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317" r:id="rId5"/>
    <p:sldId id="318" r:id="rId6"/>
    <p:sldId id="319" r:id="rId7"/>
    <p:sldId id="320" r:id="rId8"/>
    <p:sldId id="314" r:id="rId9"/>
    <p:sldId id="325" r:id="rId10"/>
    <p:sldId id="280" r:id="rId11"/>
    <p:sldId id="281" r:id="rId12"/>
    <p:sldId id="327" r:id="rId13"/>
    <p:sldId id="282" r:id="rId14"/>
    <p:sldId id="313" r:id="rId15"/>
    <p:sldId id="326" r:id="rId16"/>
    <p:sldId id="283" r:id="rId17"/>
    <p:sldId id="316" r:id="rId18"/>
    <p:sldId id="315" r:id="rId19"/>
    <p:sldId id="328" r:id="rId20"/>
    <p:sldId id="329" r:id="rId21"/>
    <p:sldId id="311" r:id="rId22"/>
  </p:sldIdLst>
  <p:sldSz cx="9144000" cy="5143500" type="screen16x9"/>
  <p:notesSz cx="6858000" cy="9144000"/>
  <p:embeddedFontLst>
    <p:embeddedFont>
      <p:font typeface="Open Sans" panose="020B0606030504020204" pitchFamily="34" charset="0"/>
      <p:regular r:id="rId24"/>
      <p:bold r:id="rId25"/>
      <p:italic r:id="rId26"/>
      <p:boldItalic r:id="rId27"/>
    </p:embeddedFont>
    <p:embeddedFont>
      <p:font typeface="Oswald" panose="00000500000000000000" pitchFamily="2" charset="0"/>
      <p:regular r:id="rId28"/>
      <p:bold r:id="rId29"/>
    </p:embeddedFont>
    <p:embeddedFont>
      <p:font typeface="Trebuchet MS" panose="020B060302020202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642">
          <p15:clr>
            <a:srgbClr val="A4A3A4"/>
          </p15:clr>
        </p15:guide>
        <p15:guide id="2" pos="3261">
          <p15:clr>
            <a:srgbClr val="9AA0A6"/>
          </p15:clr>
        </p15:guide>
        <p15:guide id="3" pos="1107">
          <p15:clr>
            <a:srgbClr val="747775"/>
          </p15:clr>
        </p15:guide>
        <p15:guide id="4" pos="5415">
          <p15:clr>
            <a:srgbClr val="747775"/>
          </p15:clr>
        </p15:guide>
        <p15:guide id="5" orient="horz" pos="542">
          <p15:clr>
            <a:srgbClr val="747775"/>
          </p15:clr>
        </p15:guide>
        <p15:guide id="6" orient="horz" pos="2297">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3" roundtripDataSignature="AMtx7mhx3f1yFWb35oekSJPRVtb4U4k9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FF0261B-080E-40AA-BD9F-F2C606A22037}">
  <a:tblStyle styleId="{DFF0261B-080E-40AA-BD9F-F2C606A22037}"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634" y="77"/>
      </p:cViewPr>
      <p:guideLst>
        <p:guide pos="5642"/>
        <p:guide pos="3261"/>
        <p:guide pos="1107"/>
        <p:guide pos="5415"/>
        <p:guide orient="horz" pos="542"/>
        <p:guide orient="horz" pos="2297"/>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76"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74" Type="http://schemas.openxmlformats.org/officeDocument/2006/relationships/presProps" Target="presProps.xml"/><Relationship Id="rId79"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73" Type="http://customschemas.google.com/relationships/presentationmetadata" Target="metadata"/><Relationship Id="rId78"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77" Type="http://schemas.openxmlformats.org/officeDocument/2006/relationships/tableStyles" Target="tableStyles.xml"/><Relationship Id="rId8" Type="http://schemas.openxmlformats.org/officeDocument/2006/relationships/slide" Target="slides/slide7.xml"/><Relationship Id="rId80"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g2d87499d4d2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 name="Google Shape;32;g2d87499d4d2_1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pPr marL="158750" indent="0">
              <a:buNone/>
            </a:pPr>
            <a:endParaRPr lang="pt-BR" dirty="0"/>
          </a:p>
        </p:txBody>
      </p:sp>
    </p:spTree>
    <p:extLst>
      <p:ext uri="{BB962C8B-B14F-4D97-AF65-F5344CB8AC3E}">
        <p14:creationId xmlns:p14="http://schemas.microsoft.com/office/powerpoint/2010/main" val="1644447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a:extLst>
            <a:ext uri="{FF2B5EF4-FFF2-40B4-BE49-F238E27FC236}">
              <a16:creationId xmlns:a16="http://schemas.microsoft.com/office/drawing/2014/main" id="{69504C77-75AA-8D8A-467E-D24392B221DB}"/>
            </a:ext>
          </a:extLst>
        </p:cNvPr>
        <p:cNvGrpSpPr/>
        <p:nvPr/>
      </p:nvGrpSpPr>
      <p:grpSpPr>
        <a:xfrm>
          <a:off x="0" y="0"/>
          <a:ext cx="0" cy="0"/>
          <a:chOff x="0" y="0"/>
          <a:chExt cx="0" cy="0"/>
        </a:xfrm>
      </p:grpSpPr>
      <p:sp>
        <p:nvSpPr>
          <p:cNvPr id="367" name="Google Shape;367;p14:notes">
            <a:extLst>
              <a:ext uri="{FF2B5EF4-FFF2-40B4-BE49-F238E27FC236}">
                <a16:creationId xmlns:a16="http://schemas.microsoft.com/office/drawing/2014/main" id="{5DB0CECD-9A8F-6D90-0348-A8E9C383AD0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14:notes">
            <a:extLst>
              <a:ext uri="{FF2B5EF4-FFF2-40B4-BE49-F238E27FC236}">
                <a16:creationId xmlns:a16="http://schemas.microsoft.com/office/drawing/2014/main" id="{5F4498D1-F65E-87B2-A055-D299063B256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p:txBody>
      </p:sp>
    </p:spTree>
    <p:extLst>
      <p:ext uri="{BB962C8B-B14F-4D97-AF65-F5344CB8AC3E}">
        <p14:creationId xmlns:p14="http://schemas.microsoft.com/office/powerpoint/2010/main" val="1513115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a:extLst>
            <a:ext uri="{FF2B5EF4-FFF2-40B4-BE49-F238E27FC236}">
              <a16:creationId xmlns:a16="http://schemas.microsoft.com/office/drawing/2014/main" id="{6F877E95-EDD3-224D-D6A3-B52705944D66}"/>
            </a:ext>
          </a:extLst>
        </p:cNvPr>
        <p:cNvGrpSpPr/>
        <p:nvPr/>
      </p:nvGrpSpPr>
      <p:grpSpPr>
        <a:xfrm>
          <a:off x="0" y="0"/>
          <a:ext cx="0" cy="0"/>
          <a:chOff x="0" y="0"/>
          <a:chExt cx="0" cy="0"/>
        </a:xfrm>
      </p:grpSpPr>
      <p:sp>
        <p:nvSpPr>
          <p:cNvPr id="367" name="Google Shape;367;p14:notes">
            <a:extLst>
              <a:ext uri="{FF2B5EF4-FFF2-40B4-BE49-F238E27FC236}">
                <a16:creationId xmlns:a16="http://schemas.microsoft.com/office/drawing/2014/main" id="{64427C8C-74CF-1523-5530-35E6A12165E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14:notes">
            <a:extLst>
              <a:ext uri="{FF2B5EF4-FFF2-40B4-BE49-F238E27FC236}">
                <a16:creationId xmlns:a16="http://schemas.microsoft.com/office/drawing/2014/main" id="{A991C9E1-6B28-1264-81A1-1CF542256300}"/>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p:txBody>
      </p:sp>
    </p:spTree>
    <p:extLst>
      <p:ext uri="{BB962C8B-B14F-4D97-AF65-F5344CB8AC3E}">
        <p14:creationId xmlns:p14="http://schemas.microsoft.com/office/powerpoint/2010/main" val="726655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5" name="Google Shape;67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g33fc87f8335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 name="Google Shape;43;g33fc87f8335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6a8641160e_0_0:notes"/>
          <p:cNvSpPr>
            <a:spLocks noGrp="1" noRot="1" noChangeAspect="1"/>
          </p:cNvSpPr>
          <p:nvPr>
            <p:ph type="sldImg" idx="2"/>
          </p:nvPr>
        </p:nvSpPr>
        <p:spPr>
          <a:xfrm>
            <a:off x="217488" y="812800"/>
            <a:ext cx="7126287" cy="40084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2" name="Google Shape;52;g36a8641160e_0_0:notes"/>
          <p:cNvSpPr txBox="1">
            <a:spLocks noGrp="1"/>
          </p:cNvSpPr>
          <p:nvPr>
            <p:ph type="body" idx="1"/>
          </p:nvPr>
        </p:nvSpPr>
        <p:spPr>
          <a:xfrm>
            <a:off x="755533" y="5078991"/>
            <a:ext cx="6047100" cy="48105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300"/>
              <a:buNone/>
            </a:pPr>
            <a:endParaRPr sz="1900" b="0" strike="noStrike" dirty="0">
              <a:latin typeface="Arial"/>
              <a:ea typeface="Arial"/>
              <a:cs typeface="Arial"/>
              <a:sym typeface="Arial"/>
            </a:endParaRPr>
          </a:p>
        </p:txBody>
      </p:sp>
      <p:sp>
        <p:nvSpPr>
          <p:cNvPr id="53" name="Google Shape;53;g36a8641160e_0_0:notes"/>
          <p:cNvSpPr/>
          <p:nvPr/>
        </p:nvSpPr>
        <p:spPr>
          <a:xfrm>
            <a:off x="4278806" y="10156696"/>
            <a:ext cx="3280800" cy="5343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400"/>
              <a:buFont typeface="Times New Roman"/>
              <a:buNone/>
            </a:pPr>
            <a:fld id="{00000000-1234-1234-1234-123412341234}" type="slidenum">
              <a:rPr lang="pt-BR" sz="1400" b="0" i="0" u="none" strike="noStrike" cap="none">
                <a:solidFill>
                  <a:srgbClr val="000000"/>
                </a:solidFill>
                <a:latin typeface="Times New Roman"/>
                <a:ea typeface="Times New Roman"/>
                <a:cs typeface="Times New Roman"/>
                <a:sym typeface="Times New Roman"/>
              </a:rPr>
              <a:t>3</a:t>
            </a:fld>
            <a:endParaRPr sz="14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05172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4148b8b16c_1_132:notes"/>
          <p:cNvSpPr>
            <a:spLocks noGrp="1" noRot="1" noChangeAspect="1"/>
          </p:cNvSpPr>
          <p:nvPr>
            <p:ph type="sldImg" idx="2"/>
          </p:nvPr>
        </p:nvSpPr>
        <p:spPr>
          <a:xfrm>
            <a:off x="719138" y="628650"/>
            <a:ext cx="5589587" cy="3144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1" name="Google Shape;321;g34148b8b16c_1_132:notes"/>
          <p:cNvSpPr txBox="1">
            <a:spLocks noGrp="1"/>
          </p:cNvSpPr>
          <p:nvPr>
            <p:ph type="body" idx="1"/>
          </p:nvPr>
        </p:nvSpPr>
        <p:spPr>
          <a:xfrm>
            <a:off x="702717" y="3983755"/>
            <a:ext cx="5621700" cy="3774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Times New Roman"/>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4148b8b16c_1_160:notes"/>
          <p:cNvSpPr>
            <a:spLocks noGrp="1" noRot="1" noChangeAspect="1"/>
          </p:cNvSpPr>
          <p:nvPr>
            <p:ph type="sldImg" idx="2"/>
          </p:nvPr>
        </p:nvSpPr>
        <p:spPr>
          <a:xfrm>
            <a:off x="719138" y="628650"/>
            <a:ext cx="5589587" cy="31448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34148b8b16c_1_160:notes"/>
          <p:cNvSpPr txBox="1">
            <a:spLocks noGrp="1"/>
          </p:cNvSpPr>
          <p:nvPr>
            <p:ph type="body" idx="1"/>
          </p:nvPr>
        </p:nvSpPr>
        <p:spPr>
          <a:xfrm>
            <a:off x="702717" y="3983755"/>
            <a:ext cx="5621700" cy="3774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Times New Roman"/>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a:extLst>
            <a:ext uri="{FF2B5EF4-FFF2-40B4-BE49-F238E27FC236}">
              <a16:creationId xmlns:a16="http://schemas.microsoft.com/office/drawing/2014/main" id="{30095868-5A01-0199-1779-05247AD18C08}"/>
            </a:ext>
          </a:extLst>
        </p:cNvPr>
        <p:cNvGrpSpPr/>
        <p:nvPr/>
      </p:nvGrpSpPr>
      <p:grpSpPr>
        <a:xfrm>
          <a:off x="0" y="0"/>
          <a:ext cx="0" cy="0"/>
          <a:chOff x="0" y="0"/>
          <a:chExt cx="0" cy="0"/>
        </a:xfrm>
      </p:grpSpPr>
      <p:sp>
        <p:nvSpPr>
          <p:cNvPr id="349" name="Google Shape;349;g2d87499d4d2_25_43:notes">
            <a:extLst>
              <a:ext uri="{FF2B5EF4-FFF2-40B4-BE49-F238E27FC236}">
                <a16:creationId xmlns:a16="http://schemas.microsoft.com/office/drawing/2014/main" id="{1915F604-D02F-6D75-D49E-4E4DE2A178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g2d87499d4d2_25_43:notes">
            <a:extLst>
              <a:ext uri="{FF2B5EF4-FFF2-40B4-BE49-F238E27FC236}">
                <a16:creationId xmlns:a16="http://schemas.microsoft.com/office/drawing/2014/main" id="{1044C540-1637-BE9C-0750-1D0D1D68324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BR" dirty="0"/>
              <a:t>ASO~50, SON~71, OND~81</a:t>
            </a:r>
          </a:p>
        </p:txBody>
      </p:sp>
    </p:spTree>
    <p:extLst>
      <p:ext uri="{BB962C8B-B14F-4D97-AF65-F5344CB8AC3E}">
        <p14:creationId xmlns:p14="http://schemas.microsoft.com/office/powerpoint/2010/main" val="2733515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d87499d4d2_25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g2d87499d4d2_25_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pt-BR" dirty="0"/>
              <a:t>ASO~50, SON~71, OND~81</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17"/>
          <p:cNvSpPr txBox="1">
            <a:spLocks noGrp="1"/>
          </p:cNvSpPr>
          <p:nvPr>
            <p:ph type="ctrTitle"/>
          </p:nvPr>
        </p:nvSpPr>
        <p:spPr>
          <a:xfrm>
            <a:off x="3561525" y="224525"/>
            <a:ext cx="5270700" cy="2184000"/>
          </a:xfrm>
          <a:prstGeom prst="rect">
            <a:avLst/>
          </a:prstGeom>
          <a:noFill/>
          <a:ln>
            <a:noFill/>
          </a:ln>
        </p:spPr>
        <p:txBody>
          <a:bodyPr spcFirstLastPara="1" wrap="square" lIns="0" tIns="91425" rIns="0" bIns="91425" anchor="ctr" anchorCtr="0">
            <a:normAutofit/>
          </a:bodyPr>
          <a:lstStyle>
            <a:lvl1pPr lvl="0" algn="l">
              <a:lnSpc>
                <a:spcPct val="100000"/>
              </a:lnSpc>
              <a:spcBef>
                <a:spcPts val="0"/>
              </a:spcBef>
              <a:spcAft>
                <a:spcPts val="0"/>
              </a:spcAft>
              <a:buClr>
                <a:schemeClr val="lt1"/>
              </a:buClr>
              <a:buSzPts val="4000"/>
              <a:buNone/>
              <a:defRPr sz="4000">
                <a:solidFill>
                  <a:schemeClr val="lt1"/>
                </a:solidFill>
              </a:defRPr>
            </a:lvl1pPr>
            <a:lvl2pPr lvl="1" algn="l">
              <a:lnSpc>
                <a:spcPct val="100000"/>
              </a:lnSpc>
              <a:spcBef>
                <a:spcPts val="0"/>
              </a:spcBef>
              <a:spcAft>
                <a:spcPts val="0"/>
              </a:spcAft>
              <a:buClr>
                <a:schemeClr val="lt1"/>
              </a:buClr>
              <a:buSzPts val="4000"/>
              <a:buNone/>
              <a:defRPr sz="4000">
                <a:solidFill>
                  <a:schemeClr val="lt1"/>
                </a:solidFill>
              </a:defRPr>
            </a:lvl2pPr>
            <a:lvl3pPr lvl="2" algn="l">
              <a:lnSpc>
                <a:spcPct val="100000"/>
              </a:lnSpc>
              <a:spcBef>
                <a:spcPts val="0"/>
              </a:spcBef>
              <a:spcAft>
                <a:spcPts val="0"/>
              </a:spcAft>
              <a:buClr>
                <a:schemeClr val="lt1"/>
              </a:buClr>
              <a:buSzPts val="4000"/>
              <a:buNone/>
              <a:defRPr sz="4000">
                <a:solidFill>
                  <a:schemeClr val="lt1"/>
                </a:solidFill>
              </a:defRPr>
            </a:lvl3pPr>
            <a:lvl4pPr lvl="3" algn="l">
              <a:lnSpc>
                <a:spcPct val="100000"/>
              </a:lnSpc>
              <a:spcBef>
                <a:spcPts val="0"/>
              </a:spcBef>
              <a:spcAft>
                <a:spcPts val="0"/>
              </a:spcAft>
              <a:buClr>
                <a:schemeClr val="lt1"/>
              </a:buClr>
              <a:buSzPts val="4000"/>
              <a:buNone/>
              <a:defRPr sz="4000">
                <a:solidFill>
                  <a:schemeClr val="lt1"/>
                </a:solidFill>
              </a:defRPr>
            </a:lvl4pPr>
            <a:lvl5pPr lvl="4" algn="l">
              <a:lnSpc>
                <a:spcPct val="100000"/>
              </a:lnSpc>
              <a:spcBef>
                <a:spcPts val="0"/>
              </a:spcBef>
              <a:spcAft>
                <a:spcPts val="0"/>
              </a:spcAft>
              <a:buClr>
                <a:schemeClr val="lt1"/>
              </a:buClr>
              <a:buSzPts val="4000"/>
              <a:buNone/>
              <a:defRPr sz="4000">
                <a:solidFill>
                  <a:schemeClr val="lt1"/>
                </a:solidFill>
              </a:defRPr>
            </a:lvl5pPr>
            <a:lvl6pPr lvl="5" algn="l">
              <a:lnSpc>
                <a:spcPct val="100000"/>
              </a:lnSpc>
              <a:spcBef>
                <a:spcPts val="0"/>
              </a:spcBef>
              <a:spcAft>
                <a:spcPts val="0"/>
              </a:spcAft>
              <a:buClr>
                <a:schemeClr val="lt1"/>
              </a:buClr>
              <a:buSzPts val="4000"/>
              <a:buNone/>
              <a:defRPr sz="4000">
                <a:solidFill>
                  <a:schemeClr val="lt1"/>
                </a:solidFill>
              </a:defRPr>
            </a:lvl6pPr>
            <a:lvl7pPr lvl="6" algn="l">
              <a:lnSpc>
                <a:spcPct val="100000"/>
              </a:lnSpc>
              <a:spcBef>
                <a:spcPts val="0"/>
              </a:spcBef>
              <a:spcAft>
                <a:spcPts val="0"/>
              </a:spcAft>
              <a:buClr>
                <a:schemeClr val="lt1"/>
              </a:buClr>
              <a:buSzPts val="4000"/>
              <a:buNone/>
              <a:defRPr sz="4000">
                <a:solidFill>
                  <a:schemeClr val="lt1"/>
                </a:solidFill>
              </a:defRPr>
            </a:lvl7pPr>
            <a:lvl8pPr lvl="7" algn="l">
              <a:lnSpc>
                <a:spcPct val="100000"/>
              </a:lnSpc>
              <a:spcBef>
                <a:spcPts val="0"/>
              </a:spcBef>
              <a:spcAft>
                <a:spcPts val="0"/>
              </a:spcAft>
              <a:buClr>
                <a:schemeClr val="lt1"/>
              </a:buClr>
              <a:buSzPts val="4000"/>
              <a:buNone/>
              <a:defRPr sz="4000">
                <a:solidFill>
                  <a:schemeClr val="lt1"/>
                </a:solidFill>
              </a:defRPr>
            </a:lvl8pPr>
            <a:lvl9pPr lvl="8" algn="l">
              <a:lnSpc>
                <a:spcPct val="100000"/>
              </a:lnSpc>
              <a:spcBef>
                <a:spcPts val="0"/>
              </a:spcBef>
              <a:spcAft>
                <a:spcPts val="0"/>
              </a:spcAft>
              <a:buClr>
                <a:schemeClr val="lt1"/>
              </a:buClr>
              <a:buSzPts val="4000"/>
              <a:buNone/>
              <a:defRPr sz="4000">
                <a:solidFill>
                  <a:schemeClr val="lt1"/>
                </a:solidFill>
              </a:defRPr>
            </a:lvl9pPr>
          </a:lstStyle>
          <a:p>
            <a:endParaRPr/>
          </a:p>
        </p:txBody>
      </p:sp>
      <p:sp>
        <p:nvSpPr>
          <p:cNvPr id="10" name="Google Shape;10;p17"/>
          <p:cNvSpPr txBox="1">
            <a:spLocks noGrp="1"/>
          </p:cNvSpPr>
          <p:nvPr>
            <p:ph type="subTitle" idx="1"/>
          </p:nvPr>
        </p:nvSpPr>
        <p:spPr>
          <a:xfrm>
            <a:off x="3561525" y="2408525"/>
            <a:ext cx="3316800" cy="2428800"/>
          </a:xfrm>
          <a:prstGeom prst="rect">
            <a:avLst/>
          </a:prstGeom>
          <a:noFill/>
          <a:ln>
            <a:noFill/>
          </a:ln>
        </p:spPr>
        <p:txBody>
          <a:bodyPr spcFirstLastPara="1" wrap="square" lIns="0" tIns="91425" rIns="0" bIns="91425" anchor="t" anchorCtr="0">
            <a:normAutofit/>
          </a:bodyPr>
          <a:lstStyle>
            <a:lvl1pPr lvl="0" algn="l">
              <a:lnSpc>
                <a:spcPct val="100000"/>
              </a:lnSpc>
              <a:spcBef>
                <a:spcPts val="0"/>
              </a:spcBef>
              <a:spcAft>
                <a:spcPts val="0"/>
              </a:spcAft>
              <a:buClr>
                <a:srgbClr val="99CCFF"/>
              </a:buClr>
              <a:buSzPts val="1600"/>
              <a:buNone/>
              <a:defRPr sz="1600">
                <a:solidFill>
                  <a:srgbClr val="99CCFF"/>
                </a:solidFill>
              </a:defRPr>
            </a:lvl1pPr>
            <a:lvl2pPr lvl="1" algn="l">
              <a:lnSpc>
                <a:spcPct val="100000"/>
              </a:lnSpc>
              <a:spcBef>
                <a:spcPts val="0"/>
              </a:spcBef>
              <a:spcAft>
                <a:spcPts val="0"/>
              </a:spcAft>
              <a:buClr>
                <a:srgbClr val="99CCFF"/>
              </a:buClr>
              <a:buSzPts val="1600"/>
              <a:buNone/>
              <a:defRPr sz="1600">
                <a:solidFill>
                  <a:srgbClr val="99CCFF"/>
                </a:solidFill>
              </a:defRPr>
            </a:lvl2pPr>
            <a:lvl3pPr lvl="2" algn="l">
              <a:lnSpc>
                <a:spcPct val="100000"/>
              </a:lnSpc>
              <a:spcBef>
                <a:spcPts val="0"/>
              </a:spcBef>
              <a:spcAft>
                <a:spcPts val="0"/>
              </a:spcAft>
              <a:buClr>
                <a:srgbClr val="99CCFF"/>
              </a:buClr>
              <a:buSzPts val="1600"/>
              <a:buNone/>
              <a:defRPr sz="1600">
                <a:solidFill>
                  <a:srgbClr val="99CCFF"/>
                </a:solidFill>
              </a:defRPr>
            </a:lvl3pPr>
            <a:lvl4pPr lvl="3" algn="l">
              <a:lnSpc>
                <a:spcPct val="100000"/>
              </a:lnSpc>
              <a:spcBef>
                <a:spcPts val="0"/>
              </a:spcBef>
              <a:spcAft>
                <a:spcPts val="0"/>
              </a:spcAft>
              <a:buClr>
                <a:srgbClr val="99CCFF"/>
              </a:buClr>
              <a:buSzPts val="1600"/>
              <a:buNone/>
              <a:defRPr sz="1600">
                <a:solidFill>
                  <a:srgbClr val="99CCFF"/>
                </a:solidFill>
              </a:defRPr>
            </a:lvl4pPr>
            <a:lvl5pPr lvl="4" algn="l">
              <a:lnSpc>
                <a:spcPct val="100000"/>
              </a:lnSpc>
              <a:spcBef>
                <a:spcPts val="0"/>
              </a:spcBef>
              <a:spcAft>
                <a:spcPts val="0"/>
              </a:spcAft>
              <a:buClr>
                <a:srgbClr val="99CCFF"/>
              </a:buClr>
              <a:buSzPts val="1600"/>
              <a:buNone/>
              <a:defRPr sz="1600">
                <a:solidFill>
                  <a:srgbClr val="99CCFF"/>
                </a:solidFill>
              </a:defRPr>
            </a:lvl5pPr>
            <a:lvl6pPr lvl="5" algn="l">
              <a:lnSpc>
                <a:spcPct val="100000"/>
              </a:lnSpc>
              <a:spcBef>
                <a:spcPts val="0"/>
              </a:spcBef>
              <a:spcAft>
                <a:spcPts val="0"/>
              </a:spcAft>
              <a:buClr>
                <a:srgbClr val="99CCFF"/>
              </a:buClr>
              <a:buSzPts val="1600"/>
              <a:buNone/>
              <a:defRPr sz="1600">
                <a:solidFill>
                  <a:srgbClr val="99CCFF"/>
                </a:solidFill>
              </a:defRPr>
            </a:lvl6pPr>
            <a:lvl7pPr lvl="6" algn="l">
              <a:lnSpc>
                <a:spcPct val="100000"/>
              </a:lnSpc>
              <a:spcBef>
                <a:spcPts val="0"/>
              </a:spcBef>
              <a:spcAft>
                <a:spcPts val="0"/>
              </a:spcAft>
              <a:buClr>
                <a:srgbClr val="99CCFF"/>
              </a:buClr>
              <a:buSzPts val="1600"/>
              <a:buNone/>
              <a:defRPr sz="1600">
                <a:solidFill>
                  <a:srgbClr val="99CCFF"/>
                </a:solidFill>
              </a:defRPr>
            </a:lvl7pPr>
            <a:lvl8pPr lvl="7" algn="l">
              <a:lnSpc>
                <a:spcPct val="100000"/>
              </a:lnSpc>
              <a:spcBef>
                <a:spcPts val="0"/>
              </a:spcBef>
              <a:spcAft>
                <a:spcPts val="0"/>
              </a:spcAft>
              <a:buClr>
                <a:srgbClr val="99CCFF"/>
              </a:buClr>
              <a:buSzPts val="1600"/>
              <a:buNone/>
              <a:defRPr sz="1600">
                <a:solidFill>
                  <a:srgbClr val="99CCFF"/>
                </a:solidFill>
              </a:defRPr>
            </a:lvl8pPr>
            <a:lvl9pPr lvl="8" algn="l">
              <a:lnSpc>
                <a:spcPct val="100000"/>
              </a:lnSpc>
              <a:spcBef>
                <a:spcPts val="0"/>
              </a:spcBef>
              <a:spcAft>
                <a:spcPts val="0"/>
              </a:spcAft>
              <a:buClr>
                <a:srgbClr val="99CCFF"/>
              </a:buClr>
              <a:buSzPts val="1600"/>
              <a:buNone/>
              <a:defRPr sz="1600">
                <a:solidFill>
                  <a:srgbClr val="99CCFF"/>
                </a:solidFill>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A7B17"/>
          </p15:clr>
        </p15:guide>
        <p15:guide id="2" pos="2880">
          <p15:clr>
            <a:srgbClr val="FA7B17"/>
          </p15:clr>
        </p15:guide>
        <p15:guide id="3" pos="2719">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de subtitulo">
  <p:cSld name="TITLE_1">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18"/>
          <p:cNvSpPr txBox="1">
            <a:spLocks noGrp="1"/>
          </p:cNvSpPr>
          <p:nvPr>
            <p:ph type="ctrTitle"/>
          </p:nvPr>
        </p:nvSpPr>
        <p:spPr>
          <a:xfrm>
            <a:off x="769835" y="224525"/>
            <a:ext cx="8070600" cy="3229500"/>
          </a:xfrm>
          <a:prstGeom prst="rect">
            <a:avLst/>
          </a:prstGeom>
          <a:noFill/>
          <a:ln>
            <a:noFill/>
          </a:ln>
        </p:spPr>
        <p:txBody>
          <a:bodyPr spcFirstLastPara="1" wrap="square" lIns="0" tIns="91425" rIns="0" bIns="91425" anchor="ctr" anchorCtr="0">
            <a:normAutofit/>
          </a:bodyPr>
          <a:lstStyle>
            <a:lvl1pPr lvl="0" algn="l">
              <a:lnSpc>
                <a:spcPct val="100000"/>
              </a:lnSpc>
              <a:spcBef>
                <a:spcPts val="0"/>
              </a:spcBef>
              <a:spcAft>
                <a:spcPts val="0"/>
              </a:spcAft>
              <a:buClr>
                <a:schemeClr val="lt1"/>
              </a:buClr>
              <a:buSzPts val="5000"/>
              <a:buAutoNum type="arabicPeriod"/>
              <a:defRPr sz="5000">
                <a:solidFill>
                  <a:schemeClr val="lt1"/>
                </a:solidFill>
              </a:defRPr>
            </a:lvl1pPr>
            <a:lvl2pPr lvl="1" algn="l">
              <a:lnSpc>
                <a:spcPct val="100000"/>
              </a:lnSpc>
              <a:spcBef>
                <a:spcPts val="0"/>
              </a:spcBef>
              <a:spcAft>
                <a:spcPts val="0"/>
              </a:spcAft>
              <a:buClr>
                <a:schemeClr val="lt1"/>
              </a:buClr>
              <a:buSzPts val="5000"/>
              <a:buAutoNum type="alphaLcPeriod"/>
              <a:defRPr sz="5000">
                <a:solidFill>
                  <a:schemeClr val="lt1"/>
                </a:solidFill>
              </a:defRPr>
            </a:lvl2pPr>
            <a:lvl3pPr lvl="2" algn="l">
              <a:lnSpc>
                <a:spcPct val="100000"/>
              </a:lnSpc>
              <a:spcBef>
                <a:spcPts val="0"/>
              </a:spcBef>
              <a:spcAft>
                <a:spcPts val="0"/>
              </a:spcAft>
              <a:buClr>
                <a:schemeClr val="lt1"/>
              </a:buClr>
              <a:buSzPts val="5000"/>
              <a:buAutoNum type="romanLcPeriod"/>
              <a:defRPr sz="5000">
                <a:solidFill>
                  <a:schemeClr val="lt1"/>
                </a:solidFill>
              </a:defRPr>
            </a:lvl3pPr>
            <a:lvl4pPr lvl="3" algn="l">
              <a:lnSpc>
                <a:spcPct val="100000"/>
              </a:lnSpc>
              <a:spcBef>
                <a:spcPts val="0"/>
              </a:spcBef>
              <a:spcAft>
                <a:spcPts val="0"/>
              </a:spcAft>
              <a:buClr>
                <a:schemeClr val="lt1"/>
              </a:buClr>
              <a:buSzPts val="5000"/>
              <a:buAutoNum type="arabicPeriod"/>
              <a:defRPr sz="5000">
                <a:solidFill>
                  <a:schemeClr val="lt1"/>
                </a:solidFill>
              </a:defRPr>
            </a:lvl4pPr>
            <a:lvl5pPr lvl="4" algn="l">
              <a:lnSpc>
                <a:spcPct val="100000"/>
              </a:lnSpc>
              <a:spcBef>
                <a:spcPts val="0"/>
              </a:spcBef>
              <a:spcAft>
                <a:spcPts val="0"/>
              </a:spcAft>
              <a:buClr>
                <a:schemeClr val="lt1"/>
              </a:buClr>
              <a:buSzPts val="5000"/>
              <a:buAutoNum type="alphaLcPeriod"/>
              <a:defRPr sz="5000">
                <a:solidFill>
                  <a:schemeClr val="lt1"/>
                </a:solidFill>
              </a:defRPr>
            </a:lvl5pPr>
            <a:lvl6pPr lvl="5" algn="l">
              <a:lnSpc>
                <a:spcPct val="100000"/>
              </a:lnSpc>
              <a:spcBef>
                <a:spcPts val="0"/>
              </a:spcBef>
              <a:spcAft>
                <a:spcPts val="0"/>
              </a:spcAft>
              <a:buClr>
                <a:schemeClr val="lt1"/>
              </a:buClr>
              <a:buSzPts val="5000"/>
              <a:buAutoNum type="romanLcPeriod"/>
              <a:defRPr sz="5000">
                <a:solidFill>
                  <a:schemeClr val="lt1"/>
                </a:solidFill>
              </a:defRPr>
            </a:lvl6pPr>
            <a:lvl7pPr lvl="6" algn="l">
              <a:lnSpc>
                <a:spcPct val="100000"/>
              </a:lnSpc>
              <a:spcBef>
                <a:spcPts val="0"/>
              </a:spcBef>
              <a:spcAft>
                <a:spcPts val="0"/>
              </a:spcAft>
              <a:buClr>
                <a:schemeClr val="lt1"/>
              </a:buClr>
              <a:buSzPts val="5000"/>
              <a:buAutoNum type="arabicPeriod"/>
              <a:defRPr sz="5000">
                <a:solidFill>
                  <a:schemeClr val="lt1"/>
                </a:solidFill>
              </a:defRPr>
            </a:lvl7pPr>
            <a:lvl8pPr lvl="7" algn="l">
              <a:lnSpc>
                <a:spcPct val="100000"/>
              </a:lnSpc>
              <a:spcBef>
                <a:spcPts val="0"/>
              </a:spcBef>
              <a:spcAft>
                <a:spcPts val="0"/>
              </a:spcAft>
              <a:buClr>
                <a:schemeClr val="lt1"/>
              </a:buClr>
              <a:buSzPts val="5000"/>
              <a:buAutoNum type="alphaLcPeriod"/>
              <a:defRPr sz="5000">
                <a:solidFill>
                  <a:schemeClr val="lt1"/>
                </a:solidFill>
              </a:defRPr>
            </a:lvl8pPr>
            <a:lvl9pPr lvl="8" algn="l">
              <a:lnSpc>
                <a:spcPct val="100000"/>
              </a:lnSpc>
              <a:spcBef>
                <a:spcPts val="0"/>
              </a:spcBef>
              <a:spcAft>
                <a:spcPts val="0"/>
              </a:spcAft>
              <a:buClr>
                <a:schemeClr val="lt1"/>
              </a:buClr>
              <a:buSzPts val="5000"/>
              <a:buAutoNum type="romanLcPeriod"/>
              <a:defRPr sz="5000">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pos="257">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e corpo 1">
  <p:cSld name="TITLE_AND_BODY_1">
    <p:spTree>
      <p:nvGrpSpPr>
        <p:cNvPr id="1" name="Shape 14"/>
        <p:cNvGrpSpPr/>
        <p:nvPr/>
      </p:nvGrpSpPr>
      <p:grpSpPr>
        <a:xfrm>
          <a:off x="0" y="0"/>
          <a:ext cx="0" cy="0"/>
          <a:chOff x="0" y="0"/>
          <a:chExt cx="0" cy="0"/>
        </a:xfrm>
      </p:grpSpPr>
      <p:sp>
        <p:nvSpPr>
          <p:cNvPr id="15" name="Google Shape;15;p20"/>
          <p:cNvSpPr txBox="1">
            <a:spLocks noGrp="1"/>
          </p:cNvSpPr>
          <p:nvPr>
            <p:ph type="title"/>
          </p:nvPr>
        </p:nvSpPr>
        <p:spPr>
          <a:xfrm>
            <a:off x="1826750" y="40825"/>
            <a:ext cx="7005600" cy="595800"/>
          </a:xfrm>
          <a:prstGeom prst="rect">
            <a:avLst/>
          </a:prstGeom>
          <a:noFill/>
          <a:ln>
            <a:noFill/>
          </a:ln>
        </p:spPr>
        <p:txBody>
          <a:bodyPr spcFirstLastPara="1" wrap="square" lIns="0" tIns="91425" rIns="0" bIns="91425" anchor="ctr"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 name="Google Shape;16;p20"/>
          <p:cNvSpPr txBox="1">
            <a:spLocks noGrp="1"/>
          </p:cNvSpPr>
          <p:nvPr>
            <p:ph type="body" idx="1"/>
          </p:nvPr>
        </p:nvSpPr>
        <p:spPr>
          <a:xfrm>
            <a:off x="1826700" y="789125"/>
            <a:ext cx="7005600" cy="4048200"/>
          </a:xfrm>
          <a:prstGeom prst="rect">
            <a:avLst/>
          </a:prstGeom>
          <a:noFill/>
          <a:ln>
            <a:noFill/>
          </a:ln>
        </p:spPr>
        <p:txBody>
          <a:bodyPr spcFirstLastPara="1" wrap="square" lIns="0" tIns="91425" rIns="0"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19"/>
          <p:cNvSpPr txBox="1">
            <a:spLocks noGrp="1"/>
          </p:cNvSpPr>
          <p:nvPr>
            <p:ph type="title"/>
          </p:nvPr>
        </p:nvSpPr>
        <p:spPr>
          <a:xfrm>
            <a:off x="1826750" y="29962"/>
            <a:ext cx="7005600" cy="572700"/>
          </a:xfrm>
          <a:prstGeom prst="rect">
            <a:avLst/>
          </a:prstGeom>
          <a:noFill/>
          <a:ln>
            <a:noFill/>
          </a:ln>
        </p:spPr>
        <p:txBody>
          <a:bodyPr spcFirstLastPara="1" wrap="square" lIns="0" tIns="91425" rIns="0"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0" name="Google Shape;20;p19"/>
          <p:cNvSpPr txBox="1">
            <a:spLocks noGrp="1"/>
          </p:cNvSpPr>
          <p:nvPr>
            <p:ph type="body" idx="1"/>
          </p:nvPr>
        </p:nvSpPr>
        <p:spPr>
          <a:xfrm>
            <a:off x="1826700" y="789125"/>
            <a:ext cx="7005600" cy="4048200"/>
          </a:xfrm>
          <a:prstGeom prst="rect">
            <a:avLst/>
          </a:prstGeom>
          <a:noFill/>
          <a:ln>
            <a:noFill/>
          </a:ln>
        </p:spPr>
        <p:txBody>
          <a:bodyPr spcFirstLastPara="1" wrap="square" lIns="0" tIns="91425" rIns="0"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1"/>
          <p:cNvSpPr txBox="1">
            <a:spLocks noGrp="1"/>
          </p:cNvSpPr>
          <p:nvPr>
            <p:ph type="title"/>
          </p:nvPr>
        </p:nvSpPr>
        <p:spPr>
          <a:xfrm>
            <a:off x="1826750" y="25"/>
            <a:ext cx="7005600" cy="5143500"/>
          </a:xfrm>
          <a:prstGeom prst="rect">
            <a:avLst/>
          </a:prstGeom>
          <a:noFill/>
          <a:ln>
            <a:noFill/>
          </a:ln>
        </p:spPr>
        <p:txBody>
          <a:bodyPr spcFirstLastPara="1" wrap="square" lIns="0" tIns="91425" rIns="0" bIns="91425" anchor="ctr"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27"/>
        <p:cNvGrpSpPr/>
        <p:nvPr/>
      </p:nvGrpSpPr>
      <p:grpSpPr>
        <a:xfrm>
          <a:off x="0" y="0"/>
          <a:ext cx="0" cy="0"/>
          <a:chOff x="0" y="0"/>
          <a:chExt cx="0" cy="0"/>
        </a:xfrm>
      </p:grpSpPr>
      <p:sp>
        <p:nvSpPr>
          <p:cNvPr id="28" name="Google Shape;28;g3bfc63812b2_1_113"/>
          <p:cNvSpPr txBox="1">
            <a:spLocks noGrp="1"/>
          </p:cNvSpPr>
          <p:nvPr>
            <p:ph type="title"/>
          </p:nvPr>
        </p:nvSpPr>
        <p:spPr>
          <a:xfrm>
            <a:off x="457200" y="67866"/>
            <a:ext cx="8229600" cy="82980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29" name="Google Shape;29;g3bfc63812b2_1_113"/>
          <p:cNvSpPr txBox="1">
            <a:spLocks noGrp="1"/>
          </p:cNvSpPr>
          <p:nvPr>
            <p:ph type="body" idx="1"/>
          </p:nvPr>
        </p:nvSpPr>
        <p:spPr>
          <a:xfrm>
            <a:off x="457200" y="1059583"/>
            <a:ext cx="8229600" cy="3588900"/>
          </a:xfrm>
          <a:prstGeom prst="rect">
            <a:avLst/>
          </a:prstGeom>
          <a:noFill/>
          <a:ln>
            <a:noFill/>
          </a:ln>
        </p:spPr>
        <p:txBody>
          <a:bodyPr spcFirstLastPara="1" wrap="square" lIns="0" tIns="0" rIns="0" bIns="0" anchor="t" anchorCtr="0">
            <a:noAutofit/>
          </a:bodyPr>
          <a:lstStyle>
            <a:lvl1pPr marL="457200" lvl="0" indent="-317500" algn="l">
              <a:spcBef>
                <a:spcPts val="600"/>
              </a:spcBef>
              <a:spcAft>
                <a:spcPts val="0"/>
              </a:spcAft>
              <a:buSzPts val="1400"/>
              <a:buChar char="●"/>
              <a:defRPr/>
            </a:lvl1pPr>
            <a:lvl2pPr marL="914400" lvl="1" indent="-323850" algn="l">
              <a:spcBef>
                <a:spcPts val="600"/>
              </a:spcBef>
              <a:spcAft>
                <a:spcPts val="0"/>
              </a:spcAft>
              <a:buSzPts val="1500"/>
              <a:buChar char="○"/>
              <a:defRPr/>
            </a:lvl2pPr>
            <a:lvl3pPr marL="1371600" lvl="2" indent="-304800" algn="l">
              <a:spcBef>
                <a:spcPts val="600"/>
              </a:spcBef>
              <a:spcAft>
                <a:spcPts val="0"/>
              </a:spcAft>
              <a:buSzPts val="1200"/>
              <a:buChar char="■"/>
              <a:defRPr/>
            </a:lvl3pPr>
            <a:lvl4pPr marL="1828800" lvl="3" indent="-311150" algn="l">
              <a:spcBef>
                <a:spcPts val="600"/>
              </a:spcBef>
              <a:spcAft>
                <a:spcPts val="0"/>
              </a:spcAft>
              <a:buSzPts val="1300"/>
              <a:buChar char="●"/>
              <a:defRPr/>
            </a:lvl4pPr>
            <a:lvl5pPr marL="2286000" lvl="4" indent="-342900" algn="l">
              <a:spcBef>
                <a:spcPts val="6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3124865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9">
            <a:alphaModFix/>
          </a:blip>
          <a:stretch>
            <a:fillRect/>
          </a:stretch>
        </a:blip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1826750" y="29962"/>
            <a:ext cx="7005600" cy="572700"/>
          </a:xfrm>
          <a:prstGeom prst="rect">
            <a:avLst/>
          </a:prstGeom>
          <a:noFill/>
          <a:ln>
            <a:noFill/>
          </a:ln>
        </p:spPr>
        <p:txBody>
          <a:bodyPr spcFirstLastPara="1" wrap="square" lIns="0" tIns="91425" rIns="0" bIns="91425" anchor="t" anchorCtr="0">
            <a:normAutofit/>
          </a:bodyPr>
          <a:lstStyle>
            <a:lvl1pPr marR="0" lvl="0" algn="l" rtl="0">
              <a:lnSpc>
                <a:spcPct val="100000"/>
              </a:lnSpc>
              <a:spcBef>
                <a:spcPts val="0"/>
              </a:spcBef>
              <a:spcAft>
                <a:spcPts val="0"/>
              </a:spcAft>
              <a:buClr>
                <a:srgbClr val="0D3042"/>
              </a:buClr>
              <a:buSzPts val="2800"/>
              <a:buFont typeface="Oswald"/>
              <a:buNone/>
              <a:defRPr sz="2800" b="0" i="0" u="none" strike="noStrike" cap="none">
                <a:solidFill>
                  <a:srgbClr val="0D3042"/>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6"/>
          <p:cNvSpPr txBox="1">
            <a:spLocks noGrp="1"/>
          </p:cNvSpPr>
          <p:nvPr>
            <p:ph type="body" idx="1"/>
          </p:nvPr>
        </p:nvSpPr>
        <p:spPr>
          <a:xfrm>
            <a:off x="1826700" y="789125"/>
            <a:ext cx="7005600" cy="4048200"/>
          </a:xfrm>
          <a:prstGeom prst="rect">
            <a:avLst/>
          </a:prstGeom>
          <a:noFill/>
          <a:ln>
            <a:noFill/>
          </a:ln>
        </p:spPr>
        <p:txBody>
          <a:bodyPr spcFirstLastPara="1" wrap="square" lIns="0" tIns="91425" rIns="0" bIns="91425" anchor="t" anchorCtr="0">
            <a:normAutofit/>
          </a:bodyPr>
          <a:lstStyle>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7" r:id="rId5"/>
    <p:sldLayoutId id="2147483658" r:id="rId6"/>
    <p:sldLayoutId id="214748365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cia.seabra@inmet.gov.b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10.xml"/><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43.png"/><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1.png"/><Relationship Id="rId19"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4.gif"/></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18" Type="http://schemas.openxmlformats.org/officeDocument/2006/relationships/image" Target="../media/image76.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61.png"/><Relationship Id="rId16"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4.png"/><Relationship Id="rId15" Type="http://schemas.openxmlformats.org/officeDocument/2006/relationships/image" Target="../media/image73.png"/><Relationship Id="rId10" Type="http://schemas.openxmlformats.org/officeDocument/2006/relationships/image" Target="../media/image42.png"/><Relationship Id="rId19" Type="http://schemas.openxmlformats.org/officeDocument/2006/relationships/image" Target="../media/image77.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2.gif"/></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jpeg"/></Relationships>
</file>

<file path=ppt/slides/_rels/slide21.xml.rels><?xml version="1.0" encoding="UTF-8" standalone="yes"?>
<Relationships xmlns="http://schemas.openxmlformats.org/package/2006/relationships"><Relationship Id="rId3" Type="http://schemas.openxmlformats.org/officeDocument/2006/relationships/hyperlink" Target="mailto:marcia.seabra@inmet.gov.br"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gif"/><Relationship Id="rId11" Type="http://schemas.openxmlformats.org/officeDocument/2006/relationships/image" Target="../media/image13.gif"/><Relationship Id="rId5" Type="http://schemas.openxmlformats.org/officeDocument/2006/relationships/image" Target="../media/image7.gif"/><Relationship Id="rId10" Type="http://schemas.openxmlformats.org/officeDocument/2006/relationships/image" Target="../media/image12.gif"/><Relationship Id="rId4" Type="http://schemas.openxmlformats.org/officeDocument/2006/relationships/image" Target="../media/image6.gif"/><Relationship Id="rId9" Type="http://schemas.openxmlformats.org/officeDocument/2006/relationships/image" Target="../media/image11.gi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Google Shape;34;g2d87499d4d2_1_45"/>
          <p:cNvSpPr txBox="1">
            <a:spLocks noGrp="1"/>
          </p:cNvSpPr>
          <p:nvPr>
            <p:ph type="ctrTitle"/>
          </p:nvPr>
        </p:nvSpPr>
        <p:spPr>
          <a:xfrm>
            <a:off x="3561525" y="224525"/>
            <a:ext cx="5542500" cy="2347200"/>
          </a:xfrm>
          <a:prstGeom prst="rect">
            <a:avLst/>
          </a:prstGeom>
          <a:noFill/>
          <a:ln>
            <a:noFill/>
          </a:ln>
        </p:spPr>
        <p:txBody>
          <a:bodyPr spcFirstLastPara="1" wrap="square" lIns="0" tIns="91425" rIns="0" bIns="91425" anchor="ctr" anchorCtr="0">
            <a:noAutofit/>
          </a:bodyPr>
          <a:lstStyle/>
          <a:p>
            <a:pPr marL="0" lvl="0" indent="0" algn="l" rtl="0">
              <a:lnSpc>
                <a:spcPct val="100000"/>
              </a:lnSpc>
              <a:spcBef>
                <a:spcPts val="0"/>
              </a:spcBef>
              <a:spcAft>
                <a:spcPts val="0"/>
              </a:spcAft>
              <a:buSzPts val="990"/>
              <a:buNone/>
            </a:pPr>
            <a:r>
              <a:rPr lang="pt-BR" sz="2400" b="1" dirty="0">
                <a:solidFill>
                  <a:srgbClr val="FFFFFF"/>
                </a:solidFill>
                <a:latin typeface="Arial"/>
                <a:ea typeface="Arial"/>
                <a:cs typeface="Arial"/>
                <a:sym typeface="Arial"/>
              </a:rPr>
              <a:t>5ª Reunião Técnica sobre perspectivas climáticas para 2026 e o risco de incêndios florestais - MMA</a:t>
            </a:r>
            <a:endParaRPr sz="3000" dirty="0"/>
          </a:p>
        </p:txBody>
      </p:sp>
      <p:sp>
        <p:nvSpPr>
          <p:cNvPr id="35" name="Google Shape;35;g2d87499d4d2_1_45"/>
          <p:cNvSpPr txBox="1">
            <a:spLocks noGrp="1"/>
          </p:cNvSpPr>
          <p:nvPr>
            <p:ph type="subTitle" idx="1"/>
          </p:nvPr>
        </p:nvSpPr>
        <p:spPr>
          <a:xfrm>
            <a:off x="3670858" y="4592445"/>
            <a:ext cx="3316800" cy="433200"/>
          </a:xfrm>
          <a:prstGeom prst="rect">
            <a:avLst/>
          </a:prstGeom>
          <a:noFill/>
          <a:ln>
            <a:noFill/>
          </a:ln>
        </p:spPr>
        <p:txBody>
          <a:bodyPr spcFirstLastPara="1" wrap="square" lIns="0" tIns="91425" rIns="0"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pt-BR" sz="1200" b="1" dirty="0"/>
              <a:t>16 de Julho de </a:t>
            </a:r>
            <a:r>
              <a:rPr lang="pt-BR" sz="1200" b="1" dirty="0">
                <a:solidFill>
                  <a:srgbClr val="99CCFF"/>
                </a:solidFill>
              </a:rPr>
              <a:t>202</a:t>
            </a:r>
            <a:r>
              <a:rPr lang="pt-BR" sz="1200" b="1" dirty="0"/>
              <a:t>6</a:t>
            </a:r>
            <a:endParaRPr sz="1200" b="1" dirty="0"/>
          </a:p>
        </p:txBody>
      </p:sp>
      <p:sp>
        <p:nvSpPr>
          <p:cNvPr id="36" name="Google Shape;36;g2d87499d4d2_1_45"/>
          <p:cNvSpPr txBox="1"/>
          <p:nvPr/>
        </p:nvSpPr>
        <p:spPr>
          <a:xfrm>
            <a:off x="3870014" y="3459626"/>
            <a:ext cx="18936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g2d87499d4d2_1_45"/>
          <p:cNvSpPr txBox="1"/>
          <p:nvPr/>
        </p:nvSpPr>
        <p:spPr>
          <a:xfrm>
            <a:off x="2331720" y="3141235"/>
            <a:ext cx="4989110" cy="8155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800"/>
              <a:buFont typeface="Arial"/>
              <a:buNone/>
            </a:pPr>
            <a:r>
              <a:rPr lang="pt-BR" sz="2800" dirty="0">
                <a:solidFill>
                  <a:schemeClr val="lt1"/>
                </a:solidFill>
                <a:latin typeface="Open Sans"/>
                <a:ea typeface="Open Sans"/>
                <a:cs typeface="Open Sans"/>
                <a:sym typeface="Open Sans"/>
              </a:rPr>
              <a:t>Dr. Leydson Dantas - INMET</a:t>
            </a:r>
            <a:br>
              <a:rPr lang="pt-BR" sz="1600" dirty="0">
                <a:solidFill>
                  <a:schemeClr val="lt1"/>
                </a:solidFill>
                <a:latin typeface="Open Sans"/>
                <a:ea typeface="Open Sans"/>
                <a:cs typeface="Open Sans"/>
                <a:sym typeface="Open Sans"/>
              </a:rPr>
            </a:br>
            <a:r>
              <a:rPr lang="pt-BR" sz="1300" dirty="0">
                <a:solidFill>
                  <a:schemeClr val="lt1"/>
                </a:solidFill>
                <a:latin typeface="Open Sans"/>
                <a:ea typeface="Open Sans"/>
                <a:cs typeface="Open Sans"/>
                <a:sym typeface="Open Sans"/>
              </a:rPr>
              <a:t>leydson.dantas</a:t>
            </a:r>
            <a:r>
              <a:rPr lang="pt-BR" sz="1300" dirty="0">
                <a:solidFill>
                  <a:schemeClr val="lt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@inmet.gov.br</a:t>
            </a:r>
            <a:endParaRPr sz="1300" dirty="0">
              <a:solidFill>
                <a:schemeClr val="lt1"/>
              </a:solidFill>
              <a:latin typeface="Open Sans"/>
              <a:ea typeface="Open Sans"/>
              <a:cs typeface="Open Sans"/>
              <a:sym typeface="Open Sans"/>
            </a:endParaRPr>
          </a:p>
        </p:txBody>
      </p:sp>
      <p:sp>
        <p:nvSpPr>
          <p:cNvPr id="2" name="Retângulo 1">
            <a:extLst>
              <a:ext uri="{FF2B5EF4-FFF2-40B4-BE49-F238E27FC236}">
                <a16:creationId xmlns:a16="http://schemas.microsoft.com/office/drawing/2014/main" id="{EE02C7B1-AD67-B570-819C-6523005D4C25}"/>
              </a:ext>
            </a:extLst>
          </p:cNvPr>
          <p:cNvSpPr/>
          <p:nvPr/>
        </p:nvSpPr>
        <p:spPr>
          <a:xfrm>
            <a:off x="7602583" y="4186646"/>
            <a:ext cx="1312817" cy="6596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descr="bandeira-do-brasil.png">
            <a:extLst>
              <a:ext uri="{FF2B5EF4-FFF2-40B4-BE49-F238E27FC236}">
                <a16:creationId xmlns:a16="http://schemas.microsoft.com/office/drawing/2014/main" id="{46C24F5A-58E1-F377-E8CB-B6600DB814CC}"/>
              </a:ext>
            </a:extLst>
          </p:cNvPr>
          <p:cNvPicPr>
            <a:picLocks noChangeAspect="1"/>
          </p:cNvPicPr>
          <p:nvPr/>
        </p:nvPicPr>
        <p:blipFill>
          <a:blip r:embed="rId4"/>
          <a:stretch>
            <a:fillRect/>
          </a:stretch>
        </p:blipFill>
        <p:spPr>
          <a:xfrm>
            <a:off x="7691150" y="4237940"/>
            <a:ext cx="1135682" cy="7090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34148b8b16c_1_132"/>
          <p:cNvSpPr/>
          <p:nvPr/>
        </p:nvSpPr>
        <p:spPr>
          <a:xfrm>
            <a:off x="1652169" y="65150"/>
            <a:ext cx="7598100" cy="548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215968"/>
              </a:buClr>
              <a:buSzPts val="3200"/>
              <a:buFont typeface="Calibri"/>
              <a:buNone/>
            </a:pPr>
            <a:r>
              <a:rPr lang="pt-BR" sz="2500" b="1" i="0" u="none" strike="noStrike" cap="none" dirty="0">
                <a:solidFill>
                  <a:srgbClr val="215968"/>
                </a:solidFill>
                <a:latin typeface="Calibri"/>
                <a:ea typeface="Calibri"/>
                <a:cs typeface="Calibri"/>
                <a:sym typeface="Calibri"/>
              </a:rPr>
              <a:t>Anomalia de Temperatura da Superfície do Mar</a:t>
            </a:r>
            <a:endParaRPr sz="2200" b="0" i="0" u="none" strike="noStrike" cap="none" dirty="0">
              <a:solidFill>
                <a:schemeClr val="dk1"/>
              </a:solidFill>
              <a:latin typeface="Arial"/>
              <a:ea typeface="Arial"/>
              <a:cs typeface="Arial"/>
              <a:sym typeface="Arial"/>
            </a:endParaRPr>
          </a:p>
        </p:txBody>
      </p:sp>
      <p:grpSp>
        <p:nvGrpSpPr>
          <p:cNvPr id="324" name="Google Shape;324;g34148b8b16c_1_132"/>
          <p:cNvGrpSpPr/>
          <p:nvPr/>
        </p:nvGrpSpPr>
        <p:grpSpPr>
          <a:xfrm>
            <a:off x="91293" y="4504500"/>
            <a:ext cx="993567" cy="539995"/>
            <a:chOff x="6391190" y="3824720"/>
            <a:chExt cx="1361610" cy="738000"/>
          </a:xfrm>
        </p:grpSpPr>
        <p:sp>
          <p:nvSpPr>
            <p:cNvPr id="325" name="Google Shape;325;g34148b8b16c_1_132"/>
            <p:cNvSpPr/>
            <p:nvPr/>
          </p:nvSpPr>
          <p:spPr>
            <a:xfrm>
              <a:off x="6454150" y="3847585"/>
              <a:ext cx="1235700" cy="6171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FFFFFF">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326" name="Google Shape;326;g34148b8b16c_1_132"/>
            <p:cNvPicPr preferRelativeResize="0"/>
            <p:nvPr/>
          </p:nvPicPr>
          <p:blipFill rotWithShape="1">
            <a:blip r:embed="rId3">
              <a:alphaModFix/>
            </a:blip>
            <a:srcRect/>
            <a:stretch/>
          </p:blipFill>
          <p:spPr>
            <a:xfrm>
              <a:off x="6391190" y="3824720"/>
              <a:ext cx="1361610" cy="738000"/>
            </a:xfrm>
            <a:prstGeom prst="rect">
              <a:avLst/>
            </a:prstGeom>
            <a:noFill/>
            <a:ln>
              <a:noFill/>
            </a:ln>
          </p:spPr>
        </p:pic>
      </p:grpSp>
      <p:sp>
        <p:nvSpPr>
          <p:cNvPr id="327" name="Google Shape;327;g34148b8b16c_1_132"/>
          <p:cNvSpPr txBox="1"/>
          <p:nvPr/>
        </p:nvSpPr>
        <p:spPr>
          <a:xfrm>
            <a:off x="2659793" y="572917"/>
            <a:ext cx="14289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Times New Roman"/>
              <a:buNone/>
            </a:pPr>
            <a:r>
              <a:rPr lang="pt-BR" sz="1800" b="1" i="0" u="none" strike="noStrike" cap="none" dirty="0">
                <a:solidFill>
                  <a:srgbClr val="000000"/>
                </a:solidFill>
                <a:latin typeface="Times New Roman"/>
                <a:ea typeface="Times New Roman"/>
                <a:cs typeface="Times New Roman"/>
                <a:sym typeface="Times New Roman"/>
              </a:rPr>
              <a:t>Superficiais</a:t>
            </a:r>
            <a:endParaRPr sz="1400" b="1" i="0" u="none" strike="noStrike" cap="none" dirty="0">
              <a:solidFill>
                <a:srgbClr val="000000"/>
              </a:solidFill>
              <a:latin typeface="Arial"/>
              <a:ea typeface="Arial"/>
              <a:cs typeface="Arial"/>
              <a:sym typeface="Arial"/>
            </a:endParaRPr>
          </a:p>
        </p:txBody>
      </p:sp>
      <p:sp>
        <p:nvSpPr>
          <p:cNvPr id="328" name="Google Shape;328;g34148b8b16c_1_132"/>
          <p:cNvSpPr txBox="1"/>
          <p:nvPr/>
        </p:nvSpPr>
        <p:spPr>
          <a:xfrm>
            <a:off x="6183242" y="577552"/>
            <a:ext cx="1840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Times New Roman"/>
              <a:buNone/>
            </a:pPr>
            <a:r>
              <a:rPr lang="pt-BR" sz="1800" b="1" i="0" u="none" strike="noStrike" cap="none" dirty="0">
                <a:solidFill>
                  <a:srgbClr val="000000"/>
                </a:solidFill>
                <a:latin typeface="Times New Roman"/>
                <a:ea typeface="Times New Roman"/>
                <a:cs typeface="Times New Roman"/>
                <a:sym typeface="Times New Roman"/>
              </a:rPr>
              <a:t>Subsuperficiais</a:t>
            </a:r>
            <a:endParaRPr sz="1400" b="1" i="0" u="none" strike="noStrike" cap="none" dirty="0">
              <a:solidFill>
                <a:srgbClr val="000000"/>
              </a:solidFill>
              <a:latin typeface="Arial"/>
              <a:ea typeface="Arial"/>
              <a:cs typeface="Arial"/>
              <a:sym typeface="Arial"/>
            </a:endParaRPr>
          </a:p>
        </p:txBody>
      </p:sp>
      <p:sp>
        <p:nvSpPr>
          <p:cNvPr id="332" name="Google Shape;332;g34148b8b16c_1_132"/>
          <p:cNvSpPr txBox="1"/>
          <p:nvPr/>
        </p:nvSpPr>
        <p:spPr>
          <a:xfrm>
            <a:off x="3960000" y="4858323"/>
            <a:ext cx="1782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Times New Roman"/>
              <a:buNone/>
            </a:pPr>
            <a:r>
              <a:rPr lang="pt-BR" sz="1200" b="1" i="0" u="none" strike="noStrike" cap="none" dirty="0">
                <a:solidFill>
                  <a:srgbClr val="000000"/>
                </a:solidFill>
                <a:latin typeface="Times New Roman"/>
                <a:ea typeface="Times New Roman"/>
                <a:cs typeface="Times New Roman"/>
                <a:sym typeface="Times New Roman"/>
              </a:rPr>
              <a:t>Fonte:</a:t>
            </a:r>
            <a:r>
              <a:rPr lang="pt-BR" sz="1200" b="0" i="0" u="none" strike="noStrike" cap="none" dirty="0">
                <a:solidFill>
                  <a:srgbClr val="000000"/>
                </a:solidFill>
                <a:latin typeface="Times New Roman"/>
                <a:ea typeface="Times New Roman"/>
                <a:cs typeface="Times New Roman"/>
                <a:sym typeface="Times New Roman"/>
              </a:rPr>
              <a:t> CPC</a:t>
            </a:r>
            <a:r>
              <a:rPr lang="pt-BR" sz="1200" dirty="0">
                <a:latin typeface="Times New Roman"/>
                <a:ea typeface="Times New Roman"/>
                <a:cs typeface="Times New Roman"/>
                <a:sym typeface="Times New Roman"/>
              </a:rPr>
              <a:t>/</a:t>
            </a:r>
            <a:r>
              <a:rPr lang="pt-BR" sz="1200" b="0" i="0" u="none" strike="noStrike" cap="none" dirty="0">
                <a:solidFill>
                  <a:srgbClr val="000000"/>
                </a:solidFill>
                <a:latin typeface="Times New Roman"/>
                <a:ea typeface="Times New Roman"/>
                <a:cs typeface="Times New Roman"/>
                <a:sym typeface="Times New Roman"/>
              </a:rPr>
              <a:t>N</a:t>
            </a:r>
            <a:r>
              <a:rPr lang="pt-BR" sz="1200" dirty="0">
                <a:latin typeface="Times New Roman"/>
                <a:ea typeface="Times New Roman"/>
                <a:cs typeface="Times New Roman"/>
                <a:sym typeface="Times New Roman"/>
              </a:rPr>
              <a:t>OAA</a:t>
            </a:r>
            <a:endParaRPr sz="800" b="0" i="0" u="none" strike="noStrike" cap="none" dirty="0">
              <a:solidFill>
                <a:srgbClr val="000000"/>
              </a:solidFill>
              <a:latin typeface="Arial"/>
              <a:ea typeface="Arial"/>
              <a:cs typeface="Arial"/>
              <a:sym typeface="Arial"/>
            </a:endParaRPr>
          </a:p>
        </p:txBody>
      </p:sp>
      <p:sp>
        <p:nvSpPr>
          <p:cNvPr id="3" name="Retângulo 2">
            <a:extLst>
              <a:ext uri="{FF2B5EF4-FFF2-40B4-BE49-F238E27FC236}">
                <a16:creationId xmlns:a16="http://schemas.microsoft.com/office/drawing/2014/main" id="{E6FAE36D-E959-9786-CF64-8CCC7A616204}"/>
              </a:ext>
            </a:extLst>
          </p:cNvPr>
          <p:cNvSpPr/>
          <p:nvPr/>
        </p:nvSpPr>
        <p:spPr>
          <a:xfrm>
            <a:off x="111840" y="3934767"/>
            <a:ext cx="907869" cy="10842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Picture 2">
            <a:extLst>
              <a:ext uri="{FF2B5EF4-FFF2-40B4-BE49-F238E27FC236}">
                <a16:creationId xmlns:a16="http://schemas.microsoft.com/office/drawing/2014/main" id="{BB22E004-8043-49B3-1DB4-893F35932793}"/>
              </a:ext>
            </a:extLst>
          </p:cNvPr>
          <p:cNvPicPr preferRelativeResize="0">
            <a:picLocks noChangeArrowheads="1"/>
          </p:cNvPicPr>
          <p:nvPr/>
        </p:nvPicPr>
        <p:blipFill rotWithShape="1">
          <a:blip r:embed="rId4">
            <a:extLst>
              <a:ext uri="{28A0092B-C50C-407E-A947-70E740481C1C}">
                <a14:useLocalDpi xmlns:a14="http://schemas.microsoft.com/office/drawing/2010/main" val="0"/>
              </a:ext>
            </a:extLst>
          </a:blip>
          <a:srcRect l="22040" t="3360" r="18304" b="20727"/>
          <a:stretch>
            <a:fillRect/>
          </a:stretch>
        </p:blipFill>
        <p:spPr bwMode="auto">
          <a:xfrm>
            <a:off x="1717594" y="919144"/>
            <a:ext cx="3582000" cy="3960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F4B4755B-69AE-F8B4-1C7F-8A20C0A59707}"/>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l="3236" t="1666" r="2158" b="10001"/>
          <a:stretch>
            <a:fillRect/>
          </a:stretch>
        </p:blipFill>
        <p:spPr bwMode="auto">
          <a:xfrm>
            <a:off x="5299594" y="894787"/>
            <a:ext cx="3492000" cy="280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68413A7F-50E9-FA12-693B-50F6235AFA95}"/>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l="6471" t="3000" r="1079" b="69667"/>
          <a:stretch>
            <a:fillRect/>
          </a:stretch>
        </p:blipFill>
        <p:spPr bwMode="auto">
          <a:xfrm>
            <a:off x="5396266" y="3758984"/>
            <a:ext cx="3492000" cy="1260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9" name="Picture 2">
            <a:extLst>
              <a:ext uri="{FF2B5EF4-FFF2-40B4-BE49-F238E27FC236}">
                <a16:creationId xmlns:a16="http://schemas.microsoft.com/office/drawing/2014/main" id="{F4CEB41A-13A0-7E62-74A8-15B558BEBBB0}"/>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5569707" y="652762"/>
            <a:ext cx="3240000" cy="4320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7" name="Google Shape;337;g34148b8b16c_1_160"/>
          <p:cNvSpPr txBox="1"/>
          <p:nvPr/>
        </p:nvSpPr>
        <p:spPr>
          <a:xfrm>
            <a:off x="1414636" y="1151950"/>
            <a:ext cx="3627626" cy="307800"/>
          </a:xfrm>
          <a:prstGeom prst="rect">
            <a:avLst/>
          </a:prstGeom>
          <a:noFill/>
          <a:ln>
            <a:noFill/>
          </a:ln>
        </p:spPr>
        <p:txBody>
          <a:bodyPr spcFirstLastPara="1" wrap="square" lIns="91425" tIns="45700" rIns="91425" bIns="45700" anchor="t" anchorCtr="0">
            <a:spAutoFit/>
          </a:bodyPr>
          <a:lstStyle/>
          <a:p>
            <a:pPr marL="0" marR="0" lvl="0" indent="457200" algn="l" rtl="0">
              <a:lnSpc>
                <a:spcPct val="100000"/>
              </a:lnSpc>
              <a:spcBef>
                <a:spcPts val="0"/>
              </a:spcBef>
              <a:spcAft>
                <a:spcPts val="0"/>
              </a:spcAft>
              <a:buClr>
                <a:schemeClr val="dk1"/>
              </a:buClr>
              <a:buSzPts val="1600"/>
              <a:buFont typeface="Trebuchet MS"/>
              <a:buNone/>
            </a:pPr>
            <a:r>
              <a:rPr lang="pt-BR" sz="1400" b="1" i="0" u="none" strike="noStrike" cap="none" dirty="0">
                <a:solidFill>
                  <a:schemeClr val="dk1"/>
                </a:solidFill>
                <a:latin typeface="Trebuchet MS"/>
                <a:ea typeface="Trebuchet MS"/>
                <a:cs typeface="Trebuchet MS"/>
                <a:sym typeface="Trebuchet MS"/>
              </a:rPr>
              <a:t>Médias de TSM na última semana:</a:t>
            </a:r>
            <a:endParaRPr sz="1200" b="0" i="0" u="none" strike="noStrike" cap="none" dirty="0">
              <a:solidFill>
                <a:srgbClr val="000000"/>
              </a:solidFill>
              <a:latin typeface="Arial"/>
              <a:ea typeface="Arial"/>
              <a:cs typeface="Arial"/>
              <a:sym typeface="Arial"/>
            </a:endParaRPr>
          </a:p>
        </p:txBody>
      </p:sp>
      <p:pic>
        <p:nvPicPr>
          <p:cNvPr id="338" name="Google Shape;338;g34148b8b16c_1_160"/>
          <p:cNvPicPr preferRelativeResize="0"/>
          <p:nvPr/>
        </p:nvPicPr>
        <p:blipFill rotWithShape="1">
          <a:blip r:embed="rId4">
            <a:alphaModFix/>
          </a:blip>
          <a:srcRect/>
          <a:stretch/>
        </p:blipFill>
        <p:spPr>
          <a:xfrm>
            <a:off x="1735167" y="3058100"/>
            <a:ext cx="3067050" cy="1218186"/>
          </a:xfrm>
          <a:prstGeom prst="rect">
            <a:avLst/>
          </a:prstGeom>
          <a:noFill/>
          <a:ln>
            <a:noFill/>
          </a:ln>
        </p:spPr>
      </p:pic>
      <p:sp>
        <p:nvSpPr>
          <p:cNvPr id="339" name="Google Shape;339;g34148b8b16c_1_160"/>
          <p:cNvSpPr/>
          <p:nvPr/>
        </p:nvSpPr>
        <p:spPr>
          <a:xfrm>
            <a:off x="1789200" y="65150"/>
            <a:ext cx="7354800" cy="548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215968"/>
              </a:buClr>
              <a:buSzPts val="3200"/>
              <a:buFont typeface="Calibri"/>
              <a:buNone/>
            </a:pPr>
            <a:r>
              <a:rPr lang="pt-BR" sz="3200" b="1" i="0" u="none" strike="noStrike" cap="none">
                <a:solidFill>
                  <a:srgbClr val="215968"/>
                </a:solidFill>
                <a:latin typeface="Calibri"/>
                <a:ea typeface="Calibri"/>
                <a:cs typeface="Calibri"/>
                <a:sym typeface="Calibri"/>
              </a:rPr>
              <a:t>ENSO</a:t>
            </a:r>
            <a:endParaRPr sz="3000" b="0" i="0" u="none" strike="noStrike" cap="none">
              <a:solidFill>
                <a:schemeClr val="dk1"/>
              </a:solidFill>
              <a:latin typeface="Arial"/>
              <a:ea typeface="Arial"/>
              <a:cs typeface="Arial"/>
              <a:sym typeface="Arial"/>
            </a:endParaRPr>
          </a:p>
        </p:txBody>
      </p:sp>
      <p:sp>
        <p:nvSpPr>
          <p:cNvPr id="340" name="Google Shape;340;g34148b8b16c_1_160"/>
          <p:cNvSpPr txBox="1"/>
          <p:nvPr/>
        </p:nvSpPr>
        <p:spPr>
          <a:xfrm>
            <a:off x="2102122" y="1545540"/>
            <a:ext cx="2444700" cy="119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pt-BR" sz="2000" b="1" i="0" u="none" strike="noStrike" cap="none" dirty="0">
                <a:solidFill>
                  <a:srgbClr val="000000"/>
                </a:solidFill>
                <a:latin typeface="Arial"/>
                <a:ea typeface="Arial"/>
                <a:cs typeface="Arial"/>
                <a:sym typeface="Arial"/>
              </a:rPr>
              <a:t>Niño 4:        0,5ºC</a:t>
            </a:r>
            <a:endParaRPr sz="2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pt-BR" sz="2000" b="1" i="0" u="none" strike="noStrike" cap="none" dirty="0">
                <a:solidFill>
                  <a:srgbClr val="000000"/>
                </a:solidFill>
                <a:latin typeface="Arial"/>
                <a:ea typeface="Arial"/>
                <a:cs typeface="Arial"/>
                <a:sym typeface="Arial"/>
              </a:rPr>
              <a:t>Niño 3.4:     1,3ºC</a:t>
            </a:r>
            <a:endParaRPr sz="2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pt-BR" sz="2000" b="1" i="0" u="none" strike="noStrike" cap="none" dirty="0">
                <a:solidFill>
                  <a:srgbClr val="000000"/>
                </a:solidFill>
                <a:latin typeface="Arial"/>
                <a:ea typeface="Arial"/>
                <a:cs typeface="Arial"/>
                <a:sym typeface="Arial"/>
              </a:rPr>
              <a:t>Niño 3:        </a:t>
            </a:r>
            <a:r>
              <a:rPr lang="pt-BR" sz="2000" b="1" dirty="0"/>
              <a:t>1,7</a:t>
            </a:r>
            <a:r>
              <a:rPr lang="pt-BR" sz="2000" b="1" i="0" u="none" strike="noStrike" cap="none" dirty="0">
                <a:solidFill>
                  <a:srgbClr val="000000"/>
                </a:solidFill>
                <a:latin typeface="Arial"/>
                <a:ea typeface="Arial"/>
                <a:cs typeface="Arial"/>
                <a:sym typeface="Arial"/>
              </a:rPr>
              <a:t>ºC</a:t>
            </a:r>
            <a:endParaRPr sz="20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pt-BR" sz="2000" b="1" i="0" u="none" strike="noStrike" cap="none" dirty="0">
                <a:solidFill>
                  <a:srgbClr val="000000"/>
                </a:solidFill>
                <a:latin typeface="Arial"/>
                <a:ea typeface="Arial"/>
                <a:cs typeface="Arial"/>
                <a:sym typeface="Arial"/>
              </a:rPr>
              <a:t>Niño 1+2:    </a:t>
            </a:r>
            <a:r>
              <a:rPr lang="pt-BR" sz="2000" b="1" dirty="0"/>
              <a:t>2</a:t>
            </a:r>
            <a:r>
              <a:rPr lang="pt-BR" sz="2000" b="1" i="0" u="none" strike="noStrike" cap="none" dirty="0">
                <a:solidFill>
                  <a:srgbClr val="000000"/>
                </a:solidFill>
                <a:latin typeface="Arial"/>
                <a:ea typeface="Arial"/>
                <a:cs typeface="Arial"/>
                <a:sym typeface="Arial"/>
              </a:rPr>
              <a:t>,6ºC</a:t>
            </a:r>
            <a:endParaRPr sz="2000" b="1" i="0" u="none" strike="noStrike" cap="none" dirty="0">
              <a:solidFill>
                <a:srgbClr val="000000"/>
              </a:solidFill>
              <a:latin typeface="Arial"/>
              <a:ea typeface="Arial"/>
              <a:cs typeface="Arial"/>
              <a:sym typeface="Arial"/>
            </a:endParaRPr>
          </a:p>
        </p:txBody>
      </p:sp>
      <p:pic>
        <p:nvPicPr>
          <p:cNvPr id="341" name="Google Shape;341;g34148b8b16c_1_160"/>
          <p:cNvPicPr preferRelativeResize="0"/>
          <p:nvPr/>
        </p:nvPicPr>
        <p:blipFill rotWithShape="1">
          <a:blip r:embed="rId5">
            <a:alphaModFix/>
          </a:blip>
          <a:srcRect/>
          <a:stretch/>
        </p:blipFill>
        <p:spPr>
          <a:xfrm>
            <a:off x="2086286" y="1892694"/>
            <a:ext cx="2284325" cy="638411"/>
          </a:xfrm>
          <a:prstGeom prst="rect">
            <a:avLst/>
          </a:prstGeom>
          <a:noFill/>
          <a:ln>
            <a:noFill/>
          </a:ln>
        </p:spPr>
      </p:pic>
      <p:grpSp>
        <p:nvGrpSpPr>
          <p:cNvPr id="342" name="Google Shape;342;g34148b8b16c_1_160"/>
          <p:cNvGrpSpPr/>
          <p:nvPr/>
        </p:nvGrpSpPr>
        <p:grpSpPr>
          <a:xfrm>
            <a:off x="91293" y="4504500"/>
            <a:ext cx="993567" cy="539995"/>
            <a:chOff x="6391190" y="3824720"/>
            <a:chExt cx="1361610" cy="738000"/>
          </a:xfrm>
        </p:grpSpPr>
        <p:sp>
          <p:nvSpPr>
            <p:cNvPr id="343" name="Google Shape;343;g34148b8b16c_1_160"/>
            <p:cNvSpPr/>
            <p:nvPr/>
          </p:nvSpPr>
          <p:spPr>
            <a:xfrm>
              <a:off x="6454150" y="3847585"/>
              <a:ext cx="1235700" cy="6171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FFFFFF">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344" name="Google Shape;344;g34148b8b16c_1_160"/>
            <p:cNvPicPr preferRelativeResize="0"/>
            <p:nvPr/>
          </p:nvPicPr>
          <p:blipFill rotWithShape="1">
            <a:blip r:embed="rId6">
              <a:alphaModFix/>
            </a:blip>
            <a:srcRect/>
            <a:stretch/>
          </p:blipFill>
          <p:spPr>
            <a:xfrm>
              <a:off x="6391190" y="3824720"/>
              <a:ext cx="1361610" cy="738000"/>
            </a:xfrm>
            <a:prstGeom prst="rect">
              <a:avLst/>
            </a:prstGeom>
            <a:noFill/>
            <a:ln>
              <a:noFill/>
            </a:ln>
          </p:spPr>
        </p:pic>
      </p:grpSp>
      <p:sp>
        <p:nvSpPr>
          <p:cNvPr id="347" name="Google Shape;347;g34148b8b16c_1_160"/>
          <p:cNvSpPr txBox="1"/>
          <p:nvPr/>
        </p:nvSpPr>
        <p:spPr>
          <a:xfrm>
            <a:off x="6298707" y="4897509"/>
            <a:ext cx="1782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Times New Roman"/>
              <a:buNone/>
            </a:pPr>
            <a:r>
              <a:rPr lang="pt-BR" sz="1200" b="1" i="0" u="none" strike="noStrike" cap="none" dirty="0">
                <a:solidFill>
                  <a:srgbClr val="000000"/>
                </a:solidFill>
                <a:latin typeface="Times New Roman"/>
                <a:ea typeface="Times New Roman"/>
                <a:cs typeface="Times New Roman"/>
                <a:sym typeface="Times New Roman"/>
              </a:rPr>
              <a:t>Fonte:</a:t>
            </a:r>
            <a:r>
              <a:rPr lang="pt-BR" sz="1200" b="0" i="0" u="none" strike="noStrike" cap="none" dirty="0">
                <a:solidFill>
                  <a:srgbClr val="000000"/>
                </a:solidFill>
                <a:latin typeface="Times New Roman"/>
                <a:ea typeface="Times New Roman"/>
                <a:cs typeface="Times New Roman"/>
                <a:sym typeface="Times New Roman"/>
              </a:rPr>
              <a:t> CPC</a:t>
            </a:r>
            <a:r>
              <a:rPr lang="pt-BR" sz="1200" dirty="0">
                <a:latin typeface="Times New Roman"/>
                <a:ea typeface="Times New Roman"/>
                <a:cs typeface="Times New Roman"/>
                <a:sym typeface="Times New Roman"/>
              </a:rPr>
              <a:t>/</a:t>
            </a:r>
            <a:r>
              <a:rPr lang="pt-BR" sz="1200" b="0" i="0" u="none" strike="noStrike" cap="none" dirty="0">
                <a:solidFill>
                  <a:srgbClr val="000000"/>
                </a:solidFill>
                <a:latin typeface="Times New Roman"/>
                <a:ea typeface="Times New Roman"/>
                <a:cs typeface="Times New Roman"/>
                <a:sym typeface="Times New Roman"/>
              </a:rPr>
              <a:t>N</a:t>
            </a:r>
            <a:r>
              <a:rPr lang="pt-BR" sz="1200" dirty="0">
                <a:latin typeface="Times New Roman"/>
                <a:ea typeface="Times New Roman"/>
                <a:cs typeface="Times New Roman"/>
                <a:sym typeface="Times New Roman"/>
              </a:rPr>
              <a:t>OAA</a:t>
            </a:r>
            <a:endParaRPr sz="800" b="0" i="0" u="none" strike="noStrike" cap="none" dirty="0">
              <a:solidFill>
                <a:srgbClr val="000000"/>
              </a:solidFill>
              <a:latin typeface="Arial"/>
              <a:ea typeface="Arial"/>
              <a:cs typeface="Arial"/>
              <a:sym typeface="Arial"/>
            </a:endParaRPr>
          </a:p>
        </p:txBody>
      </p:sp>
      <p:sp>
        <p:nvSpPr>
          <p:cNvPr id="4" name="Google Shape;346;g34148b8b16c_1_160">
            <a:extLst>
              <a:ext uri="{FF2B5EF4-FFF2-40B4-BE49-F238E27FC236}">
                <a16:creationId xmlns:a16="http://schemas.microsoft.com/office/drawing/2014/main" id="{B29B2264-5D0B-5620-CC22-9C720CCCE307}"/>
              </a:ext>
            </a:extLst>
          </p:cNvPr>
          <p:cNvSpPr/>
          <p:nvPr/>
        </p:nvSpPr>
        <p:spPr>
          <a:xfrm>
            <a:off x="7325708" y="3926911"/>
            <a:ext cx="1402653" cy="100882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00000"/>
              </a:solidFill>
              <a:latin typeface="Arial"/>
              <a:ea typeface="Arial"/>
              <a:cs typeface="Arial"/>
              <a:sym typeface="Arial"/>
            </a:endParaRPr>
          </a:p>
        </p:txBody>
      </p:sp>
      <p:sp>
        <p:nvSpPr>
          <p:cNvPr id="5" name="Google Shape;346;g34148b8b16c_1_160">
            <a:extLst>
              <a:ext uri="{FF2B5EF4-FFF2-40B4-BE49-F238E27FC236}">
                <a16:creationId xmlns:a16="http://schemas.microsoft.com/office/drawing/2014/main" id="{BD995B3C-FB62-8C55-1010-D41D0E6F45A5}"/>
              </a:ext>
            </a:extLst>
          </p:cNvPr>
          <p:cNvSpPr/>
          <p:nvPr/>
        </p:nvSpPr>
        <p:spPr>
          <a:xfrm>
            <a:off x="7765476" y="833698"/>
            <a:ext cx="962887" cy="100882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00000"/>
              </a:solidFill>
              <a:latin typeface="Arial"/>
              <a:ea typeface="Arial"/>
              <a:cs typeface="Arial"/>
              <a:sym typeface="Arial"/>
            </a:endParaRPr>
          </a:p>
        </p:txBody>
      </p:sp>
      <p:sp>
        <p:nvSpPr>
          <p:cNvPr id="6" name="Google Shape;346;g34148b8b16c_1_160">
            <a:extLst>
              <a:ext uri="{FF2B5EF4-FFF2-40B4-BE49-F238E27FC236}">
                <a16:creationId xmlns:a16="http://schemas.microsoft.com/office/drawing/2014/main" id="{8A5B3FCF-6A95-4B0F-E1A9-C279535E7A10}"/>
              </a:ext>
            </a:extLst>
          </p:cNvPr>
          <p:cNvSpPr/>
          <p:nvPr/>
        </p:nvSpPr>
        <p:spPr>
          <a:xfrm>
            <a:off x="7945585" y="1870227"/>
            <a:ext cx="782777" cy="204046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C00000"/>
              </a:solidFill>
              <a:latin typeface="Arial"/>
              <a:ea typeface="Arial"/>
              <a:cs typeface="Arial"/>
              <a:sym typeface="Arial"/>
            </a:endParaRPr>
          </a:p>
        </p:txBody>
      </p:sp>
      <p:sp>
        <p:nvSpPr>
          <p:cNvPr id="7" name="Retângulo 6">
            <a:extLst>
              <a:ext uri="{FF2B5EF4-FFF2-40B4-BE49-F238E27FC236}">
                <a16:creationId xmlns:a16="http://schemas.microsoft.com/office/drawing/2014/main" id="{38F069AC-8575-870E-0ED1-3AFE8AC80904}"/>
              </a:ext>
            </a:extLst>
          </p:cNvPr>
          <p:cNvSpPr/>
          <p:nvPr/>
        </p:nvSpPr>
        <p:spPr>
          <a:xfrm>
            <a:off x="111840" y="3934767"/>
            <a:ext cx="907869" cy="10842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1">
          <a:extLst>
            <a:ext uri="{FF2B5EF4-FFF2-40B4-BE49-F238E27FC236}">
              <a16:creationId xmlns:a16="http://schemas.microsoft.com/office/drawing/2014/main" id="{BB416E60-347B-FDAC-6672-21487E8D0EBA}"/>
            </a:ext>
          </a:extLst>
        </p:cNvPr>
        <p:cNvGrpSpPr/>
        <p:nvPr/>
      </p:nvGrpSpPr>
      <p:grpSpPr>
        <a:xfrm>
          <a:off x="0" y="0"/>
          <a:ext cx="0" cy="0"/>
          <a:chOff x="0" y="0"/>
          <a:chExt cx="0" cy="0"/>
        </a:xfrm>
      </p:grpSpPr>
      <p:sp>
        <p:nvSpPr>
          <p:cNvPr id="352" name="Google Shape;352;g2d87499d4d2_25_43">
            <a:extLst>
              <a:ext uri="{FF2B5EF4-FFF2-40B4-BE49-F238E27FC236}">
                <a16:creationId xmlns:a16="http://schemas.microsoft.com/office/drawing/2014/main" id="{820A4B21-D265-FB63-6CF8-EC08376E965B}"/>
              </a:ext>
            </a:extLst>
          </p:cNvPr>
          <p:cNvSpPr/>
          <p:nvPr/>
        </p:nvSpPr>
        <p:spPr>
          <a:xfrm>
            <a:off x="1787750" y="65150"/>
            <a:ext cx="7598100" cy="548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215968"/>
              </a:buClr>
              <a:buSzPts val="3200"/>
              <a:buFont typeface="Calibri"/>
              <a:buNone/>
            </a:pPr>
            <a:r>
              <a:rPr lang="pt-BR" sz="3200" b="1" dirty="0">
                <a:solidFill>
                  <a:srgbClr val="215968"/>
                </a:solidFill>
                <a:latin typeface="Calibri"/>
                <a:cs typeface="Calibri"/>
                <a:sym typeface="Calibri"/>
              </a:rPr>
              <a:t>Monitoramento + Ranking</a:t>
            </a:r>
            <a:endParaRPr sz="3000" b="0" i="0" u="none" strike="noStrike" cap="none" dirty="0">
              <a:solidFill>
                <a:schemeClr val="dk1"/>
              </a:solidFill>
              <a:latin typeface="Arial"/>
              <a:ea typeface="Arial"/>
              <a:cs typeface="Arial"/>
              <a:sym typeface="Arial"/>
            </a:endParaRPr>
          </a:p>
        </p:txBody>
      </p:sp>
      <p:grpSp>
        <p:nvGrpSpPr>
          <p:cNvPr id="355" name="Google Shape;355;g2d87499d4d2_25_43">
            <a:extLst>
              <a:ext uri="{FF2B5EF4-FFF2-40B4-BE49-F238E27FC236}">
                <a16:creationId xmlns:a16="http://schemas.microsoft.com/office/drawing/2014/main" id="{35EBF44F-DB4B-6B92-09AC-740CF46EA0C5}"/>
              </a:ext>
            </a:extLst>
          </p:cNvPr>
          <p:cNvGrpSpPr/>
          <p:nvPr/>
        </p:nvGrpSpPr>
        <p:grpSpPr>
          <a:xfrm>
            <a:off x="91293" y="4504500"/>
            <a:ext cx="993567" cy="539995"/>
            <a:chOff x="6391190" y="3824720"/>
            <a:chExt cx="1361610" cy="738000"/>
          </a:xfrm>
        </p:grpSpPr>
        <p:sp>
          <p:nvSpPr>
            <p:cNvPr id="356" name="Google Shape;356;g2d87499d4d2_25_43">
              <a:extLst>
                <a:ext uri="{FF2B5EF4-FFF2-40B4-BE49-F238E27FC236}">
                  <a16:creationId xmlns:a16="http://schemas.microsoft.com/office/drawing/2014/main" id="{1E4EE7A8-0446-1D7C-2D27-96959E4C583E}"/>
                </a:ext>
              </a:extLst>
            </p:cNvPr>
            <p:cNvSpPr/>
            <p:nvPr/>
          </p:nvSpPr>
          <p:spPr>
            <a:xfrm>
              <a:off x="6454150" y="3847585"/>
              <a:ext cx="1235700" cy="6171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FFFFFF">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357" name="Google Shape;357;g2d87499d4d2_25_43">
              <a:extLst>
                <a:ext uri="{FF2B5EF4-FFF2-40B4-BE49-F238E27FC236}">
                  <a16:creationId xmlns:a16="http://schemas.microsoft.com/office/drawing/2014/main" id="{CC702060-70B2-BEFA-59C2-EB870814A986}"/>
                </a:ext>
              </a:extLst>
            </p:cNvPr>
            <p:cNvPicPr preferRelativeResize="0"/>
            <p:nvPr/>
          </p:nvPicPr>
          <p:blipFill rotWithShape="1">
            <a:blip r:embed="rId3">
              <a:alphaModFix/>
            </a:blip>
            <a:srcRect/>
            <a:stretch/>
          </p:blipFill>
          <p:spPr>
            <a:xfrm>
              <a:off x="6391190" y="3824720"/>
              <a:ext cx="1361610" cy="738000"/>
            </a:xfrm>
            <a:prstGeom prst="rect">
              <a:avLst/>
            </a:prstGeom>
            <a:noFill/>
            <a:ln>
              <a:noFill/>
            </a:ln>
          </p:spPr>
        </p:pic>
      </p:grpSp>
      <p:sp>
        <p:nvSpPr>
          <p:cNvPr id="7" name="Retângulo 6">
            <a:extLst>
              <a:ext uri="{FF2B5EF4-FFF2-40B4-BE49-F238E27FC236}">
                <a16:creationId xmlns:a16="http://schemas.microsoft.com/office/drawing/2014/main" id="{FB119D55-6008-D6FD-6138-A26D55A7B02B}"/>
              </a:ext>
            </a:extLst>
          </p:cNvPr>
          <p:cNvSpPr/>
          <p:nvPr/>
        </p:nvSpPr>
        <p:spPr>
          <a:xfrm>
            <a:off x="111840" y="3934767"/>
            <a:ext cx="907869" cy="10842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Imagem 10">
            <a:extLst>
              <a:ext uri="{FF2B5EF4-FFF2-40B4-BE49-F238E27FC236}">
                <a16:creationId xmlns:a16="http://schemas.microsoft.com/office/drawing/2014/main" id="{304FA6E2-3428-47FA-69EA-E716926E4A0F}"/>
              </a:ext>
            </a:extLst>
          </p:cNvPr>
          <p:cNvPicPr>
            <a:picLocks noChangeAspect="1"/>
          </p:cNvPicPr>
          <p:nvPr/>
        </p:nvPicPr>
        <p:blipFill>
          <a:blip r:embed="rId4"/>
          <a:stretch>
            <a:fillRect/>
          </a:stretch>
        </p:blipFill>
        <p:spPr>
          <a:xfrm>
            <a:off x="4598280" y="1367338"/>
            <a:ext cx="4500000" cy="2408824"/>
          </a:xfrm>
          <a:prstGeom prst="rect">
            <a:avLst/>
          </a:prstGeom>
        </p:spPr>
      </p:pic>
      <p:pic>
        <p:nvPicPr>
          <p:cNvPr id="5" name="Imagem 4">
            <a:extLst>
              <a:ext uri="{FF2B5EF4-FFF2-40B4-BE49-F238E27FC236}">
                <a16:creationId xmlns:a16="http://schemas.microsoft.com/office/drawing/2014/main" id="{28DC7B05-2BDA-F350-E59D-3963F71CDD37}"/>
              </a:ext>
            </a:extLst>
          </p:cNvPr>
          <p:cNvPicPr>
            <a:picLocks noChangeAspect="1"/>
          </p:cNvPicPr>
          <p:nvPr/>
        </p:nvPicPr>
        <p:blipFill>
          <a:blip r:embed="rId5"/>
          <a:stretch>
            <a:fillRect/>
          </a:stretch>
        </p:blipFill>
        <p:spPr>
          <a:xfrm>
            <a:off x="49138" y="1357312"/>
            <a:ext cx="4500000" cy="2413636"/>
          </a:xfrm>
          <a:prstGeom prst="rect">
            <a:avLst/>
          </a:prstGeom>
        </p:spPr>
      </p:pic>
      <p:sp>
        <p:nvSpPr>
          <p:cNvPr id="13" name="CaixaDeTexto 12">
            <a:extLst>
              <a:ext uri="{FF2B5EF4-FFF2-40B4-BE49-F238E27FC236}">
                <a16:creationId xmlns:a16="http://schemas.microsoft.com/office/drawing/2014/main" id="{9CF9ABA3-14A7-7CB5-7854-3CCBC5AC2970}"/>
              </a:ext>
            </a:extLst>
          </p:cNvPr>
          <p:cNvSpPr txBox="1"/>
          <p:nvPr/>
        </p:nvSpPr>
        <p:spPr>
          <a:xfrm>
            <a:off x="1859280" y="957202"/>
            <a:ext cx="1249680" cy="400110"/>
          </a:xfrm>
          <a:prstGeom prst="rect">
            <a:avLst/>
          </a:prstGeom>
          <a:noFill/>
        </p:spPr>
        <p:txBody>
          <a:bodyPr wrap="square">
            <a:spAutoFit/>
          </a:bodyPr>
          <a:lstStyle/>
          <a:p>
            <a:r>
              <a:rPr lang="pt-BR" sz="2000" b="1" spc="-1" dirty="0">
                <a:solidFill>
                  <a:srgbClr val="FF0000"/>
                </a:solidFill>
                <a:latin typeface="Arial"/>
                <a:cs typeface="Arial"/>
              </a:rPr>
              <a:t>NIÑO 3.4</a:t>
            </a:r>
            <a:endParaRPr lang="pt-BR" sz="2000" b="1" strike="noStrike" spc="-1" dirty="0">
              <a:solidFill>
                <a:srgbClr val="FF0000"/>
              </a:solidFill>
              <a:latin typeface="Arial"/>
              <a:cs typeface="Arial"/>
            </a:endParaRPr>
          </a:p>
        </p:txBody>
      </p:sp>
      <p:sp>
        <p:nvSpPr>
          <p:cNvPr id="15" name="CaixaDeTexto 14">
            <a:extLst>
              <a:ext uri="{FF2B5EF4-FFF2-40B4-BE49-F238E27FC236}">
                <a16:creationId xmlns:a16="http://schemas.microsoft.com/office/drawing/2014/main" id="{C9B764C5-36BA-0AAC-A739-20624F090D8E}"/>
              </a:ext>
            </a:extLst>
          </p:cNvPr>
          <p:cNvSpPr txBox="1"/>
          <p:nvPr/>
        </p:nvSpPr>
        <p:spPr>
          <a:xfrm>
            <a:off x="6420240" y="957202"/>
            <a:ext cx="1249680" cy="400110"/>
          </a:xfrm>
          <a:prstGeom prst="rect">
            <a:avLst/>
          </a:prstGeom>
          <a:noFill/>
        </p:spPr>
        <p:txBody>
          <a:bodyPr wrap="square">
            <a:spAutoFit/>
          </a:bodyPr>
          <a:lstStyle/>
          <a:p>
            <a:r>
              <a:rPr lang="pt-BR" sz="2000" b="1" spc="-1" dirty="0">
                <a:solidFill>
                  <a:srgbClr val="FF0000"/>
                </a:solidFill>
                <a:latin typeface="Arial"/>
                <a:cs typeface="Arial"/>
              </a:rPr>
              <a:t>NIÑO 3</a:t>
            </a:r>
            <a:endParaRPr lang="pt-BR" sz="2000" b="1" strike="noStrike" spc="-1" dirty="0">
              <a:solidFill>
                <a:srgbClr val="FF0000"/>
              </a:solidFill>
              <a:latin typeface="Arial"/>
              <a:cs typeface="Arial"/>
            </a:endParaRPr>
          </a:p>
        </p:txBody>
      </p:sp>
    </p:spTree>
    <p:extLst>
      <p:ext uri="{BB962C8B-B14F-4D97-AF65-F5344CB8AC3E}">
        <p14:creationId xmlns:p14="http://schemas.microsoft.com/office/powerpoint/2010/main" val="1466355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g2d87499d4d2_25_43"/>
          <p:cNvSpPr/>
          <p:nvPr/>
        </p:nvSpPr>
        <p:spPr>
          <a:xfrm>
            <a:off x="1787750" y="65150"/>
            <a:ext cx="7598100" cy="548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215968"/>
              </a:buClr>
              <a:buSzPts val="3200"/>
              <a:buFont typeface="Calibri"/>
              <a:buNone/>
            </a:pPr>
            <a:r>
              <a:rPr lang="pt-BR" sz="3200" b="1" i="0" u="none" strike="noStrike" cap="none" dirty="0">
                <a:solidFill>
                  <a:srgbClr val="215968"/>
                </a:solidFill>
                <a:latin typeface="Calibri"/>
                <a:ea typeface="Calibri"/>
                <a:cs typeface="Calibri"/>
                <a:sym typeface="Calibri"/>
              </a:rPr>
              <a:t>ENSO - Próximos Meses </a:t>
            </a:r>
            <a:endParaRPr sz="3000" b="0" i="0" u="none" strike="noStrike" cap="none" dirty="0">
              <a:solidFill>
                <a:schemeClr val="dk1"/>
              </a:solidFill>
              <a:latin typeface="Arial"/>
              <a:ea typeface="Arial"/>
              <a:cs typeface="Arial"/>
              <a:sym typeface="Arial"/>
            </a:endParaRPr>
          </a:p>
        </p:txBody>
      </p:sp>
      <p:sp>
        <p:nvSpPr>
          <p:cNvPr id="353" name="Google Shape;353;g2d87499d4d2_25_43"/>
          <p:cNvSpPr txBox="1"/>
          <p:nvPr/>
        </p:nvSpPr>
        <p:spPr>
          <a:xfrm>
            <a:off x="1245106" y="1364833"/>
            <a:ext cx="3927300" cy="26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pt-BR" sz="1400" b="1" i="0" u="none" strike="noStrike" cap="none" dirty="0">
                <a:solidFill>
                  <a:srgbClr val="3F3F3F"/>
                </a:solidFill>
                <a:latin typeface="Calibri"/>
                <a:ea typeface="Calibri"/>
                <a:cs typeface="Calibri"/>
                <a:sym typeface="Calibri"/>
              </a:rPr>
              <a:t>Início de </a:t>
            </a:r>
            <a:r>
              <a:rPr lang="pt-BR" b="1" dirty="0">
                <a:solidFill>
                  <a:srgbClr val="3F3F3F"/>
                </a:solidFill>
                <a:latin typeface="Calibri"/>
                <a:ea typeface="Calibri"/>
                <a:cs typeface="Calibri"/>
                <a:sym typeface="Calibri"/>
              </a:rPr>
              <a:t>julho</a:t>
            </a:r>
            <a:endParaRPr sz="1400" b="1" i="0" u="none" strike="noStrike" cap="none" dirty="0">
              <a:solidFill>
                <a:srgbClr val="000000"/>
              </a:solidFill>
              <a:latin typeface="Arial"/>
              <a:ea typeface="Arial"/>
              <a:cs typeface="Arial"/>
              <a:sym typeface="Arial"/>
            </a:endParaRPr>
          </a:p>
        </p:txBody>
      </p:sp>
      <p:grpSp>
        <p:nvGrpSpPr>
          <p:cNvPr id="355" name="Google Shape;355;g2d87499d4d2_25_43"/>
          <p:cNvGrpSpPr/>
          <p:nvPr/>
        </p:nvGrpSpPr>
        <p:grpSpPr>
          <a:xfrm>
            <a:off x="91293" y="4504500"/>
            <a:ext cx="993567" cy="539995"/>
            <a:chOff x="6391190" y="3824720"/>
            <a:chExt cx="1361610" cy="738000"/>
          </a:xfrm>
        </p:grpSpPr>
        <p:sp>
          <p:nvSpPr>
            <p:cNvPr id="356" name="Google Shape;356;g2d87499d4d2_25_43"/>
            <p:cNvSpPr/>
            <p:nvPr/>
          </p:nvSpPr>
          <p:spPr>
            <a:xfrm>
              <a:off x="6454150" y="3847585"/>
              <a:ext cx="1235700" cy="6171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FFFFFF">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357" name="Google Shape;357;g2d87499d4d2_25_43"/>
            <p:cNvPicPr preferRelativeResize="0"/>
            <p:nvPr/>
          </p:nvPicPr>
          <p:blipFill rotWithShape="1">
            <a:blip r:embed="rId3">
              <a:alphaModFix/>
            </a:blip>
            <a:srcRect/>
            <a:stretch/>
          </p:blipFill>
          <p:spPr>
            <a:xfrm>
              <a:off x="6391190" y="3824720"/>
              <a:ext cx="1361610" cy="738000"/>
            </a:xfrm>
            <a:prstGeom prst="rect">
              <a:avLst/>
            </a:prstGeom>
            <a:noFill/>
            <a:ln>
              <a:noFill/>
            </a:ln>
          </p:spPr>
        </p:pic>
      </p:grpSp>
      <p:grpSp>
        <p:nvGrpSpPr>
          <p:cNvPr id="360" name="Google Shape;360;g2d87499d4d2_25_43"/>
          <p:cNvGrpSpPr/>
          <p:nvPr/>
        </p:nvGrpSpPr>
        <p:grpSpPr>
          <a:xfrm>
            <a:off x="6584689" y="4279707"/>
            <a:ext cx="610800" cy="494790"/>
            <a:chOff x="7181050" y="4180311"/>
            <a:chExt cx="610800" cy="494790"/>
          </a:xfrm>
        </p:grpSpPr>
        <p:sp>
          <p:nvSpPr>
            <p:cNvPr id="361" name="Google Shape;361;g2d87499d4d2_25_43"/>
            <p:cNvSpPr/>
            <p:nvPr/>
          </p:nvSpPr>
          <p:spPr>
            <a:xfrm rot="10800000">
              <a:off x="7391801" y="4180311"/>
              <a:ext cx="189300" cy="178800"/>
            </a:xfrm>
            <a:prstGeom prst="downArrow">
              <a:avLst>
                <a:gd name="adj1" fmla="val 50000"/>
                <a:gd name="adj2" fmla="val 50000"/>
              </a:avLst>
            </a:pr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2" name="Google Shape;362;g2d87499d4d2_25_43"/>
            <p:cNvSpPr/>
            <p:nvPr/>
          </p:nvSpPr>
          <p:spPr>
            <a:xfrm>
              <a:off x="7181050" y="4416501"/>
              <a:ext cx="610800" cy="2586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pt-BR" sz="1400" b="1" i="0" u="none" strike="noStrike" cap="none" dirty="0">
                  <a:solidFill>
                    <a:srgbClr val="000000"/>
                  </a:solidFill>
                  <a:latin typeface="Arial"/>
                  <a:ea typeface="Arial"/>
                  <a:cs typeface="Arial"/>
                  <a:sym typeface="Arial"/>
                </a:rPr>
                <a:t>OND</a:t>
              </a:r>
              <a:endParaRPr sz="1400" b="0" i="0" u="none" strike="noStrike" cap="none" dirty="0">
                <a:solidFill>
                  <a:srgbClr val="000000"/>
                </a:solidFill>
                <a:latin typeface="Arial"/>
                <a:ea typeface="Arial"/>
                <a:cs typeface="Arial"/>
                <a:sym typeface="Arial"/>
              </a:endParaRPr>
            </a:p>
          </p:txBody>
        </p:sp>
      </p:grpSp>
      <p:grpSp>
        <p:nvGrpSpPr>
          <p:cNvPr id="363" name="Google Shape;363;g2d87499d4d2_25_43"/>
          <p:cNvGrpSpPr/>
          <p:nvPr/>
        </p:nvGrpSpPr>
        <p:grpSpPr>
          <a:xfrm>
            <a:off x="2348255" y="4246932"/>
            <a:ext cx="610800" cy="488440"/>
            <a:chOff x="6228550" y="4186661"/>
            <a:chExt cx="610800" cy="488440"/>
          </a:xfrm>
        </p:grpSpPr>
        <p:sp>
          <p:nvSpPr>
            <p:cNvPr id="364" name="Google Shape;364;g2d87499d4d2_25_43"/>
            <p:cNvSpPr/>
            <p:nvPr/>
          </p:nvSpPr>
          <p:spPr>
            <a:xfrm rot="10800000">
              <a:off x="6456801" y="4186661"/>
              <a:ext cx="189300" cy="178800"/>
            </a:xfrm>
            <a:prstGeom prst="downArrow">
              <a:avLst>
                <a:gd name="adj1" fmla="val 50000"/>
                <a:gd name="adj2" fmla="val 50000"/>
              </a:avLst>
            </a:prstGeom>
            <a:solidFill>
              <a:srgbClr val="000000"/>
            </a:solidFill>
            <a:ln w="25400"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65" name="Google Shape;365;g2d87499d4d2_25_43"/>
            <p:cNvSpPr/>
            <p:nvPr/>
          </p:nvSpPr>
          <p:spPr>
            <a:xfrm>
              <a:off x="6228550" y="4416501"/>
              <a:ext cx="610800" cy="2586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pt-BR" b="1" dirty="0"/>
                <a:t>ASO</a:t>
              </a:r>
              <a:endParaRPr sz="1400" b="0" i="0" u="none" strike="noStrike" cap="none" dirty="0">
                <a:solidFill>
                  <a:srgbClr val="000000"/>
                </a:solidFill>
                <a:latin typeface="Arial"/>
                <a:ea typeface="Arial"/>
                <a:cs typeface="Arial"/>
                <a:sym typeface="Arial"/>
              </a:endParaRPr>
            </a:p>
          </p:txBody>
        </p:sp>
      </p:grpSp>
      <p:sp>
        <p:nvSpPr>
          <p:cNvPr id="2" name="CaixaDeTexto 1">
            <a:extLst>
              <a:ext uri="{FF2B5EF4-FFF2-40B4-BE49-F238E27FC236}">
                <a16:creationId xmlns:a16="http://schemas.microsoft.com/office/drawing/2014/main" id="{F328A02C-0CC4-A4BB-A7EB-66C47E29EACC}"/>
              </a:ext>
            </a:extLst>
          </p:cNvPr>
          <p:cNvSpPr txBox="1"/>
          <p:nvPr/>
        </p:nvSpPr>
        <p:spPr>
          <a:xfrm>
            <a:off x="2910128" y="4356884"/>
            <a:ext cx="747320" cy="307777"/>
          </a:xfrm>
          <a:prstGeom prst="rect">
            <a:avLst/>
          </a:prstGeom>
          <a:noFill/>
        </p:spPr>
        <p:txBody>
          <a:bodyPr wrap="none" rtlCol="0">
            <a:spAutoFit/>
          </a:bodyPr>
          <a:lstStyle/>
          <a:p>
            <a:r>
              <a:rPr lang="pt-BR" b="1" dirty="0">
                <a:solidFill>
                  <a:srgbClr val="FF0000"/>
                </a:solidFill>
              </a:rPr>
              <a:t>~100%</a:t>
            </a:r>
          </a:p>
        </p:txBody>
      </p:sp>
      <p:sp>
        <p:nvSpPr>
          <p:cNvPr id="3" name="CaixaDeTexto 2">
            <a:extLst>
              <a:ext uri="{FF2B5EF4-FFF2-40B4-BE49-F238E27FC236}">
                <a16:creationId xmlns:a16="http://schemas.microsoft.com/office/drawing/2014/main" id="{95C45C7E-DEF4-C419-EA38-28A843875AFE}"/>
              </a:ext>
            </a:extLst>
          </p:cNvPr>
          <p:cNvSpPr txBox="1"/>
          <p:nvPr/>
        </p:nvSpPr>
        <p:spPr>
          <a:xfrm>
            <a:off x="7283030" y="4373418"/>
            <a:ext cx="647934" cy="307777"/>
          </a:xfrm>
          <a:prstGeom prst="rect">
            <a:avLst/>
          </a:prstGeom>
          <a:noFill/>
        </p:spPr>
        <p:txBody>
          <a:bodyPr wrap="none" rtlCol="0">
            <a:spAutoFit/>
          </a:bodyPr>
          <a:lstStyle/>
          <a:p>
            <a:r>
              <a:rPr lang="pt-BR" b="1" dirty="0">
                <a:solidFill>
                  <a:srgbClr val="FF0000"/>
                </a:solidFill>
              </a:rPr>
              <a:t>~81%</a:t>
            </a:r>
          </a:p>
        </p:txBody>
      </p:sp>
      <p:sp>
        <p:nvSpPr>
          <p:cNvPr id="7" name="Retângulo 6">
            <a:extLst>
              <a:ext uri="{FF2B5EF4-FFF2-40B4-BE49-F238E27FC236}">
                <a16:creationId xmlns:a16="http://schemas.microsoft.com/office/drawing/2014/main" id="{A48F78E1-BF05-E1BC-978F-3713DCA7BF69}"/>
              </a:ext>
            </a:extLst>
          </p:cNvPr>
          <p:cNvSpPr/>
          <p:nvPr/>
        </p:nvSpPr>
        <p:spPr>
          <a:xfrm>
            <a:off x="111840" y="3934767"/>
            <a:ext cx="907869" cy="10842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descr="Image of the latest probabilities for El Niño, La Niña, and ENSO-Neutral conditions for the upcoming 9 overlapping 3-month seasons. The bars show the chance of El Niño (red bars), ENSO-Neutral (grey bars), and La Niña (blue bars) for each season. The color shading within the bars indicates the chances of different categories of El Niño or La Niña strength (weak, moderate, strong, and very strong).">
            <a:extLst>
              <a:ext uri="{FF2B5EF4-FFF2-40B4-BE49-F238E27FC236}">
                <a16:creationId xmlns:a16="http://schemas.microsoft.com/office/drawing/2014/main" id="{00107007-0C49-1AB1-F30F-EEFB2598EE44}"/>
              </a:ext>
            </a:extLst>
          </p:cNvPr>
          <p:cNvPicPr preferRelativeResize="0">
            <a:picLocks/>
          </p:cNvPicPr>
          <p:nvPr/>
        </p:nvPicPr>
        <p:blipFill>
          <a:blip r:embed="rId4"/>
          <a:stretch>
            <a:fillRect/>
          </a:stretch>
        </p:blipFill>
        <p:spPr>
          <a:xfrm>
            <a:off x="5172406" y="1779599"/>
            <a:ext cx="3763923" cy="2195008"/>
          </a:xfrm>
          <a:prstGeom prst="rect">
            <a:avLst/>
          </a:prstGeom>
        </p:spPr>
      </p:pic>
      <p:pic>
        <p:nvPicPr>
          <p:cNvPr id="9" name="Imagem 8" descr="Image of the latest probabilities for El Niño, La Niña, and ENSO-Neutral conditions for the upcoming 9 overlapping 3-month seasons. The bars show the chance of El Niño (red bars), ENSO-Neutral (grey bars), and La Niña (blue bars) for each season.">
            <a:extLst>
              <a:ext uri="{FF2B5EF4-FFF2-40B4-BE49-F238E27FC236}">
                <a16:creationId xmlns:a16="http://schemas.microsoft.com/office/drawing/2014/main" id="{3F09ED4B-2E5B-C36E-85A3-41DA7F51648E}"/>
              </a:ext>
            </a:extLst>
          </p:cNvPr>
          <p:cNvPicPr preferRelativeResize="0">
            <a:picLocks/>
          </p:cNvPicPr>
          <p:nvPr/>
        </p:nvPicPr>
        <p:blipFill>
          <a:blip r:embed="rId5"/>
          <a:stretch>
            <a:fillRect/>
          </a:stretch>
        </p:blipFill>
        <p:spPr>
          <a:xfrm>
            <a:off x="1487899" y="1850607"/>
            <a:ext cx="3600000" cy="212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60"/>
                                        </p:tgtEl>
                                      </p:cBhvr>
                                    </p:animEffect>
                                    <p:set>
                                      <p:cBhvr>
                                        <p:cTn id="7" dur="1" fill="hold">
                                          <p:stCondLst>
                                            <p:cond delay="499"/>
                                          </p:stCondLst>
                                        </p:cTn>
                                        <p:tgtEl>
                                          <p:spTgt spid="36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16248F90-BCB4-E4E1-9AF7-4F938B9A63AD}"/>
              </a:ext>
            </a:extLst>
          </p:cNvPr>
          <p:cNvSpPr>
            <a:spLocks noGrp="1"/>
          </p:cNvSpPr>
          <p:nvPr>
            <p:ph type="title"/>
          </p:nvPr>
        </p:nvSpPr>
        <p:spPr/>
        <p:txBody>
          <a:bodyPr>
            <a:noAutofit/>
          </a:bodyPr>
          <a:lstStyle/>
          <a:p>
            <a:r>
              <a:rPr lang="pt-BR" sz="3200" b="1" dirty="0">
                <a:solidFill>
                  <a:srgbClr val="215968"/>
                </a:solidFill>
                <a:latin typeface="Calibri"/>
                <a:ea typeface="Calibri"/>
                <a:cs typeface="Calibri"/>
                <a:sym typeface="Calibri"/>
              </a:rPr>
              <a:t>Previsão do El Niño: Intensidade</a:t>
            </a:r>
            <a:endParaRPr lang="pt-BR" sz="3200" dirty="0"/>
          </a:p>
        </p:txBody>
      </p:sp>
      <p:sp>
        <p:nvSpPr>
          <p:cNvPr id="7" name="Retângulo 6">
            <a:extLst>
              <a:ext uri="{FF2B5EF4-FFF2-40B4-BE49-F238E27FC236}">
                <a16:creationId xmlns:a16="http://schemas.microsoft.com/office/drawing/2014/main" id="{9583AE22-F141-AE56-15DF-595E18036CD0}"/>
              </a:ext>
            </a:extLst>
          </p:cNvPr>
          <p:cNvSpPr/>
          <p:nvPr/>
        </p:nvSpPr>
        <p:spPr>
          <a:xfrm>
            <a:off x="111840" y="3934767"/>
            <a:ext cx="907869" cy="10842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0" name="Imagem 19">
            <a:extLst>
              <a:ext uri="{FF2B5EF4-FFF2-40B4-BE49-F238E27FC236}">
                <a16:creationId xmlns:a16="http://schemas.microsoft.com/office/drawing/2014/main" id="{C4E9B0F3-9DDD-8F56-9122-71978C750341}"/>
              </a:ext>
            </a:extLst>
          </p:cNvPr>
          <p:cNvPicPr>
            <a:picLocks noChangeAspect="1"/>
          </p:cNvPicPr>
          <p:nvPr/>
        </p:nvPicPr>
        <p:blipFill>
          <a:blip r:embed="rId2">
            <a:extLst>
              <a:ext uri="{28A0092B-C50C-407E-A947-70E740481C1C}">
                <a14:useLocalDpi xmlns:a14="http://schemas.microsoft.com/office/drawing/2010/main" val="0"/>
              </a:ext>
            </a:extLst>
          </a:blip>
          <a:srcRect l="2557" b="2939"/>
          <a:stretch>
            <a:fillRect/>
          </a:stretch>
        </p:blipFill>
        <p:spPr>
          <a:xfrm>
            <a:off x="1401024" y="1684382"/>
            <a:ext cx="3928526" cy="2845932"/>
          </a:xfrm>
          <a:prstGeom prst="rect">
            <a:avLst/>
          </a:prstGeom>
        </p:spPr>
      </p:pic>
      <p:sp>
        <p:nvSpPr>
          <p:cNvPr id="21" name="Retângulo 20">
            <a:extLst>
              <a:ext uri="{FF2B5EF4-FFF2-40B4-BE49-F238E27FC236}">
                <a16:creationId xmlns:a16="http://schemas.microsoft.com/office/drawing/2014/main" id="{1CF13E62-3C8A-6C3C-08CF-6434087F3023}"/>
              </a:ext>
            </a:extLst>
          </p:cNvPr>
          <p:cNvSpPr/>
          <p:nvPr/>
        </p:nvSpPr>
        <p:spPr>
          <a:xfrm>
            <a:off x="2282155" y="976900"/>
            <a:ext cx="2318081" cy="70643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pt-BR" sz="2000" b="1" strike="noStrike" spc="-1" dirty="0">
                <a:solidFill>
                  <a:srgbClr val="A678E3"/>
                </a:solidFill>
                <a:latin typeface="Arial"/>
                <a:ea typeface="DejaVu Sans"/>
              </a:rPr>
              <a:t>Forte: JJA</a:t>
            </a:r>
          </a:p>
          <a:p>
            <a:r>
              <a:rPr lang="pt-BR" sz="2000" b="1" spc="-1" dirty="0">
                <a:solidFill>
                  <a:srgbClr val="FF0000"/>
                </a:solidFill>
                <a:latin typeface="Arial"/>
                <a:cs typeface="Arial"/>
              </a:rPr>
              <a:t>Muito Forte: JAS</a:t>
            </a:r>
            <a:endParaRPr lang="pt-BR" sz="2000" b="1" strike="noStrike" spc="-1" dirty="0">
              <a:solidFill>
                <a:srgbClr val="FF0000"/>
              </a:solidFill>
              <a:latin typeface="Arial"/>
              <a:cs typeface="Arial"/>
            </a:endParaRPr>
          </a:p>
        </p:txBody>
      </p:sp>
      <p:sp>
        <p:nvSpPr>
          <p:cNvPr id="22" name="Retângulo 21">
            <a:extLst>
              <a:ext uri="{FF2B5EF4-FFF2-40B4-BE49-F238E27FC236}">
                <a16:creationId xmlns:a16="http://schemas.microsoft.com/office/drawing/2014/main" id="{E3FF2398-4583-9495-AD1C-525175F0C841}"/>
              </a:ext>
            </a:extLst>
          </p:cNvPr>
          <p:cNvSpPr/>
          <p:nvPr/>
        </p:nvSpPr>
        <p:spPr>
          <a:xfrm>
            <a:off x="6058864" y="976900"/>
            <a:ext cx="2925115" cy="70643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pt-BR" sz="2000" b="1" strike="noStrike" spc="-1" dirty="0">
                <a:solidFill>
                  <a:srgbClr val="A678E3"/>
                </a:solidFill>
                <a:latin typeface="Arial"/>
                <a:ea typeface="DejaVu Sans"/>
              </a:rPr>
              <a:t>Forte: JAS</a:t>
            </a:r>
          </a:p>
          <a:p>
            <a:r>
              <a:rPr lang="pt-BR" sz="2000" b="1" spc="-1" dirty="0">
                <a:solidFill>
                  <a:srgbClr val="FF0000"/>
                </a:solidFill>
                <a:latin typeface="Arial"/>
                <a:cs typeface="Arial"/>
              </a:rPr>
              <a:t>Muito Forte: SON-OND</a:t>
            </a:r>
            <a:endParaRPr lang="pt-BR" sz="2000" b="1" strike="noStrike" spc="-1" dirty="0">
              <a:solidFill>
                <a:srgbClr val="FF0000"/>
              </a:solidFill>
              <a:latin typeface="Arial"/>
              <a:cs typeface="Arial"/>
            </a:endParaRPr>
          </a:p>
        </p:txBody>
      </p:sp>
      <p:cxnSp>
        <p:nvCxnSpPr>
          <p:cNvPr id="23" name="Conector reto 22">
            <a:extLst>
              <a:ext uri="{FF2B5EF4-FFF2-40B4-BE49-F238E27FC236}">
                <a16:creationId xmlns:a16="http://schemas.microsoft.com/office/drawing/2014/main" id="{97E65BD8-E2E6-A299-D7B1-3D9C9F335911}"/>
              </a:ext>
            </a:extLst>
          </p:cNvPr>
          <p:cNvCxnSpPr>
            <a:cxnSpLocks/>
          </p:cNvCxnSpPr>
          <p:nvPr/>
        </p:nvCxnSpPr>
        <p:spPr>
          <a:xfrm>
            <a:off x="1692282" y="2887254"/>
            <a:ext cx="3146418" cy="0"/>
          </a:xfrm>
          <a:prstGeom prst="line">
            <a:avLst/>
          </a:prstGeom>
          <a:ln w="38100">
            <a:solidFill>
              <a:srgbClr val="A678E3"/>
            </a:solidFill>
            <a:prstDash val="dash"/>
          </a:ln>
        </p:spPr>
        <p:style>
          <a:lnRef idx="1">
            <a:schemeClr val="accent1"/>
          </a:lnRef>
          <a:fillRef idx="0">
            <a:schemeClr val="accent1"/>
          </a:fillRef>
          <a:effectRef idx="0">
            <a:schemeClr val="accent1"/>
          </a:effectRef>
          <a:fontRef idx="minor">
            <a:schemeClr val="tx1"/>
          </a:fontRef>
        </p:style>
      </p:cxnSp>
      <p:cxnSp>
        <p:nvCxnSpPr>
          <p:cNvPr id="29" name="Conector reto 28">
            <a:extLst>
              <a:ext uri="{FF2B5EF4-FFF2-40B4-BE49-F238E27FC236}">
                <a16:creationId xmlns:a16="http://schemas.microsoft.com/office/drawing/2014/main" id="{277CFC5E-41FC-CF9D-6BFE-E732944C2677}"/>
              </a:ext>
            </a:extLst>
          </p:cNvPr>
          <p:cNvCxnSpPr>
            <a:cxnSpLocks/>
          </p:cNvCxnSpPr>
          <p:nvPr/>
        </p:nvCxnSpPr>
        <p:spPr>
          <a:xfrm>
            <a:off x="1692282" y="2687683"/>
            <a:ext cx="3216268"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42" name="Imagem 41">
            <a:extLst>
              <a:ext uri="{FF2B5EF4-FFF2-40B4-BE49-F238E27FC236}">
                <a16:creationId xmlns:a16="http://schemas.microsoft.com/office/drawing/2014/main" id="{2AFF4AF4-48C7-2964-C4FC-107496E9B7CD}"/>
              </a:ext>
            </a:extLst>
          </p:cNvPr>
          <p:cNvPicPr preferRelativeResize="0">
            <a:picLocks/>
          </p:cNvPicPr>
          <p:nvPr/>
        </p:nvPicPr>
        <p:blipFill>
          <a:blip r:embed="rId3"/>
          <a:srcRect l="4401" t="5326" r="11537" b="12003"/>
          <a:stretch>
            <a:fillRect/>
          </a:stretch>
        </p:blipFill>
        <p:spPr>
          <a:xfrm>
            <a:off x="5329550" y="1632875"/>
            <a:ext cx="3744000" cy="2844000"/>
          </a:xfrm>
          <a:prstGeom prst="rect">
            <a:avLst/>
          </a:prstGeom>
        </p:spPr>
      </p:pic>
      <p:cxnSp>
        <p:nvCxnSpPr>
          <p:cNvPr id="43" name="Conector reto 42">
            <a:extLst>
              <a:ext uri="{FF2B5EF4-FFF2-40B4-BE49-F238E27FC236}">
                <a16:creationId xmlns:a16="http://schemas.microsoft.com/office/drawing/2014/main" id="{E05D91EE-586E-DAC6-55AB-0AC01BF9C7D7}"/>
              </a:ext>
            </a:extLst>
          </p:cNvPr>
          <p:cNvCxnSpPr>
            <a:cxnSpLocks/>
          </p:cNvCxnSpPr>
          <p:nvPr/>
        </p:nvCxnSpPr>
        <p:spPr>
          <a:xfrm>
            <a:off x="5715642" y="2832463"/>
            <a:ext cx="3268337"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Conector reto 44">
            <a:extLst>
              <a:ext uri="{FF2B5EF4-FFF2-40B4-BE49-F238E27FC236}">
                <a16:creationId xmlns:a16="http://schemas.microsoft.com/office/drawing/2014/main" id="{CD8FA5D2-8B1F-F521-2EE0-4C6BC1F37850}"/>
              </a:ext>
            </a:extLst>
          </p:cNvPr>
          <p:cNvCxnSpPr>
            <a:cxnSpLocks/>
          </p:cNvCxnSpPr>
          <p:nvPr/>
        </p:nvCxnSpPr>
        <p:spPr>
          <a:xfrm>
            <a:off x="5715642" y="2963454"/>
            <a:ext cx="3268337" cy="0"/>
          </a:xfrm>
          <a:prstGeom prst="line">
            <a:avLst/>
          </a:prstGeom>
          <a:ln w="38100">
            <a:solidFill>
              <a:srgbClr val="A678E3"/>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793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762A13-BF49-AB18-CB16-2F7A1D8525DF}"/>
              </a:ext>
            </a:extLst>
          </p:cNvPr>
          <p:cNvSpPr>
            <a:spLocks noGrp="1"/>
          </p:cNvSpPr>
          <p:nvPr>
            <p:ph type="title"/>
          </p:nvPr>
        </p:nvSpPr>
        <p:spPr/>
        <p:txBody>
          <a:bodyPr>
            <a:normAutofit fontScale="90000"/>
          </a:bodyPr>
          <a:lstStyle/>
          <a:p>
            <a:r>
              <a:rPr lang="pt-BR" dirty="0"/>
              <a:t>Desvio Médio da Precipitação no Brasil Durante El Niño</a:t>
            </a:r>
          </a:p>
        </p:txBody>
      </p:sp>
      <p:sp>
        <p:nvSpPr>
          <p:cNvPr id="3" name="Espaço Reservado para Texto 2">
            <a:extLst>
              <a:ext uri="{FF2B5EF4-FFF2-40B4-BE49-F238E27FC236}">
                <a16:creationId xmlns:a16="http://schemas.microsoft.com/office/drawing/2014/main" id="{2A5C8DD6-8CA0-8643-6543-79B0F4F9607C}"/>
              </a:ext>
            </a:extLst>
          </p:cNvPr>
          <p:cNvSpPr>
            <a:spLocks noGrp="1"/>
          </p:cNvSpPr>
          <p:nvPr>
            <p:ph type="body" idx="1"/>
          </p:nvPr>
        </p:nvSpPr>
        <p:spPr/>
        <p:txBody>
          <a:bodyPr/>
          <a:lstStyle/>
          <a:p>
            <a:endParaRPr lang="pt-BR"/>
          </a:p>
        </p:txBody>
      </p:sp>
      <p:pic>
        <p:nvPicPr>
          <p:cNvPr id="7" name="Imagem 6">
            <a:extLst>
              <a:ext uri="{FF2B5EF4-FFF2-40B4-BE49-F238E27FC236}">
                <a16:creationId xmlns:a16="http://schemas.microsoft.com/office/drawing/2014/main" id="{C846518B-4C8A-50C3-6763-FC43CB924BBF}"/>
              </a:ext>
            </a:extLst>
          </p:cNvPr>
          <p:cNvPicPr>
            <a:picLocks noChangeAspect="1"/>
          </p:cNvPicPr>
          <p:nvPr/>
        </p:nvPicPr>
        <p:blipFill>
          <a:blip r:embed="rId2"/>
          <a:stretch>
            <a:fillRect/>
          </a:stretch>
        </p:blipFill>
        <p:spPr>
          <a:xfrm>
            <a:off x="5426700" y="789125"/>
            <a:ext cx="3600000" cy="3938921"/>
          </a:xfrm>
          <a:prstGeom prst="rect">
            <a:avLst/>
          </a:prstGeom>
        </p:spPr>
      </p:pic>
      <p:sp>
        <p:nvSpPr>
          <p:cNvPr id="5" name="Retângulo 4">
            <a:extLst>
              <a:ext uri="{FF2B5EF4-FFF2-40B4-BE49-F238E27FC236}">
                <a16:creationId xmlns:a16="http://schemas.microsoft.com/office/drawing/2014/main" id="{D4F364A7-F0A0-BF53-D67E-4E9FD29CD3C0}"/>
              </a:ext>
            </a:extLst>
          </p:cNvPr>
          <p:cNvSpPr/>
          <p:nvPr/>
        </p:nvSpPr>
        <p:spPr>
          <a:xfrm>
            <a:off x="111840" y="3934767"/>
            <a:ext cx="907869" cy="10842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a:extLst>
              <a:ext uri="{FF2B5EF4-FFF2-40B4-BE49-F238E27FC236}">
                <a16:creationId xmlns:a16="http://schemas.microsoft.com/office/drawing/2014/main" id="{00251270-A236-1162-B63A-D3A5F8A1FE1B}"/>
              </a:ext>
            </a:extLst>
          </p:cNvPr>
          <p:cNvPicPr>
            <a:picLocks noChangeAspect="1"/>
          </p:cNvPicPr>
          <p:nvPr/>
        </p:nvPicPr>
        <p:blipFill>
          <a:blip r:embed="rId3"/>
          <a:stretch>
            <a:fillRect/>
          </a:stretch>
        </p:blipFill>
        <p:spPr>
          <a:xfrm>
            <a:off x="1826700" y="844025"/>
            <a:ext cx="3599524" cy="3938400"/>
          </a:xfrm>
          <a:prstGeom prst="rect">
            <a:avLst/>
          </a:prstGeom>
        </p:spPr>
      </p:pic>
    </p:spTree>
    <p:extLst>
      <p:ext uri="{BB962C8B-B14F-4D97-AF65-F5344CB8AC3E}">
        <p14:creationId xmlns:p14="http://schemas.microsoft.com/office/powerpoint/2010/main" val="1566233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4"/>
          <p:cNvSpPr txBox="1"/>
          <p:nvPr/>
        </p:nvSpPr>
        <p:spPr>
          <a:xfrm>
            <a:off x="2644656" y="1018675"/>
            <a:ext cx="1252629"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1" i="0" u="none" strike="noStrike" cap="none" dirty="0">
                <a:solidFill>
                  <a:srgbClr val="000000"/>
                </a:solidFill>
                <a:latin typeface="Open Sans"/>
                <a:ea typeface="Open Sans"/>
                <a:cs typeface="Open Sans"/>
                <a:sym typeface="Open Sans"/>
              </a:rPr>
              <a:t>Temperatura</a:t>
            </a:r>
            <a:endParaRPr sz="1200" b="1" i="0" u="none" strike="noStrike" cap="none" dirty="0">
              <a:solidFill>
                <a:srgbClr val="000000"/>
              </a:solidFill>
              <a:latin typeface="Open Sans"/>
              <a:ea typeface="Open Sans"/>
              <a:cs typeface="Open Sans"/>
              <a:sym typeface="Open Sans"/>
            </a:endParaRPr>
          </a:p>
        </p:txBody>
      </p:sp>
      <p:sp>
        <p:nvSpPr>
          <p:cNvPr id="371" name="Google Shape;371;p14"/>
          <p:cNvSpPr txBox="1"/>
          <p:nvPr/>
        </p:nvSpPr>
        <p:spPr>
          <a:xfrm>
            <a:off x="6497948" y="1018674"/>
            <a:ext cx="1200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1" i="0" u="none" strike="noStrike" cap="none" dirty="0">
                <a:solidFill>
                  <a:srgbClr val="000000"/>
                </a:solidFill>
                <a:latin typeface="Open Sans"/>
                <a:ea typeface="Open Sans"/>
                <a:cs typeface="Open Sans"/>
                <a:sym typeface="Open Sans"/>
              </a:rPr>
              <a:t>Precipitação</a:t>
            </a:r>
            <a:endParaRPr sz="1200" b="1" i="0" u="none" strike="noStrike" cap="none" dirty="0">
              <a:solidFill>
                <a:srgbClr val="000000"/>
              </a:solidFill>
              <a:latin typeface="Open Sans"/>
              <a:ea typeface="Open Sans"/>
              <a:cs typeface="Open Sans"/>
              <a:sym typeface="Open Sans"/>
            </a:endParaRPr>
          </a:p>
        </p:txBody>
      </p:sp>
      <p:sp>
        <p:nvSpPr>
          <p:cNvPr id="372" name="Google Shape;372;p14"/>
          <p:cNvSpPr/>
          <p:nvPr/>
        </p:nvSpPr>
        <p:spPr>
          <a:xfrm>
            <a:off x="1545775" y="65150"/>
            <a:ext cx="7598100" cy="548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215968"/>
              </a:buClr>
              <a:buSzPts val="3200"/>
              <a:buFont typeface="Calibri"/>
              <a:buNone/>
            </a:pPr>
            <a:r>
              <a:rPr lang="pt-BR" sz="2900" b="1" i="0" u="none" strike="noStrike" cap="none" dirty="0">
                <a:solidFill>
                  <a:srgbClr val="215968"/>
                </a:solidFill>
                <a:latin typeface="Calibri"/>
                <a:ea typeface="Calibri"/>
                <a:cs typeface="Calibri"/>
                <a:sym typeface="Calibri"/>
              </a:rPr>
              <a:t>Climatologia - Precipitação e Temperatura - </a:t>
            </a:r>
            <a:r>
              <a:rPr lang="pt-BR" sz="2900" b="1" dirty="0">
                <a:solidFill>
                  <a:srgbClr val="215968"/>
                </a:solidFill>
                <a:latin typeface="Calibri"/>
                <a:ea typeface="Calibri"/>
                <a:cs typeface="Calibri"/>
                <a:sym typeface="Calibri"/>
              </a:rPr>
              <a:t>ASO</a:t>
            </a:r>
            <a:endParaRPr sz="2900" b="1" dirty="0">
              <a:solidFill>
                <a:srgbClr val="215968"/>
              </a:solidFill>
              <a:latin typeface="Calibri"/>
              <a:ea typeface="Calibri"/>
              <a:cs typeface="Calibri"/>
              <a:sym typeface="Calibri"/>
            </a:endParaRPr>
          </a:p>
          <a:p>
            <a:pPr marL="0" lvl="0" indent="0" algn="l" rtl="0">
              <a:spcBef>
                <a:spcPts val="0"/>
              </a:spcBef>
              <a:spcAft>
                <a:spcPts val="0"/>
              </a:spcAft>
              <a:buClr>
                <a:srgbClr val="215968"/>
              </a:buClr>
              <a:buSzPts val="3200"/>
              <a:buFont typeface="Calibri"/>
              <a:buNone/>
            </a:pPr>
            <a:r>
              <a:rPr lang="pt-BR" sz="2100" b="1" dirty="0">
                <a:solidFill>
                  <a:srgbClr val="FF0000"/>
                </a:solidFill>
                <a:latin typeface="Calibri"/>
                <a:ea typeface="Calibri"/>
                <a:cs typeface="Calibri"/>
                <a:sym typeface="Calibri"/>
              </a:rPr>
              <a:t> </a:t>
            </a:r>
            <a:endParaRPr sz="2900" b="1" dirty="0">
              <a:solidFill>
                <a:srgbClr val="215968"/>
              </a:solidFill>
              <a:latin typeface="Calibri"/>
              <a:ea typeface="Calibri"/>
              <a:cs typeface="Calibri"/>
              <a:sym typeface="Calibri"/>
            </a:endParaRPr>
          </a:p>
        </p:txBody>
      </p:sp>
      <p:grpSp>
        <p:nvGrpSpPr>
          <p:cNvPr id="373" name="Google Shape;373;p14"/>
          <p:cNvGrpSpPr/>
          <p:nvPr/>
        </p:nvGrpSpPr>
        <p:grpSpPr>
          <a:xfrm>
            <a:off x="91293" y="4504500"/>
            <a:ext cx="993567" cy="539995"/>
            <a:chOff x="6391190" y="3824720"/>
            <a:chExt cx="1361610" cy="738000"/>
          </a:xfrm>
        </p:grpSpPr>
        <p:sp>
          <p:nvSpPr>
            <p:cNvPr id="374" name="Google Shape;374;p14"/>
            <p:cNvSpPr/>
            <p:nvPr/>
          </p:nvSpPr>
          <p:spPr>
            <a:xfrm>
              <a:off x="6454150" y="3847585"/>
              <a:ext cx="1235700" cy="6171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FFFFFF">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375" name="Google Shape;375;p14"/>
            <p:cNvPicPr preferRelativeResize="0"/>
            <p:nvPr/>
          </p:nvPicPr>
          <p:blipFill rotWithShape="1">
            <a:blip r:embed="rId3">
              <a:alphaModFix/>
            </a:blip>
            <a:srcRect/>
            <a:stretch/>
          </p:blipFill>
          <p:spPr>
            <a:xfrm>
              <a:off x="6391190" y="3824720"/>
              <a:ext cx="1361610" cy="738000"/>
            </a:xfrm>
            <a:prstGeom prst="rect">
              <a:avLst/>
            </a:prstGeom>
            <a:noFill/>
            <a:ln>
              <a:noFill/>
            </a:ln>
          </p:spPr>
        </p:pic>
      </p:grpSp>
      <p:sp>
        <p:nvSpPr>
          <p:cNvPr id="4" name="Retângulo 3">
            <a:extLst>
              <a:ext uri="{FF2B5EF4-FFF2-40B4-BE49-F238E27FC236}">
                <a16:creationId xmlns:a16="http://schemas.microsoft.com/office/drawing/2014/main" id="{3EE0CEA8-1839-D7E2-14CB-E7893A94471B}"/>
              </a:ext>
            </a:extLst>
          </p:cNvPr>
          <p:cNvSpPr/>
          <p:nvPr/>
        </p:nvSpPr>
        <p:spPr>
          <a:xfrm>
            <a:off x="111840" y="3934767"/>
            <a:ext cx="907869" cy="10842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a:extLst>
              <a:ext uri="{FF2B5EF4-FFF2-40B4-BE49-F238E27FC236}">
                <a16:creationId xmlns:a16="http://schemas.microsoft.com/office/drawing/2014/main" id="{08B6E100-1929-9FEC-0F6F-F7B26562B446}"/>
              </a:ext>
            </a:extLst>
          </p:cNvPr>
          <p:cNvPicPr>
            <a:picLocks noChangeAspect="1"/>
          </p:cNvPicPr>
          <p:nvPr/>
        </p:nvPicPr>
        <p:blipFill>
          <a:blip r:embed="rId4"/>
          <a:stretch>
            <a:fillRect/>
          </a:stretch>
        </p:blipFill>
        <p:spPr>
          <a:xfrm>
            <a:off x="5275613" y="1417762"/>
            <a:ext cx="3645570" cy="3600000"/>
          </a:xfrm>
          <a:prstGeom prst="rect">
            <a:avLst/>
          </a:prstGeom>
        </p:spPr>
      </p:pic>
      <p:pic>
        <p:nvPicPr>
          <p:cNvPr id="7" name="Imagem 6">
            <a:extLst>
              <a:ext uri="{FF2B5EF4-FFF2-40B4-BE49-F238E27FC236}">
                <a16:creationId xmlns:a16="http://schemas.microsoft.com/office/drawing/2014/main" id="{A0235841-7BF6-919D-FE0D-0161609200CB}"/>
              </a:ext>
            </a:extLst>
          </p:cNvPr>
          <p:cNvPicPr>
            <a:picLocks noChangeAspect="1"/>
          </p:cNvPicPr>
          <p:nvPr/>
        </p:nvPicPr>
        <p:blipFill>
          <a:blip r:embed="rId5"/>
          <a:stretch>
            <a:fillRect/>
          </a:stretch>
        </p:blipFill>
        <p:spPr>
          <a:xfrm>
            <a:off x="1545775" y="1417762"/>
            <a:ext cx="3645570" cy="3600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 name="Google Shape;453;g3560725c6e4_0_1448">
            <a:extLst>
              <a:ext uri="{FF2B5EF4-FFF2-40B4-BE49-F238E27FC236}">
                <a16:creationId xmlns:a16="http://schemas.microsoft.com/office/drawing/2014/main" id="{611DD201-90FB-9767-A0F7-EC933962A6AF}"/>
              </a:ext>
            </a:extLst>
          </p:cNvPr>
          <p:cNvGraphicFramePr>
            <a:graphicFrameLocks noChangeAspect="1"/>
          </p:cNvGraphicFramePr>
          <p:nvPr>
            <p:extLst>
              <p:ext uri="{D42A27DB-BD31-4B8C-83A1-F6EECF244321}">
                <p14:modId xmlns:p14="http://schemas.microsoft.com/office/powerpoint/2010/main" val="3763035327"/>
              </p:ext>
            </p:extLst>
          </p:nvPr>
        </p:nvGraphicFramePr>
        <p:xfrm>
          <a:off x="268637" y="633240"/>
          <a:ext cx="8871625" cy="4509700"/>
        </p:xfrm>
        <a:graphic>
          <a:graphicData uri="http://schemas.openxmlformats.org/drawingml/2006/table">
            <a:tbl>
              <a:tblPr>
                <a:noFill/>
              </a:tblPr>
              <a:tblGrid>
                <a:gridCol w="1774325">
                  <a:extLst>
                    <a:ext uri="{9D8B030D-6E8A-4147-A177-3AD203B41FA5}">
                      <a16:colId xmlns:a16="http://schemas.microsoft.com/office/drawing/2014/main" val="20000"/>
                    </a:ext>
                  </a:extLst>
                </a:gridCol>
                <a:gridCol w="1774325">
                  <a:extLst>
                    <a:ext uri="{9D8B030D-6E8A-4147-A177-3AD203B41FA5}">
                      <a16:colId xmlns:a16="http://schemas.microsoft.com/office/drawing/2014/main" val="20001"/>
                    </a:ext>
                  </a:extLst>
                </a:gridCol>
                <a:gridCol w="1774325">
                  <a:extLst>
                    <a:ext uri="{9D8B030D-6E8A-4147-A177-3AD203B41FA5}">
                      <a16:colId xmlns:a16="http://schemas.microsoft.com/office/drawing/2014/main" val="20002"/>
                    </a:ext>
                  </a:extLst>
                </a:gridCol>
                <a:gridCol w="1774325">
                  <a:extLst>
                    <a:ext uri="{9D8B030D-6E8A-4147-A177-3AD203B41FA5}">
                      <a16:colId xmlns:a16="http://schemas.microsoft.com/office/drawing/2014/main" val="20003"/>
                    </a:ext>
                  </a:extLst>
                </a:gridCol>
                <a:gridCol w="1774325">
                  <a:extLst>
                    <a:ext uri="{9D8B030D-6E8A-4147-A177-3AD203B41FA5}">
                      <a16:colId xmlns:a16="http://schemas.microsoft.com/office/drawing/2014/main" val="20004"/>
                    </a:ext>
                  </a:extLst>
                </a:gridCol>
              </a:tblGrid>
              <a:tr h="1499750">
                <a:tc>
                  <a:txBody>
                    <a:bodyPr/>
                    <a:lstStyle/>
                    <a:p>
                      <a:pPr marL="0" marR="0" lvl="0" indent="0" algn="ctr" rtl="0">
                        <a:lnSpc>
                          <a:spcPct val="100000"/>
                        </a:lnSpc>
                        <a:spcBef>
                          <a:spcPts val="0"/>
                        </a:spcBef>
                        <a:spcAft>
                          <a:spcPts val="0"/>
                        </a:spcAft>
                        <a:buClr>
                          <a:srgbClr val="000000"/>
                        </a:buClr>
                        <a:buSzPts val="1400"/>
                        <a:buFont typeface="Calibri"/>
                        <a:buNone/>
                      </a:pPr>
                      <a:r>
                        <a:rPr lang="pt-BR" sz="1400" b="1" u="none" strike="noStrike" cap="none">
                          <a:solidFill>
                            <a:srgbClr val="000000"/>
                          </a:solidFill>
                          <a:latin typeface="Calibri"/>
                          <a:ea typeface="Calibri"/>
                          <a:cs typeface="Calibri"/>
                          <a:sym typeface="Calibri"/>
                        </a:rPr>
                        <a:t>CLIMATOLOGIA</a:t>
                      </a:r>
                      <a:endParaRPr sz="1400" b="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u="none" strike="noStrike" cap="none">
                        <a:latin typeface="Arial"/>
                        <a:ea typeface="Arial"/>
                        <a:cs typeface="Arial"/>
                        <a:sym typeface="Arial"/>
                      </a:endParaRPr>
                    </a:p>
                  </a:txBody>
                  <a:tcPr marL="88724" marR="88724"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ctr" rtl="0">
                        <a:lnSpc>
                          <a:spcPct val="100000"/>
                        </a:lnSpc>
                        <a:spcBef>
                          <a:spcPts val="0"/>
                        </a:spcBef>
                        <a:spcAft>
                          <a:spcPts val="0"/>
                        </a:spcAft>
                        <a:buClr>
                          <a:srgbClr val="000000"/>
                        </a:buClr>
                        <a:buSzPts val="1500"/>
                        <a:buFont typeface="Calibri"/>
                        <a:buNone/>
                      </a:pPr>
                      <a:r>
                        <a:rPr lang="pt-BR" sz="1500" b="1" u="none" strike="noStrike" cap="none">
                          <a:solidFill>
                            <a:srgbClr val="000000"/>
                          </a:solidFill>
                          <a:latin typeface="Calibri"/>
                          <a:ea typeface="Calibri"/>
                          <a:cs typeface="Calibri"/>
                          <a:sym typeface="Calibri"/>
                        </a:rPr>
                        <a:t>UKMO*</a:t>
                      </a:r>
                      <a:endParaRPr sz="1500" b="0" u="none" strike="noStrike" cap="none">
                        <a:latin typeface="Arial"/>
                        <a:ea typeface="Arial"/>
                        <a:cs typeface="Arial"/>
                        <a:sym typeface="Arial"/>
                      </a:endParaRPr>
                    </a:p>
                    <a:p>
                      <a:pPr marL="0" marR="0" lvl="0" indent="0" algn="ctr" rtl="0">
                        <a:lnSpc>
                          <a:spcPct val="100000"/>
                        </a:lnSpc>
                        <a:spcBef>
                          <a:spcPts val="99"/>
                        </a:spcBef>
                        <a:spcAft>
                          <a:spcPts val="0"/>
                        </a:spcAft>
                        <a:buClr>
                          <a:srgbClr val="000000"/>
                        </a:buClr>
                        <a:buSzPts val="1500"/>
                        <a:buFont typeface="Arial"/>
                        <a:buNone/>
                      </a:pPr>
                      <a:endParaRPr sz="1500" b="0" u="none" strike="noStrike" cap="none">
                        <a:latin typeface="Arial"/>
                        <a:ea typeface="Arial"/>
                        <a:cs typeface="Arial"/>
                        <a:sym typeface="Arial"/>
                      </a:endParaRPr>
                    </a:p>
                  </a:txBody>
                  <a:tcPr marL="88724" marR="88724"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ctr" rtl="0">
                        <a:lnSpc>
                          <a:spcPct val="100000"/>
                        </a:lnSpc>
                        <a:spcBef>
                          <a:spcPts val="0"/>
                        </a:spcBef>
                        <a:spcAft>
                          <a:spcPts val="0"/>
                        </a:spcAft>
                        <a:buClr>
                          <a:schemeClr val="dk1"/>
                        </a:buClr>
                        <a:buSzPts val="1500"/>
                        <a:buFont typeface="Calibri"/>
                        <a:buNone/>
                      </a:pPr>
                      <a:r>
                        <a:rPr lang="pt-BR" sz="1500" b="1" u="none" strike="noStrike" cap="none" dirty="0">
                          <a:solidFill>
                            <a:schemeClr val="dk1"/>
                          </a:solidFill>
                          <a:latin typeface="Calibri"/>
                          <a:ea typeface="Calibri"/>
                          <a:cs typeface="Calibri"/>
                          <a:sym typeface="Calibri"/>
                        </a:rPr>
                        <a:t>WMO*</a:t>
                      </a:r>
                      <a:endParaRPr sz="1100" b="1" u="none" strike="noStrike" cap="none" dirty="0">
                        <a:solidFill>
                          <a:srgbClr val="000000"/>
                        </a:solidFill>
                      </a:endParaRPr>
                    </a:p>
                  </a:txBody>
                  <a:tcPr marL="88724" marR="88724"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ctr" rtl="0">
                        <a:lnSpc>
                          <a:spcPct val="100000"/>
                        </a:lnSpc>
                        <a:spcBef>
                          <a:spcPts val="0"/>
                        </a:spcBef>
                        <a:spcAft>
                          <a:spcPts val="0"/>
                        </a:spcAft>
                        <a:buClr>
                          <a:schemeClr val="dk1"/>
                        </a:buClr>
                        <a:buSzPts val="1500"/>
                        <a:buFont typeface="Calibri"/>
                        <a:buNone/>
                      </a:pPr>
                      <a:r>
                        <a:rPr lang="pt-BR" sz="1500" b="1" u="none" strike="noStrike" cap="none">
                          <a:solidFill>
                            <a:schemeClr val="dk1"/>
                          </a:solidFill>
                          <a:latin typeface="Calibri"/>
                          <a:ea typeface="Calibri"/>
                          <a:cs typeface="Calibri"/>
                          <a:sym typeface="Calibri"/>
                        </a:rPr>
                        <a:t>IRI*</a:t>
                      </a:r>
                      <a:endParaRPr sz="1500" b="0" u="none" strike="noStrike" cap="none">
                        <a:latin typeface="Arial"/>
                        <a:ea typeface="Arial"/>
                        <a:cs typeface="Arial"/>
                        <a:sym typeface="Arial"/>
                      </a:endParaRPr>
                    </a:p>
                  </a:txBody>
                  <a:tcPr marL="88724" marR="88724"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CCC0D9"/>
                    </a:solidFill>
                  </a:tcPr>
                </a:tc>
                <a:tc>
                  <a:txBody>
                    <a:bodyPr/>
                    <a:lstStyle/>
                    <a:p>
                      <a:pPr marL="0" marR="0" lvl="0" indent="0" algn="ctr" rtl="0">
                        <a:lnSpc>
                          <a:spcPct val="100000"/>
                        </a:lnSpc>
                        <a:spcBef>
                          <a:spcPts val="0"/>
                        </a:spcBef>
                        <a:spcAft>
                          <a:spcPts val="0"/>
                        </a:spcAft>
                        <a:buClr>
                          <a:srgbClr val="000000"/>
                        </a:buClr>
                        <a:buSzPts val="1500"/>
                        <a:buFont typeface="Calibri"/>
                        <a:buNone/>
                      </a:pPr>
                      <a:r>
                        <a:rPr lang="pt-BR" sz="1500" b="1" u="none" strike="noStrike" cap="none" dirty="0">
                          <a:solidFill>
                            <a:srgbClr val="000000"/>
                          </a:solidFill>
                          <a:latin typeface="Calibri"/>
                          <a:ea typeface="Calibri"/>
                          <a:cs typeface="Calibri"/>
                          <a:sym typeface="Calibri"/>
                        </a:rPr>
                        <a:t>ECMWF*</a:t>
                      </a:r>
                      <a:endParaRPr sz="1500" b="0" u="none" strike="noStrike" cap="none" dirty="0">
                        <a:latin typeface="Arial"/>
                        <a:ea typeface="Arial"/>
                        <a:cs typeface="Arial"/>
                        <a:sym typeface="Arial"/>
                      </a:endParaRPr>
                    </a:p>
                    <a:p>
                      <a:pPr marL="0" marR="0" lvl="0" indent="0" algn="ctr" rtl="0">
                        <a:lnSpc>
                          <a:spcPct val="100000"/>
                        </a:lnSpc>
                        <a:spcBef>
                          <a:spcPts val="0"/>
                        </a:spcBef>
                        <a:spcAft>
                          <a:spcPts val="0"/>
                        </a:spcAft>
                        <a:buClr>
                          <a:schemeClr val="dk1"/>
                        </a:buClr>
                        <a:buSzPts val="1500"/>
                        <a:buFont typeface="Calibri"/>
                        <a:buNone/>
                      </a:pPr>
                      <a:endParaRPr sz="1500" u="none" strike="noStrike" cap="none" dirty="0"/>
                    </a:p>
                  </a:txBody>
                  <a:tcPr marL="88724" marR="88724"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CCC0D9"/>
                    </a:solidFill>
                  </a:tcPr>
                </a:tc>
                <a:extLst>
                  <a:ext uri="{0D108BD9-81ED-4DB2-BD59-A6C34878D82A}">
                    <a16:rowId xmlns:a16="http://schemas.microsoft.com/office/drawing/2014/main" val="10000"/>
                  </a:ext>
                </a:extLst>
              </a:tr>
              <a:tr h="1499750">
                <a:tc>
                  <a:txBody>
                    <a:bodyPr/>
                    <a:lstStyle/>
                    <a:p>
                      <a:pPr marL="0" marR="0" lvl="0" indent="0" algn="ctr" rtl="0">
                        <a:lnSpc>
                          <a:spcPct val="100000"/>
                        </a:lnSpc>
                        <a:spcBef>
                          <a:spcPts val="0"/>
                        </a:spcBef>
                        <a:spcAft>
                          <a:spcPts val="0"/>
                        </a:spcAft>
                        <a:buClr>
                          <a:schemeClr val="dk1"/>
                        </a:buClr>
                        <a:buSzPts val="1500"/>
                        <a:buFont typeface="Calibri"/>
                        <a:buNone/>
                      </a:pPr>
                      <a:r>
                        <a:rPr lang="pt-BR" sz="1500" b="1" u="none" strike="noStrike" cap="none">
                          <a:solidFill>
                            <a:schemeClr val="dk1"/>
                          </a:solidFill>
                          <a:latin typeface="Calibri"/>
                          <a:ea typeface="Calibri"/>
                          <a:cs typeface="Calibri"/>
                          <a:sym typeface="Calibri"/>
                        </a:rPr>
                        <a:t>CanSIPS</a:t>
                      </a:r>
                      <a:endParaRPr sz="1500" b="0" u="none" strike="noStrike" cap="none">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endParaRPr sz="1500" b="0" u="none" strike="noStrike" cap="none">
                        <a:latin typeface="Arial"/>
                        <a:ea typeface="Arial"/>
                        <a:cs typeface="Arial"/>
                        <a:sym typeface="Arial"/>
                      </a:endParaRPr>
                    </a:p>
                  </a:txBody>
                  <a:tcPr marL="88724" marR="88724"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ctr" rtl="0">
                        <a:lnSpc>
                          <a:spcPct val="100000"/>
                        </a:lnSpc>
                        <a:spcBef>
                          <a:spcPts val="0"/>
                        </a:spcBef>
                        <a:spcAft>
                          <a:spcPts val="0"/>
                        </a:spcAft>
                        <a:buClr>
                          <a:schemeClr val="dk1"/>
                        </a:buClr>
                        <a:buSzPts val="1500"/>
                        <a:buFont typeface="Calibri"/>
                        <a:buNone/>
                      </a:pPr>
                      <a:r>
                        <a:rPr lang="pt-BR" sz="1500" b="1" u="none" strike="noStrike" cap="none" dirty="0">
                          <a:solidFill>
                            <a:schemeClr val="dk1"/>
                          </a:solidFill>
                          <a:latin typeface="Calibri"/>
                          <a:ea typeface="Calibri"/>
                          <a:cs typeface="Calibri"/>
                          <a:sym typeface="Calibri"/>
                        </a:rPr>
                        <a:t>CFSv2</a:t>
                      </a:r>
                      <a:endParaRPr sz="1500" b="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endParaRPr sz="1500" b="0" u="none" strike="noStrike" cap="none" dirty="0">
                        <a:latin typeface="Arial"/>
                        <a:ea typeface="Arial"/>
                        <a:cs typeface="Arial"/>
                        <a:sym typeface="Arial"/>
                      </a:endParaRPr>
                    </a:p>
                  </a:txBody>
                  <a:tcPr marL="88724" marR="88724"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ctr" rtl="0">
                        <a:lnSpc>
                          <a:spcPct val="100000"/>
                        </a:lnSpc>
                        <a:spcBef>
                          <a:spcPts val="0"/>
                        </a:spcBef>
                        <a:spcAft>
                          <a:spcPts val="0"/>
                        </a:spcAft>
                        <a:buClr>
                          <a:schemeClr val="dk1"/>
                        </a:buClr>
                        <a:buSzPts val="1500"/>
                        <a:buFont typeface="Calibri"/>
                        <a:buNone/>
                      </a:pPr>
                      <a:r>
                        <a:rPr lang="pt-BR" sz="1500" b="1" u="none" strike="noStrike" cap="none">
                          <a:latin typeface="Arial"/>
                          <a:ea typeface="Arial"/>
                          <a:cs typeface="Arial"/>
                          <a:sym typeface="Arial"/>
                        </a:rPr>
                        <a:t>NMME*</a:t>
                      </a:r>
                      <a:endParaRPr sz="1500" b="1" u="none" strike="noStrike" cap="none">
                        <a:latin typeface="Arial"/>
                        <a:ea typeface="Arial"/>
                        <a:cs typeface="Arial"/>
                        <a:sym typeface="Arial"/>
                      </a:endParaRPr>
                    </a:p>
                  </a:txBody>
                  <a:tcPr marL="88724" marR="88724"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500"/>
                        <a:buFont typeface="Calibri"/>
                        <a:buNone/>
                        <a:tabLst/>
                        <a:defRPr/>
                      </a:pPr>
                      <a:r>
                        <a:rPr lang="pt-BR" sz="1500" b="1" u="none" strike="noStrike" cap="none" dirty="0">
                          <a:solidFill>
                            <a:schemeClr val="dk1"/>
                          </a:solidFill>
                          <a:latin typeface="Calibri"/>
                          <a:ea typeface="Calibri"/>
                          <a:cs typeface="Calibri"/>
                          <a:sym typeface="Calibri"/>
                        </a:rPr>
                        <a:t>INMET</a:t>
                      </a:r>
                      <a:endParaRPr lang="pt-BR" sz="1800" u="none" strike="noStrike" cap="none" dirty="0"/>
                    </a:p>
                    <a:p>
                      <a:pPr marL="0" marR="0" lvl="0" indent="0" algn="ctr" rtl="0">
                        <a:lnSpc>
                          <a:spcPct val="100000"/>
                        </a:lnSpc>
                        <a:spcBef>
                          <a:spcPts val="0"/>
                        </a:spcBef>
                        <a:spcAft>
                          <a:spcPts val="0"/>
                        </a:spcAft>
                        <a:buClr>
                          <a:schemeClr val="dk1"/>
                        </a:buClr>
                        <a:buSzPts val="1500"/>
                        <a:buFont typeface="Calibri"/>
                        <a:buNone/>
                      </a:pPr>
                      <a:endParaRPr sz="1500" b="0" u="none" strike="noStrike" cap="none" dirty="0">
                        <a:latin typeface="Arial"/>
                        <a:ea typeface="Arial"/>
                        <a:cs typeface="Arial"/>
                        <a:sym typeface="Arial"/>
                      </a:endParaRPr>
                    </a:p>
                    <a:p>
                      <a:pPr marL="0" marR="0" lvl="0" indent="0" algn="ctr" rtl="0">
                        <a:lnSpc>
                          <a:spcPct val="100000"/>
                        </a:lnSpc>
                        <a:spcBef>
                          <a:spcPts val="0"/>
                        </a:spcBef>
                        <a:spcAft>
                          <a:spcPts val="0"/>
                        </a:spcAft>
                        <a:buClr>
                          <a:schemeClr val="dk1"/>
                        </a:buClr>
                        <a:buSzPts val="1500"/>
                        <a:buFont typeface="Calibri"/>
                        <a:buNone/>
                      </a:pPr>
                      <a:endParaRPr sz="1500" b="0" u="none" strike="noStrike" cap="none" dirty="0">
                        <a:latin typeface="Arial"/>
                        <a:ea typeface="Arial"/>
                        <a:cs typeface="Arial"/>
                        <a:sym typeface="Arial"/>
                      </a:endParaRPr>
                    </a:p>
                  </a:txBody>
                  <a:tcPr marL="88724" marR="88724"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ctr" rtl="0">
                        <a:lnSpc>
                          <a:spcPct val="100000"/>
                        </a:lnSpc>
                        <a:spcBef>
                          <a:spcPts val="0"/>
                        </a:spcBef>
                        <a:spcAft>
                          <a:spcPts val="0"/>
                        </a:spcAft>
                        <a:buClr>
                          <a:schemeClr val="dk1"/>
                        </a:buClr>
                        <a:buSzPts val="1500"/>
                        <a:buFont typeface="Calibri"/>
                        <a:buNone/>
                      </a:pPr>
                      <a:r>
                        <a:rPr lang="pt-BR" sz="1500" b="1" u="none" strike="noStrike" cap="none" dirty="0">
                          <a:solidFill>
                            <a:schemeClr val="dk1"/>
                          </a:solidFill>
                        </a:rPr>
                        <a:t>INPE</a:t>
                      </a:r>
                      <a:endParaRPr sz="1500" b="1" u="none" strike="noStrike" cap="none" dirty="0">
                        <a:solidFill>
                          <a:schemeClr val="dk1"/>
                        </a:solidFill>
                      </a:endParaRPr>
                    </a:p>
                    <a:p>
                      <a:pPr marL="0" marR="0" lvl="0" indent="0" algn="ctr" rtl="0">
                        <a:lnSpc>
                          <a:spcPct val="100000"/>
                        </a:lnSpc>
                        <a:spcBef>
                          <a:spcPts val="0"/>
                        </a:spcBef>
                        <a:spcAft>
                          <a:spcPts val="0"/>
                        </a:spcAft>
                        <a:buClr>
                          <a:schemeClr val="dk1"/>
                        </a:buClr>
                        <a:buSzPts val="1500"/>
                        <a:buFont typeface="Calibri"/>
                        <a:buNone/>
                      </a:pPr>
                      <a:endParaRPr sz="1500" u="none" strike="noStrike" cap="none" dirty="0"/>
                    </a:p>
                    <a:p>
                      <a:pPr marL="0" marR="0" lvl="0" indent="0" algn="ctr" rtl="0">
                        <a:lnSpc>
                          <a:spcPct val="100000"/>
                        </a:lnSpc>
                        <a:spcBef>
                          <a:spcPts val="0"/>
                        </a:spcBef>
                        <a:spcAft>
                          <a:spcPts val="0"/>
                        </a:spcAft>
                        <a:buClr>
                          <a:schemeClr val="dk1"/>
                        </a:buClr>
                        <a:buSzPts val="1500"/>
                        <a:buFont typeface="Calibri"/>
                        <a:buNone/>
                      </a:pPr>
                      <a:endParaRPr sz="1500" u="none" strike="noStrike" cap="none" dirty="0"/>
                    </a:p>
                  </a:txBody>
                  <a:tcPr marL="88724" marR="88724"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extLst>
                  <a:ext uri="{0D108BD9-81ED-4DB2-BD59-A6C34878D82A}">
                    <a16:rowId xmlns:a16="http://schemas.microsoft.com/office/drawing/2014/main" val="10001"/>
                  </a:ext>
                </a:extLst>
              </a:tr>
              <a:tr h="1510200">
                <a:tc>
                  <a:txBody>
                    <a:bodyPr/>
                    <a:lstStyle/>
                    <a:p>
                      <a:pPr marL="0" marR="0" lvl="0" indent="0" algn="ctr" rtl="0">
                        <a:lnSpc>
                          <a:spcPct val="100000"/>
                        </a:lnSpc>
                        <a:spcBef>
                          <a:spcPts val="0"/>
                        </a:spcBef>
                        <a:spcAft>
                          <a:spcPts val="0"/>
                        </a:spcAft>
                        <a:buClr>
                          <a:srgbClr val="000000"/>
                        </a:buClr>
                        <a:buSzPts val="1500"/>
                        <a:buFont typeface="Arial"/>
                        <a:buNone/>
                      </a:pPr>
                      <a:endParaRPr sz="1500" b="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endParaRPr sz="1500" b="0" u="none" strike="noStrike" cap="none" dirty="0">
                        <a:latin typeface="Arial"/>
                        <a:ea typeface="Arial"/>
                        <a:cs typeface="Arial"/>
                        <a:sym typeface="Arial"/>
                      </a:endParaRPr>
                    </a:p>
                  </a:txBody>
                  <a:tcPr marL="88724" marR="88724"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ctr" rtl="0">
                        <a:lnSpc>
                          <a:spcPct val="100000"/>
                        </a:lnSpc>
                        <a:spcBef>
                          <a:spcPts val="0"/>
                        </a:spcBef>
                        <a:spcAft>
                          <a:spcPts val="0"/>
                        </a:spcAft>
                        <a:buClr>
                          <a:schemeClr val="dk1"/>
                        </a:buClr>
                        <a:buSzPts val="1500"/>
                        <a:buFont typeface="Calibri"/>
                        <a:buNone/>
                      </a:pPr>
                      <a:endParaRPr sz="1300" b="0" u="none" strike="noStrike" cap="none" dirty="0">
                        <a:latin typeface="Arial"/>
                        <a:ea typeface="Arial"/>
                        <a:cs typeface="Arial"/>
                        <a:sym typeface="Arial"/>
                      </a:endParaRPr>
                    </a:p>
                  </a:txBody>
                  <a:tcPr marL="88724" marR="88724"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ctr" rtl="0">
                        <a:lnSpc>
                          <a:spcPct val="100000"/>
                        </a:lnSpc>
                        <a:spcBef>
                          <a:spcPts val="0"/>
                        </a:spcBef>
                        <a:spcAft>
                          <a:spcPts val="0"/>
                        </a:spcAft>
                        <a:buClr>
                          <a:schemeClr val="dk1"/>
                        </a:buClr>
                        <a:buSzPts val="1500"/>
                        <a:buFont typeface="Calibri"/>
                        <a:buNone/>
                      </a:pPr>
                      <a:endParaRPr sz="1800" u="none" strike="noStrike" cap="none" dirty="0"/>
                    </a:p>
                  </a:txBody>
                  <a:tcPr marL="88724" marR="88724"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ctr" rtl="0">
                        <a:lnSpc>
                          <a:spcPct val="100000"/>
                        </a:lnSpc>
                        <a:spcBef>
                          <a:spcPts val="0"/>
                        </a:spcBef>
                        <a:spcAft>
                          <a:spcPts val="0"/>
                        </a:spcAft>
                        <a:buClr>
                          <a:schemeClr val="dk1"/>
                        </a:buClr>
                        <a:buSzPts val="1500"/>
                        <a:buFont typeface="Calibri"/>
                        <a:buNone/>
                      </a:pPr>
                      <a:endParaRPr sz="1800" u="none" strike="noStrike" cap="none" dirty="0"/>
                    </a:p>
                  </a:txBody>
                  <a:tcPr marL="88724" marR="88724"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88724" marR="88724"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E8ECF4"/>
                    </a:solidFill>
                  </a:tcPr>
                </a:tc>
                <a:extLst>
                  <a:ext uri="{0D108BD9-81ED-4DB2-BD59-A6C34878D82A}">
                    <a16:rowId xmlns:a16="http://schemas.microsoft.com/office/drawing/2014/main" val="10002"/>
                  </a:ext>
                </a:extLst>
              </a:tr>
            </a:tbl>
          </a:graphicData>
        </a:graphic>
      </p:graphicFrame>
      <p:sp>
        <p:nvSpPr>
          <p:cNvPr id="97" name="Google Shape;454;g3560725c6e4_0_1448">
            <a:extLst>
              <a:ext uri="{FF2B5EF4-FFF2-40B4-BE49-F238E27FC236}">
                <a16:creationId xmlns:a16="http://schemas.microsoft.com/office/drawing/2014/main" id="{0EE0346F-8CAD-F88B-7F8A-119BCC5AFA80}"/>
              </a:ext>
            </a:extLst>
          </p:cNvPr>
          <p:cNvSpPr>
            <a:spLocks noChangeAspect="1"/>
          </p:cNvSpPr>
          <p:nvPr/>
        </p:nvSpPr>
        <p:spPr>
          <a:xfrm>
            <a:off x="7467480" y="3543480"/>
            <a:ext cx="1446005" cy="2107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0" name="Google Shape;457;g3560725c6e4_0_1448">
            <a:extLst>
              <a:ext uri="{FF2B5EF4-FFF2-40B4-BE49-F238E27FC236}">
                <a16:creationId xmlns:a16="http://schemas.microsoft.com/office/drawing/2014/main" id="{E847E7CE-B798-0343-DA6D-E3D9796457F9}"/>
              </a:ext>
            </a:extLst>
          </p:cNvPr>
          <p:cNvSpPr>
            <a:spLocks noChangeAspect="1"/>
          </p:cNvSpPr>
          <p:nvPr/>
        </p:nvSpPr>
        <p:spPr>
          <a:xfrm>
            <a:off x="155521" y="-144359"/>
            <a:ext cx="295430" cy="2954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1" name="Google Shape;458;g3560725c6e4_0_1448">
            <a:extLst>
              <a:ext uri="{FF2B5EF4-FFF2-40B4-BE49-F238E27FC236}">
                <a16:creationId xmlns:a16="http://schemas.microsoft.com/office/drawing/2014/main" id="{C043E4C6-1453-59D6-AD67-908E33A56205}"/>
              </a:ext>
            </a:extLst>
          </p:cNvPr>
          <p:cNvSpPr>
            <a:spLocks noChangeAspect="1"/>
          </p:cNvSpPr>
          <p:nvPr/>
        </p:nvSpPr>
        <p:spPr>
          <a:xfrm>
            <a:off x="307801" y="7921"/>
            <a:ext cx="295430" cy="2954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2" name="Google Shape;459;g3560725c6e4_0_1448">
            <a:extLst>
              <a:ext uri="{FF2B5EF4-FFF2-40B4-BE49-F238E27FC236}">
                <a16:creationId xmlns:a16="http://schemas.microsoft.com/office/drawing/2014/main" id="{98B48162-1C83-58FE-2E16-3D3EFCA131FA}"/>
              </a:ext>
            </a:extLst>
          </p:cNvPr>
          <p:cNvSpPr>
            <a:spLocks noChangeAspect="1"/>
          </p:cNvSpPr>
          <p:nvPr/>
        </p:nvSpPr>
        <p:spPr>
          <a:xfrm>
            <a:off x="71366" y="54226"/>
            <a:ext cx="295430" cy="2954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3" name="Google Shape;460;g3560725c6e4_0_1448">
            <a:extLst>
              <a:ext uri="{FF2B5EF4-FFF2-40B4-BE49-F238E27FC236}">
                <a16:creationId xmlns:a16="http://schemas.microsoft.com/office/drawing/2014/main" id="{E9A5CDA8-BEF7-1E94-7A67-8C6CB05E7814}"/>
              </a:ext>
            </a:extLst>
          </p:cNvPr>
          <p:cNvSpPr>
            <a:spLocks noChangeAspect="1"/>
          </p:cNvSpPr>
          <p:nvPr/>
        </p:nvSpPr>
        <p:spPr>
          <a:xfrm>
            <a:off x="612721" y="312841"/>
            <a:ext cx="295430" cy="2954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4" name="Google Shape;461;g3560725c6e4_0_1448">
            <a:extLst>
              <a:ext uri="{FF2B5EF4-FFF2-40B4-BE49-F238E27FC236}">
                <a16:creationId xmlns:a16="http://schemas.microsoft.com/office/drawing/2014/main" id="{49CFC792-7BDE-5390-4517-C991293E7E28}"/>
              </a:ext>
            </a:extLst>
          </p:cNvPr>
          <p:cNvSpPr>
            <a:spLocks noChangeAspect="1"/>
          </p:cNvSpPr>
          <p:nvPr/>
        </p:nvSpPr>
        <p:spPr>
          <a:xfrm>
            <a:off x="407451" y="358771"/>
            <a:ext cx="295430" cy="2954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5" name="Google Shape;462;g3560725c6e4_0_1448" descr="data:image/png;base64,iVBORw0KGgoAAAANSUhEUgAAAyAAAAMWCAYAAAAJU+LYAAAAAXNSR0IArs4c6QAAAARnQU1BAACxjwv8YQUAAAAJcEhZcwAAEnQAABJ0Ad5mH3gAAAAGYktHRAAAAAAAAPlDu38AAAAJdnBBZwAAAyAAAAMWAD1IqSwAAAAldEVYdGRhdGU6Y3JlYXRlADIwMTMtMDktMDVUMTc6MDg6MzAtMDM6MDBe016OAAAAJXRFWHRkYXRlOm1vZGlmeQAyMDEzLTA5LTA1VDE3OjA4OjMwLTAzOjAwL47mMgAA/xxJREFUeF7snQWAFVUXx//bdHd3SDdIhwUCfiCgYmCigIFICQgoKYKJiopYKBiolEEYoEhJt3R3LLX5vvu/b+5j9vHe7tt+y56fDjNz5+68iTsz59x7IsChgCAIgiAIgiAIQhoQaM0FQRAEQRAEQRBSHVFABEEQ/IArV65YSynHpUuXcObMGWtNEARBEPwDUUAEQdAcOHDAWhLSg+XLl1tLyePo0aPWEvD444+jQoUK1pogCIIg+AeigAiCoJWPTZs2WWtCerBkyRJrKXksWLBAz3/77TfMnz8f33zzjV4XBEEQBH9BFBBBEPDDDz9YS0J6wFggVBhSAqOA3HXXXZgwYQLatm2r1wVBEATBXxAFRBAEl9AqpA9btmzBsWPHrLWkc/78eZcp16xZs9CnTx+9LAiCIAj+hIThFfye6OhohIeHIzY2Fvnz57dKnURERODy5cu6Bzk0NBQ5cuSwtsSFjrhZsmRBtmzZrJK4nDt3Tu+fBAQE6DnhPrNnz26tXYO/SafhsLAwr7/JffK4+Jus5w7PKzg42FqLizmvmJgYBAUF6d8ICQmxtiaf06dP6+PKmjUrLl68iAIFCuC7775Dhw4d4lzvwMBAXYfXzh1TzxyjqcdzNtczT548eps7UVFRuHDhgt7GOp4wv+8O/5bHzN8x98ocAzHluXPnvu7vIyMj9TG7tyPD1atX9X01+8uZM6fXe2SHf8N75u1c3DH3N1euXPp33nrrLUyePBn79++3ajiVCV5jnguPgXXd4fnQ0dwcJ82t6PfB6++J+Nqcr/C+cT+8zub6cp88Bl9I7jHwWvPamd9mO+E1Mm2B66Zd8RryXtqP1WDaCZ9vPueE58b2xXMxZe6cOnVK79/cO/c2Y+BxeGpnbH+8b/ZjtsO/4zG5P0vEfg7czmcuIfi37udOeA157OYY+FvEvm7aHZ83tllzzHnz5tV1iGnL/B2+o0w7Nfsn9vPkfvPly2etecfbcScG3hdzjt6eTd5z3jvz/nJ/97rD42LbMO3d/doQ0z48YY7JnJ9pR+6kxLMqCH6NehkIgl9Tu3Ztfhn1VKdOHavU4Th69KhDCeaubepl7pgzZ4611YkS6lzbOTVu3Njx33//WVudPP3003HquE/8zXXr1lm1HY5//vnHoT5Aru0zZ860tlyjUqVKru3qQ+U4fvy4teUa6mPluOmmm6y1aygBx6GEZ9ffcypSpIhDfeSsGkmH10N9ZPU+lVLkePjhhx1Dhw7V63PnztV1KleuHOe3laLi2L17t95mUB9PR7ly5eLUU0KTQwnQjs6dO7vK1Efd+otrqA97nL974YUXrC3XYBm3LV682Cq5xvz58+P8vbeJx2I4dOiQo02bNq5tPNZhw4bp8zCwPsvt+yhfvnycOu5s2bLFUbFiRVd9pcg5PvjgA2vr9fDe3nPPPa76pUuXdowZM8ZRokQJvW545ZVXXHXMNGnSJGurw6EEa8e9997r2la8eHH9N2yrXPfEH3/8obfxfieV999/X7db87v2qUKFCo5ly5ZZNT3Tp08fXXflypVWSeIZNGjQdb/taeL99VTuPpnnVymBrjKeoxL8dbkdJRC66jRo0MCxa9cu3cZNmfvE9jRu3Djrrx2Ojz/+2Ov1s0/jx4/X9bt37+5xOyfup1mzZo6dO3fqup7gPeFzzmfOHXv7iW/iO5XvVnvZAw88oPfB9qwEaFc5j4ltxP0d6T4pZcAxbdo0vQ9PLFq0SNcbNWqUVZJ4+Gyadx0ntgd3OnTo4NrOe/Xvv//q97Up8zbxeSOero2ZSpUq5fjxxx91PcOmTZv0/bDXYzty5+WXX9bbfvjhB6tEEG48RAER/B4KdA0bNtQvZH7gNm7cqMujoqL0R4Uven7sqEjYhU535SMoKEjP+fE7ceKEVcvh+O233xz33Xefq94TTzyhJ36gQ0JCdBmFcAqx5MyZM47nn3/ete2pp57S5XYKFiyot1E4HT58uD5WOwcOHNDbuY+rV69apU4oLLz00kuOKlWq6DqcT5w40dqadOwCFgVfu5LEyQjOU6dOdV1vXtshQ4Y4Ll++rLfZ4f5MvaJFizpefPFFrSR99913jttvv921371791p/4WTt2rWubd26dXMsX77c2nKNu+66S28fPHiwVXINuwLC+8Rj5DKPhetmm2kLFCRNHU68l2bZrvzw2CmclylTRm+j4stz9AbPy66w2AWxzz77zKp1DbaBmjVruupQOOR9MOucDKtXr3Y88sgjrvL777/fpQRTIWrSpIlrG9tY2bJlXeucPGHuP5XwpEKhju3d/M7dd9/t6NWrl+s6UECnEOeNW2+9VddLjmDZs2dP1+/zfhshk22uVatWrm0rVqzQCrZZ53GaZ9veTowCQuHw0UcfdZW7C48XL150KQ9UZj/66CP9XLCNUvFkuWmDnOxtbsqUKXof27dvd/Tt29elyPD6eTomCqBk3rx5jk6dOuky/o2p17VrV9f7LF++fB6VJWI6MlatWmWVXIPtwPwe92n2x2OqXr26axufI75b7dd54cKFeh98V40YMUJ3pHAbrx/biHlHmmeCipI5dr4rzL6//vprvR93qGxze8uWLa2SxMP7NXDgQJdC4WlftWrV0tsKFSqkn33+Dd/X7u8UM5n3Oidiro25n7w2bHPmvNle/vzzT12XsOOAx5Q3b1693bQjd0wb9/RtEYQbBVFAhAwBewT5QuZ0xx13WKVO2IvFD60djnKY+qbn+MKFC66Pn/vHiB8SU9/OpUuXXB+TAQMGWKVOTK81BVY7Z8+edQkqpqfQHX50zO8tXbrUKo2LEYY4Ty728zO9q8R+HBTsDeZ6t2/f3irxjKnXokULq8QJe8LNft17Ou330iiT7hQuXFhvpxLgzuzZs/U2M7rCY+S6OS+zb6OA9OjRQ6/zPnLUjHz66aeuehT27ZgRHCpe8WFG5qjIGQWNwgXLKMydPHlSlxlMrya3URAlFOAo/LCckx0KlabcnAt55513dBl7XinsEe7HCMHu+zGY3l5et8jISKs0aZjfMfePv08hk2W8d+4KN6HiZAQvKlBJ5eabb9b7MCM5+fPn1+tsv1QiucyJ2K+hu5BujoWjEgZ7fffnbsGCBa5t7qOeZuTJ/mwRtiGWs9PDfk3MqIl7++/SpYsup7JkMM+S+2ji6dOnXUoDO1vc2bp1q97GiaNj7hhh2gjARsHgMR07dsz1twb7dXbHKKXu19iMkr777rtWiRPT4eP+7jS0a9dOb+cId3R0tFWaNBo1aqT3xY4H+77YZs0Iunt7dH+nGNavX6/LOdkxnRr2a2PuJdsZ26Udo7B5Gj0nphOEo9GCcKOSPANLQUgHfvrpJyih0VrzzNtvv63n6gWOF154QS/TZvfrr7/Wy3/88Qd2796tl+NDfVjw/PPP6+Wff/5Zzw3G92Pfvn1xHIgZTlU9W9aaZxYtWuSyF164cKGepyavv/66npcvXx5KKNLLRAlZ1pLTljs1+Pbbb60lJ/Zz98SOHTtw/PhxvayEIW2jbWfPnj16roQbPfeGEni1748JQ6uUDhQpUkQvP/jgg1ACs15+9dVX9TwxrFmzBkoY0efBNqWEQ10+ceJE/RtKuMH777+vywiPxdwDRqZiuyS0AV+7dq1e9hX+PXnxxRehBBm9zP38+++/etkTPB46p/N4aYO+cuVKa0vKwN9XiqH2AeC9U4KYteUavJdKOdfLfH55HEnBPLee7r83vw0D74NS5vRylSpV9HzXrl167o77c/nrr79aS77z0ksv6bkSzKGUTr3sCb5DiGkXfAYSgn4USpDXy3PnztVzO/bjpX+XO0pB1nO+E9xRSqS1lDqMGzdOz3ne9NOxQ/+YFStW6LZK/4rEPh/uGH8T+nXYvxvr1q3T+/eFI0eO6Pdj2bJlrZKE4ftGKXW6zX///fdWacIwJLppDzt37nTdJ0G40RAFRMhQmA/0oEGD9NwbVFLIY489pucGCp10uCZUQnyBzoCEQpYdClucCIVqg33ZExSCWMcIUGkRApcRkYhRpux069ZNz+nMnBr89ddfWgAm/A2uu19LO+b6UfnjtXIPT1u1alU9f+ihh/TcnU6dOuk57w1/i/vgMsPS2nniiSf0PCnhb3///Xc9p/BWq1YtvUwoND388MN62R5ZbMOGDS7hu3fv3npuKFGihLWUMBRiDx06pJf79u2r54aSJUtaS9dDhYOCXqlSpfS6eT5SkmLFiuGOO+7Qy0bRt2MEYgZk4DP1559/6vXEcs899+h5o0aN9Nwdb87G5JNPPtFCJIU8I7zXrFlTz91hQkcjCBK2y4QUHHeMYkq8dUqwjfKYeH3atGmjy8x1TAjzXAV5cGLm8VIAJszx4y5s33///XpunidP+OIsnhSioqKspevfq3///bd+T5jn4pdfftHzpML9m+tj70TyVaGkQsRrNHr0aJdjefXq1fU8PthB9b///U8vm/evL5j3H3+LbWbx4sV6XRBuNEQBETIUAwYM0HMKgMuWLdPL7lC4Mb3k5oNu5/bbb9dzfugSgtGiJk2apJe7dOmi53ZMJJQ5c+boOeEH0yg5nmCPHnvm77zzTr3OHt3U7OViL5oZoTG/aee1117TgnNqCBv88LPncdWqVXqdSh97EuNTQHj9KLi1a9dOr8+bN0/PDZ07d9Yf5oEDB1olcfnxxx/19uLFi+uRCtK8eXM9t9O6dWs9Z1Qj3ufEYNqeu1JDTN6NLVu26DlZunSpnlPQNG3GzrBhw1zKQXwYpYbty4zm2HnzzTd19C93jLDVtWtXPU8tpbd79+567klo4jFQqGrZsqVeT2ro5zfeeEPf3xo1alglcaGi503YP3HihN5GZaxfv3562Sg0dsw1NNft4MGD2Lp1q9eId97477//rCXvwjxHRwjbIds8j2nEiBG6LD6oIH355Zd62Vx3A58xviNbtWql2xsVFXdF+/PPP9e/5W20g9sS+1z4ilGeOQrl/jyYa27et55GbxKL6Siyv6f5O3YF0RscqeMorLlPvC6+Jm01z1tiOjl4XDze9u3b63W+zwThRkQUECFD0bhxY9x888162ZhWuUOB3oxaeOqpMj1+HIL3xC233KIFRY5QFCxYUH/MKXh4yqlgesQoYPLDRHMO9pqWLl1al3vCfGDZA8v98+9Mr1dqQKHL4EnIZVndunWttZSlTJkyem563M25e1NA2DNKwalFixa4++67dVlyTNT++ecfPffUDtjDSsWLUElLDEYAMSZQdkwZw60aUzIKl8RTfXLbbbdZS/GT0H48KUSE7atQoULo1auXXt+2bZtWglOaatWq6bl7bzuFOJqAUekzQpm7Ypna8NpMnz5dL9t74D1h2q0xHzTPZ3YPIbnt8DypAHGiSVzt2rV1eb169bRCbOAzTzgKN3z4cL1sBFxv8D3EdxNHujjyxhEnwndIz5499bLBjCKwXZlOmLS+3oSjj+Stt97SI4V81/AamveAMSe0w228Vqat8lnjs5Qcgq1wtuwUoDLB9kkzL2OG5465P2wv5pmiGVZiMeZt7mZm3uD1ovLO75x5Tsy1EoQbDVFAhAwHe+wJe9U9Dc9zyNzgyWTCxLA3Soo7HKGgmcvevXv1h4g92rQdpgDnDj+m7OXnR4027uZjkZACwt5QCiX+0svlTXBNLnXq1NFzYwNNQa5ChQouwd8dCk4UDm699VYtbBH29PJeJAWTh6Bo0aJ67o5pC8aUxVdM2/HUJmg6ZqDQaMcIQu5Q4DDKrC94248nZZKCLU2w2LvOUQO2PbZrMyqTkngyBSIc+eK94H01yhYV9aQIdUmFPjuHDx/Wy+73xR3z/BrzQbZb9kp7U0BM+3n55Zf19TXPN5UA9vB/8cUXervBCLgcVTGjJBwpjA/+Dd9NvGZmhJfmhry37iMz5j3EZ8iYAaVHslFznjR5Y+cMR5J4nsyP8tVXX+nRTDtUsNkxxOOmwsJnwpMZZmJhu+SzbvZlRmK9KSBGcWJ7YbshvvqL2PH2PHiDI7bsGOAzwu8O35NUZjdv3mzVEIQbB1FAhAxHkyZNXMKpJzMce9I/I4DaMb3I3uy5+QHgx8YIGzT78vahYk++8QGgfTE//BzWt/d22jE9b/y48ONk/BXSu5fLCCkpjRltoqBlJgqh3rALTjQxMk6fSb0+RhkwfhPuGL8MbwK9N4xJB5Ujd+yCirHBN7gLMUw+yFEB9mLTOZoKKUcnEiI+YchdqKOiQQHZXHcz9+S4nFy8CfZmBIG/TeHe9N6b8rSACo9xCk/IlIptj+8HCsscReNx0ufE28idETQbNmyoRzU40dSM/j40Y3J/f5j9cFTI+AeYa+INtiW+m9ibbtrrmDFjXM+IHT4vHOHjiJR5V1JxMQ74aYW5Luw04rW899579TpH8DyZvrH3n8I/j5nCtzFnTIm2aq4DO3vM+8TbSKI5brYX4wdUqVIlPU8M9s4wXzDPA4+VCpM5vvT+PghCaiAKiJAhMX4ZHJ43Zi4GDnsb5YLOv+6Y3qT69evruSeoxBiHbZoPxIexVaa5BnvX6OjuTaBlpCCaf9CkgNGojC8Be6lTq5fLrgzZbdLtUFCpWLGitZZycOSBvcEUKt577z1dFp8CwutD4XDmzJn6+hhfGpYnBWOu56kdsBfZ9NDG54jrCTOy42m/xjyLfgRmhMT4a9idmgl9c2j+RaGSveXcHp+5idlPfIKk+2gWbf0JR/F4TU1Pu6dIVcnFKE/ujuCMRMbr8dFHH+ljMNfFRChLK8x7ISGFkwJogwYN9DId16lExNduDVTkp02bpieaEjISmlFWvWGOxVuHiDt8PozwTn8Yd9imOIpAAZbXmu8vd5+W9MK8A6jUeRLOea2peHA7j92YyqWE+Zh5LmjSSUGf7ztPmerd4f2hwphQm/GEidjmy+8Q+vRQ0aTfC8/f3Lekvv8EwZ8RBUTIkHDUwfTau/cYU3gw0bIYEtcdY7ZlhFNv9OjRQ88pSMRnsmGc2vnRp/Boeto88bUVHYijJQzZahcgfI32Qt8IfqR9/Sizh9T0knpyPqYpG5UxXxwyKUDwt705gHvCXA+agFAYM87f7lDI4webvfu8NpxM2EyaZiXWTIqYSEn8e2NWYTBR0KgkmQ99fNCR3QhH9FEhnkznzH009v/EXAOenxmBI1SkjXDBY+AIEXvRvWFGzKh0uyszhCGF3SPEGVOrqVOn6mtqepM5+pNY35eEMMqOMS0k7Hmn6Q2VLHNfjVkLFXajBKYFDzzwAN599109IkEBj/fTWweD8UEyz1l8z3Vy4EjJO++8oyNfsRODx2QPj+2Jh61Ia3ye3a+fCcJARdhcb+OD4B4SOzGYUSNP5pD8LT7bCb1D2Mbpw0LFwpMyxMhoPHaGUedxGyWZfmye2nti4P3jteWzw2+GLwol4Ug42zWDFhDug5MvmCAB5hsRH/x28Lg4as/nmOdvAqXQnyghs0FByGiIAiJkWOjAyJ4p9hy7O5UaMxSTD8TA3i9+jPl3ZnjfG+wVpwkPPwgUEmnf7cn0hb3h/DgbATk+h2J+RNnzRlMKMxmB0ddoL0aATMiR1o4JWWv8Z+w899xzLgEiIWg+RmjT7Sum55G99lQIvPk6GPODDz74wHVtaOLE4+LHNym5K2iux55lKh+My29nypQpeu6LcEBoLkPYE2ruMQVrc00If8c4OtujptGUwpjY0OzKDtsv8UUQpyJplGv3/VDQZzQtu7kZR7zon8QACvY2Z0a7fFV6fYFt20S/MqY2xAiavP7m93nd2FHA0RijjKQFNHV76qmntABp2psxw3PHCKgUWDmaYEZEUhr2eDMqFAVd08a9jVQajDkYryWVEL6bjF8SFWRuo8+Fud4m+hPbcFIUeWKi0plOFANHMrhfduj4Mopjnp2PP/5Yj4iZc6aDOJ34+T4yx83JBARI7ugNR1PtOU98VUAIA4bQBCsxUcE4qm3e1fbnwRtGGadCbM6d0RGp1PHemvePINwoiAIiZFj4QTCx7I1ZiYE22PwI0xzh2Wef1WV0KGQCOsKPYEI21/x7CrCEAvzIkSM9mozYlRmanngLD0oBnD3OFHgp0JjJjOTQAdGTz4o7RvHw5ADtDeZD4XFSmOIH3jB27FgtQPO6eArr6o5xfvVkd+4N0/NI4Ty+jz4FQtaj8miuDY/JjAgkJXcFHYBNvgf2YJpkcOxhNCZvnnKjxAfN86gEmLbBPCpGMOF1ZE8mBTHTNg0mahtHPYwwwXY7dOhQveyrYMiee8IRDZNLg/vheVJQsY9OGaGtY8eOcdpcSoY4JVQQGeKZAhQd4e2jXLyvVDbs95X+CXbfqfTAjP54a8tUGo3pTNOmTV1+AamJaZ/efM4MVFaMfwDvJd9NZqSL15udIgz2YK43R1eoyLOd2JPxJQYzIkyzUdNu+C7iqBLxFOLbE+ZdycAUjz/+uGtkwSiEHOUzx83JvB+TM3pjMJ0hfBd6G4mND/P+Swi+6/jM8Xmg0utLJ4d5Vu3PCZUmE0I8NUwmBSFdUQ+IIPg1SqByqI8pu4cdjRs3dkyfPt3a4nDs27fPoYRWPbnz4Ycf6r/hpIRG17IS3B1KYLRqORxffvmlo1mzZq7tSjlxKKFcbxszZoyrnNPGjRsdBw8edKiPpCNHjhx6Uh81hxLk9fZWrVo51EfVoYQwvV60aFGH+nA75s2b56hWrZouq127tkN9tB3q4633pT5UDiXc6G2NGjVybN261XHPPfc4lIKkyzhv166da2IZJyUI6GP0lRkzZrj+VgkwjqxZs+plJUw7zp07Z9VyOJTC5rre6gPo8bfffvtthxIcXPXUx9Jx9913O5Tw7XjjjTcc9evX1+VKkNLXpnjx4nr9vffe09dXCQB6nfdTKXWOZ555xpElSxaHUhj07/CekI8//tihFE1dl9eabcFw5swZR9euXfUxcjuPRQn51tZrXLp0yVGxYkVdhxN/xyy//PLLVi2HvgY8ByUw6G1lypTxeO5sA4T3Lnfu3LqM7U8pHa46SkDTdewo5UCfr6mTK1cufb5mPV++fFZNh24vSkBybWvRooVDCSh6mxJuHEqpc23jfjhxuXfv3roOeeutt3Rb57Vu06aNY9SoUbr8999/dzRo0EDX5za2TyWY6m0Jwb9VSqTrt3k+LVu2dLVfPmdbtmyxajscTzzxhL4uvE68hkqI1OVsB+XLl9d/w2N/8cUXdXli2LBhg0MJ1g4lWOv98LniM2+YM2dOnGvIZ9PT/Zw5c6auv2TJEn2dWKYUJIdS2l3XWQn4+jnnc8P16tWr62M2bdDcR29t0KAUz+vav6dj4jNDlJLpepb4Nx06dHAoxVlve/rpp131uY3XQwn3ep1tl3XNvejTp4+rrZYrV04/cwZPxzRr1ixra1z43jK/ad4fnPg+ZPs27N+/X5eZOuY9QPjcmL/j9NBDD+m2yeeY7Yj3gO8X8sMPPzjq1aun63Hbo48+qtu/Lxw7dsyhlBe93+DgYEf79u31t4P74jXge47HxXVeGz77R48e1c+D/Z3i6f5wInwXsA2a9s82yHZm1nlN16xZo+sS7t9TO+J7LVu2bLqcv/PJJ5/o+nwPVq1aVdflteQxC8KNgoyACH4P7ebZc8eeZ45o2M1/GFGH8dI9ZYFmrz+dGpnPQ7V13bvO3jTa09Ix2sCRCY6OsIeQv8HfM7kzOHrC3iuONvB3OLpBEy6aN6iPjDbH4TIdz2muRTMNmk+wR1h9fHSvNrfTPIamHvwbznfs2KF7D2kew9+jCRe38fxodsS/YW+22Qd73sxkoOlGYmBcfYYD5TVjDx2vC3MQ0GyGttkGHj/NgvjbxNNvc6SHPci8LzxuXlv+HddpI07TAV5LjgbwXNjzyHVed54vl3ntzP1kzy/3w9/k7xgzIt4bjgqxLu8h92XgMXKd5fxbrnuKIMX7wnCqHCFgzzGvJ4+fSftMDgZC8w/7/ngPPZ27MTNhLz7bEtsHz4f7ZW86e4ft5lcG7pMmTxyBohkaz4mhWmnrzX2ZBH3ERCzib3Hi9TARt3it2Xts3w+zedPh2e7PQJMotjEeG5fNObBtc8SG+zXt19doPfxb3j+2PT4vvH/cL9sTTXBo/mN65k3bt99XEwaX95y/yW38W/v19RX60rDNmbZEkxW7fwJ/y34N+Zv8HTMZ+OwRngvr0+SF143PKBP88Tzpz8Pf4u/wmGlew+tg2qAp99YGDcbPyd7+PR2TeT/xvvFZYl1ecx4Dz5MwQhPfO+xh50gCz4PthHXZdk1dXl8+q/x73gc+kzSBM3D/7sfkLWocTaaUsqB75lmXpmA0ZeR7hedv4HuN14XXjuU0XeVvELZ1jkDS94rvIPq/cBvfd6atmvvINs9z4P3jfnhPWM8X7O8Hc+347uPIAkeIeE14LbhfXhfWNcdtf6d4uj8mgImnNshzYdtnOGz6D/IZN/D96Kkd8Vh4DCzj77AdEt4n/g3r87nn+QvCjYLuNraWBUEQBEEQBEEQUhUZAREEQRAEQRAEIc0QBUQQBEEQhBsWmqQJguBfiAIiCEKKY/IOCIIgpCf0x2CEQUEQ/AtRQARBSHGSG7NfEAQhJVi7dq129hYEwb8QBUQQhBSHWc8FQRDSG5MfRRAE/0IUEEEQUhTaW5uM2IIgCOmJKCCC4J+IAiIIQory22+/6bj/giAI6Qk7Q5YvX26tCYLgT4gCIgipCBN1MYFUkSJFdEKqnDlzIn/+/DqRFcs5DRo0CLNnz0bDhg11QkBO3M6pevXqOunXkCFDdKI8w4oVK3TiNyYs4z657w8++EAnrmrbtq1OtMfkWH/88Yf1F9d44okndGKrChUq4I477tBJsNq1a6eT6DEJW7Vq1Vy/z4lJvHicjz76qLUHJ0xgNm7cOH2OrPfggw9qZ8+5c+daNYCff/7ZdZ6sU6ZMGddv8JjNNiaNY0I/HhN/r2rVqq7fL1y4sL42GzdutPZ67fyZIJLJBZlYzNTnZPbLJGdJYd68efq8mOiP15K/P2fOHGvrNQYMGIDKlStrR1d3zDHy/vGeMwGZYfr06fr8ef94j3ltmcSvadOmuj6Tynk7JybXJDxGHpf7MX788cd639wH92X+vkqVKvpa8p55iwrERGesw9/hnAnjUiKCENNN3XvvvTpJIe9v+fLl45wbk9PxN0uVKqXrjx07VidX5L3ls2Ova283VHR5zhUrVtT75b3o1q2bTr7HJJFM1Me2xOvTqlUrzJ8/36d2Y67xZ599Fu+1HDNmTJzr07dvX32ObONMemffN/+G+zZJBplQ7+6770alSpVcx86EnUxux+fS0/PIpIM8J/uzYIcJFJkY0JxHixYt4k2MmFg+//xzfc2YYJDPsid4bfnuYb3x48dbpdfYtGmTvnY//fSTVXKNDRs26PPjPef9qVWrlj5vJvXjdeP1Mkli3WFCPz4/vNd8B3755Zf4888/47w37SxatMh1ndge2Y4kLZogpB2igAhCKrJq1So9P378uP5wUmBitlxmQzfQX4IZeSl4MBMvJ2ZMZh06T3KZ2bIpSHEbYXZcbufEfXLf3Mbs0ty/WaZi4w4VBArMJsswP9DcDzMgM+s452bfnIyA9ZkSxgzMKk2BadiwYfoc6ejJbMjMBP/ee++5omBx/wbui9eBv8Hj5bKBv2GOgcv2Y2Dd1atXa2Hkhx9+0PXNMfPa8FqwjqnPybB161ZrKXEwAzL3yfvCc+HvsMydr776SitwPD537MfI6zBhwgRrC/R+zTnyOtjvg/ktb+dkslSzDpVA92PkOsu5zP2av2cd7pP3jEKde0ZpmqpQSGYdwvngwYPRpEkTjwpWYqBCwGPhubrfX04mQ7rJ0M1jZV3eWz4X9rr2dsPjYvtnHe6X14a/w3JeTy6znXN/vCasy32wfnztxmScTuhajhgxQisoFPwJ7wGPj22cc/u+zT65TMw14fHx2Fmf61zmnNfI/XnkcTOrP5+FhQsX6v0YeM7NmzfXSrFh2bJlWiFyr5tUzLuGbYfZuk3GbgOPkdeL7x7W8+T8zSz+3DZt2jSr5BrmGfB2f7777jutpPKZs0PlnZ0Xf//9t743bMs9e/bErbfeqrczu7qdl19+2bWNMPt4165dtQIpCEIawUzogiCkDnzEOClB2LFx40bXOvn666/1cpYsWfS6+li7tnPZoIRbV/nYsWOtUiemnPu2U6xYMV2uhA+rxIkSHPTvcVvnzp2tUictWrTQ5ePHj7dKnPzxxx+u3zEoAdYRFBTkGD16tEMJPrps8+bNrnqm7vvvv6+XixcvrteVMKvX3333Xb1u6prz5TFxfciQIXqdcP8NGzbU5Xny5HEoYc/a4nDky5dPlytByypxogQJXX7bbbdZJYlHCVd6H5zs98OgBCRHcHCw3j5q1Cir9HrMPlhXKW5WqUMfM8vNtTCY+u7n1LFjR13++OOPWyXej9G0taxZs1olThYtWuSqP2vWLKvU4VACnyN79uy6vHbt2g4lBDvmzJnjOr/nnnvOqpk82La4v/bt21slTpTQ6jouw8yZM/V6wYIFrZJrmLrmnM15ZcuWTbdxO2w7RYoUcSiB3ypx6OvC+t7aTY8ePaySa9fSPKcGJeTqck6ff/65VXrtHOvUqWOVOOE1NfXtPPDAA7qsf//+VokTT88j275SPnQ5nyn7OfGZYTnv2bfffqvrNm3aVJfxfJWiY9VMHvb3mFIirFIn/F2zzf3aGu666y69vUyZMlbJ9eTPn1/XmT9/vlXicCjFwpEjRw5d3rZtW6vU4VBKon4vsLxGjRr6Ol+4cMH1vHCaN2+eVdvhWL58uSMgIECXP/XUU7qMz6+nuoIgpB4yAiIIaQDNKdzhsD9hL2d8sLeaJliE5jW+QJMRQvMLJaTpZcLRioR+z51y5cpZS9egqRVNxV566SUEBjpfIzQVYQ+lHfYsEk/n7yvc/5IlS/Qyz4VmFQlhjplmGakFzdvMKIIn8yw7NLFhXaWwWSWJx5yTuaZJgaZ2SrjWyzTZM0ydOlX38rPdrFy5EqGhofjf//4HpRzp7RzVYu93akHzpuRAsx2aBbHXnKNxBo4kcP2WW27RpjYJYdqpL9e4devW2qyM+PJc8pomF5pO/v7773qZo0Y0MyMcOXjzzTf1Ms3m2JvPuvTHokkSt7/99tt6e0ri/rwnFH6boz7m+DkqYUbzfIGmhr/88ote5vuA95rMmDFDvxdo9mXaLs1Sf/zxR72dKFnHWgKGDx+u19lmTPseOXKkvmaEo36CIKQ+ooAIQhpAAdSdxAjlxt6apg2+wI9xUFCQ/tAa4Z3Q7tkXaM5BnwJ+3IsVK2aVxoUmEUYAMnTp0sVacmI+/LQHjw8KJvFhFCpCYcoTFBrpC0CBk+ZqhEJLamG/lps3b9amH96gyQyhb8HevXv1si9s3LhRm5bQfIe+IsRTW0oMpi3Zr+PXX3+t5wMHDowjKNM3hYIszYI8+RMll8ceewxPP/20tRY/9Avp1KmTtebEtBteEyrqxO5bwGhsbMt2cxt3qKSy3bAtm3ZD/wNfMD4r8Sn19Lnq06ePtZZ8qPgbzD2kWRaXqazbryeVsqFDh+plc49TEjp48/oaqIDwveMNk5PDPJeJzRdUsmRJa8np70KM8vf8889rnxkDFU52ipAjR47oOf/GOKXTF8qOMZGk2SZN6QRBSF1EARGEVIQCuL33zU7evHnj3W7n/fff1/PatWvruS+wF5DYewL5wbd/pL3B3m76NXCiUON+nFQouE77d374jQ0/eeGFF1xCEntjWe+tt97S6+6Y/fJaxIexYeexeLsGHO2hozeFdTrxcr/23vCUhteSSiSFKXvPric4ekFHawpr9BvwFSo2FJB5XhTWeU50pE4O9NUh9O0gPKZdu3bpZV43O7zedGQmqZFNmiNyRrExbcEbdOo3o1+mrr3dmB5s+2iUcTTmCIg3tm/frq8v5+3bt9f75ciBL9AHiDBggTfon2CE3oTO0RfM+VExNEqpaeeNGzfW5XZuu+02Pafi62sHhi9Q0eAohPF/ol8GRzWo9HjDKBx0EifGp8tXXn/9dT2nEzufOypddGon3bt313M7Rjnhs0f4PHEkktfItH8DFX2jGK1bt07PBUFIPUQBEQQ/5I033tA9p3SKZC/r+vXrdbnpzfQF8zFlJCrCHnqaKCQ08kKBkL9PaJbjCTqgm95ICgU8Rgp5FDBoupNcKLTRvOuee+5Bhw4d9EQoTBUvXlwvEyPMzZw5E99++61eTkkhyxvsUaUww+OhWRNhVCpvUAg2EYGM43pC8JzMPo2pV2Lh3zGAwUMPPaTbEqMoUVmkYtGvXz9dh8dirlmNGjX03A4jEBH2sqcUVKp4XHRY9jaiZaCQy7r8m/iugxG0eV/oPE7YHhlNiwKrJxLTbsy17NWrl752jPbEYAz2a2mHTuW+nmN88Hlk4ID77rtPR4pjJCjCaF80ryJGwTEjbXbMKAAVzaQGZfCEEepN54AZEUxIAWE0q4cffliv01nc0+inea55b+hUz2vOzg6jgDByIJ8pKo5mBIb32R3+jYk6RjiiSPgcuCtqxIxouY/sCoKQCqgHXRCENMDuvOkJOtSa7e5Tzpw5HR999JFV8xpmO/dth86YdEBXH2m9XQmZ2qmYy3QA5tzdCd04iNunRo0aWVvjooQP7YQ9fPhwlwOomR588EFHpUqVrJpxcXdCd+fOO++Msy/71KZNm+ucwXld3OvxmFKC+JzQZ8yYocu/++47x2effaaX6ejsCW5TwqN2pi9XrpxeV8Jjgk7o9umtt96ytsYlISd0T1PevHkds2fPtmpec4Z3d1g38Pi4nffOoIRGx549exxKKYh3Uoqa9RdOjIO2fVKKsrU1LsYJ3T4x8EF8mLb4448/OrZt26aXlbBqbb1GaGhonP1y8tZu4ruW/L0vv/zSqukkMedIvDmhe3oezcRngc7XBm8BJAyenO7PnDnj8Z65T0p5sv7CibkeHTp00PPq1avr8k6dOunfYfty/y1Cx3ClnDi6d++uj10pALoeg2y4kzt3br3NfeL9f/LJJ13O9wm9U4lS2FzO7J7ash1PQTAEQUgdZAREEPwQmvPQdIq9q4TOl+55OBKCJhLMMUDY82h6KL2NgJieS/bmGnMib74bdB5l7+8rr7yiQ2XSlMKYRjFcr7ce54Qw9uPs8eRojTH/YS88fVns9u/EHLNSzlyjNsaOPzXhteSx0pTEmPcwXGp8/h28l+wRJ+zZTcgXhOfEPBPEUyAAX6AvEE2nmL/BwF5wu7mKuebeeunp60PY42ygPwaPiYEU4pvoP8TQqO4wXwOPi2Yvdrt+T9DMinXpNJyQb4YZjWKoadPePZlfmXNOTLuhbwyPg6MmBpr/GEd0dzhK6Os5esL+PNL8zIxusM3xWbD7RZl7Q/8KT5h7a+rRZ4XH5OmeuU/MTeIJ825he2LYXJqt8R7Z24kdvlPog8H7wWM352NGaO2Y0QneG/6dCVJA804GRPD2G57wdP+9+XhwtIqY9iEIQuohCogg+CEU5ulwa5xXJ02apOeJxZhDUeClEkJzDOMb4g2aOBllIr4PPc0nCAWlzp07a7tpE+Vp2bJlep5UmIiMTvAm6g0TlHkzByMU9ijopQR0Ro3PqZgmI3R0Zs4M2r/T5IfHS8zxeoN+Cvw7h8MRJwqVJ3hOiQlU4AkqPTRDuf/++7X5DjFmLAa74O1JKTJmOzxuA3MsUJnitYpvYmQmTz47VCR5XPRHMkq2NyiMsi7/JiHB07R35tZhe+f+KRR7IzHtxlxLmkIZk0D3a2knW7ZsPp9jfPB5pG+H6RTgs+VuLmZM5+zJLg3MM2Kgsz2h0z79yjzdM/fpxRdf1H/jDk3QqBzyefjwww+12Vt8zv4mYhavC4MDGAXkm2++0XNP8N60bNnSlc+IyQXt2DskqAR5wpjmEaPIs7PAEyYqF9uFIAipjHMgRBCE1CYhcwG7CZYxp1HCrV6nCQdNeNwx9blvOzTB4vTnn3/q7WFhYXrOfA4mX0BCeUAeeughx88//6yXaVpBUxGD2acnmIPE27aETLA8mUDQlIxl7qYuxJ4HhLkkmGOAZiPbt2/X5VOmTLFq+oYSmPXf8dy9mTcpwdZV7j61atXKqnUNltMEy8A8A/a/8WaCxXNi3hCeE3M4rFixQpfbTfESkweEZigsK1mypFVyDZqPcZuna1y6dGm97eOPP7ZKko4xTzJ5QJSA63jjjTf0sjvGBMvkAWGujYEDB+rlRx55RD8TFy9e1OuG48ePu8wOmRNEKV3WlrjwurCOvd3QpEwpW7rcfk/MtVRCu1Xi0M8Fy2iK6I45R5MHZNKkSQ6lqOjldu3aaTM8O4nJA8LcGSyjiZkd3jeWezIDVAK+3sbcGimBuR48LppTcblmzZp6vmHDBq+5eXg/WO4+8X7ZzcmIex4QvvuM2RzbvB3TdmkK6c6+ffscgwcPdr0fea/N73KbHZqImW003xMEIXWRERBB8GPYO80eVGY2Z88nnU0T45DMnlP2djKMKomvh9Idhoxl7yGd12nCYTfjIdynJwdS9ngnN1SsHRN6leYySrm4LvuygWYazLLMXk4TLYlRuBKDUlj0nOYkJs+AOybiEM3PGNqUk4lsRed54xTrjTvvvNOjs7AnaCbDc+IIC3v1CXubkwLN2dgTz2zjHFEyjsvEmLq59zDzWpvrzSzbKQ1zLjz77LPWWvxwFMfcT0Y34jPh/iywV970cvP+eTK/cce0G4428RkjCeXM4LXgtWSPOR2W7dfSHZoNKcVfL7PnPzl5XMyzoBQkHfXNjG7QpI2wZ99ENDOY0QNTJyUxI048lqJFi3oMYkDYhng/GGXNPDM8Lr7blBziGt3xBq+12fesWbP0M2jCXptrMn36dD23w+vOkTr+DuG9NkEsaKZnx4Rv5gixMS8TBCH1EAVEEPwYfngbNGigl2lrTsHHXUiMD5pHNbHCTdKUheYMiSU+gcn4NBjoD8KoOMZ+PSVo06aNntPki+FO7SYV3jDHbIRRXzFRcBh9ypiz0MzDbupB0x5GH2JEMkYi4sQoRTxnmm7RdyUhXnvtNWvJ6UfgC+ackmqWRcHKmJZQEGRbMsdqojgxxK/JG0NFytj/U/hLKRO31IbmgIbEKNzEmKAldI1pRmSiS9Ecy34tUxNjRkdTP5oomohYbLcmDwoFcqMEUyE2Ub58zbeSGOhzQ7M4+na0atXKq4mcMU2kSal5ZuiHZM7HHircG1TcCZ81nqs5H0Z3I4wWZvx+CJ8r+qZR2be3XWPWSsXXmFwxYeUDDzygl+l/lhyTOUEQfEOeMkFIA+gfYc+WPHny5Dh2yMxdYTIZE+bNYEx9YnpxTW8n7b/5t9yHgftmqF6OVDCrNZ0pOdGJ03zkKTCxl49CCWFPKf0QKDSzR5U944QfcioWZmI4YG/QPpz7Z8hcfsDpfE4hhMdgh7/BMpMvhEK8PWEcR1KmTZvm6r3lMRqbcSpQRrCh8yh9Qcz5G18NOgbbj5m26ySxCgh72Ql7i2nrTyhYER4j7wt7yRmClPb/5h5ScDc9qxwNofBjv0f0o6DNvemxp+B200036WX25BMqb2YEhrifk1E8zTlxNMjkhyFsP1Sa+NumrfH3qOyY6258F0xbMteVArQRZnlsFG5p3882RcXV5A5JDuzxNjk/eOwc0WLvtyc4gmVCEJswvGYy99Yb5hwZhtrkyTCYe2Lug7d2YxQQX66laQPcznZgztGE4TWTp5Eejipu2bJFL9OfiAEc2M74XNqfR/MssF2ae8ZcPSZAAOHf0lGe+UyoILOu6Xyg8G4c9JMD27G5HjwujlyYxJbMDM/3jf2ZZOhmjia+88472rGb70EzOslRE5P00oyK8Pnmc2Wc5qk8GcXOjOCYe2eeG4bfNQE6qHBy1Jfny3Iqiu6+VsxbROd6tj2OMLI+w/Lyvcr3F0c2BUFIA2iHJQhC6tKzZ0+XfbGZlPBobXVo+2/37WPHjtXbaJtubKKLFi2qQ1Dyb93rK+HZoT7W15Ubv4a2bdu69mOmwMBAbc+uhJo45Z4m+gIYTJkJ6WumKlWqOKZPn27VusbatWvj1ONUtWpVa6vDsXfvXn0s9u0FChRwhdvs27evq3zWrFmODz/8ME5db5OnEKzxQVv0rl27uv4+d+7crjChno7xvffe0/bp7tdVKW0OpVDFKePfKgVL74sY23xj+29C+yY0GZ8Aho113zZ06FCHEsauKzdhfJWw67LFr127ti4zKKFP+0IoQdH1d4UKFbrO3yApREVFaZ8Ns19ODMOqhHerRlxatmwZp663ye73YlACsD6HUqVKWSXX8PTceJrGjRun6/M+um8zPitK2XNdS/pAEOOjkdBElCKt/Urs5SEhIdoPxb2dsX2xnRH7s7B06VJdZlBKvX5H2P+2U6dO+rdSgj59+sTZN0Pucv9c5rNg38aJPi8333xznDL6thD7eXBiSGPj92OfOnbsqOvzvirF2FV+6NAhXU6U8qBDW9vbLkOI//LLL1aNuND/o169enHee/Q1o8+dIAhpQwD/UQ+fIAipCHvXONyvBCZtqsPeWSXQW1ud5i60kza9ejT54XYliOh19nRyohkNe+sI69MOmj2C7PFkrzx7FNm7zXL2pLI+e/lYl/vj79PcgL22tJfncXDOdUaxYSQZTyF0+XcMqWqiPbEXlj2uHPUwx8YeTvs5ucPj4m+wl5O/wfOwR+TiCADPnyM33K6ELpfpk7k+hD2uvC5c5/7oi8Leejs8d/YQ0zTFnojMV5hokMfDHnQTEpSwjOfB4+YxmN5fc13Z6007c5bzPpt7Sht0/o37tWWbMAndiKlPkxbeUzu8zzxX3k9u4zmyPu817wf3z9/ltWLvOY+J7YEhT3lfTM85rz//htfF/TcIe7DZ082/S0lbeNNO2NZ47/nbpi27wx5wXmdeU147Y8Nv4PGz7XKkwjwjdjhKwWttv3cG0254nu5tg9eUI2y8Xjw+3gdzLXk/eY09XUu2P068d3yG2E64b/ff535YbtoN/57XhPV5vPxNtnuuc7/mebTfK/uz4G2EjyOqPD+aHiUUujgxsA0y/DavH68Fj4v3gdeb7ZLXisdtri39QnhNOZrLa8FryHcIRybMvsw7j9eV15D74P75/PJZ4nvH+JTx3vAZY7u2PzcG3i+OWvF3OSUE92XaI39HEIS0QxQQQRASDYU+CulGIREEQRAEQfAV8QERBCHR0ClZlA9BEARBEJKCKCCCICSaxEYXEoTUwjhxC4IgCBkHUUAEQUg0KRFRRxCSC/0hTFQlQRAEIeMgCoggCInGJK4ThPSEoWvp9CwIgiBkLEQBEQQh0bhHJRKE9IDJKQWBSDwdQchYiAIiCIIgZEgWL15sLWVsOIrzySefWGvpA31pmFgwI8IEhxn12AUhsyJheAUhjVmyZAkWLlyoswQze3bFihV1OXMEMC8AM1rbY9Iz2/XGjRt1dvD69evr+PoGxsX/9NNP0b9/f4wePVrnFGDWYeZxYFZsZrg22YY3bNiAHj16oFevXnqdMBY/sxczb8DatWt15mRmBmZ+Dzv8/Vq1aqFRo0bo16+fK2O4gcfBLOGbN2/Gzp07ddZixu7nbzKjuPv+3GH25qpVq6JBgwZ46qmn8PDDD1tbEgfj+jOrOzN4M5dCs2bNdM8ohavnnnsOt912m1XTCU14mGX677//1rkJateubW1x8uOPP+r8BLxGVapUsUrjh7/He8hzWrVqlb5mJp8JM4DzPJktnTkRCO/722+/ra8VcyDQvI05VQz8G977Dz/8EG3btnXdr3///Rc333yzztdh4L6++uornc35mWee0Zm216xZo7O3MzO0PXIZ7z33yTbBbNHMOM7j5r55v9l2zEgX2xMz8vft29eVd4M5TPh33D/zNphM1Qa2J+ZY4G+wTTFXBOvzmvP8vv/+e1eeDO6DWa8pSPI68xp07dpVbzP8/PPPGDt2rN52zz336BwXfBZGjhyJIUOG6OP+7LPPsGLFCn2MzObOdmoyzhuYYZ3CqslSn96wvXTr1k2/B8aPH2+VXg/vgbn+fD7cn0EDcw7VrVtX54xp2bKlzqnC+8qcGt6gAsTrxUz8JsN7SsHcHLzXbK/M68Lf4vF4i6LH9yN9zHifeV/vuOMOa4tnuE++F/kMxXfsfObGjBmj98fno169etYWQRDSBSoggiCkHbfeeqvOvOttYnbeV199VddlBmMlYHqs5z6RRYsWJZjVXCk9DiWc6/rM7q0E4TjbTbZ1w2OPPRZnOycllDuUsmPVcDiUoH1d9mb7xKzUp06dsmrHxT0jMielgLmOMTF8/fXX1+3LPinBzKEEM6u2w2PWcE/T/Pnzrb9ImJMnTzrCwsI87sdM2bNn19eMLF682KdM9MzKzaz4Smj3uN194j10z4rtbSJKaYv3HnJiRm4eA/n444891nGflEKo67tnejfZ2Unv3r3jbKtevbq1xaHvl1JM42y3T3fffbeupxTw67a9+OKLepsdk308Ke0rNejcubM+np49e1ol1+PpGeQzdfr0aauGE6XEurKz2yfeV2be9wTbiclSrxQFqzRlUIqso0SJEh6PRykMVq1rmKzq9olZ5mOsLPDuKCXa9f764YcfrNK4MAs/s5y777dLly5WDUEQ0gNRQAQhjYmMjHR89NFH+iOYL18+x+7du/W0Y8cOxx133OH6QO7bt0/XP3funOPJJ5/UZe3atXPV5zRv3jxXfcPRo0ddH/3XX3/dVXfmzJmuuvaPLxUD7pfl/J3w8HBri8MxZcoU199QSPz8888dQUFBer1JkyZxFBUKdCVLltTbXn75Zf2bX375pat+w4YN49QnU6dOde2/V69ejtmzZ7sE7Pr163sVPOLj0KFDjqxZs+p98DrzON58803X79x3331WTYfe/7Jly1zbzLUykylPjAJCzpw54+jevbv+W87N/n777TdHgQIFdDnvkbkevGd58uTR5eaYzXTnnXfqct4j4n6/7HU//fRTXc6J8F7yXnCd199ed/Xq1XHqEt5D1mOZuYecKNwZpapx48ZWbYfj4MGDrn0sXLgwzv6NUMv9GHhvTH0qmUYZ5H346aefXPUvX76sy8n999/v+pvJkyfra0ih1JRxu+Hvv/92lVP4dW9v3K8RWPk8pDevvfaa63ifeuopqzQub7zxhqsO77f9mWrUqFGcczRtjgrtn3/+6di8ebPuLGBZlSpVrFrX4PXn82D2n9h2Hh+8p5UqVdL7HTt2rL4f27dvd7Rt29Z1jGwPhp9//tl1HCNGjNCKq1l/7733rFrX4LHzPWbqeDt2duaYOh988IFj6NChrvXly5dbtQRBSGtEARGEdIAfS34ACxYsaJVcgyMU3DZ48GCrxOEYMmSILmNvqR0qM+ZjaqdMmTK6zF3IWrJkias+FRuD6YXl7xgovBpBnh9tAxUls4+lS5dapU7KlSuny02vN/nvv/9c9SlkGCgMmtGd/v37W6UO3cNu6lOoTQqmF9gulHCkgWUUfHbt2mWVOhz79+93/Z47oaGhupwjK4nFjK5wbuf48eOu36MwbeDoAsvcBSmjPJUtW9Yq8Xy/iF3ANxhBrkWLFlbJNdzrEtZjmf0eEgqzpr4ZBSGmjAKmna5du+ryhx56yCpxwjIz4kMF1MC/Z5n9d3mfTF17W2DPN8s42a+B/V7a27fhl19+cW3v0aOHVZo+2JViTvZnwEDlIm/evHp7nz59rFLndTF/t27dOqvUod8nLJs0aZJV4hzZMnXd6datm2sbp5RUQPhuMPvlSK4ddrywfOTIkVbJtXeH/TzfeecdXcZr4E6HDh1c++fk6dj5jjGKM0fsDI8//rguYyeHIAjpgzihC4Kfcdddd+n5kSNH9NwT9PP45ptvXH4EvkLbcENC4UsXLFig7cdpp0//EkOlSpVcdtm06U+I8uXLu+z533vvPT0ntOm/ePGiXrbbvitBG126dNHL9H9JKeg/Ua1aNUphmDFjhlV6PUoQ1v4TSvjT50roT5NSFCpUCEqg0sve7jGvO31h9u7dq68H4bI36AehlJk4vkPeoF8I/TISC6+dgf4cnqAPTu/evbUvkhIodZmn46b/BuFx81y9Qf8m3i/6cdh9AehD8uCDD+rl5cuX67kvLFq0yFoClDJiLSUd+tEkFfoG3X333XryBn2qeC2VEoaXX37ZKnVeP/Ms//TTT3pux/gckZw5c1pL16MUWSiBX/s5pTT0ZzMopdJackLfFEI/IkL/I9NO7L4t9E8ivAbuzwr9ZujXpRR3q+R66I8WERGhl817ldAvjfD6CoKQPogCIgh+Bh2RE+K1117TTpeEkYDodO0LdAQldGQ1QrA36MxLOnbseJ2iQydgQudoXzBO5RSSKVASOiOT22+/HWFhYXrZYPZPR+aU5PHHH9fzuXPn6rknZs+era8thSPWo4D37LPPWluTz6lTp7RARbwJfrxPVL4oJFNxohPv0aNHra3XQ+F0+vTpWlCdP3++Fry8Qedr03YYCIEO+L5gF9ZKlSplLcWFYXGplLLtDBo0SB8Lj92d6tWr6+AIvBZTp061Sq/nhx9+0HNz3+y89NJLep4Yp2leTx47rxMd9pMjgFIx53Oxa9cuqyRxUAFhJ0J8Ia0PHDig53xm3AVto7jZM8EzqAWhQ7+BQRaIPViBoWfPnvr683qkNP/73/90IIPWrVtrhd6OCZ9cpkwZPWd75TnyvVSnTh1dRug4nytXLr3MIAN2HnroIbz++uvWmme2bdum54ULF47zvjPBJq5evepVmRYEIXURBUQQ/AhGkzLCcZs2bfTcDoUmCuXs1YuJidFlFFAZocoT7FVcuXKlVlIYeYZ1CXs+4+sZJRROCYUId0wEGQpIpocxPhjRhly4cMHVk8nITMRss2N6d1nXjJKkBEa4YUQhT/Da2ntaOfpABYkRspIKhWzulyM+X3/9tR4RIhQWGcXKHY62MIIWoVDG32bvraeoQYwyZZQ0jtgQCuQmspodXkfWZRszdfn7jHzmCd5bKokcNeCIEaNoEdb3pIDwmu7Zs0cv87gpPPJY7FHbDBS6jVDKiESMouUJc5/sI3cGXkf3CFfxQQWOCgfvp/m7pI6C7Nu3z/X8JSQEJwczAkfcRwBOnjxpLV1j6NChev7rr79qBY+jbVQEySOPPKLnaQVHqebMmaOVUBOJj22Q7zUz+mo6JoyiwGeC0fPsmBFAUycxmPZTo0YNPTfkyZPHq2IjCELaIAqIIKQjFAYZapITe3n5YSScd+/eXS/b+eOPP3TISQqe8ZkFMRQnGT58uA6ByhCqNFcgFGTtplDeoDkN8WTWY8ooyJp68WFXdozgZswvPJlQGPMdCrIMs5lSmF5QI4C7w2tr8jHEZxrkCzx2wlC+3C9NiGhSQiWMQhaVEXvPM8OVEt6nxx57TC/THMwT5hryWLlvsmnTJj33BkdVWJftZv/+/Vbp9Zi2M2HCBB2a9dZbb9XCK8+Hpj004fIER63Y3kh85mIGCstUrng9qBx7wtwnb6N1PDZfoRLOc+CzwN55QgE5KbDnnmaDHMFiaNfUgooke+/J888/r+eEiiQVW8JRA4NRXAnbCK+tIb57nlpQCTXKO0daChYsqEdBOeJJxcSM2LBjhRilwI5RYO3n4itGaTPvVTtGKeK7VBCEtEcUEEFIR2j7PHHiRD199NFH2qacQh+FRU+97uy5pWDID2qJEiWs0usxJlMUCpkjxKxTAGZPsBFq/AEjqPsDvLatWrXSy/GZxviCUS6Y24TmQuyNJrTfZ4+/++iHyYnBPC1PPvmkXrb3gNth7zLhsfKYiRlZ8QZ7klmXCqi3HAzECGYcdRk8eDCyZ8+u12m3T2XQ2+9QcTKmcyVLltTz+KBgaXrnKcwnRcCkMuErHO3gdeMooPEn4QgPzXCSAq/Nn3/+6XGEJyUxyhlNAzlaSIXHKJ12KMRzNInQtIoKCM/N+GlREfY28pcQ9JngfU9oYv4Od+WeHRQ0eWL+IB4PnweOOvhqOudP7wdBEFIOUUAEIR2h8LJ7927XxI81TaaM2YE77BGl4MOewvjMgozwS/8NJhczNuHct68YJcWMVNgxZRTojGAdH3bh0gjPRoE6ceKEntsxozs8j5QU8Izvhb3X2A6vLUeMUhKaLtGJ35h6sCfajGDYMfeMTskUIIm7OYo7PFYeMzGKgjeoFLAue6F9Ua44ukCFxfgCcTTG23UjHCVheyNGmUoI9uqzLVMR95QJ3Pyet1EwKmDu/kOeoBDLERAKvxxNof8FrwFHnRLjxG6H98ubL0xKwk6DcePG6eeGZotMqMcRSBMUwBzDvHnzXE7xn332mZ4TjqyaOnbfkMTA9xFHJROaqFzb2wjNxJgMlEk22e54rZmc0933yYxweQqMYe693bHeV8wIi3nu7ZiRvqJFi+q5IAhpiygggpCOUKiwf8B9EeZJ5cqVdUZt8vHHH2PWrFl62RvsbWTPNm3XfTXFML4ZzBrtDjNXE5qiJCQkE7MPjtwYocBEwmEvsjtm/6zryXk2qZj9utuE2+EoE4UlKj40daEC58nePrHw3DmiQaE3Pid4QgGN9dmrTKGMAmh8gQa4Xzp2+wLrmShU7FWn83p88FrxWCjEGX8Tb/B4qVDw+NnWXn31Va1Ye4OmeRSoiV1oNpj7ZAIWuEPlyJN/iDtsY1TuGTSBigMVJGNix5EBf4bKE4+V/jVU2Gi6x2fYmA5xxJQYXykqvO6KovF9SqpZITPQ0xcoock9ah2VJ3YmMOgBOxrs2fLpY2aUC+OTQ5Mp92M0fkXmfZcYjJLmbp7I3zWdIsy8LwhC2iMKiCBkQOjQbEwrHn30Udx777162RtUdIyAOnPmTI898O6w55IwCpTpLTR89dVXem7qJIQRcu02+8b5mT3T7kIHBWPizUE6qZhrZsICe+KBBx7QwioVH4Z6HTBggFbyUoI777xTz6dNm6YFS2++KBytYBhTXi8qb8OGDXM5/nuCDrrGATkhvvzyS1dkJJpMGX+T+DCCI+9jfG2HIwtUVNjWKHRyxCWh/fft21f7Abm3MWJC1HoKG0ylmyY/nkbQ3DGjOJ06dcITTzyhJxNcgeGm/ZkXX3xRm1Y9/fTTOvodw88yQIAJc8trbsdTb39CIbdTA5qEUfHj8fEdZYcjXnbzQSrQVJr4PHCExMAIVUaxSooCYv6GbcT4zBAzEsxRMBkBEYT0QRQQQciAmB7OxNivG/MYCnM0yRg4cKBe94aJ/kSBc9SoUVYpdNhR9nYSd8HCE+wBNz3+zBFhoP2+cU6nkGWgA7PplfZFOPaVJUuWuMygqGTEhzGHMpF3vPliJBYKzITBBBgNiJM3zD02IwgcXfCGe493Qpjz8xVjr0+hnz3sDIHqjcQcN6EQaHfktisUJicEw7Ta812wTVIo52/5oqRSyaUJDxUvKn+cjDM925svgRTcoZ+Wr0pfcjCjCryeRkmjAkWolBpTSRPSlmG87Tk4iBkBiM9vLKVhqF3eJwr7VOapQJmOBvrj0FzMKAIcRTXKgul8IEZR5jma80wMfG7NO8YecMDsNz6lXhCE1EUUEEFIY9gbaXwc+BFmaND4HC0pUBhzCxOG10z2j7WBeQGMoELhykSYMb3YNI2hqQOFMkLBxtTh75h8ExQMjVMrnYQ5yjJp0iSXME7Bzz4CQuHehORlD60xXzL1aSrCnAAGmoSZBIRvvPGGjkzEkKbGPIiOtkZg9xVeR/oqmJEFXmceB0cQzL7oUGuENfbE2s0z7NeWk7kvxjHbV3jdTY8r5ybXAH02KPzzvnNkY926dbqc98zY75tjNhNzRRCa6BFut9+v+KL48F6aXBImDK+ZOIrmDu+h6XHm3xnTM+Mwz951OjKzZ5vXmLb9Bpbb92+USHPcrG+ietEExjwDhIoszd6IPa8F75NRQtq3b6+d1unHQGGVv8dQvkaopmmb/W95bHwO+Jv0naAZEv/Gfk/Nb3JkLDHmSbxGFF7Zg+8tKlhC8HipxBhlgUoQ193DWjMoAaE5InO2cESByjSVL3v0MI6WMeoUoa8Y3w2MOEWFkb9BszP3kVLzPjHvC96ThN5HvmLatoHJU9mhQfM8k2jUPiLK7YQR+qisMEmlyb9jT1RqYBvisdufG/v9J/QPovkYYecHFV12apgRWb6fBEFIJ9SLRhCENKRt27b8useZlFBlbY3LpUuXHEpwuK6+p4nMmzfvunKleOht4eHhDiWsucrnzp3r2LNnT5y6nPLly6frGx5++GGHEprj1FFChEMJAFYNh2PlypVxtrtPJUuWdChB3Kodlz59+lxXv1ixYo4TJ05YNXzniy++uG5f9qlu3boOJeBZtR0OJdx6rOc+zZ8/3/qLhFEKwXXXK3v27A4lcOrtt99+u6u8X79+jgULFsSp621SApRDKQjXlRcqVEjv1xO8l+71PU1k1apV15UrQVZvU0KeQwn9rvKpU6fqyV7X2/Tuu+/qfSih77ptPB/DxIkTdVnXrl2tEie8Xw0aNIjzd7y+SiGJcy+VwBqnDqeePXteV8Y2opQhR968eeOUs537ilIoXX83efJkqzRxDB48OM7vm+m5556zajjZv3+/o2jRonHqKOXDoYRnq8Y1/vnnH4cS8uPUNfU/+ugjq9Y1+G5wr8vJ2/soMcyZM0fvSylLjp07dzrKli0b5zeUQhXn/pHOnTvHqcNJKVCOmJgYq8Y16tevf11dTu7PKp+7atWqXVdPKUFWDUEQ0oMA/qMeRkEQ0gj2ctL0gL3INIWiEyTtur05W7MnmY6YrM8edHtOBPZcMp4+ezZpFsO8IuwhZm8gzYdo4sPIP5wIR1NoysLeX/asslf6a8uplQ66dDyn46a9Z5KwN5y9vez5pSkXj9eOEiT0fmiexVwEtK9n7yOdh2nrbaI6eYNRtRiKmPtn/fhMfOKDo0s0r2AvLnuUeRx8xdHkiQ68xmHXwGPldWXPMq8/e4vtsOecPc9KSUpUxCOOWnCkifvlyBPvsfH/4KgLfWhonkInXfZM856xd573gedvzJgIR6vYs0uTOY4KsWeb9diGeL94zCbBpDtMSMdRDfaE01nbHuSA956Zxm+77TYdqpk98tw3j5ttlKNVDJ9qfCU4kkMzFo7gMIEcrzX/nj3dDCtsRtgMbAscQeGoBZ2M2QvP+myX9PlgTzjP30RF432iqR+vtSdzGx4TRyp4HjTfc48Ux7bNUR22Y+6T14rXhfeAE/1SOKpH/x+aY/Ha8Lqa54q98p4SOHqDzxjvG3P4JAVzvByFoEM2rzPNhXg/eG3scHSGv8W/4YglRwo95cwgbFccGeH1ZptmW6HviKf3C4My8LqyDu8X7znNoeJ7H/kK3wl8NzHpKds42xdN+MxIk6d7SPjsvvXWW7p90T/IU6JSwvbPUS5eD7ZZHjvvL/2GPEWE4zuAo1V8x3BkNzH3WhCElEcUEEEQBEEQBEEQ0gzxAREEQRAEQRAEIc0QBUQQBEEQBEEQhDRDFBBBEARBEARBENIMUUAEQRAEQRAEQUgzRAERBEEQBEEQBCHNEAVEEARBEARBEIQ0w2/C8I4YMQLvvvuutSb4CmPyJ3QLfakjJB65rk6Ys4I5JQQhtfH3Z+5GfSdk1nedvOOv5+zZs9ZS5oNtgfml7PmUhKTjNwoIE6kxSRHhQy/4BpO9MeFTfDCx1NWrV601IaWQ6+qECcuY3EsQUhtf3nfpib8fX1K5Uc8rITLreccHEz1mVphglkl5S5YsaZUIycHvFBBmHm7WrJlVKgiCIAiCIPgTteu8hgD1n0Nb8hsx0nQec93ekey+ndjreNtOvNXxtO7Q//G4nB4GLHPfJyfjfeC+D2L/G6t+gAPr/30BQ4cORZ8+fUQBSSHEB0QQBEEQBEHwGYroDvWPIzAWsYFK7NdTrDXZl53bnXXill1b97bdex0uu++DE5UFh5JsTZ1r22OsuXObc/LluHiedgVFSClEAREEQRAEQRB8ximUB4LjDVRHOPc2OdWV68sSs+5exmX39cCAQGQNDUSwmjvFW7M9ELFqHhIUgCC1LZC+PdY2+z48rev/qGkJKY4oIIIgCIIgCEKi8Cf//EClIxTOF4lsWSNRung4HDHWBgVVieAgoJDanjubqhOayAMX/SNVEAVEEARBEARByLDEOgKQPXsEQoMdKFnsArJmURqIpWfExAagQN4IZFfKR/78VxEYGO3cIKQrooAIgiAIgiAIGQPXAIZzgQMUjATvQCwKFryK2JhoFC54USslhCM15UtcxOUrASiYR5Xr0RHnNte/iRwUEZKPKCCCIAiCIAiCX0Nlgf4YIUFAtjCOcDhFWOoO1DXOnM+KYkXO4PCxnChX+jSCghxK+eDoxxWUKXFKKR4cJYnE1egQta9rGgfrZc8Sg0BRQtIUUUAEQRAEQRAEv4ZZI0KUshAUGIsCuaOQL1eUc4NSPgICHLhwKRjBatv5K6HIk/MqsgZHa82kdPHzCL8YhAIFLyAiOgARShExukagql+swGWEBscgNCxW7cfaIKQ6PisgZ86c0RkwzWRPPMYsyCy7cOGCVeKEdfh37uWCIAiCIAiC4DNKOwhUCkjZUhdx/lIgSha5gPy5IhEbHahHRyIjgxEbE6imID1KQr+PiIggFM5/GTt2F0DhQhdwITxUj4oEOAIRo+rWrXoaAUqGzZIlFvnyqH3FOn9KSH18UkAWLVqEBg0a4Pbbb0erVq1Qt25dvPTSS9ZWYM+ePXjqqadQvXr1OIrJhAkTdFLB4cOHIzpanH4EQRAEQRCEpHElMhBnzwWiUplz2H80B+pVP4bqlU4gRikhnPLlCUfRAuG4GhWDF1+Yi+efWIym9Xfg8LFcKFtSKRtBMYBSMsKyRKJtkwPqb4DLV0NRovBFnD4bKiMgaYhPCsipU6fQt29fvPvuu/juu++wd+9eTJkyxdoKVKhQAcOGDUP+/Pnx6aefWqXAmDFjUKdOHbz11lsIDg62SgVByCxwdFQ6HwRBEISUgKZWR4/nQozSIxrXO4hN2wugdcN9qFbhlFIwzqFFs+0oWfQc9hwoiLJljqN3zz+VpBurlIwQVK94Eg1rHUSeHFdw1y3bkDf3Few/kge3NNuH3Ydy4mpkkPUrQlrgkwKyf/9+tG3bFvXq1dPKhjcKFCiAzz77zFoTBOFGhwrG8ePHERERYZVc4+DBg7jvvvswYsQIjBo1StvvCoIgCEJ8cBAiICDAOVnrdgKCY7F+W2EEKWWkaMELmLukMp55ZBmmjPgGtavvRcE8Udi6swi++74Rtmwvi19/r47I2EAUKXgK93Raianjvka2LFFYsrwUWt+8Cxu3F8Lpc1kRqPYnpB0+KSD79u1DqVKlrDXv1KhRQwsif/zxh1UiCMKNyqpVq1C1alUUKVJEKxkjR47Uo54TJ07U07Rp0zB68Ww8v28jGjVqhJ9++sn6S0EQBCGzEhvrQGxMLBwxDjjcfC7YURWryoEYpYDEgjoB1+N0YCmNxKGmv9cVR6c7NqNEkfOY/H5znAnPhrMXsuJiRCDq1zyoBNxQ7NlfWG+vVuEEDh0vgMsxgdi0vSRm/VgL93bapJ3R/91WAIGBMRKJN40JUDc1wWveo0cPvPjii1qg2LlzJ3r37o1u3bpZW51s2rQJX375pe4NPXfuHObMmaPLe/bsiZkzZ+rl+Lj33nsxa9YsLFu2TPuNCIKQMeCznnXA46h28YxVcj0hd/XAwCvBGDhwIGrVqmWVCoIgCBmR2nUnK6UgEI5ExK6l4hGiFIciBbMjn5o4wrF//wWcC7+slx1qe65cWVC1SkFUr1YYWbIEIzw8Clu2HMZ/u88o5SJS/WawUhaAIKWc8Pd73rUWHW/diIeeexDZs0Xgf7dvQYe261EkXziyZ79KjUY7pp+9kA07dpfA1wtrY+nf5fC/9hvRs8tavDjuLuzYl0f3xseo/TmzpsciUB2POhz+uR6BWb/2eQwdOhR9+vRByZIl9fkIycOnEZDDhw9j8uTJGDRoEF577TU8//zz2q/DE8899xx2796No0ePWiWCINzIdOjQAavz57TWPBP1w2y8VSq/mGgKgiBkApT8rgV3Kh3s56ZyUTR/VrS/pzaqPdkKPYbcglfGtcerE25Hj641EBYUhNYty+KV0e3UdDv6PNUMjz3aBE/3a4axY27D+Fca4pH7sqBR7WNqP+eVZqD+jw1AnhwRKF/2OLrctgG1qx7G7a02o2yJk8gWFoHYqEDERgfp4ZK8uS+jbo3denuR/Ffxv9s2Ik8upaRkjUTUlVBkCXagcpkzaFTjOEoXvYwcWZlnhGcgpBY+jYDQtGr9+vUIUg2EbN68WQsdW7duVRpmdl1mRkDGjx+Pli1b6mhZo0eP9joCcuLECR1Jy/z8kiVLtOIiIyCCkPHQJlgLxiBYva8PHLAKPfD+ze0x+tsfEBISYpUIgiAIGY14R0CoHCjZLk+uMBQplhtnz18FYmLR+vEm+DNPAdxTKhu6lcuJbPxgqHrhETFYtXIPqlUpiqKFnJ1ZAQFW/ziVF8s4KjY2Cgd3/40/Fn+GsCzHUDDvOdS46Shy5LqC5StqonD+M6he8YhWdvh3HFWJQ4CDhl347qeb0bDuDhQrdAYHjxTA1h2FcflKLmzZUQSrNxRVx5uVlXWCwqtR3EeAjICkAj6NgFC5MMoHYbhdOpz/888/VklcnnzyScybNy/e6DeFChXSygpD9XISswxByLjwfbDb8kOnu5iZ3Am4ekWUD0EQhBuQWCX0R0fFaOWjSOHseHnkrZj8Rif0GtEOpXrUxQxHTjTIF4KHK+VEjuAgbeL0/YFwjN50FuvzF0RgzixqL3Q+t4mmSongOqegoDAUKNYUjrDe+OffO7Bjb0vM+r41Jr/TDlcuhaBi6eM8CD3ycp3yQRxKqQiIxS2tNmD+L7Xx9vQ2+OqHepj3a218/l0d7N6fD1Urn0CF0meRL28EYtVvOvcmpAY+KSCeoOMpnVA90bVrV90A586da5V4Jm/evK4pNDTUKhUEISNBn6+Dr76Ayvx2uGFXRjgxapYgCIJwY8FRh6xhwehwe2UMfqEFXh51C1q3qYSShXPjljrFEFWpJM7FBKJNMY4usEPbgd+PXkL/f85hd3gMmhbKggJZQzwrDjZy5AjF3d1ro88zPdHmjoGoXn8YIhw9UbXSPmTJctWqFQ+xAcif9zzCL4Vixuwm+GtVBRTMfwmd79iKBrUP4tixvNh7JA+On8mCq5HW3wipgk8KyPTp06/LZk7TK0+hNwmViVtvvVXnDREE4cYlJiYGL7/8MoYV9CHXR47cyBYSY60IgiAINwJUPkoUzY03J3fEuLEdcN+99dG4UTm9jepEoSyhGHhTHjTJH4I8TFGu2HEhCoNWn0HjQqF4p1EBNCmUFUEJKB+GHDnDUKlSflSpmh+t21bAyNG3oWylLoiJCnOZa3lH/Yb6DFUofRK9eqzCF+9Mx21tN+PredUx49ta2L43L65EBOvRGSF18UkBeeyxx/DNN99Ya07omF6lShVr7XqYuPDkyZPXKS6CINwY/P777zroxFO/vo681yw0vRJdtxWCjuyx1gRBEIQbgaCgANxxewXUrVsCIUrBCAx05vAwMJtH2ZwhuLWYsXRxYMe5q4gNCMKE+vlQMnuIqsEIVL4pIE61xgl/hr8ZlLMfENac2pC15RpxXJ25GBuAciXD0a3jOhQqfA7fza+FI8dzIFCdhyPgms+JkLr4pIDQCZ0JxQyXLl3SCkjz5upme4F5Qzjt2LHDKhEE4UaAkaxeeOEF/R546+93UDHM2pAAO/KUQNnBr1lrgiAIQkaHonq+vFnQtGlZZMnizb/PgZwhgWhZNBtyWyMg0UoJaFkoFOUsv4/Ew1++pigEBOVHQGhjrchohcOmQ1xv1hWLE2dCsWVXMUTFBOGmykcRpA49KipIH4mZhNTFJwWEOT8WLFhgrUErI3Xq1EHx4sWtEs88/fTT6oZGWWuCIGR0wsPDdS6g136bjA4v3en7S7pYGXy5ahPuuusuq0AQBEHI0KgPQEx0LGpVL4KqVYtYhZ5w4HREBKIcsTgTGY0jl6NRL38I+lVhFNWk+QXGxDqw8cwVLD5yEZvOXkGkUmgCstRHTMhNiA2ujNjA7OpXbVqIgR+tEAe27SmEUZNuwxP9eyEgNhjPP/In7mi5A1mzxCBI/R3zgejhFSHV8EkBYd6PNWvWoH379joCFoWQGTNmWFuhBZIhQ4bg559/xieffGKVArfccot2MBcE4caA74Gac9+x1nzjRFgu9L5cDI2ffAFZs9IBURAEQcjoUDxnno8iRXKqdztHPzwJ7FQUIvDsirN4euU5vL31PObuu4iI2BiUzx2mNiddyA8JCMTuC9Fqn+fwxuazOBxVDUH5pyOw4CwE5B6B2ICC6gAj1W8oJUePilCpcCD8Yk5cuZwFDWrtY3RgLFh6E+b+Wh0RkcGoV/UYihe+hFw5YhASKEFTUhOf8oCkBZIJXRD8hwMHDuDq1asoWLAgwsLC9DrNKX/55Re89c97Ot+HrywvVgs/1eyAwYMH4/Lly1i3bp0OUmEP7S0IgiBkHJgHhH3YVyKj8Fivuhj4Qlu1fv2H4XJ0FPqsOI3Dl6IwuGZeVMwVghzqA5I1OFBNNHlKugJCopUCdOBSJB5dfgwdS+bA0zflVYoDzbCuIPr8NARc/lwpHmeAmPMICAhFQHAsfv2zHgoUOI0yZY4i4moo9h0ojs1bi2LVxlLYsz8fIqKCEB3DY3OoZWc/veQBSXl8GgERBCFzcOrUKYwcORLffvst1nSsgc9r5sN7tYtgXfcmKD7kLryRSOWDNDm8Abd/Ow4zbq2N2bNn6+AUY8aM0YlK9+7da9USBEEQMhpBQYE4fDgcly97ilnrwK4L0SifMxDftCmEtkWzo1SOMOTLEoJswcHJVj5IcGAAyuUMxRuNCuHI5RgcVRMJCMiK4Nx9EVDkNwQUnA9H9p6IcURh5eZSmPpZQ+TMcRWIDcSbH9yOoa/ejvm/V0JERDAKFwpHiSKXUKLQZURH0xhLSC1EAREEQfPWW29h2rRp6N+/vza7vC9HJJ4pBAzIGY57Q86hfjYgNAnfiyD1N81zAM9G7cWznz2HB998CCPnjsIL677C/PnzdRhfjrYIgjv79+/Hvn37rDVBEPwKJZ0Hqxf87r2ncfTYBURfl+fJgZxBDvQokwM5Q4IRo7bzE5ISioc7JbIFa0Uk2qYxBASEqO9PLgSEVgNyDcTJ8Jux8t+eCMteHWs318XRE7mxfmsxnfl87+H8WLetKDZuL4yd+3LjyMlscASICVZqIgqIIAiaY8eOYdj3I5CnbV6gXsp/INzJfnAHnl75KU7NmaH9ygTBnTfeeAMzHmuNX3/91SoRBMG/CNBpBU9GxmD16cvOIhcBKJEjFOVyheLwpUgc1qMk1BBSelzBadLVMH+wEmpj8NWecEzbGY7lxy6rNaX0OGIQFFgYuUu8gR4PPIwpr92Cxs37o0iRpqhS8age6WCG9KDgaASH8C+ASxEBOlKXkHqIAiIIiWDx4sU6L85PP/0UN7Z4BiQ6OhqnT5/Wy1euXEHsx+PVdyFtz2lNRAhqZw/UviaC4E7+/PnxUol9ODWuPd58qHWGf+YE4UaDkaZCQ4IRFRiE97eG49gVo2SQAIQGBSM4MBD7L8Vg2L9nsfDgBZyLjEasfpadE/+LjI11/VVSyBIUgMq5g/Df+UidYX3mfxdw3++n8dK60zh2ORqBQaHIkbs8ihbLg1Kl8qBsxZooUHYoenQtgPy5LsERyzwk15AAWKmPKCCCkAiYfI8Z/pkBfNy4cVZpxmPp0qUYNGiQzunBCHYvlc+pza3SmuNXo1B2zEfWmiDEhTmo1iod+b6yMWhx7ncMuaWSfvYEQUh/qDBQUD9xMhxXDp9BtCMQL284i0OXIhETJyFgIMrkCENkVCAeW34WA1aexrf7L2LDmavYfzFKza/gzyPn4ygAiSUwIBDZQ8PQtnhOTGtaCN+3KYRX6uXEgn1X8Pnui4iMMQqPE+YGCQgshXKVu6FN073IFhYBRzIicgmJRxQQQUgEbdq0QZ97m6Pi8kkIOvCvdtomHEFghKivv/5az2m7npacOXNGR+hgZvIJEyZc59z91Vdf6W0Mk/3+++/rkZwpf7yO/l88jwmLJmJS0RgU85ZDKhVpcGAtvh/S11oThGscP34c/e7vgo92Otfr5AMez/0fRnaTKImC4D8E4Fx4FH6euwW9iwKHLsbisWVn8OGO87gYea2zoFi2YIxtkBePV8qBOQcv4Zm/T+OhP07jfjX1/+cMzkXGVRC8oWt5GQmlEuJMOhiIfFmC8UCFXJjUOB/CggNwPirWwwC/A3kLVkFo9sYoU/w8goPpo5J2SkjDhg11GovMiigggpAIqIB88M0KTNv5Hx67MAcDuzTX0Zxef/11ZMuWDTVr1kSePHmwZMkSLfAzb0ZqQyXopZde0iMZtJnv16+fNhEbNmyYdiynyVju3Lkx+eQylP70FbSfPgDjfhlv/XX6UigYuOf8NnzSrY1VIghOFi5ciK9bxroUEKLkCTS/tBKzB/WwSgRBSG9ilWD/69LdOLRyL9qXy4HFpyLw/D9n8e+Zaz4hQUoxqJg7DMNq58HS24vg2eq5UDVfEErlCMBTVXPgjlK5fLMAVpXOXY3E/otXEcEkHkqJ0EqJ/vcaVCSokLQukgVdSmZBtqDrR04ZwjcmCCheohouXApDvlwcBWESwtRXQuhzuXr1anz88cdWSeZDFBBBSCSBgYHIX68PHGHZMaP8dozcNwov7hqG5h+3QJWJVdHo/cZ4ZNmjeL38AT0ikhowL8drr72mFY8BAwZg/PjxyN0mj3Yez9EyJ/pM74uxP4/D3R89i8lrpqP9iA4I2v4vWl/Yg1Kx7o6C6cvN2YGja1fg4OinrBIhM0MTK47Ybd++HU0KAjXzKWXkkLVRcVsxB7buP+byXxIEIZ1R8nqsku83bzuJ4lmDEBYUiytK4dhwNtqqcI3QoCDUyZcdQ9WDPbNFEXzeojC6l82NbMwJokcvrqG9Q+KYcjlNvsKV4vHK+jOYtPkM/jl5BaeuRCMiOhpnIyJxRc3V0TgrK4IDg1Eih1JAgkOv239UbCy+3XsBFWoVgyOoGC5cDFaKErf4ogklD77fyMWLF/U8MyIKiCAkgb59++L14HrWmmcC/v0eJdd/hhMnTlglwKVLl/TkCZpNrVixQjuHJ8SkSZPwyCOP6BC2n+6YhZytcllb4kKzqtwZIN/f83muYuqqbdaakFmh2RWT0pYoUQITTryqy+a2BTou0YsunihxVoeMFgTBPwgMDsA/qw+h0NWrqJs3VBXEYM6By1h/+gpilRLBiQI/cSoWMQhUwn6gVgo45hBXOSAxsQ6lIIRjT3iEVUICUDx7KO4okR1f/XcJj/xxEvf/eQL9Vp7EwoPhShGJq7CQAJdpVlyYsHDlqSgsCwxDl843qWMMtakuqQsVkCxZsmTqMOOigAhCEqCZVesew/FuvoZWiWfqhRzHshFddZjZF154Ae+88w7ee+89bbY1atQoPPnkkzrDOGHZ2bNndT32AMdH4cKFkS9fPme43ChPCaAyFmHqNHKHBmdqe1gBesTw7bff1qOJRlwolR14pxFw1WZBUfzMJpTZPR9vvvmmVSIIQnoSGBSIQ0cvYMOirehXIQfKZQ3GshMR6P7bcQxefUJPI9aexNazEdhx/irWKMUkQjuGe+fApWhM2hiOT3efRySHWCyCAoLQuXQOzGlXEI9XzYXq+UNwa/HsaKcmKEXH1/ELKkBQx/3zyWg0bVcRZUrlRozD3ZgrdaACUqRIEWz+eYFVkvkQBUQQksgtt9yCkq2G45ML5a2S62lUENi6ejmGNsyFfvsnY/D2IXhhy0CMPDIRo/KswdSpU7XfBkcyqlSpgvbfdMAb59/EsW/G60hV3tCJ+8Y2BWpaBRkc9jodPnsB5cqVcxYImY4LFy5gz549KDykiFVyjd6V1fYoa8XivtgVOPZP5v14C4K/EZYlGN98twkBG/ZidPWcaFYoKyIRgPmHonDiUgyOXY5Br79O4a6lp/HK+gs4eTVKj4Z44kpMDH45fBGX1PaZ/13CgoMXlcJyTQkJVkpI5dzZ0L9aXkyuXxDdy+TWZR/sCkcUnVJ8gMoGHeVZP1+BnChaNBf1lzSBHY8VK1bEIXVKERH2EZ7MgygggpAMOnbsiLwPTsZUtFFvxFCr9Bq0Jx1RC3inMVAmh1VIIq8AGxYg6LFgvHf1ffTfORJDdgy1NgL9C/6HxZ+9Fcd8y07RokWx597PnSs3gBIyO6AwHq5TEcHBwVaJkJnYvXs3Ro4ciZdOv2eVxIU9lYWyWCs2siJzfrgFwR+hGdXRE5fw3nsrcPn37RiYJwqjigViSIFo1Nu5F02OHEG3oqG4u2QYwgId+OOoJ39EKg+xWKgUju/3XkKH0KtKQQjAmA3nsUApJEcuReL4lSgd6tfu68Es7D8fvoz3d1zGqpNXVUlCmoQDB9U+dpyNQulsQQhT61FRtmHWVGbbtm2osHwR+Iu7du1yFmYyRAERhGTSuXNn1Hp0NAaHt8AnJ4voiCCJJad7CFyloAwP+Blj7mmB8+fPW4XX6NSpE5Y8VNlaU2RgJYSfifVFq6He6zOdBUKmgko2o7VNujIDeYMSqVAEyCdMEPyJoMAgnD59BVM/+Adjnp+Lj19cgGnDFuCjaSsw/c1lWP3qrzj49iI02XsA+85FYNWpy7gUHYvLaroQGaPzgry9/Sze3XURHbPH4r/pf6BX7BnkyxKIwavO45ZFx/HQ8hOYuu0U/jx2EefU35yJiMXcg+H48L9wnIpy4Im/z2GhUkaolLjjUF8c/tamM1cxaNUZHLsSg0E35cTObcfx357TCHR6oacqly9f1oFk6qnvPrvcqIxkRuTtLQgpQLNmzTBx1iJUHzUPww+U0X04ySUbIjCi8A4Mb1sGkZFx/TyyDS6F8Ag3Z/UMqIREBGfB0ELN8UDwGatEyGxMmTJFJ/UMjrhe0U4Qn+J2CoKQVmiTqsAAOAICcPFKJM5euITwSxEICAjCVaUcbN5xDKvWHcb8L9Yidslm7DkWji3nr+Dfs1ex6Nhl/Hz0Kvhpuz/yLHbOXoU9e89hyzcb0PHAITxfIAb9CgMdL5xE0bX7sFcpEbP2hWPC5rP4av9ldAy+gq5ZIrDvchReXHMWn+0+h4tR176TVEg2n72Cr1T5p7vCUSh7KN67uQDyXbyCL75Yg5MnL7t8z1IT+joy3G+lIKCMmowfaGZDFBBBSEHq16+Pe9+ci5f3pExa8YJZgMHlzmHEQx1dGaAdDwdg8hbgvgzuLnG2RGU8n6cBnonYjerfr7NKhcwGo9Nk72e3T/QdT5FtBEHwD/h48hnlZLoKgoMCERoSjJPnIjDn6w3464O/cOiv3XAcOIXCpy+gyslTyLtyB758/U/8tnw/YgMCsWPvGXz+4Ur88sZS/K6m2W8txycfrMSx+etQ8eoltMkVi/4FHDi9eCtClm7CE6VDEagE+xfXnkf/lacxY9cFfH8gHFM2n8PkTedRKGsIHigSjF6hV5BlxyFMnLQUy1YcVMeYNu8TjniEhYWhhDrG8moyIXkzGwFKC/OLLiSGXpw1axaWLVume5MFISPDtlx61sNokpe2qMlnW2RuzNh0ASEBDkTFAneVAm72puNstOZ+zoQiTfH4Zz8if/78VomQ2Zg9ezaKFy+OZtObWyWJ4+WrLfHSV79ba4IgpBW1606GwxEIR2AyREj1p+qTppWF0CwhCA4MRFRUNCIiY7Qp83X9C1aEKhO0N0D9Xa4cYciWNRgRV2NwPjwC7KerdlNedLq3PrJWLY5FJ6Jw6kqA2ncsGhUKxR1Fw5ArOgavjF6ElasPIiY2FpHRsV47M/TvqGn92ucxdOhQ9OnTByVLltTbkgojYM6ZMwfzj27CxEvAsij12Y5KxnXMoMgIiCCkAkwuFFZQaQkpRNXQ83i1ngNj6wKv1o9H+SAZxBRr6+lwUT4yMXxGNm7cmGTlgwRQchEEIWOiJHulw4DReK9ciUL4xQhcVcqHVjI86QPWaIr+OzXRxePs+as4fPQiTp27qjObs3zDppN4Z/xvWP3RcnQ4fQL9Qi7g6SxXUffMWWz+fReGDV2IpX/8p38rSv14Wo+kcsSDUS9J+WBgT9r5vvsVooAIQgrDELkbNmxAneh0zGmRAZSQm4oWtJaEzAhzeDyzd6K1ljSyRodn6kzCguDvOJRSEBkRjago5yhDjBL4r6p1U2aHox9RSinQOPh3MbpuhJrH2ox1qC7wbyO4H46WqN+gDhFtlUWr3zhx5gpmfb8Vg0f8goFDFmLg4AXo/8J8vDR6MX7/a5+2JIiI5L55LErpUbtPK0WEJlhFFnyjl2mCdUn99sGDB/V6ZkIUEEFIYaiAVKhQQb8k0xV/V0IC5fWTWeHIR8GCBVE4LHldf9kvn8SVK1esNUEQ/AkK9YULZ0OXTjehdfOyCAxwoHKlfLive03c070Wmt9cUikkVEIcuu4tbSritnYVkDUkAPnzZkPnOyvhnrtrqXkVFFDrDg5vqHrBQQF6f/d0q4N7u9VC3dpFdTjFRvWLqvo10EP9Dfd/X4/auKtjdfU9LoDcuUNwx+0V0blTdfU3dfR+WY/T/9TxFSmUVSlLcRWi1CBW/QbD7lawBm/NPDP6gYgEIAgpDLOkewqdmy74qRISHpYDx8+ctdaEzAQ/wDNmzMBjf/e2SpJO/ojjOPnpQGtNEAR/gs96hbIF0L9/Kzz0QF0EBQSgScMyGPXS7Wq6FYMHtkGW4GA4YlRdRyx69aqPh3s1QrZsWVG8SC483781XhreDsNfbItmSlmhwMqRkKKFua0FRgxrjZFqP3fcVkUrD5071sLoUbdhwHPN0fepJujX52Y83fdmtGlRDtUqFcSTjzdVU2MMGtgCo0feigFqH73V+v0966Fksdx6tCa1YfhddpoYxSOn0qkKqRPLjJGwRAERhFQg0J969/1QCZkYUArDcl+y1oTMwqlTp7QjZ69evXRyweRSPfsVbD7hKZmZIAjpjfMRd/5LxSHWEaBHMSIjo3Ds6DmdebxJ4+KIiaYG4hwxoRMHLaHM8oF9p/W7ol7dkggLC1LbHKhRoxAKFsyBPbuOg8kDdV1V7vwP+OzzVRg4eB6GDluAocMX4vt5m7Hy38MYMnQBBg+dj+V//afNtRYu3KbXx45fgp3/qd9JiZdSAmzdulWbepW1ua+VU8uZMReIKCCCkApERUVZS36CHykh+yOBImXKocAPW60SITPAUcFBgwahSZMmqPVGbas0eVTODew4eMJaEwQhTUlAXr8+yKpznT4Xv/yyHQcOnEGvXg1QrEhOxDi1CL39Gg7s3HUaq1btQ8WKBZEnb1ZkCQtB48altenWr4tNBnFnVCznEvNsnMbfKw/hn9VqWnUYe/efw+lzEfh342Fs3HgUp09e0QrR0aMX9Pqmrcdw4VKUzl2S2nCko0SJEshu+ymOhsgIiCAIKUKZMmXw39Vs1pqf4CdKyJzIHLi3SvLCGAoZj8mTJ2PSpEm468f/WSXJh0mLGflGEIR0IJGPHmVuPQUGYPeec5g3fyvKlSuIGjULO/dlV1jUMtcio2KxYeNJFCyUA3nzZEHuHNlQtmx+bNygFIu9FxDkIXN5jerF0K5lebRpVg6tm5dB6VJ5dDktE/jbxtmcMy6nlfM5oaJhImAZqIBs+W2JtZZ5EAVEEFKBzp07Y17+itaaH+EHSsjJ0jWQf8S71pqQWbh8+TLyv5jyiieTmkkkLEHIGJhkf7R2+mv5fmTLFoL69UsgNFgpB9Y2OyGhgdh/4Dxy5ghFhXL5kTNnCAoVzInNW46prdc7jVOHua9nPYwbdwdefvl27SPSumXFNFUy4oOmVsWXL7LWnNAE65g6lQsXLlglmQNRQAQhFciXLx+OZb8NV/wxvnc6KiHHQ7KjRIF81pqQmciSJQsQmfIRq3o0KKsTGgqCkHEIDA7A7r2n8PeKvWjZoiJqVi+qw+e6w8zp27cdw9Gj4bi5cSmUL5dXKyE7/juF4BCKsHEVC+oZs2avw8hRv+KVsYu0f8efy3Z7MAdLHxjtiqF37VQIds4zmxmWKCCCkEo888wzeDu0nLXmZ6STErK7QHlUCj9srQmZhZUrV+Kmm26y1lKWCvsWYufOnTrijiAIGQOOSMQoEXT6R6u0aVSvXnW18uBOQEAgDh0Jx5q1h9CgQQl0v7saDh08jx3bTyBQKSeeWLPmAH6cvwXzFm7Dgp+3YadSVjTUQdJRDzl79ixOnDjhioBlKKZOI6s6d1FABEFIEYoXL47AKk/haESIVeJnUAlJY0XkSLZ8KDZxprUmZBa++eYbdP/1fmsthTl3FHcXvYRvv/3WKhAEwT9QUrVN4HeaX1kFahakFIjd+85gw8bDaNK4NCqUt4+OX9NGrkZGY9XqAwgODUbN2iWwbt0BHD9xyVJYnPu06xVly+RHvVrFUbdmMdRRU7nSebW/mObabuMcW1pgIl3R5MoODykzRsISBUQQUpEnnngC0674geNFfKTh4R0MyILChQtba0JmYOnSpWjdujWCA1Lva9/g4lqsXr3aWhMEwR/QCoIjADHRseAAJdeZ74PraqYEbwcuX4nE2rUHERXlQI4cYddGMlk3xhlYV9XGf7tP4fSpywgPV8rImkO4EhGt83ZERzMMr3q38HfUelRkLB57rDHefbcr3njjLryppscfbeQM4atFfXUs6sejeQx6nVPawBGOXLlyoYgHyZujIpktGaEoIIKQivBlE9qgC07HhFolfkoaKSGXLl3W/jFC5mHBggXoMOcuay2V2P0P2uU5j99//90qEAQhNaGiEKsE/mvz6yfqBQcOnsJXs9Zg7rytiFJCP0c7Pv98pQ59S10jJiYAP/2yE2+9/QemfbgCP8zdiEsXo3D8xHn9d7+qbSHBgTh29BK+mLkG06evwtp/jyJQaTM7dp7Chx/+g+V/7dOKyu+/78S0aSvw5Zfr8O23G53Tdxvx94p9iFCKSYxSPJiLZPlfezHjk1VYv+6wDsfr6djdp5SACoZ7BCwD/UI2/zjHWsscBCjNMY0HoTxz7733YtasWVi2bBmaNWtmlQpCxufo0aOY+WQ7vJAvA+S92GjNU4kxpdpi+PeLrTXhRueff/7B4cOH0XX+3VZJ6uG4+UEM3V0UEyZMsEoEQUgtWrWaqkT+QA48eB9EoHSpREwtZqo6gQGqPv+jQK8UCB2ZSv3PdYcjRgmkga56TDjoFPxVQZCqqxaZ7TxWret8gZyoPKgD4G6YRNARE6uKOK5CrL/V/6sj5Xb+JrdQqVB/y8zs/GN9Dl7Qm1TdP37ro5Oo9unTByVLJi2aX6dOnZAnTx6M+elzq+Qa8yKA/uHA5agoBAdbXuk3OKKACEIqw6SEzIEwZMdQq8TPSUUlZGShpuj/1Xz9EhZufIYMGYJxMd8g8NQeqyQVyV0E4w6VwnOf/YZs2fwsB48gCBkaKh7vvfceDhw4kGQFpHLlyrjr8E70zWoV2NgWDdx+jkkUd6JiRT8M4Z8KiAmWIKQyu3btQpGfhltrGYBUdE5/KuYA3n1XcoBkBiIjIxEdHZ02ygc5fwyN61TDX3/9ZRUIgiD4B+yI3LNnz3UheA10QqdAnpn8QEQBEYRU5rPPPkO3ZtWttQxEKighRU4fBNb8jjNnzlglmZeFCxfqkIyJgQPWGzduxFtvvaVHF5Ys8d/suUw8mNYjEU1KZBdndEEQ/A6ObLBDxpsCEhYAFFfbMlMkLFFABCGVOXfuHMJGr7HWMhipoIR0LFcYixdnbj+QLVu24I8//sC4cePi7bGnovbTTz9h7NixGDlyJEaPHo3NLzRBzzUDMaFOtBa2N23apOuuWbMGp05Z8e79gHfeeQeP7Z5kraUNWZd/iEsb/VcpEwQhc8IIWPTtKOtFASGMhJWZcoGID4ggpDK//fYbli9fjuitvwOXTiHw2E5kCYjGxeBcyJIzLyIunEHI1bPasY49As/eBGTzNx+0FPQLcZSqiJeq98Arr7xilWQ+hg0bhieOfYgSjjOYdqkmDle4Q78DqXD8+++/OmEVHTTpK9OoUSPUrVsXYU9msf76Go4ilfEi/qcTeU2cOBF16tTxixGAefPm4cqVK+j+Uw+rJO14O+pm9JjyPQoVKmSVCIIgJI/k+oCMHz8en3zyCRad2WmVXM8rl4D10cDqSL8Qy1MdUUAEIa35ZoiOvIHTB4AzB4GhfwJzlTAeHYGPJo9F08JA1dxWXX8ihZSQ8BjgwaCb8P3aLVZJ5oIfMTojtvm8rVUCRKhr8snuQJQvWQT1w04hT2CktcV3vt0PdPtNKSUfPwo8/JFV6hv8DHzxxRd6FGXKlCkICorbTUd/DpoG1KpVyyrxzty5c7F792703/i8VZK27MtaDovrDsVjjz1mlQiCICSP5CogDz74oLaGeGfFPKvkemZeBSYqJeRcCoX99XfEBEsQ0ppuE4C7xwO9ZzqVD9JpBNBlDK7kKIxC13d0+wcp5JyeU8m294fvxPMdWuPHH3/ExYsXrS2ZA/p9tGnTxlpzEqauSe9KsWiX9UiSlA/SpqhzPvqt6ejfrqpWJHyBH9QBAwagVKlSKFKkiDb3ogJhOH/+PJ5++mldhx1E3uCozaBBgxAWFpZuygcpc3UvDiz6wloTBEFIf+hcXmKxd+WDVFTfgfNK90isb2BGRRQQQfAj/szVHPnDrBV/xSgi9imRdM0ZjTGXN2PHjDfx999/W6U3Pvv27dN5MWJ7xRN4PokcUHrcHcWBkbWB10tux9bv3tHKQ0JQsRh/6nW0/KQVhu58Ec/uGImlw+/WZmI0k2MI6dFBP2Fx2WWY/XJfHDt2zPrLa+zduxejRo3CsJNv47ZZt1ul6YTDgWxZwjKdYisIgv9C3w5GuooP46CeWfxAxARLEPwEZpTNnj07Jta8im5lgIFrgEJZgSkNrAoZDR9Mtn5t1Qu5uvVG48aNrZIbn3Xr1mFG/26YXHo3QlKwC6j1z8An6tVZOodz/XwkMOJgGRS85RG0bt1aX2N7gquDBw/qaFrdtr+GhgWswgS4HK2Um4t1EF27szbbKlOmjFZyjhw5grHHXkWwn3Rp/VuwFfY26oeuXbvi22+/1X41+hjHjkXx4kpLEwRBSATJMcFip1OJEiUwJzdQL8Qq9ELN08Cr70/DE088YZXcuIgCIqQbzBA+4+li2H0yEM1v6YJew7+xtmQeGA3phx9+0MIc7UPbbpyMBQeBPeHAgGrA4LXAmo5W5RsBu1JSE/g4ojZumTg3yYmdMio0cfriyXYYWWKfVZJ8qID85mHwgf4lvxwBNpwBohCEvKEOXImK1cpPv6pA1gR65bwSlh27w8oCR7agfA4/s1kOyYLnD1XBQ7n3Yf2hc/juaBYcylUV7dq1w6uvvmpVEgRB8I3kKCBLly5F27ZtsTE/kDuBwe8u54GWTz+vR55vdMQES0gX2Cv5Qd/i6NsOmP5ILC5cCM9U4efItGnT8PPPP2PgwIEYvncUXjs9WZvQvNMYWHgL0LYY0LCgEhL/sf7gRsDNbOvQiTMo+nlP50omonz58mg25CN88p9VkAJ4G32gf0kn9b0cUQt4uVYMHioXi57lgIHVk6F8kIhLKH9hs/8pHyTqKiYXXo+3157DA+WBXI6r+Lv6OtQLPqZHoARBENIK+n8ULlw4QeWD0AwrsyQjFAVESFGYfCwhGIqO5kYjOzuQO6uzrGfH8nok4EbmwoULOszq2rVr8dxzz+mIQgM2v4DQ3mFAbIxVKy7vKmUkr9rcZAHQbCHQ5hfgZjX/Yb9VIYMTEByC4BctR3w/haZK5JdfftHO2OwFSwnYI7YnOpe1lnx8HcvOp9qTMdO6keG3vnY+YPM5oIK6zFnUh71rroP47rvvnBUEQRDSAEYQZORDX6ACsukX9ZHPBIgCIqQYdERl6MtnnnkGmzdvtkptfBaMreMDcH7Rw+h+JW5+gPxBB3Dx4O/aVvJG488//9TX5O2338YHH3yAQ4cOYfTJN9F4WhOrRvy8UgdY0QFY3h5YeptzWqAuU/34A2pkCKIvJewknV7QTOrZZ5/VJjv0oYiKitL3cOXKlXGiRBHmvKD5KJVrPgfMcj506FCdcHH9+vWIifGsYGbrPNRaSj4xfjgQkd70Vt/8j3cBQUobOXlVKSXbf8eZ9b9ZWwVBEFIfWndUrVrVWosfJiM8rD4XV6+qF9YNjiggQooxffp0LYC91uBzfPN2P6v0GhTCpqlv/2MtrQJDmWZA1DkMfbyFzvQcERFhbcj4MH/CV199hbfqv4thJYZjSNGh6PzDXcgdalVIAuzJ/fBmIEcIcCFpEVv9hqBLp4B5Y601/4EKxaRJk/Daa6/h7YvvYEnp33Hndx2BhwPwdsznWDqoA1566SWdnfz999/XijdH/26++WadB4OhaPuenI7s3w/Gnj17MGbMGAwfPhxz5szRioz5jWVTU04BEf3jeujn0qsCdGS5OxYBj/4FPN8wj7VVEAQh9aFJVaEvpllr8cNIWbFqvnOn94SFNwrihC6kGOwtnlzrbQQHOTDye2DgHUpItuW06P8l8EQroGoxq8BABcTi8JkgvPdHYYx5Y7ZVkrGhkPnOO+9gYKFBVonid2ueTJr/BCxT1zgjw97prTmq42DumzB7tv/c87/++gunTp3SymJCHLwE5FTKYJ6ElMr8pbE2ey3MD6yrlRW+evsfmISilhlicrkR2kNq8foW9W65DORS9yg4MBBBtdsj5KbW6NatW6YLgCAIQuJJqhM6w4HnypULn+R0oJUPHY/Raqp8Cpipvofdu3d3Ft6gyAhIJoLDgExOxvj+jNnPnluaA6UUVECeml8bTOLZpy3wgpInN6ndz1sPDJgFdKnvQflwo3i+GFQrcFhnZL4R4AhIyA7fEsIlBgq9eRII55cReKQicEvsZjQN9R/Tu/DwcB0k4c7vE1Y+SMnsPigf5PR+1DswFyP3jcLEE6/i1ZMpp3yQ4ACnj1Dj+UALpYy0VFNbtX7rr8AbW9WHjd1qmZT+1YBx9YDhNYEXa8RicNnTuO+++7SpHEem+C6MjuanXxAEIeWg3MXOJppW+QIDpXMUJD5HdL6rmPiVfqXe4Eg76/jJGINHZATkBofx719//XWd4bhGjRq48847kS9fPuCxUBy9GIXPD2WHI1teJalcbzJlhz22xjQqa9asyJIlbrruS5cuaWF748aNGNp0I5qXOIyT4cBv24BieZRQVF49WJ4eQNvohyFWCUrDvs2L8VPnWiUZFzqfbZ7WEN3q2JKipcAIyDMrgSaF1HNT1irIwDBM7JiNal6kGtr2n4zbbrvN2pL60Ffps88+Q0hICIoVK6Z7quizM/7yDBQI9ey34c+ciQTyuSlD51TZtB3AZ7uBLqWdPkVCXLYVa4O3zlTSo5VBQT5KCoIgZBqSOgIyc+ZMPP7449ia/YrPPf69lV6Rt+u9+PLLL62Sa7ADmR0mDGhD8uTJg++//x6tWrXS66Rv375499139TLNgZlQltE2/Q1RQG5wNm3apB+YDt91AhzJ6AK91rZTFg8KCHn3zzLo2GtchjePoP9H+e33oWE5q8CQDCXkqpKLGRHrhsoPouCLaEbWO1CofR+tKKcmjGjF2OxUyrttHoewC4dx8NQFRKlHhCMaKZkg0J/gSMg724Ct/wNCZfw7DkuDasBx7+s6OpkgCIKdpCogI0aM0H6B8474kJnX4tVLSkSIAjZHxRXPv/nmG22WxQAn7KhbsmSJVi7q1q2ro2sSynw1a9ZEtmzZ8OKLL2pfxYCAAJ2ItVChQrqOvyCfoMxCcpSP1MKL8kHaNauKP/74w1rLmJw+fVr7ElynfCSTLeecoVRvNBg29ZGIX7F29js6klRKwBc0o1DZoXPfXyPv1mZQ9y95AGHHlUR+5YJWPMrlvHGVD/LcTcDrDYFey60CwUXLwN1YMnWEtSYIgpB8aIJ1003qxZsIKgQDe2MYWj2uAjJokNOXlObuLVu2xMsvv4zs2bNrpcNApYPQGoWjJV9//bUOADR2rP8FexEFREiY1Br9iIdyRYJd+RcyClSY6D9AFi1apKMojanxoV5PSerlVw+uktb/OWkV3EjExmBolmV4fcCjOHkyeSfIl/Lff/+tFQ6+lGlew5GPIUOG4NlyNpO4TEbHksDqU2q+2DkXnARFXUZAsC/OPIIgCL5BM+wic2dZa77BXCCXle7hLgPRRJgwvLuBJqOBgddEeXa45ciRQye7Jbfffrue//OP/2U0FgVE8EuCcVX7lGQEtm7digEDBuiXxVNPPaXtL8+fP48JVSciT5bUOYevWzpDim49ZxXcQIRGX8aEAmt17w6vY2JhNK1x48bh8561MHzPS+j+Uw+MOzoenf8egAIfd8cLEd/rsKyZmV1dnBn3n1sFfB43pUmmJktgJvbUFwQhReHIw65du7RTeWKgAkKovNj59ddfdQcaA2jQV/Hhhx/Wjuh16jgd+5jg+dixYyhevLheJxwhoZ/I/v3+l71YFBAhfYjH/Ips2XMeZcqUsdb8F0bRYWblidWm4P6iX+GLL77A1KlTcfelblaN1IHhRJmQ8JEb1JQmW9QFjIn5VkcooilbYqDZ1cCdw/FqPYc26zKUDItEvWwXcLN/mcGmG8yG/ld7YPIW4PnVTkd1Jres+SMw1GlOnOmI0DFoBEEQkg8tIRi856cI9U696Ps09pL6BqqPFxMX2ylcuDDGjx+vR/VpgsW8a6GhoTpfFTl69KiOkOXu61GgQAEdEcvfEAVEiJ90ML8ia7edQNOmTa01/8QkGRxR6iVnhK9jfwC/tAE+tYu9qUfhrEC74sBbW62CG4zcV45hVOwP2vGPisibb76pHcf37dtn1fAMe4MOX/KL2BoZgvWdgMq5gPORwBctgI2dgbNquZ//jdinOsE6BZggCELyMUlnz6vP0YGYxE3FlHTO6KKeqFy5sh75WL16tVY4aHVBOOJCcubMqecG93V/QRQQIe1JYPSDnDx7RYdF9SeYUGjGjBla8aA9JYdCX64109qqiFYvi2O/WStpw6hawNfxy+MZmvyXD2H47hEYc3gsHlj9AoJmPIrmzZvra29gwkCus7dowYIFWP9GHxTI5CZWiaV3ZWBQDaBKbuf6+02cQQGeXAFsT7wVXIaD0c8mbgKqlZLhMUEQUoa8efPq+Vfq/bpMvV8TM2XNFuIyrbKzZ88ePadSUb9+fR0Na8OGDdoU3PwezbDsHD9+XI+U+BuigGQW8pawFjIGsbEOHQHi6tWr2taRYezSE8bZZhSJSpUq6QgU//33HyZ3Wo2yBdO3pz1YPcHZgoETV62CG5h8IdFoGbwPFWMO4crSj7Bu3TqdaZ6jI/0OvYmOS3uj0Pt3YmhNIMcNkKQxvXm7sTPaWofFSvm+QXP0vbrZmbAx75fAzL0BKJ43m7VFEATBv5g+fbp2LrcnkG7Tpo2e0/mcSknu3Llx+PC1xL6UoxjQpWjRolaJ/yAKSGZhykElrSZSA04n8ytSuXxJvPDCC3jjjTf0EKNj62hMHPZAmmb15ENLxad///7akWv87cvRNHoI3rtnM+4vOQ0B+/3DAeOJysB430OMZ3iYaX9S1dNY/O5IHeN80KlpKBFyVWcVb1AAKJPDqigkm26lgaOXlQLuf/6LKcKtxYDRdYAjPYAvHqiLLWtXWlsEQRD8i8cee0zP7RGtTORNQ+nSpfWIhwniw85SmoJVrFhRr/sTooBkJu6Zggs3PwEUSEfnbh/Mr0inimu1oD+kyQK0CRqJzk2y4Y4KOzDoqU56VCS1YbKhZ555BiVKlMDEiRNxa9gr1pYUIgWVu7uVkLgqE4VTzRns7JEfGD0Pk069pnN3CKnDlvNOBfcBZ0THG47a+dSjWAS4pNrTW5uicM+MVdYWQRAE/+Lpp5/W83bt2uk5+fTTT/W8cePGev7ggw/q+ZgxY/ScFgLkiSeU7OdniAJyg1OwYEHMmzfP6a/w12m8f7Y8RmV/CCOvtMTLEa0x9EJTPHm0Ht7OfR8Qlt36K/+kZrkw9L/lJAb2bo8TJ05YpanDqlWrMLTDCdQNfxahK/w/MzLzgpzLGFGLk00x1Uw3nLFWhFSlSylgk/8FT0lRvtsPdF4ClC1WyG+dNQVBEAYOHIgsWbKgSJEiqFevnrbMYHjd9u3bo1w5Z8ZjKin092CGdM6ZiJCjIp07d9bb/QlRQG5w2FDff/99TJgwwWmuMmgQRo0ahdGzfsfgGT9h3LfL8P7Pa9Dgnqcx7lxt669SCR9HP+KjWIEQTLjvKiYO6Y4tW7ZYpb7DMHV8MEeOHKkfZrutpB0+1KXyXrbW/J/swUC4M+DGDU/5HMCOTOAY7Q/QvyjyBg4MxdDD720HfnugHI4fO2KVCoIg+B8lS5bUsglD8dIBndPbb78dx0eWSgflml69emkndlpybN682drqX4gCkokJCwtDQIAzZCyH70q0fwIrL1o9gOno/5EQ2bMEYdIDMfjhg746MY8v0GxrypQperiyf4NfMLrNUrzScafOVm5sKGkzyeR3jK3NiBJ5cmScnAA0Q9qWSYTyanmBnResFSHVoU/NNzdYpLWLSlkfvAaortpS7lCg7YJIDJrxi7VVEATBP2GOD/qlTps2DX/88Qf69euns6HbYd4PRuxcuXKlDl/PzOj+iCgggosHHngAM4/msdb8m0DVcod1icGRFeN1ZIj4YLzs559/Hl26dNE+JTmyOpWuLI4z6NosO/7++28dP3vo0KG4//77da/CtJ47dB2v7EumA/rv1jyFeKYqMGA1MkUWA9rt7xYFJM34tLkzRO2NFI73AfX4Hr8K/HEMuL9yFtQoVVD7ewmCIAhpgygggguOhhS41RllIaPQq1U0ylydqc2qTBIeOxyupKnVqFvXocz+B6xSQwB+W7EdNWrU0H4yt99+O8odfAjVTz+F4KC0SSaYUjB/Q/FswA83aLQiOzzPC5nE3Mwf4Efi51uALkuBzTeAP8gHO4HsQcAnzYAXawJbc9bA8yVT16dMEARBiIsoIJmQ2NhYPTQ3e/bs68LaMuRtqpAC/h/eaFs9Ct0qLEWfPn20SRWHHr/88ks9okHFYvL/NqFQ3uvNqRbvKIyK5cvohIcMVVfrymhrSwIkd/QjFbj/T+e8S2nn/EbHshwU0ogCWYDf7wCeWwU0XQhUnANczoC5QY5dAZYfd5orDvsXGLQGaFy3Fqp+fC2uviAIgpD6iAKSifjrr7+0Izqd0JnjIv/Bv7Qt4d69e60aQHBwcIZ0Oq1SLBrT7tuKvjV/wC0530ONiNcw5tZl6FdjNnJkjWsfadj/3wZUyb1D21GeP38ehXJnTKmWguDmc85eakFILQopJWTxbeo90l4J7QWVIJ+BBg1iHMDHu5wO58zyvrYjMLYu8OqdldG2aPomExUEQciMiAJyg3Lp0iWcPXtWT0zLP2LECB0BisoHHa3v/P4utNsxDa+2K6ZHQpjlm87Xqz8aib1x89pkKLJlCUSJgmGoUS47ghibNh4evK0QvvlpAw78+gReaeejU4Yfjn4wUhGjYGUmZAAkfTl8GWhR2FrJAMzaCxTJBtTN73xeyD8ngRE/78TDX6y9LpmXIAiCkLqIAnIDQn8Iht795ptv9PT999/r2NB3rx+NwCezAw8r8S02BoiOROh3gzFkz2j0PfERWq0djzmtgcq5rR3d4IQEB2Dc42XwwK2FrJI0IoUd0Amj+bCHN7NAFx0mIxTSjyyeBxb9jgj1qmPemI1q4jPCEd5+/wAnrwKjajkw6t42+Pzzz63agiAIQlogCsgNCM2oBgwYoDNfPrGiN55a1QeFBhcGDm8GojxkEVdleS7sQ5mLOxHCFuHHIXjTFT8c/TBMbQTM+M9ayQSUyAZsO2etCGlOTAYy0/xEPRePV3LmyWEEtRH/AkNqAB1LOhXZT+YtRaNG6gESBEEQ0gxRQG5Arly5AvTJ7Rzp8AdS0QFdcPLLEaCOEq4yC4WzKn3worUipDkZJQjAlRjgwCWniWLpHM7j5shNiezO7eM3AnfUKaezCguCIAhpR4IKyO+//44ePXqgRYsW6N27t2tq2rSpzpngzrJly1C+fHmdGv748eNWqZCWMFU/rkiihBTFj0c/yBe7gccqWSuZACogRzNOovobjisZxPzt9S3AE+q5oLJaVikgNL+6pJQSBm4YuhZoUxRoWLuGVVsQBEFIKxJUQJo1a4Z27dohIiICEyZMcE1PPfUUZs6cadVy8sMPP6B79+744IMP0Lx5c9StW1c7QAtpizhU+jGp4P9B2MtbM6+1kglgLpBjHqwJhbShUUHgq2vB8/wSOp7XUM8ERz52nAcq5gIeKK+UEfV67GmFreY5rDwUjjNnzugOs9WrV+tgHKNHj8azzz6rA3cIgiAIKU+CCgj9CbJnz67nefPmdU01a9a0ajhhEjhmm/7qq6/Qtm1bnYOhU6dOePjhh60aQloREhJiLQkpgp+Pfny0Cyif01rJJFRQ53tERkDSjVfrO30pNvppYsJlx4FzkU4/D452rDgJlFGKyPErQKuizhG03KHAKaXEfvTWFEy7tSC+e7AWTr3ZE61+fQov7RuF8XlXoW/fvtYeBUEQhJQkyT4gpUqVspac/Pbbb8iZMydatbrmwTxs2DDs2rXL6ZMgpBnZsmWzloRk4+fKB1lyBOhTxVrxY8p8CzRZEHdq/hPQfpFzav2zs+yWX6+VeZsGrwXWnrJ2LKQ59KNYdBswXCkh/gZHOxarZ+LJysDU7cBD6hF+9iZg4ibg7W3O4AU/HQK2q3nLIsCHTYGhNWLRp9hx3BGyC2XCruowz3vW/4P8W74H5o9z7lgQBEFIMRKtgCxatAi7d+9Gnjx50LFjR6sUOplbhQoVrDUnJUqU0ErJ+vXrrRIhLbh40Y+8czOyA3oGUD5IjhBnqFF/5uAloEAYsKJD3GnZHcDCW5zTb7c7yxbdeq3M2/SrqlMoq7VzIV2gT8XZSGslnVmgFApmNn96JfD5bmBELWDSZmfejy6lgMf/BnaHA11LK6WkMbC/G/BJc2d0LHcuRAGj1SeLoyaTG6iChROBn19zbhQEQRBShEQrIP/995/LLnbu3Ll6Tmg727ixerO7kTt3bmzZssVaE9KCHDmUZCD4H6nk/1EuJ7DHzyNC3f0bMFvCO99wRPtBON6VSlHgqIbObF4f6FHWmfm8VHYgUinm95YDPm4K3JQnYUX9olI+Bq8B+lYB7i/vHCn5cMMFLPj6c5w/f96qJQiCICQXnxUQ9qovXrwYO3bsQHT09SFQ+HKuWLGitXaNcuXKYdOmTdZaXEymbk6RkX7SlZbZESHRSQYZ/SCllaDF3l1/5akVwIMVUt5PhUKmkL6k98gb/Tu+3AMMqO7MbD5EKQ/rzwDdlbLfvDDwwwFn5KtKuZwjG0uPAcuPA7+pOc20fldz5gcxTFCfqpdqA1uUQkPzMir37YoBuY9txLvdauLDDz+0agqCIAjJwWcFhFGw9uzZg1OnTnlUQAIDAz06P2fNmtVj/RMnTmDixImuadu2bdYWIbk4HCKZJYsMpHwQ9uweumSt+BmrTwG7Ljh7lFOawAySi+JGpnJup+Cf1nDk5Yf9wJNKuWX46Z3ngba/AMWyOZWO0xHA5C3A8avAnYuBF5UywRERml9Fq9cjExDmDQOC1byHUlbWnnYqJDTrW3gI+Fbtm+ZXDQo4Tc2aKWVmaPED2PHmE4ic2M46CkEQBCGp+KyA5M+fX2fWZv4PnWfCjYCAAFy+fH1YGo5ueDIJKlSoUJywvrVq1bK2CMmFyqKQRDKY8kHYu7vTT9O+9PtHCXOtrZUU5pw083TnjYZO34u0JudM4AH1qGYLcipBX+4F7ikLXI0BXlKfkuXtnQpE00LAvaqc5llU1JcedZpZ5Qt1huWlYrHgFuDnw05/ljtLAH+dAN5U5+UOR1Iuq/07tiwBHlGfzne6WFsEQRCExJJoH5BixYohX77rUy4XLlzYZWpFHxHTC3/gwAFRLtIYMWdLIqmpfKSS/wfJFgyEqif5jJ/d9hn/AU2UAJhHCXupAZ3vhfSF4WyjlGDOtpdWiSE5mtGzHNC7knrXqc/Me9udysf0psDI2kAt9XmiMjFiHVBNKR35swBD1joDIdAMsIg6ZirsH+9yKk8jVb2Cqg4VlLJq+yMVnH/Lcv4W/5bmWMya/mxV4MeDwCvrHRg1/Xu8UCMQo+6sgZdffhkfffSRthAQBEEQEibRCkjnzp1x0003aQWDox4GOqCvWLECb731Fu655x6dkDA2NlYneKpRQzLNpiX169fHD2fyW2uJJBUFZb8mgyofhqcqO30t/Il3twGv1bdWUgEqXUL6M6auUjTnA7cuArr+ZhWmEjP3ALmU4llPvd6G1wKqK6Vhh1Imqua2KijGbHBmOWcGdIbkjVVKyiTVDhkBi4kJ6xcAuqjl525yjoy8XAfoUALYes75t/QP4W+0KKLW1TZuZ0jf24s7FRbmE2GUrVFK2XmtvlJECm7GS4fGoc3RH3Ry3hEjRmDkyJGYMmUKPv/8c+07SZNjQRAE4RpJ/oQza6yd2267DQcPHsTSpUt1SN7atWvj008/1YpKtWrVrFpCWtClSxccaPsSVl5SX+f0JKOE4M2AZlfuMPJP3lCg2g9K4LLK0huOUASnopLAnnch/WlRWAn6XYBNnZ2jCM+stDakMHQip3P42QilbFcBvlLKyB1KcaDvRr15SolYDDRb6HQ0r6IUEiYj5GjHXXFTVnmEmfW7lXEqFpyeUcoJ/Uw4EsJwvouPOv1KGGWroVJgriMqAuX2LMCz65/DK6fexOgcf6N3795o1qyZ9o2cM2cORo0ahZdeegnffPON9UeCIAiZlySLB1Q27DAzOh3RTQ6K8uXL44UXXsAtt9yiy4W05ZlnnsHv9YZg4VX1VRW8k9rKRxqOKL3fxJnXYNxGqyAdWXfaaRqWmtgGYAU/4ZU6TkWBDuApDUPicmSCUamodNDfg47oTMJJZYHRrZoVAu5TynitvMBmpax09kH58ETWIOC24s4RkmE1gV4VgPZK2WFUrAS5Gg5sXYzs/XKg7Mvl0PKTVnhy5VMYtX80Xg6cj3/++ceqKAiCkHlJUDPYt28fVq5cidOnT+ueGzNxeNmd77//Hlu3bsX999+PSZMm4dKlS3jtNUnglF4MHjwY4XdNwBuhd8JRvLpVKqQZ6WDO1k8JY4sOWyvpSP/VwAc3WyupBB2JH1wGnBOXJ7/ik2bOSFTbUzhtBpUOOoJfUYoHza7q5HdGsjpwCaiU2zniNk8pKUxEeCrCt5GPtCa8cE1cXPqxtSYIgpB5SVABYQjdunXr6ghYdlq0aKEVDjuVK1fG3r170bJlS/Tt2xcFCxZEaGgqeaAKPtGjRw+06D0a/c62wNyCdyEmIJW7pTMSGdzvwxPG5Ck9rZPojByijoNmLanJnDZOu/yqcV9Dgh/QtqjTpyKloOP3znBgt1I8pu0AOpZUj5iVw4OjHzcXcjqYb7nLaZbFaFd1r4+Vku5M/OMgxvy601oTBEHIvCSogFSoUAEPPfQQnn/+eXTr1s01PfXUU7jrLvW2dyMsLAyPP/44HnnkEeTKlUuPlgwaNMjaKqQHVCA5IpW7w3N48EAdHLkitis3gt+HN5oXAT7/z1pJBhvPAhXnKOFuIdBkAfDQMme+hYRgSNTW6hjSgvvKOXM/CP4FlY/S10dfTxLMM0J/D46onLjKPEfA+tPObRxpGVIDWKgUlBfV/PUtQI5gIB9zfCT4dUtbLjjCkD1rmO6YEwRByOyk6iuaIXt79eqFnDl9MZwVUpNs2bLpkakJM77DfNS0SjMpN5Dfhyf+V8oZySepbFaKx9P/APf+AfzYBvi7PbCiA/BoJWDQWmdit/hghKHZSglJi1EYmuQUUMKm4F+kVIQyjmTQt4NRr4pmceb1oIM42zezoFPZaP2z00l89j6nktK2mNOH43AahQX2lY0nIlDt4E/As75r5wxjb8++zqiS8+fPx4YNGyTkryAIGZpUVUCY4fyBBx7Ac889Z5UI6U3JkiWxJpeHLFuZhRtc+SCM/HMkCcLXqatACyUfMe9B66JOcxZGNTIw2tEPSiHhtl7xXEZmjh6idNy7llgFqQhzO9AnQPAvmI+jm3oWbvnVKkgCHIGjmdWRK0DjgsD6zs7QuzS7o3M4HdKZ46Oh2sbgC4wE178a8MEO4N3tzqhYcw8CMc6UVOkOfZUKMYfvBaVRPRwA9MsHfPqkc6PFr7/+is335kLsx4/i7bffxsCBA7Ft2zbMnj1bT6NHj9Z5uOibOX36dAwYMAAnT6ZDKnpBEIRkkqoKCE1/3n//fRkB8SMYGIBZ6DMlN7DZ1UolgzRXysOCQ0BnJfhPaWBtSASdlwKvK910fjvnKIY3Bighjz3Mr2+1CtzgyEekUgqOKcExtaHdP3vbOeIi+A/MMr6nq9M/g6NUiYWJBGfsAk4qpZhhcZsr5ddO1mDgYjSQWykhUArG1MZOxfeT/4BwVX6wO/BoRWDiJqDVz7pKusMQwjXzWivkEjWsaVoZ2f9ECSxfvlybLN/3SzieevVjNFw+Ejt27NCJfZljiyMeHBFpOK0pOv9wFwbvGoFRDcIwZswYxMQ4tfB///1X1yHuofIFQRD8iVRVQAT/480330TXrkoyyGykhfKRjqMfX+wGelcG3t4GTFbKR3W7oOMDDJvapqjT1MUX3msCfLPPWrFBJailmradB5bebhWmMr/epo5nh3Pk5kPx7/UrGLaW0asSy8vrgcJZgOeVssv8Nu7MVTL2HcWB7EoR+byFUkC2A/cvc7a70tmBoADg6arAX+2BZXcA/uD1RpMxT6GpN5wB3vr7MD5/tDn2LvhIJ1WcXF+dR8BZ7N+2AWFrv8boIju0byVNsB5Q58mcJIiJQs5fxuOxsH8xbNgwHfhl1apVOiP7ggUL0KSJekgFQRD8FFFAMhkPP/wwlixJA9sYf4GKxw2ufJAmhZQQroSw+W2VApAEB/CFh4DBNawVHwlWUh17uMmZSKDjYqCdUmIo8E2o57TPTwv4EvtdKTuB6njosEyH+ZSMwCQkHd4H5uZIDP9dcCrCHMngSIo7HM2gz0fRbECtfM4wvFSGv2utyrI66/gbPGZPeWt+OawmpaC91sCZ5JCmZLNaOUMK01xrd1fgk6axyL3jZ4T2DsOcEsu0ksVzNtQ4uRwTzk3FW71y4MknnSZdTAb81VdfYfjw4fjpp5+wcOFCXS4IguAviAKSyShatCiuXr2Ks1nTKExRepFWigfxA78PRoNiNKCG851hcBNLREziFQZmo2aELE5dljqdg2n7n16MqwtMb+r0U3k4jW69ED+MWkVFIjHQ54N6bSUPygfZppSaz/5zRsZqoV5jPf90Zkd/5h9nG/AXnw87a0+5mV8p5uwHjqvrM6i6c4Qmd6jTj8XoKVSoGc3LTv5QB9Z3Auq4hxhuchFBW1/FxlfzYurUqahfvz4aNWqEnj17apNbOq3Tl+T8+fP4+++/rT8SBEFIP0QByYQwp8uQmE5a6LyhMEpHWikefgZzI3zTGrhtkTMTeWKgyUpiuVcJS6vudEbJ4gjELcWsDelM4axAlqCk+R4IKQtHJeiTxOSAvsLcHoxgVdeLOeBfJ4DKuYE94U7Fl4pKLiW8l82plJCVwKVEKjypDR3hX93sdJ438Pw4OvRgeasghcgfeg4j7ziD7hH3A+/1QNWqVVHv2K/o168fvvvuOwwZMgSfffaZVdvJxYsXtW+gIAhCWiIKSCaEPWL9+/fHkztL4aonJcQPevQTRXoqHX52reiUvfwO4NG/EheKN9oPe42TA5WQTGGG1cqa+ym18ykltaPTx8jXzOjM68IRDW9t8l+lXDMIAu/v+02AXReASfWdARQ4CkfHdX+BigaP92t1n+z+H3SOf6G6tZJcbG2geF51DW5RC7FKi8v2tTPa1ql9Ogz7tAkjcHcZ6BFwwlGRsWPHonz58ggOTiN7SUEQBAtRQDIpVapUwU1d++FIaFGrJAOS3qMdfqqosTf4nzuBF9c6e599yYfAEYMbCWbDnqCEvBsaI3j6uRLCjwxNo9gefeFPpTgziz4VCzsc0Rq4BtihFJkS2Z3mSgw+QNNB+oIQhuZlaOb9F53rDC399wnncnpAE6oLShcwMGQ0nc7Z8UMfqmTjy73//QMsbR+MJgWB3q9+AofDoZ3Wd+7cqUPkM6kwEwgbLlxwu/CCIPgNr732GkqXLo2AgAA9FS9eXEfJMxw+fBi1atVybQ8MDMQtt9yCK1fSICxlIhEFJBPTtm1bbIqwJXowpJRAkxrKgVE60lPxIH4+SsTQtEwe+Fgl4H8Mr+slZK7hBhsAwcMVlJCqhNgHl1kFNzp+roS0VwohFQiaTHkcdbVgJnOaVzGPzc1uCcNf2eBUKDiawIhSPx50OrjPa+dUPAjnd5Vy5qkZsQ46YhQd1tML5iTh8RiGKAVqn1KOzkcC3+63CtMAmkfyuv3X6So+DZ2NsYHz0K1bN4TMHoDQ0FC8++67ODFzmM418uijj+L777+3/tJJREQE9u6VWNeCkJ4wCSlzA3Xo0AFz5szBs88+iyNHjqB9+/aIjnbanvJZ3rhxI2666SYdgIK53xYvXqxDfPsbooBkYqpXr44tx926x1NakLErDJ4mX0ls/dSCikcGMlGjXwj9NLacddrHe4IJ0kJSojfWz2BkIfaMN1sIXFDnKKQvzC9DEyBmLmfCy7a/AJ2WAI3mAzm+UPfqR2fyQfp4PEgFMrv1hwqab61Q5VMaOke2GH73t9uARyrG9V+iIzcF+65WHpv/qflLtZzLac18pSDRnIwJPAmje4WoL25npZAwWWiyfVUSeld7e09FRwCH1EV8OABbfpyGX98ehuCZfTF1G7Bs2TJ807cddu/ejZUrnS8MJkekYtKrVy+9LghC+kDlg9B08n//+x/eeOMN3HvvvTh37hyWLl2qt5kgE+vWrcPtt9+uo+ERf4yEJwpIJoY9X5H2kDHp0YtqV0bim/yBDKR4uPNRU6cpCG3x3WEZBcMbESZNpG8A85Msv5Hysnl6VtPj+U0kjNbGkbk/7wB+uQV4sxGwUinIvZTCQaVjRjPglTpANdvALE2x3lHCMX1Cxm5whqB9pS4Q7OHrxdGVbEFAv6rO/TxRydqQxnCUY/UpoJvtuaqQyxku+1kl1x+94uwcSDIpdK8ZTYsBJHYqBW/B5++j0pqpwP51Opzv77//jt9++037C+7Zswdt2rSx/iphLl++jNhYiQIhCCkJzSfJjz/+qOeEgSYIE5XaoekVCQpy2lebv/UnRAHJ7FiNU0iADKx8GD5Rwt23+643gWFPLfMP3Kg0KOAUesdsBPr84wzxKqQ/VCCYvZzkD3M6ntvh51LntlHtkwoHo0hxROHT5tf+zp0v91zzB0lPGCJ4SE1rxYJO82uUjDBUlTO/CfN8JIkUVjT5PvjpsDq2NmfwDGWZ36fhWO9i+P6T93Q+kXva1NcmWBR6mHV91KhRGDRokFZKwsPDnTuxMWnSJLzyyivalEsQhJRj0aJF6N27Nx566CG9HhkZqcNuk9q1nTHw69ZVL0vFrbfeqn1DHnjgAb3eqpX/9VCJApLJcTRxNs6M0HuaLmQwk6uEoMkKM4b/egTop4RxJhDMq4Q/k1DwRoURiH6+BaieRykk84BxShnJsMT3rPr5c0wzpCdXAO8qxcJAf4h1Z5RAbksiyBGCAauBqup+MYHf5M3AQxWcmdEZAcsbW5SQz1GG9OayEup5nPRZoSJFp/gvlFLCEbmZam4PyZsoUun+0mfMToXQcPzTNadWNnIXLIbXX38defPm1YkNWZYlSxbcc889et3O6dOntbPrfffdp+sLQmbm4MGDej5EKfiJnTaFR2kl3w79Od5//33tXH7o0CFUqFABx48f188bfT7I3XffraPacfTy5ptvxq5du5A9e3Z06dJFb/cnRAHJxHBI7tixY6J8eOMGUjwMHOnYGw5MUgJd08JA16VO0yTmKsgM9KkCrO3oTFbHpI1LlCImpD6MREWH8KdXApVzOUcqBq9xOp2PWg8UzKLuTWWnsP7xLqVsqLpXop2Z7Rntakxd37Kcc2SE5k/pCZWsUpb/ygvqHKlI0QQwUiklBdR5UglpbvmFJIpUek8zAp5x4o/DYfWSeCQQ3bZOwLCbIvBWLvWymDdW25rnxWUdWceYeRiodNAGnT21Tz/9tF9G3hGEtMKYP/14IQDTziRuom/b2bNn9d+7M2HCBJQpU0YrIc8//zxmzpxpbVHvnBde0A7pffr00ZHuOBLCPD8DBgywavgPAUoI9QvDMDrSzJo1SzvBNWvWzCoVUhN+SKLe6IzbuqbzF9sfuQGVD28wc/qmc8CtfpJIMK24qATcB/9Uwq8SbKc1sQozAr4Ion7Ufp9TSsd/SullZDJGwlp92umYvVm1OUa7otaxXCkobYs6R0MYqpYKB3PaJJadSvhnpK1Nd13LKJ6WRKnze3YVMLGe01elu3UfOCpDP4ub8jgd0Q+pbQzHS0V4z90+JgJNjAKSiPvPe3LHIqWM32YVxMOZCPWt3lQCHXOfQHjZ5ih5Wy/cf//92Ldvn/5+U+GgcywFnqFDh+oEiN27d7f+WhAyLhTo33vvPRw4cECPRPjC8uXL0bx5c+zvdq1Twldqzg9Bh8cGYPz48VaJEyYTnThxok6lMHfuXFSsWNHaAu2Mzk4AKicmah1F/Jw5c+pRE08mk+mJjIBkYpYsWYJbu4jyEQd+uDOR8kGKZst8ygdh/og5ba6Zx2QIMsBoJYMdzFbfPjpbD12rrnOIU8idcwDYqoTw56oCi2kCWAV4tzEwVSl/hbM4hfQaeYGZLZKmfBBmRa+TH5i+yypIIxhJ7u1tztC/fdV50eSPIXhH1wbuL+/MbVI6B5BbXQueI53xF9wC7O6aCspHIll10umT4gvMa1Iu6hDWnozVCQ2pfLAX9s0330S/3eMw6NBr2P1uPx1Bq0rhCC18ERMiVBCEpEOfLCofH3zwAbZt2+ZSPtavX6+fR5PDx5hjESoelSpV0v4i/oYoIJkY2gnSvlqwyGSKh+BkoRIE5+xzhoVdcMgqFJIMe/0XKQWDwioFcQrYXUoDT1YGeirBu69STOiATjPAkUpgv/9PoIhSgmOUktK/mvooJfOdNL4u8IlSQFIyz4Y9WKCBZYx09ZI6h/eVskHFi+ZXTKJI5aO3Ol9Glxtaw7lM8z/uhpG5GB2ram7PkbyuI5WVzmUngHpKafOV4bWAKfWjERwaqtcZGnTixWnIER2O7LGX0bXpXzi6eCAqly+te2s//vhjbeFgwoQKgpA0mPujbNmyLkdzA3O62SNjadN6GydOnPDLqHSigGRSzp8/j3z5/CBcjL8gykemhS9BjoR82cKpgNSd60xyl6FJx5GS95oAkxso5aI2MEIJq6PrOJUP+j1UUUI3HZ4puDP6UpBapnP5p82Ae5VyEh80b6IPCR2744P5Q5ickI7r4bYs5ImBeUoi1PEZHv/b6atCZYNzJkVkIIPDl53nWFcJ8DSvoiDPEbWzkc51w3M3KUVXtS36viSKNLiP/ygF5M4S1ooPUMHKq3SPgNxF9Xre9bMREBnX1yN/jlgUPPMN/pdvFt6Z8jJq1KiBadOmWVsFQUgKTBBK06r69evrqFarV6/WmdHPnDmjnc2ZFT1XrlzYsGGDa8SDiQqZHZ3Z0/0NUUAyKZs2bdIfhUxPJjS5EjxTOKvTJOjvDsDHO51CKM1q4svcnaZkAPMrQkdwJgT0xqDqwDvqOjNRJJME0vzPl1GPD9Q9ebA80HuFVRAPFJDptH4yAWWFoxhUJOYphTPWNsrBv2NSRJa9pdpA55JK8VAKFaPIGQGcigeznDMr+2f/Af9Ty/SRmKGWX1DnaIejQMxLsqGzVeALSb3fPr7P1p8BXt0E/KvmNMNMLOdWz8eZ+wJw+JIDe40lr3XMQ9Qz9GBTJjiNxK0NS2iH9Lffftu5URCEJJEjRw507dpV+1nRHKthw4Z6BDIkJETn66HTO53SY2JidF06oJco4exdYPQ6f0MUkEyKVkD23m+tZVJE8RA8wKhAP7Z1mmbRUb3DYmf2bkYy+srp15cx8FOFpVFBZwK8xFhaUSFgnpDd4cCfx4HPd8dVGNzPlZt472ap+2WvZqCiwHC4DEXdSSkXeZRCMXDNtWhw1fMqRedv4PnVatdFnEkE+6q69F1hCF0jcDN89VOqnNnbma9kg1Ja6PfhHtbWwHwnPpEG966Hev/tuABMUYpgUrg55wVtekZlkr43nmjPXChZimindNqnS3JCQUg6zK/D4A40xWJm83bt2uls5wsWLNChdsmIESO02SP9QBilrkGDBvjpp5+0v5a/IVGwMikjR47E6HIvW2uZDFE8hCRAYbPZQuCFGsDdaT2ancq94f4OnbuZLZ0J/v5Hf5IVznDSdOzOGaIuz80AP680vyJ3KqWRZlDMqL79vDOBIZ2/qRgw0hZzjrRRikW4UlIYIphO5BwxofM7zfCaKCWJ/hscuVhz2ulUP6m+c6SGfh5M3Pd0VeAzpQhFqH3Qwf7YFWB8vWTk+LCTHAXEx3tOc7ApW5yK3L+drMLk4OWYIx1ZMeSn0ijbrA+OHj2KJk2aoGPHjtZWQcgY+EsUrBsJGQERMheifAhJhA7DbzQCJmzMQNnU06AnPbWhqRAVA4569FNCP5WKZXc4RxOoFHzRXCmHMU6l5MFlwE3fOxWFv9oDHyjF5A9V96nKzkzkdARvqJSL40pZoJ8PFQ86hdM8iqZgFMrpx3HwsrrPm4AX/wV2KAWG5mLGTGzqdqdPC5MlvrYZWHzMKVy83jDjKB+EkbjWKD0gPnO5lCA04AqmtN+Op3M9i3F3O3SELEEQBFFAMiEc9GJotkyHKB9CMmmshNfhNYE6PzoFYyH1oX9GrXxO3wuaShmWKQWDTukM7Tu8k1JEXnSadXUqBcxt66xDWEbTKDqkv7BaKZKqYGxdYJi6j3cohYEjKIRmVtObOhWUZ5WiQx+PCfWAB8pfMxej+RfzlVAZmagUlJV3ArNbAtOUokNTrWSTnJGuJL7ffPG/SRCfjtuhbsJylMh+VDvGCoKQuREFJBPCpFFMVJNpSMbHWRDcuas08OutwJC1SthdknBUpmST3FGMDD4KQkdxjn7QAdwOs3dzJGTEHqVITAaajVUKwUmgvYeITs8oheL7Ns4IXZ62GzjKxfC4Yc4ExtdhfECYrf3xSkBWL/WSRFLuUzLfbTRPY26StKRW+exYt26dtSYIQmZFFJBMSKaJgCWKh5BKMGLWz7cAL9YEbv3VKhRShTWnnGZRnhL2Mc/IpB7AVqUYbBwD3FkSeGebtdENnxL+JQBHC6ik0AmdpmDpgnmvpcC7bfIW4OlrOcvShKX/7EK1atWsNUEQMiuigGRCtm7dips2tbbWbkBE8RDSCJpktS0GvLvdKvBX2LueQUdCaCIVn/KwaQnQpqpTOZhY32myxZ79lObQJaffCZ3QvUV9Shbu7yzzHnOfUpDNZ4HWyTUdS0S7+nvzBcRcOY09e/ZIdnRByOSIApIJuXLlCrIGhFtrNxCp8IEWhISg0Mus3swZ8scxoNF8IN+XzsRzfkcGVELo/0FB2ROXlAw74l+gW0O1op59KiqMYDVojXNbSvL6VuCessD3B5yhe1MF8w5Lg/cYI4uVzWmtpAEHTgOvfnUYp08eRuyeD3RUIUEQMi+igAgZnzT6YAuCJ/gS3dUVeFMJqA8td0ZdurU4cMaZiNb/yGBKCJ273/RiVhUZC5TKoabdVoGCDujMQm7PZJ5cmB+kaSGnb8iFKKVg+prPw09hfhNmbGf2/7TiyU+B4gVDMaVvWbSreBi1SkUmyhmdidc++OADa00QhIyOKCCZjIiICISFZfCvp0EUD8FP6PYb0L8asO9uZyLDj5oCU5XQ/O1+q0JSSS1lIQMpITRzo+N3kwVWgQ1mJGdSwVy26Fg5QpzRq1JSSdh0Fuhcymlq17eKVZhBoeKx6iTwWXOrIDkkoh39tBFa+Qiywm7d1rgolixZopcT4uuvv8YDDzyAbNmSkLJdEAS/RBSQTMa2bdsyvgOgKB6Cn8Ae+IeWOYVeu2CaI9gZDra7aqes45dkICXkG3WsVPA8QbOrfVZm8tSCOUI+2OFcLpLVOc+oMDs8c4CkNXtfA8JCrokcwVFHfPYD+XfuEDx7ZzDuLzlNrTyBHTt26IzPEydOxJgxYzB9+nSsX78eMTEpOOwlCEKqIgpIJoMRsGoee95ay2CI4iH4CbvDlfz+s3NqVhj43K03+bKSq2buBm5Xgiuzb/stGUgJ6e4lcjh9cFqr+5CaeVkaFACm7wLaFLUKMjD0U2KW97SmjLqGxOEARn1yAFM/XYoOda7FsKaJVd++fXHnnXdaJRZ/NMeEx4tjQA8ry2P4Niyd1gH/KzUfgxvPx/Dmv+DWXNOw/ccHMeiJdvjkk09w6dIlZ11BEPwWUUAyGYw+UiZLcu1C0hhRPAQ/YtR64P4/gdcbAH+3d+aDsHP4MtB0IZA1GBhXzyr0ZzKQEuIJOoQvuQ2oMxfI8rlVmApcuUE612maRjOsZJOUdrNvOUZ/egB3tyyASU+VQeTuTzGgd2f0798fp06dwjvdNqNZRdvBKeWDREY5cPJclF4mj7YvgvkrrmmcJQuF4Z5WuTH5wWg0DpmGCU+3xPDhwzFlyhSJtiUIfoooIJmM2NhYBMCPv6RG2bBPguBHHL/izAVBR943tgIXLfnmXCTw2F9Al6XAVy2dviC18zm3+T0ZXAmho7qjF7D4Vp1vO8Vh3o8jSrFkPpKMDK0Bt5xL4QSKieDtxcAdjfKietlsCL8cg1c+3Y8xXU/h9bvWoGuBNxAQEIt9e3Yg8tAgjOxVGt8vO40X3tuLsV8cxFdLTmL0Jwcw5vODmPDlQURFe77TVaL/wSst12JMpYnoWGQpBgwYgHfffRfz58+Hg8MvgiD4BaKAZCKofISEpHHaW094UjLMJAh+DrNpMwP3gnbOSEt3LQEazwfu/s3pqLzyTmfI1j4ZzVk5gyshhOZw8aQMSTJRSnL/7//snQV4E1kXhj+gWFusuLu7O/y4y+KwuCyLu7u7++LuLotrcXd3d4e22H/PzM0SStrGM0nOyzMk9840Mhk5371HqlqnmKGjIBGVYwPQNSOQIZrstDNP3wK506q5f6/c+4zKBaIjYvifZsj8rc9Qs0hM9O22FHWKx0T8GOEwpGliDGiUCG2rxhOiJBF610uIvg0SYVCTxPKv9LjjK58IfnxFyi+bMSbzRBT8Nh4eHh5o3769XMkwjKNhAeJGkPtVsmR2jj5kkcG4KFSFu5sw5naWAo4I0UGPFWR9iHOvgNpJ1edOhQuIEFtAhQepCKGzsvS2mqltoxDNVjkuzThO3nyiIHTZENx96ofEsdWd+u37D2w58hrvP3/D4YvvUKdYTKROGBG5hFjRD1wPFn3xoYdHGCBj5Oso/bQM6ibZgW7duuHtW8OVKkeNGoUFCxbg+vXrsodhGFvBAsSNoAD0jBmFxWQPWGwwbsqw80DlRLLhjLAIcSmoIObgs8CxCkB8B2axnb0faFIIGLroPvrNvYc7T/yROE54bD7yCp2m3lZcsmJE8UDGZF7IlNxL/pWRBCE+ApPT5zK6J5uAoU0zYNmyZfj0SagiwePHj/GjVTQk3d4HO0a1QZ+GlfDgwQNs3rxZiSXZuHGjsh3DMNaDBYgbceXKFaS5XFG2bAQLD8bNWXtXnRmxGEcKAXpvFiIugS5uxZE3ewq9eP4eWHwY+KNgdFApkM/+3zF4wX10nX5HtENhxd7nePPhGyrks23gVLQI/hhR/gESnK+NKYW90C9LKMwpHw/d979BnLD+KBv9HV7evoxRpRJieJPyCLt/JiZMmIDp06dbNaD93bt3mDZtGpYvX44dO3YoaYSpMOOXLz+D7RnGlWEB4kbQhS3s5zuyZQNYeDBuzpzrQKHYsuEKsAhxemJHBIrGUY9Nq2DGMXHnBZA2rjC6P4vHxJ7wCBNKCQin+I8a/4uBT/7fsGb/SzSvID6oqRg5+xGYAqmALhmAAVmBXpmAJ+KzCU2kzBIVi6e63FH65c2Xn2Fnwl0ocH4yIkWKpHgShASlAX79+rWyPHnyBOfOnVOC4MeMGaPMqHTs2FERNLm2tkbmDX/Ba1kb3L9/H1u3bsXIkSMxcOBADBgwAP369cPx48flqzKMaxFKXAQ0kRaidu3aypTogQMHUKBAAdnLWBO6qPVN3E+2rAgLD4ZRoGB037JqliyL0ZLxz+e4U1NxFzAlD5DQRM8mg5hxXK49CVx/AkzbA6wemgVnb37EjYd+SoA5Qc/jRQ8Hzwgmnjhmig8FI4/pCjuBBimBPxIB9XxDI0y8NEhRrAb8/f0VERUtWjSUKVMGc+bMgZeXlyJSCAp6p+ehQ4dGrFixEC9ePKRe3QSRPokd8e6Zsk1IUM7KFciBkzEKo0ePHvDxcZa0eq5Hy5YtlRmre/fuIWFCGewXAr6+vihYsCDuVgcSmXjuZdoUFuWadsKwYcNkj+vBMyBuwufPnxExopVL+NIFnA0ThlHY/ABIF9VK4kNr8EyIU/M2wHHig7j1HLgplrji/KA0urce+6FEDtGQpIgfwb7iwwSWi+/c/YSaAW1Jwe9YmPwS+t3pj973h2HYk+Foea4bdjTJhLtrxqP2xSHodqW7snS60Bl/HW6OpgeboeLaSsgxJSciPTlntPggQuMHauE4+jwZg14Vs+H27dtyDcM4PyxA3IRLly4hXbp0smUhLDwY5jeGCttiYh7ZcEVYhDglr4T4CO+guh86YkcGjgvb+chNIFecl/CJ5IH/ZYki15qBpeLDhPsXFRZNrk5q/AJlwSO8wwId06vuW3ufqH3WJrLHD0xIfheraiTDiLLJ8eyZ8SKGYbQKCxA3gQLc7JYBi2HcjCPPgXgRhTEijRKXhUWI0zHl8s/00BZj5sBTjVxAmrhAwVRAzqRAh5wWjOTbUXxQ4cY6+4CpedV2cFAh0upJZMMGhBPWGsWsNI16Cwsqxkefavnx/Lm48DCMk8ICxE0gv8VEB6wwA8IzHwzzG91PApOtPfuh1XONRYhTse4e0CK1bFgDE49L/69A52Xi8QuwohVQTHcbIiFhqpiwo/ggqu0WYim94RkQfWgAgoLWY0WQHTaE3qdz2q/oEuEQpvyRBv/8889/6YQZxplgAeJOfP0onzAMYy3ufgAihFGzDbkNLEKcglLbgTrJbBCXZKQhT6l3K08Qt57vwLDqqivWbxgjKswRK4ExUXx0OQHE81T3X0i0PAzMKygbdiJyWKB/ylfIvbk5RpVLiREjRiixngzjLLAAYRiGsYCOx4Hh2WXD2mh1FoRgEaJpaFYukw/QKb3ssDZGHJtP3gIxIwFlMgGpgsuwG5zAsIbwMPE8an8MeP/FuFnNMjuAFmkAn3Cyw85kFr9xvySP8OfJ7uhfOjXWr18v1zCMtmEB4gZQHvI4cczIrx4YLRtDDOMAPnwFHn8GsnB2TEYj+H0DKu8Wx+UnYFQO2WkrQjDuSXy8/ABUyCI7QiKwELGG+DCRvw+rj9ONiPsYd0l1v2qWSnY4kARewIhk9xHxTHt07dqVA9UZzcMCxA2gwkkcgM4w1qfzcaCHrU8tLQt/ngXRHAW3qDUr5tvTJSiIYzROFGBzR9kwhcBCxBzMOG+aHAQihQXG55IdIbDxvpreOL/Y55pAnI8lk9xBn7Qz/yt6uHnzZrmSYbQFCxA3QBEgt+vKlplo2QhiGAdAGXJOv7RihqHg0LoIYSGiCbY/ArJEBxqkkB32RCvHKH0OIz7L1CvAmrvAsPNAQ6F1cm1SYz5MmTWKKsTKCnHsx44AXHojOx2F3jkYKfQbjEg3EoOLX1HiQubNmyfXMIx2YAHiBrx9+xZRvt+TLYZhrMGgM0AtIwJU3QYWIQ5n0iWgdybZcASOFCFGCg+i3gHg8HPVfYpiN1qlEc/Li3M6q9zASMokAOqL17r1AXjhLzsdQVDn3t3VqIZO+PbtG3bv3i07GUYbsABxG37IR4ZhrAFVPu9gpdqeRuFI485YyBBiIeIw3nwBEnvLhqOw93FqgvAg2h4F4kYEFhYERuYAmqcGcsYwzxhqnAq4/BaomBAoFFt22puQzreP99Ak7F+4sKkvFi1aJDsZxvGwAHFxaOQjTBgLy+A6g+HDMHZkxlWgWFzZYH6HRYjd8X0KJHO0+NChEwW2vHeY8fpzrgNP/VThYQ3ozpoqshAzt4D7jshyb+x59uM72mY+iIS3O6Nbt25488bR/mIMwwLE5blx4wZSpHCEQzDDuC7zbpjurmEVbGnQWRsWIXZl7EWghyPdr4JCJxSsdexa8FpjxD5aXlg2rMSqIkAiT6DCLuCoPQuTm3F+FU70FD2ST8DQDhUxfPhwJT6UYRwFCxAXx+IMWNa6aTCMi0CZbzJEs0FxN1eEjCQWInbhVQCQJopsaBWdeDDnvmLu3+kRxwbFQpN6qwkp9pcGWsgUvjbHgnMqanh/jPzfAfzlMxQXljVAo0aNcOrUKbmWYewH30JdnCtXriDNmfyyxTCMpYw4D4wzMk2nTbDQCHMILEJszg9nC/PTCYqQjmdjtjECEmjfbbSPMkYDdj8Wh3lcYP4N2WkLrCjofcK/R+1UpzGnyBIsntQJr169kmsYLTN79mxkyZIFkSNHhoeHB1KnTo0LFy7ItSrk+ZIhQwZlvbe3N1q1aoWAAHECaAwWIC7Oly9fEPb7e9liGMYSTr4EYkcEvD1kB2M8VjSemF85I2xHn/Cy4YwEJUasIDx0dDxmuwxhFFNCRQlHZgf+uSY7rY25506SAvKJYUL9CEDfgucxcOBAJWaU0S67du1C06ZNkTZtWowdOxY1a9bEtWvXULRoUXz/TvNwwMePH1GgQAFcvHgRFStWRLt27TB16lRNVshnAeLimBSArn8T0C0Mw/xH95PAxNyy4Uic+dxkEWJVqBp/DXE89NRi/Ic52OD+c/wFcPkNUCye7LAyNCARJRxw7Z3qkrXniVxhLSwVHyGIkChhXuKvpKvRqVMnZfSc0SadO3dWHv/55x9FiCxevBhVqlTB8+fPsXevesLMmDEDT58+RYcOHbBmzRp4enoq/SxAGLtCU6o0TWcQ/Yu8bmEYJkjuflAf46vXc8fjzOcsz4ZYhTcBauXzpYXVVLLM75AYaHYI2FVadtgIcstsfwwYlA0Yek52WgMbzXwEJl3UB+j6dr5i3NLoOaM9Xr9+rTyuXLlSeSQyZ86sPD55oqreJUuWKI8DBgxQHnPnVkfMKNZHa7AAcWFOnjyJXLmkszqLDYaxiA7CuDClSjJjBCxCzIKcLcioLiDEx1xhZ2aPrvYzv9PsIHCknO3dJpNHUh+/iB/H4fE4hsSHEYIkHt5gxJtJmNmnFd6/Z9dtrbFjxw7F7apBgwZKm1zmZs6cqTxPl04tSkVxv3HjxsWePXsU8UFV8I8cOYJixYop67UECxAn5Ye4wt2+fVuZatP5/gWGBEiWS4VYcDCMhZCbyzM/IIuP7NAKzn5u87XJLIafUw3qC5U1eExqiPX3gfyxgAgWlsIylrE5gYYHgLjWnCU15xy54yuf6GGoTx/5PqG++KG5z22MGjVK7WDMRjcrQYlLTF3Ov/iCe/fuKX+vI2XKlFi2bJniWk+zIRRo/uDBA5QtW1YJTCd7kGJAPnz4gEqVKuHq1auKmxY9//Tpk3wV7cACROMcOnRIKRzUr18/9OzZE8uXL8fp06fRsWNHJSCJfPxonSE+f/4Mz7AcVMYwltL+KNDNgmzWNoWNeLdj12NgSDbZYAzS5QTQ9TgwI5/ssAOUnvuFP/DN8Jig+VhLhARFoNdP++0eMj7YqtgXjPn4+4uDQTDrOjDwXCiTFuLxY3GiG4DiPOLEiaPMdtBsyKZNm5R+3fvR7BW5aVHByd69eyvChGxGrcECRMOQgFi9ejVGjBih+PMNzbUOXscb4t68bOiXajyahm2GFrnu/ucXqA8diPT3bJwwjGWQLXHxDVAhodrWJHSeO9u5ztcms/n8DfDkTGxBsuWBGnh+tYr9Zj907C8DPBK3XqtjzvmiEyGmiBFJ9R/H8Wpp71/iDRjTSJw4sfJ4fSTwceYPk5aMicL+F7+hz7Bhw/D3338jVqxYOH78uOJiFSqUKlj0qVatmvJIA9QRIkTAli1blLaWYAGiYdauXYuqVasC88XBRcvbyyif0Q+VsgFRdVO8F0cjfrh7v2U4uHv3ruIHyDCMZfQ9DdRNLhtah416l6fqHiCRl2wwBrnwGigbXzbsDBU7pBiQr9aeBTEXI12vDNHU+zJCr+iiGL1fv36VvYyjOHz4sOIJQ4PS9+/fR44calDizZs3lZILOiESM2ZM5ZGgWiBRo0b9zx1MS7AA0QA0W0ExHfo8fPhQKS6T73oIRQR/fEOPzBvxdWdl9KoYCgOrRUCfuimUC0aLqD3lRgzDmMv2h0CrNLLhDDiDCGGhZBZFtgLF4gLLCssOxiC1kwGbHsiGnSHdcfUd0PKI2rYqDjhvqnrfRY0bkxQXHnL/ZhwHDUrTrAoFouuTL18+bNiwAfHixVNmO2jRQTHC7969U2ZMtAYLEAdy5swZJa8zFQBq06aN4mZF02XUnj59OvokHy23DJmqQggPqQr0reCPQSVuYu7/5iHCfj+5lmEYc5h0GSjloJFUi9Cygc/iwywChGVL8QUtnUkMO4iEXkDaqECatbLDjnQ7AfTJDHz6qvr+Wx1rnj9Gvlby748x4esCHF8wEgsWLJC9jL0hdzjybkmSJAn++OMP3LlzB4sWLcKzZ8+U1MkUnJ4tWzZldmTfvn3K38yaNUsJQP/f/7SXcjDUj8BD7zaA6lH4+ASfqqN27dpKdP+BAweUKo6uAqlPKhJD6pNSph08eFD5jjTrQWnTqn9vC4+vL+TWVoZv9AxjEbk3AYfLO/FIjRbT3PJ1ySwq7wb+SgWUTSA7mBChWYiSccW+U13x7UIucc04Jq4ZJEAK/wscryBXWBtrnNumnovhPDHJozTyNe6J7Nmzy073oGXLlpg2bZqSmSphQuMCAn19fVGwYEHcHQMkMjFVdqa+YVGuTifFm0VH6tSpFfHh5+eH/fv3y15xfwodGi9fvlRcrcgdK0WKFEo/2Z0kTiJFioRbt24hRgxtFQuyy3316NGj8pl7QJpu8uTJ6NWrF4YPH64EktPMxtChQxU/yq7xBmBQisGoHVCHxQfDaJSVd4Cs4qbh1NPEWrsO8HXJLOZcB8KHYfFhKpmjASdfyYYdGHleiJ1E6vNGB4FetqxOb+m5ZM7fB3xC64BNmDOgnSbTuro6PXr0QJ8+fZTZDSo4SLMdOXPmxKpVqxTxQSRPnlxxlcufPz/ChQuHMmXK4Pz585oTH4RJ99azZ88qtSV0y86dO+WaX7l06RJOnTqlGNsBAQE4duyYXOP6UKAPlcAvVKgQhmSYip7xe6GlVysMTD4IfRP3Q7EHxREuDAdzMYzWGXsRGC/reDo1ZGiw4e9ULL8NNBUG7NwbQOfjwMKbwOKCciVjNL7PgHJ2FG0Ud9JTio5b7+ww8+KA8zrU1wD0i3QUzcsXwI0b4gBl7EbDhg3/8xAiryGyw8m+JncsfagmCM2+kCsWZb/SZePSGiYJEErrRcZ1ixYt0LRpU8yePVuuUaGcxaS2li5diu3bt6N06dIYPHgwJkyYILdwbUh0jRs3TpnpyHQ6CxDwRq6xM2xsMIxF7H8KJPG2fwpPm+Lo6wJfl4yCKu4vFQKkcUrgwUc149We0oCHU0/FOYYbQgTk+ZkQyObo+7PTjJVdEmGZc15ZeC7GCvcVsxOfw5ahLZTgdBqZp1oUlImJYYzF6EsaFTYhXzZK90oF8GiKh4SGPpQebOLEiRg0aBC6d++uROzT81SpUsktXBOa6SGXK1Kc5HLluZJyJNo8tIZh3BM7xDVQ6t1Jv6dgd35YBGgWMlbL7QQihwXWFQXyxVKDmdumU9czpkEijlwo7UnKSIDvU/U5CZ81d9XnNscB53U4fEPbHzsx9vU4DPWbj+gPj6Jv375YuHCh3IJhgsdoAULR9hTYEi1aNCWgxRBv375VSsXroO1oFoQCZFwNEmSUi5myV5HwKlGiBNrG7IdQCxz8XdnAYFwZnfiwoQi59Abw9gBi/Mxk6Fo44hrB16VgeeEH5N4INBG3zwFZZSdjEeMvAiPVMgl2o3lqYMY19XmZ+MA+w4WsbYOx55gNzsVQbx4j75HBGHbkHyUT0+7du+Uahgkao61liqCn6PvgIF+0jx8/ypZKkyZNcPXqVdlyHUaPHo06depg0qRJGDlyJFIfSeM4lyuGYaxGx+PABFec/dDHnoKAxUewHHoGFN8OzC8IVNGmq7ZTQgUBD4t9a09yxwTuflCf540FXHyrPncb3r1ChCHNMODvxrKDYYLGpBkQSiNLQTAU8FKqVCkl7Zc+hQsXRpUqVX4RIRUrVkT79u1lyzWgtMKPHj1Cwt2JflYp1wJ8o2dcmcCzHjaYBXn6Wa23kNzwJK9rwdcLh0N1ZrqeAHzLAunUJDaMlVhaGOgi9q1d4jD0CC3MAbqGjLkIFIkjO+1FSOe0jc55cncrIUR0/qvA/hefkDdRbBw5YotKjIwrYbQAoQDr+fPnKzEOFNuRJk0aJdOTfnn+8ePH482bN0qU/pgxYxQhQmnAcuVyhVQyKlTHgwoFjs3FxXgYxm7YIe6DoLoBw7LJhjtABkngxZpY+/VciPoHgJMvVfFBLn+agc413eLEeIp92jiFEHjHZYedoDS8rcR15OhzoE4y2WlP7HjONT8M5N0sjuMXQoQUEvZRamEHJgCGvz+N490aK0mLKB6YFgpUD5y4iHFvjBYglN2Ags7jxFElPWW28vDwwLx585Q2QfEhhw8fVmY8li9frggUStWbJ08eucVPqDhfjRo1/lvIsNcyVH2SYj0ePHiA8dkmI1K4ALlGI/CNnnFHrGgk+X0DnpEvvh2z5mgSnRDRXxir8UbcOvJtUYPM52mp5q4h0aHrM7TOCaAAfhJ59qS9eM9zr4CBWYFGvrLT3hg6Z614HtMMTwFxDFOdlcPlgNE5A8XMff2CNh8uY9z+8Ri+Y4SyDNs+HEkPr1OK+TEMYbQAoaInMWP+ememtLybNwv5K6E6IRRw3qBBAyUjVKVKlZQYEEPF1um1VqxY8d9CRVO0BlUx37p1q6LcN27ciJ7JJ6CmXy3gh7BUtAQbCAxjMe2PAe0445BhdEJEt4SEsdu5GcdfCDt+KzAlN/B3atmpBYwVF04oSByRj7JIXODSW8AnvBAjr2WnvdE//6x4LpL4yLkRGJAFaJlGduoIofBi0dOb8PqfIYqHDHnLENevX1eC1leuXKnYjfou/ORhQyUdaPCXvG+ouDMNel+8eJFT/roARgsQQ2TKlEkpvKdD3+ePXK8oJVu+fPmUWiDOxoULF9CpUyeEDx8eQ9OOQetIbeDtocHKn3yTZ9yBoI5zKx3/5Cd+9hVQjYOAjYP2e+B9r+uz0m/iaky9otb42F/a/ulhg8USIeEEYiSMjMmwJ9HCAR+EfVwtCbDstux0BDY4Hym72B/iOlksnuwITAgipGfoh6g5vzPmZo6OgRliK14z4XrWQsZBtfG5TXlMKJhWGfTt37+/IjpIaAzZNgzdV/bAkK1DUWBcM1xqXQWjRo3CgAED0LlzZyUZ0OvXjlJ6jLkYLUComiKVgNeHgtJplkAHHSyBoYPo3bt3suU8kIvZ2LFjUeReUYT6oVGlzTd6xp0IfLxb8fgffk7cVBPJBmM8OgOHr0XBUkPsn24nVUOYZkCybAAuuJq9pFEx4uWhJpewJ1SE8PM3oIq4ptCslyux+i7QN4tsBEUIIiRBWCHGY3xH3/DPUH9CAxT48hxpwn5DidBv0TPUfcVdq//GAei9tg/K9S0P/TQ/KTy+onqSa+h5vRf63emP0a8noMq9uYq9tnr1arkV4wwYLUBIbe7YsUO2VM6dO4d48X7KYIqPCOxuFTFiRESPrqXhnpB58eIFMmfO7PiaHsHBN3zGHbGRwbvhHtA1o2wwjJV4FwDEXwHseiwO2dLAsfLAqYrAthLCADsOlNoOrBMGHRmp6dYCRYQ4qbVP/rE9sJVY0JAIIdEXLbxs2AkqJvlMiB4KhH+vsXBRS6BjlWbvjLKMQhAhZhP4db9/RfwXpzHo4RC83Lv4NzuV0S5GW9j/+9//lMJ7OkhorFq1CuXLiyuqHtu2bZPPVO7du4ewYcXZ6ERQyuFEiTQ8HMrig2GsBqWQzOXugeeM1aHg5yhLgPRRgee1gex643CxIwI7Sqr1ZvY/A8ZdAv7JB+wRIoXqV/Q+LTd0ZjQyG0ICxN5ZxigG5OIb4NpbwMu5zJ9gGXEBGJtTNozB2iIkuNcTNulfnzZgx8zhCAhwIdXnwhgtQCiwfNCgQbh//77Sbt68uSJCqC6IPsOGDcOlS+JqKqDH3r17O10dEIpl0WzqYBYfDGNVJorLlb0rJjOuDVU2p/SkKSMDiwoFfaNNE0U16JaIbQrEVvvqJQd8nwox8gS4LYva2QR7iQMHipCtD9XsdvYmqbfqYld0GzBHe/l1zGL7I7U+Es3qmIQxIoS2MWYJie/f0DiJn1IygtE+RgsQqoI+ZcoUJbC8ePHiePjwIQ4dOqSU3deROHFiLFu2TNmOUutOnjwZixcvho+Pj9zCOaDAel26YU3B4oNhrMoueVON8PMyxjAWQylJA+oDM/IBf+5XxUieTUDZHcI4XaWKi6CgmRISIxSX9Pch1YjdF8z2ZmFvUeAAEUJubX1Oqa5vjmBxYSBqOPE57JwG2Fb0PwNM/r2ignEYEhP6ixVJ8/wQ7uxZ8UuNOkabGC1AiNSpU2Pu3LlKbQ9KvxslShS5RqVr166IGzeuIkAote7UqVMRP358udY58Pf3x9u3b7VT3VwHiw+GsToDzgITzb2pMkwIUCVscrWiWglHygNbSgAnKwKdQyiONzgrsE38HS0rhCE76zqQf4v9q3pbFTuKkCviFt5MiLc9ZYBwJlk51iNvTHVm9dAz2eHELL8NpIykCipnoFqCr4oNymgbq56aWqzlYSqUdjdUKBYfDOPqXHqj3lB9nOSmyrgGdLwVjA1k3WBcwDnNpiwsCLROC/xpjQB1B7pEKe9t4/e//xGoKe6ZO4V4c3SF+STewBM7Z+CyNo8/AcPOA7OdyLzL+mI/zq39R7YYrWJVAZIxo2ukkYkRI4Z8pgFYfDCMTaBR6DGmBFQyjJUYnws4XRHIFE3NhGUMtZMCDzVYisosbCRCPnwFKuwCNhQLVJnbQaSIrGbDclbIRbW4OD5Xit/Lw0EzSWbx4zsKpImv1BhhtItVDymqgu7sPH/+HJEji6uGFmDxwTA24VUA4PddDRJmGEdBlaQ/muCqbnGskiNnPwJjg89CQedF4wKJvWWHgyH3r2+OKMVuJSjr1YGyznmdLBHTH3v3shGlZZxfMViZWbNmodqPjrLlQPi8YRib0eow0IvrfjAOYv9ToMAWIPcmoF9IRd30+C6MWaeOAwmMlUUIFRxM6CUbGsGJ9YeyP53VRTX8/ZN467tMthgtwgJEj61btyqFFRP4OPMlg2GY4PgqLLh7H4FiP2uoMoxdGXgGWFwIuFoFKGHCcUgj0VQMziy0NPuhjxU/13M/7QVKayyi1GioiKZTZwd8cQehvZwrA6u7wQJEsnv3bly7dg0N8GtdE4fAsx8MYzP6CuOvUUrZYBgHQOJ38hXZMIEh2c37O81DIsQKQoRG699qrAadsw5nNjkIDHfy+kg+Yb/j3bt3ssVoDRYggtevX2P79u1oG6Wd7GEYxlXZ+QhoygKEcSA9MgLbH6pBvqZABja5YZmMVmc/AmPh54znpb2sU/E81aKEzgTVnXn3RU0j7cz8D1c4DkTDsAARTJ8+HR3jj5AtB8PnCsPYDKqnQEGqDONoskY3L54jwKWCQAxggQjJFBW49lY2NEI2H2DDfdlwAqiAY4djwOqissOJyRb2GfbO1ohtx/yG2wsQqnpO1dxjaSHLA4sPhrEpc4UAoSJvDONorr8zLf5DR0RT/fKdZfZDHzM/c6oowEt/2dAI518D6X6t2axp/joE7C9rXg0VqhnS9KBaNHPJLdnpQEKHAqJE9MD3766u2p0TtxcgO3bsQKUfPWTLwdBF1xlvFgzjBJC7S1JvJ8tnz7gkR58D0cPLholwipTg8fsGnHklGxqgRyZgoQaM8aDwfQqkXgNkXi/Mj61AgVjGi48j4jiuuQ/ItkHN6tZUiJcqidXUvWMuyo0cTJrI33H16lXZYrSE29+Ko0WLhlcBGhueYBHCMFZn4FlgYh7ZYBgHQKPCeTcD7Y8BM/LKThOhLG5M0KwrCtTYqx1XrDTCvKB0tlrk01eg1RHgZEVgXxlghbA9JoVwjXzhp85ykOAYfwkYlAU4Jf7eV4iOzcWBsgnUff/+i/wDB5M8YgBu3rwpW4yWcHsBUrJkSaw9o8FE1zwbwjBWg26IkcM6b057xjWgUeHD5dQlrqfsNBEqXLjeiWIKzMICd2Tar2QM19inxnxpAU8PNa2t1mjoC4zOqc54UPriWEZUjy+zQ+zbpOo+XlZYdXvTh1wLa4rf75BYrwWSf3+CreO749u3b7KH0QpuL0DChQuHbDnz4cw92aE1WIgwjMXQiPMYcaNlGEdCbldUhd8S/i0BTLgkG4xByJAmA5lc3f7YLTsdSK6YwOaHsqERrrwVx6K/6XFIX34AJYP4m7sfgOpCfGwvCcQwQszYg2gf7qFmyQJYsmSJ7GG0AntDCyq3X4KNl6LKlkZhIcIwZvHMD/D7/vtIHcPYExoZviMMNHOCe/WhKupZXLm+mpWSsdB+nplPNbIdDRnspqZctjWzrwPNU5vmHtb6SPDHXiUh9jYWA2JHlB0m0P+MEGqbgLI7gPTrZKeVKOj9CleuuGIBHeeGBYggQoQI+J6mvWxpHBYiDGMSLQ5z5ivGsZDh1uwQUFwYouEsvOsuuAF0SCcbTIhQJiRHUyg2cEuITy2x5zGw6QGQaKXqihUc068COTYCqSID8wrIzkAMPgdUSwIk9JIdJkAxO5Re+lh5YEsJG8Q5nV6PSPePcVFCjcECRPLli0YipoyFhQjDhAi5u9AIX75YsoNh7EyDA0DkcMDe0sBUKyRBoAJx5hh5ToGVZj90kB0bRgMChDCrgKQNGZsL+FcIkBVFgOSRhEj6F7gdSCRRliualbgm7PZjFYC2wQjfA0/E+jSyYSJ0jR6aTTYEzVKpgqfYNnWhxA3LbwOLbqlCp+5+Yf5sVWdLiov15XeK9z6quoAZ5GsASqSPz0UJNQYLEMH169cRK5aTWigsRBgmSGjkuV8W2WAYO0NZr8hnXt+4soT7H9VkCi6JDWzDnieBgrFlw8GQENJSIPpb8VmoKGulhECfzKo4/vsQUFgIkZLb1Rk7MupJOI/NGbyxSKmPn/qpQtscHgkB8kZv33TOAJwQgmdXKXVZX0wVQ9ffAjHCA10zqp+LZkt2ivU0K5PJB6i1D2jsC2wWwiqPEE70PShN8N+HgZFzV3EciMZwWwFy6tQppQL62LFjMWnSJLSI1EmucVJYiDDML+x7AjwQBps5xd4YxhrMvSGMJWFMWYsBZ4AmqWSDCRGq6t3KzFF5a1M/OTD8gmxogClXgHF6iTkyRAO2lVTT8a4StgSJEwrkpwxewTFVvE6GdeK7ZZcdZjA7v5o5KygoqcC4XOL4zyrERGohNsRn1YcC3pumVLPLUYau2deApeI7bCqufq7aoq9dSn+k/aGxQBwzWL16NYoUKYKkSZPC09MTOXPmxK1bhgvN+Pn5wdvbG9u2bZM92sLtBMjHjx/Rt29fnD9/HsWLF0fTpk0xMfskhA39VW7h5LAQYRiMFjf6PqfFDaiY7GAYB5DEG7jwRjasALnC0Ii1y2Ejz5iPX7STjalBCmD/E9nQAFSnI6hU0DSTQUa7MfFK6+6JY7wyUDq+7DARmvmguiJ7xL4JNvTDSLuGPseaomrRWfr89Fg4DpAvxleEDmNhBggH4+vri2rVqiF8+PD4+++/UbBgQZw4cQIFChTAjx+/+/h16NBBsXlv374te7SFWwkQ+vH69OmDVq1aoUHov5DiYEpEXuuiqXFYhDBuCmUJ2vpQPJYx3yWAYSyB6s6U2wmceAFUTiQ7rYAWAqrtzY5HaoYk8v8nVx9jIYM2jMYsnIzRhIG8Azj9UnY4iI33gdSRZcNC6JBs4Av0Pg10PK5ee01hywNVNKwuEoRBqj+oaqFdE/DN2tHt9qVr167K49q1a9GtWzdlZqNcuXJ4/PgxDhw4oKzT8eTJE8ybNw+hQoVC5MhW+rGtjFsIEFKGY8aMwY0bNzA2ywTE3irk8HcNOWPaCv0T11lxhe/A2JV514FemWWDYewExWe0PKJWiO4kDDGqO3O6ouVpd3V8+ApECCMbrkSg2Q8SbxRYTLV7KNCYqm1TkbxTwmjPuUk1ngPz8BOw8KZa2ZtECsXedBR/T/EDWmJaXmBiLmDkBaDgv0C2DepntTfZogOXxX62BuS2NSCLOttXRgiJ/kKIkOshQZmtKAthie3qeUGivI04R/TjPXLHBM6+AioYmtkzdO+3wB4I/f2LUxck1LlaLV68WHkksmVTA8wePBBKTg8abPfy0na2CpcXIJ8+fUKnTp1QrFgxNAzVSKgR51bAZuGsBrz+56bngReGMQDlqT/5QjYYxsZQQTfK0kOGVvkEqt/8xuJAGitPrh99prqTuDIU49LoINAhvSo6FhcCNot92T6dGgh9sgIw57qaWYxGzin7UX5h2DY/JMSeMGIpY1LFXcD2R6objhYFG9UjWloYOFAGOCEE6vDzNkg7GwIxI6hiLUhMvN/SsU4xGBRvN0TYwzOuqL9NUSEgKQPhDiFS6LxYKn7P9NHEy4l+3VemDFxPAtciCek9jfhMhijo9eq3mQJnYvv27ShVqhQaNGigtGlwfenSpcrzFClSKI/E2bNnMXfuXPzxxx+yR5uEEl9AE8nhateujWXLlikHB/mzWYPv37+jbdu2ihJUZj3cHWfJQGfGheUXnOV7MjaBRteq7tHe6CfjetDoPKUHXSeMXXOKr5nCISFAqB7DgoKyw1gsvZ7aEr1rNblODj0HbC0hO4JhnNjvNOOULqpq+DozlK1pqzDQSXDZAxLMdfYB/eoBlcytjxTCPZbcsRoJe5jEhSGyb1SD3Wl2kK7XZXaoAeRmHasm3O+//giFwQFF0H+JUKkm0rJlS0ybNg337t1DwoTGBWKtX78elStXRi8hnBNFl51G0nyeENpCaJAblT5kspNb1efPn5Vg9KNHjyo2s76wogH3gIAAxa5u3bo1Fi1ahDp16si12sGlZ0COHTuGMmXKIHZsjeThczRavhHpsMZnpNcIvDBuA93IaUSRDBSGsRX1xf2ejDkynGwtPohcMYBb72XDBelyHFhWWDZCgAox0oyIs4uPM68Ar7A2Fh+B7oV/ngKWdLFAfBC61wsCKvwalPggwoZSxcdNcTzTDNZQyqAVzOsFiwl/5xHqB759s1/CodevXyuPw4TIbL3ItIUwlN2KxMfKlSsRI0YMRXxUqFABe/bskWtV0UPtcePGKdtqGZcWIIcOHbLabIrLYO5JbmtCuKBZjO71bf0+jCaYI0578jembFgMYwuuCvExPa9s2IFN94GsPrLhCuiNXJNLVa1k9psF0ALkAkUidrmRosskgrnXfQoA4ljLPdDM+2loYXnSLAjVGZndGihSS64wFxM+Q8YI75QsqPZA5xZ1e1lOBOwsYNKSMXkU5M+fX/l7faZOnYqaNWsiQoQI2Lp1KzZs2AAPDzXQjApqd+nSBfXq1UOOHDmUPi3j0gKEyu5HiSLOtE3a/yHsipkXDZvhiM+i2wda2xeMVaDRt3OVgLOv1XS8DGNtEnkB19/Jho154ae6tfR2weQKdH5GFPYTzWq4E91PqgX1rJYm2Mj72fAaQKGhsmEtTLyPHioLnBwDbB4M5PkZumAZRr5/8bB3sWNEK9lyLqh+HWVxJZHx8uVLJR6EePr0qRJcP2XKFKWwNsWKkAAZPny44rLVu3dv5M6dG+fOnVO21wouK0CuXr2q5EdWCLBiInZXwsSLhtVx9Pvro6XPwliNhQXV2gnkO88w1qRYPGDNXdmwIZQVioJ2VxUxw9VLq9e0vWpMC2VGuiRuz/acSdIKJ18CdZPJhh0h1ytvW9VGMfY+aqvj0ojX9fn2Gs+FoHdGqAghhRT06tVL9qhQJqxNmzbB398fbdq0UWJHqM5dmjRqFc4MGTIo7bhx4yptreCyAiR16tSKQowXLx7a/PNQmXZkgkB30bDVRcEQ9nwvU7D3fmBsDrk4/MMChLEyqaMAtz/Ihg0gF50cG4EuJ1TxYe2sWg5BCI/jq4DM64Fh59RUxVT/wd2g2Aeru5uZEIz9Ury/TW2i4O6jGri/5kudQKkL52wsX75cme2IGjWqUkT7w4cPSi2QR48eKZmvqDbIxIkTlZkPWigAnuJAatWqhSFDhiBmzJjylbSBS7tgHT58WNnxhVJ+QclRQPlxwJXHciVjGFsb4LZ+fWuh+5zO8FmZEInn+WvueYaxFM8wphXGMxWq0/BRiJDFQkCbJT60du0SBjLV8Gh5GNhTRk1VTDUg3JHJl4G/UsuGA/inEZBrAFB9io1TAAc+BjVyTCaJ7om3b8UJ5oTkyZMHGTNmxOzZsxEpUiSULl1aERnNmzeXW6gcP34c69atU1ywKMPs6dPa80V2aQFCpEyZEjkSf4NvL2B0LaDLMqDgUGDWfrkBYxid8R14sQRL/95RWOO7Mw6FirjZO9c+49osvgUUsWF29+zRgRn5gEJbgPTr1MJ1ugJvTocQH1OuqOlzKWuYjxsFmxuiaFxgrAMTZBROA5wSAsRT/A6brGiXTt8jbpXDhbAUrz1+u+zU3T81dA/9/PSefOZctGvXDgMHDlRmOyZPnoxkyZIpge5U8yNwtlcqvE3FCakY4e3bt3Hnzh25Rju4nAD5+vWrkoZswoQJGDRoELbPaokIYdV1acRJv7EDsK0zcOsZkHcQUGsqcFM8Z4xE/2ISeAmKkNY7C67yPdyQLhnE+b8WeMWzIIwVePwJOPYcaGCtANogKCRsilMVgQNl1cJ1s6/JFSGhkevU07fA6dVqUbrdj8VSCvBw+WHPkKGq314e6nEUHDRoMvI8UGc/8MduYPA5dRbJGrO54cT7R/cGPvjLDgvYJYQliQ6ypXZ2BY72Ax69AfIMBI5oUDT7if3q7e18VT0pvqNECbVQDgWj37x5Uwk61xUm1IdqgFy8eFFx06KsX1osSuhyl4KPHz9i//79aNiwIfok6ou1bYG4UeVKCan+odWAw32A9iWBtouA/EOASeIiyViAzkAPvLgarvidXBi6ifc+BUzIrVbmDeCZEMYCaDat9A7VNcpe0IwBFerTRNVgI2kxH6g2VC3W2C+Le8Z6BIYuPdX3AEXEdejca6DWPrV6e1Gx0CP11xR97Y+pz2nQJGwYoHtGtcJ4vIiqkCsrbJXGvj+rif+HCXEgxP6rQN18smEmJDraLxEipBswquZPgTmyBrClk/jt1wGD1qt99mDSZSGGNol9JM5R2q+F/lX3JdXs0fEyIIwSR8E4FpcTIFQdkg6sKOuMO7goBdzmjsC+HsCrjz9nRR5z4iwmOFxVXLkgs64DlRIBfyYDhoqbeA0Tb9IMow9lbpqWN/hCa7Zgwz2gXnLZCA4HX5do1qPcWCC8EEw0azO/IJAzhlzp5mx9AHwTKnJPaeCBMNCpGviuUurMED1Sf6s04hiLrRZlvFFVTU+cKZpa9b1xSmBcLjWNbZG4QI4NwJHn8sVNZPBGYevklg0z+eAnBJOwlza0M5xZy8dL9TjZYofsr/dfAVn6iuMvFnC4vHjPEup+3S/28bwCarV1En3ES78fiBVLbMg4FJcSIJcuXVJK01N2AFMh1d6vkjor0ro4UH+mOMGHiwvEFbkBwxiChYjm+fL956hc2QSApwewUnvusIwTsOcJkDYKkM8BtstgIZ4HnVVHdYOcxbPztWj7BXXAjgbuyPefkr00miWMaLF/xgtDmfmVBMIgDylxAbndVUsccsplEqN7hWAZLI4JStNMrlnGEvAVWHMC6CyMc6NI8mtB56O3gLozgGIj1FmPpAaSCbz4AMzYCxQfCbwJwdXMUm4LEUaid70QQoOFaAts2Cb2Bk5WVAs/jhTH7KHrj+Hj40pVPZ0TlxIgVHiQ8iErxQctoEAqYEcXYHlLNaiK/BhH/2vjtHWMc8NCRLM0SQlseygbAhoNI79qhjGVqGHV9LiOIEIYYTQWESI6vupe8ht2vP6QWyOJjuVHgZ4V1IG7vd2FIBH3zS3ZVaHP/A7NZLz0B55ZqQ5FZAoiLw6sEL99x+PAQyMM/Yev1ZkCckM3Cp34oEexNJ8H9FktrquF1FiPImnV1fpsFdfXAkOA5++BJX8Dl4fJFTZi5Ba1wGLi6LLDAOTGSPFU338IW/GTP8KHDy/XMI7CpQQIpScbP348unfvjrcBXrLXfGJFBpa2AHx7q+3KE4DC4kQqMUqdvqQTmWF+gYWI5mgrjKTmeikvw4mrXqXE4hzWVlFYxgnIKgwcSmRgrwrogaG0tZ0zALnEY/8zstPO15x3wnjOO1AVHrObCKM6oVxBsHtjiFAF/fdfZMNKxIoATM0DVN0tOwzwXYhG8uyoOB649xKIZ4yXut7Mx/1n/sjT4iwyZEqmCE1DwkPHgoPAjAZAb3GMkB1lS8gNbMdFoLQ4L0KCDF6Kp8mfLjEePtQblWIcgksJEIIKrVCasq47M+N7xHiy1zLIfYOmKumko1gRmuaLHQlotVAVJOSq1WEJcNoOVXEZJ4FFiCagasO3Pvxecbh3JuDfB7LBOAad4WxnA9pSlhRSMxLZsghhSFAs07b3wDPxaG9KjwamNwQqZJEdOlh8GMVTYTAntnx89DdKCHOnRRogS0fVLY7crHTQ84y9xTbpxDVxgBDQI4AGQoyQKNFB7a4rZIPQEx+PXwagRKcLWNo3NdpUEW+kt84QnUoDY7fJho3QuYGVFMfj1PrCmDXSmr36Frhw7xnix48vexhH4XIChKAg9DZ9ZqDf+cbosD0X3n+PJtdYB8qi1UzcMNe1VQXJrq5AUXFi0wlHgoR8YRvOUlPTMW6MkxlWrsb2R6rPL1WRNkToUPIJYx9050NQ50VQ/RojIQXWllRFiMNc+cR+mt0YqDxRtu0EzfpH8wSyJ5EdOlh8GE39FMJwFtclW0Bpoc9UVIPLCw2VnYKKE4DxfwL18qttygzapSyQua+6HbnTJfQBDl6X8RpSYJy+9gEjljxAic4XsHF4eiSNqxdpTtsEIUTo+KCgcFuQspv6maeJ86+BePtDQliVDDz7Ecx1ZOFNYEaLCrLFOBKXFCBEhgwZlDogNVqPx8Z7gYdqrAspbxoNWviXKkjIF/ZvcQKsPP5TkNSZDmzWTZkz7oWTGFauRsdj4gYqbsZBFT3LExNYcks2GOujO+5NPf7N+Rs7E18Y4UfKOaAwoN5+SRcf+DMvUEkYl/ZizFagSeD0wyw+TKJpSiCBOH4q2DDtf+XsgEcYNZsnpdoN7wGUSC9XSurkAc4PFut7qjE8FLwdJwqw4HIyNB11HXlbnsVwIT58Intg15gMSBnfQJorwoAIoeDzSEFsHhSU8CdFV6D0GNVuouB1WmpPA4qOEIe9sKNoIdcx+szzmv7+nYzh0WfgysMXssU4EpcVIESzZs0wePBg5Iu0T/bYD0rvO73BT0HStSyw7aJ6AtHJVX2KMH6OAH5W9gVlNIzGjSpXgwI0Kd4jKLplEDcxZ60srTV0x7b+Yg2s+VpWhoLC44SQqciqGNgPrYqJe01yoPVC2WEASp6yVNxryCi0lBO3gSrCuP0PFh9mMTon8P6rWlPGVgyqApQardY5m99MdobAyA45cO7WR1QpFAOHp2bG8v5p0Kx8HMQOqXS93mwIpdxdJo43sn2MgWwgcgW79RzIkADY2kn9WypouKWjuE4LoU+PZEfRYuzrBsUUIbxmbDshW4wjcWkBkjBhQsycORNJYslS6A4kSyJg4p8/T6Ah4uJw/j5Qbpw6nUgXihGb1dR1jIujUYPK1YgTATj0TDYMEEOs/xxCSkzGCOxxPGtQiFAmqFD2cOML4bv3KA/cfaEafoRSPXsLUO8fcQ/soM6QHL4JbDytPrdk0OuX78viwyLIpn9thSrkBhG/DQWJnxsMnBkERPWU/cEhBETy+BEwq0tKlM1tntv6mxh5UG0yMMDIottrTgKZewv7Z4wauL7oL7lCQtXayXaKYEUTLmIYce2PbIMgHMZkXFqA1KxZE5MmTUL/I0XwJbx1AtKtRaq4wLDqavwITSeubA1EEReJOtN+Tj/STYSKIzIuiJ5R0VRcePMK8WnsQr7n1krj6Mr8kw/oF4LbIxVIYzcsC7C3KAjBGLcn/z5U06raDBO+6+o2QK9VwHFxLGfpA7z7DDQrDNwfp6aUp8GvTUKMkIvN2K3yjyyBxYfFPBfiI75W7OAgYjlMJbKnB1YNSo8JO9RsocHZL3dfCvG8Qk3RS8fonu6GixlanfDe+PKFXU+0gEsLkNSpU2PYsGGo2WosZr2WuXQ1SmRx4v1d5GemLQpw9wqv+j+SICkvbiRzD/ya2YJxfjZHVfPCHy5n/NIpPVBtD9DisHwRxiA0w/Ff0S+dMRdoGZhVGGQXxXPGdGgfOgrdb+hAVt8FqiSWDd3nMXYJDmO2CQSNFM9qDNT9R1xTOqr+/IX0Uk/rKJURePRGNkyEZlYoloDFh+VQ8inan65mgFE8LM2erG6tBrVTHGxQRBPiy0tco43NXmUtTsUpjjCPOUOQFnBpAaIjbdq0uHv3Lr7RWe8k0EgA+fdu66wKkpmNgDsvVFetgkPVNHtUhZZxbkb+CyzsKRtGUiA2sL+MamC3PyY7GRV9I08soSnXfTDGnHdx4M+SQFtKCa/7O8Ywuv3D+0nhxjth5Itz0ax9EXhf6i9mQpmHrg4PvhjbM/GZY5tZl2GnEOqp4sgGYxE0eFQnUGpwq2OKULzjK59YCL2OfK16+YSxf0d5apCTt+UTO7P8wiv03P1YthhH4hYChChatCgOPXTeqyelzSO/SpqmPCAMVioCtfYklPR5FNBOxXgY56H7CjX2h2a+lGlnMwyPHhnF8eDO19HAhlugfUizhcak2u1QSr1RPn0rO0J4XbeC94FBqOJ0ZMeHFprMkZtA2cyyYSKz9wN/8XFgMfUOAHRZahNMIT+rYaoIMVeIGPhbikHZd9Ww18YccSz1WaOm0LUraYogfKwkXAVdI7iNAPnf//6HvT9aypbzQ9VnpzWAkj6PXLcoZuTv+eq0LqNtKAh0+TE19mdjB9lJmGjoeXoAqSKrec3dBt0+MmI/Td8NlBYizRjG1QaazZUNQ+i/rxHv/dv2xixaQIufSYMMPAu0JgPSyfYRzaL/VsPDCMiIvCf+9peq54zJ1NoHZIgqrk15ZYc9MNVlzhQREoJoGSuuq7kGAnsuq3XRsvcDsollkzh/fHtZN7jcGK5FSI7U+UvKFuNo3EaAhAsXDv7+/oCHt+xxHYqlA470VUcc8g0Ceqz8tcIpow1o1KeYEIqU5zxYVwYTjJrlQnwuvw00P6wX7+CKmGEQrz4JtDPyXpMzGfDOlFlE3ecJajEHQ69j78XZcNBnvvAaKFtXNpwIfzNjb9ssAjqXlQ3GLJodAtJGAboZOShiVUiEWHM2JKT1krKZhNDoCQzdpCbVIXfyUwOANW3kBnZm5403KFasmGwxjsZtBAjx+PFjnPVqAUSytfOlY6iZCzjWD0jgo446jN8uVzAOh4pQLhQ3oGn1xH2guxrbEyxGGlZ0Am8qDhSMDRTfBuTYCFzRuRK5AmYaxlT7gGK+jB1ho6q95vrGM+7F3Q9AtBDKImgVKk5n6iw5FbM7/wConlN2MCaxRey71GuAd0L89TOmJjKlUw68WAtzhIg+RgoPfcjFmLJc0T3PLlmuguH+i7eIE4cDmbSCWwkQqgmy+3ZczHnTS1gbgcu5ug4UvH6iP/BE3DhyD1CnPhnHQTf8XuIGRBdgSr9sNCYY3nWFpvYtC2wtAfwlhI7TY6bw0EFij0bfjIWy+/hzhjkmBDbeB4oJoT84UL0CLbLquBpnRlWky45Rl0/+qqAwhXyDgbG1ZIMxGhKq/9uqpvk+Xh5Yrm9yGBIZusUQQfWbizmzISYKD63xJHpGxPPgugZawq0ESOjQodGhQwdEixYNW753BZLXk2tck+E1hPjoBkzfo96ErnHiB4dAo/GvxXXvzSfZYQomGuGUGYsCrwOc0QVPJzosEB46qOhaUxPGGGJFNvP3YdyKgWeAC2PV4mha5uQd1e1la2dgt7gHbOmkLicHqOlRTcHHC8iTQjYYo7j2Vgi+ncDcGMCiqEDkK6IzJJFhb0ydDXEmDHyv5a/joMboNbLFaAG3EiA6KleujP379wMFFgCRXPvKSlOeK1uJC2FToOVC8d0ncrV1e0OZrmj2gwozmYWJBnnJeMCsa7LhDFhJdOjzwV8VFQxjLWaKcyp/bPsHzppDx6VCfAjB4WmhqxiJ8rBhZIMxitvi/lpljxB8CYCk1nTVC0K4UAxgbiE2C/8rxI45RVVdWYjoCO2BZ+8DEDs25c1mtIJbCpBQoUIpB+KtW+JsrXJd9ro2lBt+Z1ege1ngDyFCqMAhp+61H77iMCucRjbMwQQj/a9UwIRLQM6NqruIZrGB8CDMTcAQzRO4RPVAGMYA064AY0OK3dIAlLHq+w/rCPDOy4AeFWSDcHVD1UJ8nwqTYjfwrxAfiW0RJ6QnQi69AUpsV128Dor7+o5SQK+T4r5uriupC/+2Z+MURcbv92SL0QpuKUCIVq1aYcKECdizZw/8Q5s4J+3E0FQ61RFpVFAdkW86R00Ly9gOmnGashMYX1t2WIIRRju5YV2tAhwXhsOXYIxxyuRz5Lls2BMbCQ8duy4DaU2JtZF0L6+6rTBMYIYKw6+0MCrtXbXZHJYeFaeXJYMdEhIyF4Ugr5RVdjBBcv+jKjwoPfPBREBCGyYp6LcNyLIB6HICWFAAWF8M8BDHZTixrCqizoRYJEJcUIisuBGAKkvID47REm4rQCgt7+jRoxEQEIDW+6vg5sfEco17UDKDWkOEilJRoGLPVXIFYzVohimdEHulhNBb3NzKxouRRnxcT+Dme9mQUBG1UtuBruIGRqO6iVdacMMyBt1nNfIzG+KhEEu3hVgKadkiDMX2S8wrmJY7mRBlD4D9V2UH4xyYeUyZwq7HQH1rDCDYgaVH1NpQlkDXrv8NVxOaMMGTaxOQYjXw0h/wfwe0uAfMfSlX2oCd4j3OJAE2F1ev7/rkjAFMyi3u7+L6XlQIlVnXAbMmhF1IiPh5eCNiqG+Kzcdoi1A/BPK5Q6lduzaWLVuGAwcOoEABIevtiJ+fHwYMGIBhOZaLK+9t2eteUMreRYfUGw7NjjCWQ+4LqeMAzexgICkYuGHQDWjNHWCDHCUjaIRsdE71ZkVkXC9unsLgyOKjChGaNYkirtX6eumLuEr4fwO8PdQbbfTwoi22o21p5I1qkFBl6I/i7ykIPmJM4M1nsb3YjuIxokZU62yEEdt6yfvAxwB1lDVShJ+fLTgii9cIK94/OMKFAcYIQzFqoBuzsVDCAHJRzJpITeLAOAk2NJb2PBHXx6fA+nayQ+NQnSG6hlNadnOgLFn/GwbMbAwUSi07dbjg6LilkAAZlUNc38S1tlwU4OwnIQJfA7vfAxVEu09cy0d6aXzo2EdgmxAfBz6I106p9iOYTH/vxLVszEX1+A0rPgBdlykj47LCQGxxLTUae92/rInecbrOIzfih3qLnP9clj3m0bJlS0ybNg337t1DwoTGVeT09fVFwYIFcXd5TiSKbVr19UxNzqNc9RYYNkycjC4KCxDJ2LFjUalSJSQ/KK64P1y5olvQkO98+6XA8VvC+KpuYcwCo1Smb5jfARlkAhkJc8SN8Z+rQLqo4maYBai0CzhXSa6U9D4NnH6pjqqZjTPeqIKghfjtqGbCJCcsNueW2MAwfiUMuHV3hXF5QVwTRzi+hoGx0Ix2i6LinppHdphIvX+AqtmBymL5DRYgv9D6CJAqMtA2iBnkcc+A2eK6ul8IBp8QBk+CI7E4Bv/nDRQV71VdXMc99RWNCenGqUZU04NAqfhAraTiteTvOTk3UCCk+Gx5fV8ivnPBVKZnU7MGZKMECPNMPxHEFHE/oyK/4cT+jSv2zZhaQFIhvHT0DyiGvgu3K1lQLYEFiPWxVJi7DG3atFFcsh761Jc97gednxP/VIsGTdwpLjLiRraP3SbNhrLHPHFEUUC6UeiJgcbi5nekPFAtiTBMDgPdDVTiHZwVeP/ld3etYNG9T6D3cwWmNVB/P0rWwLgflPGqyL/AtXfAcg0UUDOWUqPVWQtzxQdBrowGxQfzCxQEfkEsQYkPokMsIFk44EUw2xiDRyhgvrh+NxBG/y/iw0TSRFHrRVFxxKni3j4km7h0xwEOCKEUIkKsLJoDTNoBVBxvfrIPU6FZ6QrjgMLCDi8pjm+a4YvSAhi0HsgzELgvBN7xfqpLeZ+KwN9iW50LWr6tYXHp1n2LxQdjG/hXkYQNGxYjRozAuL0+uPrcTP8NF4FutqtbA5s7ApN3AcVGcg0RHc+EQUJVzXWQrzRdHEmskc903kFqzRVatp8X2zoy53sgYVA2gVqosE4y2aEH3Us+CAGSNJLa/g19oRHodV2VsbWBaF5AgSHAufuyk3F5qIAczRqerQQM7wRkMm6w06GQMUjXoDp5gZjVyAoAAO6lSURBVMFVZaeZcFISw1ARypZHhMATwpQKDFbdI8SpEBgh8Un8NqksELB0bY4aXCpkM+4xEcTrrbunut1uEt+rh4FBKUNMviT+LgfQvpQw/sW9LtcAtdixLQdqcguR0bE0sK+Hmslzb3chOsQ9lwrHrm6jusrq9EXWxMC2kuLeK5bd4jN2qVsefyd4oa5kNAcLED0iR46siJCFl9LLHveG6ldQDZE5TYA2i4FKE4BXblxIdP5BYcSPVad8s/UDSo4CMvcB6uZXM4vRhZFGYajwFy1XhQiZ2Uj+sSMJLBr023KZTLEPhcUFwcA6ZXFTptYHFv8N9FurCpGtQlQyrg0ZmTPyyYaTsPgwkDQm0EBciywldmR1FoT5lU7HgcqJ1ExTI7IDl5OLfWWBW5UxkHjJfxXoE0d2BIWJIoRcbTtnAOJ7CvGQTIhXIaqmh5B8Y6IQH1mjq/EjDYRIPSbuF8fEffCoWP6XVhXANFthTerOAFqI/V1EvL4+ZJuQ0I4fTXYY4HboOPC98gBFV9owIwBjESxAAhEmTBh8j2OJI7zrQTVEqJBej3KqCKHp1ytuNiOy/jQwe5+44PZVKwqfGgCsa6defM0N9nQIQYiJtaeEyCwhG8wv0PG/tq36u/cXQmT5MbmCcSzkv65brATFfNDocKZgDBstUiiNOktddow6Km3JjF27ksLA3iIbgXHjwYi0UdQZg1jC+M0txJ6xsRc5hJG/6JVsBMMHITbSCyM/42VgzFOg3E2g9A2gX1whfKLKjYLChDgQwlMIp1YyxnNQVmC8uIcdfwHk3az2BYZiR6jI4bS8skOHPPeai+NiRA11tsJaIqTNIjWmo6WZmdhmvEuNoasOyBajRViABOLdu3eIEMGC+VIXRldDhALUuyxTR4RXHpcrXZzB64HtXX5O9RJUZTiGt2w4Od/Ezc/czFHuAo26dSgtzgFO0+sY9AWHFUWHjhd+QmCeFQKzsOwgbPA+toBE8hE5OEJLzanmG4LF0wFXgxtgclMR8ukb8OiTbOggwz8E47+nEBCDnwCvQogDGSL2ebMYwNbkwEvxXlMTAvtTCRESVEFJ3XubKD4MkV0cP7PzG85GeOiZ6m62JahxWXmO5BP2weS6QLERlseHNJipugKOqik7jEV+luNeWZHeyw/hw5sW+M3YFxYggRg8eDBaxxZnEBMk6eIDGzuoBjkFqVMgWPcVaoo/V4XqpfwjLsKuyOm7QAIHZDRxRny83NsN0W7oRIb+YkNo9DfbRmBeAQNGmI3f29rQoEiTQkA3cU02BxpkCTE1pouLkPoHxDV/hxBy+9TsgB2PA3EjqjMgBglGCEQW+7NvHKDabaDQtaAD0s8LAVw1KhA/HDA0nhCVMl35L1hRdBgifyx1poMgl6uc4pyYdhVYW0QtcBsk8hyhzJldygIFhqpp142FxEbj2arLVVYhpPOlNMN9WXeehvPE4keRUW2ai96wXQgWIJLvQrL369cPNWrUgE+EwMMcjCFoBmByPXXkLYW4wFL6xzrT1aJxzsqZe+IiPATosVJ2SHyvAzkMBG+7AjPEhbuuk/m8O4oS6YG34vKQqbd6vJP4PnRDrmTMh4wH/cWOBHwHmh0CLv0RjIHpgM9lCVSIkIpqmotfgBGj2C4qQhoI8RHPU4316JAOKCmECBlKC4ypjxWEQKgjjiuq3VFfPE4OIr7m/bdgKqjbUHToQxkS54l7HdWDmikej1cAForvnSqK3CA45PlRJTswuhZQdLgQbkvVujKErxBfVGOJYkUqi8eWC4AxW1VXq3yDgfJZVHerPd1Vly6T0J2bocNgXqSK+CPUWUSMaEqxE8YRsAARfP78GV27dkXNmjWR42JO2cuYQtNCwhATRhldOCiPPGXOOipHUpwF+tw9hfBY0VIVHDr6rwNyJlGnmF2RM3fFTTaDbDAhQtnhzokb5v6ealYWqhnCWICDDfvqe9R0pFRkM0ScRIT4CQOS6iKYS1NxHe+8XDaCw44ihArr9Tmtzkb0OKnGJViDfuI1828BSmxXHynQergwoilOIk9M4Lkwpqlwq8noixG55BPH2RWaSQjU/1Vcf0OTO2+g/v8WOxFVCKDbH8RbinvejMDxHsYgzw+6V57orxZ0bTZXHdSbtV8InPKqG/eMBkKEiH3h/0UNMKeYShIu9HcmuwLrnZO7k9bDt4u7UXi1E4+ChsDOnTtRpUoVZM+eHT4+PihRogQeP/7pM/nx40clmVK+fPmQLl06xIoVC7169VIG2bUGCxBB1apV0bhxY8Tdmx6frZzFwd2gKVjKALWgmbho/6teeOjRlu5ZdF7NFBehwFO+5AO9/QKwKpg4lQsPgfuvgOJCMKWLp/pPU2aNr9/Uz0yj2/uvqqn+XBUKOk3bw/oZTNwBSlkdXhgqVHSSgn+bzlFTNTPOAZ3jr8VxXy6B7DAGJxAh5Ib1+iOw65LsMBEaUKIRa3P/3ppQbE4Nsc/L7ASSiu9VKSGQM4YQDmeA8qKPoFmsSZeBlGtU1ylKmWsMNPP16DNwsCywQ1wH6bF9OrnSBlCmqRxC4OhYehsoIERPpvUmHoM2pFN6NeA+nxEphg2id37Uyw9s6iD2ay9gXlMgt/QiiC1enwa9elZQhYfZ6L3X+RTVcezAXjT596nscT2OHz+uCI6HDx+iePHiSJEihSJI8uf/mf6OPHm6d++O5MmTo3r16vD398fQoUMxZIgwxjSGXSqhf/36FR4ewQ/HOKoS+qtXr/DPP//AJ+wb+AV8wyehQEKFDiP2jNBmtCAUPr24hm+vLyN+xBfIHu8NMiX49kslTnsydRew+oSaGjSOMdOiDoZu8GO3AmtPAqniAOPqqH701uTuSyB7P7EkUd1jQoVSRUlU8T6p4wJ0hNPNlEZedAXFqHIqpdONHFFsK9YPqgKlgJcOynrVaanYPrz4W3HxdJZCZObSfjFQTNx4KmSRHYzRUMrSg9dVN7YdF9UCWVHEcdW3EpA5kWUj0S6Pg435WeJ3eyyuGX0yyw5T0LgLEvnV15iiPg78Q00iYgpvxH6hjIc00xciNvodtz4EOh4Thrs4twoZqNSdYR0QXVyjKW6nmLjWU2rZN0JQtj0KXH+nulGRaDFEb3GNf+Uv7qkWFG00BXJrSrpKXC+qqbNttfeJR2FHjMkh7kNBuV45iMI0aCjui17ic1Lmq+RB1YcKDlufH3rH3I3Y+fHP2XcYseWsuP8LA8AGaKESepEiRbB3715FVIQLpx40ur5Dhw4ha9asiusZzX4cPHhQWU8zIt7e3ogZMyaePTOm4qT9sIsAOXbsGHLlCj5XqaMEiCk82VAdJ+944MLNF/jg9xU+YZ6hVY6rCBfmm9zCdpCRPGQjUDC1Bzae/o4xtYSF7WSQcTZsExBaXB+6lVP96a0FjT4fEyIkKMgdrPUCIUKEmCDxmKO/OkXMqJAgu/cK6F9ZdjAWcUkYToPF+fr8vZphTHeVDVyQl0aqY0UG4kUFEvoASWKIm30sNf2ky+Ng8UFQzY/qScRNPKQ6C0GhcRFCUMp0Sh99/ak6AKQ/0BIcNGjTZbla28gobPB7jhH3DBIUlCrWVCilbL3k4jeW6WbJhesf8Z3W31ddP0i4rCmqrrMHNBg3WwjeFXeAt+Kz5BDn+nRz3JzsCFV7L7sTuCNEk1nY6vzQO9aex8mO/qe+YdzGo/8Z5bZACwIkatSoePv2LWbOnImmTZsqfX379sWgQYOwePFiRYzEixdP6ffz+5kFLFGiRHjy5AkCAsSBZyPotY8ePaq8D0HvmSNHDqW0RVAYFCC3bt1CsmTWi7idMGEC2rVrJ1uGcQYBEpg7d+5gxrC/MSzfNtljGz4jKnrvTo/GFTNh8e7HaJj9CVKFEXdOJ4VcVLqvBC4/AgqLm+HAKpaNEtMoX5lMQKMQggT3XBYXESFCYkRSp4IpUI5RIfer0qONHO1krALN0t0QRuGdl8DdF8BDcbOngE06P95+Vmfy9K/O9Jz6SMBHl8KFXBniC7FCWcwU8RLzd5GjWTQgQKii9e7SqkFqNk4gQgga/KHZ4ukNZEcIULDwenHbNmnG2sq/KQ2z5RZCnoKhTeWmEP/9zwAPZNa6iMIO+p8Qmp0zWvh7uxkxlgIpxD0zS3S1XgjVyTEaGwuQd1GToc+NWBi2fBc8PW2bR14LAoRcsNq0aYN9+/b9Jy7Sp0+PS5cu/Wc79+jRQ1nXv786wvry5UvEiBFDWZ4/t36F0WvXrmHixInK+4QNGxZx48YV96ofipsYETt2bHTq1Anx48dX2vr8JkBoh9HGpGQCQ29QqVIlXLhwQfEvW7VqFZImTSrXAt++fcO8efOwZs0axe2KdkaxYsWU1zt8+LDcyjDOKEAI8qvrEKu3khHKFpx6kRhzTiZE77ErESdOHHTs2BFjx44F5ttmmtHezD0AzBEL1VggIUJuVMZCrgWUQYNmNCbVlZ0hQKOA0cQN1VXqd1iTwuI6N7LmTz9dRpvQSOotcRzffQXcFwblo7fAEyFcaLblxYefooXECrmmfPmm9oURzyOJ84wMyujCoKCK17TQzEu8aGotCbu5i2lAfBDkf+9bVjYsQeMiZKMwxEeJ77q3u/EClQQIua2ajJV/28HnxDVefGZyr2Lsy/ZHwMo7wMx8wKq7wJgLQAZxrRgnhIhRSRsIa58b8vi69j4MJgTkxeD5GxAtmu0rh5ojQDZv3ozy5ctjdIukJguQGv2voEmTJpg1a5bsUdGFNHz58gUVK1bE1q1bkTlzZpw5I05yAdnhtNBs0PXr1xV3rBcvXih2Y4cOHZRtrAXNvOzfvx8lS5ZEqVKlkDFjxv9c4OgznD59Glu2bFFcxKpVq6bsQ31+ESD0lARF6tSpsW3b76P69CYUUb9o0SIlqIUeSXnpmDJlCt6/f69klAotrnIbNmxQBAu93pUrV+RWhnFWAbJp0yZE9K2MYmmt74Y10jcVYidMg/p91v33o/bu3VsJMgq7RGNOoxZCfvQ0K0IB4RSH0E0YBUHdKElE1P8H8BLn8//Sin1ixuiYPhc+Z8P8w+HRNsthxRhzV3IPAFa0Vg1RxjWhFNn6ouXpO1W4vBLC5c1nNSsN3RBIrIQRl5wAeVkjIUOuZHROegrBT7MvPkLExyQhE0UVMhSTRq5ktC5YNCI+KFB5ywMD1Z0tQaNChGorHBWLKQKzyHA1JapZWPk3pnoU5syCMJZxUlwrKLif6uPooPNmlBAi5MJGMyKJjRnMs9Z5IY8r+kw/MpRCy5j34DHMPpkSzBEgJB6aNWsmW6aTJ08eg4P3u3btUgLMX79+rcyw7Nix47eiiy1atFDim8muHzlyJDp37izXWAd6f9ID48ePV2Y+guPTp0/KfogUKRKmT58ue/UECKmqVq1aKTs3cuTIWL781xx8b968QZYsWRTBoZvqogh8MsDTpFGdLEmgbN++XXmugwxnitanHRQczipASAy0yXEeMV6tlT3WIBQmnS+IbMkjIn+LrbJPhRRnnz59XGYGJDDkljJWaN8Vx4CkMYHBVYGUesGHS4+oQe3r2qnZqkKCXIsoMP2zMKzIRYWynFH19lq51ZmTay8iYt7VvOgxZh36/PU/jCt1Shk5djcWHgT2XRUXzMayg2GCgGZZbj4DHgsx81SIl5dy5oWEzJuPwHt/VcDQaUSxa3SH0Yka6vsh/o76o4RT0376iPtmzAiiLc5HascXtxcybmJFFIsNkz8UFdcZClL2sfZYjgZFSM7+woA3Meat9BhgayfZMAcrihBypaLfqa0NM1Qxv0PZxQpuEeK1vOzQ45w4j7ueEPfYr+pgBbm39cgkRK44z23JnpcR8SZTVfwR4QbQO3jPGmtikQvWyZZIFD+kkZlfyVRkHspVaviLCxaxcOFCJWsrCQ4y5uvW/dX9g2YeqKTE6tWrkS1bNsUjKXHixHKtdRg+fLgiPuhzmAJ9F3LRatiwodL+T4BQwMr58+exdOlSxXcrsAAhoTFgwADFB01H2bJl/3OxInLnzv2b69akSZOUnMQPHgRfFclZBcj9+/cxdepUpHw/F41zPpW9FhApGVbf/x8uHPsX/RY/kp0qHz58UPz6RmcUdwY3gCp091olLnBCPHQtK+5nV4DrT4DVrYOeHbn4IS02XIkjhMcPcVH8AS/PCIjqHRaXbj1XgqFi+3ghS+rY2LD/Bvo3zYWhS2+iY/ZjiP/3M2Wk4d6mv1Az1QX5au4DucI9eAX0qSQ7GMYW6BmlDz8Bj8TyzE9NhftIiJc34lx/L57T4xshZChzEBk3NCjwhQICBB6B2rSelkhSwJCwiUOuZmKJIZ5n9Pk9iw/VOmjsK4yZ0rLD2mhMhDSfp8580cCNsbMg/xsufi5zZ0D0sYIQoZ+aMjMdKKO2GftB9VEoWD64TFgkVGZcBZbfVivGLy2szppanbAR0OlNAYyJcxaYaN+MTloQIBcvXlQmAho1aqSID/I0IijTFU0M0IA/eSeRrb5+/XqULq1e4MjMp1kILy/LU5BSEDy9dv369WWPacyePRt//vknIkSI8HsMCMUYGBIgNIVDvl4kRHSQqxUVQCFFRpAfGokR/Q9GwoOmfkhcBIezChAdVOhlSKqhsmUew/Ylx8cw8ZCpRGtlekvndqWD0qzRQVT8YQnZ4x5QOsjGs4Et54AOJYF+lYEI4cPh1bdYeOQXA/BMhK1n/PH6/Wekj+OHCl13KlN9wfHu3TuMGTNG8c/MmfNnlSk6Vt1F4OnzQRiBZcdyEDpjQ6zslqMPGah3hah4+hl4Lo5lWqh+BImbW+9VgRNW3KsptSjFExx4CpwTYjtp8JcJy9CYCNl6XnVzJVFhTLG3vINMyIAVElb47QsJAbKfBYjdoXTGrXcC26rIjhBYdxfoL/QBZS6rYJydbjRrYlaF1819KLXa+sHUIaEFAUIeNxTwTZmm9F2ukiRJogyE06QAeSSR6xbFY+ugOAxyybp7V/w4GsJojXru3DmkTZtWtlSoyiLNAOggXzDaWZTxigLWiQQJEig7xdXRKVFz2fgwr+LSNnjmftSoUeM38UFQJUtSje4G3SzXtAH8Zqq1RAqN8kbGQTEw61hsJYvQsa+V8GeXuRgycx/qDDoaovggyM2QRgn0xQfN7lF1UXeE4mookxLDOCN09aV6D1S5moyeximBrhnVCtaUapVmOraXBHaXAqonBf5OY2PxoUFKi/0xsoYwJtXxQvtiBTFGs1yM/Ul5B/AWJ9iM3bIjBConFvfk8sDiW+Jn3woctZJWeBgzGy5cvekQ8aEVaGKAwiFoJoOKDVLqW/LcIGFB9gtlubp69Srmz5+vuEhRrAgxatSoEL2QHIHRVjMVMAmcmpcKm+jnFaYcxKTCTp48qcSDkLsQuXYZmtGgkfyVK1f+t+gLGWeDfO5o1ugW8ge/hCmKWxGr4FaUJrgVvTWuRWuDbR/rotve/Hjz3h/Ve/4a78H8CsVvPPyRDrkyJ8faLfvQdeoJVO53Wq1iHzeu3Mp8KGNE/tDzZcu9mCpuLn8XkQ2GsTY2nP0wlbnXgQH2KLipoe+sg6pPX30sGyFAWQatigUihGa4DIzJMbbmnPqwWph+698Ak1R7NkQoDmRZYWCF+M1HXgAqGfl3QfHDIzxG3/BGl2WHZI97QgUIaeCfZmAotIFmQSjLFUF2EHl2EOTZQc8p/poGsykLVeAJBC1g2bC9QH+knlJ9kQghNyoKlKZpn8KFCyvTQ64MzUxQLMxJz3bBL+H/xslQtXDySymc/FwIZ/0LInTK+ug3ZTvqDTspX40xxJXnXui2Jw+alI6PySvOKLNF1oZO5qfJBsmWe3H2nvEFyhjGWaHYj89fAU83Szesj3cEtd5McIzfDlT/OTlsPUiEmCFETr8EYvya5IexM1vELXebsG/nm3BMUxKJ1UXUTFmUucpcZoYpgj+9rilVvt0ZyiRFXkZUq4/csaJHj67U96BaeyRKqNbGH3/8gQULFiiuYuThQetpHcV3aw2jBQil2QpcxIQUFhnfOihGgSBRUrlyZUWIUFpeisIPDAXMUJyDbjHWp06L0L6hoBr972PsUqJECZsX0HF2/r0eC+sfF8O4CrcQt/qvWdasSYUKFbB2rTWzmTkPnnxzZ1wcCpTNtUmtYWBXNCZCJvwJ1PmZCdMglBWveznZsAUmCpG2R4EWsqI5Y0cyyUfJhj+Aie9lwwQm5gbm3ZANE1kXuRS+v3uBHAuNnLpzYXr27KnU/iAbmzyMaNCf7PK2bdsq68lFn+xtqotCLljHjh1T1pMYoRod1oJCx6lUB7m706SDj4+PYu/rQyKJPKLIQygojBYgmTJl+q2Wx+3bt5UvqePgQXHV0oNGlCnQN3BAO8MYy46bcRT3tW5j1iNMbStkGQsGKtzjjjE2RDhTqtsyjBOy+i7QKAVQQC+tt93QkAjJlFAt+EqV0SkwvdlcYLte4r994jafPoEwDiz2jzACnRAJRoz0Pg2UiAcUiSM77IERn8tt0IkQ8UiHROTgSz4ESan4QPU9smEE38OEx/jwFfH+4U38veRn9lXG8ZAAosKDJDooOyvFl1CwvT4UskHB8JSyNyhMEiCB4zSoJkiGDD/Lk1KmrMBQmXhbuMswrs+/t5Pj6rfcaDX49xk0W/Hq1Sv5zL2gugwM48pQUcWIjhTaGhIho2sBlx8Dm88CWROpdZcy9AIuPAT2CAFSzBH1NgwY/X7iN1OyKtkqZkf/PfUXfUJa7w7ozYToed2bxNBsQEVxrGXfCPiGMJb4GeHQ7W1eFPt0BPVWXZe9jNYgV68jR44E6cVDdUjILezUqVOy51eMFiCUe/jRo0fK1IsOyoyVP39+2VKhbfShIHUqcsgwxkCFAwPCxcXYU/nwFKnResg6ucb20FShpdnMnBUq1vj1pzclw7gcZ18DmR2d6U1DImRBM2BSXaBlMbUA6a6uQM0pwP6rQBrLc3pYhjT0290X4uPPn22DizEY+jtazMXQa9FiDoZeJ6hFA3yz4D5RLzmwrYQ47oTITbsWaGGojmCo0Gj3JCu6xLyBjAts6/XAmA/VHokTJ45SXy04yGWM0hEbwmhriyLoyT1FVweEUn1RQRJdoRMd5Jemz5w5c5SIfIYJjjmnEqPDjtwYfLQQ2q+KhsrpnqBh/81yre2hWCbK89089kTZ4140Lwr0XCUbDOOCbH+opgh1OBqLCdERO4rYR13UbIMdlgBFRwDhmwKFhgFlxwB5BqozJPaCAuXP3AWqhRQMb8hQD7zYC0PvHdJiCpb8rRWgOCqqpWMJMSIAywsDl/8AsvioMyL79XTGtXhFkD3CS8Sa6ryZUd0Bii+hiYmQoPiQoDxL/hMglN5r9OjRSgpdEhfkTkUCQx+K56BUXxRgTv5eVLQt8Ihx8uTJleBqShFWrVo1JQ6EMmExjCF+hI+FZS8b4eLjsBg6cw+GztqHqasvIlnzm3IL+0CVPatUqYLUcYIOmHJlmhYCtp0Hjt+SHQzjQtTaBzRKacKIm63RqAiJH00tPnioN7BTiBFyz9rfA9jSCdjUEag7A7hip1jg2tOBuUIAMcFgZzHS8Zh1kwE0Tw3sKwOMEvceOkeJude/o/4Smf+X0SxPnz5VkkwZQ+AEVjr+ux6TUKCcwYMHD8aUKVOUtLLe3t5yrQrNdty8eVOpgH7mzBm0adNGrlHp1q2bslDkO70WlYqnVGEMY4jDz1Ki45bUSJLvL4xZcd1hKfYok8TcuXOR65Z7z9RRhfnFhqbEGcbJefQJ6JReNpgQuS3shTyDgLYlZYcghjAHtncG/gwhg5Y1aDEfyJEESBdfdjAhoy9GbCRILrwBKgtRak28PYCNxYEMQvxWOhoduSJ9cPt0u85Ajhw5lIKHIXHt2rXfQjN0/DIgRNMpNLNBcR1UEdqQbxdVkKbCJ/HixZM9P9HFg1CBQvp7yj/MMIGhOI8OG5Pi3tfUGDt/n5IpwZFQNreGDRsimqd7xypRVfk0v5/WDOPUnHsNxNZicjsNzoI8fQtUHK9mxlr0F1An0KU5VmR1luSh2Ke2gOLQSo4C4kRVA+UZC7CBGKkixMeMq7JhJd4Ie2DSg5gISFEIn8JFwR+zjsk1jJah5FLkJXXx4kXZ8zsUM06TEuQ5ZQirzkg72pBknIN+u9OiZ/2sqNlj4y+FLB0F5cymiv3wdO/hNqqQnMV5y/EwWsZGI7LG0OMk0DNQPQPNoBERQoNClSYANaaqM6E7uwKpgghEpzS+ayysm7v0iPp+FGuic/u8+QzI2R9oV0J8hkpqH2MlrHT+NaRihFaKA6JQkgVvk2L092KoVq44Bi7fhx1n7Ot6zVhG79690b17d8UjKjCfP39Gx44dlQxZQcWBW1WA0MwHwxBfvwEHXmTFzrfllOXCp8xK/+ZLkVCiUDbErLhaaWuBuHHjKq6FqP5A9rgn914JAaKFIF2GsRKUxvWVP5A1uuzQIg4WISfvAHkHAR1LAft6qDVCgqN3RWD2fkrcITtMoP86VWTQe46vAxROrfZRgHvbRcCq1kA5W6XcdXesIEIihwPeCbFqKbfDJ0KH1wWQNnUqDF66E3HbCyXKOB1USJtiZwcOHIh27dopVdop/puECc16UI0QqtIe1ECzZmLymJChH9MZuPoEaL8+ET6HS4Jo+Qcoy2nvTmi7PT9W3s6FElG3yi21gZeXl5KEQUkxHcp9K/J9EcZaBDOLTDGMFpl4CagWgkGtCRwkQhYdAlovBA70EmLAyOBiukbQLEWj2bLDSCiA/YMfcFwIEHKvShoTqJwd2NwRONJXfUz+s64xYwuMFCF03pTdAXQ+rop4YtVdNWPVX0I0mgvNeswKyI7Vn1Ni1MrdyDlMW7YAYzqNGjVS4sYpLINmPWih0ht///03Zs6cGWwoBgsQJ4LqVFDpe60z8UBsTOhdCyXbrFFigWipV68ehs7YiukLNiFU7RdyS+1AsU+7d+8GIiWXPQzDODvbHgGtrJi1x6bYWYSM2AwsOQwcFOIjsokxMo0KAq8/AsuNcNenauu5BqgF7DiuQwOQCAlGiDz9DCy4CUzJC2SMBqSnGapNquvVgTJA45RywxBYeQf4Q9xSD8sESCRkur7IgSxxPNF5/k6EDcujXa4CeZFQrAfNhFApDqp+bkz2WxYgTobWC+X9ezUGSpcpizA5R8ien1BWNaolo0VKliyJDRs24EvkjLLH/Qjt+HAchrEq334AEdx3UjNY3nwSwiMi3VNkh4msaAWsOg7kHwJs/N0F/D/aLRbaqgew8C/ZwWiDIERIlxPAsOxAUm+gQQrgZlXgSHlgZj7A00NuZATJIgHRwwP5hND98h0Y8Dob2mQMhxxj9sstGHeHBQhjNd5+jYL9L7KgQqs5ssd5IB/F+vXrY8GdMrKHYRhnJ4yziWo7zoIMqw6EDwtM3C47TIRcsVYKEbKtE7DuJJCjP9BmEZCxN1B8pLBvhwPpewEVswrDNZz8I8Z4khT4dbEFBkTI489AbiskMM0eHeibBfAWx8mAJ6nwv0QRkGjoQbmWcXbI1ap169YoVaoUKlSogAULFsg1xsMCxMmgwi+UI51SpgbF5y8eGHkoHTrvzIWBRwtj0LGi6LM3G3Y/SoeVt/Ng5dOqWPHkD0y4VBZ9fQtg8NECmHI2J9beSINj9yPhya/1J43iRxhPDDqYHV2GL5c9zge5it27d88ts2GRb7YHXw0YF4NmQJjfefZOFQnn7ovz3sIZIu8IwOwmwAkhQIqnV0UJZdHa2x24OAQYVVNuyIRMcILDTiKkbVqg7gHZsJBEXkBEcWPx84yJUlNYfLgSf/zxBzJmzIiFCxdi/PjxmDVrlurGbgKhfiiRt46ndu3aWLZsGQ4cOIACBWx0ojk5K1asUAq/zO5bFsOnLEfnBgWQIHYUuRb4+sMDS3Y/xqWbz9C6VnYkyNdOrgGOHDmCjx8/ImnoE0Di6kpflChRED16dCX4mipVPnv2DHdPb8CDp2/w6MkLcXB8QehvH5A5fUpUqlQZuDQWuPtr9qonH72w81EmnHwQEXVTn0b2HoZL7jsDX758QadOnTBx4kRgvnv5Ix25IYyHUUDGBLLDTOhqElXcdLZ2kh0Mo8POMQ6UraeaeM/tesX0nIJg/POtBWWdmt4QyGLlonKMmZgqLu74yidWRO/8bHkEuPUemJsfiOspO43ktTjvKN4jbkRxGxX3lYbio758+RI+Pj5yC+ekZcuWmDZtmjJImTChcfnqfX19lfjSuydbIlH8yLLXODIVmYdylRoqmaW0SNGiRX8RHHv27MGOHTswdOhQ2RMyLECcCCr6QoUgyV3o06dP6Nu3rxJXQXmWKUMW/ZQ1atRQVKm1oMB3OonWrVuHcePG/WeY73ycGVsueSN5PG8US3gLKf++bLBwpTNBlfv/97//Ic3RtLKHMZUz98S5PA24rM1rJuNI7CxAiKLbgN2lZMNZsLEA2XFRXMaFUbiouexgHIclsxo2FiHr7wNTLwPbTBTwU64IY/SxELkxxfNbnmhfIAHarbdy9UIHwALkVyjIfMiQIYq9HhAQgD///BNVq1ZFrVrGZ5pgpwsngmYsdPmUSXSMHj1aKQJD+Zcp+8CgQY">
            <a:extLst>
              <a:ext uri="{FF2B5EF4-FFF2-40B4-BE49-F238E27FC236}">
                <a16:creationId xmlns:a16="http://schemas.microsoft.com/office/drawing/2014/main" id="{64ABF082-2065-AD7E-C2CA-A0D516FED641}"/>
              </a:ext>
            </a:extLst>
          </p:cNvPr>
          <p:cNvSpPr>
            <a:spLocks noChangeAspect="1"/>
          </p:cNvSpPr>
          <p:nvPr/>
        </p:nvSpPr>
        <p:spPr>
          <a:xfrm>
            <a:off x="917575" y="617537"/>
            <a:ext cx="295721" cy="2957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6" name="Google Shape;463;g3560725c6e4_0_1448" descr="data:image/png;base64,iVBORw0KGgoAAAANSUhEUgAAAyAAAAMWCAYAAAAJU+LYAAAAAXNSR0IArs4c6QAAAARnQU1BAACxjwv8YQUAAAAJcEhZcwAAEnQAABJ0Ad5mH3gAAAAGYktHRAAAAAAAAPlDu38AAAAJdnBBZwAAAyAAAAMWAD1IqSwAAAAldEVYdGRhdGU6Y3JlYXRlADIwMTMtMDktMDVUMTc6MDk6MzEtMDM6MDAXZj4EAAAAJXRFWHRkYXRlOm1vZGlmeQAyMDEzLTA5LTA1VDE3OjA5OjMxLTAzOjAwZjuGuAAA/xxJREFUeF7snQWAFVUbht9Nlu7u7m4JJSwUUBEwQDGRUhEpAQmREDFQUPxtxRaVVAkVEKWku7tzWZbN+5/3zJxl9nI32bi7+z063DtnZufOnbrfe84XPi4FBEEQBEEQBEEQ0gBf+1UQBEEQBEEQBCHVEQEiCILgBYSGhtrvUo6QkBCcO3fOnhMEQRAE70AEiCAImkOHDtnvhPRgxYoV9rsb4/jx4/Y74KmnnkKlSpXsOUEQBEHwDkSACIKgxcfmzZvtOSE9WLJkif3uxpg/f75+/eOPPzBv3jx8//33el4QBEEQvAURIIIg4Oeff7bfCekBc4FQMKQERoDcc889mDRpEtq1a6fnBUEQBMFbEAEiCEKM0SqkD1u3bsWJEyfsueRz8eLFGFeub775Bn379tXvBUEQBMGbkDS8gtcTGRmJ4OBgREdHo2DBgnarRVhYGK5cuaJ7kAMDA5ErVy57SWwYiBsUFIQcOXLYLbG5cOGC3j7x8fHRr4TbzJkzpz13DX4mg4azZcsW52dym9wvfibXc4ffy9/f356LjfleUVFR8PPz058REBBgL71xzp49q/cre/bsuHz5MgoVKoQff/wRd911V6zj7evrq9fhsXPHrGf20azH72yOZ758+fQydyIiInDp0iW9jOt4wny+O/xb7jM/x5wrsw/EtOfNm/e6vw8PD9f77H4dGa5evarPq9le7ty54zxHTvg3PGdxfRd3zPnNkyeP/pxp06Zh6tSpOHjwoL2GJSZ4jPlduA9c1x1+Hwaam/2kuxXjPnj8PRHfNZdYeN64HR5nc3y5Te5DYrjRfeCx5rEzn83rhMfIXAucN9cVjyHPpXNfDeY64f3N+5zwu/H64ncxbe6cOXNGb9+cO/drxsD98HSd8frjeXPusxP+HffJ/V4izu/A5bznEoJ/6/7dCY8h993sAz+LOOfNdcf7jdes2ef8+fPrdYi5lvk5fEaZ69Rsnzi/J7dboEABey5u4trvpMDzYr5jXPcmzznPnXl+uT973eF+8dow17v7sSHm+vCE2Sfz/cx15E5K3KuC4NWoh4EgeDX16tXjL6Oe6tevb7e6XMePH3cpwzxmmXqYu2bPnm0vtVBGXcxyTs2aNXPt2bPHXmoxYMCAWOu4T/zM9evX22u7XP/++69L/QDFLJ81a5a95BpVqlSJWa5+qFwnT560l1xD/Vi5atSoYc9dQxk4LmU8x/w9p2LFirnUj5y9RvLh8VA/snqbShS5HnvsMdfw4cP1/Jw5c/Q6VatWjfXZSqi49u7dq5cZ1I+nq0KFCrHWU0aTSxnQrs6dO8e0qR91+y+uoX7YY/3diy++aC+5Btu4bPHixXbLNebNmxfr7+OauC+GI0eOuNq2bRuzjPs6YsQI/T0MXJ/tzm1UrFgx1jrubN261VW5cuWY9ZWQc33wwQf20uvhuX3ggQdi1i9btqxr/PjxrlKlSul5wyuvvBKzjpmmTJliL3W5lGHtevDBB2OWlSxZUv8Nr1XOe+Kvv/7Sy3i+k8v777+vr1vzuc6pUqVKruXLl9treqZv37563VWrVtktSWfIkCHXfbaniefXU7v7ZO5fJQJj2vgdleGv250ogzBmncaNG7t2796tr3HT5j7xepowYYL91y7Xxx9/HOfxc04TJ07U63fr1s3jck7cTsuWLV27du3S63qC54T3Oe85d5zXT3wTn6l8tjrbevbsqbfB61kZ0DHt3CdeI+7PSPdJiQHXzJkz9TY8sWjRIr3emDFj7Jakw3vTPOs48Xpw56677opZznP133//6ee1aYtr4v1GPB0bM5UpU8b1yy+/6PUMmzdv1ufDuR6vI3fGjRunl/388892iyBkPkSACF4PDbomTZroBzJ/4DZt2qTbIyIi9I8KH/T8saOQcBqd7uLDz89Pv/LH79SpU/ZaLtcff/zheuihh2LWe/rpp/XEH+iAgADdRiOcRiw5d+6c64UXXohZ1qdPH93upHDhwnoZjdORI0fqfXVy6NAhvZzbuHr1qt1qQWPh5ZdfdlWrVk2vw9fJkyfbS5OP08Ci4esUSZyM4Tx9+vSY481jO2zYMNeVK1f0MifcnlmvePHirpdeekmLpB9//NF1xx13xGx3//799l9YrFu3LmZZ165dXStWrLCXXOOee+7Ry4cOHWq3XMMpQHieuI98z33hvFlmrgUakmYdTjyX5r1T/HDfaZyXK1dOL6Pw5XeMC34vp2BxGmKff/65vdY1eA3UqVMnZh0ahzwPZp6TYc2aNa7HH388pr1Hjx4xIpiCqHnz5jHLeI2VL18+Zp6TJ8z5pwhPLjTqeL2bz7n//vtdvXr1ijkONNBpxMXFbbfdpte7EcPy4Ycfjvl8nm9jZPKau+WWW2KW/fPPP1pgm3nup7m3ndeJESA0Dp944omYdnfj8fLlyzHigWL2ww8/1PcFr1EKT7aba5CT85p744039DZ27Njh6tevX4yQ4fHztE80QMncuXNdnTp10m38G7Nely5dYp5nBQoU8CiWiOnIWL16td1yDV4H5vO4TbM97lOtWrVilvE+4rPVeZwXLFigt8Fn1ahRo3RHCpfx+PEaMc9Ic09QKJl957PCbPu7777T23GHYpvLb775Zrsl6fB8DR48OEZQeNpW3bp19bIiRYroe59/w+e1+zPFTOa5zomYY2POJ48NrznzvXm9LFu2TK9L2HHAfcqfP79ebq4jd8w17um3RRAyCyJAhAwBewT5QOZ055132q0W7MXiD60TjnKY9U3P8aVLl2J+/Nx/jPhDYtZ3EhISEvNjMmjQILvVwvRa02B1cv78+RhDxfQUusMfHfN5S5cutVtjY4whvt4ozu9neleJcz9o2BvM8e7QoYPd4hmzXuvWre0WC/aEm+2693Q6z6URk+4ULVpUL6cIcOfbb7/Vy8zoCveR8+Z7mW0bAdK9e3c9z/PIUTPy2WefxaxHY9+JGcGh8IoPMzJHIWcEGo0LttGYO336tG4zmF5NLqMhSmjA0fhhOycnNCpNu/ku5N1339Vt7HmlsUe4HWMEu2/HYHp7edzCw8Pt1uRhPsecP34+jUy28dy5C25C4WQMLwqo5HLTTTfpbZiRnIIFC+p5Xr8UkXzPiTiPobuRbvaFoxIG5/ru9938+fNjlrmPepqRJ+e9RXgNsZ2dHs5jYkZN3K//++67T7dTLBnMveQ+mnj27NkY0cDOFne2bduml3Hi6Jg7xpg2BrARGNynEydOxPytwXmc3TGi1P0Ym1HSGTNm2C0WpsPH/dlpaN++vV7OEe7IyEi7NXk0bdpUb4sdD85t8Zo1I+ju16P7M8WwYcMG3c7JienUcB4bcy55nfG6dGIEm6fRc2I6QTgaLQiZlRtzsBSEdGDhwoVQRqM955l33nlHv6oHOF588UX9nj673333nX7/119/Ye/evfp9fKgfFrzwwgv6/a+//qpfDSb248CBA7ECiJlOVd1b9pxnFi1aFOMvvGDBAv2amrz55pv6tWLFilBGkX5PlJFlv7N8uVODH374wX5n4fzunti5cydOnjyp3ytjSPtoO9m3b59+VcaNfo0LZfDq2B+ThlaJDhQrVky/f+SRR6AMZv3+tdde069JYe3atVDGiP4evKaUcajbJ0+erD9DGTd4//33dRvhvphzwMxUvC4JfcDXrVun3ycW/j156aWXoAwZ/Z7b+e+///R7T3B/GJzO/aUP+qpVq+wlKQM/XwlDHQPAc6cMMXvJNXgulTjX73n/cj+Sg7lvPZ3/uOI2DDwPSszp99WqVdOvu3fv1q/uuN+Xv//+u/0u8bz88sv6VRnmUKJTv/cEnyHEXBe8BxKCcRTKkNfv58yZo1+dOPeX8V3uKIGsX/lMcEeJSPtd6jBhwgT9yu/NOB0njI/5559/9LXK+Iqk3h/umHgTxnU4fzfWr1+vt58Yjh07pp+P5cuXt1sShs8bJer0Nf/TTz/ZrQnDlOjmeti1a1fMeRKEzIYIECFDYX6ghwwZol/jgiKFPPnkk/rVQKOTAdeEIiQxMBiQ0MhyQmOLE6FRbXC+9wSNIK5jDKi0SIHLjEjEiCknXbt21a8MZk4N/v77b20AE34G592PpRNz/Cj+eKzc09NWr15dvz766KP61Z1OnTrpV54bfha3wfdMS+vk6aef1q/JSX/7559/6lcab3Xr1tXvCY2mxx57TL93ZhbbuHFjjPHdu3dv/WooVaqU/S5haMQeOXJEv+/Xr59+NZQuXdp+dz0UHDT0ypQpo+fN/ZGSlChRAnfeead+b4S+E2MQMyED76lly5bp+aTywAMP6NemTZvqV3fiCjYmn376qTYiaeQZ471OnTr61R0WdDSGIOF1mZDAcccIUxJXpwSvUe4Tj0/btm11mzmOCWHuKz8PQczcXxrAhDV+3I3tHj166FdzP3kiMcHiySEiIsJ+d/1zdeXKlfo5Ye6L3377Tb8mF27fHB9nJ1JiBSUFEY/R2LFjYwLLa9WqpV/jgx1U9957r35vnr+JwTz/+Fm8ZhYvXqznBSGzIQJEyFAMGjRIv9IAXL58uX7vDo0b00tuftCd3HHHHfqVP3QJwWxRU6ZM0e/vu+8+/erEZEKZPXu2fiX8wTQixxPs0WPP/N13363n2aObmr1c7EUzIzTmM528/vrr2nBODWODP/zseVy9erWep+hjT2J8AoTHj4Zb+/bt9fzcuXP1q6Fz5876h3nw4MF2S2x++eUXvbxkyZJ6pIK0atVKvzpp06aNfmVWI57npGCuPXdRQ0zdja1bt+pXsnTpUv1KQ9NcM05GjBgRIw7iw4gaXl9mNMfJ22+/rbN/uWOMrS5duujX1BK93bp106+ejCbuA42qm2++Wc8nN/XzW2+9pc9v7dq17ZbYUOjFZeyfOnVKL6MY69+/v35vBI0TcwzNcTt8+DC2bdsWZ8a7uNizZ4/9Lm5jnqMjhNchr3nu06hRo3RbfFAgffXVV/q9Oe4G3mN8Rt5yyy36eqNQcRfaX3zxhf6suEY7uCyp90ViMeKZo1Du94M55uZ562n0JqmYjiLnc5qf4xSIccGROo7CmvPE45LYoq3mfktKJwf3i/vboUMHPc/nmSBkRkSACBmKZs2a4aabbtLvjWuVOzTozaiFp54q0+PHIXhP3HrrrdpQ5AhF4cKF9Y85DQ9PNRVMjxgNTP4w0Z2DvaZly5bV7Z4wP7DsgeX2+Xem1ys1oNFl8GTksq1Bgwb2XMpSrlw5/Wp63M13j0uAsGeUhlPr1q1x//3367YbcVH7999/9aun64A9rBRehCItKRgDxLhAOTFtTLdqXMloXBJP65Pbb7/dfhc/CW3HkyAivL6KFCmCXr166fnt27drEZzS1KxZU7+697bTiKMLGEWfMcrchWVqw2Pz0Ucf6ffOHnhPmOvWuA+a+zOnh5TcTvg9KYA40SWuXr16ur1hw4ZaEBt4zxOOwo0cOVK/NwZuXPA5xGcTR7o48sYRJ8JnyMMPP6zfG8woAq8r0wmT1sebcPSRTJs2TY8U8lnDY2ieA8ad0AmX8ViZa5X3Gu+lG8HfTmfLTgGKCV6fdPMybnjumPPD68XcU3TDSirGvc3dzSwueLwo3vk7Z+4Tc6wEIbMhAkTIcLDHnrBX3dPwPIfMDZ5cJkwOeyNS3OEIBd1c9u/fr3+I2KNN32EacO7wx5S9/PxRo4+7+bFISICwN5RGibf0csVluN4o9evX16/GB5qGXKVKlWIMf3doONE4uO2227SxRdjTy3ORHEwdguLFi+tXd8y1YFxZEou5djxdE3QdM9BodGIMIXdocBgxmxji2o4nMUnDli5Y7F3nqAGvPV7XZlQmJfHkCkQ48sVzwfNqxBaFenKMuuTCmJ2jR4/q9+7nxR1z/xr3QV637JWOS4CY62fcuHH6+Jr7myKAPfxffvmlXm4wBi5HVcwoCUcK44N/w2cTj5kZ4aW7Ic+t+8iMeQ7xHjJuQOlRbNR8T7q8sXOGI0n8nqyP8vXXX+vRTCcU2OwY4n5TsPCe8OSGmVR4XfJeN9syI7FxCRAjnHi98LohiY0XcRLX/RAXHLFlxwDvEf7u8DlJMbtlyxZ7DUHIPIgAETIczZs3jzFOPbnhOIv+GQPUielFjsufmz8A/LExxgbdvuL6oWJPvokBoH8xf/g5rO/s7XRiet7448IfJxOvkN69XMZISWnMaBMNLTPRCI0Lp+FEFyMT9Jnc42PEgImbcMfEZcRl0MeFcemgOHLHaagYH3yDuxHD4oMcFWAvNoOjKUg5OpEQ8RlD7kYdhQYNZHPczaunwOUbJS7D3owg8LNp3Jvee9OeFlDwmKDwhFypeO3x+UBjmaNo3E/GnMQ1cmcMzSZNmuhRDU50NWO8D92Y3J8fZjscFTLxAeaYxAWvJT6b2Jturtfx48fH3CNOeL9whI8jUuZZSeFiAvDTCnNc2GnEY/nggw/qeY7geXJ9Y+8/jX/uM41v486YEteqOQ7s7DHPk7hGEs1+83oxcUBVqlTRr0nB2RmWGMz9wH2lYDL7l96/D4KQGogAETIkJi6Dw/PGzcXAYW8jLhj8647pTWrUqJF+9QRFjAnYpvtAfBhfZbprsHeNge5xGbTMFET3D7oUMBuViSVgL3Vq9XI5xZDTJ90JDZXKlSvbcykHRx7YG0yj4r333tNt8QkQHh8ah7NmzdLHx8TSsD05GHc9T9cBe5FND218gbieMCM7nrZr3LMYR2BGSEy8hjOomTA2h+5fNCrZW87l8bmbmO3EZ0i6j2bR159wFI/H1PS0e8pUdaMY8eQeCM5MZDweH374od4Hc1xMhrK0wjwXEhKcNEAbN26s3zNwnSIivuvWQCE/c+ZMPdGVkJnQjFiNC7MvcXWIuMP7wxjvjIdxh9cURxFowPJY8/nlHtOSXphnAEWdJ+Ocx5rCg8u578ZVLiXcx8x9QZdOGvp83nmqVO8Ozw8FY0LXjCdMxrbEfA5hTA+FJuNe+P3NeUvu808QvBkRIEKGhKMOptfevceYxoPJlsWUuO4Yty1jnMZF9+7d9SsNifhcNkxQO3/0aTyanjZPfGdnB+JoCVO2Og2IxGZ7YWwEf6QT+6PMHlLTS+op+JiubBRjiQnIpAHBz44rANwT5njQBYTGmAn+dodGHn+w2bvPY8PJpM2ka1ZS3aSIyZTEvzduFQaTBY0iyfzQxwcD2Y1xxBgV4sl1zpxH4/9PzDHg9zMjcIRC2hgX3AeOELEXPS7MiBlFt7uYIUwp7J4hzrhaTZ8+XR9T05vM0Z+kxr4khBE7xrWQsOedrjcUWea8GrcWCnYjAtOCnj17YsaMGXpEggYez2dcHQwmBsncZ/Hd1zcCR0reffddnfmKnRjcJ2d6bE88Zmda4/3sfvxMEgYKYXO8TQyCe0rspGBGjTy5Q/KzeG8n9AzhNc4YFgoLT2KImdG470yjzv02IplxbJ6u96TA88djy3uHvxmJEZSEI+G8rpm0gHAbnBKDSRJgfiPig78d3C+O2vM+5vc3iVIYT5SQ26AgZDREgAgZFgYwsmeKPcfuQaXGDcXUAzGw94s/xvw7M7wfF+wVpwsPfxBoJNK/25PrC3vD+eNsDOT4Aor5I8qeN7pSmMkYjInN9mIMyIQCaZ2YlLUmfsbJ888/H2NAJATdxwh9uhOL6Xlkrz0FQVyxDsb94IMPPog5NnRx4n7xxzc5tSvorseeZYoP5uV38sYbb+jXxBgHhO4yhD2h5hzTsDbHhPBzTKCzM2saXSmMiw3drpzw+iWJMcQpJI24dt8ODX1m03K6m3HEi/FJTKDgvObMaFdiRW9i4LVtsl8ZVxtiDE0ef/P5PG7sKOBojBEjaQFd3fr06aMNSHO9GTc8d4yBSoOVowlmRCSlYY83s0LR0DXXeFwjlQbjDsZjSRHCZ5OJS6JA5jLGXJjjbbI/8RpOjpAnJiud6UQxcCSD22WHTmJGccy98/HHH+sRMfOdGSDOIH4+j8x+czIJAW509Iajqc6aJ4kVIIQJQ+iClZSsYBzVNs9q5/0QF0aMUxCb787siBR1PLfm+SMImQURIEKGhT8IJpe9cSsx0AebP8J0R3juued0GwMKWYCO8EcwIZ9r/j0NWEIDfvTo0R5dRpxihq4ncaUHpQHOHmcavDRozGRGchiA6ClmxR0jPDwFQMcF66FwP2lM8Qfe8Oqrr2oDmsfFU1pXd0zwqye/87gwPY80zuP70adByPUoHs2x4T6ZEYHk1K5gALCp98AeTFMMjj2MxuXNU22U+KB7HkWAuTZYR8UYJjyO7MmkIWauTYPJ2sZRD2NM8LodPny4fp9Yw5A994QjGqaWBrfD70lDxTk6ZYy2jh07xrrmUjLFKaFAZIpnGlAMhHeOcvG8Umw4zyvjE5yxU+mBGf2J61qmaDSuMy1atIiJC0hNzPUZV8yZgWLFxAfwXPLZZEa6eLzZKcJkD+Z4c3SFQp7XibMYX1IwI8J0GzXXDZ9FHFUinlJ8e8I8K5mY4qmnnooZWTCCkKN8Zr85mefjjYzeGExnCJ+FcY3Exod5/iUEn3W853g/UPQmppPD3KvO+4SiyaQQTw2XSUFIV9QNIghejTKoXOrHlN3DrmbNmrk++ugje4nLdeDAAZcyWvXkzv/+9z/9N5yU0RjzXhnuLmUw2mu5XF999ZWrZcuWMcuVOHEpo1wvGz9+fEw7p02bNrkOHz7sUj+Srly5culJ/ai5lCGvl99yyy0u9aPqUkaYni9evLhL/XC75s6d66pZs6Zuq1evnkv9aLvUj7felvqhcinjRi9r2rSpa9u2ba4HHnjApQSSbuNr+/btYya2cVKGgN7HxPLJJ5/E/K0yYFzZs2fX75Ux7bpw4YK9lsulBFvM8VY/gB4/+5133nEpwyFmPfVj6br//vtdyvh2vfXWW65GjRrpdmVI6WNTsmRJPf/ee+/p46sMAD3P86lEnevZZ591BQUFuZRg0J/Dc0I+/vhjlxKael0ea14LhnPnzrm6dOmi95HLuS/KyLeXXiMkJMRVuXJlvQ4nfo55P27cOHstlz4G/A7KYNDLypUr5/G78xogPHd58+bVbbz+lOiIWUcZaHodJ0oc6O9r1smTJ4/+vma+QIEC9poufb0oAylmWevWrV3KQNHLlHHjUqIuZhm3w4nve/furdch06ZN09c6j3Xbtm1dY8aM0e1//vmnq3Hjxnp9LuP1qQxTvSwh+LdKRMZ8Nr/PzTffHHP98j7bunWrvbbL9fTTT+vjwuPEY6iMSN3O66BixYr6b7jvL730km5PChs3bnQpw9qlDGu9Hd5XvOcNs2fPjnUMeW96Op+zZs3S6y9ZskQfJ7YpgeRSoj3mOCsDX9/nvG84X6tWLb3P5ho05zGua9CghOd117+nfeI9Q5TIjLmX+Dd33XWXSwlnvWzAgAEx63MZj4cy7vU8r12ua85F3759Y67VChUq6HvO4GmfvvnmG3tpbPjcMp9pnh+c+Dzk9W04ePCgbjPrmOcA4X1j/o7To48+qq9N3se8jngO+HwhP//8s6thw4Z6PS574okn9PWfGE6cOOFS4kVv19/f39WhQwf928Ft8RjwOcf94jyPDe/948eP6/vB+UzxdH44ET4LeA2a65/XIK8zM89junbtWr0u4fY9XUd8ruXIkUO383M+/fRTvT6fg9WrV9fr8lhynwUhsyAjIILXQ7959tyx55kjGk73H2bUYb50T1Wg2evPoEbW81DXuu5dZ28a/WkZGG3gyARHR9hDyM/g55naGRw9Ye8VRxv4ORzdoAsX3RvUj4x2x+F7Bp7TXYtuGnSfYI+w+vHRvdpcTvcYunrwb/i6c+dO3XtI9xh+Hl24uIzfj25H/Bv2ZpttsOfNTAa6biQF5tVnOlAeM/bQ8biwBgHdZuibbeD+0y2In008fTZHetiDzPPC/eax5d9xnj7idB3gseRoAL8Lex45z+PO78v3PHbmfLLnl9vhZ/JzjBsRzw1HhbguzyG3ZeA+cp7t/FvOe8ogxfPCdKocIWDPMY8n959F+0wNBkL3D+f2eA49fXfjZsJefF5LvD74fbhd9qazd9jpfmXgNunyxBEouqHxOzFVK329uS1ToI+YjEX8LE48HibjFo81e4+d22E1bwY8O+MZ6BLFa4z7xvfmO/Da5ogNt2uu38Rm6+Hf8vzx2uP9wvPH7fJ6ogsO3X9Mz7y59p3n1aTB5TnnZ3IZ/9Z5fBMLY2l4zZlriS4rzvgEfpbzGPIz+TlmMvDeI/wuXJ8uLzxuvEdZ4I/fk/E8/Cx+DveZ7jU8DuYaNO1xXYMGE+fkvP497ZN5PvG88V7iujzm3Ad+T8IMTXzusIedIwn8HrxOuC6vXbMujy/vVf49zwPvSbrAGbh9932KK2scXaaUWNA981yXrmB0ZeRzhd/fwOcajwuPHdvpusrPILzWOQLJ2Cs+gxj/wmV83plr1ZxHXvP8Djx/3A7PCddLDM7ngzl2fPZxZIEjRDwmPBbcLo8L1zX77XymeDo/JoGJp2uQ34XXPtNhM36Q97iBz0dP1xH3hfvANn4Or0PC88S/4fq87/n9BSGzoLuN7feCIAiCIAiCIAipioyACIIgCIIgCIKQZogAEQQhy5FYNw5BEARBEFIeESCCIGQ5WPtEEARBEIT0QQSIIAhZCgZ1JqemiCAIgiAIKYMIEEEQshSswcEsQYIgCIIgpA8iQARByFIsWbLEficIgiAIQnogAkQQhCyFqRgtCIIgCEL6IAJEELIoLIjF4lacWFirWrVqumBXlSpV9LxZtn79evTs2VMvZ5E2Fg/jck5lypTR67PAnpNRo0bpoo1cn0Uib7nlFl1w64svvtBFwFigrFy5cvbasWGRMxb24nosWPbNN9+gSZMmulgiJ/PZZjL7+euvv9pbsGBRvB49euh1WrRogalTp+rvzO9j6Nixo/5bs10W9mORQr5nUTAuY5G3uXPn6qJrXI/rsLgY1+F3LFiwIJ599lldbM3AYm1169bVRRBZcI3rmokFysw+s+hbcmGxsqJFi+rCh+5s27YNrVu3RokSJfQ+sFAhP5v7zSJ3/N7OYnQsBMlCiCVLlrxufX6/Dh06xBRHIyygxgKMFStW1NdM9erV8fjjj8d8rnM7EyZMsP8qZXjiiSdQuXJlXZztgQcesFuvwSKOLFzH89S8eXMsX77cXnKN4cOHo1KlSh6zofFc83pjwTpug8VFZ8+ebS+14LXMwnE8hzy/LCaZ2GKOiYVF7m6//XZdPI/3Ua1atfD000/j5MmTuPXWW/W9x3ZegwMGDLD/CnjmmWd0MUieZ56/Dz74QLezqCrX5XlxFspkAc677rpL38csatisWTM9Ssjv7LzveP3PmzdP/w2vbxZnZGHPYsWK6WuHxfScsOgi/57HiMexf//+utCfIAgCEQEiCFkUGh4GVmenMczYCFYf5ryB1YI5T8OHVcm5Huc50Yhl5WAao5MmTbL/wjJQWTWb6/OV69JA47Y4T8OPBq2zqj1hJWEaLlyX67HqPA17GmM0Xjhxufl8TgZTIZq8/vrr2vj8+uuvsW7dOqxcuRIvvviiNlxZpXjBggV6PWNQcbusCM3942fyM1hBmnz77be6IjL3h+txHe4PP5vr8nPfeecdVK1aNUaEmO/PY2zWNZOpBk5uxGj95Zdf9GewAro7PI/cL34n7gPPnXMf+L1pwBoxZtY3++xcn+0LFy7UgpHHkvD8sZ3r8W95TXCe59t9OzwWKYnZPs/jnDlz7NZr/Pzzz7qSublunde5gaKWIoLxQO7wXPP8c7/NuWabgX9D8WJq+PK7Dxs2TFeC5z6lFPwO5rvyuJpzwmvGHHvn/Wgwy9jGvzVGv5nn8eAxohgn3Gcu49/wu/K78/vyWuZ7c9/xb831zeue6zOhg7m+nXFVrKTO62vNmjV6nsdx+vTpWrA691UQhCwMK6ELgpD12LRpEy0oPZGBAwfq9z179tTzZtny5cv1vDKy9Hzbtm31vOHpp5/W7YGBgS5ltNmtLtesWbN0e506dewWC+fnfvjhh3arhTL2Y5aZzyXcrml3fgYJCgrS7Z9//rmeX7RokcvPz89VoEAB144dO3SbMuZco0aNitlGnz59dLuZ/+eff1xKEMXM8zN+/fXXmHniXM73hp07d8a0KxFmt7pcysjXbaVLl7ZbruFpO0nl4Ycf1tsoWrSo3XI9SjTodXguDMqIdBUsWFC3N23a1G618LS+MkZdhQsX1u3169e3Wy06d+6s23ltOPG0nZRECUy9fU7mHBt69eoVs8wTymh3ZcuWTS9332+D83pzniNl7Lty5cql2+vWretSYsA1f/58l7+/v24bOnSovWbKoYS03vaMGTPsFgveV57aycSJE/Uy3mtOzD3JqVu3bnarBe8Jtjvvr7iOAzHXN68lJ0rQuJTQ0Mt4DyoRo/82e/bsus39+SEIQtZERkAEIYuSUO87XSdIQj2Wpgee2/PUIx0f7u5DSjzY7xIPXUeIGU1ZvHix7tWl6wlHJQjddcaNG6ffE/eeavZou+OpzRP8/MGDB+v3H3/8sX5NC0wsC3ui3d1f4oNuM3/99Zd+z3TE7NmOD7rsLFu2TL/niElC66cF3CfD77//br+zMPsaF0psxvTW//TTT/o1sShjX48CKBGit0NXQrqnvfvuu3r5tGnTYkYJvJ3vv/8eW7ZssedSDrqwcXSJcMSMrmAcDTGucLxu6aonCELWRgSIIGRRjGsGjQNP0H+bON1PPGF8vElSjS8awsbVidCYpFhICPqo0/Cnu4nZTyOoDhw4oF9Hjx59nY//G2+8oV/NOgbGnbgT13HxBP3gSXyi7s0339SxME6SW5GdhiNd5RinQJIq3Ojrb6AbT0I4j09i1k9LnCKWInTfvn32nGecgoXCjddQYqHrFhkyZIiOvzAwTogxQ3Rv+vvvv+1W74WxQS6XS8fCpDTfffedfqVbpjPOi/EodMEixvVREISsiwgQQciitGnTRhshBx3BxU4YxM3lngJ9nTAGxIgZxl0kFgbx0od87dq1en7nzp3agEyMAKFvOT+X8RT/+9//9H6OHTtWL6ORz21s3bpVB8yzp9f0eDOIlwHu/O6Ef8fJE+zdjm+5E2N0MXA+Lvg9zciD2S73LzkYwXHbbbfpV0+B6PHBY0YYcE9jNCE+/PBD/UqhmZj10xKORDBegrgnQ/AEBQiD5Blcz3OQWPFGsWjEDYO2nfBaNte+iXvwZpgwgFAImLielMIU+ezWrZt+ddKlSxf9+ueff+pXQRCyLiJABEFIEhQsdGfq3r27nowLFDPsMDNOYilVqpR+NdmrTM80Df/4eOutt2IZ8u5cuHABr7zyijYKGSRPQ4g9/gMHDtTBs0kRSXHx3nvv4cknn0S/fv10r64xuoYOHapfnVCcMUtSSrqd8FjRDYgZoQiD7I0R7sQcH7rFcB84cWRn5MiRup3Zk5yCz7k+3coeeeQRndXK9JTz+yZGIKYVzHbFUSeKEEIxEd/+MWCabmTMIsUMUySxboM8f2bEihmp3GF2M5IRRkCY0YpZ2ghHcxIDr3lzDXH64YcfdLvzHuQ1aEYXmQHNHdO2adMm/SoIQtZFBIggCEmC/t10b2Kvv+n5p2Exf/58/T6xGCPO9N7TqKZbS0IGLlOAGtESl/sM4xw2bNig/fPpGsMsPBQujOtI7qiDE2b8+uijj3RMAHvFGZPA7dOwc4eih1mSuD8pAUdzKMCY+pTigCM6bOOIlTtGlNB1iPvAyaTf5egHRZkT5/rMJMa0yfTdp5ij2HTG0aQEHMHi8Ytv2r9/v0ehSSh6Ca89xvXQNY+uPnFBgUKXP44cde7cWbclZtSEmFE+XqMUPu4wTTXh+Tbws7j/nr6Xc3JmRksL6DY5ZcoU/Z4xGYkRTbzmzTXE6dNPP9XtTjdCjmia+Cqnm5+BKYWJp8xkgiBkLUSACIKQJFgXgW4mvXv31vMMMt24caOu95EUzMgJ4xmY7pNuGTSqTfB7XHA91hQgdKPxBAPRaZzSMKVbF40nihIaPjSqkxt7YaDrClOZGrFENy/WWfAEa3XQ/Yo+8SkBBQG/B3vwKT5MDIwnAWgM5fHjx+t94MR0xIQjRe693871+TlmlOqxxx7ToiQlRz+YRpjb5whSfBMF46uvvmr/VWx4vRCeC7oSUZBSlMUFBQjFVPv27fXEa43X3vbt2+014oZ/R+IynrkdYtYjdAvk/nv6Xs6Jx8G9jk1qw1EgMxporon44DVvriFOFNzEOWJJsW8wbo9OjIgTBEEQASIIQpLInTu3LlLH7FcsUEajj/EWSYWGOXvh2Us8c+ZMHcBOoygh6OZFH/74YCYk0xPLmAW6RjFbFN+zl9+9sFxSobhhDzoLLhKOFsQFjXpTADAloOFOKKiM0CLxfafy5cvrfeDEnm8TTD1r1iyPQeVcv2XLljH1UpKaLSoxUCgwKQDFYXwT3X0efvhh+69iY8QX44EoQkirVq30qyco0mjwUzD/999/MaI5MaMgRjATZxFHw+bNm/WrOR+EBTy5/56+l3NiggKnayDFiNleasLinISjZ6zdER/8XuYa4uQpSxzdAk1iBE+Z2UybMzhdEIQsiksQBEHhXgfEnWEe6oB0795dtw0YMMBuuYapORBXHRDWKrj//vv1e9ZU4KsyunTtAL6Prw7Ihg0bXF26dNE1LZQx7fL19XUpI1Kv27t3b70e6xS4s3DhQr2MNTTcYa0C52e441zO9+TQoUN6nrVIwsPDdZuBn89lpg7IDz/84Hr22Wf1+/79++t6EqdPn9bzScEcH/fJx8dH11xwElc9Dq5n/s58F+JpfVP3Yu3atXbLNZJaB4TnjPt/o7D2BbfPa6RIkSL6fbVq1fS29+/fr+c5OVm/fn1Mu/vkXg/Feb05j4+ph/L111/bLddQ4lYv+9yuR5Nc9u3bF/PZe/bsibMOSIMGDXT7iBEj7JZrmHvAvUaKuSed94YS/brN1IZxXvtxHQdirm/3OiBt2rTR7YMHD7ZbrnHHHXfoZc8995zdIghCVkVGQARBSDYmqw1dkFgfIql1Be699179ygBfjk54Cu71BANoGQTLUQBWWOYoCkcDCNPTEpNy14kZOUns5yQEe9A5isNRBMawsEp2XKl4eazefvtt/Z51Izjik9S0xabCtRKBMTE4nJidSj3PY45BQiTFBc30zNPnn3EsSUlb6w7jfW7k7z3BOB/C3nWOoDldoJyYzEvO+CUT08LAdE8uQ+6Y0RUT/2BgnMexY8f0e44c3QgmoJ5wlCauOjwmpbOnau68n+ieyMr/CWFiQYwL2Y1iXA2VEIsVu8P7gjE6pF27dvpVEISsiwgQQRCSjTG2Tpw4oWNDbrrpJj2fWIwfPt2ikmuUGLcOY2yZTFwMrj19+rR+bzAZjzwFEScXE3PAWhA0UCmIEktcxnJcUGDQqGP8TdeuXWMmE1Bt3LMS4p133tGvdAtLyJ3NGPgUTUwzbDJveQudOnXSrxSh8bnwUSBSsDKjlzlufB8UFBQrk1Z8mNgjumyZ9L08H0aI0zWJ7ms3gomzoXsZt2sKbLqLCZPFiwkJnEHkjN3hxPspMdcXxbzpCEgJmDmN9zTF8oQJE+xW6Bgp3ucUyykVDyUIQsZFBIggCLq30tQvYDwHA7WdcLTBZFk6ePBgTO2N4sWLx9SFoKFksijR+GcqV0IRYCpEc4TEVAun4cTPNAX/aLwzsNXEJMyaNUsbVjt27IgZOSBcx5kOlIYOoXFJVq9erV9JkSJFtEHEtLM02PjKbEVMoeuEPcZMM2rg/jr9/JmpiHEqBsa/MO6AcDSCmJEXGrN//PFHTJpSk4bXTE6jLCnwWHBUh8Ydz5GphG4MVMI4CB5fZmLicTIZmZxpeJs1a6aDzMnzzz+vA4e5jzzGzvVNRXF3Ucl1GF/D42GOAa8NfnZ8n8vsZSkBP8ekbOY1wlgiY2gzmNt5Hhmbw/PC80XxxhErii+TdYo98ibQ/uWXX9bplJnlzXm98W/37Nmj37N+zEMPPaTfM5MWjyVFHEdQGIzN++hGoShncgFexxQHzCzFc9SiRQt7DQuKrY4dO+r37AjgiAj3iYKYo3ITJ07UywwLFy6MuSd5bTrvE67L64pQyBEKe+dx4PnmSA/hvWuubwblcz0TYM6inGb0kfdbzZo1dbwIjyP55JNPEky1LQhCFkAZEYIgZGGU4eBSBoH2zTYTYxpCQkL0cmVsupRBE2s5Yy6UEaeXK4Mvpn3SpEm6TRlmsdbnpIzyGN90M1WsWNGljCj9Xhk4sZZxUqJB+4u7t3uaTLzBoEGD9HyvXr10XIBznQ4dOlznF0/69u0baz1Or732mr3U5VLG6XXLhwwZopcdO3bMVbJkSd3GOAAeL+O3n9Dk7lcfH8owjfW3jRo10u1K0MRq9/f3j/H1j2tSBq3rsccec0VGRuptLFiw4Lp1lCGrlylRqY+baVeiw6WMdH0NONdnLMacOXNitcU13QjKwI21LZ5nJYR1DMyjjz4aaxknHh/3fVUiSW+rVq1asdp5LSqjOVYbp+HDh+v1SVhYmKtbt276GJrl/O7KuLfXuHEY72Fiffi9uE+eUMa/6+677471/ZSQ1/eaO1WrVo1Zh9M999xjL7FgHAzbr169qud5fTvX56REpF6mBM91y0wMloFxQUpIxSzPmTNnrHtKEISsjQ//UQ8HQRCyMPT/vnDhgh5N4KgBM9k4U9xyGddhnEehQoV0D6szzz9HRdgrztEMupAo8aK3xdEPZspi5iy6+nCEhCML7C2lKwa3wZEL9kizd5rL2HtOf3zuA0dY6C7F7ZseVv6dE34W1+H2mYWHWYU4gsFtslfX7Bu3ZzL0uMOYCI4k8DPYm87PYM0CZ6+w2Qe+53ficpN2lPvM48N2Hjfz/dnG70c3Hyc8njyG5nglBvY0swea+8fvy55/bpuPcBZ/477xPXv0eY54LDnqxBoonDdwPfZKu/dCMwsS1+dyrs+ebNY3Iea8cV/NiBW/H7fNV54nfm9+/7g+l5jvfSO1WMyx5n7yPPG64bHhOeR1xs/n5/D7cZ4Zl3gd8nrg+jx+5txyP3lN8ztw//ndzPXG/ec2ub/cBv/OCUcmWL2fdUE4qpbScN8YV8LvwOMbH1yXo3Rcz1P9DcLvw+NgjhvvF460GHjtcLTIjGjynnHed+aa53Hgd6fbJQs78p7jMk+ufLxXmHGMf2MKHwqCIBARIIIgZCooQFjX4bPPPrNbBEEQBEHwJiQGRBCETAd94QVBEARB8E5EgAiCkKmgaw0DeYWsQXKKYAqCIAjpiwgQQRAyFXXq1NHxEULmh3EKJluXIAiCkHEQASIIQqbi5ptvtt8JmR2mcTYpfwVBEISMgwgQQRAyFSZzk5D5MbVQBEHy6QhCxkIEiCAIgpAhYXHBzABHcT799FN7Ln1gLM2ff/5pz2UsWAgyo+67IGRVJA2vIKQxrL68YMECXdmaufMrV66s202tDVYVNrn4CSsIb9q0SVebbtSoka68bGC9CaabHThwIMaOHYvz58/j3Xff1ZW9Wb2Z1cVZ14AwH3/37t3Rq1cvPU9Y54CVq1nPYN26dWjevLmu7tyzZ097DQt+PvP4N23aFP3790ePHj3sJRbcD9beYKVzVlBm1WbWvuBnsnK0+/bcYbXz6tWro3HjxujTpw8ee+wxe0nSYD2HGTNmYMOGDbq+AytE8xFH44pVv1kN3QldeH788UesXLlSj5zUq1fPXmLxyy+/6NoHPEaJrfXAz+M55HditWkeM9ZJIKyyze85atSomDocPO+szs1jxRoWrGRt6osQ/g3PPavPt2vXLuZ8/ffff7pKOeswGLitr7/+Gq+88gqeffZZXdF+7dq1WL58uY6NYW0PA889t8lr4oMPPtC1Hbjf3DbPN68d1rggvJ5Yebtfv34x9TBYN4R/x+2zxoR7pW5eT6wVwc/gNcU6HFyfx5zf76effoqpgcJtsLI2DUkeZx6DLl266GWGX3/9Fa+++qpe9sADD+jq2rwXRo8ejWHDhun9/vzzz/HPP//ofWzSpIm+TmvUqGFvwYLVwGmsTp061W5JX3i9dO3aVT8H3KuXO+E5MMef94f7PWhgJf4GDRroWjp0RzSVyt1rsjihAOLxYgXzu+66y25NGVhDhuea1+u5c+f0Z3F/nNeiEz4fmUSC55nn9c4777SXeIbb5HOR91B8+857bvz48Xp7vD8aNmxoLxEEIV2gABEEIe247bbbdGXguCYfH5+YisHKsHcpA9Pjeu4TWbRokf57T8vNpESPSxnnev39+/dfVwWdVaWjo6P1cvLkk0/GWs5JGeUuJXbsNVwuZWhfV23aOZUpU8Z15swZe+3YKKPquvVZUdzsY1L47rvvrtuWc1KGma5kbXjiiSc8ruc+zZs3z/6LhDl9+nSsCtCeJlaF5jEjixcvTvCccXr66add+/bt05XOPS13n3gOeS49LXOfiBJt8Z5DTgULFtT7QD7++GOP67hPrOpNPvnkk1jtSrDqduJeIZ8Vyg08X0qYxlrunO6//369nhLg1y176aWX9DInrPLPZcm5vlKDzp076/15+OGH7Zbr8XQP8p46e/asvYaFErEuJaSvW5fn9fvvv7fXig2vkzx58uj1lFCwW1MGJWRdpUqV8rg/SjDYa12jU6dO162rhLMrKirKXiM2SkTHPL9+/vlnuzU2rOSvROh1273vvvvsNQRBSA9EgAhCGhMeHu768MMP9Y9ggQIFXHv37tXTzp07XXfeeWfMD+SBAwf0+hcuXHA988wzuq19+/Yx63OaO3duzPqG48ePx/zov/nmmzHrzpo1K2Zd548vhQG3y3Z+TnBwsL3E5XrjjTdi/oZG4hdffOHy8/PT882bN48lVGjQlS5dWi8bN26c/syvvvoqZv0mTZrEWp9Mnz49Zvu9evVyffvttzEGdqNGjeI0POLjyJEjruzZs+tt8DhzP95+++2Yz3nooYfsNV16+8uXL49ZZo6VmUx7UgQIOXfunKtbt276b/lqtvfHH3+4ChUqpNt5jszx4DnLly+fbjf7bKa7775bt/McEffz5Vz3s88+0+2cCM8lzwXnefyd665ZsybWuoTnkOuxzZxDTjTujKhq1qyZvbbLdfjw4ZhtLFiwINb2jVHL7Rh4bsz6FJlGDPI8LFy4MGb9K1eu6HbSo0ePmL+ZOnWqPoY0Sk0blxtWrlwZ007j1/1643aNwcr7Ib15/fXXY/a3T58+dmts3nrrrZh1eL6d91TTpk1jfUdzzVHQLlu2zLVlyxbdWcC2atWq2Wtdg8ef94PZflKv8/jgOa1SpYre7quvvqrPx44dO1zt2rWL2UdeD4Zff/01Zj9GjRqlhauZf++99+y1rsF953PMrBPXvrMzx6zzwQcfuIYPHx4zv2LFCnstQRDSGhEggpAO8MeSP4CFCxe2W67BEQouGzp0qN3icg0bNky3sbfUCcWM+TF1Uq5cOd3mbmQtWbIkZn0KG4PpheXnGGi8GkOeP9oGCiWzjaVLl9qtFhUqVNDtpteb7NmzJ2Z9GhkGGoNmdGfgwIF2q0v3sJv1adQmB9ML7DRKONLANho+u3fvtltdroMHD8Z8njuBgYG6nSMrScWMrvDVycmTJ2M+j8a0gaMLbHM3pIx4Kl++vN3i+XwRp4FvMIZc69at7ZZruK9LuB7bnOeQ0Jg165tREGLaaGA66dKli25/9NFH7RYLtpkRHwpQA/+ebc7P5Xky6zqvBfZ8s42T8xg4z6Xz+jb89ttvMcu7d+9ut6YPTlHMyXkPGCgu8ufPr5f37dvXbrWOi/m79evX260u/Txh25QpU+wWa2TLrOtO165dY5ZxSkkBwmeD2S5Hcp2w44Xto0ePtluuPTuc3/Pdd9/VbTwG7tx1110x2+fkad/5jDHCmSN2hqeeekq3sZNDEIT0QYLQBcHLuOeee/TrsWPH9KsnGOfx/fffx8QRJBb6hhsSSl86f/587T9OP33GlxiqVKkS45dNn/6EqFixYow//3vvvadfCX36L1++rN87fd+VoY377rtPv2f8S0rB+ImaNWvSCsMnn3xit16PMoR1/IQy/vR3JYynSSmKFCkCZVDp93GdYx53xsLs379fHw/C93HBOAglZmLFDsUF40IYl5FUeOwMjOfwBGNwevfurWORlEGp2zztN+M3CPeb3zUuGN/E88U4DmcsAGNIHnnkEf1+xYoV+jUxLFq0yH4HKDFiv0s+jKNJLowNuv/++/UUF4yp4rFUIgzjxo2zW63jZ+7lhQsX6lcnJuaI5M6d2353PUrIQhn8Os4ppWE8m0GJSvudhUmVzTgiwvgjc504Y1sYn0R4DNzvFcbNMK5LCXe75XoYjxYWFqbfm+cqYVwa4fEVBCF9EAEiCF4GA5ET4vXXX9dBl4SZgBh0nRgYCEoYyGqM4LhgMC/p2LHjdUKHQcCEwdGJwQSV00imQUkYjEzuuOMOZMuWTb83mO0zkDkleeqpp/TrnDlz9Ksnvv32W31saRxxPRp4zz33nL30xjlz5ow2qEhchh/PE8UXjWQKJwbxHj9+3F56PTROP/roI22ozps3TxteccHga3PtMBECA/ATg9NYK1OmjP0uNkyLS1HKa2fIkCF6X7jv7tSqVUsnR+CxmD59ut16PT///LN+NefNycsvv6xfkxI0zePJfedxYsD+jRigFOa8L3bv3m23JA0KEHYimEB/Txw6dEi/8p5xN7SNcHNWgmdSC8KAfgOTLBBnsgLDww8/rI8/j0dKc++99+pEBm3atNGC3olJn1yuXDn9yuuV35HPpfr16+s2wsD5PHny6PdMMuDk0UcfxZtvvmnPeWb79u36lYVJnc87k2zi6tWrcYppQRBSFxEgguBFMJuUMY7btm2rX53QaKJRzl69qKgo3UYDlRmqPMFexVWrVmmRwswzXJew5zO+nlFC45TQiHDHZJChgWR6GOODGW3IpUuXYnoymZmJmGVOTO8u1zWjJCmBMW6YUcgTPLbOnlaOPlAg3UhtERrZ3C5HfL777js9IkRoLDKLlTscbWEGLUKjjJ/N3ltPWYOYZcqINI7YEBrkJrOaEx5HrstrzKzLz2fmM0/w3FIkctSAI0bMokW4vicBwmO6b98+/Z77TeOR++LM2mag0W2MUmYkYhYtT5jz5By5M/A4ume4ig8KOAoOnk/zd8kdBTlw4EDM/ZeQEXwjmBE44j4CcPr0afvdNYYPH65ff//9dy3wONpGIUgef/xx/ZpWcJRq9uzZWoSaTHy8BvlcM6OvpmPCCAXeE8ye58SMAJp1koK5fmrXrq1fDfny5YtT2AiCkDaIABGEdITGIFNNcmIvL38YCV+7deum3zv566+/dMpJGp7xuQUxFScZOXKkToHKFKp0VyA0ZJ2uUHFBdxriya3HtNGQNevFh1PsGMPNuF94cqEw7js0ZJlmM6UwvaDGAHeHx9bUY4jPNSgxcN8JU/lyu3QhoksJRRiNLIoRZ88z05USnqcnn3xSv6c7mCfMMeS+cttk8+bN+jUuOKrCdXndHDx40G69HnPtTJo0Sadmve2227Txyu9D1x66cHmCo1a83kh87mIGGssUVzweFMeeMOcprtE67ltioQjnd+C9wN55QgM5ObDnnm6DHMFiatfUgkKSvffkhRde0K+EQpLClnDUwGCEK+E1wmNriO+cpxYUoUa8c6SlcOHCehSUI54UJmbEhh0rxIgCJ0bAOr9LYjGizTxXnRhRxGepIAhpjwgQQUhH6Ps8efJkPX344Yfap5xGH41FT73u7LmlYcgf1FKlStmt12NcpmgUskaImacBzJ5gY9R4A8ZQ9wZ4bG+55Rb9Pj7XmMRgxAVrm9BdiL3RhP777PF3H/0wNTFYp+WZZ57R75094E7Yu0y4r9xnYkZW4oI9yVyXAjSuGgzEGGYcdRk6dChy5syp5+m3TzEY1+dQOBnXudKlS+vX+KBhaXrnacwnx8CkmEgsHO3gceMooIkn4QgP3XCSA4/NsmXLPI7wpCRGnNE1kKOFFDxGdDqhEc/RJELXKgoQfjcTp0UhHNfIX0IwZoLnPaGJ9TvcxT07KOjyxPpB3B/eDxx1SKzrnDc9HwRBSDlEgAhCOkLjZe/evTETf6zpMmXcDtxhjygNH/YUxucWZIxfxm+wuJjxCee2E4sRKWakwolpo0FnDOv4cBqXxng2AurUqVP61YkZ3eH3SEkDz8ReOHuNnfDYcsQoJaHrEoP4jasHe6LNCIYTc84YlEwDkri7o7jDfeU+EyMU4oKigOuyFzox4oqjCxQsJhaIozFxHTfCURJeb8SIqYRgrz6vZQpxT5XAzefFNQpGAeYeP+QJGrEcAaHxy9EUxl/wGHDUKSlB7E54vuKKhUlJ2GkwYcIEfd/QbZEF9TgCaZICmH2YO3duTFD8559/rl8JR1bNOs7YkKTA5xFHJROaKK6d1wjdxFgMlEU2ed3xWLM4p3vskxnh8pQYw5x7Z2B9YjEjLOa+d2JG+ooXL65fBUFIW0SACEI6QqPC+QOeGGOeVK1aVVfUJh9//DG++eYb/T4u2NvInm36rifWFcPEZrBqtDusXE3oipKQkUzMNjhyY4wCkwmHvcjumO1zXU/Bs8nFbNfdJ9wJR5loLFH40NWFAs6Tv31S4XfniAaN3viC4AkNNK7PXmUaZTRA40s0wO0ysDsxcD2ThYq96gxejw8eK+4LjTgTbxIX3F8KCu4/r7XXXntNC+u4oGseDWriNJoN5jyZhAXuUBx5ig9xh9cYxT2TJlA4UCAZFzuODHgzFE/cV8bXULDRdY/3sHEd4ogpMbFSFLzuQtHEPiXXrZAV6BkLlNDknrWO4omdCUx6wI4GZ7V8xpgZcWFicugy5b6PJq7IPO+SghFp7u6J/FzTKcLK+4IgpD0iQAQhA8KAZuNa8cQTT+DBBx/U7+OCQscYqLNmzfLYA+8Oey4Js0CZ3kLD119/rV/NOglhjFynz74JfmbPtLvRQcOYxBUgnVzMMTNpgT3Rs2dPbaxS+DDV66BBg7TISwnuvvtu/Tpz5kxtWMYVi8LRCqYx5fGieBsxYkRM4L8nGKBrApAT4quvvorJjESXKRNvEh/GcOR5jO/a4cgChQqvNRqdHHFJaPv9+vXTcUDu1xgxKWo9pQ2m6KbLj6cRNHfMKE6nTp3w9NNP68kkV2C6aW/mpZde0q5VAwYM0NnvmH6WCQJMmlsecyeeevsTSrmdGtAljMKP+8dnlBOOeDndBymgKZp4P3CExMAMVUZYJUeAmL/hNWJiZogZCeYomIyACEL6IAJEEDIgpoczKf7rxj2GxhxdMgYPHqzn48Jkf6LBOWbMGLsVOu0oezuJu2HhCfaAmx5/1ogw0H/fBKfTyDIwgNn0SifGOE4sS5YsiXGDosiID+MOZTLvxBWLkVRoMBMmE2A2IE5xYc6xGUHg6EJcuPd4J4T5fonF+OvT6GcPO1OgxkVS9pvQCHQGcjsFhakJwTStznoXvCZplPOzEiNSKXLpwkPhRfHHyQTT83pLTCIFdxinlVjRdyOYUQUeTyPSKKAIRalxlTQpbZnG21mDg5gRgPjixlIaptrleaKxTzFPAWU6GhiPQ3cxIwQ4imrEgul8IEYo8zua75kUeN+aZ4wz4YDZbnyiXhCE1EUEiCCkMeyNNDEO/BFmatD4Ai1pUBh3C5OG10zOH2sD6wIYQ4XGlckwY3qx6RpDVwcaZYSGjVmHn2PqTdAwNEGtDBLmKMuUKVNijHEafs4REBr3JiUve2iN+5JZn64irAlgoEuYKUD41ltv6cxETGlq3IMYaGsM9sTC48hYBTOywOPM/eAIgtkWA2qNscaeWKd7hvPYcjLnxQRmJxYed9PjyldTa4AxGzT+ed45srF+/XrdznNm/PfNPpuJtSIIXfQIlzvPV3xZfHguTS0Jk4bXTBxFc4fn0PQ48++M65kJmGfvOgOZ2bPNY0zffgPbnds3ItLsN9c3Wb3oAmPuAUIhS7c34qxrwfNkREiHDh100DrjGGis8vOYytcY1XRtc/4t9433AT+TsRN0Q+LfOM+p+UyOjCXFPYnHiMYre/DjygqWENxfihgjFiiCOO+e1ppJCQjdEVmzhSMKFNMUX87sYRwtY9YpwlgxPhuYcYqCkZ9BtzP3kVLzPDHPC56ThJ5HicVc2wYWT2WHBt3zTKFR54golxNm6KNYYZFKU3/HWajUwGuI++68b5znnzA+iO5jhJ0fFLrs1DAjsnw+CYKQTqgHjSAIaUi7du346x5rUkaVvTQ2ISEhLmU4XLe+p4nMnTv3unYlPPSy4OBglzLWYtrnzJnj2rdvX6x1ORUoUECvb3jsscdcymiOtY4yIlzKALDXcLlWrVoVa7n7VLp0aZcyxO21Y9O3b9/r1i9RooTr1KlT9hqJ58svv7xuW86pQYMGLmXg2Wu7XMq49bie+zRv3jz7LxJGCYLrjlfOnDldyuDUy++4446Y9v79+7vmz58fa924JmVAuZRAuK69SJEierue4Ll0X9/TRFavXn1duzJk9TJl5LmU0R/TPn36dD05141rmjFjht6GMvquW8bvY5g8ebJu69Kli91iwfPVuHHjWH/H46sESaxzqQzWWOtwevjhh69r4zWixJArf/78sdp5nScWJShj/m7q1Kl2a9IYOnRorM830/PPP2+vYXHw4EFX8eLFY62jxIdLGc/2Gtf4999/XcrIj7WuWf/DDz+017oGnw3u63KK63mUFGbPnq23pcSSa9euXa7y5cvH+gwlqGKdP9K5c+dY63BSAsoVFRVlr3GNRo0aXbcuJ/d7lfddzZo1r1tPiSB7DUEQ0gMf/qNuRkEQ0gj2ctL1gL3IdIViECT9uuMKtmZPMgMxuT570J01EdhzyXz67NmkWwzrirCHmL2BdB+iiw8z/3AiHE2hKwt7f9mzyl7p7+ygVgboMvCcgZvOnknC3nD29rLnl65c3F8nypDQ26F7FmsR0L+evY8MHqavt8nqFBfMqsVUxNw+14/PxSc+OLpE9wr24rJHmfvBRxxdnhjAawJ2DdxXHlf2LPP4s7fYCXvO2fOsRFKSMh5x1IIjTdwuR554jk38B0ddGEND9xQG6bJnmueMvfM8D/z+xo2JcLSKPbt0meOoEHu2uR6vIZ4v7rMpMOkOC9JxVIM94QzWdiY54LlnpfHbb79dp2pmjzy3zf3mNcrRKqZPNbESHMmhGwtHcFhAjseaf8+ebqYVNiNsBl4LHEHhqAWDjNkLz/V5XTLmgz3h/P4mKxrPE139eKw9udtwnzhSwe9B9z33THG8tjmqw+uY2+Sx4nHhOeDEuBSO6jH+h+5YPDY8rua+Yq+8pwKOccF7jOeNNXySg9lfjkIwIJvHme5CPB88Nk44OsPP4t9wxJIjhZ5qZhBeVxwZ4fHmNc1rhbEjnp4vTMrA48p1eL54zukOFd/zKLHwmcBnE4ue8hrn9UUXPjPS5OkcEt6706ZN09cX44M8FSolvP45ysXjwWuW+87zy7ghTxnh+AzgaBWfMRzZTcq5FgQh5REBIgiCIAiCIAhCmiExIIIgCIIgCIIgpBkiQARBEARBEARBSDNEgAiCIAiCIAiCkGaIABEEQRAEQRAEIc0QASIIgiAIgiAIQpohAkQQBEEQBEEQhDTDa9Lwjho1CjNmzLDnhMTCnPwJncLErCMkHTmuFqxZwZoSgpDaePs9l1mfCVn1WSfPeMEd1jFy1lMSko/XCBAWUmORIsKbXkgcLPbGgk/xwcJSV69eteeElEKOqwULlrG4lyCkNol53qUn3r5/ySWzfq+EyKrfO7Gw6GNWggVmWZS3dOnSdotwI3idAGHl4ZYtW9qtgiAIgiAIgjdSr/7r8FH/ubRHvzEnTScy550dyu7LiXOduJaTuNbxNO/S/3G/rEgDtrlvk5OJQnDfBnH+jbX+xg0vigBJQSQGRBAEQRAEQUgyNNFd6h+XbzSifZXZr6doe3K+t5Zb68RuuzYf1/K41+F7921wgg9fnftllkfZr9Yya0rMflnfV0g55JAKgiAIgiAIScalXeZ9wfEGyhG+xjVZcuX6tqTMu7fxvfu8r48vsgf6wl+9WmauWe6LaPUa4OcDP7XMlzE+9jLnNjzNW6MpQkoiAkQQBEEQBEFIFt4Up++rdELRAuHIkT0cZUsGwxVlL1BQSvj7AUXU8rw51DqBXrTjWRARIIIgCIIgCEKGJ9rlg5w5wxDo70LpEpeQPUgpEFtnREX7oFD+MORU4qNgwavw9Y20FgjpgggQQRAEQRAEIWMRM4BhvaGTFDPCuxCNwoWvIjoqEkULX9aihHCkpmKpy7gS6oPC+VS7Hh2xlsX8K4MiaYYIEEEQBEEQBCFDQLHgo0RFgB+QIxtHOCxTltqBWuPcxewoUewcjp7IjQplz8LPz6XEB0c/QlGu1BklPDhKEo6rkQFqW9cUB9fLGRQFXxEhaYIIEEEQBEEQBCFDwOoRAUos+PlGo1DeCBTIE2EtUOLDx8eFSyH+8FfLLoYGIl/uq8juH6mVSdmSFxF82Q+FCl9CWKQPwpQQMVrDV61fotAVBPpHITBbtNqOvUBINRItQM6dO4fz58/HTM7CY6yCzLZLly7ZLRZch3/n3i4IgiAIgiAISUapA18lQMqXuYyLIb4oXewSCuYJR3Skrx4dCQ/3R3SUr5r89CgJ4z7CwvxQtOAV7NxbCEWLXMKl4EA9KuLj8kWUWrdB9bPwUbZsUFA0CuRT24q2PkpIPRIlQBYtWoTGjRvjjjvuwC233IIGDRrg5ZdftpcC+/btQ58+fVCrVq1YwmTSpEm6qODIkSMRGSnBPoIgCIIgCMKNERrui/MXfFGl3AUcPJ4LDWudQK0qpxClRAinAvmCUbxQMK5GROGlF+fghacXo0WjnTh6Ig/Kl1Ziwy8KUCIjW1A42jU/pP4GuHI1EKWKXsbZ84EyApIGJEqAnDlzBv369cOMGTPw448/Yv/+/XjjjTfspUClSpUwYsQIFCxYEJ999pndCowfPx7169fHtGnT4O/vb7cKgpBV4OiodD4IgiAIKQldrY6fzIMopSOaNTyMzTsKoU2TA6hZ6YwSGBfQuuUOlC5+AfsOFUb5cifR++FlyuKNViIjALUqn0aTuoeRL1co7rl1O/LnDcXBY/lwa8sD2HskN66G+9mfIqQmiRIgBw8eRLt27dCwYUMtNuKiUKFC+Pzzz+05QRAyOxQYJ0+eRFhYmN1yjcOHD+Ohhx7CqFGjMGbMGO23KwiCIAiJgYMQPj4+1mTPO/Hxj8aG7UXhp8RI8cKXMGdJVTz7+HK8Mep71Ku1H4XzRWDbrmL48aem2LqjPH7/sxbCo31RrPAZPNBpFaZP+A45giKwZEUZtLlpNzbtKIKzF7LDV21PSH0SJUAOHDiAMmXK2HNxU7t2bW2I/PXXX3aLIAiZldWrV6N69eooVqyYFhmjR4/Wo56TJ0/W08yZM/Hxzm8xMWQTmjZtioULF9p/KQiCIGR1oqNdiI6KhivKBZdbzAU7rKJVOxClBEg0qAk4H6sjSykSl5pWri+JTnduQaliFzH1/VY4F5wD5y9lx+UwXzSqc1gZuoHYd7CoXl6z0ikcOVkIV6J8sXlHaXzzS1082GmzDkb/b3sh+PpGSSbeNMJHncwEj3X37t3x0ksvaYNi165d6N27N7p27Wovtdi8eTO++uor3Rt64cIFzJ49W7c//PDDmDVrln4fHw8++CC++eYbLF++XMeNCIKQMeC9XnbyU2gYec5uuZ6I27rjscP+GDx4MOrWrWu3CoIgCBmZeg2mKlHgC1cSctdSeAQo4VCscE4UUBNHOA4evIQLwVf0e5danidPEKpXK4xaNYsiKMgfwcER2Lr1KPbsPafERbj6TH8lFgA/JU74+Q/fsw4db9uER59/BDlzhOHeO7birnYbUKxAMHLmvEpFowPTz1/KgZ17S+G7BfWwdGUF3NthEx6+bx1emnAPdh7Ip3vlo9T2rKrp0fBV+6N2h3+OTf8NwqFDh1C6dGnriwg3RKJGQI4ePYqpU6diyJAheP311/HCCy/ouA5PPP/889i7dy+OHz9utwiCkJm56667MD8qtz3nmYDfv8UXdQqKi6YgCEIWQtnv2nWKooP93RQXxQtmR4cH6qHmM7eg+7Bb8cqEDnht0h3o3qU2svn5oc3N5fHK2PZqugN9+7TEk080x4D+LfHq+Nsx8ZUmePyhIDStd0Jt56JSBur/aB/kyxWGiuVP4r7bN6Je9aO445YtKF/qNHJkC0N0hC+iI/30cEn+vFfQoPZevbxYwau49/ZNyJdHiZTs4YgIDUSQvwtVy51D09onUbb4FeTKzjoj/AZCSpOoERC6Vm3YsAF+6sIgW7Zs0UbHtm3blLLMqdvMCMjEiRNx880362xZY8eOjXME5NSpUzqTlvn4JUuWaOEiIyCCkPHQLljzx8M/gef0mIodMGLWzwgICLBbBEEQhIxKvCMgFAfKxsuXJxuKlciL8xevAlHRaPNUcyzLVwgPlMmBrhVyIwd/ONR6wWFRWL1qH2pWK47iRaxOLR8fu5+c4sV2joqOjsDhvSvx1+LPkS3oBArnv4DaNY4jV55QrPinDooWPIdalY9pscO/46hKLHxcdOzCjwtvQpMGO1GiyDkcPlYI23YWxZXQPNi6sxjWbCyu9jc7V9YFCq9G+GDjfy/KCEgKkqgREIoLIz4I0+0y4Pzff/+1W2LzzDPPYO7cufFmvylSpIgWK0zVy0ncMgQh48Lnwd7r49Cvwy8sVMSHIAhCJiZaGf2REVFafBQrmhPjRt+GqW91Qq9R7VGmewN84sqNxgUC8FiV3Mjl76ddnH46FIyxm89jQ8HC8M0dpLbC4HOHiapEBOc5+fllQ6ESLeDK1hv//ncndu6/Gd/81AZT322P0JAAVC57kjuhR16uEx/EpUSFTzRuvWUj5v1WD+981BZf/9wQc3+vhy9+rI+9BwugetVTqFT2PArkD0O0+kxra0JKkigB4gkGnjII1RNdunTRF96cOXPsFs/kz58/ZgoMDLRbBUHISDDm6/BrL6IqfzMSgFmzBEEQhMwJRx2yZ/PHXXdUxdAXW2PcmFvRpm0VlC6aF7fWL4GIKqVxIcoXbUtwdIEd2y78eTwEA/+9gL3BUWhRJAiFsgd4Fg4OcuUKxP3d6qHvsw+j7Z2DUavRCIS5Hkb1KgcQFHTVXiseon1QMP9FBIcE4pNvm+Pv1ZVQuGAIOt+5DY3rHcaJE/mx/1g+nDwXhKvh9t8IKUqiBMhHH310XTVzul55Sr1JKCZuu+02XTdEEITMS1RUFMaNG4cRhRNR6yNXXvgyabsgCIKQ6aD4KFU8L96e2hETXr0LDz3YCM2aVtDLKCeKBAVicI18aF4wAPlYolyx81IEhqw5h2ZFAvFu00JoXiQ7/BIQH4ZcubOhSpWCqFa9INq0q4TRY29H+Sr3ISoiW4y7Vtyoz1A/R5XKnkav7qvx5bsf4fZ2W/Dd3Fr45Ie62LE/P0LD/PXojJA6JEqAPPnkk/j+++/tOQsGplerVs2eux4WLjx9+vR1wkUQhMzBn3/+qZNO9Pn9TeS/5qEZJ5ENboHfsX32nCAIgpCZ8PPzwZ13VEKDBqUQoASGr69Vw8PAah7lcwfgthLG48WFnReuItrHD5MaFUDpnAFqDWagSpwAsWSNBT+Gn+mXuz+QrRXVkL3kGrFCnvk22gcVSgeja8f1KFL0An6cVxfHTuaCr/oeLp9rMSdC6pAoAcIgdBYUM4SEhGgB0qqVOslxwLohnHbu3Gm3CIKQGWAmqxdffFE/B6atfBeVs9kLEmBnvlIoP/R1e04QBEHILNBUL5A/CC1alEdQUFxxfi7kDvDFzcVzIK89AhKpRMDNRQJRwY77SDr85GtCwcevIHwCm2khowWHQ0Nc79YVjVPnArF1dwlERPmhRtXj8FO7HhHhp/fETELqkCgBwpof8+fPt+egxUj9+vVRsmRJu8UzAwYMUCcywp4TBCGjExwcrGsBvf7HVNz18t2JfziXKIevVm/GPffcYzcIgiAImQL1QxAVGY26tYqhevVidqMnXDgbFoYIVzTOhUfi2JVINCwYgP7VmE01efGBUdEubDoXisXHLmPz+VCEK0HjE9QIUQE1EO1fFdG+OdWnOlSIgT9eAS5s31cEY6bcjqcH9oJPtD9eeHwZ7rx5J7IHRcFP/R3rgejhFSHFSZQAYd2PtWvXokOHDjoDFo2QTz75xF4KbZAMGzYMv/76Kz799FO7Fbj11lt1gLkgCJkDPgfqzHnXnkscp7LlQe8rJdDsmReRPTsDDwVBEITMAs1z1vkoViy3esZz9MOTwU6hEIbn/jmPAasu4J1tFzHnwGWERUehYt5sanHyjfwAH1/svRSptnkBb205j6MRNeFX8CP4Fv4GPnlHIdqnsNrBcPUZSuToURGKCheCL+dG6JUgNK57gNmBMX9pDcz5vRbCwv3RsPoJlCwagjy5ohDgK8lTUoNE1QFJC6QSuiB4D8x1fvXqVRQuXBjZsmXT83Sn/O233zDt3/cSrPfhZEWJulhY5y4MHToUV65cwfr163WSCmdqb0EQBCHjwTog7MsODY/Ak70aYPCL7dT89T8QVyIj0PefszgaEoGhdfKjcp4A5FI/JNn9fdVEl6fkCxASqQTQoZBwPLHiBDqWzoUBNfIr4UA3rFBEXpwJnytfKOFxDoi6CB+fQPj4R+P3ZQ1RqNBZlCt3HGFXA3HgUEls2VYcqzeVwb6DBRAW4YfIKO6bS733xUaphJ6iiAARBCGGM2fO4J133kHevHlRbP5wnFEP9IiA3CiRyw+V/S+gTgEg0IybbrJfEyBKPWFWhgD/5S+vbvTn9Kjo/v379bJHHnkE5curdkEQBCHDYQRIeFQUbmtbERNe7YAcOdwDA13YeO4q5hwKVsIgL/IGBCrrk4KDLk43JjxiY33OF3uC8awSIGVyWbEoLlcEopUQQeRhRAe/D1fIV1i3szwmvHUXXn/5JxQscBGvvXs3/t1UEnlzhSJvzkgdmxIdFYDICH8cPJYLkcpU3iQCJEURASIIgmbatGnavZIZ7PLlywc8loQfhkSKESchpavi43b9cP78eQwZMgRBQYkoJCJkKQ4ePKgDScuVK2e3CILgTWgB4vJFtE80ypbJi7fe6Iyy5QrC39fp4R+NfRevKiMe2t2KnlD+qTIC7sLZq5H4dn8I7iiVExVyO4Lh1WcrTYGoiEM4tasfvp/XFivWlcJ9t89H7Wr/YdCY7jh+NoeWRK4oK4A9MCAKQYEuhEcy1sRHBEgKk6gYEEEQMj8nTpzAiL2jkG9g/qSJD1LHbUoEOQ/vxIBVn+HM7E+08BEEd9566y188mQb/P7773aLIAjeiY8uK3g6PAprzl6xmmLwQalcgaiQJxBHQ8Jx9Aor+7HvO6X7vy2XriYF/ZVxG4Wv9wVj5q5grDhxRc1Fw8cVBT/foshb6i107/kY3nj9VjRrNRDFirVAtcrHERnppyuk+/lHwl+JD0Z+hIT56NEQIeURASIISWDx4sW6Ls7ChQt1D0lGJjIyEmfPntXvQ0NDET1vovo9SKHvlEhBsjYsAPVy+upYE0Fwp2DBgni51AGcmdABbz/aJsPfc4KQWWGmqcAAf0T4+uH9bcE4EWpEBvFBoJ+/HhU5GBKFEf+dx4LDl3AhPBLR+p62Jv4XHh0d81fJIcjPB1Xz+mHPxXBdYX3Wnkt46M+zeHn9WZy4Eglfv0DkylsRxUvkQ5ky+VC+ch0UKj8c3bsUQsE8IXBFsw7JNSQBVuohAkQQkgCL77HCPyuAT5gwwW7NeCxdulS7PbGmBzPYvdw0N56tbi9MDdwFiT2dzBeB8uM/VDOCcD2sQbVOaeSHykeh9YU/MezWKvreEwTBe6BgoKF+6nQwQo+eQ6TLF+M2nseRkHBExSoI6ItyubIhPMIXT644j0GrzuKHg5d13MbByxHqNRTLjl2MJQCSiq+PL3IGZkO7krkxs0UR/NS2CF5pmBvzD4Tii72XEc6gRIfEYW0QH98yqFC1K9q22I8c2cLguoGMXELikRgQQUgCNNy/em04BtcLwk/nC+HJV2eiUKFCegRh2bJluHjxog7grlatGsqWLWv/Vepz7tw5TJkyRe9HsWLF0L1791jB3V9//TVWrVqFevXq6exW9GOdcHyivTT9OHUVGH+qOqYt2Wa3CILFyZMn0ahSCdxZIhof3GS17bkEfOpqhvGz/7EaBEFIVxgD4lKCw+Xr0j3abVuXwz3PtMDrh6N17MQ95YLQo0Ie5Aq0Yj6ilMm571I4vtwTjGk7LyIb/FAsuz9yq+X+PlHoVy0H7q/A8g3xiwBtuKptXV9cMDZ6XEWtt+T4FWy7EI6H1L4Uyubn9ncuXA2LxuuTP8OWjXuw63BBRDEOxPoUDddO6RiQJk2a4Msvv0SVKlXslqyFCBBBSCLR0dF4sVVpvFTmGAYfrYZy7R5AQEAAWrVqpV2JKEK2bt2KTZs2oUePHmjUqJH9l6kDM1eNGTMGr776qhY/ly9f1iMbR48eRdGiRfV+3Hfffbh91Sgs23cBFV0nUCbA3Uc3/Vh5CthVog16/W+p3SII0LWmqv34OFrMV/dcL7tR8dsxH1yo2xXdX/vWbhEEIb1wChDa69FRUXhpUCtcalkT/VeeRWBkNH69ozBaF8tt/4VFeFQktl4Mw69HwrDpfJgSLz7oXCYId5XOhRx+7gLhemi6XrgajktRLiVgApHNj8ly+TeeM2tFRkfieEg4CgT5IYd/YKztR6rf9LBoF777fC2+/+5XJZwCcOpckF7HiJCUFiCMuSxevLhOTz9p0iS7NWshLliCkER8fX1RsENfuLLlxCcVd2D0gTF4afcItPq4NapNro6m7zfD48ufwJsVD+G7776z/ypl4UPw9ddfx8svv4xBgwZh4sSJyPu8lbkq14Dc6LumH149NgH3//0cpoZ+hA7f3wW/Q/+hjf8+rxIf5KYiwPHN/+Dwe33sFiErQxcrjtjt2LEDzQtDp35ecMReqLi9hAvbDp6IiV8SBMFLUFZ6dBSwZftplMzup0RBNEKVEb/xfKS9wjUClcioXyAnhqsbfFbrYviidVF0K59XiYPrxYc1ihG7GCBXCY6KxisbzmHKlnP493QozoRGIiwyEufDwhGqXtXeWCsr/H39USpX0HXig0QoAfLD/kuoVLcEXH4lcOmyP5SeUaRe/zyfb4QdhlkVESCCkAyYqvbNkIb2nGd8/vsJpTd8jlOnTtktQEhIiJ48wdoY//zzjw4OTwi6Wz3++OMYN24cPgv8BrmfzWMviU2JHEDeQHvGi3mhylVMX7rdnhOyKnS74mh4qVKlMOnUa7ptTjug4xL9NoanS53HzJkz7TlBELwFX38f/LvmCIpcvYoG+dWPj28UZh+6gg1nQxGtRAQnGvzEEhZR8FXGvq8WBRy7iC0OSFS0SwmEYOwLDrNbiA9K5gzEnaVy4us9IXj8r9PosewU+q86jQWHg5UQiS1YiI+P73Xig7Bg4aozEVjumw33da6h9jHQIV1SBwoQpp4/cOCA3ZL1EAEiCMmAdTLaPD0SM8Kb2C2eaRhwEstHddFpZl988UW8++67eO+99zB27FjtNvXMM8/oCuOEbayJwfXYAxwfdK0qUKCAlS43ktlGMjbZ/JRQCvLHrl277BYhK8IRQxbC5GiiMRPK5ATebQpcdcSelzy3GeX2zsPbb79ttwiC4A34+vniyPFL2LhoG/pXyoUK2f2x/FQYuv1xEkPXnNLTqHWnse18GHZevIq1SpiE6cDwuDkUEokpm4Lx2d6LCOcQi42fjx86l82F2e0L46nqeVCrYABuK5kT7dXEYiOJHb+gAILa719PR6JF+8ooVyavjlVJvfEPS4AwXnPLr/PtlqyHCBBBSCa33norSj8wEp9eqmi3XE/TwsC2NSswvEke9D84FUN3DMOLWwdj9LHJGJNvLaZPn65rHXAkg4HrdJV66+LbOPH9RB3wHhcMJMerLey5jE+0etIfPXsJFSpUsFuErMalS5ewb98+FB1WzG65Ru+qanmEPWPzUPQ/OPFv1v3xFgRvJVuQP77/cTN8Nu7H2Fq50bJIdoTDB/OOROBUSBROXIlCr7/P4J6lZ/HKhks4fTVCj4Z4IjQqCr8dvYwQtXzWnhDMP3xZCZZrIsRfiZCqeXNgYM38mNqoMLqVy6vbPtgdjAj+sCQCio3L4VF6/QKFcqN48Ty6WGJqwo7HypUr44j6KmFhzpGdrIMIEEG4ATp27Ij8j0zFdLRVT8LrfZ3oRzqqLvBuM6BcLruRhIcCG+fD70l/vHf1fQzcNRrDdg63FwIDC+/B4s+nxXLfcsLgtX0PfmHPZXy+PVcUj7WsDH9/f7tFyErs3bsXo0ePxstn37NbYsMeyiIeCuVnR9b84RYEb4ZuVMdPheC99/7BlT93YHC+CIwp4YthhSLRcNd+ND92DF2LB+L+0tmQzdeFv457ikukeIjGAiU4ftofgrsCryqB4IPxGy9ivhIkx0LCcTI0Qqf6dcZ6MKD816NX8P7OK1h9+qpqSUhJuHBYbWPn+QiUzeGHbGo+IsIx3JpKbN++HZVWLAI/affu3VZjFkMEiCDcIJ07d0bdJ8ZiaHBrfHq6mO7NTyq5A+w3BiVQRvr8ivEPtNZZtdzp1KkTljxa1Z7L2PB4bcheEw1fmmW3CFkJiuxp06ZhSugnyO+XREHhIz9hguCN+Pn64ezZUEz/4F+Mf2EOPn5pPmaOmI8PZ/6Dj95ejjWv/Y7D7yxC8/2HcOBCGFafuYKQyGhcUdOl8ChdF+SdHecxY/dldMwZjT0f/YVe0edQIMgXQ1dfxK2LTuLRFacwffsZLDtxGRfU35wLi8acw8H4355gnIlw4emVF7BAiRGKEndcSpjwszafu4ohq8/hRGgUhtTIjV3bT2LPvrPwtaLQU4UrV67oRDIN1e8+u9woRrIi8vQWhBSAqaMnf7MItcbMxchD5XTfzY2SA2EYVXQnRrYrh/Dw2HEeOYaWQXBYwsHq3k6YbxCGB7dCz6Ln7BYhq/HGG2/oop7+YdcL7QTxjizygiC4oV2qfH3g8vHB5dBwnL8UguCQMPj4+OGqEgdbdp7A6vVHMe/LdYhesgX7TgRj68VQ/Hf+KhaduIJfj18Ff+J6hJ/Hrm9XY9/+C9j6/UZ0PHQELxSKQv+iQMdLp1F83QHsVyLimwPBmLTlPL4+eAUd/UPRJSgMB65E4KW15/H53gu4HHHt95KCZMv5UHyt2j/bHYwiOQPx3k2FUOByKL78ci1On74SE4OWGjDWkWmEq/gB5dRk4kCzGiJABCEFYc2PB9+eg3H7itgtN0bhIGBohQsY9WjHmArQrsd8MHUr8FAGD5c4X6AqXjjTGM8W2ota09bbrUJWg1lpcvZ3+icmHk8ZbQRB8C54m/Je5WS6DPz9fBEY4I/TF8Iw+7uN+PuDv3Hk771wHTqDomcvodrpM8i/aie+enMZ/lhxENE+vti5/xy++N8q/PbWUvyppm+nrcCnH6zCiXnrUflqCNrmicbAQi6cXbwNAUs34+mygfBVBv5L6y5i4Kqz+GT3Jfx0KBhvbLmAqZsvokj2APQs5o9egaEI2nkEk6csxfJ/Dqt9TN3nCkc8smXLhlJq3yqqyaTkzWpIIUJBSAV4LZf95jE0z08f1Btne3hefLL5EgJ8XIiIBu4pY9XPyMhMCm2Bp6b/goIFC9otQlbj22+/RcmSJdHyo1Z2S9IYd/VmvPz1n/acIAhpTaxChMlF/an6adNiITAoAP6+voiIiERYeJR20b2un8HOUGWS9vqov8uTKxtyZPdH2NUoXAwOA/vratbIj04PNkL26iWx6FQEzoT6qG1Ho2mRQNxZPBvyREbhlbGLsGrNYURFs3J7dJydGmxNqUKEzIA5e/ZszDu+GZNDgOURatsRN3D8MigyAiIIqQCLC2UrrFRCClE98CJea+jCqw2A1xplfPFBtp0IFvGRheE9wir9yRUfxIcWiyAIGRtl3SsNA2bjDQ2NQPDlMFxV4kOLDE96wB5N0X+nJoZ4nL94FUePX8aZC1cRqVQL2zduPo13J/6BNR+uwF1nT6F/wCUMCLqKBufOY8ufuzFi+AIs/WuP/qwI9eFpNaLKEQ9mvSQV/YF9qR/z7pWIABGEFIYpcjdu3Ij6kVLTIj5qlClsvxOyIqzh8ez+yfZc8sgeGZylKwkLQkbBpURBeFgkIiKsUYYoZfBfVfOmzQlHPyKUKNC4+HdRet0w9RrtcNqhXODfhnE7HC1Rn0ENEWm3RarPOHUuFN/8tA1DR/2GwcMWYPDQ+Rj44jy8PHYx/vz7gPYoCAvntrkvSvSozae2EKELVrH53+v3dMEKUZ95+PBhPZ+VEAEiCCkMBUilSpX0w1GIB8lglGXhyEfhwoVRNNuNdf3lvHIaoaGh9pwgCN4IjfqiRXPgvk410KZVefj6uFC1SgE81K0OHuhWF61uKq0ECUWIS697a9vKuL19JWQP8EHB/DnQ+e4qeOD+uuq1GgqpeReHN9R6/n4+ensPdK2PB7vWRYN6xXXW3aaNiqv1a6O7+htu/6Hu9XBPx1rqd7kQ8uYNwJ13VEbnTrXU39TX2+V6nO5V+1esSHYllmILopQkWm2baXcr2YO35jUrxoGIBSAIKQyrpHtKnStcI9gvF06ePW/PCVkJ/gB/8skneHJlb7sl+RQMO4nTnw225wRB8EZ4z1cqXwgDB96CR3s2gJ+PD5o3KYcxL9+hptswdHBbBPn7wxWl1nVFo1evRnisV1PkyJEdJYvlwQsD2+Dlke0x8qV2aKnECg1XjoQUL8plrTFqRBuMVtu58/ZqWjx07lgXY8fcjkHPt0K/Ps3Rv+9NGNDvJrRtXQE1qxTGM0+1UFMzDBncGmNH34ZBahu91XyPhxuidIm8erQmtWAMCTtNjPDIrbRUEfWFsmImLBEggpAK+PrKrRUfk4+WwYiqIfackFU4c+YMhg8frgyMXrq44I1SK2cotpzyVMRMEARvwbrVrX8pHKJdPnoUIzw8AieOX9CVx5s3K4moSCoQa8SEQRz0hDLvDx04q58ZDRuURrZsfmqZC7VrF0Hhwrmwb/dJsHigXle1W/8Bn3+xGoOHzsXwEfMxfOQC/DR3C1b9dxTDhs/H0OHzsOLvPdpda8GC7Xr+1YlLsGuP+pyUeDjFwbZt27SLV3lH+FoF9T4r1gIRK0kQUoGIiAj7neDOwctAsbIVUGjqNrtFyApwVHDIkCFo3rw56r5Vz269MarmBXYePmXPCYKQLiRgr1+fbNWaZ8zFb7/twKFD59CrV2OUKJYbUZaK0Muv4cKu3WexevUBVK5cGPnyZ0dQtgA0a1ZWu279vthUEreyYlnvWG/jLFauOoJ/16hp9VHsP3gBZy+E4b9NR7Fp03GcPR2qBdHx45f0/OZtJ3ApJELXLkktONJRqlQp5HR8BEdDZAREEIQUoVy5cthzNYc9JziZfTIXHmx4Y2kMhYzH1KlTMWXKFNzzy712y43DYsXMeCMIQjqSxFuQtreefH2wd98FzJ23DRUqFEbtOkWtbTkFi3rPufCIaGzcdBqFi+RC/nxByJsrB8qXL4hNG5Ww2H8Jfh4ql9euVQLtb66Iti0roE2rcihbJp9up4cCP9sEm/OF71M7+JxQaJgMWAYKkK1/LLHnsg4iQAQhFejcuTPmRlS25wQnpwvVRsGnZthzQlbhypUrKPhSygtPFjOTTFiCkLEwxf7o7fT3ioPIkSMAjRqVQqC/Egf2MicBgb44eOgicucKRKUKBZE7dwCKFM6NLVtPqKXXB41Twzz0cENMmHAnxo27Q8eItLm5cpqIjPigq1XJFYvsOQu6YJ1QX+HSpUt2S9ZABIggpAIFChTAiYq3IzSL5veOi5PROVGqSAF7TshKBAUFAeEpn7Gqe+PyuqChIAgZD19/H+zdfwYr/9mPm1tXRp1axXX6XHdYOX3H9hM4fjwYNzUrg4oV8msRsnPPGfgH0JSNLSyoM775dj1Gj/kdr7y6SMd3LFu+14M7WNrCbFdMveukkr/1mtXcsESACEIq8eyzz+KdMxXsOYHszV4RVaKO2nNCVmHVqlWoUaOGPZeyVDqwALt27dKZdgRByFhwRCJKmaIffbhau0b16tVAiwd3fHx8ceRYMNauO4LGjUuh2/01ceTwRezccQq+Spx4Yu3aQ/hl3lbMXbAd83/djl1KrGioQdJBh5w/fx6nTp2KyYBlKKF2P7v6ziJABEFIEUqWLAnftn1wPCzAbhGO+RZAiYGz7Dkhq/D999+j2+897LkU5sJx3F88BD/88IPdIAiCd6Gsa4fBb7lf2Q3qxU8JiL0HzmHjpqNo3qwsKlV0jpJfUyNXwyOxes0h+Af6o069Uli//hBOngqxBYu1TaeuKF+uIBrWLYkGdUqgvpoqlM2v48Y01zYba99SE5Ppii5XTrgrWTETlggQQUhFnn76acwMrWPPCYfDglC0aFF7TsgKLF26FG3atIG/T+r9yje+vA5r1qyx5wRB8Ca0QHD5ICoyGhyo5DzrfXBevSgD3IUroeFYt+4wIiJcyJUr27URTa4bZSXWVWtjz94zOHvmCoKDlRhZewShYZG6bkdkJNPwqmcMP0fNR4RH48knm2HGjC5466178LaannqiqZXCV5v8al/Uh0dyH/Q8p9SFIxx58uRBMQ+WN0dFsloxQr8xCvt9uvLjjz9iy5YtePzxx1GmTBm7VRAyNtmyZcPKfWdQ4/QK5PCVgJAloSVwe48+6gco9R/2gnfw7rvvov/6gcowSEUXqfNH4CpRE0eic+sMdIIgpA0z3vtbGf6UEMqQp/0fx+TjilIiIwzr/juGnbvPKIERhQvngrF63VGcVoKCeuPIkYtKXARj2/ZT+G/9YWzfdgYRkeG4GhaOjRtPYo/6LY0MV2LlylVs3nwSy1bsV+8j4Kt+T86fC9XuWYcOn1cfGI2DBy6odU5g27aTetq+46QOWGedjyj1YdwnrnfsWDDWKSFz/GSw+g6x99k5ceGpE79j4MCByJs3L796kvnmm290woxu5693Q96lzIMVW7djwMteYZKnCT5KMfLQpjsPPvigPjnLly9Hy5Yt7VZByPgcP34cs55pjxcLSN2L8RHtMPLLxfackNn5999/cfToUXSZd7/dknq4bnoEw/cWx6RJk+wWQRBSm1tuma5sc18OPMQ9iKANeJf6X71R6/j6qPX5H1NoK/GgO6TU/5x3KaHi4/KNWY8FB6N1qm3V4KfWVW9Z7Txazet6gZzUdlnckJthEUFXFAUGRRGx/1b/r/aUy/mZXKK2yzogrMzOP9bfIQ64aNkffXUl89Klk5fNr1OnTsiXLx/GL/zCbrnG3DBgYDBwJSIC/v52VHomRwSIIKQyLErIGgjDdg63W7Iuoy+3wMD/zdMPYSHzM2zYMEyI+h6+Z/bZLalI3mKYcKQMnv/8D+TIITV4BEFIWSiUbkSAVK1aFfcc3YV+2e0GB9sjgTsusHjiLlSunDVS+EsMiCCkMrt370axhSPtuaxNn8KHMGOG1ADJCoSHhyMyMjJtxAe5eALN6tfE33//bTcIgiCkDH379rXfJQ92RO7bt++6FLwGBqHTIM9KcSAiQAQhlfn888/RtWUtey5rUyz0sHrC/olz587ZLVmXBQsW6JSMSYED1ps2bcK0adP06MKSJd5bPZeFB9N6JKJ5qZwSjC4IgtfBkQ12yMQlQLL5ACWzWCYsESCCkMpcuHAB2cauteeEjrWKYvHirB0HsnXrVvz111+YMGFCvD32FGoLFy7Eq6++itGjR2Ps2LHY8mJzPLx2MCbVj9TG9ubNm/W6a9euxZkzdp57L4DB50/unWLPpQ3ZV/wPIZu8V5QJgpA1YQYsxnaUj0OAEGbCykq1QCQGRBBSmT/++AMrVqxA5LY/gZAz8D2xC0E+kbjsnwdBufMj7NI5BFw9rwPq2CPwXA0gRyaOQXMVrYyXA7rjlVdesVuyHiNGjMDTJ/6HUq5zmBlSB0cr3amfgRQc//33ny5YRX9jxso0bdoUDRo0QLZnguy/voarWFW8hHt1Aa/Jkyejfv36XjECMHfuXISGhqLbwu52S9rxTsRN6P7GTyhSpIjdIgiCcGPQBeu9995LdgzIxIkT8emnn2LRuV12y/W8EgJsiATWhHuFWZ7qiAARhLTm+2GMZgPOHgLOHQaGLwPmKGM8MgwfTn0VLYoC1ZOX5S9DEBwBPLK3Bn76Z6vdkrXgjxiDEdt+0c5uAcKigE/3+qJi6WJolO0M8vmG20sSzw8Hga5/KFHy8RPAYx/arYmDPwNffvmlHkV544034OcXu5uO8Rx0Dahbt67dEjdz5szB3r17MXDTC3ZL2nIgewUsbjAcTz75pN0iCIJwY9yoAHnkkUe0N8S7/8y1W65n1lVgshIhF3TWr8yPuGAJQlrTdRJw/0Sg9yxLfJBOo4D7xiM0V1EUub6jO1OROwDokXMXXujSBr/88ovOi56VYNxH27Zt7TmLbMre710lGu2zH0uW+CBti1uvY6d9hIHtq2shkRj4gzpo0CBdf6lYsWLa3YsCwnDx4kUMGDBAr8MOorjgqM2QIUN07Zv0Eh+k3NX9OLToS3tOEAQh/WFweanFcYsPUln9DlxU2iOpsYEZFREgguBFLMvTCgWz2TOZmC6lIzG+6Bbs/OFtrFy50m7N/Bw4cEDXxYjuFU/C+WRySOm4O0sCo+sBb5begW0/vqvFQ0JQWEw88yZu/vQWDN/1Ep7bORpLR96v3cToJscU0mP9FmJx+eX4dlw/nDhxwv7La+zfvx+saTvi9Du4/Zs77NZ0wuVCjqBsWU7YCoLgvTC2g5mu4sMEqGeVOBARIILgJURHR2PevHmYtg04fgXosQx4IRMn9MkRegb1qpRFnjx57JbMD6t09+nTB88fqIiIFC4MPnA18F5ze0Yxtdx+jOpYT4sIHYMUGWkvsTh8+DAGDx6MwVd/0CMwhryBwFNBG/DqsQkYte9ljDv8ipW9LDIcrxXbjI/6dNDB8BQc9Gl+++238f7772PqhWnIi6v2VtKX24qG47ffftPvf/jhB7z00kvo1auXFn+CIAhpCZ87ly5dijMDlqGgssjz+mSdTFgSAyKkG6wQ/smAEth72hetbr0PvUZ+by/JOjAb0s8//6x98Okf2m7TVMxXtt6+YGBQTWDoOmBtR3vlTMjHYfVw6+Q5yS7slFGhi9OXz7TH6FIH7JYbp82vwB8eBh8YX/LbMWDjOSACfsgf6EKoUj8B6seuf3UgewI/inGSLSf2ZisPHNuKirm8zGc5IAgvHKmGR/MewIYjF/Dj8SAcyVMd7du3x2uvvWavJAiCkDhuJAZk6dKlaNeuHTYVtARGfNx3Ebh5wAt65DmzIyMgQrrAXskP+pVEv/bAR49H49Kl4CyVfo7MnDkTv/76q+6FHrl/DF4/O1W70LzbDFhwK9CuBNCksDIS/7X/IBNy5NQ5FP/iYXsu61CxYkW0HPYhPt1jN6QA/nE8zTm60Un9Xo6qC4yrG4VHK0Tj4QrA4Fo3ID5IWAgqXtrifeKDRFzF1KIb8M66C+hZEcjjuoqVtdajof8JrF+/3l5JEAQh9WH8R9GiRRMUH4SjJFmlGKEIECFFYfGxhKDbBt2NRnd2IW92q+3hZpF6JCAzwyFYplldt24dnn/+eZ1RaNCWFxHYOxsQHWWvFZsZSozkV4ubzwdaLgDa/gbcpF5/PmivkMHx8Q+A/0t2IL6XQlclQpceBmOzFywlYI/YvsiUcz9L7Fh2AXU9lc1lz2Ri+FtfrwCw5QJQSR3mIPXD3iXPYfz444/WCoIgCGkAXaqY+TAxUIBs/k39yGcBRIAIKQYDUZn68tlnn8WWLVvsVgef+2PbRB9cXPQYuoXGrg9QMGITLu/+JVP6aC9btkwfk3feeQcffPABjhw5grGn30azmQ6H/Xh4pT7wz13Aig7A0tutab46TI3iT6iRIYgMSThIOr2gm9Rzzz2nXXbatGmDiIgIfQ5XrVoVK0sUYc0Luo9SXPM+YJXz4cOH64KLGzZsQFSUZ4GZo/Nw+92NE+WFAxHpTW/1m//xbsBPqZHTV5UoYRX+DX/YSwVBEFIfendUr17dnosfFiM8qn4url71jni61EQEiJBifPTRR9oAe73xF/j+nf526zVohM1Uv/1P3mw3OLl6GsMfrqGDW8PCwuzGjA/rJ3z99deYFjIDI/aMxLCdw9H553t0oG9yYU/u/24CcgUAl5KXsdVr8As5A8x91Z7zHigopkyZgtdffx3vXH4XS8r+ibt/7Ag85oN3or7A0iF34eWXX9bVyRmATeHN0b+bbrpJ18FgKtp+pz9Czp+GYt++fRg/fjxGjhyJ2bNnayFjPmP59JQTIKI/rodxLr0qQWeWu3MR8MTfwAtN8tlLBUEQUh+6VBX5cqY9Fz/MlMX8JLt2xV2wMLMgQehCisHe4ql134G/nwujfwIG36mMZEdNi4FfAU/fAlQvYTd44Ojl3Hhva2uMnzHPbsnY0Mh89913MXjbELsl5Wi1EFiujnFGhr3T23LVwuG8NfDtt9/arenP33//jTNnzmixmBCHQ6zaJvkSEpUFy2JdzrqY59tAixU+egcemoLithvijZIZrofU4s2t6tlyBcijzpG/ry/86nVAQI026Nq1a5ZLgCAIQtJJbhA604Ez0+OnuV24JREdj8xVWPUMMEv9Hnbr1s1qzKTICEgWgsOALE7G/P5MocmeW7oDpRQUIH3m1QOLePZtB7yo7MnNavNzNwCDvgHuaxS/+CAlcwWjZvYNuiJzZoAjIAGLElcQLinQ6M2njN6MzuOVgVujt6BFoPe43gUHB+skCXf/lLD4IKVzJkJ8kLMH0fDQHIw+MAaTT72G106nnPgg/j5WjFAzpd1bKzFys5raqfnbfgfe2qZ+2FI47W9GYmBNYEJDYGQd4KXa0Rha/iweeugh7SrHkSk+C93TFAuCINwotLvY2UTXqsTgryaOgsQXiM5nFQu/Mq40LjjSznW8ZIzBIzICksn577//8Oabb+oKx7Vr18bdd9+NAgUKAF8E4vi5CHyxOidcgfmBate7TDlhj61xjcqePTuCgmKX6w4JCdHG9qZNmzC8xSa0KnUUp4OBP7YDJfIpo6iiurESeQNSwIxYcQsmfpjxfbUZfLZlYBN0LZ6yRdGeXQU0L6Lum/J2QwaGaWLHb1KvxWqi3cCpuP322+0lqQ9jlT7//HMEBASgRIkSuqeKMTsTr3yCQoGe4za8mXPhQAE3MXRBtc3cCXy+F7ivrBVTJMRme4m2mHauih6t9PNL5INKEIQsQ3JHQGbNmoWnnnoK23KGJrrHv7fSFfm7PIivvvrKbrkGO5DZYcKENiRfvnz46aefcMstt+h50q9fP8yYMUO/pzswa0Ex26a3IQIkk7N582Z9w9x1thPgyjhdoDN2dkDHPu9nePcIxn9U/OohNClkN6QAV5VdzIxYma0+CB9En2S/E0U69NVCOTVhRivmZqco77plArJdOorDZy7p4oAc0WDsQGaEIyHvbge23QsEyvh3LJb61YbrwTd1djJBEAQnyRUgo0aN0nGBc49tslsS5rUQ4M8IYEtEbPP8+++/125ZTHDCjrolS5ZocdGgQQOdXZPQ5qtTpw5y5MihC7AyVtHHxwfHjh1DkSJF9DregvwEZRUykPgg7ZuWw19//WXPZUzOnj2rYwlSUnyQrResVKqZDaZNfTzsd6z79l2dSSol4AOaWaicMLjv79H3azeoHkt6IttJZZGHXtLCo0LuzCs+yPM1gDebAL1W2A1CDDf77sWS6aPsOUEQhBuHLlg1aqgHbxKo5A/sj2Jq9dgCZMgQK5aU7u4333wzxo0bh5w5c2rRYaDoIPRG4WjJd999pxMAvfqq9yV7EQEieCUVCkbE1F/IKFAwMX6ALFq0SGdRGh/8Pz2fkjQsqG5cZa3/e9puyExER2F40HK8OegJnD59Y1+QD+WVK1dqwcGHMt1rOPIxbNgwPFchZV3iMhIdSwNrzqjXxdarYOEXcQU+/okJ5hEEQUgcdMMuNucbey5xsBbIFaU93G0guggTpnc30GXU1/eaKc8Ot1y5culit+SOO+7Qr//+630VjUWACF6Jv8uKKckIbNu2DYMGDdIPiz59+mj/y4sXL2LSycnI55s63+G7m62Uotsu2A2ZiMDIK5hUaJ3u3eFxTCrMpjVhwgR88XBdjNz3Mrot7I4Jxyei88pBKPRxN7wY9pNOy5qV2X2fVXH/+dXAF7FLmmRpgnyzcKS+IAgpCkcedu/erYPKkwIFCKF4cfL777/rDjQm0GCs4mOPPaYD0evXtwL7WOD5xIkTKFmypJ4nHCFhnMjBg95XvVgEiOCVbD0cjnLlytlz3guz6LCy8uSab6BH8a/x5ZdfYvr06bg/pCtwLSYsxWE6URYkfDyTutLkiLiE8VE/6AxFdGVLCnS7GrxrJF5r6NJuXYbS2cLRMMcl3ORdbrDpBquh/90BmLoVeGGNFajO4pZ1fgGGW+7EWY4wnYNGEAThxqEnBJP3LAxTz9TLiZ9eDVG/gerHi4WLnRQtWhQTJ07Uo/p0wWLdtcDAQF2vihw/flxnyHKP9ShUqJDOiOVtiAARvJJ1u4PRokULe847MUUGR5V52crwdeIv4Le2wGcOszcVRUjR7ED7ksC0bXZDJiNv6AmMif5ZB/5RiLz99ts6cPzAgQP2Gp5hb9DREK/IrZEh2NAJqJoHuBgOfNka2NQZOK/e9/e+EftUx1+XABMEQbhxTNHZi+rn6FBU0qYSyjpndlFPVK1aVY98rFmzRgsOel0QjriQ3Llz61eD+7y3IAJE8EpOX4zQaVG9CRYU+uSTT7TwoD8lh0LH1Z1lL1VEqofFCQ+pg1NRhIypC3wXvz2eoSl45QhG7h2F8UdfRc81L8LvkyfQqlUrfewNLBjIefYWzZ8/Hxve6otCWdzFKqn0rgoMqQ1Uy2vNv9/cSgrwzD/AjqR7wWU4mP1s8magZhkZHhMEIWXInz+/fv1aPV+Xq+drUqbsOQJiXKuc7Nu3T79SVDRq1Ehnw9q4caN2BTefRzcsJydPntQjJd6GCJCsQo5S9puMQXS0S2eAuHr1qvZ1ZBq79IR5tplFokqVKjoDxZ49ezC1zpsoXziRPe0UIakgRPzVHZzDHzh11W7IxBQIiMTN/gdQOeoIQpd+iPXr1+tK8xwd6X/kbXRc2htF3r8bw+sAuTJBkcb05p1mVra1uxYr8Z1Ja/S9tsUq2Jj/K2DWfh+UzJ/DXiIIguBdfPTRRzq43FlAum3btvqVwecUJXnz5sXRo9cK+9KOYkKX4sWL2y3egwiQrELXw+psZ5wML1UrlMCLL76It956Sw8xupY9jMmDOqdpVU/etBQ+AwcO1IFcE6tNQos9LfFes/fRI6onfJwBBoklFUTI01WBiYlPMZ7hYaHKKdXPYvGM0TrH+ZAzM1Eq4KquKt64EFAul72icMN0LQscv6IEuPfFL6YIt5UAxtYHjnUHvuzZAFvXrbKXCIIgeBdPPvmkfnVmtDKZNw1ly5bVIx4miQ87S+kKVrlyZT3vTYgAyUo0fgOXSj8N5PL+4O5OeWdpQ39Y8eFoe7gdOte+jDsLLsSQx9voUZHUhsWGnn32WZQqVQqTJ0/GbcdTsDp3Co+G3K+MxNVZKJ1qbn+rR35w5FxMOfO6rt0hpA5bL1oCt6eV0THTUa+AuhWLASHqepq2OQIPfLLaXiIIguBdDBgwQL+2b99ev5LPPvtMvzZr1ky/PvLII/p1/Pjx+pUeAuTpp5Xt52WIAMnkFC5cGHPnzrXiFb47i/fXVsSYzY9i9D83Y9yqNhj+Vws8M68h3tn7EOCf0/4r76ROyQgMrLcMg3u1wqlTp+zW1GH16tUY3nApGmxuiMCvUymgIAVFCOuCXMgYWYtvmBLqMt14zp4RUpX7ygCbvS95Sory40Gg8xKgfIkiXhusKQiCMHjwYAQFBaFYsWJo2LCh9sxget0OHTqgQoUKeh2KFMZ7sEI6X1mIkKMinTt31su9CREgmRxeqO+//z4mTZpkuasMGYIxY8Zg7Pt/YuibCzHho+V4//u1aNxhACb8Xc/+K++lRD4XJrVdi8nP34qtW7farYmHaep4Y44ePVrfzE5fSSe8qcvkTF2Ro0mh0ZCc/kCwlXAj01MxF7AzCwRGewOMLwrPxImhmHr4vR3AHz0r4OSJY3arIAiC91G6dGltmzAVLwPQOb3zzjuxYmQpOmjX9OrVSwex05Njy5Yt9lLvQgRIFiZbtmzwsQMZOHxXqtnTWHXI+3sAc2YDpty2CT+/0U0X5kkMdNt644039HDlwKJKgFUYh1fqf62rlRsfSvpMsvgdc2szo0S+tIxHvUERQjek7VnEKK+ZH9h1yZ4RUh3G1HyfyTKtXVZifehaoJa6lvIGAu3mh2PIJ7/ZSwVBELwT1vhgXOrMmTPx119/oX///roauhPW/WDGzlWrVun09ayM7o2IABFi6NmzJ2aty2fPeTd0ORrRehuO/dpXZ4aID+bLfuGFF3DffffpmJJc2awu3aCIo+hSLwQrV67U+bOHDx+OHj166F6FmS0+1uukKTcgQp6tDgxagyxRxYB++3tFgKQZn7WyUtRmpnS8PVcAJ68Cf50AelQNQu0yhXW8lyAIgpA2iAARYuBoSKEGVpaFjEKvuntR7sho7VZlivA44XAlXa3GVH8f5f4qb7cafPDHmgOoXbu2jpO54447UGF5RdRaV9sqLJiBYP2GkjmAnzNptiIn/J6Xsoi7mTfAH4lfbwXuWwpsyQTxIB/sAnKq+/vTlsBLdYBtuWvjhdJp4G4pCIIgxCACJAsSHR2th+a+/fbb69LaMuVtRqNduaPomust9O3bV7tUcejxq6++0iMaFBZTG3yAInmuT9+7+EQDVK5YRhc8ZKq6urvvtpekI8kcBemxzHq9r6z1mtlJVgpkIdkUCgL+vBN4fjXQYgFQeTZwJQPWBjkRCqw4abkrjvgPGLIWaNagLqp/fC2vviAIgpD6iADJQvz99986EJ1B6KxxUfDK39qXcP/+/fYagL+/P8IzoGFRrcA5zLzpA/TLNwS3Xngctfc/jPFVJqF/7gHIpYwnTxzc9R+q+fyl/SgvXryIIjkzZhopGoJbLli91IKQWhRR99Hi29VzpIMy2gsrQz4DDRpEuYCPd1sB56zyvq4j8GoD4LW7q6Jd8bSrLSQIgiBYiADJpISEhOD8+fN6Yln+UaNG6QxQFB8MtL773D1o7z8Tr/UqoUdCWOWbwddrfhqN/Rm4pkSOQKBUAaB2KcAvgav7kRYufL90Lw59dQteqWTlzPYKkjgKwkxFzIKVlZABkPTl6BWgdVF7JgPwzX6gWA6gQUHrfiH/ngZG/boLj3257rpiXoIgCELqIgIkE8J4CKbe/f777/X0008/6dzQ9weMhe9XOYHPlPnmigKiwxG4cSiGlRqLfmU+xC0REzF7AFC1mL2hTE6AHzDhfqDnTXaDN5FEEcJsPuzhzSr4qUuYxQiF9CMog8RJhalHHevGbFIT7xGmFe7/L3D6KjCmrgtjHmyLL774wl5bEARBSAtEgGRC6EY1aNAgXfny6Wy90SdHXxRZWBS4sAWI8lBFXLXliz6AcoG7tFEuZDymNwU+2WPPZAFK5QC2X7BnhDQnKgOlW/tU3RdPVbHq5DCD2qj/gGG1gY6lLSH76dylaNpU3UCCIAhCmiECJBMSGhoKfJXXGukQMi5JGAX57RhQXxlXWYWi2YEDl+0ZIc3JKEkAQqOAQyGWi2LZXNZ+c+SmVE5r+cRNwJ31K+iqwoIgCELakaAA+fPPP9G9e3e0bt0avXv3jplatGihaya4s3z5clSsWFGXhj958qTdKqQlLNWPCCmUkClIpAj5ci/wZBV7JgtAAXL8ij0jpDmhGcT97c2twNPqvqBYLa8ECN2vQpQoYeKG4euAtsWBJvVq22sLgiAIaUWCAqRly5Zo3749wsLCMGnSpJipT58+mDVrlr2Wxc8//4xu3brhgw8+QKtWrdCgQQMdAC2kLRJQmfVgL2+d/PZMFoC1QE548CYU0oamhYGvryXP80oYeF5b3RMc+dh5EaicB+hZUYkR9Xh82E5bze+w6kgwzp07pzvM1qxZo5NxjB07Fs8995xO3CEIgiCkPAkKEMYT5MyZU7/mz58/ZqpTp469hgWLwLHa9Ndff4127drpGgydOnXCY489Zq8hpBUBAQH2OyFTkMAoyIe7gYq57ZksQiX1fY/JCEi68VojK5Zik5cWJlx+ErgQbsV5cLTjn9NAOSVEToaq26m4NYKWNxA4o0Tsh9PewMzbCuPHR+rizNsP45bf++DlA2MwMf9q9OvXz96iIAiCkJIkOwakTJky9juLP/74A7lz58Ytt1yzlkaMGIHdu3dbMQlCmpEjRw77nZAVWHIM6FvNnvFiyv0ANJ8fe2q1EOiwyJra/Gq13fr7tba4pqHrgHUZOF10RodxFItuB0YqEeJtcLRjsbonnqkKTN8BPLoCeK4GMHkz8M52K3nBwiPADvV6czHgfy2A4bWj0bfESdwZsBvlsl3VaZ73bfgXBbf+BMybYG1YEARBSDGSLEAWLVqEvXv3Il++fOjYsaPdCl3MrVKlSvacRalSpbQo2bBhg90ipAWXL0t0bqYjnlGQXAFWqlFv5nAIUCgb8M9dsafldwILbrWmP+6w2hbddq0trul3tU6R7PbGhXSBMRXnvaR253wlKFjZfMAq4Iu9wKi6wJQtVt2P+8oAT60E9gYDXcoqUdIMONgV+LSVlR3LnUsRwFj1k8VRk6mNVcOCycCvr1sLBUEQhBQhyQJkz549MX6xc+bM0a+EvrPNmqknuxt58+bF1q1b7TkhLciVS1kGQuYjDhFSITewz8s15/1/AN8mMqBeyDhEekE63lVKKHBUQ1c2bwR0L29VPi+TEwhXwvzBCsDHLYAa+RIW6peV+Bi6FuhXDehR0Rop+d/GS5j/3Re4ePGivZYgCIJwoyRagLBXffHixdi5cyciI69PgcKHc+XKle25a1SoUAGbN2+252JjKnVzCg/3kq40QfBmPBjxZZWhxd5db6XPP8AjlVI+ToVGppC+pPfIG+M7vtoHDKplVTYfpsTDhnNAtz+BVkWBnw9Zma+q5LFGNpaeAFacBP5Qr3TT+lO9sj6IYZL6qXq5HrBVCRq6l1Hcty8B5D2xCTO61sH//vc/e01BEAThRki0AGEWrH379uHMmTMeBYivr6/H4Ofs2bN7XP/UqVOYPHlyzLR9+3Z7iXCjuFximWUl2LN7JMSe8TLWnAF2X7J6lFMaXylzk+5UzWsZ/mkNR15+Pgg8o8Qt00/vugi0+w0okcMSHWfDgKlbgZNXgbsXAy8pMcEREbpfRarHIwsQ5s8G+KvX7kqsrDtrCRK69S04Avygtk33q8aFLFezlkrMDC95CDvffhrhk9vbeyEIgiAkl0QLkIIFC+rK2qz/oetMuOHj44MrV65PS8PRDU8uQUWKFImV1rdu3br2EuFGoVgUsg7s3d3lpWVf+v+rjLk29kwKc0Eu83TnrSZW7EVak3sW0HMFkMPPEkFf7QceKA9cjQJeVj8lKzpYAqJFEeBB1U73LAr1pcctN6sCgVZaXgqL+bcCvx614lnuLgX8fQp4W30vdziSckVt37V1CfC4+ul89z57iSAIgpBUkhwDUqJECRQocH3J5aJFi8a4WjFGxPTCHzp0SMRFGiPubJmYP+1XBzn8gUB1J5/zstP+yR6guTIA8yljLzVg8L2QvjCdbYQyzHntpVVhSI5mPFwB6F1FPevUz8x7Oyzx8VELYHQ9oK76eaKYGLUeqKlER8EgYNg6KxEC3QCLqX2mYP94tyWeRqv1Cqt1KFDKq+WPV7L+lu38LP4t3bFYNf256sAvh4FXNrgw5qOf8GJtX4y5uzbGjRuHDz/8UHsICIIgCAmTZAHSuXNn1KhRQwsMjnoYGID+zz//YNq0aXjggQd0QcLo6Ghd4Kl2bak0m5Y0atQIP28taM8JWYE+Va1YC29ixnbg9Ub2TCpA0SWkP+MbKKE5D7htEdDlD7sxlZi1D8ijhGdD9XgbWReopUTDTiUmque1V1CM32hVOWcFdKbkjVYiZYq6DpkBi4UJGxUC7lPvn69hjYyMqw/cVQrYdsH6W8aH8DNaF1PzahmXM6XvHSUtwcJ6IsyyNUaJndcbKSFSeAtePjIBbY//rIvzjho1CqNHj8Ybb7yBL774QsdO0uVYEARBuEayf8JZNdbJ7bffjsOHD2Pp0qU6JW+9evXw2WefaaFSs2ZNey0hLbjvvvtwqNTLWHVE/ToLmQcPox8GZv7JHwjU/FkZXHZbesMRCv9UFAnseRfSn9ZFlaF/H7C5szWK8Owqe0EKwyByBoefD1NiuxrwtRIjdyrhwNiNhnOViFgMtFxgBZpXU4KExQg52nFP7JJVHmFl/a7lLGHB6VklThhnwpEQpvNdfNyKK2GWrSZKwFxHRBgq7JuP5zY8j1fOvI2xuVaid+/eaNmypY6NnD17NsaMGYOXX34Z33//vf1HgiAIWZdkmwcUG05YGZ2B6KYGRcWKFfHiiy/i1ltv1e1C2vLss8/iT/9hWLBP/aoKGRsKj3jEh+H95lZdgwmb7IZ0ZP1ZyzUsNXEMwApewiv1LaHAAPCUhilxOTLBrFQUHYz3YCA6i3BSLDC7VcsiwENKjNfND2xRYqVzIsSHJ7L7AbeXtEZIRtQBelUCOiixw6xYCXI1GNi2GDn750L5cRVw86e34JlVfTDm4FiM852Hf//9115REAQh65KgMjhw4ABWrVqFs2fP6p4bM3F42Z2ffvoJ27ZtQ48ePTBlyhSEhITg9delgFN6MXToUATXmIS3tt0NV95adquQITCiIxHCw0l/ZYwtOmrPpCMD1wAf3GTPpBIMJH5kOXBBQp68ik9bWpmodqRw2QyKDgaChyrhQber+gWtTFaHQoAqea0Rt7lKpLAQ4ZmwxI18pDXBRevg8tKP7TlBEISsS4IChCl0GzRooDNgOWndurUWHE6qVq2K/fv34+abb0a/fv1QuHBhBAamUgSqkCi6d++O1t3Hov+i1phz9h5EuVK5W1q4MZIhOpwYl6f09E5iMHKA2g+6taQms9tafvnVYz+GBC+gXXErpiKlYOD3rmBgrxIeM3cCHUur28Su4cHRj5uKWAHmW++x3LKY7arB9blS0p3Jfx3G+N932XOCIAhZlwQFSKVKlfDoo4/ihRdeQNeuXWOmPn364J571NPejWzZsuGpp57C448/jjx58ujRkiFDhthLhfSAApIjUnkbPo9HfqyPYxfEd8XruEHh4aRVMeCLPfbMDbDpPFB5tjLuFgDN5wOPLrfqLSQEU6K2UfuQFjxUwar9IHgXFB9lr8++nixYZ4TxHhxROXWVdY6ADWetZRxpGVYbWKAEykvq9c2tQC5/oABrfCT465a2XHJlQ87s2XTHnCAIQlYnVR/RTNnbq1cv5M6dGMdZITXJkSOHHpmaNONHzDtYx24V0p0UFB6Ge8tYmXySyxYlPAb8Czz4F/BLW2BlB+Cfu4AnqgBD1lmF3eKDGYa+VSIkLUZh6JJTSBmbgneRUhnKOJLB2A5mvSoeZNX1YIA4r29WQafYaPOrFST+7QFLpLQrYcVwHE2jtMCJZdOpMNQ8vBB4LvHqnGnsndXXmVVy3rx52Lhxo6T8FQQhQ5OqAoQVznv27Innn3/ebhHSm9KlS2PtZQ9VtoS0JRWEh4GZf44lw/g6cxVorewj1j1oU9xyZ2FWIwOzHf2sBAmX9VphN3qAlaOHKY17zxK7IRVhbQfGBAjeBetxdFXX962/2w3JgCNwdLM6Fgo0Kwxs6Gyl3qXbHYPDGZDOGh9N1DImX2AmuIE1gQ92AjN2WFmx5hwGoqySVOkOY5WKsIbvJaWoHvMB+hcAPnvGWmjz+++/Y8uDeRD98RN45513MHjwYGzfvh3ffvutnsaOHavrcDE286OPPsKgQYNw+nQ6lKIXBEG4QVJVgND15/3335cREC+CiQFYhV5IB4zoSAXhsUrZIK2UeJh/BOisDP83GtsLkkDnpcCbSpvOa2+NYsTFIGXksYf5zW12gxsc+QhXouCEMhxTG/r9s7edIy6C98Aq4/u6WPEZHKVKKiwk+Mlu4LQSxUyL20qJXyfZ/YHLkUBeJUKgBMb0Zpbw/XQPEKzaD3cDnqgMTN4M3PKrXiXdYQrhOvntGRJChTVTi5GDT5fCihUrtMvyQ78Fo89rH6PJitHYuXOnLuzLGlsc8eCISJOZLdD553swdPcojGmcDePHj0dUlKXC//vvP70OcU+VLwiC4E2kqgARvI+3334bXbooy0BIO1JJdDj5ci/QuyrwznZgqhIftZyGTiJg2tS2xS1Xl8TwXnPg+wP2jAOKoJvVtP0isPQOuzGV+f12tT87rZGb/0l8r1fBtLXMXpVUxm0AigYBLyixy/o27sxRNvadJYGcSoh80VoJkB1Aj+XWdVc2J+DnAwyoDvzdAVh+J+ANUW90GfOUmnrjOWDayqP44olW2D//Q11UcWoj9T18zuPg9o3Itu47jC22U8dW0gWrp/qerEmCqAjk/m0inqz1H0aMGKETv6xevVpXZJ8/fz6aN1c3qSAIgpciAiSL8dhjj2HJkjTwjcnqpOJohyeaF1FGuDLC5rVTAiAZAeALjgBDa9szicRfWXXs4SbnwoGOi4H2SsTQ4JvU0PLPTwv4EPtTiR1ftT8MWGbAfEpmYBKSD88Da3MkhT2XLCHMkQyOpLjD0QzGfBTPAdQtYKXhpRj+sY1qy26t421wnz3VrfntqJqUQHu9sVXkkK5k39xipRSmu9beLsCnLaKRd+evCOydDbNLLdcii9/ZUDtwBSbVno5pvXLhmWcsly4WA/76668xcuRILFy4EAsWLNDtgiAI3oIIkCxG8eLFcfXqVZx3pVGaoqxGGooOJ8wGxWxATeZZaXCTSlhU0gUDq1EzQxan+5ZawcH0/U8vJjQAPmphxak8Fk+MipB2MGsVhURSYMwHdW0VD+KDbFei5vM9Vmas1uox9vAyqzr6s/9a14C3xHw4WXfGzf1KMfsgcFIdnyG1rBGavIFWHIvRKRTUzOblpGCgCxs6AfVNimElVjSRl+G37TVsei0/pk+fjkaNGqFp06Z4+OGHtcstg9YZS3Lx4kWsXLnS/iNBEIT0QwRIFoQ1XYb90wlhSTQMhDhI49GOuGBthO/bALcvsiqRJwW6rCSVB5WxtPpuK0sWRyBuLWEvSGeKZgeC/JIXeyCkLByVYEwSiwMmFtb2YAarBnG4A/59CqiaF9gXbAlfCpU8yngvn1uJkFVAiJc91xgI/9oWK3jewO/H0aFHKtoNKUTBwAsYfec5dAvrAfzVHdWrV0fDwN/Rv39//Pjjjxg2bBg+//xze22Ly5cv69hAQRCEtEQESBaEPWIDBw7EMz+UwVX1Yy8kEy8QHe4wKHvFncATfyctFW+kF/Ya3wgUIeKGlf7UK6BEakcrxiixldFZ14UjGnFdk/8pcc0kCDy/7zcHdl8CpjSyEihwFI6B694ChQb397tbYsd/MDj+xVr2TApSMr86BreqN9HqwX7gO+AzH6UwDug07DPfGIX7G0OPgBOOirz66quoWLEi/P3TyF9SEATBRgRIFqVatWqo0bY/joUVt1uEROElox3xwd7gf+8GXlpn9T4nph4CRwwyE6yGPUkZeUL6wx8ZukbxekwMy5RwZhV9CgsnHNEavBbYqYRMqZyWuxKTD9B1kLEghKl5mZr54GVrnqmlV56y3qcHdKG65OjkYcpoBp1fVa+MoUoTdn2ApcP90bwS0Hvkp3C5XDpofdeuXTpFPosKs4Cw4dIltwMvCILX8Prrr6Ns2bLw8fHRU8mSJXWWPMPRo0dRt27dmOW+vr649dZbERqaBmkpk4gIkCxMu3btsPmUo9CD4JkMIDrcYWpaFg98sgpwL9PrxpEy15DJBkDwmDK2Sikj9pHldoOQrnRQgpACgi5TNL7jgpXM6V7FOjY3uRUMf2WjJSg4msCMUr8ctgLc57a3hAfh6z1lrDo1o9ZDZ4xiwHp6wZok3B/DMCWgDihxdDEc+OGg3ZgG3FpTHbd+wJ6JV/HZrd/i1aZz0bVrVwT8NwiBgYGYMWMGTv01QtcaeeKJJ/DTTz/Zf2kRFhaG/fsl17UgpCcsQsraQHfddRdmz56N5557DseOHUOHDh0QGWn5nvJe3rRpE2rUqKETULD22+LFi3WKb29DBEgWplatWth6MBHd41mZDCQ6PMG4EMZpbD1v+cd7ggXSAtKqNzYNYWYh9oy3XABcUt9RSF9YX+b+clblcha8bPcb0GkJ0HQekOtLda5+sYoPMsbjEQrInPYfKui+9Y9qf6OJNbLF9Lt/3A48Xjl2/BIDuWnYd7Hr2NyrXl+ua71Pa+YpgUR3MhbwJMzuFaB+cTsrQcJioTccq2IC0JNKVBhwXh3Ez3yw9Y+Z+P2LEfBf0w/T1blYvnw5vn+1Pfbu3YtVq6wHBosjUpj06tVLzwuCkD5QfBC6Tt57771466238OCDD+LChQtYunSpXmaSTKxfvx533HGHzoZHvDETngiQLAx7vsIzm/N/SpHBRjwS4sMWlisIffHdYRsNw8wIiyYyNoD1SVZIXbZ0h9naODK37E7gt1uBt5sCq5RA7qUEB0XHJy2BV+oDNR0Ds3TFene7FRPy6kYrBe0rDQB/D79eHF3J4Qf0r25t5+kq9oI0hqMca84AXR33VaU8Vrrs55RdfzzU6hxIb+orgfbnMGDXCWD+d++jyoXpwNn1Op3vn3/+iT/++EPHC+7btw9t27a1/yphrly5guhoyQIhCCkJ3SfJL7/8ol8JE00QFip1Qtcr4udn+Vebv/UmRIBkdXwymfP/jZLJhIeTT5Vx98OB611g2FPL+gOZlcaFLKN3/Cag779WitdMAXvAk9sL7gVQQLB6OSmYzQo8d8KfS13bRl2fFBzMIsURhc9aXfs7d77ady0eJD1hiuBhdewZGwbNr1U2wnDVzvomrPPhDTARycLNat+Gn7MC2D+YiRO9S+CnT9/T9UQeaNtIu2DR6GHV9TFjxmDIkCFalAQHB1sbcTBlyhS88sor2pVLEISUY9GiRejduzceffRRPR8eHq7TbpN69awc+A0aqIel4rbbbtOxIT179tTzt9zifT8WIkCyOK4K1sUpKDKp8HBClxVWDP/9GNBfGeMsIJhfGX+moGBmhRmIflXGVa18SpDMBSYoMSKkPXRDeuYfYIYSFgbGQ6w/pwxyRxFBjhAMWgNUV+eLBfymbgEerWRVRmcGrLjYqox8jjKkN1eUyOd+MmaFQopB8V8qUcIRuVnq1ZmS1xsINMfUfgZWCgzGv11ya7GRt3AJvPnmm8ifP78ubMi2oKAgPPDAA3reydmzZ3Ww60MPPaTXF4SszOHDh/XrsKNJnzYHR2iR74TxHO+//74OLj9y5AgqVaqEkydP6vuNMR/k/vvv11ntOHp50003Yffu3ciZMyfuu+8+vdybEAGSheGQ3IkTScjVmlnJxKMe7nCkY38wMEUZdC2KAl2WWq5JrFWQFehbDVjX0SpWx6KNS5QQy/BkgFEQZqJiQPiAVUDVPNZIxdC1VtD5mA1A4SB1bqpaxvrHu5XYUOuGRlqV7ZntanyDxFU558gI3Z/SE4qsMnb8yovqO1JI0QUwXImSQup7UoS0suNCvIGgACAPj637M/Coekg87ouu2yZhRI0wTMujHhZzX9W+5vlxRWfWMW4eBooO+qCzp3bAgAFemXlHENIK4/70yyUfzDyXtImxbefPn9d/786kSZNQrlw5LUJeeOEFzJo1y16injkvvqgD0vv27asz3XEkhHV+Bg0aZK/hPfgoI9QrHMMYSPPNN9/oILiWLVvarUJqwh+SiEWdcXu1dP7FTi+yiOhICFZO33wBuM1LCgmmFZeVgfvIMmX8KuNrZnO7MaPgSXR46fX8vBIde5ToZWYyZsJac9YKzN6irjlmu6LqWKEESrvi1mgIU9VScLCmTVLZpYx/ZtrafM+1iuJpSYT6fs+tBiY3tGJVutnnhKMyuy4CNfJZgehH1DKm46UQ3nd/8gqBppTwDFf3wZ2jlBi/3W6Ih3Nh6rd6cyl0zHsKweVbofTtvdCjRw8cOHBA/35TcDA4lgbP8OHDdQHEbt262X8tCBkXGvTvvfceDh06pEciEsOKFSvQqlUrHOx6rVMisdSZF4C7nhyEiRMn2i0WLCY6efJkXUphzpw5qFy5sr0EOhidnQAUJyZrHU383Llz61ETTy6T6YmMgGRhlixZgtuqivjI6hTPkfXEB2H9iNltr7nHCCkDkx18q377GGw9fJ06zgGW8Jh9CNimjPDnqwOL6QJYDZjRDJiuxF/RIMtIr50fmNU6eeKDsCp6/YLAR7vthjSCmeTe2W6l/u2nvhdd/piCd2w9oEdFq7ZJ2VxAXnUs+B0ZjD//VmBvl2SKjxRk9Y9WTEpiYF2TChFHsO50tC5oSPHBXti3334b/fdOwJAjr2PvjP46g1a1nGHa+CImRaggCMmHMVkUHx988AG2b98eIz42bNig70dTw8e4YxEKjypVquh4EW9DBEgWhn6C9K/OUlB4iPgQHCxQhuDsA1Za2PlH7MaMiJe4YrHXf5ESGDRWaYjTwL6vLPBMVeBhZXj3U8KEAeh0AxytDPYey4BiSgRHKZEysKb6UbrBZ9LEBsCnSoCkZJ0NjlS4wzZmunpZfYf3ldig8KL7FYsoUnz0Vt+X2eWG17be0/2Pm2FmLmbHqp7XcyavNEWdq+WngIZKtCWWkXWBNxpFwj8wUM8zNejkyzORKzIYOaOvoEvE3zj+6WBULV9W99Z+/PHH2sPBpAkVBCF5sPZH+fLlYwLNDazp5syM5e5af+rUKa/MSicCJIty8eJFFCjgBeli0hIRHoIH+BDkSMhXrS0B0mCOVeTOa/HymI/3mgNTGytxUQ8YpYzVsfUt8cG4h2rK6GaRTBruzMbmp94zuPyzlsCDSpzEB92bGEPCwO74YP0QFidk4Hqwowp5UmCdkjBHtrinVlqxKhQbfGVRRCYyOHrF+o4NlAFP9yoa8hxROx9uzRuer6GErrq2GPviNdjPw3+VALm7lPU+MVBg5VfawydvcT2ff8O38AmPHetRMDAahbd8j3tPfIN3J49D7dq1MXPmTHupIAjJgQVC6VrVqFEjndVqzZo1ujL6uXPndLA5q6LnyZMHGzdujBnxYKFCVkdn9XRvQwRIFmXz5s36RyFLwB9aER9CAhTNbrkErbwL+HiXZYTSrSa+yt1ehxeIEwaCsyBgXAypBbyrjjMLRbJIIN3/EjPq8YE6J49UBHr/YzfEAw1kBq2fTkCscBSDQmKuEpzRjlEO/h2LIrJtmroGOpdWwkMJKmaRMwY4hQernLMq++d7gHvVe8ZIfKLev6i+oxOOArEuycbOdoMXsOEc8Npm4D/1SjfMpHJhzTyce8gHR0Nc2O/myTtM/bTwXAVEh+O2WqV0QPo777xjLxUEITnkypULXbp00XFWdMdq0qSJHoEMCAjQ9XoY9M6g9KioKL0uA9BLlbJ6F5i9ztsQAZJF0QJkfw97LhMjwkNIIkF+wC/tLNcsBqrftdiq3s1MRl9bcX3CDdC0MFC/QNKCxCkIWCdkbzCw7CTwxd7YgsEdLuK5+0adL0+rUSgwHS5TUXdS4iKfEhSD117LBlcrvxI6K4EX1ihNV8wqIthPrcvYFabQNQY301f3Ue2s3s56JRuVaGHcB0d5PMF6JynCjQpN9Vzsrqadl4A3lBBMDjflvqRdzygmGXvjiQ60ffIW00Hp9E+X4oSCkHxYX4fJHeiKxcrm7du319XO58+fr1PtklGjRmm3R8aBMEtd48aNsXDhQh2v5W1IFqwsyujRozG2wjh7LpMi4kNIQWhstlwAvFgbuD89R7MTY3xmsmufwd2sls4Cf/cynuQfK500A7tzB1gioUcFy/2K3K1EI92gWFF9x0WrgCGDvykMmGmLNUfaqr8JViKFKYIZRM4REwa/0w2vuRJJjN/gyMXas1ZQ/ZRG1kgN4zwWHgUGVAc+V0IoTG2DAfYnQoGJDdOoxseNCBD72qA72BtbLSH3XyerLTUI98+OYQfKonynvjh+/DiaN2+Ojh072ksFIWPgLVmwMhMyAiJkTkR8CCkMA4bfagpM2pSO1dS9PP4jNaCrEIUBRz36K6OfomL5ndZoAkXBl60scUhR8shyoMZPllD4uwPwwU3AX2rdPlWtSuQMBG+ixMVJJRYY50PhwaBwukfRFYxGOeM4Dl9R53kz8NJ/wE4lYOguZtzEpu+wYlpYLPH1LcDiE5Zx8WYT7ysweB2O5yIzca1VOiA+d7mUIDAyFG+U2oEB65/DhAYunSFLEARBBEgWhINeTM2WaRHxIaQSzZTxOrIOUP8XyzD2WjKRUGF8Rt0CVuwFXaUMy5XAYFA6U/syM9OXrS23rk5lgDntrHUI2+gaxYD0F9coIakaXm0AjFDn8U4lGDiCQuhm9VELS6A8p4QOYzwmNQR6VrzmLkb3L9YroRiZrATKqruBb28GZiqhw1EYryaO52Ji4m9SBDpbzJ+EUhe368BYQRCyNiJAsiAsGsVCNZkSER9CKnNPWeD324Bh65SxuyThrEzCjcFAcY5+MADcSR4lHDgSMuo/JSQWWe5xq07bcQduPKsExU9trQxdnpYbOMrF9LjZrALG12FiQFit/akqQPY41vM64ngu0j2NtUnSkrr5gfXr19tzgiBkVUSAZEEybQYsER9CGsGMWb/eCrxUB7jtd7sxtUnqqEYmGQVZe8Zyi/JUsI91RqY0ttyrNnUG7i4NvLvdXuhGShT842gBRQqD0OkKlm4k5VkXz7pTtwIDrtUsSxOWbjuCmjVr2nOCIGRVRIBkQbZt24Yam9vYc5kEER9COkCXrHYlgBk77AZvIxOIELpIxSceNp8H2hq3qEaWyxZ79lOaIyFW3AmD0OPK+pSmJOaZl8A6W9Sxa5OGrmMM+I+6cBz79u2T6uiCkMURAZIFCQ0NRXafYHtOEIQbgUYvq3qzZshfJ4Cm84ACX1mF57yCDC5CGP9BQ9kTIcqGpQsWK4sTChVmsBqy1lqWkry5DXigPPDTISt1r1dAgRGXyEhAfDCzWPnc9kwacEgJuNfUfXL22GFE/zBCZxUSBCHrIgJEyPgkpidQEFIJPkR3dwHeVgbqoyusrEu3lQTOWYVoU4YbFREZWIQwuPvtONyqwqOBMrlip7hkADqrkDsrmd8orA/SoogVG3IpQgnMlKrnkVK4C5EEnomsb8KK7az+n1Y8s9JKJPBGE6B96L+o638qScHoLLz2wQcf2HOCIGR0RIBkMcLCwpAtm7f9et4AIj4EL6DrH8DAmsCB+61Chh+2AKYro/mHg/YK3kAGFSF0c2Pgd/P5doMDViRnUcE8juxYuQKs7FUpKRLo5tW5jOVq16+a3eiNuAsRD1B4rD4NfN7KbkgjWDuFRQ+NO93t5XNiyZIl1kwCfPfdd+jZsydy5EhGyXZBELwSESBZjO3bt2eeAEARH0I6wx74R5dbRq/TMM3lb6WD7aauUa7jNWRQEfK92m8KPE/QoD1gVyZPLVgj5IOd1vti2a3XjAqrw7MGSFqzX4lzZ3Yx/zN7Ex0H8t+knniu2GH0WNITGNcEO3fu1BWfJ0+ejPHjx+Ojjz7Chg0bEBWVgsNegiCkKiJAshjMgFXnxAv2XAZGxIeQjuwNVrb8r9bUsijwhVtv8hVlV83aC9yhDFdW3/YqMqgI6RZH5nDG4LRR5yE167I0LgR8tNsKds/oME6JVd7TmnK5rFeXmsZsAKYvWIW7su2zGhV0serXrx/uvvtuu8XmMR9MqhuOQUaA7l+Dpb2q4d6N4zF0xzCM3DsKt/32JHa82AxDOjbGp59+ipCQEHtlQRC8FREgWQxmHykX5E1+IclAxIeQjtB46rEMeLMxsLKDVQ/CydErQIsFQHZ/YEJDu/FGSA3BkEFFiCcYEL7kdqD+HCDoC7sxFQjNJJ3rdE2jG1Z6MVbdP/eXtarYh8+ZiEHd2mPgwIE4c+YM3g19Hy19rokSig/CUcTTjno7T6h7bp4jyUPpnMADpcMwteh6NFvYB5MeuhkjR47EG2+8Idm2BMFLEQGSxYiOjoYPMvAvqYgPIZ05GWrVgmAg71vbgMu2fXMhHHjyb+C+pcDXN1uxIPUKWMu8kkwkQhio7uoFLL7N6mFPaVj345gSlqxHkpGhN+DWC+lXQJGZ4lh9vlZ+qzL9K+ujMD5oCd688Ba6zLsfPq5oHNi9HeGP+mB0PR+dcYzV61/dqO6p/ZZ4Ga/eT9oMRMTh2lgtx1W8UmAdxh+fjI6Xl2LQoEGYMWMG5s2bBxersQuC4BWIAMlCUHwEBKRx2duURMSH4AWwmjYrcM9vb2VaumcJ0GwecP8fVqDyqrutlK19vTlY2ZCJRAihO5wd45yi0Njd0yVlihmmFxRRjeYAQ2pbAiA9oHhvWth6z1ot95SNLYY+2wN0Lw+8vN6KU2HWrFcbKOFR36pmP7oeMLKuWq6mV1RbvERHovL++Zh6YRpabXwL/v7+eP755+2FgiCkNyJAshB0v6pQIR2iD1MCER+Cl8Eq3EOVMbf4duBfJTr42tGuD7HpHPCgMqQyBJlMhKQGLDzIIoQZFY4eMFPbXCWa0+u65AihMwidbmBl7fTJUS6rbg5HRf45ZYmPqnmBJoVi/01y4Ghl7fDduOPbO9EjdBGGDh2Kixc9V6qcMmUKPv/8c+zevdtuEQQhtRABkoVgAHrt2spiEgQh1Zi4GbinjD1zo6SVOBARkmmhYU+3pdUdrRGF9IJB/E9UBiZsAkavtzKXlc0FzFf7N2iNJT4KBSmxkB+ok0ojNI0jtmPY8bcxoVMtfPPNN7hy5YpuP378OFz98qP876OwaMoAjOrVGUeOHMH8+fN1LMncuXP1eoIgpBwiQLIQO3bsQLXtney5DISMfggZiJ8OWiMjGQ4RIZkSE7eSnj/2jLxgEPmsfcC9ZdW++FhB/RRGrFrP+e8OWKMkZhQxtcjvF4bJFY6g1OcPYvrNOXWsycd3l8CwZRdQLCAMHQpewtn92zHl9tKY9MTdCFj2P7z99tt4//33UzSg/dKlS3jvvffw7bffYtGiRTqNMAszRkQoJSYIWQARIFkIPtgCQtVTPiMh4kPIQHy8G2hd1J7JiIgIyXQUzQ60LWZdm+kFRzuq57WqyPOVblEUJcwUx/TKTFs9Wwn33lWt9dMCxgsNrmXFl4yoA5wIBcKirVGidiUslzumX56//RQWl16ClpvfRe7cubUnQUIwDfD58+f1dOLECWzatEkHwU+dOlWPqLzwwgta0DT5tT/qznkaOb8ZgMOHD+PXX3/Fa6+9hnHjxmHs2LEYPXo01qxZY29VEDIXPi4vSQvx4IMP6iHR5cuXo2XLlnarkJLwofZy2dH2XAZAxIeQwWAw+ooOloGVIqSXIJB7L1PRaQkwvZmVrjY9YDar3ZeA93YAP7YBNp4D9gRbAeZkj1pWQhn+jKvyNjouBh6tDNxbBui5whd+JaqhUrtuCAsL01m18ufPjzvvvBMff/wxcubMqUUKYdA73/v6+qJIkSIoUaIEqv74BHJfOaGU2Cm9TkIwZ+V3aIR1hW7G8OHDUaCAN6fVy9z07dtXj1gdOnQIpUsnbphuxYoVaNWqFQ52Bcok8d6rMy8Adz05CBMnTrRbMh8yApJFCA0NRfbsGaiErxhAQgaDvuw18mUC8UFkJCRTcTE8/cQH2afExl4lMoqrnyC6Xe27DNxawl6oqJTHO8UH+VbdC8PWWhnQvmoVjS8qbsPoA2Mw8vBETDwxCX03DcWiJ+rg4Oy38ODWV3VxRE6DtryIp//pjSf/fgqdfuqMRtMbI/eJTYkWH8QXLjyANRh1YipGdGqA/fv320sEIeMjAiSLsG3bNtSoUcOeEwQhpWFw7bRm9kxmQERIpuCcW/ap9KBoELDmLPDvaaBJYaBAoLq8itkLvRwWFq1oDWrEwgimXAHACzUt960/T1htKU0efxferngQP3SrgMkdKuLUqcSLGEHwVkSAZBEY4JZhMmDJ6IeQwaBhVSK7MkZSshdX7gMhBZi+PfUDuxOiW3mgWl6gVVErrmKgMtgzAqx1+NBfwIzm1nx8MIC+azl7JhUIVNYaY1aevGsfPn++JEY92QKnT6sHjyBkUESAZBHot1hm+f/ZOwvoJpouDL9AsVKsQHF3d3d3d3d3d3d3hw//cXe34u7u7g6l2D93dwKhVOLZJPc5Z08ys9s2TTa7951rDuABYaOLcUB6nAKmOJP3Qwd7QRyedfeBljZM7vYLNeukbub0uEKcT4Vjyh0OQJU9qljyzwOiDy1AUNK6Vxg5YS3E+xfFQ7yfxb+ja5bDmNomBWbNmvW7nDDDOBIsQFyJ75/kE4ZhLAU1VAsTQq02ZHFYkDNmUHyH2tTPYnlJRkKldysII/77L2B4Zit9R6xE15NqYjy9f0HR6ggwP68cWAs/iwERxHs5oNRrZH/eHKObJsXIkSOVXE+GcRRYgDDagY0txgHpdAIYIYwrp4W9IA4JeeXSeQKd7RjuRKVto4UBSsZWu8k7Ch2Oq40RDfFqltwJtEyh5rVYjUC+g+njAv2LPUbtUD0woH5yrF+/Xu5hGG3DAsQFoDrkMWI4SMYfwzgQH78DT4SRlcGa1TFZmDNG4PND9To8+QyMziIn7QSJj1df7Z+DYgwtjqiPMwzI+xh/WQ2/appMTlgDAxcA4ohr0MjSDxD2bAd069aNE9UZzcMCxAWgxkmaT0BnI4txQCi2vacjdj03FvaCOAx5t6g9KxZYOyTIAGKEBTYXkQMHoPEhIHxIYEI2OREEGx+o5Y1zi/dcKxRLcBd9U87+3fRw8+bNcg/DaAsWIC6AIkDu1JEjhmEsAVXIOfPKRqu7LNAZA9jxGMgQBaifRE4wATLtqtp9ffgFoIE3kG2TmvNhjNcokhArlFhPZYYvv5WTGiB88LcYmWoUhhS5quSFzJ8/X+5hGO3AAsQFePfuHSL+vC9HGoSNK8YBGXwWqGFAgqrFsPf3hL0gmmfyZaBPOjlgAqTuQeDICzV8inI3WqcQz8uI73RGeYCBlIwD1BO/ixorvvwqJy2Jud+5e6tRBZ3x48cP7NmzR04yjDZgAeIy/JKPDMNYAup83tHVenuyCNE0b78B8T3kgPGXdsfUjuyL8gKjsgDNk6u9SUwxhholA668A8rFBfJFl5Na49N9NA7ZDBc39cPixYvlJMPYHxYgTg6tfIQIYec2uIHB3g/GAZl5zU79DPj7wgSA9zMgEYuPQPnvBvDMRxUeloDurFTda9Ft4IGWq9z/+ol26Q8h7p0u6N69O96+1VC8GOOysABxcm7evIkkSTggmGEsyfybxodrOA3sBdEk4y4BPTn8KlDGivdoeX45sBCrCgLx3IGyu4FjWmxMniCPfALkj/cMPRNPxLCO5TBixAglP5Rh7AULECdH0xWweDWXcUCo8k2ayPZr7sbfG8Y/XvsCKSLKAeMvVJXL0iT0UAtSHCgBtJQlfC2CJYS+TnzoiZBIob9iVIGDaOY5DBeX1UfDhg1x+vRpuZdhbAcLECfn6tWrSHE2txwxDGMuIy8A4w0s0+m0sBdEc/ziNL9AIYH200rvUdrIwJ4n4msRE1hwU07aGz3R4R+eoT+gZrIz+K/g/7Bkcme8fv1a7mG0zNy5c5EhQwZEiBABbm5uSJ48OS5evCj3qlDkS5o0aZT9Hh4eaN26NXx9xRdAY7AAcXK+ffuGkD8/yJGG4FVcxgE59QqIHhbwcJMT9oK/P4weZ4Xt6BlaDhh/6XTcehXCKKeEmhKOygzMui4n7Yl/4iMAQRLsly/65b2AQYMGKTmjjHbZvXs3mjRpgpQpU2LcuHGoXr06rl+/jkKFCuHnT/LDAZ8+fUKePHlw6dIllCtXDu3bt8e0adM02SGfBYiTo8kEdDaeGAelxylgUnY5sDf2/h6xF0QTUDf+auJc6MX5HwFy4iVw5S1QOJacsDC0IBExFHD9vRqStfep3GEPAvN8BLAvYohXaJZwNTp37qysnjPapEuXLsrjrFmzFCGyZMkSVKpUCS9evMC+feoNYebMmXj27Bk6duyINWvWwN3dXZlnAcLYFHKpkpuOYRjzufdRfYytXs8Zxu689VU7ny/Nr5aSZf6FxEDTw8DuEnLCSlBYZofjwOBMwLDzctLWBBF2FRipIj1Et+QLFOOWVs8Z7fHmzRvlceXKlcojkT59euXx6VNV9f7vf/9THgcOHKg8Zs+urphRro/WYAHixJw6dQrZsmksWJ29H4yD0lEYF8Z0SbYJ7AVxSSjYgozqPEJ8zBM2Z+Yo6jzzL00PAUdLWz9sMnF49fGb+HDMzscx5XtlqPgI5LhY7m8xMu1kzO7bGh8+aDB028XZuXOnEnZVv359ZUwhc7Nnz1aep0qlNqWivN+YMWNi7969ivigLvhHjx5F4cKFlf1aggWIg/JLXOHu3LmjuNp0sX9+IQGS4XI+OWIYxlQozOW5D5DBU05oCRIh9hIivKBgF0acVw3qixU0ek5qhPUPgNxeQBgbRSKPywo0OAjEtIeX9K63fGIewX76oLnnHYwePVrOMKai80pQ4RJjtwsvv+H+/fvKz+tImjQpli1bpoTWkzeEEs0fPnyIUqVKKYnpZA9SDsjHjx9Rvnx5XLt2TQnTouefP3+Wv0U7sADROIcPH1YaB/Xv3x+9evXC8uXLcebMGXTq1ElJSKIYP9rnH1++fIF7SE4qYxhz6XAM6K7Rata/saUYsKfoYbD7CTA0kxww/tL1JNDtBDAzl5ywAVSe++VX4If/a4LWxxAREtQx4nud8sd9pH24TbEvGNP5+lWcDII5N4BB54MZtRFPnogvuj9QnkeMGDEUbwd5QzZt2qTM6/4eea8oTIsaTvbp00cRJmQzag0WIBqGBMTq1asxcuRIJZ5vWLZ1CHeiAe7Pz4T+ySagScimaJnt3u+4QH3oRKSfZxjGPMiWuPQWKBtXHWsaW4gCFh5258sPwN3eldg0zJaHauL5tUq2837oOFASeGzPW6+FPCFVf53A66V9/so3YIwjfvz4yuONUcCn2b+M2tLGC/k7f0Of4cOHo0WLFvDy8sKJEyeUEKtgwVTBok+VKlWUR1qgDhMmDLZs2aKMtQQLEA2zdu1aVK5cGVggTi7a3l1BmbQ+KJ8JiKRz8V4ag9ih7v9T4eDevXtKHCDDMObR7wxQJ7EcOALWFAgsPuxO5b1AvHBywPjLxTdAqdhyYGOo2SHlgHy3lxckMIwUJ008riD4iq6K0fv9+3c5y9iLI0eOKJEwtCj94MEDZMmiJiXeunVLabmgEyLRokVTHgnqBRIpUqTf4WBaggWIBiBvBeV06PPo0SOluUyuG0E0Efz1Az3Tb8T3XRXQu1wwDKoSBn3rJFEuGC0j9ZIHaQQ2XhgHZMcjoHUKOXAULP1do9/H31+7U3AbUDgmsCy/nGD8pWYiYNNDObAxpDuuvQdaHVXHdsFCXhCissc9VLs5WQnhofBvxn7QojR5VSgRXZ9cuXJhw4YNiBUrluLtoE0H5Qi/f/9e8ZhoDRYgduTs2bNKXWdqANS2bVslzIrcZTSeMWMG+iYeI48MmspCCA+tDPQr+xWDi97CvALzESa4j9zLMIwpTL4CFLfTSqrZWEo0sPDQBL7CsqX8glaOJobtQNxwQMpIQIq1csKGdD8J9E0PfP6uxv7bDb8ixAxRkvjnE0z8vhAnFo7CwoUL5SxjaygcjqJbEiRIgIoVK+Lu3btYvHgxnj9/rpROpuT0TJkyKd6R/fv3Kz8zZ84cJQG9QAHtlSwM9svv0rsVoH4Unp6Bl+qoWbOmkt1/8OBBpYujs0Dqk5rEkPqkkmmHDh1S/kfyelDZtKo/28Ht+0t5tJPDhgzjYGTfBBwp4wQrNabee/g7qxkq7AGaJQNKxZETTJCQF6JYTPHeqaH4NiGbuGYcF9cMEiD5twInysodxmBJW1FXdtcQARLU9z2UOya7lUCuRr2QOXNmOekatGrVCtOnT1cqU8WNa1hCoLe3N/LmzYt7Y4F4RpbKTtcvJErX6qxEs+hInjy5Ij58fHxw4MABOSvuT8GD49WrV0qoFYVjJUmSRJknu5PESfjw4XH79m1EjaqtZkE2ua8eO3ZMPnMNSNNNmTIFvXv3xogRI5REcvJsDBs2TImj7BZrIAYnGYKavrVcR3wwjIOx8i6QUdw0nMJNbKyQoONZfGiG/24AoUOw+DCW9JGBU6/lwAaMuiDETjz1ecNDQG+tdKe3VEiW72e08d2E/wa212RZV2enZ8+e6Nu3r+LdoIaD5O3ImjUrVq1apYgPInHixEqoXO7cuREqVCiULFkSFy5c0Jz4IIy6t547d07pLaHbdu3aJff8zeXLl3H69GnF2Pb19cXx48flHueHEn2oBX6+fPkwNM009IrdG63CtcagxIPRL35/FH5YBKFCcDIXw2idcZeACRrr42kWhgoKFh52Z/kdoIkwYOfdBLqcABbdApbklTsZg/F+DpS2oWijvJNeUnTcfm9bz0uAWDAfhAj23Rf9wx9D8zJ5cPOmOEEZm9GgQYPfEUIUNUR2ONnXFI6lD/UEIe8LhWJR9StdNS6tYZQAobJeZFy3bNkSTZo0wdy5c+UeFapZTGpr6dKl2LFjB0qUKIEhQ4Zg4sSJ8gjnhkTX+PHjFU9HujMZAN+3cg/DMI7EgWdAAg/bl/C0OkF5Nlh82B3quL9UCJBGSYGHn9SKV3tLAG5O4YqzLTeFCMjxpyCQ1dGPZyePlUmFsLQXqv8PXqG+Y27889gyrKWSnE4r89SLgioxMYyhGHxJo8YmFMtG5V6pAR65eEho6EPlwSZNmoTBgwejR48eSsY+PU+WLJk8wjkhTw+FXJHipJAr95VUI9HqqTWOBRs2jANBpXcn/1uC3Xnw+30MSpgwVoeM1dK7gAghgXWFgFxeajJzu1TqfsY4SMRRCKUtSRoe8H6mPifhs+ae+twhMPL7Hwo/0O7XLox7Mx7DfBYgyqNj6NevHxYtWiSPYJjAMViAULY9JbZEjhxZSWjxj3fv3imt4nXQceQFoQQZZ4MEGdVipupVJLyKFi2KdtH6I9hCXqZiGEfm8lvAww2I+qeSoXOiMzhYeNidlz5A9o1AY3H7HJhRTjJmMeESMEptk2AzmicHZl5Xn5eMDez3v5G10xHs7RPkPDoEwz/MUiox7dmzR+5hmIAx2FqmDHrKvg8MikX79OmTHKk0btwY165dkyPnYcyYMahVqxYmT56MUaNGIfnRFBxyxTBOQKcTwERn9n7ow+LD7hx+DhTZASzIC1TSZqi2Q0INAY+I99aWZI8G3PuoPs/pBVx6pz53GT69RpiFTTGwXSM5wTABY5QHhMrIUhIMJbwUL15cKfulT/78+VGpUqW/REi5cuXQoUMHOXIOqKzw48ePEXdPvD9dyhmGcXiefVH7LST238nLMBaF+sx0Owl4lwJSqUVsGAuxND/QVby3JuVhmEFwYQ7QNWTsJaBgDDnp5FC4W1EhonNvAQ48+IyciaPj6FF7dmJkHAGDBQglWC9YsEDJcaDcjhQpUiiVnvTb80+YMAFv375VsvTHjh2rCBEqA5Ytm/OUkqE+HtQocFw2bsbDMM4G9Q0YnkkOGMaK1DsInHqlig8K+dMMlAStvzko7uI9bZRECLwTcsJGUBne1uI6cuwFUCuRnNQ6JnpCmx8Bcm4W5/FLIULyCftInMtUOXBEtDM4MaqRUrSI8oFpo0R1v4WLGNfGYAFC1Q0o6TxGDFXSU2UrNzc3zJ8/XxkTlB9y5MgRxeOxfPlyRaBQqd4cOXLII/5AzfmqVav2eyPDXstQ90nK9Xj48CEmZJqC8KF85R4mSDjMg3EAfH4AzykW34ZVcxjX4624deTaoiaZz9daz13/BIdfQeLfMRqFEvhJ5NmSDuJvnn8NDMoINLRsBVzNQB6ePOIcpj4rR0oDY7L6yZn78Q1tI17B+LcTMOLZSGUb/nQEEt5YpzTzYxjCYAFCTU+iRfv7zkxleTdvFvJXQn1CKOG8fv36SkWo8uXLKzkg/jVbp9+1YsWK3xs1TdEa1MV827ZtinLfuHEjeiWeiOo+NYBfwlJhDMeBbliM69LhONCeKw4xVuTES3E53AZMzQ60SC4ntYIx12l9MaLbNIo96lEWjAlcfgd4hhZi5I2cdBJIfGTdCAzMALRKIScNpNCzTXizeqgSIUPRMsSNGzeUpPWVK1cqdqN+CD9F2FBLB1r8pegbau5Mi96XLl3ikr9OgMECxD/SpUunNN7ToR/zR6FXVJItV65cSi8QR+PixYvo3LkzQocOjWEpx6JN+LbwcOPOnyaj4RsUw1Cc+LnXQBVOAmasxLSrao+PAyVsXx7WJmhUjISQORm2JHIo4KOwj6skAJbdkZOGYuuIASP/HlUXqyiuk4VjyQkj6RX3Eaof64J5JaJgUP7oStRMqJk1kHZ5TXwZUwYTK6RUFn0HDBigiA4SGkOfDEePaz0x9PEw5NnSFJeHVMLo0aMxcOBAdOnSRSkG9OaNkyk9F8BgAULdFKkFvD6UlE5eAh10sviFTqL379/LkeNAIWbjxo1DwfuFEOwXK22LwCKE0Sgjzoubajw5YBgLU00Yed1PqYYweUAybAAuOrO9pCEhEs5NLS5hS6gJ4ZcfQCVxTSGvl9HYSoSY8HdW3wP6ZZADE4kTTojxlD/RL9Fz1NtbH3ncXyBF+B8oGvkdesV5oIRrDbg3EH1u9UXpVWWgX+YnSbjvqBrmOnrd6I3+dwdgzJuJqHR/nmKvrV69Wh7FOAIGCxBSmzt37pQjlfPnzyNWrD8ymPIj/IZbhQ0bFlGiONZyz8uXL5E+fXru6WENNLhCxjAb7gPd0soBw1iI975A7BXA7ifC1isBHC8DnC4HbC8qDLATQPEdwDph0JGRmmotUFCIkxr75Q/bEmtdkzVwrSfRFzm0HNgIaib5XIgeSoT/YGq6qK09IQZA5yp57zRlGf38jtgvz2Dwo6F4tW/JP3Yqo10MPo8KFCigNN7TQUJj1apVKFNGXFH12L59u3ymcv/+fYQMKb6NDgSVHI4Xj5dDrQqLEEYjUAnJbJx4zlgYSn6O+D8gdSTgRU0gs946XPSwwM5iar+ZA8+B8ZeBWbmAvUKkUP+KPmfkgc6AnRedSIDYusoY5YBcegtcfweEM8f8saYIMeF3j7wIjMsqB1pD2KTNPm/Aztkj4OvLRYIcAYMFCCWWDx48GA8ePFDGzZs3V0QI9QXRZ/jw4bh8WVxNBfTYp08fh+sDQrkszlQ6WLOwCGE0wCRxubJ1x2TGuaHO5lSeNGkEYHG+gG+0KSKqBt3/xDF5oqtzdRMD3s+EGHkK3JFN7ZwCO1zvtz1Sq9vZmoQeaohdoe3Af+bW17GGCDHhd+54rPZHIq+OZvn5A40S+CgtIxjtY7AAoS7oU6dOVRLLixQpgkePHuHw4cNK230d8ePHx7Jly5TjqLTulClTsGTJEnh6esojHANKrNeVG2asjJ1XxxjXZre8qYb5cxljGLOhkqS+9YCZuYDaB1QxkmMTUGqnME5XqeIiIMhTQmKE8pJaHFaN2P2BHO9Q2PBaT2FtfU8LW7uEnLAxS/IDkUKJ12GJMsAkGHSbnRhwFpjyb0cFzZHixWHc3bvirx51jDYxKpQvefLkmDdvntLbg8rvRowYUe5R6datG2LGjKkIECqtO23aNMSOHVvudQy+fv2Kd+/ecXdzW8MihLEDA88Bkxzgpso4JtQJm0KtqFfC0TLAlqLAqXJAlyCa4w3JCGwXP0fbCmHIzrmhdpm2SjEnW197bbDodFXcwpsK8ba3JBDKKCvHcuSMpnpWDz+XE5bCXCFiws8uvwMkDa8KKkegSpzvig3KaBuLfjW12MvDWKjsbrBgLD7sAosQxoZcfqveUD0d5KbKOAd0vuWNDmTcYFjCOXlTFuUF2qQEatsjQd1aWOl6/+ATUF0Y2buEeLN3h/kEHsBTa1XgMkWImCA+nnwGhl8A5jqQeZfx5QGcXztLjhitYlEBkjatc5SRiRo1qnzG2BwWIYyNoFXosVpNqGScmgnZgDPlgHSR1UpYhlAzIfDI2VpRWdgb8vE7UHY3sKGwn87cdiJJBLUallXRCRETxEVQUIhqEXF+rhSfkZudPEkm8esn8qSIrfQYYbSLRU8p6oLu6Lx48QIRIoirBmM/LHxTYhi/vPYFfH6qScIMYy+ok/QnI0LVLZ6rpJXrrIVeByWdF4oJxPeQE3aGwr9+2LIVe2BCxASBQlWvDpZyzOtk0WhfsW+fFVQZYzEcXzFYmDlz5qDKr05yxNgVFiGMlWh9BOjNfT8YO3HgGZBnC5B9E9DfiKZuP4Uxa5U8EC1gges9NRyMG04ONIIt9cdvdEJEZ3+baIfT++moIaqhH5zCO+9lcsRoERYgemzbtk1prBjH0y6XDMY/WIQwFua7sODufwIK/+mhyjA2ZdBZYEk+4FoloKgR5yGtRFMzOKeFrvdmXPNf+GgvUdruGaUmig9qounQ1QFf3kXwcI5VgdXVYAEi2bNnD65fv476+LuvCaMBzLwpMYw+/YTx1zCpHDCMHSDxO+WqHBjB0Mym/ZzDYeL1nlbr32msB52jLmc2PgSMcPD+SJ4hf+L9+/dyxGgNFiCCN2/eYMeOHWgXsb2cYTQJCxHGAux6DDRhAcLYkZ5pgR2P1CRfYyADm8KwLILWr6UmvL5Y4axYdcpEYrmrTQkdCeo78/6bWkbakSmAq5wHomFYgAhmzJiBTrFHyhGjeViIMCZC/RQoSZVh7E3GKKblc/g6bRKIPxh5nU8XCbj+Tg40QiZPYMMDOXAAqIFjx+PA6kJywoHJFPI59s1l206ruLwAoa7n1M3di6vhOB4sRBgjmScECDV5Yxh7c+O9cfkfOsJy1/4ASRYRePVVDjTChTdAqr97NmuaZoeBA6VM66FCPUOaHFKbZv7vtpy0I8GDARHDuuHnT1dS7Y6DywuQnTt3ovyvnnLEOCQsRBgDoHCXhB4OVs+ecUqOvQCihJYDI+ESKYHj8wM4+1oONEDPdMAiDRjjAeH9DEi+Bki/XtxGtwF5vAwXH0fFeVx9P5Bpg1rVrYkQL5Xiq6V7x16SB9mZFBF+4tq1a3LEaAmXvxVHjhwZr30daHmCCRidEGExwvjDoHPApBxywDB2gFaFc24GOhwHZuaUk0ZCVdwsgpOGxq8rBFQT/5tWQrFSCPOCytlqkc/fgdZHgVPlgP0lgRXi3jk5iGvkSx/Vy0GCY8JlYHAG4LT4eW8hOjYXAUrFUd/7D9/kD9iZxGF9cevWLTlitITLC5BixYph7VkHLXTNBAwLEUYPuiFGCOm4Ne0Z54BWhY+UVreY7nLSSKhx4XpL5RRoXYSY8ProfSVjuNp+NedLC7i7qWVttUYDb2BMVtXjQeWLvQzoHl9yp3hvE6rv8bL8atibPhRaWF18bofFfoti4v088c+n2DahB378+CFnGK3g8gIkVKhQyJQ1F87elxOMc6ETIixGXBpacR4rbrQMY08o7Iq68JvD1qLAxMtywPgLGdJkIFOoW8U9ctKOZIsGbH4kBxrh6jtxLn41Pg/p2y+gWAA/c+8jUFWIjx3FgKgGiJkA0b9v69+/dY9GEPnjfVQvlgf/+9//5AyjFTgaWlChw/+w8XIkOWKcFv0LGeMyPPcBfH7+u1LHMLaEVobvCgPNlORefaiLegZL9lfTqhfEzNdF7/PsXKqRbW/IYDe25LK1mXsDaJ7cuPCwNkcDP/fKC7G3sTAQPaycMAR5Xx7wVgi1/UCpU0Dq3uoufzHhHp7X4zWuXnWFBjqOBQsQQZgwYfAzRQc5YpwenRAx4ULGOB4tj3DlK8a+kOHW9DBQRBiiocy86y68CXRMJQeWQmsixIKvhyoh2Zt80YHbQnzaBf37nd62V7yeTQ+BeCvVUKzAmHENyLIRSBYBmJ9HTvphyHmgSgIgbjg54R/+vA6i2lTA9ztwvD+wpTPwXTwPFPlzBnNmPcI/OM5NCTUGCxDJt28ayZhibIufCyHjXFC4C63w5fKSEwxjY+ofBCKEEjZ1CWCaBYogUIO4QI08U9GKCLHg66B8/RAaECCExRpIGkMg97VxNYGtz4AVbYHEaYVIEgL5TmqxQ++eeDSO6pW4LoTH8dFAu1Z/79ffDoprbbtm/u/7vQXAM6ELhlWRA0FTcWyWAUDhUeqWczCw/DiwWLzGIUII1Zkpfp0Q9aV2ClG/HSizS/ztY2oImL9890XR1LG5KaHGYAEiuHHjBry82EJxeYK4SDKOB608988gBwxjY6jqFcXMD8skJ8zkwSe1mILTYmH7sNcpIG90ObAzJIRslohuwL3s3RegUEqgfEagb3khjusDLRYA+YcDxYTYaDpPGPVLxEfSUxUrwQOxFn2EKH5GhT5MzPt4/BZ4+1kOBF1KAieFANndTd3Wtxdi6Kaw1YRgiuoBdCslXlcPYMtQYFdx1SuTzhOoIcRSI29g80Mgxybxf+xQywS3OAKMmreK80A0hssKkNOnTysd0MeNG4fJkyejZfjOcg/j8ugu3ixGHJr9T4GHwmAzpdkbw1iCecJo6pZGDizAwLNA42RyYA3suUBshb9NXb1bp5ADO1MvMTDiohxYEwPvW1N3A+NryYEgTWxgexdx3RSCY1VbVZx49wbcg6gcOE38njTiuBHV5IQJzG0khMI0OfAHahRNr3VgRSEmCgqxEVfuIMT/SwnvTZKq1eWoQtfc68BSMb+piHhdmYGaYq590q9I+UtjiTgmsHr1ahQsWBAJEyaEu7s7smbNitu3/W804+PjAw8PD2zfvl3OaAuXEyCfPn1Cv379cOHCBRQpUgRNmjTBpMyTETJ4UEGHjEuiEyIGXtQZbTBG3Oj7nhE3oMJygmHsQAIP4OJbObAA198D5fWNL2tgDxFipb/56ZuZ1ZgsSP0kwIGncmAtjLhPffABYgZQe4c8GTVzAKEMKJiw7rQ4x4cCJdLKCSMhz0eT/4C9VwCTG5br3aNLCCG1ppDadJbyregxfwwgV9TvCB7CzAoQdsbb2xtVqlRB6NCh0aJFC+TNmxcnT55Enjx58OvXvzF+HTt2VGzeO3fuyBlt4VIChD68vn37onXr1qgfvBmSHEqKCGu5NA5jICxEHAKqErTtkXgsqcbeM4ytob4zpXcBJ18CFeLJSQtgs4RqEgS2ECIG/J2dj4EBZ4HFt9Uu54ayVxj7ITRm4aSNLAzkncCZV3LCUhh5b9oo3s/kwii3BMHEOVl/NtBnNdBpqbj2XpA7DGTLefGepANWtxXnt7mfVxDvge8PS3XxtA/dunVTHteuXYvu3bsrno3SpUvjyZMnOHjwoLJPx9OnTzF//nzx+QRDhAgR5Ky2cAkBQspw7NixuHnzJsZlmIjo28Q376cGuwIxjoHuYm/EBZ+xHfNvAL3TywHD2AjKz2h1VO0Q3fmE2nfmTDnzy+7q+PgdCBNCDmyFNYVIAL+XxBslFlPvngLb1G7b1CTvtDDas24SxrM/TRgffQYW3VI7e5NIodybTuLndxeXB2iE6TmBSdmAUReBvFuBTBvU12oWJtyHMsUHrlgoGonCtig0KkE0oKQQEgPWAvOkLUyVrVouAIqOFt+LoUKUjwPaLv473yN7IuDcfaCspXL1Ank/gv/85tANCXWhVkuWLFEeiUyZ1ASzhw8fKo86aLE9XDhrVKuwHE4vQD5//ozOnTujcOHCaBCsoVAjjq2AGY3BYkRzUJ36Uy/lgGGsDDV0y7lZLfdcJo7aAG9jESCFhZ3rx56r4SR2wdJCJIDfRTkuDQ8BHVOromNJPmCzeC87pALGCUF3qizw3w21stgWYW9R9aPcQvA1PyzE3mugsBAu5XYDO4RxTWE4NhdsBkD9iJbmBw5SorUQqCMuAN/NCT0ygWjhhW1kwTXYFDGBJuKzKio+t6FVgJl7xWczHig0EsiVBNjZVc0nWdoKSB1bvOwRf8KtEnsBT8V3yKIE8L7kDff6H0+BI7Fjxw4UL14c9evXV8a0uL506VLleZIk4o2WnDt3DvPmzUPFikIZahinFiA/xRlOLityVWU4x40AGCvDYkQT1BPX4a0a6zrMOCe0Ot/QG1gnjF1KeC0lBIi1COsGfLJ3qqIlhEgAP0+hk0deAIeEgCst3scBGYDY7nKnhGL614r3OkMUYNcToEJ89Xh670mgUBIydeGmqkh2E2tGQAaYuxBJ5N0yCjPuM1fF+5ZjMDCokpywMIWFWCwihMjE2qroqJtb7hBQbgklkVNFMJ0AIm+IpzUW6v15fwrgGvbNEv+8jXj1So21myXOeWO3C/e/KaFV+qRLlw5bt25FyJAh8eXLF+TMmVOJ7KEckGzZssmjgE6dOin7MmbUtt3r1ALk+PHjKFmyJKJH10gdPsZ1YCFiN2jllFYUKSSGYaxFvYOq94OMXqM6P5tItqjA7Q9yYG+EgWS0EAniZ7qeAJbll4MgoEaMJDio8pEjc/Y1EC6kes0yGDPvK7VnAP9roZbftRZDKquejYAIKUSXhxAjt54DuYf+3QPEovh5r9yC/cKPH7ZT8W/evFEeh28C2iw2biP8q25FOR0rV65E1KhRcezYMZQtWxZ79+6Ve4H169cr4/HjxyvHahmnFiCHDx9WlCHD2A2dEGExYlP+E197SgKmalgMYw2uCfExI6cc2IBND4CMnnKgFQwVIkEcQyFVNRIZaYg7OJSvQiJ2uYGiy1L3EfI8xLBz7R1KNs/cH2gnDO25DYGCKeWOwEhgoi3n5z1LG+a9UgXVFujCou4sywrfXXmM2tImjojcufXcR5Jp06ahevXqCBMmDLZt24YNGzbAzU1NNKOG2l27dkXdunWRJUsWZU7LOLUAobb7ESOKb9om7X8QjAugu4FY4CbCBE7i8MD58sC5N2o5XoaxNPHCATfey4GVeekD9BHncR+tFlcITIgEIT7o+0nhZeTVcCV6nAK6pTWwTLAF7xnUryPfMDmwE4f7AKcGAps7ATn+pC74DwkPnfiwgAgpEvIedo5sLUeOBfWvoyquJDIovIvyQYhnz54pyfVTp05VGmtTrggJkBEjRih5In369EH27Nlx/vx55Xit4LQC5Nq1a0p9ZAVfCxZiZxhLwELEJizKq/ZOmHFNTjCMhSgcC1hzTw6sCFWFompQqwraJtTLLPyKjUDEx+HnasWwy+L2bEtPklY49Qqok0gObAiFXlH4k+bRFx4WxPPHG7wQgt4RoSaElFLQu3dvOaNClbA2bdqEr1+/om3btkqSOvW5S5FC7cKZJk0aZRwzZkxlrBWcVoAkT55cUYixYsVC21mPLFrxgWEshk6IsBixGhTiMIsFCGNhkkcE7nyUAytAITpZNgJdT6riw9JVtayGzhsSgPig7uTp1wPDz6ulileL/83VuPXBvuFmr8Tf16xNFJTwsIAXJFfyOEpfOEdj+fLlircjUqRIShPtjx8/Kr1AHj9+rFS+ooJLkyZNUjwftFWoUEHJA6lRowaGDh2KaNGiyd+kDZw6BOvIkSPKG58v6TcUG62WhaMKEAyjSViIWI1Y7sBbXoRgLAhVLzKmMZ6xXHmnVr1aIgS0w4iPIKAeHq2OAHtLqqWKs2vLHrIZU64AzZLLgSEE4kkyhVkNgWwDgapTDSwBrBMFphr/hmDt369HgijuePfO0rV/bUOOHDmQNm1azJ07F+HDh0eJEiUUkdG8eXN5hMqJEyewbt06JQRr2bJlOHNGe7HITi1AiKRJkyJL/B9KObgxNYCuy4C8w4A5B+QBDKM1dEKExYjFoDKXJtfaZxh/WHIbKGihbtL+kTkKMDMXkG8LkHqd2rhu3k250wGZehUYf1mtGubpQsnm/lEoJjDOjgUy8qcATgsB4i4+h02B2aX+iQLdnD9iYcZecdsaIYSl+N0TdshJQ/Dnd1kFeU/98uy++sTBaN++PQYNGqR4O6ZMmYJEiRIpie7U88NvtVcqz0vNCakZ4Z07d3D37l25Rzs4nQD5/v27UoZs4sSJGDx4MHbMaYUwIdV91CxnY0e1c+ft50DOwUCNaWopOIbRJCxELELXNOL7vxZ4zV4QxgI8+QwcfwHUDyqB1kzyCZvidDngYCm1cd3c63KHg/DsC3DmldowcM8TsRUH3Jx+2TNoysYFwrmp51Fg0KLJqAtArQNAxUnAkI3Chjn7dydxUwkl/n4UD+DjVznhF0NEgRQiu1+nVUQH2VK7ugHH+gOP3wI5BgFHAxPN8ueNxpSf0SHupz7iffXwcIBGMX6g/I6iRYsqzykZ/datW0rSua4xoT41a9bEpUuXlDAtqvqlxaaETncp+PTpEw4cOIAGDRqgb7x+WNsOiBlJ7pSQ6qe600f6Ah2KqaXgqBb1ZHGRZBhNwkLEZOgm3uc0MDE7UGgb4MueEMYMyJtWYqcaGmUryGNAjfp+ybEjQJ3hq+xTmzX2z+CauR5+oUtP1b1AQXEdOv8GqLFf7d5eSGz0SPPVxVyH4+pzWjShnhk90gJDKwOxIgoRJ97PUuOARnP/dBM3lQPXgDq55EAfIwz8W4980GHyLeyelguju+f5LTBHVQO2dBaf/Tpg8Hp17jemCg8DIDuOxFCpsWondqr4VXDE3+H3r3xDKHkUjH1xOgFC3SHpxIq4zrCTi0rAUSm4/T2B15/+eEWecOEsRouwEDGaOTeA8vGA2omAYZmAahaOp2ZcC6rcND2nWurZlmy4D9RNLAcahrwe1IMntDCcyWuzIC+QNarc6eJsewj8ECpybwngoTDQ94v3Z3dx1TNEjzTfOoU4x6KrTRlvCtFB5YnTRQZSxRaiIx8wvpZaxragOC6LMLQD9TAEAnlTamSXA32MEAYfv/xE9YFXsWFYKniEleakTlyIjTqcU8TJFl31V90+K/DgNZChnzj/qDloX1X87OkuRFYvYH5ToKQQJOcfqMe+Cv8LXl6BdEpkbIJTCZDLly+jYMGCSnUAYyHV3r+8euK2KQLUm62q5v1X5QEMoyVYiBjMt59/wj5KxQHc3YCV2guHZRyAvU+BlBGBXHawXYYI8Tz4nLparhUv3o7H6ip+zs3icrQNKLYDaOitGtETssmDmN/EEQZ5UIULKOyuSvygSy7XzQ3s66kKCcq7oNAsQ/H9Dqw5CXQRAugvDBQHx658QJ0h11C44wWMbpkQCWP+W9f35bvvmHk+CYpMjoS339wtLzz0ft+dF0L0jgPWt1e7sFOjQ33iR1H7jpBdN2qLEHAXn8DTU2tdPV0PpxIg1HiQ6iErzQfNIE8yYGdXYHkrNamK4hjHbNVw2TrGdWEREiSNkwLbH8mBYL64b1FcNcMYS6SQanlcexAmhDAaCwoRHVtsO+WknaCwRhIdy+8AvdKpieX7SghBUgzYUlQV+sy/kCfj1VfguYX6UEQQdv+mjsAKYat0Wgo8eiN3BAIdQ54CCkP/CwMFQvMxN9F37j00Lh0Dx2akR8GM/9pb246/QZ425/Di3Tf8r29yXFko1LMVIVFBDRZJaAQEeWNOD1DD1t5//IrQoUPLPYy9cCoBQuXJJkyYgB49euCdrzjbzMQrArC0JeDdRx1XmAjkHw4UHa2uOhjyZWcYq8PekEBpd0zcNPVKXoYSV73y8cV3WFtNYRkHIKMwcKiQga06oPuFytZ2SQNkE48DjFjxtiTvxf9P4oOEx9zcqlHNGA510P/wTQ4sBNkq0+oBlSfLCX8gw5s8AOUmAPdfAbH0o9QNEB8Pnn9FjpbnkCaRO3aMSeOv8NCxcMdzzOycBH3qxoUXqXYr8lGIuZ2XgBLiexEU5BnpUQbInSE+Hj3SW5Vi7IJTCRCCGq1QmbJuu9LjZ9hYctY8KHyDXJU7uqq5IuTmix4eaL1IFSQUqtXxf8AZG3TFZZgAYSHyD9Rt+PbHfzsO9xHG09aHcsAwRvC/fEDFPdZtQhgUlMtEXj1LraQbQ4ldwIxcaiUnxnieic8svinro0HkrhVNDbQsrHo3KI+Vwqx00PO0fcQxqdRQpBsjgfpCjChJ7FJ81B9+Hd1m+B+b+iRyBhTtfBFL+yVH20pB21Wdq8XGuJXWNfCVMLDF0VBsjCq+/IZdBcS1p8DFW88RO3ZsOcPYC6cTIAQlobftOxP9LzRCxx3Z8OGnZZdoqIpWU2HorWunCpLd3YBC4os9brsqSCges8EcMX9Z/gDD2BIWIgoUn17voNpF2j+CB5NPGMYI4grjcXsxVYTYM5SPvA8VxGuwJY8+A5HF/Y96lDCmUS8JUEdcl6xBfXFOnB2kJpdT9Scd5SYCE2qreSMEVQbtWgpIP9gd+dqdR85W5xA3Wmgcuvgeb6nMm+TM9Y8YudMNRasvw8YV9ZCwYBG5J3AyJ/NQPCbWIGntU8prnr7+KeqXiK4k5BczwPuhY9EhYGafsnLE2BOnFCBEmjRplD4g1dpMwMb7GeSsdSDlXVb8iUXNVEGyrwfQQhiAK0/8ESS1ZgCb7eQyZ1wUFxcinY6LG2i5gJue5YgG/O+2HDCMEcR2B46Wtm9jwFTCiKTKbuV3ywkbMPaSmlPFmE4T8f7FEedPWSuW/a+QGXALoVbzpFK7od1UD4k+tWrkwYV5mXBgUjocmZYeQ5rERwzPkFi4/TmajL6hiJIRm77CM3IY7F5ZE0kTyoXcFEGHa83c8BThqdqHEew/+w5Jap9EiW6XkL/9BRTpfFHZag66hkIdL6BAB3WLFTWU8prn90iKolmML6VL/Umu3nkpR4w9cVoBQjRt2hRDhgxBrvD75YztoPK+M+r/ESTdSgHbxcWbxAiJkqpThfFzFPCxcCwow/yDiwqRCEJ4UL5HQHRPA8x34M7SjH2hpPAYQVQqsjZUbSqHF9BG3EsCgpLml94RRqEwRM3lpLDbKsWXA8ZkxmQFPojPRc/ZYHEGVwKKj1H7nC1oKid1BJDzMap5Qpy//QmV8kXFkT2tsXxWeTStkwHRo/mJGSMREoAQ2XLsDZbteYH9E9PKmcDx8f2phILdfuKDNAndsW1UauVnd41Ngy0jU6F7rTjiMTX2TUirbP/8XgOT53VMrSu+C6tPyhFjT5xagMSNGxezZ89GAi/rJkEZQoZ4wKTaqhghUTJUXBwuPABKj1ddpXShGLkZeGnHuGLGyXExERIjDHD4uRz4Q1Sx/0sQJTEZJiCoElQwDYTx9RT22D1x39gic5p03bPrHhT3wJVA+T3AEfE92CjuN+QtCaoMbGBw1KLlIM/sG+tEKSkUTAmcHwKcHQxEcpeTZKwHYrAnjh0Gc7omRan6BoYo+REiFL5Vpd8VDGwoDB4DWHPgJdI3OoPiXS8qnpfFvYWi1iOUW3BkSBIOYQJbSTKSsOJ9jxrJ/CJFjPk4tQCpXr06Jk+ejAFHC+JbaMskpFuKZDGB4VXV/BFqlLOyDRBRXCRqTVc9JEVGqaXlqDki49w0+U9tgGnoVnES8NzUKjwu5A2ZlQvoH0TYIzVI4zAsxhS2PtJOBajVhYDep4ETL4EMG4D334GmyYAH4h6zsxgwKTuwqYgQ5eIeM+6S/CHGrrwQ4iO2Le1gQz0FBoRY/YMUIhHc3bBqUEpMXP1YSVp/TSdiANx75oOes+7hysLM2Dk2DfZOSPunmaE1cfPAt28ceqIFnFqAJE+eHMOHD0f11uMw542spatRqJ53i4J/Km1Rgnu40EBNKUjKjAfmHfy7sgXj+FBe0KuPagNMQ7fOJYAqU4CWC+QvMQUXECHk4QhqtXdQRjbIGNNYfU874Ui0QDwnN1DngLimCKExRJzX1NDOL8VjAY8/y4GRkGeFupsz5kPFp+j91JwBZor40IPyYUtlj4zVQoTE9QqNlfsCzrWIHN4N4YTgMLR6VaAYEYZ12rcIQrznCkFawKkFiI6UKVPi3r17+EHfegfBQxhPrQsD27uogmR2Q+Cu+C5TqFbeYWqZvR0X5cGMwzJqq1q8wBioUSZ5zaKGBzoskZOm4ALekKAucB5uQO3Eaq8QhjGGm+/9N/LtBVWmulYJiO8hJ/yByvYG1WE7IHY9AZJFkAPGLFoeAWr5KQ1uEEGU4g2Uu97ySSBcNeCYgPDzs3WLeeH09YBjyk9ds2B4hyH/m2T5wdfotUiczIzdcQkBQhQqVAiHH8WQI8eDyuYNrAjs7QEcFMZnr7LA2lNqSA4ltFMzHsZx6LFCzf0hzxeJTVPoWUacD1flwBx0QsTJxIgvrTAaELTeMRVw+hXw7IucYJggoHK0EeyfWmg0R1+Y3qV87nWgmV5DT8Y0KDeHLkttU6pjm2INEULH+/Mz1Khw/7l38CVXjx/+2/IMff+7h8NT08sZGxGjIEJHSsBd0DWCywiQAgUKYN+vVnLk+KSLC0yvr4bkUOgW5Yy0WKC6dRltQ5XPlh9XvRgbO8pJE6B+NMmEpqa65hbDiYTIDCHOSvjtNaUvtvT+1/HZgKaH1ecMExSDzgFt7GFAmsndj6b18CAxf/8Tdz03lxr7gTSRxLUpp5ywB5YSIQEID33GtUmEbC3OYe+Zd9h9+h0yNzuLTE3PYNOR1/CenM6iyeWGcP1zYiTPXEyOGHvjMgIkVKhQ+Pr1q5KA5GwUTgUc7adWvcg1GOi5UnY4ZTTFfwfEZyWEYomxqnCwBMtbqmKm+XwLl3TWM84dFYrRb99CPPEjNv5BzGetArynhNDAjmMYycU3pnsS7MlXEytgtT0GdDGi2RvzL7TAkTIi0N2w6rQBY04Ylg5DRYh/AsMA4aGD8kG8J6fHsMUPMGrpQ+yfmA6nZ2fEmsH2Ue+7Tr9F4cKF5YixNy4jQIgnT57gXDhhsYU3JfhS+1TPBhzvD8TxBLINAibskDsYu0PJ5ovEDWh6XbUUM+X2WAJK4NvUEcibTPWCZRkg7g2WDG91NINcvt7PuYAfEYAwBobJPHgNRNePb9f93343xuWhkrfUDdwRcRPXC2O95E8+AxeE4KqaQE4wRkHlkZOvAd5/A/pbtyeycRiaN6ETG0YID32oshVVudo+OrVtqlwFwoNn7xAjhuOG4jsbLiVAqCfInjsx8d/b3sLayC9nnQ9KXj8pDNGnb4HsA4HdXPDBrtANv7e4AZHooPLL1qCOMLi9xWm9TfyNZvPkpCXRqgGuLw70Xh+JvVLp5MAAqFPwV0MqzPn9e5bYGIeBemkU3g4MySQnNMyqe0C+rUAh8XpL7VQ3akr4xMhcp1xbgHFZ5YAxGBKqBbapZb5PlAGWa9HkIBFijbwQDfI0eFrE8uC+BlrCpQRI8ODB0bFjR0SOHBlbfnYDEteVe5yTEdWE+OgOzNgrbkIjgetc+MEufPYF3ojr3lsTy18aQ1QP1StitXLN9jagDfzbG88ATYy44XtFsM3n4y9+/yf/NkYTDDoLXKwAZPCUExrl1Ctg2DlgW1FgT3Fgi3ik7VRZIG5AvScCON88QwM5oskBYxDX3wnBtwuYlwdYnA+IoHWPmaHeEAdm+fkYqNZ9jRwxWsClBIiOChUq4MCBA0CehUD4JHLWOaEKSytbiwthE6DVIvG/T+Ju67aGKl2R96PoaDlhZYqlBubslwNboG+4+DFeTMbv79RtBvLxqyoqnAb/3gvdxtiE2deB3NGBMA7QC6PTcSE+igHubnLCPwI7j+T4rS8QktufG8UdcX+ttFcIviJAQmulnOrlgVAOIEU6UL+wxeYU0nBmERLMDc/FyRw9uobqZjOuKUCCBQumnIi3b98WV4obcta5iR8F2NUN6FFK7aRNDQ65dK/t8BanWf4UcmBlmhUEJu4Esg5Qk95tjl/DRhozAWLs8UFgagGGyO7A5Udy4EhY4D1jgmb6VWBcNjnQMFSxir4CXv6V9zbmOyaO6XIC6GnjSqmOjPczYVLsAbYWDbwfiyWgaxUtav3vCHCoL7CzK9B7tZn3dScVIee+F0LayPfliNEKLilAiNatW2PixInYu3cvvgbXuD/dguRIovYRaZhXvXg1+c/C1ZOYfyCP09RdwISacsLKUBjWtRHACSFAvgUSinVR3MCO3pQDa6Nv+PjdLMzuK0BKE3JtepQBhm2SA0fEiu+pqzPsPFAijmPcMJfeFqeALs9W/5ww8rygMM5LQsmUjysnmAB58EkVHlSe+VCpQMLcLED/M0CGDUDX5cDCpsD69mpxgVBuwKrWqieERcjfrDjii0pDLNE0i7EkLitAqCzvmDFj4OvrizYHKuHWp/hyj2tQLI3aQ6RUerUhXq9VcgdjMegmkEqIveJC6C1pLr5sdvi2UQPLW8/lQPLojdpRv9syYPpeIH5n7XvD6DXfeRH0tkUYih3+BzQzwQjPnkiIsofAgWtywpEx0ehk/Gf3E6BeYjnQMuLzXvoOaNFAfW4qdD0oMEItaMLnUOBk2wQkWQ28+qqWOaYu5/OsuLBDHenPlgM2Z1Kv7/pkFdewyXXF/V1c3ynvc84BEz3CTiRCfH55IGzIH4rNx2iLYL8E8rldqVmzJpYtW4aDBw8iT548ctY2+Pj4YODAgRieZbm48t6Rs64Fleyl+FG64ZB3hDGfLsLATx4DaGrHGzjdgNacADZ0VFfJCFohG1NdvVkRaXuLm+cnIENccfqLm+g3cRON6P736sQ3cRP7+g3wCC2O/QhE8VBvtuRhoZU38qJRrssnX/FzwSAu+MDbL+rx9DsjhQXeC6MmhPil4eR9gI6lVdbw4ud0ry0wIojfETKwmHZBqBDA2Jri74nXbwpUMIBCFDPGU4s4OBWW6B/ggux9Kq6Pl4D1Wm4foHeNoT5DdA2nsuym8OSt+HXiGjG7EZBPv/M5nz/+QgJkdBa1zG5pcQ0990qIQGFG7BFCoawY981g/kovVVI8/hLY/gg4+FwtLKAQyL2Frrdjt4rz94p63aTr8ndxzV7WEogeUR4UFAlsa4uZRBBiad397Ijt8Q5ZO4o3wgxatWqF6dOn4/79+4gb1zC3oLe3N/LmzYt7y7MiXnTjuq+na3wBpau2xPDh4svopLAAkYwbNw7ly5dH4kPiivvLxG5NDg6tlHRYCpy4LYyvqrbLWXBWqDN9g9xq2Js9oQaIs4TxkCq2uBmWA8pPBM4PkTslfVYDZ+4BmzvJCRenpfjs3ISYmVxHTjgbbEwGyWshRteJ78Toi+KaWFaI6SDEr80JwPgkj3bLQuKemkNOGEndWUDlzEAFsf0Dnzd/0eYokCwC0C6VnPDD+MvA3OvAgVKApxkL8PFXio87BlAoptqP5XdxASMXt6hHFIVdF08D1BDnR9UpYlIIkyniOpcnmXrMP/gRIf/b9QJ500VAXC/jDGpLQDaKr1Bj+h3Up871Vu5xtBBGHqGxNYCEelXbBhwrjH5TdihVUM2BBYjlMVeYOw1t27ZVQrIeedaTM64HfT8n1VaT2SbtAvKKG9l+Dps0mZDCgH36Tg7sSKN8aqf8KlmFYbJQzXXwy5DKwAeff8O1XJXp9dXPj4o1OCVkuOg25h+o4lXBrcD198By8R5pSnwE8rlRaCV5LUwVHwSFMvorPgg+X35z+S1wUWwBiQ+io9iXKDzw0sjeK34hD/GCvED9JEFUNguCFELAUL8oClWdthsYKq77BcT5clCc7wGi52FYvPM5Jq95jHK9L5tc7MNYPvv8RNmel5G//QUU63oRJbpdQsTSRzB44QPkaHkOD14BJ/qrIeW0wEYLf8VGqyFouYaFxOXrD8wWH4x14E9FEjJkSIwcORLj93ni2gsT4zecBCrdu7qNuho+RVykqJIS9xBReS4MEupqroNipcuOV8UaxUznHKxe+GjbcUEcKy70WoEa823rDNTyxzihmwmFSiWMKicYjKsJRA4H5BkKnH8gJ50RNir/ghrI/XcDOFceGCEM8XSR5Q57ohMdAXxW9P2la1CtnOpigjkEWZTERc8XakLZ6qja3JEaDFbea1hzQWr+mMzQkCd/IDs/UkDeExM9UmFCAutOAxniA5vOAT39WZT6CxIhYpuy5gnWDUmJDpVjI0ers8jW4iyytziHmoOslziXveVZdKoWG/snpsWusWmwb0JaPFiZFV99f2L1oJRKqKxOX2QU/w+VvN/RFdjTHejatAxa5H6p7mQ0BwsQPSJEiKCIkEWXU8sZ14Zi+qmHyH+NgbZL1NCd1y7cSHTBIWHEjwOmClGWqb+6ypK+L1Ant1pZbF8PdRWGLny0XRMiZHZD+cMaZ8ouoGKmPxdyRmVaPWBJC6D/WlWIbBOi0ilhEfIbMjJn5pIDexOI6NBnyRE17KS+uBaZS/QIqhckUFzwfOl8AqgQD1hVEBgphOmViuK9Cit3WgkSL7k3A33TyQkLQYuLXUoCsYW4Jm8ZiVdqWBwYk3YIAz/GB0R/fxz1S3jh+IwMynZsRnoUyBARedueV7wVlqTOkGtoWT4mCmb8W8FFcHfDkCbxETtawHFtdz7GgPfZhyg08JWcYbQGmxt+CBEiBH7GKCJHDEE9RGhVoWdpVYSUm6DGkroS688Ac/cDx/sBWzoDpwcC69oDx4QQMTXZU0usPS1EZlE5YP6Czv+17dTPfYAQItT4i3FOKOeDGg1qxuthIPlSqF7qUmOBbOLaZI7Hrn0xYWBvkYPAcDERklLYwNQBn/qrZDeiM3yWqMDi23IQCB+F2Ei9Dki7Hhh7CSi9CyixE+ifQQifgIp0mvgZuAu7XalwJhhcCZhQS839JA++f9D9frEQuRSaquAn8bt5uRgY2Tyh4q2wlAhpO/EWYkYNhVYVTKipLph5OjmGzT0oR4wWYQHih/fv3yNMGHGFYf5B10OEEtS7LlNXhFeekDudnCHipkBuXX0PAV3EqeeGM/BD3DNMrRzlKpBHsGMJ8R1whjK9/uGCq9r6vPQRAvOcYWE1NsGI8BoSyZTnRSKZturT1IpuplAkFXDN0AUmFzpnPv8AHn+WAyPolVbcP8R5RUUNAmOoOKZpMmBbUbWk77QcwIGSQoTElgf4xYLvfeYEwNzGauENvxy+CVSeop5Xf+FHhORKEx5T2idG4U4XzM4PqT/8Onx8f2F0i4RyJgD8vAYdJ95lROoYPggd2vaJ8ozhsADxw5AhQ9Am+kg5YvyDqilt7Kga5JSknmMQ0GOFWirQWaF+KbOCcFE7KlT9Ko7r9OI0C89wrh2G6KyceAlk2gjMz2NYSWgtQ4sijfMB3cU12RRokcWo0phOKELqHRTX/J1CyO0X18dXQKcTQMywqgfEWCKEAvqJ+0cVcf+g/BESuv5x4Y0w9OMDsd2BYZmEqAxscctK73nuJGo5foJCrrIOAKbvAda2CWCxzY8AyJ8hIrrWiI08bc/hPcWPGYiP7080GnlDCbnK2PQMcqWOgNldgygfGYD4gJs7lpyMgCp9nPSG7USwAJH8FJK9f//+qFatGjzDmLDM4YKQB2BKXXXlLUkMtfxjrRlq0zhH5ex9cREeCvRcKSck3jeALLJvhrMxcx9QRysx7xqnaGrgnbg8pOujnu8kvmmF0GlwQS+IsH3QVBhdlyuaZmBaFROTjFsUVJtqmoqPr5rYbjBOdN7UF+IjlhABlOtBVayKCSFChtJCM/pj1RL3DurdUU/Y1FMCqCz54ZuBHdSt+F5ThcT5wq6n4iqzDwhhLgTIomZAssCioEgI6ImBSvmiYkzLRCjU4SI6Tb2DJ69U14/3hXeo2PeKkitSoc9ltBp/C2OXP1JCrXK1PocyOSOjVYVY2Ds+rRLSZRLBQmD+vXKomPAcwoa1coIOYzYsQARfvnxBt27dUL16dWS5lFXOMsbQJJ8wxIRR1lxcHKmOPFXOOmZA3KuWoNfdSwiPFa1UwaFjwDogawIgVxALMo7K2XtqZ3zGMCiBk/qoHOgF7Oqm9gxhHJeqe4GhmTTY58MMfL6rfRFMpYm4jndZLgeGYmUR8l7YsX3PqN6InqeAqxYqcd5f/M7cW4CiO9THjFHU6mdU7jZHNOBFDWCMhcyCXOL3+fe6KXqAGgUGiZXfYwrDpQIEtMAyk7rpG4OeCKFwrJOzMiBj0nBoOvoGcrc5jzmbn6NHrTg4ODkdZnZKggp5PPH1208lwfz07IyKcKGfi2TIFzEA78eer3Xx49Ee5B/owKugQbBr1y5UqlQJmTNnhqenJ4oWLYonT/7ETH769EkpppQrVy6kSpUKXl5e6N27t7LIrjVYgAgqV66MRo0aIea+1PhiYtwso0LNC6kC1MKm4qK9VfUm0KM1w7PoezV7n9r5VR+Kgd5xEVgVSJ7KxUfAg9dAESGYUsVS41ypMgh1jKXXTKvbB66JG5KzdcXWg5JOU/Y0PWbclaGS1aHF/ZJqz1PyLzX5olLNDo2VjRwtQd/xN+K8Lx1HTmgRE7wgFC7z5hOw+7KcMBJaUPK+bsLPW+HcoZClauI9KLkLSCj+r/JxgaxRhXA4C5QRcwR5sSZfAZKuUUOnqGSuIZDn6/EX4FApYKe4DtJjh0D6epjLDHEvySIEjg7qmJ5HiJ506w04B230vexcUtwPxL3QpAU3P8KgbjEvbBqRGoempMP8HkmRPWV4ZT66ZygUyxoZverEVYSHUQQgPi6EqIrjh/eh8dRncsb5OHHihCI4Hj16hCJFiiBJkiSKIMmd+0/5O4rk6dGjBxInToyqVavi69evGDZsGIYOFcaYxrBJJ/Tv37/DzS1wVWuvTuivX7/GrFmz4BnyLXx8f+CzUCDBgocQ74zQZrQhGD6/vI4fb64gdtiXyBzrLdLF+aHU0bYH1Dxo9Um1NGgMM2qL2wq6wY/bBqw9BSSLAYyvpcbRW5J7r4DM/dVEOgqPCRZMFSWRxN9JHhOgM5xuppRATwYjQZ1TqZxuhLDiWLGfKoFQAy8dVPWq81JxfGjxs73//EuGKL4AAOgySURBVJyz0mEJUDg1UDaDnGAMhlYMD91Qw9h2XhLnkjAmIorzql95IH0881ai7YaJoT+OxhzxuT0R14y+6eWEVjHB+KR+HtWmqo+DKqpFRIzhrXhfqOIhefqMwoLnzrZHQKfjwnAX36180eWkHmnWAVHENZrydgqLa32XNOJ1C0HZ7hhw470aRkWixT/6iGv8a5nsbQuoylXCVeJ6UUX1ttXcLx6FHTE2i5onEig2XhTIP1y9d4cTr4sqXyX2kjsMxU/3dIvijwC5idyYteM9Ri4+J+7/hriSjEcLndALFiyIffv2KaIiVCj1pNHNHT58GBkzZlRCz8j7cejQIWU/eUQ8PDwQLVo0PH+urU7DNhEgx48fR7ZsgdcqtZcAMYanG6ri1F03XLz1Eh99vsMzxHO0znINoUL8kEdYDzKSh24E8iZ3w8YzPzG2hrg6OBhknA3fpLqau5dW4+ktBa0+HxciJCAoHKzNQiFChJgg8ZhlAHBSbIwKCbL7r4EBFeQEYxaXheE0RHxfX3xQK4zprrJ++6zQSrVXBCBWJCCup7hvR1Vv9jHF2K64iAChnh9VE4ibuIkh5zbFRCOUSqhS+egbz9QFIP2FlsCgRZuuy9XeRiZhgXOIytGSoBicUU4YQc7NQN3E4jNOoY4phGuW+J/WP1BDP0i4rCmk7rMFZNDPFYJ3xV3gnXgtVJ53Rk+5U6PQdazUeGHzj5ETxmANEeKP+HgRKjMGrPmB8UuO/TbKrYEWBEikSJHw7t07zJ49G02aNFHm+vXrh8GDB2PJkiWKGIkVK5Yy7+PzpwpYvHjx8PTpU/j6ihPPStDvPnbsmPJ3CPqbWbJkUVpbBIS/AuT27dtIlMhyGbcTJ05E+/bt5ch/HEGA+OXu3buYObwFhufaLmeswxdEQp89qdGoXDos2fMEDTI/RbIQ4s7poFCISo+VwJXHQH5xMxxUybxVYlrlK5kOaBhEkuDeK+IiIkRI1PBAdnF6j6khdzBK+FUJcZMxerWTMRny0t0URuHdV8C9l8Cjt8ATsdH3490X1ZOnf3Wm5zRHAj6KFC7RIwKxhVihKmaKeIn2r8gxGRcQIdTRek8J1SDVPGaugtPiD3mLZ+h6OQQBNadbL27bZnuszTiPaJktuxDyJ8qqY2O4JcT/gLPAQ1m1LqywgwoIodklrZU/bxt7K6xN1DZAEi+1azr1CzE6+sMcIRJAuJWO926J0HeLF4bP3g13d+vWkdeCAKEQrLZt22L//v2/xUXq1Klx+fLl37Zzz549lX0DBqgrrK9evULUqFGV7cWLoDqMGs/169cxadIk5e+EDBkSMWPGFPeqX0qYGBE9enR07twZsWP/W0/6HwFCbxgdTErGL/QHypcvj4sXLyrxZatWrULChH/qNP/48QPz58/HmjVrlLArejMKFy6s/L4jR47Io/zHEQUIQXF1Hb36KBWhrMHpl/Hx36m46DNuJWLEiIFOnTph3LhxwALruBltzbyDwH9iox4LJEQojMpQKLSg7WL1gji5jpwMAloFjCxuqM7Sv8OSkNt9VHVVnDHahVZSb4vz+N5r4IEwKB+/A54K4ULelpcf/4gWEisUmvLthzoXQjwPL75nZFBGESKcOl7TRp6XWJHVXhJ/LQS4gACh+HvvUnLgCJho3G4Uhvho8b/u62G4QCUBQmGrFsPE82nIeXGNF6+Zwqs0hZMJDf+gHErq9TW7oZpLOVYI9jRxgPE1jQxLDkyEBCEyAuL6sxCYeDYnhkzdgMiRrd851BQBsnnzZpQpUwZjWiY0WoBUG3AVjRs3xpw5c+SMii6l4du3byhXrhy2bduG9OnT4+xZ8SUXkB1OG3mDbty4oYRjvXz5UrEbO3bsqBxjKcjzcuDAARQrVgzFixdH2rRpf4fA0Ws4c+YMtmzZooSIValSRXkP9flLgNBTEhTJkyfH9u3/rurTH6GM+sWLFytJLfRIykvH1KlT8eHDB6WiVHBxlduwYYMiWOj3Xb0aQO05iaMKkE2bNiGsdwUUTmn5MKxR3skQPW4K1Ou77veH2qdPHyXJKOT/rOdqtAcUR09eEUoIpzyE7sIoCOhGSSKi3iwgnPg+F0gp3hMTVsf0ufglExYcCY12GY4oxpirkn0gsKKNaogyzgmVyNYXLc/eq8LltRAub78AX4WopxsCiZUQ4pLjK44l3MTzH2IHeV/cQwBeYYWQEd+/aGKLLp7TFkNsVL6UOkU7ApSovOUhMD2nnHAETDR6M/YDjonNGE9zwRHAXiFYLI4JQiSriV4Qi+ACQiMgTt0FJu8C5qvRPgo6MUte2Am17XO/oNf0K1ZxtMp+H26VTKy0YCSmCBASD02bNpUj48mRI4e/i/e7d+9WEszfvHmjeFh27tz5T9PFli1bKvnNZNePGjUKXbp0kXssA/190gMTJkxQPB+B8fnzZ+V9CB8+PGbMmCFn9QQIqarWrVsrb26ECBGwfPnfNfjevn2LDBkyKIJD5+qiDHwywFOkUIMsSaDs2LFDea6DDGfK1qc3KDAcVYCQGGib5QKivl4rZyxBMEy+kBeZEodF7pbb5JwKKc6+ffs6jQfELxSWMk5o3xXHgYTRgCGVgaR6yYdLj6pJ7evaq9WqgoJCiygx/YswrChEhaqc0YpOjeyq5+T6y7CYfy0neo5dh77NCmB88dPKyrGrsegQsP+auGA2khMMQ/hjLFJVIgpvoeTtZ+I5dW1+KbYX4vlb8fjhuype6GtEITR0h1FEjZyj55TTFjEUEElsipARoiWi+D7SmBqxUXw+iRxriplC4jpDScqejraWY4JBTA3lqKeDMZQYC2zz2/3akhghRCiUij6ndlasUPUXLiw69PEV3+W8Q4V49Se/8rwQ8N1WiHus+M7TggUtBvYsbf2iG3uvh8XbaJVRMdlNoFTgkTWWxKwQrFOtEC92BDlrGOkKzkfp8g3+CsEiFi1apFRtJcFBxnydOn+Hf5DngVpKrF69GpkyZVIikuLHjy/3WoYRI0Yo4oNehzHQ/0IhWg0aqDWefwsQSli5cOECli5dqsRu+RUgJDQGDhyoxKDpKFWq1O8QKyJ79uz/hG5NnjxZqUn88GHgXZEcVYA8ePAA06ZNQ9IP89Ao6zM5awbhE2H1gwK4eHwr+i95LCdVPn78qMT1jUkr7gwuAHXo7r1KXOCEeOhWStyvrgI3ngKr2wTsHbn0MSU2XI0hhMcvYfD8Qjj3MIjkERKXb79QkqGie4ZDhuTRseHATQxokg3Dlt5Cp8zHEbvFc2Wl4f6mZqie7KL8ba4DhcI9fA30LS8nGIawYhjWIyFgHovtuRAuVAr38SchYMR3/YN4To8kZqhykCJcxPaN1IyAvDH6Y9pPW3gpYEjYxKBQM7FFFc/TegKJ1eqfv7nzEWjkLYyZEnLCkTDBOG4+X/V80cKNoQZigRHi47eGB8QvBpxj9FHn3wocLKmOrQYLj38oOlrNGwqsEhYJFWpou1yYf1RAY2lLNfzT4oQIg8578mBs8XNAddtWdNKCALl06ZLiCGjYsKEiPijSiKBKV+QYoAV/ik4iW339+vUoUUK9wJGZT16IcOHML0FKSfD0u+vVqydnjGPu3LmoXbs2woQJ828OCOUY+CdAyIVDsV4kRHRQqBU1QCFFRlAcGokR/RdGwoNcPyQuAsNRBYgOavQyNNkwOTKN4fsT41OIWEhXtI3i3tKFXemgMmt0EhV5VFTOuAZUDrLRXGDLeaBjMaB/BSBM6FB4/cMLj32iAu7xsO3sV7z58AWpY/igbLddiqsvMN6/f4+xY8cq8ZlZs/7pMkXnqqsIPH2o822pcZyEzviDFUWIpSAD9Z4QFc++qJ4Y2shTQ+Lm9gdV4IQU9+rv4m5H+QQHnwHnhdhOGPhlQpuYaCRvu6CGuZKooIZzQZFzsBkVsEwhiPMsnxAgB6whQFh0BAqFPLcRJt52AyN41p0CBqxXS9tbuqz7mheVEe7tfhQfYvlk6qDQggChiBtK+KZKU/ohVwkSJFAWwskpQBFJFLpF+dg6KA+DQrLu3bsnZ7SBwRr1/PnzSJkypRypUJdF8gDooFgwerOo4hUlrBNx4sRR3hRnR6dETWXjo5xKSNuQ2QdQrVq1f8QHQZ0sSTW6GnSzXNMW8Jmt9hLJN9oDaQdHxZzj0ZUqQse/l0ftrvMwdPZ+1Bp8LEjxQVCYIa0S6IsP8u5Rd1FXhG4yVEmJYRwRuvpSvwfqXF1W2AaNkgLd0qodrKnUKnk6dhQD9hQHqiYEWqRwUPFBmCgIS4j3Y1Q11ZjUJEEIAfJyWRT6eyw+goRCoCnhnDwchlBB3EKP9wOWHBZv7wi1BL4leBQ8Ey5evWUX8aEVyDFA6RDkyaBmg1T6liI3SFiQ/UJVrq5du4YFCxYoIVKUK0KMHj06yCgke2Cw1UwNTPyW5qXGJvp1hakGMamwU6dOKfkgFC5EoV3+eTRoJX/lypW/N30h42hQzB15jW4jd+BbiEK4HbYSbkdsjNtR2uB65LbY/qkOuu/LjbcfvqJqr7/zPZi/ofyNR79SIVv6xFi7ZT+6TTuJCv3PqF3sY8aUR5kOVYzIHXyBHLkW0/YIo6ygHDCMPk5mpM27AQx00YabxdIA157IQRBQlUGbE4AoIA+XP2typsHCw2go7Hn9KTX52xAozG9ZK2CF2EZtAcpPlDtM5Ffw0BizywNdJwtV48JQA0Ja+CcPDKU2kBeEqlwRZAdRZAdBkR30nPKvaTGbqlD5dSBoAfOW7QX6K/VU6otECIVRUaI0uX3y58+vuIecGfJMUC7MKff2gW+hW+BUsBo49a04Tn3Jh3Nf8yJ40nroP3UH6g4X324mQK6+CIfue3OgcYnYmLLirOItsjT0ZX6WaLAcuRbn7hveoIxhHBXK/fjyHXC3cqKs1TEjLI5Ws6nfTGBM2AFU/eMctj06kSC3M8KEiPp3kR/j0f0+xiS2dAa2XwAWqA22DYJ6FZF4iR/VcPHiH7OvFUTtVNeVLt+uDFWSoigj6tVH4VhRokRR+ntQrz0SJdRro2LFili4cKESKkYRHrSf9lF+t9YwOAekdOnSSpI5dV3UQf8QxaPpyoRR2V2qS6yD1Bq1hh80aJBSAzgwHD0HxBZQPCGR51YQHfecjK03vHD+Sw50yXIUIWpaINE/AMibR167Ycn/rjrhCtgs4ZRxXBwgFyQwfH8CsVcAawuKa6heZT2HxURjmqoXtV8SeIndzP2BE2IzM7LYYuQeCgypBBQMahHX7znKgsOiUJXKrAOBU2IzFjqnTPm5dc+K4+mzV2gx9k8BJHuglSpYWoBkA1W8Jbueup2fO3dOSUyn/1UHiSTqUdK8efMAu6EbfHlJly7dP7087ty5o8SZ6Th06G9pTCvKlOjrV8wwjKHsvBVDCV/rPna9VcUHQY17XDHHhgjl//WBYZyG1feAhkmcRHyYQTphO1HDV+qMTonpTeepDed07Be3+dRxtCM++qwGiqY2QHwQOi+HbmMsCp0TEUx0QhRPC1SdKgcG8DN4aEy4Ug4fnt+yu/hg/oYin6jxIDkMqDor5Zfoiw+CUjYoGZ5K9gaEUQLEb54G9QRJk+ZPe1KqlOUXahNvjXAZxvnZeicxrv3IjtZD1sgZ6/P69Wv5zLWgvgwMEygObtD5/gDCstBWGFMDuPIE2HwOyBhP7buUpjdw8RGwVwiQwrbqtxEElIey7jQwoIKcYOyOqbk4w6oA5TKonhDv63IyAL58D4Xue3OicLSjqDvmhpxltAaFeh09evR3b0C/UB8SCgs7fVp8if3BYAFCtYcfP36suF50UGWs3Llzy5EKHaMPhbVQk0OGMQRqHOgbKibGnc6FZ0iONkPXyT3Wh4oJmFvNzFGhZo3fKdOTYQLDgUXIuTdAemeq9GZmSNzCpsDkOkCrwmoD0t3dgOpTgQPXgBTm1/SwCBQq5tDiI4HzhZP/MOM+UVeYi9u7qvkgKXsCLf2r+RIsONpvy4iueW4ibWfrRj0wpkO9R2LEiBFgeJUOSsvQpQ/4xWBrizLoKTxF1weESn1RQxJdoxMdFEOvz3///adk5DNMYPx3Oj467syOIcfyocOqyKiQ6ikaDNgs91ofKiRAMZ7No0+SM65F80JAr1VywDBOyI5HQAXLNgR2KqJHFO+RMA6p2mDH/wGFRgKhmwD5hgOlxgI5BqkeEltBifJn7wFV7JkMbygkNPzbdPucBGo4aO5CVVQPYHkr4Io4rzKI7yN5REj06riOgsgc8xW8GjluZVRX4Pjx44pjIig8PT0DjCz5LUAoYXzMmDFKCV0SFxRORQJDH8rnoFJfFSpUUOK9qGmb3xXjxIkTK030qEQYJahQHghVwmIY//gV2gvLXjXEpSchMWz2Xgybsx/TVl9Coua35BG2gRKoKlWqhOQxfsgZ16JJPrXCyQkL1WxnnBgH9ILU2A80TGrEipuLEjuy2nzwcB9glxAjFJ51oKdaAWlTJ6DOTOCqgWV8zaXmDGCeEECaw6/IMERgGHKMA9BpKdDSguXam4tryX5xfo3eIr6j09S5eQd/ot7I8+qA0SzPnj3Dhw8f5ChwqD+Jf/y+HpNQoJrBQ4YMwdSpU5Wysh4eQqrqQd6OW7duKR3Qz549i7Zt28o9Kt27d1c26gVCv4taxVOpMIbxjyPPk6LTluRIkKsZxq64YbcSe1Q+et68ech227U9ddRhfola0I5hAsfBRMjjz0Dn1HLABMkdYS/kGAy0KyYnBLRyvaMLUFsIA2tDoTlZEgCpYssJe+FXaJgjJMz5WY1AHrAKmeTAQlBZ6I0dgTRxgfIzoiBb3I8uX27XEaDqV9TwMCiuX7/+T2qGjr8WhMidQp4NyuugjtD+xXZRB2lqfBIrViw58wddPgg1KKSfp/rDDOMXyvPouDEh7n9PjnEL9iuVEuwJVXNr0KABIru7dq4SdZVP8e/XmmEcmvNvgOiuWdzOaJ69A8pNUCtjLW4G1PJzaaa+DuQleSTeU2tA4T3FRgMxIqmJ8nbBEmIjIKz1e21EJSE+DO2IbihvPwOTvaPB1zMfPv+KiIr9jss9jJah4lIUJXXp0iU58y+UM05OCYqc8g+LeqTtbUgyjkH/PSnRq15GVO+58a9GlvYicuTISsd+uNt7uc2+UIfkDIaVN2cYh/GC9DwF9EonB4y/0KIQdauuNk31hO7qBiQLIBGdyviuMbNv7tKj6t+jXBNd2Oet50DWAUD7ouI1lFfnbIotxYGDipAGMlTXElA9o4XnE2LM2cKoUq4IBs3aj51HbRt6zZhHnz590KNHDyUiyi9fvnxR+gpShayA8sAtKkDI88EwxPcfwMGXGbHrXWllu/g5vTK/+XJ4FM2XCdHKrVbGWiBmzJhKaCGqPpQzrsn912pSIMMYjMZFiI+4Dr3+CmSMIieYfzh1F8g5GOhUXI3Hpx4hgdGnHDD3gNqUzlgGrFNFBv3NCbWA/MnVOUpwb7cYWNUGKB10XqtlsZdXwgFFSIQwwPsvcmAGd77EQ8fdeZAyeTIMmbkLMcsKJco4HEWLFlVyZ6nZePv27ZWmiZT/TcKEvB7UI4S6tAe00Mw5eQ4EfZiOwLWnQIf18fAlVAJEzj1Q2c54dEa7Hbmx8k42FI20TR6pDcKFC6cUYVBKTAdz3UYB34SxFiakHDCMEzDpMlAlCIPaoTEzHGbxYaDNIuBgbyEGUsjJIKBrBHkpGs6VEwZCCewffYATQoBQeFXCaECFzMDmTsDRfupj4j99ja2LTnTYWwRoVIRM2qFWPuuyTO3FQqw6oVasambGogPdYudczIzV15Ji9H97kLWZtmwBxngaNmyo5I1TWgZ5PWij1hstWrTA7NmzA03FYAHiQFCfivDhw8uRdpl0MDom9qmBYm3XKLlAtNWtWxfDZm7DjIWbEKzmS3mkdqDcpz179gDhE8sZhmEMQsNekO2PgdYGGtauxsjNwP+OAIeE+KCVbWNomBd48wlYbkC4PnVbzzZQbWBnt7wOHVoQHX7R2GuiPKCFQphOrQekjQuk7qV6qLZfVIVqo3zywCBYKQRLxUnAkZvqmIRMt91ZkCGRO7qM34WQIXm1y1mgKBLK9SBPCLXioO7nhlS/ZQHiYGi9Ud7Wa1FRomQphMg6Us78gaqqUS8ZLVKsWDFs2LAB3yKklTOuR3D7p+MwjEX58QsIw93P/YWSfyOEpXuKnDCSFa3VVfHcQ4GN/4aA/4aaCe7rCSxqJifsgRaFh1808vq6rgCGV1U9VPVzA7dGqx6q2Q0B91DyIANIJH4+igeQa4jqXR94MBPaFg+FLC0PyCMYV4cFCGMx3n2PiAMvM6Bs6//kjONAMYr16tXDwrsl5QzDMAajUS9ICBbVAUJGZuiQariNKVAo1kohQrZ3BtadArIMANouBtL2AYqMEqfECCB1b6BcRuMMV4uhEx32NOxTGPm3NSBCqAFkdgsEAlAuUb/yapndgXuSoUDqMIhX55Dcyzg6FGrVpk0bFC9eHGXLlsXChQvlHsNhAeJgUOMXqpFOJVMD4ss3N4w6nApddmXDoGP5Mfh4IfTdlwl7HqfCyjs5sPJZZax4WhETL5dCP+88GHIsD6aey4q1N1Pg+IPwePp3/0mD+BXCHYMPZUbXEcvljONBoWL37993yWpYFJvtxlcDxhw0KELIA8L8y/P3qkg4/0B87830EJGBObcxcFIIkCKpVVFCVbT29QAuDQVGV5cH2gJ7iw4SHPqbbs4Y7CxC2hUF6lio10u8KEDYUMHhEyIaindj8eFMVKxYEWnTpsWiRYswYcIEzJkzRw1jN4Jgv5TMW/tTs2ZNLFu2DAcPHkSePPb9AmqVFStWKI1f5vYrhRFTl6NL/TyIEz2i3At8/+WG/+15gsu3nqNNjcyIk6u93AMcPXoUnz59QsLgJ4H4VZW5iBEjIkqUKEryNXWqfP78Oe6d2YCHz97i8dOX4uT4huA/PiJ96qQoX74CcHkccO/v6lVPP4XDrsfpcOphWNRJfgaZe/rfct8R+PbtGzp37oxJkyYBC1xr6fToTWE8jAbSxpETJkJXk0jhgG2d5QTjWli4R4A5vPcFqojXs0OvmZ5TYoLwo5j+GQ2ADPHkhKOiAY+BwQLjqrd8YiB3jTzegrRaCNx+AcwTwjJmJDlpIJQbRPke9HMLhOZoMBt49eoVPD095RGOSatWrTB9+nRlkTJuXMPq1Xt7eyv5pfdOtUK82BHkrGGkKzgfpcs3UCpLaZFChQr9JTj27t2LnTt3YtiwYXImaFiAOBDU9IUaQVK40OfPn9GvXz8lr4LqLFOFLPooq1WrpqhSS0GJ7/QlWrduHcaPH//bMN/1JD22XPZA4lgeKBz3NpK2uOJv40pHgjr3FyhQACmOpZQzjLGcvS++y9OBK9q8ZjK2QEMipNB2YE9xOXBWjBQgOy+Jy7iwbRc3lxOOiCMJD30cSISsPwNM2w1s7yInDGSq+Jm9V4TITSye73dHhwpx0H76NbnXcWEB8jeUZD506FDFXvf19UXt2rVRuXJl1KhheKUJDrpwIMhjoaunTKJjzJgxShMYqr9M1QcGDx5sUfFBkKigE40ED4nDGZfyovv+fLj34gfGLfRG6xHbkKL1dYcXHxTa9vTpU6RIwSVzzIFWVNsXA1L1AgqOUEs50lZ4FJBnqOW76DJMQJx9DUQNLQfOCAkPE7wfQzcCk+rIAWM6xooJB6N8RuDlB7VJpTE0zQ/kSgKM3BIMD174oM2Uy3IP40yQw4C8HbRoS/1AEiZMaJT4IFiAODhUVSp0aOvfZbt27aqEcJVJchcj/9uPxmMt1A5VI1B4W5064q681Eh/M/MPLQoCl4cBe3sAWzqr226KCe8JzN0PPHDcKD3GEDSSCzL+EtAptRw4EyYKD4IqX339BniGkxOMeRgjQhxQsEysDeQT13Lf73IiCNafBq4/BapkFQKkS2U8n+np8IuTjP9Q6d0tW7Zg37592L9/P0aNGiX3GA4LEMYgkiRJghIlSiBOs/tyxrkgj5ISjehrQgY+YxCU5E59AHqtkhMMY0WuvwdyRJMDZ8AM4UHsvgxkHwhMEkYlY0Gc2BOSJxnQtRRQf7acCIILD4Euy4Etz/IhS9Sb8Gz8Qu5hmH9hAcIwAgq9OnfunBwx1iJfcuDWczlgGCtx4BmQUPs9Ww3HAl6lPquBI/2ArInkBGM5rCFC7Jj/oU+m+MBXAzwg5CXpuwaIES0yvvr+RLpWZ+QexpmgcPw3b97IkfE8efJEPmMBwjAKGTNmVAVIGGdaMtUmKWMG3riMcQIsYDCbw7hLwOCMcuDImOn10IeMSA9nzomxN4GJEAf2ksSOrJb9Dyp0dvx2oEZ2wCtuarQevVfOMs4G5SFTASQqUGQsJF4oqV73syxAGEYSMmRI+EYvJUeMtXjxAYjmIQcMYwWefgYSO7IHxILCQ8eQykChkXLAMAZCTSQ3dwLKTVD7RQXE1gtC5P4MhQQx3OHm5iZnGWcjbNiwaNSoEbJmzYpbt27J2aA5deqUUjGL8ol1eUEsQBhGQh09p5xOhztfk8kZxtKM3QZ4CvGRI4mcYBgrENpR816tIDx0lEoHVMysNiA8c09OMpbFSfNB4noCsxoARUcDP3/KST2++ALxxDGDujdDi/Qn5SzjrFDEyMqVK1G/fn2lAisVKAqIt2/fokuXLujYsSO2b9/+VwljFiAMI8mePTuSJUuGCZdK4OpLZwog1waTdgB7LgPzm8gJxrmxkiFtCPfE/fCjgZV77I5OdNjg/epcAuhXXl0IoDLZ1JAw/3BgkaM1qdZIfoS/+BUh9hYlFuqZQrlD3UsBmfqr4VYvPwID16tVsnIPBZIljos0Xm8QvOYr+ROMM5M4cWLs2rVLyQchIUItIaZNm6bM0TZ58mR0794dDRo0UPrVUdPCaNH+DnFnAcIwepQpUwZjx47FxK2B+JoZo2mzCDh1T3XlM4y1WZwXSL1WDrSIDUWHX6gQBDUhpDLZR/uJ72RHYNdltU8PYyHMFR2WFlgkQiwgRCpkBk4PVD0elScDcSMDe8R5NK1+CKTKUhTIu1geybgC1AaCGlT37NlT6XR//fp1LF68WNmoYaOXl5fSK2TAgAH+huWxAGEYP1B8YqQw3+SIsQRXnwALmsoBw1iZPNEBTy0mXNtJdASGRxhgUCX1O8pYEC2EY/kVHRYQIcGF1dirLLC/J9Aon1pefe2d9KgQ97A8gnE1MmfOjG7dumHChAmYP3++so0ePRqdO3dGqlSp5FH/wgKEYfxw6dIlJElfCBkGR8DVlxHkLGMOwYMZ3syKcSLsZGw3ErZf1QRyYG90okNjwoNYdQLIOgBoPh84IAxKxsLYU4QEJDYs5A3Rce1VZCRLGBPBK16RMwxjGCxAGMYPFNu4915MdB88AxOPp5SzjDnEiwKcvisHDGNlnvkAFeLJgT3QsOjQp+cqtTfIts5AqthyknENLCRCllxJidp0IjGMkbAAYRg/UJk5imGsWbMm4mUoj88/uWasuaQXxuDx23LAMFZmfFagq62L8TiI6NCHyqrmHQrkGgJc5xAsbWCJ/A9DxYWZIuTxh3CIHDG8kgvAMMbCAoRhAiFmzJh4HKGCHDGmUk0YhKO3qhV3PvvKScY1sINBniyisOM+AmeDaJ5mERxMdOhzazRwpC+wsjVQcTLwnmtvOD7Gigo63kQhsvByGjRMd1mOGMY4WIAwTCAUKFAAB94VBMLZM57D8YkuDEKqltJcvJXtuFAKYwNihgVSRZIDS6MTHQ4qPHRQkzkSHWO2AiHYGnB8zPFoGPmz334An36EQ6R69+UMwxgHX3IYJhASJEiAa9euYdDlxhixMzIm7QS+iwsvYzxJowO1cgCXHvnfzIphLMkvsYWy5B3OSUSHPtN2i39nuPrdPD8EiMCRNK6NESJk5a1MqJT+gxwxjPGwAGGYIBg5ciT69euHHotfI3uZ9ph9XNytGZOpkwvop+UeDYxT8M1SItfJRIeOtouBI7fUvg6tCstJR0LLzQhtjRlhVKbwLZgHzj7xQMZWx+UMYyuOHz+Oxo0bo2jRoogTJw6qV6+uNAPUZ+/evQgWLJiy5c6dG+fPn5d7tAULEIYxguw1JuCSWxU8C5FWzjDG0loYO7s5bJixMj7meCqd0Nvhl2NCfCxqJgeOCokQ3eYsGCMkLCk8jHgfJ5/Njibp+SJua0hIZM+eHd7e3kp0Rrhw4bBixQrkzZtXHgG8ffsWhQoVUp5HjhwZhw8fRv78+fH9u/bq4LMAYRgjoa6eC5/URb+D2XDrrbWCzJ2biO7yCcNYiWdf5BNDcQHRoY+nsxX3cyYhEpio0IkOSwkPwoj37cSr5Agf6iuStX8hZxhb0bdvX+WRepXNnj1bCQ/PlSuXMj516pSyb/DgwcrjkiVL8Pr1a/Tp00cRJTNnzlTmtQQLEIYxkqhRo6Jr167oPHYHDr3LjfprMgMhOHjaGCiBkWGsCTW/nGTIIq0LiQ6XwFmEiF+BYWnRQRj5Xn38FhpLz8dEk+EH5AxjS7Zs2aI8LliwQHkkChdW4ydJjBCbNm1SHqmNANG8eXPlce1a7cU9swBhGBOJGDEi6vXbhE">
            <a:extLst>
              <a:ext uri="{FF2B5EF4-FFF2-40B4-BE49-F238E27FC236}">
                <a16:creationId xmlns:a16="http://schemas.microsoft.com/office/drawing/2014/main" id="{5B0796AC-10E3-2818-E33E-1B6F61B45BAD}"/>
              </a:ext>
            </a:extLst>
          </p:cNvPr>
          <p:cNvSpPr>
            <a:spLocks noChangeAspect="1"/>
          </p:cNvSpPr>
          <p:nvPr/>
        </p:nvSpPr>
        <p:spPr>
          <a:xfrm>
            <a:off x="1069975" y="769937"/>
            <a:ext cx="295721" cy="2957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464;g3560725c6e4_0_1448" descr="data:image/png;base64,iVBORw0KGgoAAAANSUhEUgAAAyAAAAMWCAYAAAAJU+LYAAAAAXNSR0IArs4c6QAAAARnQU1BAACxjwv8YQUAAAAJcEhZcwAAEnQAABJ0Ad5mH3gAAAAGYktHRAAAAAAAAPlDu38AAAAJdnBBZwAAAyAAAAMWAD1IqSwAAAAldEVYdGRhdGU6Y3JlYXRlADIwMTMtMDktMDVUMTc6MTA6MTAtMDM6MDDOr8bHAAAAJXRFWHRkYXRlOm1vZGlmeQAyMDEzLTA5LTA1VDE3OjEwOjEwLTAzOjAwv/J+ewAA/xxJREFUeF7snQWAFVUbht9Nlu7uBukG6VJAEQURAxRswkCUEBBEJERQDAR/wUAsVJQyCFFQ6Q7p7o4FNu9/3jNzltnL3WTj7u736HDvnJmdO3fqfu85X/i4FBAEQRAEQRAEQUgBfO1XQRAEQRAEQRCEZEcEiCAIghdw7do1+13SERwcjHPnztlzgiAIguAdiAARBEFz6NAh+52QGqxYscJ+d2scP37cfgc89dRTKFeunD0nCIIgCN6BCBBBELT42LJliz0npAZLliyx390aCxYs0K9//PEH5s+fj9mzZ+t5QRAEQfAWRIAIgoCffvrJfiekBswFQsGQFBgBcu+992LcuHFo3bq1nhcEQRAEb0EEiCAIUUarkDps27YNJ06csOcSz8WLF6Ncub755hv06dNHvxcEQRAEb0LS8ApeT3h4OC5fvozIyEjkzZvXbrUICQnB1atXdQ9yYGAgsmXLZi+JDgNxg4KCkCVLFrslOhcuXNDbJz4+PvqVcJtZs2a1527Az2TQcKZMmWL8TG6T+8XP5Hru8Hv5+/vbc9Ex3ysiIgJ+fn76MwICAuylt87Zs2f1fmXOnBlXrlxBvnz58MMPP+Cuu+6Kdrx9fX31Ojx27pj1zD6a9fidzfHMlSuXXuZOWFgYLl26pJdxHU+Yz3eHf8t95ueYc2X2gZj2nDlz3vT3oaGhep/dryPD9evX9Xk128uePXuM58gJ/4bnLKbv4o45vzly5NCf895772HixIk4ePCgvYYlJniM+V24D1zXHX4fBpqb/aS7FeM+ePw9Eds1F1943rgdHmdzfLlN7kN8uNV94LHmsTOfzeuEx8hcC5w31xWPIc+lc18N5jrh/c37nPC78fridzFt7pw5c0Zv35w792vGwP3wdJ3x+uN5c+6zE/4d98n9XiLO78DlvOfign/r/t0JjyH33ewDP4s45811x/uN16zZ59y5c+t1iLmW+Tl8Rpnr1GyfOL8nt5snTx57LmZi2u+EwPNivmNM9ybPOc+deX65P3vd4X7x2jDXu/uxIeb68ITZJ/P9zHXkTlLcq4Lg1aiHgSB4NTVr1uQvo55q1aplt7pcx48fdynDPGqZepi7fvzxR3uphTLqopZzatiwoWvPnj32Uovnnnsu2jruEz9zw4YN9tou18qVK13qByhq+axZs+wlN6hQoULUcvVD5Tp58qS95Abqx8p122232XM3UAaOSxnPUX/PqVChQi71I2evkXh4PNSPrN6mEkWuXr16uYYMGaLn586dq9epWLFitM9WQsW1d+9evcygfjxdZcqUibaeMppcyoB2derUKapN/ajbf3ED9cMe7e9efvlle8kN2MZlixcvtltuMH/+/Gh/H9PEfTEcOXLE1apVq6hl3NehQ4fq72Hg+mx3bqNs2bLR1nFn27ZtrvLly0etr4Sc6+OPP7aX3gzP7YMPPhi1fsmSJV2jR492FStWTM8b3njjjah1zDRhwgR7qculDGvXQw89FLWsaNGi+m94rXLeE3/++adexvOdWKZOnaqvW/O5zqlcuXKu5cuX22t6pk+fPnrdVatW2S0JZ+DAgTd9tqeJ59dTu/tk7l8lAqPa+B2V4a/bnSiDMGqdevXquXbv3q2vcdPmPvF6GjNmjP3XLteMGTNiPH7OaezYsXr9Bx54wONyTtxOkyZNXLt27dLreoLnhPc57zl3nNdPbBOfqXy2Ott69Oiht8HrWRnQUe3cJ14j7s9I90mJAde0adP0NjyxaNEivd7IkSPtloTDe9M86zjxenDnrrvuilrOc7V+/Xr9vDZtMU2834inY2OmEiVKuH7++We9nmHLli36fDjX43XkzqhRo/Syn376yW4RhPSHCBDB66FBV79+ff1A5g/c5s2bdXtYWJj+UeGDnj92FBJOo9NdfPj5+elX/vidOnXKXsvl+uOPP1wPP/xw1HpPP/20nvgDHRAQoNtohNOIJefOnXO99NJLUct69+6t253kz59fL6NxOmzYML2vTg4dOqSXcxvXr1+3Wy1oLLz22muuSpUq6XX4On78eHtp4nEaWDR8nSKJkzGcP/zww6jjzWM7ePBg19WrV/UyJ9yeWa9w4cKuV199VYukH374wdWuXbuo7e7fv9/+C4t169ZFLevatatrxYoV9pIb3HvvvXr5oEGD7JYbOAUIzxP3ke+5L5w3y8y1QEPSrMOJ59K8d4of7juN81KlSullFL78jjHB7+UULE5D7IsvvrDXugGvgerVq0etQ+OQ58HMczKsWbPG9fjjj0e1d+/ePUoEUxA1atQoahmvsdKlS0fNc/KEOf8U4YmFRh2vd/M5999/v6tnz55Rx4EGOo24mLjjjjv0erdiWD7yyCNRn8/zbYxMXnMtWrSIWvbvv/9qgW3muZ/m3nZeJ0aA0Dh84oknotrdjccrV65EiQeK2U8++UTfF7xGKTzZbq5BTs5rbtKkSXob//33n6tv375RQobHz9M+0QAl8+bNc91zzz26jX9j1uvSpUvU8yxPnjwexRIxHRmrV6+2W27A68B8Hrdptsd9qlq1atQy3kd8tjqP88KFC/U2+KwaPny47kjhMh4/XiPmGWnuCQols+98Vphtf/fdd3o77lBsc3nz5s3tloTD8/XKK69ECQpP26pRo4ZeVqBAAX3v82/4vHZ/ppjJPNc5EXNszPnkseE1Z743r5e//vpLr0vYccB9yp07t15uriN3zDXu6bdFENILIkCENAF7BPlA5tS+fXu71YK9WPyhdcJRDrO+6Tm+dOlS1I+f+48Rf0jM+k6Cg4OjfkwGDBhgt1qYXmsarE7Onz8fZaiYnkJ3+KNjPm/p0qV2a3SMMcTXW8X5/UzvKnHuBw17gzneHTp0sFs8Y9Zr1qyZ3WLBnnCzXfeeTue5NGLSnYIFC+rlFAHufPvtt3qZGV3hPnLefC+zbSNAunXrpud5HjlqRj7//POo9WjsOzEjOBResWFG5ijkjECjccE2GnOnT5/WbQbTq8llNEQJDTgaP2zn5IRGpWk334V88MEHuo09rzT2CLdjjGD37RhMby+PW2hoqN2aOMznmPPHz6eRyTaeO3fBTSicjOFFAZVYbr/9dr0NM5KTN29ePc/rlyKS7zkR5zF0N9LNvnBUwuBc3/2+W7BgQdQy91FPM/LkvLcIryG2s9PDeUzMqIn79d+5c2fdTrFkMPeS+2ji2bNno0QDO1vc2b59u17GiaNj7hhj2hjARmBwn06cOBH1twbncXbHiFL3Y2xGSadMmWK3WJgOH/dnp6FNmzZ6OUe4w8PD7dbE0aBBA70tdjw4t8Vr1oygu1+P7s8Uw8aNG3U7JyemU8N5bMy55HXG69KJEWyeRs+J6QThaLQgpFduzcFSEFKBX375BcpotOc88/777+tX9QDHyy+/rN/TZ/e7777T7//880/s3btXv48N9cOCl156Sb//9ddf9avBxH4cOHAgWgAx06mqe8ue88yiRYui/IUXLlyoX5OTd955R7+WLVsWyijS74kysux3li93cvD999/b7yyc390TO3fuxMmTJ/V7ZQxpH20n+/bt06/KuNGvMaEMXh37Y9LQKtGBQoUK6fePPvoolMGs37/11lv6NSGsXbsWyhjR34PXlDIOdfv48eP1ZyjjBlOnTtVthPtizgEzU/G6JPQBX7dunX4fX/j35NVXX4UyZPR7bmf9+vX6vSe4PwxO5/7SB33VqlX2kqSBn6+EoY4B4LlThpi95AY8l0qc6/e8f7kficHct57Of0xxGwaeByXm9PtKlSrp1927d+tXd9zvy99//91+F39ee+01/aoMcyjRqd97gs8QYq4L3gNxwTgKZcjr93PnztWvTpz7y/gud5RA1q98JrijRKT9LnkYM2aMfuX3ZpyOE8bH/Pvvv/paZXxFQu8Pd0y8CeM6nL8bGzZs0NuPD8eOHdPPx9KlS9stccPnjRJ1+pqfM2eO3Ro3TIluroddu3ZFnSdBSG+IABHSFOYHeuDAgfo1JihSyJNPPqlfDTQ6GXBNKELiA4MBCY0sJzS2OBEa1Qbne0/QCOI6xoBKiRS4zIhEjJhy0rVrV/3KYObk4O+//9YGMOFncN79WDoxx4/ij8fKPT1t5cqV9etjjz2mX92555579CvPDT+L2+B7pqV18vTTT+vXxKS/XbZsmX6l8VajRg39ntBo6tWrl37vzCy2adOmKOP7mWee0a+GYsWK2e/ihkbskSNH9Pu+ffvqV0Px4sXtdzdDwUFDr0SJEnre3B9JSZEiRdC+fXv93gh9J8YgZkIG3lN//fWXnk8oDz74oH5t0KCBfnUnpmBj8tlnn2kjkkaeMd6rV6+uX91hQUdjCBJel3EJHHeMMCUxdUrwGuU+8fi0atVKt5njGBfmvvLzEMTM/aUBTFjjx93Y7t69u34195Mn4hMsnhjCwsLsdzc/V//55x/9nDD3xW+//aZfEwu3b46PsxMpvoKSgojH6PXXX48KLK9atap+jQ12UN133336vXn+xgfz/ONn8ZpZvHixnheE9IYIECFNMWDAAP1KA3D58uX6vTs0bkwvuflBd9KuXTv9yh+6uGC2qAkTJuj3nTt31q9OTCaUH3/8Ub8S/mAakeMJ9uixZ/7uu+/W8+zRTc5eLvaimREa85lO3n77bW04J4exwR9+9jyuXr1az1P0sScxNgHC40fDrU2bNnp+3rx5+tXQqVMn/cP8yiuv2C3R+fnnn/XyokWL6pEK0rRpU/3qpGXLlvqVWY14nhOCufbcRQ0xdTe2bdumX8nSpUv1Kw1Nc804GTp0aJQ4iA0janh9mdEcJ5MnT9bZv9wxxlaXLl30a3KJ3gceeEC/ejKauA80qpo3b67nE5v6+d1339Xnt1q1anZLdCj0YjL2T506pZdRjPXr10+/N4LGiTmG5rgdPnwY27dvjzHjXUzs2bPHfhezMc/REcLrkNc892n48OG6LTYokL766iv93hx3A+8xPiNbtGihrzcKFXehPXPmTP1ZMY12cFlC74v4YsQzR6Hc7wdzzM3z1tPoTUIxHUXO5zQ/xykQY4IjdRyFNeeJxyW+RVvN/ZaQTg7uF/e3Q4cOep7PM0FIj4gAEdIUDRs2xO23367fG9cqd2jQm1ELTz1VpsePQ/CeaNu2rTYUOUKRP39+/WNOw8NTTQXTI0YDkz9MdOdgr2nJkiV1uyfMDyx7YLl9/p3p9UoOaHQZPBm5bKtdu7Y9l7SUKlVKv5oed/PdYxIg7Bml4dSsWTPcf//9uu1WXNRWrlypXz1dB+xhpfAiFGkJwRggxgXKiWljulXjSkbjknhan9x55532u9iJazueBBHh9VWgQAH07NlTz+/YsUOL4KSmSpUq+tW9t51GHF3AKPqMUeYuLJMbHpvp06fr984eeE+Y69a4D5r7M6uHlNxO+D0pgDjRJa5mzZq6vU6dOloQG3jPE47CDRs2TL83Bm5M8DnEZxNHujjyxhEnwmfII488ot8bzCgCryvTCZPSx5tw9JG89957eqSQzxoeQ/McMO6ETriMx8pcq7zXeC/dCv52Olt2ClBM8Pqkm5dxw3PHnB9eL+aeohtWQjHube5uZjHB40Xxzt85c5+YYyUI6Q0RIEKagz32hL3qnobnOWRu8OQyYXLYG5HiDkco6Oayf/9+/UPEHm36DtOAc4c/puzl548afdzNj0VcAoS9oTRKvKWXKybD9VapVauWfjU+0DTkypUrF2X4u0PDicbBHXfcoY0twp5enovEYOoQFC5cWL+6Y64F48oSX8y14+maoOuYgUajE2MIuUODw4jZ+BDTdjyJSRq2dMFi7zpHDXjt8bo2ozJJiSdXIMKRL54LnlcjtijUE2PUJRbG7Bw9elS/dz8v7pj717gP8rplr3RMAsRcP6NGjdLH19zfFAHs4f/yyy/1coMxcDmqYkZJOFIYG/wbPpt4zMwIL90NeW7dR2bMc4j3kHEDSo1io+Z70uWNnTMcSeL3ZH2Ur7/+Wo9mOqHAZscQ95uChfeEJzfMhMLrkve62ZYZiY1JgBjhxOuF1w2Jb7yIk5juh5jgiC07BniP8HeHz0mK2a1bt9prCEL6QQSIkOZo1KhRlHHqyQ3HWfTPGKBOTC9yTP7c/AHgj40xNuj2FdMPFXvyTQwA/Yv5w89hfWdvpxPT88YfF/44mXiF1O7lMkZKUmNGm2homYlGaEw4DSe6GJmgz8QeHyMGTNyEOyYuIyaDPiaMSwfFkTtOQ8X44BvcjRgWH+SoAHuxGRxNQcrRibiIzRhyN+ooNGggm+NuXj0FLt8qMRn2ZgSBn03j3vTem/aUgILHBIXH5UrFa4/PBxrLHEXjfjLmJKaRO2No1q9fX49qcKKrGeN96Mbk/vww2+GokIkPMMckJngt8dnE3nRzvY4ePTrqHnHC+4UjfByRMs9KChcTgJ9SmOPCTiMey4ceekjPcwTPk+sbe/9p/HOfaXwbd8akuFbNcWBnj3mexDSSaPab14uJA6pQoYJ+TQjOzrD4YO4H7isFk9m/1P59EITkQASIkCYxcRkcnjduLgYOextxweBfd0xvUt26dfWrJyhiTMA23Qdiw/gq012DvWsMdI/JoGWmILp/0KWA2ahMLAF7qZOrl8sphpw+6U5oqJQvX96eSzo48sDeYBoVH330kW6LTYDw+NA4nDVrlj4+JpaG7YnBuOt5ug7Yi2x6aGMLxPWEGdnxtF3jnsU4AjNCYuI1nEHNhLE5dP+iUcneci6Pzd3EbCc2Q9J9NIu+/oSjeDympqfdU6aqW8WIJ/dAcGYi4/H45JNP9D6Y42IylKUU5rkQl+CkAVqvXj39noHrFBGxXbcGCvlp06bpia6EzIRmxGpMmH2JqUPEHd4fxnhnPIw7vKY4ikADlseazy/3mJbUwjwDKOo8Gec81hQeXM59N65ySeE+Zu4LunTS0OfzzlOlend4figY47pmPGEytsXncwhjeig0GffC72/OW2Kff4LgzYgAEdIkHHUwvfbuPcY0Hky2LKbEdce4bRnjNCa6deumX2lIxOayYYLa+aNP49H0tHniOzs7EEdLmLLVaUDEN9sLYyP4Ix3fH2X2kJpeUk/Bx3RloxiLT0AmDQh+dkwB4J4wx4MuIDTGTPC3OzTy+IPN3n0eG04mbSZdsxLqJkVMpiT+vXGrMJgsaBRJ5oc+NhjIbowjxqgQT65z5jwa/39ijgG/nxmBIxTSxrjgPnCEiL3oMWFGzCi63cUMYUph9wxxxtXqww8/1MfU9CZz9CehsS9xYcSOcS0k7Hmn6w1Fljmvxq2Fgt2IwJSgR48emDJlih6RoIHH8xlTB4OJQTL3WWz39a3AkZIPPvhAZ75iJwb3yZke2xO97ExrvJ/dj59JwkAhbI63iUFwT4mdEMyokSd3SH4W7+24niG8xhnDQmHhSQwxMxr3nWnUud9GJDOOzdP1nhB4/nhsee/wNyM+gpJwJJzXNZMWEG6DU3wwSQLMb0Rs8LeD+8VRe97H/P4mUQrjieJyGxSEtIYIECHNwgBG9kyx59g9qNS4oZh6IAb2fvHHmH9nhvdjgr3idOHhDwKNRPp3e3J9YW84f5yNgRxbQDF/RNnzRlcKMxmDMb7ZXowBGVcgrROTstbEzzh58cUXowyIuKD7GKFPd3wxPY/stacgiCnWwbgffPzxx1HHhi5O3C/++CamdgXd9dizTPHBvPxOJk2apF/jYxwQussQ9oSac0zD2hwTws8xgc7OrGl0pTAuNnS7csLrl8THEKeQNOLafTs09JlNy+luxhEvxicxgYLzmjOjXfEVvfGB17bJfmVcbYgxNHn8zefzuLGjgKMxRoykBHR16927tzYgzfVm3PDcMQYqDVaOJpgRkaSGPd7MCkVD11zjMY1UGow7GI8lRQifTSYuiQKZyxhzYY63yf7EazgxQp6YrHSmE8XAkQxulx068RnFMffOjBkz9IiY+c4MEGcQP59HZr85mYQAtzp6w9FUZ82T+AoQwoQhdMFKSFYwjmqbZ7XzfogJI8YpiM13Z3ZEijqeW/P8EYT0gggQIc3CHwSTy964lRjog80fYbojvPDCC7qNAYUsQEf4IxiXzzX/ngYsoQE/YsQIjy4jTjFD15OY0oPSAGePMw1eGjRmMiM5DED0FLPijhEengKgY4L1ULifNKb4A2948803tQHN4+Ipras7JvjVk995TJieRxrnsf3o0yDkehSP5thwn8yIQGJqVzAA2NR7YA+mKQbHHkbj8uapNkps0D2PIsBcG6yjYgwTHkf2ZNIQM9emwWRt46iHMSZ43Q4ZMkS/j69hyJ57whENU0uD2+H3pKHiHJ0yRlvHjh2jXXNJmeKUUCAyxTMNKAbCO0e5eF4pNpznlfEJztip1MCM/sR0LVM0GteZxo0bR8UFJCfm+owp5sxAsWLiA3gu+WwyI1083uwUYbIHc7w5ukIhz+vEWYwvIZgRYbqNmuuGzyKOKhFPKb49YZ6VTEzx1FNPRY0sGEHIUT6z35zM8/FWRm8MpjOEz8KYRmJjwzz/4oLPOt5zvB8oeuPTyWHuVed9QtFkUognh8ukIKQq6gYRBK9GGVQu9WPK7mFXw4YNXdOnT7eXuFwHDhxwKaNVT+7873//03/DSRmNUe+V4e5SBqO9lsv11VdfuZo0aRK1XIkTlzLK9bLRo0dHtXPavHmz6/Dhwy71I+nKli2bntSPmksZ8np5ixYtXOpH1aWMMD1fuHBhl/rhds2bN89VpUoV3VazZk2X+tF2qR9vvS31Q+VSxo1e1qBBA9f27dtdDz74oEsJJN3G1zZt2kRNbOOkDAG9j/Hl008/jfpbZcC4MmfOrN8rY9p14cIFey2XSwm2qOOtfgA9fvb777/vUoZD1Hrqx9J1//33u5Tx7Xr33XdddevW1e3KkNLHpmjRonr+o48+0sdXGQB6nudTiTrX888/7woKCnIpwaA/h+eEzJgxw6WEpl6Xx5rXguHcuXOuLl266H3kcu6LMvLtpTcIDg52lS9fXq/DiZ9j3o8aNcpey6WPAb+DMhj0slKlSnn87rwGCM9dzpw5dRuvPyU6otZRBppex4kSB/r7mnVy5Mihv6+Zz5Mnj72mS18vykCKWtasWTOXMlD0MmXcuJSoi1rG7XDi+2eeeUavQ9577z19rfNYt2rVyjVy5EjdvmzZMle9evX0+lzG61MZpnpZXPBvlYiM+mx+n+bNm0ddv7zPtm3bZq/tcj399NP6uPA48RgqI1K38zooW7as/hvu+6uvvqrbE8KmTZtcyrB2KcNab4f3Fe95w48//hjtGPLe9HQ+Z82apddfsmSJPk5sUwLJpUR71HFWBr6+z3nfcL5q1ap6n801aM5jTNegQQnPm65/T/vEe4YokRl1L/Fv7rrrLpcSznrZc889F7U+l/F4KONez/Pa5brmXPTp0yfqWi1Tpoy+5wye9umbb76xl0aHzy3zmeb5wYnPQ17fhoMHD+o2s455DhDeN+bvOD322GP62uR9zOuI54DPF/LTTz+56tSpo9fjsieeeEJf//HhxIkTLiVe9Hb9/f1dHTp00L8d3BaPAZ9z3C/O89jw3j9+/Li+H5zPFE/nhxPhs4DXoLn+eQ3yOjPzPKZr167V6xJu39N1xOdalixZdDs/57PPPtPr8zlYuXJlvS6PJfdZENILMgIieD30m2fPHXueOaLhdP9hRh3mS/dUBZq9/gxqZD0Pda3r3nX2ptGfloHRBo5McHSEPYT8DH6eqZ3B0RP2XnG0gZ/D0Q26cNG9Qf3IaHccvmfgOd216KZB9wn2CKsfH92rzeV0j6GrB/+Grzt37tS9h3SP4efRhYvL+P3odsS/YW+22QZ73sxkoOtGQmBefaYD5TFjDx2PC2sQ0G2GvtkG7j/dgvjZxNNnc6SHPcg8L9xvHlv+HefpI07XAR5Ljgbwu7DnkfM87vy+fM9jZ84ne365HX4mP8e4EfHccFSI6/IcclsG7iPn2c6/5bynDFI8L0ynyhEC9hzzeHL/WbTP1GAgdP9wbo/n0NN3N24m7MXntcTrg9+H22VvOnuHne5XBm6TLk8cgaIbGr8TU7XS15vbMgX6iMlYxM/ixONhMm7xWLP32LkdVvNmwLMznoEuUbzGuG98b74Dr22O2HC75vqNb7Ye/i3PH6893i88f9wurye64ND9x/TMm2vfeV5NGlyec34ml/Fvncc3vjCWhtecuZbosuKMT+BnOY8hP5OfYyYD7z3C78L16fLC48Z7lAX++D0Zz8PP4udwn+lew+NgrkHTHtM1aDBxTs7r39M+mecTzxvvJa7LY8594PckzNDE5w572DmSwO/B64Tr8to16/L48l7l3/M88J6kC5yB23ffp5iyxtFlSokF3TPPdekKRldGPlf4/Q18rvG48Nixna6r/AzCa50jkIy94jOI8S9cxueduVbNeeQ1z+/A88ft8JxwvfjgfD6YY8dnH0cWOELEY8Jjwe3yuHBds9/OZ4qn82MSmHi6BvldeO0zHTbjB3mPG/h89HQdcV+4D2zj5/A6JDxP/Buuz/ue318Q0gu629h+LwiCIAiCIAiCkKzICIggCIIgCIIgCCmGCBBBENIcdCsRBMG7oSuSIAiCJ0SACIKQ5ti8ebP9ThCExGLiSZKLdevW2e8EQRCiIwJEEIQ0h0nZKQhC4knOFMgUNyzOKgiC4AkRIIIgpCmYSUhGQATh1qB7VHIKEGaAEldJQRBiQgSIIAhpChZcE8NGEG4NFiBNThesJUuW2O8EQRBuRgSIIAhpClPxWRCExJPclbVFgAiCEBsiQAQhjcLiXixOxYmFsapWraqLqLHYFufNMrpZvPzyy7pYHYvyFS1aVC/nVLZsWZQoUUIXbHSOKrCoHQtpsbhZ3rx50bhxY11kjoX0WHyMn5M9e3ZdVNEdbpcFyKpUqaILOTIQlX/P4mXcHrdrPp+T2U/ug5Pt27fj2Wef1euwwOPQoUN1gTSnYTNw4MCov+d63FfuF4t/FSxYULc3a9ZM7zv3gW0sRshCZFyfr/ybBx98ECdPnrS3CsyaNUsvN9+f752T+cyNGzfaf5EwWMyNRS15PliYrUWLFroY2auvvhp1HnleWrZsGVWUbd68eahfv77en0qVKuH+++/XRdnMOWHxOhalo4uagUXieLxZfI3b5XXAwnNt27bVRRP5OSwc2LdvX70+e8VZUJCFN81x4rXghNcJ28wxaNiwYbL4+s+cOVOfR3MO+Dk89zNmzIhq5zXVqFEjLF++XP/Npk2bdHE+Frnj92vdurUu6uh+Ps223GEhRxYd5HfntcJrxgRSP/HEE6hcubI+Zrxv7rzzzpuuf55Dnk8eFx5DFplkUcPkgMeH3zOmooEGFiVk0ULeF7wnhwwZogvc/fzzz/YaNzN37tyo88vrIyZXLZYRYzwWC7zy+DZt2hQfffSRLizqLJrHc8FtsfAgrykeXx4f573kLKJJWKCPBWa5jOuOHTs22Y6lIAgpjwgQQUijOFNcsmIwDWhWDWe1aqdhRDcLVtzlclb7Nss5sZIvjZFevXqhU6dO9l9YlYxpqLISMP+e6/JvWZWX7/k5FECegsFZHZyGMSsq82/5d/wbvuf2uF3z+ZwMzgr3NIBoLE2bNk0bgGvXrsWYMWO0QcJKxV999ZVez9mLaz6D+8XvyInQODX7wO/L7+A8Bvybb7/9VhuOrFJMWCGZ6zi/v3My8LMSA88Ht8/94vHgZ9BQ5LbNeeQr202Vcn6WWdcsoxgw54QTv98777yj1yes2s91zfnnOjTi+Lc8P+ZzjGjxdJx4LAw0OHmd9O7d224BVq1apUXO999/b7ckDeb7Os8B94nXJvfdvZ3w+3Ce+23OMb+vp/PJ9+6Y48Xt8ZhwPR4Twr/jNswx4zJnVW5eZxUrVoyq9s59Hzx4sBZ0yZGOlqKKx4FCJCZ47VCsvfHGG/p4UtSPGzdOi1uKhAULFthr3uCVV16J9ixgZff27dvrbbgzYMAA3HHHHfjpp5/0c2TFihXo06ePFmrECENWNycU0zyGPL68xngMDbyODH///TfKlSsXJa54LCnOKRxFhAhCOoGV0AVBSHsoo9LFW9jcxlOmTNHvGzVqpOeVsa7n2U6UwaLnS5UqpecN5u84rV692m51uTZv3hzV7o5p79mzp91isXfv3qhlY8eOtVstgoKCdDu366Rz587RtqWMDlfOnDldAQEBrmXLluk2MmPGjKhtcyJZs2bV77/++ms9b5bxM3bu3BltXZInTx49rwwju8XlUoalK0uWLLq9Q4cOdmv8vr9zOwnFnI/bbrvNbrEw56N69ep2yw0OHjyolynD1m65gdmnzJkzu5TxbLe69D6y3VwHhmbNmul29/NEuA0uc/9+ynjV7T4+Pq7p06e7lGHtateunW7LlCmTS4lIe82kIaZzYL4T99MTvH7uuusue84itvPpRIlavU7evHntlhvwWHGZMtDtFgtlSLty5Mihl9WqVculxKTejp+fn257/vnn7TWTjrJly+pt33333XbLzfTt21evw3vJnMv//e9/us1MTpSQiGpXBr9ue/HFF/U8z/nKlSt1G5kzZ45u534cO3ZMtylx5nr22WejtjF69GjdbuaVcLvp3I0fP17PK3Gh53ksef7YVqNGDX0sf/nlF5e/v79u69evn15PEIS0jYyACEI6hW4PZN++ffo1JtibXb58ef0+tt5UTyjDwH5nQXeghEK3DGL2kz2z7Inu2rUrmjdvrtsIR2nYE+vE9GLTJcYdJbTsd7FD9yTjjpLQrEDOHlxvgK5v7LGnu0pSw950jkIR9kY//vjj8PX11b3ohQoV0iM4EydO1MszGsqo1yMzdC2iu19gYCCUAIpyK6LLGkehkgq6ldFFifzxxx8eR1j4edwvwle6ppEnn3xSjyR4gueV3HPPPXjzzTf1e46o8W+VvaDdtwzmXjGuYESJUO2CZXDfL7pSueN+/9MVk/c/t7V69Wp9LJXIhRLQejmPJUejBEFI24gAEYQ0Cg2C2KCvNYlrPVKkSBH9alxZ4gtdUZwChy5ZNErjgv7hFA3btm3TrlaE8RCELhqE4sYZz0CmT59uv4uOJwFCwyW+GAMqtuxas2fP1nE0dMFhzAXx5MaTmjDOg9DwpXtOUkJjkEY2YTyOged7+PDh+v0PP/ygXzMa33zzjX5lzJPzumMME+cp3pIyKNu4PvLY8xpcs2aNnndCUc3PZezHo48+arda8Fp2h/cdXbTIhAkT9Kth9OjR+nX58uVRbmd0hSROUWJ46aWX9KuJX4qNChUq6NdcuXLpV+Ne6X4sKZwoSvj5EuAuCGkfESCCkEbhDzbFRUwC491339XL3n77bbvFMzRS6LtNGNAbX2jYEDPqwd5OZqjKkSOHno8NxlpQuDBouGfPnno/zWgK4zwYAMzRBQbUs0fUxFpQKFAEPPzww3refH8GYHvCLI+LDz74QL/SNz4mGNuyZcsWbaixl5vbZfC6N0FjjseC59STz/6twO9PGKTNQGwnbdq00a+Mf/A2UZbc8DpgnARxH6GjQGAgPKGASyp+//13+Pn56XNBPI3cmZgcJitgILcTxjsxAJyjNAaTSCBnzpxRosDA5wI/j8Y/Ow1Ix44d9Xb//PNPfU8uXLgwasSDooTfnUkTSGz3If+Wy0zQuhFBHPVwws9i4D9JymMpCELqIAJEEDIYdG9gICqNZ/YqUsjQcKD7SLdu3ey14oZGDDG93jTKuW26NHnCGCDMYmSMo5gCSk3PMY1Zul4xuxNdfmikMOg1sZh9YABv//79dWYjGmIm09OgQYP0qzvMZsTv5+3QSDS91R9//HG0wP6YoAHJ7+ecnMHVBmbIIjVq1NCvThgwTHh8KSrTA3Rlcz8uPFbuMMDaBKp7OjZmJJKB1UkBR+kWL16sR+EeeOAB3TZnzhz96sQY8sYV0x1noDkxAtOTCOe9yIxjxJxfjn4aly0Kc4oZZtgbMWIE/P39o753Qjh48GCUgGXwvDtMdkD++ecf/SoIQtpFBIggZDA4ssAeSmZ+oksTjSeOOrAXlWlK4wuNDULDigarcQuJSYAY9yaOzJiUuzEZyHTdoIvHQw89pI0fuj19+umn2sXoVrLgGMOagoP7QTHELFs0mJ555plo2Z2cMJsRKzsTb8/CQ1HFkSJ+V6b7jQnzPXje+f2ck6fvaNyvmALYHfZ2M70tccbFUJBypCuuKbHZxJITuiO6Hxcz0uAUaGbfg4KCokYFnRih7swmxnuB17inY+GcGOvhDgUAR+GYStmMEmzdulUfa08Y4eDOvffea7+zMOfXxGS4Y9qdI1wUnnTLYowIRygoSkaNGqVdIj2Jsbgw+0A8jaSaWDVvvF4EQUgYIkAEIYPBeA+mtX3rrbf0PAOX6RJlglTjCw0bIw6YQpNuIQwyjUnEsHee0F+exj/xFLtB6MrFnlj6g9PYev/997WBS8Nv8uTJOuA5MfC7kk8++UR/hvE7p6Fualt4gseLrmLEbMNb4TnhCBf5/PPPY6wTYb5Hv3799PdzTvS1d8ccG/e4HIMxHs155rmiCx3PcVyTcdXxJuiK5H5ceKwIBavBHBfeB55iiEzwufPa4sgBDXpPx8I5UeQb4WswLo8cCaT7EveTn+u+Xkx88cUXOlUuRxQ5esP7iX9PEUliOr+m3fk9GIvB5wZFCDsMGAvE7TBI/Ouvv/Z4PGLD7APxFFjvaR8EQUibiAARhAwGDVS6NzDfP3sU2dsdW1GymKCxYLLp/Pjjj9ov28QCxAYLmxmXnZig0cyiboQGFg0/1joxMSp0QbkVWK+BRf5ooJOYgtsNPF7M9HSrsJfaveBacvDII49oA5cGoMmEFBM0cvn9nJPTEDSYAHf2trvDUQ8zamJqQNBIp6ijGIprcsYp0fBkELQnAzQl4f67Hxcz6ufEFNkjJjDbiQnE5nVvoFshXbo8HQvnRKFOF0EnrJFDd0mOAlAAUIQQ93vYdASY+4jwmL744os6UxUD1xnPwecART7vCWLqmLjD+49QGBmYgcvAdo5+sB4I71mOrLJ4ZkLgNWuuPWchQ4NxKzP7KghCGsYlCEK6wNSPMHVA3PFUB4R5+tnWvHlzu+UGcdXBePjhh13KmNbvixUrpl+VQR9jfQlnHRBl5Ljuu+8+XTdCCRfd/sknn+j1TB2Gp59+Ws87YU0ALqtdu7bdEh0uM5/hCfc6INyen5+frnHAGhtO3L//X3/95XrwwQd17Yt33nlHf59169bpZfGFtSm4PZ6rmOqAsL4G25URZ7fcwOzTsGHD7JYbsJ3nxDB79mzdxu/G11utA6JEpm7LlSuX3XKDhQsX6mXK6LVbEs+IESP0tlhPIqZr0FwznHgOnYSHh+v2e+65x26xiGlbJHfu3C4l2vT7xNQBKVGihG5nrRp3lFGtlymj325JPMHBwVHn033ite3EHMdq1arZLRasH2RqdbD2xpkzZ3S7EiNR27p06ZJuM+zZsydq2Vm7xoyp37Nq1So97+SLL77QyzzV7OA1xWUx1XBRgk4vN88DJxUqVNDLPvzwQ7tFEIS0ioyACEIGxviQM46D/uae0nnGhgkIN24+8RkBIXQD46gJY09M9itlVOhX497CIGp3OHrD3lVPcQiJgdtjz7R6FurAdH7/mPzLmzZtqt1K2EPLQFu63LBmSUIwlacZLxOTz74ZVaJLE3umnZjsP/FxWerSpYsejeB3Swo4+sSefroUuQfkM56ImPTEtwJ70Ql79029BzPCYGB8Ac8dcXc9Mtmc6tWrp1/jgrEZHMHh+U8sLVq00K8mhazBZHsjvH5uFX5Xns+nnnoK3333nZ7MCBePlTPtLevoEAaIO0c1eP+YlNd8NbE7HFXgyArhvenEXLe8X03GOfNZnkbYTA0e56hPfGnVqpV+da9JxHgxM5qTUHdRQRC8DxEggpCBMYYc/fVp+HJKSJEvGi3GgKELhqknkhBMQTXj2mGMIOLu7sO4DRruJs4gKejQoYN+paigYc9g47gw8Q4mwDihfPnll9owJCaw1kCjjceUhiYD4w0MimZ9BRrjzZo1s1tjhutNmjTJnvPsOpUQ6IJGtzVC45apfgm3a1zZ6N5zqxj3PLrZGeOdhq8TXrPGHY9B98Zdi8fM7INJfxsXTqM9sfTt21e/cp//+usv/Z7ub507d9bvKQRNvZtbwSR64DXKc8CJmezMveMsBMrPM0LdZMsidJUzdUCc4pT3FONCyNNPP40zZ87o9xTBrMlBTAwMMVmuGE/lnnrZiDkjEhMCM+ARZhwzLl7cz/vuu0+/Z4pg43YmCEIaRt3YgiCkcX755RfXvffeq90T6A7ywQcfuK5du2YvdbmUYaLdh7ic7ibvv/++ducgxhWHE907lABxrVmzxqUMuaj2iRMnuk6ePKndlN566y3dVrNmTe0upIwgPa8MIe0aYVwo2rVrp11zlAGj/97f31+3c7vjxo2LmtjGaeDAgXp/jAuMmfi96PrC7XE+X758rt27d+t1DSdOnNCfYf6Gn+F0j+K+c3mWLFn0crqg8DuSuXPnRv0dJ7oxbd++Pdr3d+6vc5+dLkrxQRmC+u/atm0btQ1Pbjs8BjwXXM7zSfcgs74SFfZaFp7OiRNlhOpl3bt31/N0WaI7lvM8zZs3Ty87fvy46+2333YFBAToZTxO69ev18sIXXGUQNTL6EJz++236/ec2rRp41JGt71m4hkzZozeXsmSJV3KgNXve/fubS+9wY4dO1yZMmXSy+n61aNHjygXnZ49e9prWcR2PumGZNrp2sW/5XteK7xmeP2SOXPmRF2DdJujS5Uy5vUy4jxHSshqFzq+57GMySUwIdClrkCBAto1jPtNlynC67hp06b6s5R40/ecgefO3Hf8W363HDlyRO1nq1at7DUt6J5l3Cl9fX2jHRslclzXr1+313S5lMCJWsZJCUFXnz599HXA+QYNGriUaLbXttiwYUOU+xePC681XnPu9OrVK2q7PJZ8ZvE9vwu3IQhC2kcEiCCkA9yNAU40pgzVq1e/afk///yjlxn/fU6MyyDdunWLti6nTz/9NMo4NBMNgjfeeEO/f+GFF27yT6dBOHPmzGhtMU0mFmHRokV6nr7r9erVi7YOxdKKFSv0ek7oL+5cjxMFl4H77r6cYoBcvnw5miFNAda3b99o68Y0JVSAbNmyJdp34nk5ffq0vTQ6//vf/6IZi8WLF3eNHDnSXnoDT+fE+PWTb775RrcPGDBAz3Mf3M+TiQuaNm1atHZOJjbCQJ9/7otzndatW7suXrxor3Fr0OC/++67o7ZNw9kY2+4sW7bMVaRIkah1GQfxzDPPRIlrQ3zOZ6FChfT1797O65dwubOdBrpTCFPY8e8ZU2TW4b6zc+BWYdyRiV8ykxFlXbp0idbOe87Jd999F+1vuU8UHrwGKBrcocjkvefcJoUt47WcGKFG4UexaNalMOXzwwg3JxTBZj0zTZ061V56Ax7L+++//6ZjuWDBAnsNQRDSOj78R93cgiCkYejHrgxZnYef7jusR8BaEAbGNdCVgm4VzK9PP3Dncv4d3SjUj7zOnqMMAO03Tn9/pmvl3zClKh8XTN3J7bEaNtPYMh0vC4hxOTPlcBk/h9XMWUCQ+8LldFui+4dJfWug+wwz5jDtLpexKjv95RlXwqxD3CaXczvcXky4fwb/1plOlst5nBi7QT9253Jun5/DebbTJY0+5+b7O93CCI8V3Uv4nVn/IaHwGNKlKj4+8qz7wPPF4+MpO5U5J/xu9Ok358QJMxM53ZhOnDgRdc3QtYrrm7oL5jjxGmBNF7qZeXKloT8+jxvdf2JKvXwr8PrjdUR3G2Us262eYSwOzxO/o6d9jet8sp3ug/y+/Fyme+Wx5PfiOSZ0/WM7jx3vE16PvMbd4fXFyui8LkxGsKSA+8jvwP3idcDrQYnNqHvV7DPbPdUjoascl/MY8e8Y88VzH5M7I68ZumNyHU/fk7WEGCvCbFW8Bnnd0O3M3POeoNse72tu19RNMcfXE/xuzNTFZ01SHktBEFIfESCCIHgVFCAsCGhiJARB8D4oQNjZwBo9giAICUWC0AVB8DpY5VkQBO/GZMETBEFIKCJABEHwOkSACPGFLjpCykNXNpN+WBAEIaGIABEEwatgHEbz5s3tOUGIGcYPmbS3QsrClN0xxXoIgiDEhQgQQRC8CtYmYbCsIMQFC0fGVNBRSF6kk0AQhFtBBIggCF5FYoqXCRkTFqYUUgf3TGKpjeTTEYS0hQgQQRAEIU3CyuPpAY7ifPbZZ/Zc6sBYmmXLltlzaYsNGzak2X0XhIyKpOEVhBRmyZIlWLhwIf7++29dc6J8+fK6nXn+mct/8uTJuiaBYerUqdi8eTNWrlyJunXr6hoWBtaj+Pzzz9G/f3+8/vrrOH/+PD744ANs374de/bs0fU0zIgC60l069YNPXv21POE9RHeffddnct/3bp1aNSokfbt7tGjh72GBT+frlENGjRAv3790L17d3uJBffjvffe07UGWB+icePGOs8/P/Phhx++aXvusI4D8/zXq1dPp+Dt1auXvSRhsJ7JlClTsHHjRl33pEmTJrpnlMbViy++iDvvvNNe04IuPD/88AP++ecf7fZVs2ZNe4nFzz//rOsU8BhVqlTJbo0dfh7PIb/T6tWr9TFjHQ+yd+9e/T2HDx+ug3gJzztTmfJYsfZCs2bNotVm4N/w3P/vf/9D69ato87X+vXrcfvtt0erwcFtff3113jjjTfw/PPPY+bMmVi7di2WL1+u62mwpoOB557b5DXx8ccf67ok3G9um+eb1w7rLxBeT0wM0Ldv36haJKznwL/j9lk3hOfcCa8n1szgZ/CaYq0Krs9jzu83Z84cXY+CcBvff/+9NiR5nHkMunTpopcZfv31V7z55pt62YMPPohy5crpe2HEiBEYPHiw3u8vvvgC//77r97H+vXr6+vUvdbKvHnztLE6ceJEuyV14fXStWtX/RwYO3as3XozPAfm+PP+cL8HDay1Ubt2bV1Dg25SrNXC8+peG8YJBRCP16RJk3DXXXfZrUkD6/LwXPN6Zf0Pfhb3x3ktOuHzsU2bNvo887y2b9/eXuIZbpPPRd5Dse0777nRo0fr7fH+qFOnjr1EEIRUgQJEEISU44477tCVfWOaWKH4rbfe0uuyorMyMD2u5z4RVhF3r3LtPinRE1WleP/+/S5lCEdbXrhwYVdkZKReTp588sloyzkpo9ylxI69hktXXVeG0U3rmalEiRLRqnM78VSlmtWtPVVSjgtWfXbflnNShpmusmxgJWhP67lP8+fPt/8ibljZPFOmTB63Y6asWbNGVapfvHhxnOeM09NPP+3at2+frnTuabn7xHPIc+lpmftElGiL9Rxyyps3r94HMmPGDI/ruE9KEOr13avRK8Gq2wmrlzuXVa1a1V5iVcV2r4jvnFgxmygBftOyV199VS9zooSxXpaY6ys56NSpk94f94rzTjzdg7ynzp49a69hoUSsSwnpm9bleZ09e7a9VnR4nZiK+0oo2K1JgxKyrmLFinncHyUY7LVucM8999y0rhLOuhK8J5SIjnp+/fTTT3ZrdJQAcikRetN2O3fubK8hCEJqIAJEEFKY0NBQ1yeffKJ/BPPkyePau3evnnbu3Olq37591A/kgQMH9PoXLlxwPfvss7qtTZs2UetzmjdvXtT6huPHj0f96L/zzjtR686aNStqXeePL4UBt8t2fs7ly5ftJS7XpEmTov6GRuLMmTNdfn5+er5Ro0bRhAoNuuLFi+tlo0aN0p/51VdfRa1fv379aOuTDz/8MGr7PXv2dH377bdRBnbdunVjNDxi48iRI67MmTPrbfA4cz8mT54c9TkPP/ywvaZLb3/58uVRy8yxMpNpT4gAIefOnXM98MAD+m/5arb3xx9/uPLly6fbeY7M8eA5y5Url243+2ymu+++W7fzHBH38+Vc9/PPP9ftnAjPJc8F53n8neuuWbMm2rqE55Drsc2cQ0407oyoatiwob22y3X48OGobSxcuDDa9o1Ry+0YeG7M+hSZRgzyPPzyyy9R61+9elW3k+7du0f9zcSJE/UxpFFq2rjc8M8//0S10/h1v964XWOw8n5Ibd5+++2o/e3du7fdGp133303ah2eb+c91aBBg2jf0VxzFLR//fWXa+vWrbqzgG2VKlWy17oBjz/vB7P9hF7nscFzWqFCBb3dN998U5+P//77z9W6deuofeT1YPj111+j9mP48OFauJr5jz76yF7rBtx3PsfMOjHtOztzzDoff/yxa8iQIVHzK1assNcSBCGlEQEiCKkAfyz5A5g/f3675QYcoeCyQYMG2S0u1+DBg3Ube0udUMyYH1MnpUqV0m3uRtaSJUui1qewMZheWH6OgcarMeT5o22gUDLbWLp0qd1qUaZMGd1uer3Jnj17otankWGgMWhGd/r372+3unQPu1mfRm1iML3ATqOEIw1so+Gze/duu9XlOnjwYNTnuRMYGKjbObKSUMzoCl+dnDx5MurzaEwbOLrANndDyoin0qVL2y2ezxdxGvgGY8g1a9bMbrmB+7qE67HNeQ4JjVmzvhkFIaaNBqaTLl266PbHHnvMbrFgmxnxoQA18O/Z5vxcniezrvNaYM832zg5j4HzXDqvb8Nvv/0Wtbxbt252a+rgFMWcnPeAgeIid+7cenmfPn3sVuu4mL/bsGGD3erSzxO2TZgwwW6xRrbMuu507do1ahmnpBQgfDaY7XIk1wk7Xtg+YsQIu+XGs8P5PT/44APdxmPgzl133RW1fU6e9p3PGCOcOWJneOqpp3QbOzkEQUgdJAhdELyMe++9V78eO3ZMv3qCcR6zZ8+OiiOIL/QNN8SVvnTBggXaf5x++owvMVSoUCHKL5s+/XFRtmzZKH/+jz76SL8S+vRfuXJFv3f6vitDG507d9bvGf+SVDB+okqVKrTC8Omnn9qtN6MMYR0/oYw//V0J42mSigIFCkAZVPp9TOeYx52xMPv379fHg/B9TDAOQomZaLFDMcG4EMZlJBQeOwPjOTzBGJxnnnlGxyIpg1K3edpvxm8Q7je/a0wwvonni3EczlgAxpA8+uij+v2KFSv0a3xYtGiR/Q5QYsR+l3gYR5NYGBt0//336ykmGFPFY6lEGEaNGmW3WsfP3Mu//PKLfnViYo5IbLU6lJCFMvh1nFNSw3g2gxKV9jsLk8KXcUSE8UfmOnHGtjA+ifAYuN8rjJthXJcS7nbLzTAeLSQkRL83z1XCuDTC4ysIQuogAkQQvAwGIsfF22+/rYMuCTMBMeg6PjAQlDCQ1RjBMcFgXtKxY8ebhA6DgAmDo+ODCSqnkUyDkjAYmbRr104XH3Rits9A5qTkqaee0q9z587Vr5749ttv9bGlccT1aOC98MIL9tJb58yZM9qgIjEZfjxPFF80kimcGMR7/Phxe+nN0DidPn26NlTnz5+vDa+YYPC1uXaYCIEB+PHBaayVKFHCfhcdpsWlKOW1M3DgQL0v3Hd3qlatqpMj8Fh8+OGHduvN/PTTT/rVnDcnr732mn5NSNA0jyf3nceJAfu3YoBSmPO+2L17t92SMChA2IlgAv09cejQIf3Ke8bd0DbCzVkJnkktCAP6DUyyQJzJCgyPPPKIPv48HknNfffdpxMZtGzZUgt6JyZ9cqlSpfQrr1d+Rz6XatWqpdsIA+dz5Mih3zPJgJPHHnsM77zzjj3nmR07dujXggULRnvemWQT169fj1FMC4KQvIgAEQQvgtmkjHHcqlUr/eqERhONcvbqRURE6DYaqMxQ5Qn2Kq5atUqLFGae4bqEPZ9xVTGmcUpoRLhjMsjQQDI9jLHBjDbk0qVLUT2ZzMxEzDInpneX65pRkqTAGDfMKOQJHltnTytHHyiQbqUwIo1sbpcjPt99950eESI0FpnFyh2OtjCDFqFRxs9m762nrEHMMmVEGkdsCA1yk1nNCY8j1+U1Ztbl5zPzmSd4bikSOWrAESNm0SJc35MA4THdt2+ffs/9pvHIfXFmbTPQ6DZGKTMSMYuWJ8x5co7cGXgc3TNcxQYFHAUHz6f5u8SOghw4cCDq/ovLCL4VzAgccR8BOH36tP3uBkOGDNGvv//+uxZ4HG2jECSPP/64fk0pOEr1448/ahFqMvHxGuRzzYy+mo4JIxR4TzB7nhMzAmjWSQjm+qlWrZp+NeTKlStGYSMIQsogAkQQUhEag0w1yYm9vPxhJHx94IEH9Hsnf/75p045ScMzNrcgpuIkw4YN0ylQmUKV7gqEhqzTFSom6E5DPLn1mDYasma92HCKHWO4GfcLTy4Uxn2HhizTbCYVphfUGODu8NiaegyxuQbFB+47YSpfbpcuRHQpoQijkUUx4ux5ZrpSwvP05JNP6vd0B/OEOYbcV26bbNmyRb/GBEdVuC6vm4MHD9qtN2OunXHjxunUrHfccYc2Xvl96NpDFy5PcNSK1xuJzV3MQGOZ4orHg+LYE+Y8xTRax32LLxTh/A68F9g7T2ggJwb23NNtkCNYTO2aXFBIsveevPTSS/qVUEhS2BKOGhiMcCW8RnhsDbGd8+SCItSId4605M+fX4+CcsSTwsSM2LBjhRhR4MQIWOd3iS9GtJnnqhMjivgsFQQh5REBIgipCH2fx48fr6dPPvlE+5TT6KOx6KnXnT23NAz5g1qsWDG79WaMyxSNQtYIMfM0gNkTbIwab8AY6t4Aj22LFi30+9hcY+KDEResbUJ3IfZGE/rvs8ffffTD1MRgnZZnn31Wv3f2gDth7zLhvnKfiRlZiQn2JHNdCtCYajAQY5hx1GXQoEFRFa/pt08xGNPnUDgZ17nixYvr19igYWl652nMJ8bApJiILxzt4HHjKKCJJ+EID91wEgOPzV9//eVxhCcpMeKMroEcLaTgMaLTCY14jiYRulZRgPC7mTgtCuGYRv7igjETPO9xTazf4S7u2UFBlyfWD+L+8H7gqEN8Xee86fkgCELSIQJEEFIRGi979+6NmvhjTZcp43bgDntEafiwpzA2tyBj/DJ+g8XFjE84tx1fjEgxIxVOTBsNOmNYx4bTuDTGsxFQp06d0q9OzOgOv0dSGngm9sLZa+yEx5YjRkkJXZcYxG9cPdgTbUYwnJhzxqBkGpDE3R3FHe4r95kYoRATFAVcl73Q8RFXHF2gYDGxQByNiem4EY6S8HojRkzFBXv1eS1TiHuqBG4+L6ZRMAow9/ghT9CI5QgIjV+OpjD+gseAo04JCWJ3wvMVUyxMUsJOgzFjxuj7hm6LLKjHEUiTFMDsw7x586KC4r/44gv9SjiyatZxxoYkBD6POCoZ10Rx7bxG6CbGYqAsssnrjseaxTndY5/MCJenxBjm3DsD6+OLGWEx970TM9JXuHBh/SoIQsoiAkQQUhEaFc4f8PgY86RixYq6ojaZMWMGvvnmG/0+JtjbyJ5t+q7H1xXDxGawarQ7rFxN6IoSl5FMzDY4cmOMApMJh73I7pjtc11PwbOJxWzX3SfcCUeZaCxR+NDVhQLOk799QuF354gGjd7YguAJDTSuz15lGmU0QGNLNMDtMrA7PnA9k4WKveoMXo8NHivuC404E28SE9xfCgruP6+1t956SwvrmKBrHg1q4jSaDeY8mYQF7lAceYoPcYfXGMU9kyZQOFAgGRc7jgx4MxRP3FfG11Cw0XWP97BxHeKIKTGxUhS87kLRxD4l1q2QFegZCxTX5J61juKJnQlMesCOBme1fMaYGXFhYnLoMuW+jyauyDzvEoIRae7uifxc0ynCyvuCIKQ8IkAEIQ3CgGbjWvHEE0/goYce0u9jgkLHGKizZs3y2APvDnsuCbNAmd5Cw9dff61fzTpxYYxcp8++CX5mz7S70UHDmMQUIJ1YzDEzaYE90aNHD22sUvgw1euAAQO0yEsK7r77bv06bdo0bVjGFIvC0QqmMeXxongbOnRoVOC/JxigawKQ4+Krr76KyoxElykTbxIbxnDkeYzt2uHIAoUKrzUanRxxiWv7ffv21XFA7tcYMSlqPaUNpuimy4+nETR3zCjOPffcg6efflpPJrkC0017M6+++qp2rXruued09jumn2WCAJPmlsfciafe/rhSbicHdAmj8OP+8RnlhCNeTvdBCmiKJt4PHCExMEOVEVaJESDmb3iNmJgZYkaCOQomIyCCkDqIABGENIjp4UyI/7pxj6ExR5eMV155Rc/HhMn+RINz5MiRdit02lH2dhJ3w8IT7AE3Pf6sEWGg/74JTqeRZWAAs+mVjo9xHF+WLFkS5QZFkREbxh3KZN6JKRYjodBgJkwmwGxAnGLCnGMzgsDRhZhw7/GOC/P94ovx16fRzx52pkCNiYTsN6ER6AzkdgoKUxOCaVqd9S54TdIo52fFR6RS5NKFh8KL4o+TCabn9RafRAruME4rvqLvVjCjCjyeRqRRQBGKUuMqaVLaMo23swYHMSMAscWNJTVMtcvzRGOfYp4CynQ0MB6H7mJGCHAU1YgF0/lAjFDmdzTfMyHwvjXPGGfCAbPd2ES9IAjJiwgQQUhh2BtpYhz4I8zUoLEFWtKgMO4WJg2vmZw/1gbWBTCGCo0rk2HG9GLTNYauDjTKCA0bsw4/x9SboGFogloZJMxRlgkTJkQZ4zT8nCMgNO5NSl720Br3JbM+XUVYE8BAlzBTgPDdd9/VmYmY0tS4BzHQ1hjs8YXHkbEKZmSBx5n7wREEsy0G1BpjjT2xTvcM57HlZM6LCcyOLzzupseVr6bWAGM2aPzzvHNkY8OGDbqd58z475t9NhNrRRC66BEud56v2LL48FyaWhImDa+ZOIrmDs+h6XHm3xnXMxMwz951BjKzZ5vHmL79BrY7t29EpNlvrm+yetEFxtwDhEKWbm/EWdeC58mIkA4dOuigdcYx0Fjl5zGVrzGq6drm/FvuG+8DfiZjJ+iGxL9xnlPzmRwZS4h7Eo8RjVf24MeUFSwuuL8UMUYsUARx3j2tNZMSELojsmYLRxQopim+nNnDOFrGrFOEsWJ8NjDjFAUjP4NuZ+4jpeZ5Yp4XPCdxPY/ii7m2DSyeyg4NuueZQqPOEVEuJ8zQR7HCIpWm/o6zUKmB1xD33XnfOM8/YXwQ3ccIOz8odNmpYUZk+XwSBCGVUA8aQRBSkNatW/PXPdqkjCp7aXSCg4NdynC4aX1PE5k3b95N7Up46GWXL192KWMtqn3u3Lmuffv2RVuXU548efT6hl69ermU0RxtHWVEuJQBYK/hcq1atSracvepePHiLmWI22tHp0+fPjetX6RIEdepU6fsNeLPl19+edO2nFPt2rVdysCz13a5lHHrcT33af78+fZfxI0SBDcdr6xZs7qUwamXt2vXLqq9X79+rgULFkRbN6ZJGVAuJRBuai9QoIDerid4Lt3X9zSR1atX39SuDFm9TBl5LmX0R7V/+OGHenKuG9M0ZcoUvQ1l9N20jN/HMH78eN3WpUsXu8WC56tevXrR/o7HVwmSaOdSGazR1uH0yCOP3NTGa0SJIVfu3LmjtfM6jy9KUEb93cSJE+3WhDFo0KBon2+mF1980V7D4uDBg67ChQtHW0eJD5cynu01brBy5UqXMvKjrWvW/+STT+y1bsBng/u6nGJ6HiWEH3/8UW9LiSXXrl27XKVLl472GUpQRTt/pFOnTtHW4aQElCsiIsJe4wZ169a9aV1O7vcq77sqVarctJ4SQfYagiCkBj78R92MgiCkEOzlpOsBe5HpCsUgSPp1xxRszZ5kBmJyffagO2sisOeS+fTZs0m3GNYVYQ8xewPpPkQXH2b+4UQ4mkJXFvb+smeVvdLf2UGtDNBl4DkDN509k4S94eztZc8vXbm4v06UIaG3Q/cs1iKgfz17Hxk8TF9vk9UpJphVi6mIuX2uH5uLT2xwdInuFezFZY8y94OPOLo8MYDXBOwauK88ruxZ5vFnb7ET9pyz51mJpARlPOKoBUeauF2OPPEcm/gPjrowhobuKQzSZc80zxl753ke+P2NGxPhaBV7dukyx1Eh9mxzPV5DPF/cZ1Ng0h0WpOOoBnvCGaztTHLAc89K43feeadO1cweeW6b+81rlKNVTJ9qYiU4kkM3Fo7gsIAcjzX/nj3dTCtsRtgMvBY4gsJRCwYZsxee6/O6ZMwHe8L5/U1WNJ4nuvrxWHtyt+E+caSC34Pue+6Z4nhtc1SH1zG3yWPF48JzwIlxKRzVY/wP3bF4bHhczX3FXnlPBRxjgvcYzxtr+CQGs78chWBANo8z3YV4PnhsnHB0hp/Fv+GIJUcKPdXMILyuODLC481rmtcKY0c8PV+YlIHHlevwfPGc0x0qtudRfOEzgc8mFj3lNc7riy58ZqTJ0zkkvHffe+89fX0xPshToVLC65+jXDwevGa57zy/jBvylBGOzwCOVvEZw5HdhJxrQRCSHhEggiAIgiAIgiCkGBIDIgiCIAiCIAhCiiECRBAEQRAEQRCEFEMEiCAIgiAIgiAIKYYIEEEQBEEQBEEQUgwRIIIgCIIgCIIgpBgiQARBEARBEARBSDG8Jg3v8OHDMWXKFHtOiC/MyR/XKYzPOkLCkeNqwZoVrCkhCMmNt99z6fWZkFGfdfKMF9xhHSNnPSUh8XiNAGEhNRYpIrzphfjBYm8s+BQbLCx1/fp1e05IKuS4WrBgGYt7CUJyE5/nXWri7fuXWNLr94qLjPq9YyIjdzQZu5RFeYsXL67fC7eG1wkQVh5u0qSJ3SoIgiAIgiB4Cw888ID9LuOQL18+fPTRRyJAkhARIIIgCIIgCEK8qFnrbfio/1w6jNiYkMZzhfNOLxb35cS5TkzLSUzreJp36f+4X1Z4M9vct8nJhD67b4M4/8Ze38eFjetfRp8+fUSAJDEShC4IgiAIgiDEC5roLvWPyzcSkb7K7NdTpD0531vLrXWit92Yj2l5zOvwvfs2OFEsuJRVa9a5sTzCfrWWWVN89ovf0ylQhKREBIggCIIgCIIQLyyj3Bccb6Ac4WtMkyVXbm5LyLx7G9+7z/v6+CJzoC/81atl2prlvohUrwF+PvBTy3yZWMBe5tyGp3n9H5WWkCyIABEEQRAEQRDijTclB/NVGqFgnlBkyRyKkkUvwxVhL1BQSvj7AQXU8pxZ1DqBCdxx0R/JhggQQRAEQRAEIU0S6fJB1qwhCPR3oXiRS8gcpBSIrTMiIn2QL3cIsirxkTfvdfj6hlsLhFRHBIggCIIgCILg/UQNYFhvOEDB7MAuRCJ//uuIjAhHwfxXtCghHKkpW+wKrl7zQf5cql2PjljLov5N4KCIkDSIABEEQRAEQRC8FooFxmME+AFZMnGEwzJfqR2oNc5dzIwihc7h6InsKFPyLPz8XEp8cPTjGkoVO6OEB0dJQnE9PEBt64bi4HpZgyLgKyIkxYm3ADl37hzOnz8fNTkLj7E4DdsuXbpkt1hwHf6de7sgCIIgCIIgxAdWjAhQYsHPNxL5coYhT44wa4ESHz4+LlwK9oe/WnbxWiByZb+OzP7hWpmULHoRl6/4IV/+SwgJ90GIEiJGa/iq9Yvku4pA/wgEZopU27EXCClCvATIokWLUK9ePbRr1w4tWrRA7dq18dprr9lLgX379qF3796oWrVqNGEybtw4XdNj2LBhCA8XvztBEARBEAQhgSh14KsESOkSV3Ax2BfFC11C3hyhiAz31aMjoaH+iIzwVZOfHiVh3EdIiB8K5r2KnXvzoWCBS7h0OVCPivi4fBGh1q1d+Sx8IiMRFBSJPLnUtjJuofdUIV4C5MyZM+jbty+mTJmCH374Afv378ekSZPspUC5cuUwdOhQ5M2bF59//rndCowePRq1atXCe++9B39/f7tVEISMAkdHpfNBEARBuFWuhfri/AVfVCh1AQePZ0OdqidQtcIpRCgRwilPrssonO8yrodF4NWX5+Klpxejcd2dOHoiB0oXV2LDL0L9KAGZgkLRutEh9TfA1euBKFbwCs6eD5QRkBQmXgLk4MGDaN26NerUqaPFRkywVP0XX3xhzwmCkN6hwDh58iRCQkLslhscPnwYDz/8MIYPH46RI0fqIXRBEARBSAx0tTp+MgcilI5oWOcwtvyXDy3rH0CVcmeUwLiAZk3+Q/HCF7DvUH6ULnUSzzzyl7JyI5XICEDV8qdRv8Zh5Mp2Dfe23YHcOa/h4LFcaNvkAPYeyY7roX72pwgpRbwEyIEDB1CiRAl7LmaqVaumDZE///zTbhEEIb2yevVqVK5cGYUKFdIiY8SIEXrUc/z48XqaNm0aZgR8i7EFNqNBgwb45Zdf7L8UBEEQhJvhIISPj4812fNOfPwjsXFHQfgpMVI4/yXMXVIRzz++HJOGz0bNqvuRP1cYtu8qhB/mNMC2/0rj92VVERrpi0L5z+DBe1bhwzHfIUtQGJasKIGWt+/G5v8K4OyFzPBV2xNSlngJEAaYHzp0CH369EGbNm0we/Zse0l0MmXKpONDJk+ebLcIgpBeqV+/Pnbu3KndMrsdno7XD43CsL3DMei/wXoaffRNZKHn5eaFaLPvc3z11VfYtGmT9ceCIAhChiMy0oXIiEi4IlxwucVccJQ8UrUDEUqARIKagPPRRs+VInGp6Z8NRXFP+60oVugiJk5tinOXs+D8pcy4EuKLutUPK+M2EPsOFtTLq5Q7hSMn8+FqhC+2/Fcc3/xcAw/ds0UHo6/fkQ++vhGSiTcViJcAOXr0KCZOnIiBAwfi7bffxksvvaTjOjzx4osvYu/evTh+/LjdIghCeuauu+7CgjPZ7TnPBKz9FjPb5xUXTUEQhAwIhYefEhLFC2RFjaoFUaNaQeTKHqRECIt4KJGhREmObJnQoH4x9OpRF88+2QCPPFwLdWoVRM5sAYhQy8PDfdV2lNmq1j9/Pit278uLF55egiOncuPVsZ3w7Y9N0P3+v/HO8O/Ru8cidGyzFoOeXYipb85CkF8kJrx3N976qCXuaLUdbVptxeb/iiAgU7janA8i1HYjI330SIi/+ghWVxeSl3gJkIsXL+LTTz9FqVKlULNmTe1KQUESHBxsr3GD6tWrI1euXJg6dard4plTp07h2WefxTPPPKOnNWvW2EsEQUhLcOQzrGEPhMeRQcRn8XvIfuY/hIXZ6RMFQRCEdAeDuWm/U3Rw9MKlXgvnzYwOD9ZElWdboNvgtnhjTAe8Na4dunWphkx+fmjZvDTeeL2NmtqhT+8mePKJRniuXxO8OfpOjH2jPh5/OAgNap5Q27moBIj6X4mFXNlCULb0SXS+cxNqVj6Kdi22onSx08iSKQSRYUpQhPvp4ZLcOa+idrW9enmhvNdx352bkSvHZWTNHIqwa4EI8nehYqlzaFDtJEoWvopsmVlnRBRIchMvAbJlyxb4qQvEwHS7DDhfuXKl3RIdCot58+bFmv2mQIECGDt2rE7Vy6lGjRr2EkEQ0hp8Huy9bM/Egl/4NQQEBNhzgiAIQrrCdpvKkS0QlSsVQMFCOVCwQDa0eLYJ1taujCpVCqFVpfwoWTwXGjQqiedebokxb7fD4FfboGWLCihUKDsCA/3h7++HoEz+KFIkL5o0q48XBzyFEUPvRPfOBzDkuUV4d+Q3uO/u1YhQAqdOzePo1W0lyhU/BZceJbH3xaDECmt9tG68A48/tAY5sl9HjizXMeyFBRj/6k948cm/UbnMGRw+lhXHTmTGtWu+CAqIUCJKHLOSk3gJEE8w8JRBqJ7o0qWLVr1z5861WzyTO3fuqCkwMNBuFQQhLXHhwgUcnvEyKua0G2KBWbMEQRCE9EWksvnCwyK07VeoYFaMGnEHJr57D3oOb4MS3WrjU1d21MsTgF4VsiObEheRyrafc+gyXt9yHhvz5odv9iC1FQafO8xSHYzuqyc/v0zIV6QxXJmewcr17bFzf3N8M6clJn7QBteCA1C+5EnuhB55YQD7Tbh84OcTibYtNmH+bzXx/vRW+PqnOpj3e03M/KEW9h7Mg8oVT6FcyfPIkztEaRZfJT9kFCQ5iZcAmT59+k3VzLNmzeox9SahmLjjjjt03RBBENIvERERGDVqFIZWjUetj8w54RsZYc8IgiAI6QG6WGXO5I+72lXEoJebYdTItmjZqgKKF8yJtrWKIKxCcVyI8EWrIpnV2vSmcWHZ8WD0X3kBey9HoHGBIOTLHOBZODjIli0Q9z9QE32efwSt2r+CqnWHIsT1CCpXOICgoOv2WrEQ6YO8uS/icnAgPv22Ef5eXQ758wajU/vtqFfzME6cyI39x3Lh5LkgXA+1/0ZINuIlQJ588smbMl8xML1SpUr23M2wcOHp06dvEi6CIKQPli1bppNO9D74DnLHYwAzvGIL+J3ZZ88JgiAIaR2Kj2KFc2LyxI4Y8+ZdePihumjYoIxeRjlRICgQr9yWC43yBiAXS5Qrdl4Kw8A159CwQCA+aJAPjQpkhl8c4sOQLXsmVKiQF5Uq50XL1uUw4vU7UbpCZ0SEZVKyJi6XKfUZEUC5kqfRs9tqfPnBdNzZeiu+m1cVn35fA//tz41rIf56dEZIfuIlQFjfgwXFDAw+pwBp2rSp3XIzrBvCiWk6BUFIPzCT1csvv6yfA+9d+QDlc9gL4mCnbzGUfvJte04QBEFI6/j5+aB9u3KoXbsYApTA8PW1angYWM2jdPYA3FHE9FK5sPPCdUT6+GFc3TwonjVAreGr14sfjm2rt/xMv+z9gEzKHnXP66uIlsKXbyN9UKb4ZXTtuAEFCl7AD/Nr4NjJbPBV38PlQwkj6iOliJcA6dq1KxYsWGDPQYuRWrVqoWjRonaLZ5577jnJeCMI6YjLly9j165dePvsRNz1/d3x/slAvlL4avkW3HvvvXaDIAiCkJahqZ4ndxAaNy6NoKCYkou4kD3AF80LZ0FOewQkXImA5gUCUcaO+0g4/OQbQsHHLy98AhuqLflagsOhIW5264rEqXOB2La7CMIi/HBbxePwU7seFuan98RMQvITLwHCuh9r165Fhw4ddAYsGiFMy2ugQTJ48GD8+uuv+Oyzz+xWoG3btjrAXBCE9AGfA9XXf2DPxY9TyIFnthdBwx4vI3Nm+gALgiAIaRplpUeER6JG1UKoXLmQ3egJF86GhCDMFYlzoeE4djUcdfIGoF+lrGpZ4pKSRES6sPncNSw+dgVbzl9DqBI0PkF1ERFwGyL9KyLSN6v6VIcKMVBZBLiwY18BjJxwJ57u3xM+kf546fG/0L75TmQOioCf+jud/SqeLmFC4omXAGHAOVPlLly4EFu3bsXSpUt1rQ9DhQoV9AjJhg0b0LNnT7uV588H69evt+cEQUgrHDp0SHcsnD9/HlevXsV///2Hn3/+WceCdc5/0V4rfuzKVBr5arZA8+bNceLECV1HiMHrgiAIQtqE5jnrfBQqlB2ZM3P0w5PBTqEQghf+PY/nVl3A+9svYu6BKwiJjEDZnJnU4sQb+QE+vth7KVxt8wLe3XoeR8OqwC/vdPjm/wY+OYcj0ie/2sFQ9RlK5OhREYoKFy5fyY5rV4NQr8YBJWSABUtvw9zfqyIk1B91Kp9A0YLByJEtAgG+krExufFxRXOQSz0eeughfPPNN1i+fDmaNGlitwqCkJKcOXMG77//PnLmzIlCC4bgTHAowgKyo0g2P5T3v4DqeYDAeHVb3CBCPWH+OQWs9y0NtH1Bj4ru379fL3v00UdRurRqFwRBENIENWtPVP/64lpoGJ7sWRuvvNxazd8sJq6Gh6HPv2dxNDgMg6rnRvkcAcjm74PM/r5qosvTrY0yhCsBdEj9Rj2x4gQ6Fs+G527LrYQD3bCuIfziNPhcnamExzn1I3QRPj6B8PGPxO9/1UG+fGdRqtRxhFwPxIFDRbF1e2Gs3lwC+w7mQUiYH8IjuG8u9d76sdu47iX06dMHH330ke6cK168uG4Xbo0EmhKCIKRX3nvvPUybNg39+/fXbpcPlwjF85WBAeUu46FCF1A3X8LFB/FTvzFNCwIv5N+PFza+iEf/eAwjDozEy8FfY/78+TqN7/Xr8UihKGQ4Dh48iAMHDthzgiB4E35+vjh69DKuXvWUs9aF3ZfCUTa7L2a3KoDWhbOiRLZMyBMUgCz+/rcsPoi/rw/KZA/Euw0K4NjVCBxXE/HxyQz/nH3hU+gP+OSfD1fWRxDhCsOqrSXw4Rf1kT2b+r2J9MXkj9thyFvtMH9ZBYSE+KNggcsoVigYxQpcRXg4nbGE5EQEiCAIGrpHDd07HLn65wZ63fqPQ1xkPb0Tz537HGcWf6rjygTBnXfffRefPtkSv//+u90iCIJXoKxzfz8f7N1/FsdPXEL4TUVmXcju50K3UtmQPcAfEWo5f1WSQni4UyyLvxYi4Q7F4OMTAD+fHPAJrALkeAWnL9+OVesfQaasVbFua20cP5UTG7cXwfmLmbH/aF5s2FEYm/8riF0HcuLY6Sxw+YgLVnIjAkQQEsDixYt1XRzGMXiJ92KiCQ8Px9mzZ/X7a9euIXL+WMtPNgVZez4ANfP6In/+/HaLINwgb968eK3YAZwZ0wGTH2uZ5u85QUhf+OiygqdDI7Dm7FWrKQofFMsWiDI5AnE0OBRH9SgJ79+kvoctl676ef2VQRuBr/ddxrRdl7HixFU1p0SPKwJ+vgWRs9i76NajFya93RYNm/ZHoUKNUan8cT3SwQrpfv7h8A/gXwDBIT46U5eQvIgAEYQEwOJ7rPDPIOoxY8bYrWkPJpIYOHCgrunBDHavNciu3a1SmpPBYSj9/Cf2nCBEhzWo1imN/HDpCDS7sAyD21aQBAaC4CUw01RggD/CfP0wdftlnLhmRAbxQaCfP/x9fXEwOAJD15/HwsOXcCE0HJG6I8Ga+F9oZGTUXyWGID8fVMzphz0XQ3WF9Vl7LuHhZWfx2oazOHE1HL5+gciWsywKF8mFEiVyoXT56shXegi6dcmHvDmC4YpkHZIbSAKslEEEiCAkgFatWqHPQ01R/swE+J1fr4O2CUcQfvvtN3z33Xf6lb7rKcm5c+cwZMgQXZmcGetMkLfh66+/1suYJnvq1Kl6JGfS+XfQf/NLGHdyPCbUiUCRLPbKKUi9K+swZ3Rfe04QbnDy5En0694Zn+yy5mvlAZ7KuQcjukqSEkFIbSgYaKifOn0Z146eQ7jLF6M2nceR4FBERCsI6ItS2TIhNMwXT644jwGrzuL7g1ew6dx1HLwSpl6v4a9jF6MJgITi6+OLrIGZ0LpodkxrXABzWhXAG3WyY8GBa5i59wpCmQnFIXGYodXHtwTKVOyKVo33I0umELhuISNXYqlfv77ONplREQEiCAmAAuTj2f9i2tw9eLLUj3ilZ1O8/vrreOedd5AlSxZUr15dp6hesmSJNvhZNyO5oQh67bXX9EgGfeb79eunXcSGDh2qA8vpMsasVhNzLkfJJW+gw4oBGHN8rP3XqUuBIODBoB347KlWdosgWDDt+3fNI6MECCmXA2gavArfDuxmtwiCkHr44MLlMPw6dxueKQwcuRKJJ5efw/92XsSV0BsjlUWy+OPNernxVIVs+PFwMJ7/5ywe+/Msuqup/8pzuBAaXSDEhF4rBjdMihCr6KAv8gT5o4d6WExomAeZ/H1wMSzSg3exC7nzV0Jg1oYoVfQi/P0Zo5JyIoQxl2vWrMGMGTPsloyHCBBBSCC+vr7IW6cPXH5Z8WnX/zCi1Ei8WnQomu5rhkqrKqPB1IZ4fPkTeKfsIT0ikhwwFeDbb7+thceAAQMwduxY5Hwxlw4ez/ZcdvRZ0xdvHhuD+/9+AROvTUeH2XfB79B6tPTfhxIB7r66qcvtBYDjW/7F4Y962y1CRoYuVhyxY+2ZRvmhUz8vPGIvVNxZxIXtB09ExS8JgpB6RCrD/vele3Fk1X50KJMNi8+E4KWV57H+3I3fGT8lDMrnzIShNXNhabtCeKFqDlTO44cS2XzQu3I2tC+RI37hh2qlC9dDcfDKdYSwiIcSEVqU6H9vQCFBQdKyUBA6Fw9CFr+b3TaZwjfCDyharAouBWdCnhwcBWERwpQRIXy+kStXrujXjIgIEEFIBH379sU76+rYc57xWT8HxTd+gVOnTtktQHBwsJ48Qbepf//9VweHx8WECRPw+OOP6xS2nwd+g+zP57CXRIduVTkD7Rkv5qUK1/Hh0h32nJBRodsVa0IVK1YM4069pdvmtgY6LtFvo3i62HmdMloQhFRG2euRyr7fuuM0imb2Qya/SFxTgmPT+Zt/xwL9/FArT1YMqZ4Hs5oVwsxmBfFA6ZzIwpogevTiBjo6JJorF12ngMtKeLyx8RwmbD2Hlaev4cy1cISo38zzIaG4pn87b/yNv68/imVTAsQ/8Kbth0VG4vv9l1CuRhG4/Irg0hV/JZS4JD5K6NahAAkKCsrQacZFgAhCIqCbVctuwzBlc327xUEL+1VRJ+Aklg/votPMvvzyy/jggw90MSO6bY0cORLPPvssdu7cqddlGyuPcz32AMdGwYIFkSdPHitdbrinHOxpi0x+SigF+Wdof1gBesSQhTCbzmgW1Q9ZIivwQQPguqMTs+i5LSi1dz4mT55stwiCkFr4+vtg5ZojKHD9OmrnDlQNEfjx0FVsPHsNkUpEcKLBTyxhEQFfdYP7alHAMQdzt98gItKlBMJl7LscYrcQHxTNGoj2xbLi6z3BePzP0+j+1yn0W3UaCw9fVkIkumAhPlGuWdFhwcJVZ8Kw3DcTOne6Te1joEO6JD8UIIUKFcLWXxfYLRkPESCCkEjatm2L4i2G4bNNZe2Wm2mQH9i+ZgWG1M+BfgcnYtB/g/Hytlcw4th4jMy1Fh9++KGO2+BIRqVKlbSr1LsXJ+PE7LE6U1VM6MJ9bza259I+HMY/evYSypQpY7cIGY1Lly5h3759KDi4kN1yg2cqquVh9ozNw5H/4sTKjPvjLQjegq+fL44cv4RNi7ajX7lsKJPZH8tPheCBP05i0JpTehq+7jS2nw/BzovXsVYJkxAdGB4zh4LDMWHzZXy+9yJCOcRi4+fjh04ls+HHNvnxVOUcqJo3AHcUzYo2aoISOvEdv6AAgtrvX0+Ho3Gb8ihVIiciXO7OXMkHOx7Lly+PI+qrhYQ4RVbGQQSIINwCHTt2RO7mE/HhtlbqbrrZ14lDusNrAB80BEplsxtJ6DVg0wL4PemPj65PRf9dIzB45xB7IdA//x4s/uK9aO5bTgoXLox9D82059I+354riF5NysPf399uETISe/fuxYgRI/Da2Y/slujQWGDCAncyI2P+cAuCt5EpyB+zf9gCn0378XrV7GhSIDNC4YP5R8JwKjgCJ65GoOffZ3Dv0rN4Y+MlnL4epkdDPHEtIgK/Hb2CYLV81p5gLDh8RQmWGyLEX4mQijmzoH+V3JhYNz8eKJVTt328+zLC2JsVDyg2GCjP9fPky65+U3NQv6QYO3bsQLkVi8BvtXv3bqsxgyECRBBukU6dOqHGPa9j0J/N8NnaQro33+mGFR+yB9hvDEqgDPP5FaMfbIaLFy/ajTe45557sOSxivZc2obHa2PmKqjz6iy7RchIUGQzW9uEa58it18CBYWP/IQJgjdAN6rjp4Lx0Uf/4uqy//BKrjCMLOKLwfnCUWfXfjQ6dgxdCwfi/uKZkMnXhT+Pe0qGwh/PSCxUgmPO/mDcFXhdCQQfjN50EQuUIDkWHIqT18J0ql9nrAersP969Cqm7ryK1aevq5a4lIQLh9U2dp4PQ8ksfsik5sPCHD6eyczVq1d1Ipk66nefXW4UIxkReXoLQhLQpEkTjP9kEao+Ng/DfisVv4wecZAFIRhecCeGtS6F0NDocR5ZBpXA5ZC4g9W9nRDfIAy53BQ9Cp6zW4SMxqRJk3RRT/+Qm4V2nCTFjSYIQpLg5+uHs2ev4cOPV2L0S3Mx49UFmDZ0AT6Z9i+mT16ONW/9jsPvL0Kj/Ydw4EIIVp+5iuDwSFxV06XQCF0X5P3/zmPK7ivomDUSe6b/iZ6R55AnyBeDVl9E20Un8diKU/hwxxn8deIKLqi/ORcSibmHL+N/ey7jTJgLT/9zAQuVGKEoccelhAk/a8u56xi4+hxOXIvAwNuyY9eOk9iz7yx8rSj0ZIexjsy4VcEPKKUmEwea0RABIghJSN26dfHQq3Mx6rcCdsutkT8IGFTmAoY/1jGqArSrlw8mbgMeTuPhEufzVMRLZ+rh+Xx7UfW9DXarkNFggGjWfk7/xPjjKbhUEITUQbtU+frApe7LK9dCcf5SMC4Hh6j71A/XlTjYuvMEVm84ivlfrkPkkq3Yd+Iytl28hvXnr2PRiav49fh1sF+te+h57Pp2Nfbtv4Btszeh46EjeClfBPoVBDpeOo3C6w5gvxIR3xy4jHFbz+Prg1fR0f8augSF4MDVMLy69jy+2HsBV8JudNJRkGw9fw1fq/bPd19GgayB+Oj2fMhz5Rq+/HItTp++6iEUPnngiEemTJlQTImPsmoyKXkzGiJABCGJqVatGip2mox/S3pwWk8ExbICPX1XYUitAAyt4YNBa4G7iwGFMtsrpFGmHc2HUTPmoOi0o3aLkNH49ttvcdddd9lzCSemomSCIKQu7BtgBwEnc5f6+/kiMMAfpy+E4MfvNuHvj//Gkb/3wnXoDAqevYRKp88g96qd+Oqdv/DHioOI9PHFzv3nMPN/q/Dbu0uxTE3fvrcCn328Cifmb0D568FolSMS/fO5cHbxdgQs3YKnSwbCVxn1r667iP6rzuLT3Zcw59BlTNp6ARO3XESBzAHoUcgfPQOvIWjnEYyfsBTL/z2s9jHlOjM44lGhQgWo3dQCZPO3GdP92Ec9wL3iCc7c79988w2WL1+u3VkEIS3zySefoPaVCai9SdLKxsSj+6vji2Wb7Dkho8ECXCygyYKZieWN0FYYPsutSIggCMlKzdoTlfj3hcv3FsxH9ac+aqJYCAwKgL+vL8LCwhESGqHjAm8a3FSmKj/NJO31UX+XI1smZMnsj5DrEbh4OQR0EqhyW27c81BdZK5cFItOheHMNR+17Ug0KBCI9oUzIUd4BN54fRFWrTmMiMhIhIZHapHkCf05atq47iX06dNHp9Bn7Ebx4sX18sTy4IMPIlJ99tt/zMb3IcBrV9TzMJ7B8+kJGQERhCSGKXI3bdqEWrlEfMTGbSXy2++EjAhreDy/f7w9lzgyh1/O0JWEBSHNoix7pWHAbLzXroXh8pUQXFfiQ4sMT3rAHk3Rf6cmhnicv3gdR49fwZkL13Vlc7Zv2nIaH4z9A2s+WYG7zp5Cv4BLeC7oOmqfO4+ty3Zj6JCFWPrnHv1ZYerDYxIfyQldsAotmK3fcwQkWH3pw4cP6/mMhAgQQUhiKEDKlSvn+SEq3EAyGGVYNm/ejPz586NgplvLPJP16mllvFyz5wRB8CZcShSEhoQjLMwaZYhQBv91NW/anHD0I0yJAo2Lfxeh1w1Rr5EORx3+rPJvQ7gdjpaoz+BvbbjdFq4+49S5a/hmznYMGv4bXhm8EK8MWoD+L8/Ha68vxrK/D4AfHRLKbXNflOhRm08pIcKRD6bdLUf/K4V5zYhxIGIBCEISwyrpUalzE5iON6Nw2S8bTp49b88JGQn+AH/66ad48p9n7JbEkzfkJE5//oo9JwiCt0CjvmDBLOh8z21o2bQ0fH1cqFghDx5+oDoefKAGmt5eXAkSihCXXrdtq/K4s005ZA7wQd7cWdDp7gp48P4a6rUS8ql5F4c31Hr+fj56ew92rYWHutZA7ZqFddbdBnULq/WroZv6G27/4W41cW/HqihXLh9y5gxA+3bl0emequpvauntcj1O96n9K1QgsxJL0QVRckEXLnaaGOGRXX2tAsoSz4iZsESACEIy4Osrt1ZsjD9aAkMrBttzQkbhzJkzGDJkCHr27GlVIr5Fqma9hq2nPNUTEAQhNWFHQ7nS+dC/fws81qM2/Hx80Kh+KYx8rZ2a7sCgV1ohyN8frgi1ritSPRPqolfPBsiSJTOKFsqBl/q3xGvD2mDYq63RRIkV/qJyJKRwQS5rhuFDW2KE2k77Oytp8dCpYw28PvJODHixKfr2boR+fW7Hc31vR6tmZVClQn48+1RjNTXEwFea4fURd2CA2sYzar77I3VQvEhOPVqTEmzfvl2PtpS2BQgpo95nxFogYiUJQjIQFhZmvxPcOXgFKFSyDPJN3G63CBkBjgoOHDgQjRo1Qo13a9qtt0bFnMDOw6fsOUEQvAWrf8H6l8Ih0uWjRzFCQ8Nw4vgFXXm8UcOiiAinArFGTBjEQU8o8/7QgbO6o6JO7eLIlMlPLXOhWrUCyJ8/G/btPql+Zy33KUazW/8BX8xcjVcGzcOQoQswZNhCzJm3FavWH8XgIQswaMh8rPh7j3bXWrhwh55/c+wS7NqjPicpekTiAUc6ihUrhqyOj+NoiIyACIKQJJQqVQp7zmaxZsQNKxo/nsyGh+rcWhYRIe0xceJETJgwAff+fJ/dcuuwbhiDTwVBSGHisNdvTrBqzTPm4rff/sOhQ+fQs2c9FCmUHRGWitDLb+DCrt1nsXr1AZQvnx+5cmdGUKYANGxYUrtu/b54t72elRXLescif2fxz6ojWLlGTauPYv/BCzh7IQTrNx/F5s3Hcfb0NS2Ijh+/pOe3bD+BS8FhunZJSkChUalSJXvOggJk2x8ZL5ufCBBBSAY6deqEefvK23OCk9P5qiHvU1PsOSGjcPXqVeR9NemFJ+sKSCYsQUhhEqj7ad7rydcHe/ddwLz521GmTH5Uq17Q2pZTsKj3nAsNi8SmzaeRv0A25M4VhJzZsqB06bzYvEkJi/2X4Oehcnm1qkXQpnlZtGpSBi2blkLJErl0O92i+dkm2JwvfJ9SwecGuloVXbHInrOgC9aJSODSpUt2S8ZABIggJAN58uTBiax34lqo3SBoTkZmRbECeew5ISMRFBSkLIqkz1jVrV5pXdBQEATvxhT7o7fT3ysOIkuWANStWwyB/koc2MucBAT64uChi8ieLRDlyuRF9uwBKJA/O7ZuO6GW3hw0Tg3z8CN1MGZMe4wa1U7HiLRsXj7FRUZsMNsVU+86KedvvWY0NywRIIKQTDz//PN4f1UZa0bcsDR7M5dFhQipfJ7RWLVqFW677TZ7Lmkpd2Ahdu3apYNeBUHwfnz9fbB3/xn88+9+NG9WHtWrFtbpc91h5fT/dpzA8eOXcXvDEihbJrcWITv3nIF/AM3X6MKCOuObbzdgxMjf8cabi3R8x1/L93pwB0sdzp8/j1OnTkVlwDIUUV8ls9p3ESCCICQJRYsWhW+l3jh+KcBuEY755kGR/rPsOSGjMHv2bDzwe3d7Lom5cBz3Fw7G999/bzcIguDNcEQiQpmf0z9ZrV2jevasrcWDOz4+vjhy7DLWrjuCevWK4YH7q+DI4YvY+d8p+Cpx4om1aw/h5/nbMG/hDiz4dQd2KbGioQZJZR1iMl3R5coJv3pGzIQlAkQQkpGnn34a0zZVt2ZkFASHQ4JQsGBBe07ICCxduhQtW7aEv0/y/frXu7IOa9assecEQUh9lFntuOUt9yu7Qb34KQGx98A5bNp8FI0alkS5sk7X3Btq5HpoOFavOQT/QH9Ur1kMGzYcwslTwbZgsbbpfLKULpUXdWoURe3qRVBLTWVK5tbJKjQ3Nhtt31IKjnDkyJEDhTxY3hwVyWjFCEWACEIywodNYJnOOHs10G7J2ARfvarjY4SMw4IFC3DXj/fac8nE3pVok+sili1bZjcIgpCaaIHg8kFEeCToHcl51vvgvHpRWsCFq9dCsW7dYYSFuZAtW6YbbpRcN8JKrKvWxp69Z3D2zFVcvqzEyNojuBYSrut2hIczDa9SEvwcNR8WGoknn2yIKVO64N1378VkNT31RAMrha9WH2pf1IeHcx/0PKeUgwLDPQOWgXEhW3/+0Z7LGIgAEYRkplevXvh0UzlrJqOPgvgFqB+ilH3oC6nHypUrcfvtt6vf/XC7Jfm4o0AIfv31V3tOEITkgkIhUhn8N15vnqgLDh0+g6+/WYu587YjTBn9HO2YOXOVTn1LrRER4YNfftuF997/E9P+9y9+mrsZwVfCcPLURf13v6tlAf6+OHE8GF/OWovp01dj3frj8FW/ITt3ncH//rcSK/4+oIXKsmW7MG3av/jqqw34/vvN1vTDZvzz7wGEKGESoYQHa5Gs+Hs/Pv1sNTZuOKrT8Xrad/cpqaCLVcWKFe256NAFa38ElDhK/melt+Cj1GMqDETdzEMPPYRvvvkGy5cvR5MmTexWQUj7sCghayAMLjzEblFk0I7aEVcao///5iNXLis1opC+GTx4MMZEzIbvmX12SzKSsxDGHCmBF7/4A1my2DV4BEFIclq0+FCZ/L4ceIh5EIGWpTIvtYmp1vH1UevzPxr0SkDojij1P+ddrghljPpGrceCg5bhrxr81LrqLaudR6p5XS+QE8WD2gFuhkUEXRGRqonjKsT+W/2/2lMu52dyCUWF+ltWZucf6+8QA3qRWvfPP/qgT58++Oijj3Do0CEUL564dOIUH/ce3YW+me0GBzuU7mh3gXVMdqF8+YyRwl8EiCAkM9u3b8fqd6ujZ+MIu0WRQQXIiczFMaPYs3j11VftFiG9Ehoaqs/z22cn2i3Jz9JyvRBR/yG0bdvWbhEEQbh1blWAsCOSHSMfZglHOw8e2SHKEq90Fvhp7lx07NjRbk3fiAuWICQzX3zxBbq2rWrP2WRQV6xC1w4D/y3DuXPn7JaMy8KFC3VKxoTA/qLNmzfjvffe06MLS5Z4b/VcFh5M6ZGIRsWySjC6IAheB0c26F7lXgPEkMkHKJrBMmGJABGEZObChQvIdN9ae85BBhUhHasWxOLFi+25jMm2bdvw559/YsyYMfj777/t1puhUPvll1/w5ptvYsSIEXj99dex9eVGeGTtKxhXK1wb21u2bNHrrl27FmfO2CknvYAPPvgAT+6dYM+lDJlX/A/Bm71XlAmCkDFhBix/f3+UjkGAEGbCyki1QMQFSxCSmT/++AMrVqxA+LFlwPUz8L28C0H+4bgSmQNBl3Ij5NI5BFw/r31b2SPwwm1AFrsyanrEVbA8XgvohjfeeMNuyXgMHToUT5/4H4q5zmFacHUcLddePwMpONavX68LVtFHmrEyDRo0QO3atZHp2SD7r2/gKlQRr+I+nUt//PjxqFWrlleMAMybNw/Xrl3DA790s1tSjvfDbke3SXNQoEABu0UQBOHWuFUXrLFjx+Kzzz7DonO77JabeSMY2BgOrAn1CrM82REBIggpzbrBOvgNwYfUdBho9xcwVxnj4SH4ZOKbaFwQqJzTXjcdcjkMeHTvbZjz7za7JWPBHzEGI7aa2dpuAUIigM/2+qJs8UKom+kMcvmG2kviz/cHga5/KFEy4wmg1yd2a/zgz8CXX36pR1EmTZoEP7/o3XSM56BrQI0aNeyWmJk7dy727t2L/ptfsltSlgOZy2Bx7SF48skn7RZBEITE8d/Wa6hUNfMtC5BHH31Ue0N88O88u+VmZl0HxisRciEJM295M+KCJQgpTZ1xQO2xQNNZlvgg9wwHOo/GtWwFUeDmju50RfYAoHvWXXipS0v8/PPPuHLlir0kY8C4j1atWtlzFpmUvf9MhUi0yXwsUeKDtCpsvb7+3nT0b1NZC4n4wB/UAQMGoESJEihUqJB296KAMFy8eBHPPfecXocdRDHBUZuBAwciU6ZMqSY+SKnr+3Fo0Zf2nCAIQurDGiDFFscsPkh59TtwUWmPhMYGplVEgAiCF/FXjqbIm8meScd0KR6O0QW3Yuf3k/HPP//YremfAwcO4OjRo4jsGUvux0RySOm49kWBETWBd4r/h+0/fKDFQ1xQWIw98w6af9YCQ3a9ihd2jsDSYfdrNzG6yTGF9Ot+v2Bx6eX4dlRfnDhxwv7LG+zfvx8jR47E0NPv485v2tmtqYTLhSxBmTKcsBUEIelhCuCkgLEdrPURGyZAPaPEgYgAEQQvgUWd5s+fj/e2A8evAt3/Al5Kxwl9slw7g5oVSupq8RmFUqVKoXfv3njxQFmE2UV/k4r+q4GPGtkzioml9mN4x5paROgYJLcCV4cPH8Yrr7yCV65/r0dgDDkDgaeCNuLNY2MwfN9rGHX4DSt7WXgo3iq0BdN7d9DB8BQc9GmePHkypk6diokX3kNOXLe3krrcUTAUv/32m37//fff63TAPXv21OJPEAQhJeFz59KlSzFmwDLkVRZ5Tp+MkwlLYkCEVOP48eP49Lki2HvaF03bdkbPYbPtJRkHZkP66aeftA8+/UNbb56IBcrW23cZGFAFGLQOWJuOU4LPCKmJtuPnJrqwU1qFLk5fPtsGI4odsFtunZa/An94GHxgfMlvx4BN54Aw+CF3oAvXlPoJUD92/SoDmeP4UYyRTFmxN1Np4Ng2lM3mZT7LAUF46UglPJbzADYeuYAfjgfhSI7KaNOmDd566y17JUEQhNjZueUaKla7tRiQpUuXonXr1tic1xIYsdH5ItD8uZf0yHN6R0ZAhFSBvZIf9y2Kvm2A6Y9H4tKlyxkq/RyZNm0afv31V90LPazESLxdbaJ2ofmgIbCwLdC6CFA/vzISV9p/kA45cuocCs98xJ7LOJQtWxZNBn+Cz/bYDUmAfwxPc45u3KN+L4fXAEbViMBjZSLxSBnglaq3ID5ISDDKXtrqfeKDhF3HxIIb8f66C+hRFsjhuo5/qm5AHf8T2LBhg72SIAhC8sP4j4IFC8YpPghHSbh+RkAEiJCksPhYXNBtg+5GIzq5kDOz1fZIw3A9EpCe4RAs06yuW7cOL774os4oNCDfywj8OhPgsquku9UGmaLESG61uNECoMlCoNVvwO3q9aeD9gppHB//APi/agfieyl0VSJ06WEwNnvBkgL2iO0LTzr3s/iOZedR11PJbPZMOoa/9TXzAFsvAOXUYQ5SP+xdchzGDz/8YK0gCIIQB6Hh9m/zLUCXKmY+jA8UIFt+Uz/yGQARIEKSwUBUpr58/vnnsXXrVrvVwRf+2D7WBxcX9cID16LXB8gbthlXdv+cLn20//rrL31M3n//fXz88cc4cuQIXq80GQ13Ohz2nbiJkDdqAf/eBazoACy905oWqMNUN/aEGmmC8OC4g6RTC7pJvfDCC9plp2XLlggLC9PncNWqVdGyRBHWvKD7KMU17wNWOR8yZIguuLhx40ZERHj+EcvSaYj97taJ8MKBiNTmGfWbP2M34KfUyOnrSpSwCv/GP+ylgiAIsZMl86331tC7o3LlyvZc7LAY4VH1c3H9unfE0yUnIkCEJGP69OnaAHu73kzMfr+f3XoDGmHT1G//k83tBifXT2PII7fp4NaQkBC7Me3D+glff/013qs7BUOLDcPgwkPQ6cK9USM/MRJLlXT25P7vdiBbAHApcRlbvQa/4DPAvDftOe+BgmLChAl4++238f6VD7Ck5DLc/UNHoJcP3o+YiaUD78Jrr72mq5MzAJvCm6N/t99+u66DwVS0fU9PR9Y5g7Bv3z6MHj0aw4YNw48//qiFjPmM5R8mnQAR/XEzjHPpWQ46s1z7RcATfwMv1c9lLxUEQYidSFf05B2JgS5VBb6cZs/FDjNlMT/Jrl0xFyxML0gQupBksLd4Yo334e/nwog5wCvtlZHsqGnR/yvgaWVYVy5iN3jg6JXs+GhbM4yeMt9uSdvQyPzggw/wSoGBdksCWWa/eqDpL8BydYzTMuyd3p6tKg7nvA3ffvut3Zr6/P333zhz5gw6/XSv3RIzh4Ot2ia5Au2GmMhbEuuy1sB839parPDR2//QBBSOS4zGk/RwPSQX72xTz5arQA51jvx9feFXswMCbmuJrl27ZrgECIIgxJ+d266jYpWgRAehMx04Mz1+lt2FFnH9RigodyqeAWap38MHHnjAakynyAhIBoLDgCxOxvz+TKHJnlu6AyUVFCC959cEi3j2aQ28rOzJLWrz8zYCA74BOteNXXyQotkuo0rmjboic3qAIyABO+NXEC4h0OjNpYzetM7j5YG2kVvRONB7XO8uX76skyTcPSdu8UGKZ42H+CBnD6LOobkYcWAkxp96C2+dTjrxQfx9rBihhkq7N1NipLmaWqv5O34H3t2uftiSOO1vWqJ/FWBMHWBYdeDVapEYVPosHn74Ye0qx5EpPgvd0xQLgiDky3drlYFpd7Gzia5V8cFfTRwFiS0Qnc8qFn5lXGlMcKSd63jJGINHZAQknbN+/Xq88847usJxtWrVcPfddyNPnjzAzEAcPxeGmauzwhWYG6h0s8uUE/bYGteozJkzIygo+k0ZHBysje3NmzdjSOPNaFrsKE5fBv7YARTJpYyisurGiucNSAEzdEULjP0k7ftqM/hs67T66FrrFoqieRgFeX4V0KiAum9K2w1pGKaJHb1ZvRaqgtb9J+LOO++0lyQ/jFX64osvEBAQgCJFiuieKsbsjL36KfIF3nrwYUpzLhTI4yaGLqi2aTuBL/YCnUtaMUVCdHYUaYX3zlXQo5V+fvF8UAmCkO6hB5aPUgWJHQGZNWsWnnrqKWzPei3ePf7PKF2Ru8tD+Oqrr+yWG7ADmR0mTGhDcuXKhTlz5qBFixt+23379sWUKVP0e7oDsxYUs216GyJA0jlbtmzRN8xdZ+9Rd1La6QKdsrMDOvaemubdIxj/Ufa/h1G/jN2QWBwi5Lqyi5kRK73VB+GD6NPM7VGgQx8tlJMTZrRibnaK8q5bxyDTpaM4fOaSLg7IEQ3GDqRHOBLywQ5g+31AoIx/R2OpXzW4HnpHZycTBEHQcGD0FgTI8OHDdVzgvGOb7Za4eStY/eSHAVvDopvns2fP1m5ZTHDCjrolS5ZocVG7dm2dXZPQ5qtevTqyZMmiC7AyVtHHxwfHjh1DgQIF9DregvwEZRTSkPggbRqUwp9//mnPpU3Onj2rYwluWXwQR1D6tgtWKtX0BtOmPh7yO9Z9+4HOJJUU8AHNLFROGNz394j7tRtU9yU9kOmkssivXdLCo0z29Cs+yIu3Ae/UB3qusBuEKJr77sWSD4fbc4IgCEyeY79JJHTBuu029eBNAOWU4NmvPtd9fGDgQCuWlO7uzZs3x6hRo5A1a1YtOgwUHYTeKBwt+e6773QCoDff9L5kLyJABK+kTN6wqPoLaQUKJsYPkEWLFuksSqOr/U/PJwm2CKmTV924ylpfedqaT1dERmBI0HK8M+AJnD59a1+QD+V//vlHCw4+lOlew5GPwYMH44Uyt+ASl8bpWBxYc0a9LrZeBQu/sKvw8Y9PMI8gCBmFWy0DQjfsQnO/sefiB2uBXFXaw90GooswYXp3A11GfX1vmPLscMuWLZsudkvatWunX1eu9L6KxiJABK/E32XFlKQFtm/fjgEDBuiHRe/evbX/5cWLFzGu8njkCkri72CLkO+aWylFt1+w5tMTgeFXMS7fOt27w+OYUJhNa8yYMZj5SA0M2/caHvilG8YcH4tO/wxAvhkP4OWQOTota0Zmd2er4v6Lq4GZ0UuaZGiCfDNwpL4gCDfhx6jwRMKRh927d+ug8oRAAUIoXpz8/vvvugONCTQYq9irVy8diF6rlhXYxwLPJ06cQNGiRfU84QgJ40QOHvS+6sUiQASvZNvhUJQqVcqe816YRYeVlcdXmYTuhb/Gl19+iQ8//BD3B3e110gemE6UBQkfT6euNFnCLmF0xPc6QxFd2RIC3a5e2TUMb9VxabcuQ/FMoaiT5RJu9y432FSD1dD/7gBM3Aa8tMYKVGdxy+o/A0Msd+IMR4jOQSMIgmAReQsjIPSEYPKeX0LUM/VK/Kc3g9VvoPrxYuFiJwULFsTYsWP1qD5dsFh3LTAwUNerIsePH9cZstxjPfLly6czYnkbIkAEr2Td7sto3LixPeedmCKDw0u8ZmX4OvEn8Fsr4HOn2ZsM2KMgBTMDbYoC72235tMbOa+dwMjIn3TgH4XI5MmTdeD4gQMH7DU8w96go8FekVsjTbDxHqBiDuBiKPBlM2BzJ+C8et/P+0bskx1/XQJMEATBIvAWRstN0dmL6ufokBIyCZmKKOuc2UU9UbFiRT3ysWbNGi046HVBOOJCsmfPrl8N7vPegggQwSs5fTFMp0X1JlhQ6NNPP9XCg/6UHAodVWOWvVQRrh4WJ1IodbAtQkbWAL6L3R5P0+S9egTD9g7H6KNvoseal+H36RNo2rSpPvYGFgzkPHuLFixYgI3v9kG+DO5ilVCeqQgMrAZUymnNT21kJQV49l/gv4R7waU5mP1s/BagSgkZHhMEwcEt9Cfmzp1bv36tnq/L1fM1IVPmLAFRrlVO9u3bp18pKurWrauzYW3atEm7gpvPoxuWk5MnT+qREm9DBEhGIUsx+03aIDLSpTNAXL9+Xfs6Mo1dasI828wiUaFCBZ2BYs+ePZhY/R2Uzp+KPe1KhPirOziLP3Dqut2WjskTEI7m/gdQPuIIri39BBs2bNCV5jk60u/IZHRc+gwKTL0bQ6oD2dJBkcbU5v2GVra1uxYr8Z1Oa/S9tdUq2Jj7K2DWfh8UzZ3FXiIIgsBMVN7z8Js+fboOLncWkG7VqpV+ZfA5RUnOnDlx9OiNwr60o5jQpXDhwnaL9yACJKPQ9bA622knw0vFMkXw8ssv491339VDjK6/HsH4AZ1StKonb1oKn/79++tArrGVxqHxnib4qOFUdI/oAZ9k9rSKL09XBMbGP8V4moeFKidUPovFU0boHOcDz0xDsYDruqp4vXxAqWz2isIt07UkcPyqEuDeF7+YJNxRBHi9FnCsG/Blj9rYtm6VvUQQBAHw8SIr+cknn9SvzoxWJvOmoWTJknrEwyTxYWcpXcHKly+v570JESAZiXqTcKn400A27w/uvifnLG3oDy48BK0Ot0analfQPu8vGPh4Sz0qktyw2NDzzz+PYsWKYfz48bjjeMpV504QLYD7lZG4OgOlU83ub/XIvxI+DxPOvK1rdwjJw7aLlsDtYWV0THfUzKNuoUJAsLqe3tsShgc/XW0vEQRBAEJSwN6IL88995x+bdOmjX4ln3/+uX5t2LChfn300Uf16+jRo/UrPQTI008r28/LEAGSzsmfPz/mzZtnxSt8dxZT15bFyC2PYcS/zTFqVUsM+bMxnp1fB+/vfRjwz2r/lXdSvWgY+tf8C6/0bIpTp07ZrcnD6tWrMaTOUtTeUgeBX3t5QIESIawLciFtZC2+ZYqoy3TTOXtGSFY6lwC2eF/ylCTlh4NApyVA6SIFvDZYUxCE1CFTkPe4Zb7yyisICgpCoUKFUKdOHe2ZwfS6HTp0QJkyVsVjihTGe7BCOl9ZiJCjIp06ddLLvQkRIOkcXqhTp07FuHHjLHeVgQMxcuRIvD51GQa98wvGTF+OqbPXol6H5zDm75r2X3kvRXK5MK7VWox/sS22bdtmt8YfpqnjjTlixAh9Mzt9JZ3wpi6RNXlFTlKStQBw2Uq4ke4pmw3YmQECo70BxheFpuPEUEw9/NF/wB89yuDkiWN2qyAIgvdRvHhxbZswFS8D0Dm9//770WJkKTpo1/Ts2VMHsdOTY+vWrfZS70IESAYmU6ZM8LEDGTh8V6zh01h1yPt7ALNmAibcsRk/TXpAF+aJD3TbmjRpkh6u7F9QCbAyo/BGra91tXLjQ0mfSRa/Y25tZpTIlYbiUcvkB3ZkEKO8Sm5g1yV7Rkh2GFMzO51lWruixPqgtUBVdS3lDARaLwjFwE9/s5cKgiB4J6zxwbjUadOm4c8//0S/fv10NXQnrPvBjJ2rVq3S6etZGd0bEQEiRNGjRw/MWpfLnvNu6HI0tNl2HPu1j84MERvMl/3SSy+hc+fOOqYkWyarSzco7Ci61AzGP//8o/NnDxkyBN27d9e9CtMaz9DrpBWebwsMWIMMUcWAfvt7RYCkGJ83tVLUpqd0vD1WACevA3+eALpXDEK1Evl1vJcgCIKQMogAEaLgaEi+2laWhbRCzxp7UerICO1WZYrwOOFwJV2tRlaeilJ/lrZbDT74Y80BVKtWTcfJtGvXDmWWl0XVddWswoJpiEqFgaJZgJ/SabYiJ/yelzKIu5k3wB+JX5XA7bwU2JoO4kE+3gVkVff3Z02AV6sD27NXw0vF0467pSAIQnpABEgGJDIyUg/NffvttzeltWXK27RG61JH0TXbu+jTp492qeLQ41dffaVHNCgsJtb+GAVy3Jy+d/GJ2ihftoQueMhUdTV2320vSXt0n6b+yaOMxJLWfHrHW1IgZxTyBQHL2gMvrgYaLwTK/whcTYO1QU5cA1actNwVh64HBq4FGtaugcozbuTVFwRBEJIfESAZiL///lsHojMInTUu8l79W/sS7t+/314D8Pf3R2gaNCwq5TmHabd/jL65BqLthcdRbf8jGF1hHPplfw7ZlPHkiYO71qOSz5/aj/LixYsokDVtppG6qnZ761Hg1wF2gyAkAwXUfbT4TvUc6aCM9vzKkE9DgwYRLmDGbivgnFXe13UE3qwNvHV3RbQunHK1hQRBEAQLESDplODgYJw/f15PLMs/fPhwnQGK4oOB1nefuxdt/KfhrZ5F9EgIq3wz+HrNnBHYn4ZrSmQJBIrlAaoVA/ziuLofbezC7KV7ceirFnijnJUzOy3C78zA/IyEDICkLkevAs0K2jNpgG/2A4WyALXzWpm9yMrTwPBfd6HXl+tuKuYlCIIgJC8iQNIhjIdg6t3Zs2frac6cOTo39P0Br8P3q6zA58p8c0UAkaEI3DQIg4u9jr4lPkGLsLH48TmgYiF7Q+mcAD9gzP1Aj9vthjRM1aLAjL/smQyAn7qEWYxQSD2C0kicVIh61LFuzGY1cRSEaYX7rQROXwdG1nBh5EOtMHPmTHttQRAEJxkhtUvqIAIkHUI3qgEDBujKl09nega9s/RBgV8KAhe2AhEeqnqqtlyRB1AqcJc2yoW0x4ePAp+usGcyAMWyADsu2DNCihORhn6TP9sDPFXBqpPDDGrD1wODqwEdi1tC9rN5S9GgQQN7bUEQBCElEAGSDrl27RrwVU5rpEPIEPy2GaiVQQLQScHMwIEr9oyQ4qSVJADXIoBDwUBWf6BkNmu/OXJTLKu1fKy6b9rXKqOrCguCIAgpR5wCZNmyZejWrRuaNWuGZ555Jmpq3LixrpngzvLly1G2bFldGv7kyZN2q5CSsFQ/wqRQQkbiy3+BJ5upNy2s+fQOBcjxq/aMkOJcSyPub+9sA56uYInV0kqA0P0qWIkSZvAasg5oVRioX7OavbYgCIKQUsQpQJo0aYI2bdogJCQE48aNi5p69+6NWbNm2WtZ/PTTT3jggQfw8ccfo2nTpqhdu7YOgBZSFgmozHgcOgdUL27PZABYC+SEB29CIWVokB/4+kbyPK+EgefVclsjHzsvAuVzAD3KKjGiHo+P2PFS/A6rjlzGuXPndIfZmjVrdDKO119/HS+88IJO3CEIQkZGHIWSiziPLOMJsmbNql9z584dNVWvXt1ew4JF4Fht+uuvv0br1q11DYZ77rkHvXr1stcQUoqAgAD7nZAR+EQZU2UL2DMZhHLZgWMyApJqvFXXiqXY7KWFCZefBC6EWnEeHO349zRQSgmRk9eAFoWtEbScgcAZJWI/eW8Spt2RHz88WgNnJj+CFr/3xmsHRmJs7tXo27evvUVBEAQhKUm0tCtRooT9zuKPP/5A9uzZ0aLFDR+QoUOHYvfu3VZMgpBiZMmSxX4nZASWbAP6tLRnvJhS3wONFkSfmv4CdFhkTS1/tdra/n6jLaZp0DpgXRpOF53WYRzFojuBYUqEeBsc7Vh8DHi2IvDhf8BjK4AXbgPGbwHe32ElL/jlCPCfem1eCPhfY2BItUj0KXIS7QN2o1Sm6zrN876NK5F32xxg/hhrw4IgCEKSkWABsmjRIuzduxe5cuVCx44d7VboYm7lypWz5yyKFSumRcnGjRvtFiEluHJFonMzEiy0GOLlPvmHg4F8mYB/74o+LW8PLGxrTX+0s9oW3XGjLabpd7VOgcz2xoVUgTEV572kducCJShY2fy5VcDMvcDwGsCErVbdj84lgKf+AfZeBrqUVKKkIXCwK/BZUys7ljuXwoDX1U8WR00m1lMNC8cDv75tLRQEIYMhLljJRYKP7J49e6L8YufOnatfCX1nGzZUT3Y3cubMiW3bttlzQkqQLZuyDIQMQ5n8wD5lLHkz9/8BfJtBAuQzEuFekI53lbr2OaqhK5vXBbqVtiqfl8gKhEYAD5UBZjQGbstl1QSJjStKfAxaC/StBHQva42U/G/TJSz4biYuXrxoryUIQoZBPUuE5CHeAoS96osXL8bOnTsRHn5zdysfzuXLl7fnblCmTBls2bLFnouOqdTNKTTUS7rSBCGNUTIfsPeUPUO8zNDv/S/waDmgbHa7IYmgkSmkLnEZ9MkN4zu+2gcMqGpVNh+sxMPGc8ADy4CmBYGfDlmZryrksEY2lp4AVpwE/lCvdNNapl5ZH8QwTv1UvVYT2KYEDd3Lyqhrtk0RIOeJzZjStTr+97//2WsKgiAIt0K8BQizYO3btw9nzpzxKEB8fX09Bj9nzpzZ4/qnTp3C+PHjo6YdO3bYS4RbxeUSyywjcZsykI54aTDwmjPA7ktWj3JS4ytlblKdijktwz+l4cjLTweBZ5l+ugKw6yLQ+jegSBZLdJwNASZuA05eB+5eDLyqxARHROh+Fa4ejyxAmDsT4K9euymxsu6sJUjo1rfwCPC92jbdr+opcU9XsyZKzAwpegg7Jz+N0PFt7L0QBEEQEku8BUjevHl1ZW3W/9B1Jtzw8fHB1as3p6Xh6IYnl6ACBQpES+tbo0YNe4lwq1AsChmHCoWUAXbCniHKoPIW+q1UxlwyBchfkMs81Xm3vhV7kdJknwX0WAFk8bNE0Ff7gQdLA9cjgNfUT8mKDpaAaFwAeEi10z2LLlhLj1tuVnkCrbS8FBYL2gK/HrXiWe4uBvx9Cpisvpc7HEm5qrbv2rYEeFz9dH7Q2V4iCIIgJJQEx4AUKVIEefLkseduULBgwShXK8aImF74Q4cOibhIYcSdLWORRRlTgf7AuWA140Xi49M9QCNlAOZS+5ccZJNs06kO09mGKcP8nHrkpFRhSI5mPFIGeKaCetapn5mP/rPEx/TGwIiaQA3180QxMXwDUEWJjrxBwOB1ViIEugEWUvu86xIwY7clnkao9fKrdShQSqvlj5ez/pbt/Cz+Ld2xWDX9hcrAz4eBNza6MHL6HLxczRcj766GUaNG4ZNPPtEeAoIgpCNkpD3ZSLAA6dSpE2677TYtMDjqYWAA+r///ov33nsPDz74oC5IGBkZqQs8VasmlWZTkrp16+KnbXntOSEj0LuVmrwsUc+UHcDbde2ZZCAwwU8vITkYXVsJzfnAHYuALn/YjcnErH1ADiU866jH27AaQFUlGnYqMVE5p72CYvQmq8o5K6AzJW+kEikT1HXIDFgsTFg3H9BZvX/xNmtkZFQt4K5iwPYL1t8yPoSf0ayQmlfLuJwpfdsVtQQL64kwy9ZIJXberquESP6teO3IGLQ6/pMuzjt8+HCMGDECkyZNwsyZM3XsJF2OBUEQhBsk+iecVWOd3HnnnTh8+DCWLl2qU/LWrFkTn3/+uRYqVapUsdcSUoLOnTvjULHXsOqI+nUWMgTdrgK5A4EqPymDy25LbThC4Z+MIoE970Lq06ygMvQ7A1s6WaMIz6+yFyQxDCJncPj5ECW2KwFfKzHSXgkHxm7UmadExGKgyUIr0LySEiQsRsjRjnujl6zyCCvrdy1lCQtOzytxwjgTjoQwne/i41ZcCbNs1VcC5ibCQlBm3wK8sPFFvHFmMl7P9g+eeeYZNGnSRMdG/vjjjxg5ciRee+01zJ492/4jQRCEjEuizQOKDSesjM5AdFODomzZsnj55ZfRtm1b3S6kLM8//zyW+Q/Gwn3qV1VI39huV1MbWXUNxmy25lOTDWeBLP72TDLhGIAVvIQ3allCgQHgSQ1T4nJkglmpKDoY78FA9D5KjFAsMLtVkwLAw6WBGrmBrUqsdIqH+PBEZj/gzqLWCMnQ6kDPckAHJXaYFStOrl8Gti9G1n7ZUHpUGTT/rAWeXdUbIw++jlG+87Fy5Up7RUEQhIxLnMrgwIEDWLVqFc6ePat7bszE4WV35syZg+3bt6N79+6YMGECgoOD8fbbUsAptRg0aBAu3zYO726/G66cVe1WIV3hFvPRTxlji47aM6lI/zXAx7fbM8kEA4kfXQ5ckJAnr+KzJlYmqv+SuGwGRQcDwa8p4UG3q1p5rUxWh4KBCjmtEbd5SqSwEOGZkPiNfKQ0lwtWx5WlM+w5QRCEjEucAoQpdGvXrq0zYDlp1qyZFhxOKlasiP3796N58+bo27cv8ufPj8DAZIpAFeJFt27d0Kzb6+i3qBnmnr0XEa5k7pYWUg4PAefG5Sk1vZMYjByg9oNuLcnJj60sv/zK0R9DghfQurAVU5FUMPB712VgrxIe03YCHYury9+u4cHRj9sLWAHm2+613LKY7ar2zblSUp3xfx7G6N932XOCIAgZlzgFSLly5fDYY4/hpZdeQteuXaOm3r1749571dPejUyZMuGpp57C448/jhw5cujRkoEDB9pLhdSAApIjUjnrvIhHf6iFYxfEdyXNE0u2q6aFgJl77JlbYPN5oPyPyrhbCDRaADy23Kq3EBdMidpS7UNK8HAZq/aD4F1QfJS8Oft6omCdEcZ7cETl1HXWOQI2nrWWcaRlcDVgoRIor6rXd7YB2fyBPKzxEeevW8pyyZUJWTNn0h1zgiAIGZ1kfUQzZW/Pnj2RPXt8HGeF5CRLlix6ZGrclB8w/2B1u1VIk8SRave+ElYmn8SyVQmP51YCD/0J/NwK+KcD8O9dwBMVgIHrrMJuscEMQ98qEZISozB0ycmnjE3Bu0iqDGUcyWBsB7NeFQ6y6nowQJzXN6ugU2y0/NUKEv/2gCVSWhexYjiOplBa4Piy+VQIqhz+BXgh/uqcaeyd1deZVXL+/PnYtGmTpPwVBCFNk6wChBXOe/TogRdffNFuEVKb4sWLY+0VD1W2hHQDM/8cS4TxdeY60EzZR6x70LKw5c7CrEYGZjv6SQkSLuu5wm70ACtHD1Ya994ldkMywtoOjAkQvAvW4+iqhHLb3+2GRMAROLpZHbsGNMwPbOxkpd6l2x2DwxmQzhof9dUyJl/oVhroXwX4eCcw5T8rK9bcw0CEVZIq1WGsUgHW8L2kFFUvH6BfHuDzZ62FNr///ju2PpQDkTOewPvvv49XXnkFO3bswLfffqun119/XdfhYmzm9OnTMWDAAJw+nQql6AVBEG6RZBUgdP2ZOnWqjIB4EUwMwCr0QholhtGPVcoGaarEw4IjQCdl+E+qZy9IAJ2WAu8obTq/jTWKERMDlJHHHuZ3ttsNbnDkI1SJghPKcExu6PfP3naOuAjeA6uM7+tixWdwlCqhsJDgp7uB00oUMy1uUyV+nWT2B66EAzmVCIESGB82tITvZ3uAy6r98APAE+WB8VuAFr/qVVIdphCuntueIcFUWNO0GDn4dDGsWLFCuyw//Ntl9H5rBuqvGIGdO3fqwr6sscURD46I1J/WGJ1+uheDdg/HyHqZMHr0aEREWCp8/fr1eh3inipfEATBm0hWASJ4H5MnT0aXLsoyENIWFB6xuF59uRd4piLw/g5gohIfVZ2GTjxg2tRWhS1Xl/jwUSNg9gF7xgFFUHM17bgILG1nNyYzv9+p9menNXLzP4nv9SqYtpbZqxLKqI1AwSDgJSV2Wd/GnbnKxm5fFMiqhMjMZkqA/Ad0X25ddyWzAn4+wHOVgb87AMvbe0cxY7qMeUpNvekc8N4/RzHziabYv+ATXVRxYl31PXzO4+COTci07ju8Xminjq2kC1YP9T1ZkwQRYcj+21g8mWk9hg4dqhO/rF69WldkX7BgARo1UjepIAiClyICJIPRq1cvLFmSAr4xQtIQh/AwNCqgjHBlhM1vrQRAIgLAFx4BBlWzZ+KJv7Lq2MNNzoUCHRcDbZSIocE3ro7ln58S8CG2TIkdX7U/DFhmwHxSZmASEg/PA2tzJIQ9lywhzJEMjqS4w9EMxnwUzgLUyGOl4aUY/qGlastsreNtcJ891a357aialEB7u55V5JCuZN+0sFIK011rbxfgs8aRyLnzVwQ+kwk/FluuRRa/s6Ha6RUYd+FDvNczG5591nLpYjHgr7/+GsOGDcMvv/yChQsX6nZBEARvQQRIBqNw4cK4fv06zrtSKE2RkDjiKTwMzAbFbED151tpcBNKSETCBQOrUTNDFqfOS63gYPr+pxZjagPTG1txKr1iiVERUg5mraKQSAiM+aCureBBfJAdStR8scfKjNVMPcYe+cuqjv78Susa8JaYDyfrzri5Xyl+PAicVMdnYFVrhCZnoBXHYnQKBTWzeTnJG+jCxnuAWu4phkOuwG/7W9j8Vm58+OGHqFu3Lho0aIBHHnlEu9wyaJ2xJBcvXsQ///xj/5EgCELqIQIkA8KaLoP/vQchCTQMhGTGiI4ECA8nrI0wuyVw5yKrEnlCoMtKQnlIGUur77ayZHEEom0Re0EqUzAzEOSXuNgDIWnhqARjklgcML6wtgczWNWOwR3w71NAxZzAvsuW8KVQyaGM99LZlQhZBQR72XONgfBvbbWC5w38fhwderSs3XCrtLBe8gZewIj25/BASHfgz26oXLky6gT+jn79+uGHH37A4MGD8cUXX1gr21y5ckXHBgqCIKQkIkAyIOwR69+/P579vgSuqx97IZW5BdHhDoOyV7QHnvg7Yal4w72w1/hWoAgRN6zUp2YeJVI7WjFG8a2MzrouHNGI6Zpcr8Q1kyDw/E5tBOy+BEyoayVQ4CgcA9e9BQoN7u93SiA44z8YHP9yVXsmCSmaWx2DtupNpHqwH/gO+NxHKYwDOg37tEnDcX896BFwwlGRN998E2XLloW/fwr5SwqCINiIAMmgVKpUCbe16odjIYXtFiHFSULh4YS9wSvvBl5dZ/U+x6ceAkcM0hOshj1OGXlC6sMfGbpG8XqMD38p4cwq+hQWTjii9cpaYKcSMsWyWu5KTD5A10HGghCm5mVq5oNXrHmmlv7nlPU+NaAL1SVHJw9TRjPo/Lp6ZQxVirDrYywd4o9G5YBnhn0Gl8ulg9Z37dqlU+SzqDALCBsuXXI78IIgeA1vv/02SpYsCR8fHz0VLVpUZ8kzHD16FDVq1Iha7uvri7Zt2+LatRRIS5lARIBkYFq3bo0tpxyFHoTkx4iOZBAeTpialsUDn6wA3Mf0ujGkzDWkswEQ9FLGVjFlxD663G4QUpUOShBSQNBlisZ3TLCSOd2rWMfmdreC4W9ssgQFRxOYUernw1aA+7w2lvAgfL23hFWnZvgG6IxRDFhPLViThPtjGKwE1AElji6GAt8ftBtTgLZV1HHrC+wZex2ft/0WbzaYh65duyJg/QAEBgZiypQpOPXnUF1r5IknnsCcOXPsv7QICQnB/v2S61oQUhMWIWVtoLvuugs//vgjXnjhBRw7dgwdOnRAeLjle8p7efPmzbjtttt0AgrWflu8eLFO8e1tiADJwFStWhXbDsaje1y4dVJAdHiCcSGM09h23vKP9wQLpAWkVG9sCsLMQuwZb7IQuKS+o5C6sL7M/aWsyuUseNn6N+CeJUCD+UC2L9W5+tkqPsgYj0cpILPaf6ig+9a/qn1SfWtki+l3/7gTeLx89PglBnLTsO9i17G5T72+VsN6n9LMVwKJ7mQs4EmY3StA/eJ2UoKExUJTLVYlIgQ4rw7i5z7Y9sc0/D5zKPzX9MWH6lwsX74cs/u2wd69e7FqlfXAYHFECpOePXvqeUEQUgeKD0LXyfvuuw/vvvsuHnroIVy4cAFLly7Vy0ySiQ0bNqBdu3Y6Gx7xxkx4IkAyMOz5Ck1vzv/eRAqNdsSHTxpbriD0xXeHbTQM0yMsmsjYANYnWSF12VIdZmvjyNxf7YHf2gKTGwCrlEDuqQQHRcenTYA3agFVHAOzdMX6YIcVE/LmJisF7Ru1AX8Pv14cXcniB/SrbG3n6Qr2ghSGoxxrzgBdHfdVuRxWuuwXlF1//JrVOZDa1FICbdlgYNcJYMF3U1Fh7YfAwQ06ne+yZcvwxx9/6HjBffv2oVWrVvZfxc3Vq1cRGSlZIAQhKaH7JPn555/1K2GiCcJCpU7oekX8/Cz/avO33oQIkIyOTzpz/vcGvER0uPOZMu6+P3CzCwx7all/IL1SL59l9I7eDPRZaaV4FVIfCghWLyd5M1mB5074c6lr26jrk4KDWaQ4ovB50xt/585X+27Eg6QmTBE8uLo9Y8Og+bXKRhii2lnfhHU+vAEmIvlli9q3RufwPG2ZZdNw4pkimPPZR7qeyIOt6moXLBo9rLo+cuRIDBw4UIuSy5cvWxtxMGHCBLzxxhvalUsQhKRj0aJFeOaZZ/DYY4/p+dDQUJ12m9SsaeXAr11bPSwVd9xxh44N6dGjh55v0cJOledFiADJ4LjKWBencIt40WhHbNBlhRXDfz8G9FPGOAsI5lbGnykomF5hBqJf2wJVcylBMg8Yo8SIkPLQDenZf4EpSlgYGA+x4ZwyyB1FBDlCMGANUFmdLxbwm7gVeKycVRmdGbBiYpsy8jnKkNpcVSKf+8mYFQopBsV/qUQJR+RmqVdnSl5vINAtPrVc4GWs7JJdi42c+YvgnXfeQe7cuXVhQ7YFBQXhwQcf1PNOzp49q4NdH374Yb2+IGRkDh8+rF8HH034tOVymBb5ThjPMXXqVB1cfuTIEZQrVw4nT57U9xtjPsj999+vs9px9PL222/H7t27kTVrVnTu3Fkv9yZEgGRgOCR34kQCcrUKN5MGRIcTjnTsvwxMUAZd44JAl6WWaxJrFWQE+lQC1nW0itWxaOMSJcSE5IeZqBgQ/twqoGIOa6Ri0For6HzkRiB/kDo3FS1jfcZuJTbUutfCrcr2zHY1unb8qpxzZITuT6kJRVYJO37lZfUdKaToAhiqREk+9T0pQpracSHeQNDfN4L4o3FUPSQe90XX7eMw9LYQvJdDPSzmval9zXPjqs6sY9w8DBQd9EFnT+1zzz3nlZl3BCGlMO5PP1/ywbRzCZsY23b+/Hn99+6MGzcOpUqV0iLkpZdewqxZs+wl6pnz8ss6IL1Pnz460x1HQljnZ8CAAfYa3oOPMkK9wjGMgTTffPONDoJr0qSJ3SokJ/whCVvUCXdWSuVf7LRGGhIc8YGV07dcAO7wkkKCKcUVZeA++pcyfpVhO62R3SgkOS8q0bFHiV5mJmMmrDVnrcDsreqaY7Yrqo4VSqC0LmyNhjBVLQUHa9oklF3K+GemrS333qgonpKEqe/3wmpgfB0rVuUB+1nBUZldF4HbclmB6EfUMqbjpRDed3/iCoFGI7HeFWr/eE7aL1Ji/E67LRbOhajf6i3F0DHnKVwu3RTF7+yJ7t2748CBA/r3m4KDwbE0eIYMGaILID7wwAP2XwtC2oUG/UcffYRDhw7pkYj4sGLFCjRt2hQHu97olIgv1ecH4K4nB2Ds2LF2iwWLiY4fP16XUpg7dy7Kly9vL4EORmcnAMWJyVpHEz979ux61MSTy2RqIiMgGZglS5bgjooiPuJNGhvtiC+Fs2Q88UFYP+LHVjfcY4SkgckOvlW/fQy2HrJOHecAy8j98RCwXRnhL1YGFtMFsBIwpSHwoRJ/BYMsI71abmBWs8SJD8Kq6LXyAtN32w0pBDPJvb/DSv3bV30vuvwxBe/rNYHuZa3aJiWzATnVseB3ZDD+grbA3i5JID4Si/0sW33aikmJD6xrUibsCNadjtQFDSk+2As7efJk9Ns7BgOPvI29U/rpDFqVsoZo44uYFKGCICQexmRRfHz88cfYsWNHlPjYuHGjvh9NDR/jjkUoPCpUqKDjRbwNESAZGPoJ0r9aiIN0KjwEi4XKEPzxgJUWdsERu1FINOz1X6QEBo1VGuI0sDuXBJ6tCDyiDO++SpgwAJ1ugCOUwd79L6CQEsERSqT0r6J+lG7xmTS2NvCZEiBJWWeDIxXusI2Zrl5T32GqEhsUXnS/YhFFio9n1Pdldrkh1az3dP/jZpiZi9mxKuf0nMkrwSRm9MPxPFt+CqijRFt8GVYDmFQ3HP6BgXqeqUHHX5mGbOGXkTXyKrqE/Y3jn72CiqVL6t7aGTNmaA8HkyZUEITEwdofpUuXjgo0N7CmmzMzlrtr/alTp7wyK50IkAzKxYsXkSePF6SL8XZEeKR7+BDkSMhXzSwBUnuuVeROSBwfNQIm1lPioiYwXBmrr9eyxAfjHiopo5tFMmm4Mxubn3rP4PLPmwAPKXESG3RvYgwJA7tjg/VDWJyQgeuXHVXIEwLrlIQ4ssU99Y8Vq0KxwVcWRWQig6NXre9YWxnwdK+iIc8RtfOh1rzhxduU0FXXFmNfUh23Z9pKJUDuLmbPxAMKrNxKe/jkLKznc2/8Fj6h0WM98gZGIv/W2bjvxDf4YPwoVKtWDdOmTbOXCoKQGFgglK5VdevW1Vmt1qxZoyujnzt3Tgebsyp6jhw5sGnTpqgRDxYqZHV0Vk/3NkSAZFC2bNmifxSEGOCPtIiPDEXBzJZL0D93ATN2WUYo3Wpiq9wt3AwDwVkQMCYGVgU+UMeZhSJZJJDuf/EZ9fhYnZNHywLP/Gs3xAINZAatn45DrHAUg0JinhKckY5RDv4diyKy7T11DXQqroSHElTMImcMcAoPVjlnVfYv9gD3qfeMkfhUvX9ZfUcnHAViXZJNneyG1MLxTNt4DnhrC7BevdINM6FcWDMf5x72wdFgF/a7efIOVj8tPFcBkaG4o2oxHZD+/vvv20sFQUgM2bJlQ5cuXXScFd2x6tevr0cgAwICdL0eBr0zKD0iIkKvywD0YsWs3gVmr/M2RIBkULQA2d/dnhOiIcIjQxPkB/zc2nLNYqD6XYut6t3MZPS1Fdcn3AIN8gO18iQsSJyCgHVC9l4G/joJzNwbXTC4w0U8d9+o8+VpNQoFpsNlKup7lLjIpQTFK2tvZIOrmlsJnX+Al9YALQpZRQT7qnUZu8IUusbgZvrq3qqd1dtZr2STEi2M++AojydY7yTVcHuudVPzOy8Bk5QQTAy3Z7+kXc8oJhl744kOtH1yFtJB6fRPl+KEgpB4WF+HyR3oisXK5m3atNHVzhcsWKBT7ZLhw4drt0fGgTBLXb169fDLL7/oeC1vQ7JgZVBGjBiB18uMsueEKER8CDFAY7PJQuDlasD93jeana5hcDerpbPA332MJ/nXSifNwO7sAZZI6F7Gcr8idyvRSDcoVlT/76JVwJDB3xQGzLTFmiOt1N9cViKFKYIZRM4REwa/0w2vkRJJjN/gyMXas1ZQ/YS61kgN4zx+OQo8Vxn4QgmhELUNBtifuAaMrZMKNT7iEwPi4blGd7BJ2ywht/4euzEZCPXPjMEHSqL0PX1w/PhxNGrUCB07drSXCkLawFuyYKUnZAREEAh/oEV8CLHAgOF3GwDjNks19ZSErkIUBhz16KeMfoqK5e2t0QSKgi+bWuKQouTR5cBtcyyh8HcH4OPbgT/Vur0rWpXIGQheX4mLk0osMM6HwoNB4XSPoisYjXLGcRy+qs7zFuDV9cBOJWDoLmbcxD78z4ppYbHEt7cCi09YxsU79b2vwKAmhucaM3GtVTogNne5pCAw/BomFfsPz214AWNqu3SGLEEQBBEgGRAOejE1m2AjwkOIJw2V8TqsOlDrZ8swFpIfxmfUyGPFXtBVyrBcCQwGpTO1LzMzfdnMcuu6pwQwt7W1DmEbXaMYkP7yGiUkVcObtYGh6jy2V4KBIyiEblbTG1sC5QUldBjjMa4O0KPsDXcxun+xXgnFyHglUFbdDXzbHJimhA5HYdIi8Ym/SRLobLFgHIpd3KEDYwVByNiIAMmAsGgUC9VkeGTUQ0gE95YEfr8DGLxOGbtL4s7KJNwaDBTn6AcDwJ2wejdHQoavtwrp0T1u1Wk77sCN55WgmNPKytDlabmBo1xMj5vJKmB8EyYGhNXan6oAZI5hPa8hjucb3dNYmyQlqZEb2LBhgz0nCEJGRQRIBkQyYClEeAi3ADNm/doWeLU6cMfvdqOQLKw9Y7lFeSrYxzojE+pZ7lWbOwF3Fwc+2GEvdCMpCv5xtIAihUHodAXzCmJ6lsXjGTdxG/DcjZplKcLS7UdQpUoVe04QhIyKCJAMyPbt23Hblpb2XAZExIeQRNAlq3URYMp/doOQ5NBFKjbxsOU80Mq4RdW1XLbYs5/UHAm24k4YhB5T1qdUg88081xzvo+DrerYtUxB1zEG/EdcOI59+/ZJdXRByOCIAMmAXLt2DZl9LttzGQwRH0ISQ6OXVb1ZM+TPE0CD+UCer6zCc8lOYqpgpzEY/0FD2RPByoalCxYrixMKFWawGrjWWpaUvLMdeLA0MOeQlbrXK0nA842ZxUpnt2dSgENKwL2l7pOzxw4j8vuhOquQIAgZFxEgQsZBxIeQDPAhursLMFkZqI+tsLIu3VEUOGcVok0+jPhI5yKEwd2TY3CrCo0ESmSLnuKSAeisQu6sZH6rsD5I4wJWbMilMCUwU7OeRxLA+ias2M7q/ynFs/9YiQQm1QfaXFuJGv6nEhSMzsJrH3/8sT0nCEJaRwRIBiMkJASZMqXxX8/EIOJDSEa6/gH0rwIcuN8qZPhJY+BDZTR/f9BeIblJxyKEbm4M/G60wG5wwIrkLCqYw5EdK1uAlb0qKUUC3bw6lbBc7fpWshvTKBQeq08DXzS1G1II1k5h0UPjTndn6axYsmSJNRMH3333HXr06IEsWRJRsl0QBK9EBEgGY8eOHRkvAFDEh5BMsAf+seWW0es0TLP5W+lgH1DXHtdJcjwJjnQsQmar70aB5wkatAfsyuTJBWuEfLzTel8os/WaVmF1eNYASWn2K3HuzC7mf2ZvvONA1o/rgRcKHUb3JT2AUfWxc+dOXfF5/PjxGD16NKZPn46NGzciIiIJh70EQUhWRIBkMJgBq/qJl+y5DICIDyEZ2HtZ2fu/WlOTgsBMt97kq8qumrUXaKcMV1bfTjHSsQh5IIbM4YzBaanOQ3LWZamXD5i+2wp2T+swTolV3lOaUtmsV5eaRm4EPly4Cndl2mc1Kuhi1bdvX9x99912i00vH4yrEYoBRoDuX4OlPSvhvk2jMei/wRi2dzju+O1J/PdyQwzsWA+fffYZgoOD7ZUFQfBWRIBkMJh9pFRQSvmFpDIiPoRkgMZT97+Ad+oB/3Sw6kE4OXoVaLwQyOwPjKljNyYlcYmMdCxCPMGA8CV3ArXmAkEz7cZk4Fo66VynaxrdsFKL19X9c39Jq4p96NyxGPBAG/Tv3x9nzpzBB9emoonPDVFC8UE4injaUW/nCXXPzXckeSieFXiweAgmFtyAhr/0xriHm2PYsGGYNGmSZNsSBC9FBEgGIzIyEj7IAMPUIj6EZOLkNasWBAN5390OXLHtmwuhwJN/A52XAl83t2JBauaxlqU4GUyEMFDd1RNYfIfVw57UsO7HMSUsWY8kLUNvwG0XUq+AIjPFsfp81dxWZfo3NkRgdNASvHPhXXSZfz98XJE4sHsHQh/zwYiaPjrjGKvXv7lJ3VP7LfEyWr0ftwUIi8G1sVKW63gjzzqMPj4eHa8sxYABAzBlyhTMnz8fLlZjFwTBKxABkoGg+AgISOGyt6mBiA8hGWE1bVbgXtDGyrR07xKg4Xzg/j+sQOVVd1spW/skR7ByQoRFBhMhhO5wdoxzkkJjd0+XpClmmFpQRNWdCwysZgmA1IDivUF+6z1rtdxbMroY+nwP0K008NoGK06FWbPerK2ERy2rmv2ImsCwGmq5mt5QbbESGY7y+xdg4oX30HTTu/D398eLL75oLxQEIbURAZKBoPtVmTKpEH2Ykoj4EFIIVuEepIy5xXcCK5Xo4GtHuz7E5nPAQ8qQSnUyoAhJDlh4kEUI0yocPWCmtnlKNKfWdckRQmcQOt3AStrpkyNcVt0cjor8e8oSHxVzAvXzRf+bxMDRymqhu9Hu2/bofm0RBg0ahIsXPVeqnDBhAr744gvs3r3bbhEEIbkQAZKBYAB6tWrKYkqviPgQvICxW4B7S9gzSUlixYSIkAwNDXu6La3uaI0opBYM4n+iPDBmMzBig5W5rGQ2YIHavwFrLPGRL0iJhdxA9WQaoakXtgODj0/GmHuq4ptvvsHVq1d1+/Hjx+Hqmxulfx+ORROew/CenXDkyBEsWLBAx5LMmzdPrycIQtIhAiQD8d9//6HSjnvsuXSGiA/BS5hz0BoZ8SpEhGRYTNxKav7YM/KCQeSz9gH3lVT74mMF9VMYsWo95787YI2SmFHE5CK3XwjGlzmCYl88hP+zdxbgTWRdGP6AFgoUKMXd3d3d3RZdfGFxd3d3hwUWd3f34j/u7m4FCpS2wH/PzM0SSiWeSXrefWaTe2fahmRy53xzbEaxqEquyb+VE6L3YW/Ed/2KirE+4M29axhXLglG/1UZrofnYsqUKZg9e7ZFE9o/fPiAWbNmYdWqVdizZ49SRpgaM/r7CyXGMGEAFiBhCFrYXL+IVd7ZYPHBaIR/bwFF48mBJbGEgGAREiaJFxkoGV89N+0FeTsyxFC7yNMjhUWRKKFKcVRemcpWrxfCvVU69XhbQPlCPTKr+SX9sgLPvwBfv6teolIJ1ZA7Kr+87dpL7E2yD4UvTUe0aNGUSILQoDLA7969U7bnz5/j4sWLShL8hAkTFI9K165dFUGTd2d7ZNv8N6Ku7IBHjx5h586dGDt2LIYOHYohQ4Zg0KBBOH36tPytDONchPuhkbIQ9evXV1yiR44cQeHCheUsY0loURuYbJAcOQksPhgNQcnoXhVVA8uiWFo88PcmTFF1HzAjv1qu1h5QNatbH4BZ14F1JYALb4HbH9UEc+K22JdQGP6UV6U1quwFmqQBaiQFGnmFR4SE6ZG6VB18/fpVqaoVM2ZMVKhQAf/++y+iRo2qiBSCkt7pefjw4RE3blwkTJgQ6db9hWifnwsl9lI5JjSoZuVq5MaZ2MXQp08feHraq6we07ZtW8Vj9fDhQyRJYpibzsvLC0WKFMGD2kBSI797Wbe6olKLbhg1apSccT7YAxJG+PLlCyJHdvAWvoFhI4rREBTLntHDAcQHwd6QMMV7P/uJD+KuEBt3hMhIIC5BFHZ11wcok1DuFKSOrk3xQawS35Xe/1MroC0v8h1LUl3FoPuD0f/RKIx6PhptL/bCnr+y4sH6yah/ZYTSHJG2bpe74+/jrdDiaEtU3VANuWfkQbTnFw0WH0R4/EA9nMaA5xPQr2pO3Lt3T+5hGMeHBUgY4erVq8iYMaMcMQxjaSi5dmp+OXAEWISECd4Gqj5lD+K5AaffACdeAXnjAJ4RxekXX+7UONRYNJXq1PgFnWBydwW6ZlLDtw4+V+csTXSXH5iS6gHW1kmJMRVT4eVLw0UMw2gVFiBhBEpwc6oKWOz9YDQEGVYJIwtjRKN3cYOFRYjTM+Oa9RO7Q6NOCiB9DKBIPDWvoosw2B0B6nXY4BAws4A6DglKoK+dXA6sQERhrVHOSguPu1hcNREG/FEIr16JhYdhHBQWIGEEiltMesRJPCAsPhiN0fsMMN1a3g8+3xkz2PgQaGPD5O7AULNO6mZOj6uF4C2VQO5wAP7Yr4qloDwg+tANCEpaj+smJ6wI/Z3uGQLQw+0YZtRIj3/++ee/csIM40iwAAlLBHySTxiGsRTUUM0tglptyCFhL4jTUm632tTP4nlJBkKld6sLIz7gBzAql2N9R3r8T02Mp/cvNNoeBxYWkQMbEd0VGJzmLfK9bIVxLdNgzJgxSq4nwzgKLEAYhmHMoOtpYLQwrqyKtb0gLEKcDvLKZfUEutkx3IlK28ZxAyokUrvJOwqdT6mNEQ3xalbYA7RJr+a12Bzxvc2WBBhU9in+jNgbg5ukw6ZNm+ROhtE2LEDCAFSHPH58B8n4Cw0OR2E0hE8A8EwYWdltUR2Tz33GAHy/qV6HZ5+BcbnlpJ0g8fHmq/1zUIyh9XH1cbYBeR+TrqrhVy3Tygk7klisQWMqPULk853Rs2dPTlRnNA8LkDAANU5yqgR0htEIFNvex1m+WuwFcQqKbFd7ViyycUhQUMSPDGwrLQcOwF9HgWiuwOS8ciIUtjxSyxsXEu+5zQnm+1o2+X0MyDD3v6aH27Ztk3sYRluwAAkDKALkXkM5cmD4DjCjIahCzrk3Nr67y6FYTAjsfgpkjwU0SS0nmGCZeV3tvj7qEtDUC8i7Vc35MMZr5CHECiXWU5nhq95yUgNEC++NMRnHYnjp60peyMKFC+UehtEOLEDCAO/fv0eM7w/liGEYSzDsPFDPgARVhrEV064C/bPKARMsjY4Ax1+p4VOUu9EuvXheWXync8gDDKRCYqCx+F3UWPH1VzlpCwy9UfBgHf5AN3z79g379++XkwyjDViAhBl+yEcHhb0fjMagzudd7FHZmr0gTDB4+wPJ3OWACZKOJ9WO7EuKAGNzA63Sqb1JTDGGmqcFrr0HqiYBisaTk1rj00P85fo3Lm8diKVLl8pJhrE/LECcHLrzESGCndvgMoyTMeeGY/UzMBoWIQ6H1wsgJYuPEPn3FvDCVxUeloCurFTda8ld4JGtqtwb+91MXhj48R0dsx1Fknvd0atXL3h7ayhejAmzsABxcm7fvo3UqR08IJi9H4zGWHjb+HANi8LfCSYQE68AfTj8KkQmiPdoVTE5sBBrSwBJowBV9gEntdaYnMSH3mOxpC/QJ9UUjOxSFaNHj1byQxnGXrAAcXK4AhbDWBaqfJM5pv2au/0Hh2Ixerz1A9LHkAMmSKgql6VJ4a4WpDhcHmgjS/haDWO+kzrxoUOOPSJ9xdjiR/C350hcXtkEzZo1w9mzZ5V9DGNLWIA4OdevX0f684XkyAHhO72MxhhzCZhkYJlOh4dFiMPww8HT/KwNCbTvVnqPssQE9j8TX5cEwKLbctLSmCM+gsAz0kfUT3sO/5ZYjmXTuuHt27dyD6Nl5s+fj+zZsyN69OhwcXFBunTpcPnyZblXhSJfMmfOrOx3d3dHu3bt4OcnvgAagwWIk+Pv7w/X7x/lyMFg8cFojDNvgHiRAXcXOWFv+DvCCM4L29EzkhwwQdL1lPUqhFFOCTUlHJsL+OemnNQiQQiTcD/8MLDIJQwdOlTJGWW0y759+9CiRQtkyJABEydORN26dXHz5k2ULFkS37+THw749OkTChcujCtXrqBq1aro1KkTZs6cqckO+SxAnBxOQGcYy9H7DDA1nxxoBQ7FCtNQN/464hzoy/kfwXL6NXDNGyiVUE5YGLohESMicPODGpJ14LncYSks6f0IYn+MCG/wd4p16Natm3L3nNEm3bt3Vx7/+ecfRYgsW7YMNWvWxKtXr3DwoHohmDNnDl68eIEuXbpg/fr1iBIlijLPAoSxKeRSJTedQ8J3dhmN8cBHfUykrufagkVImMTbT+18vqKYWkqW+R0SAy2PAfvKywkrQWGZnU8Bw3ICIy/KSVtjQOhVcGT0eIye6RYpxi3dPWe0x7t375THNWvWKI9EtmzZlMfnz1XVu3z5cuVxyJAhymO+fOodM8r10RosQJyYM2fOIG/esBKszjDWpYswLozpkmxzWLSHGSjYgozqwkJ8LBA2Z65Y6jzzOy2PAicqWT9sMlU09dFffDgWzccxVPwbIz6COTZhFG+MyTINcwe0w8ePDhq67cTs2bNHCbtq0qSJMqaQublz5yrPM2ZUm1JR3m+CBAlw4MABRXxQF/wTJ06gVKlSyn4twQLEQfkhVrh79+4prjZd7F9gSIBkv1pUjhiGMRUKc3npC2T3lBNahUSINYQIixtNMfqialBfru4A56Qd2fQIKBQXcLNRJPLEPEDTI0ACe3hJ73vJJwYQwrHhvvuilec9jBs3Ts4wpqLzSlDhEmO3S6/98fDhQ+XndaRJkwYrV65UQuvJG0KJ5o8fP0bFihWVxHSyBykHxMfHB9WqVcONGzeUMC16/vnzZ/lbtAMLEI1z7NgxpXHQoEGD0LdvX6xatQrnzp1D165dlYQkivGjfUHx5csXRHHlpDKGMZfOJ4FejlTN2pKCgcWH5tj3DBiRUw6YIOnxP6DnaWBOQTlhA6g89+uvwLeg7wk6DBm+PUSWxzsV+4Ixna9fxckgmHcLGHoxnFEb8eyZ+KIHAeV5xI8fX/F2kDdk69atyrzu75H3isK0qOFk//79FWFCNqPWYAGiYUhArFu3DmPGjFHi+Ubm3Yiop5vi4cKcGJR2Mlq4tkSbvA/+iwvUh05E+nmGYcyDbIkr3kCVJOrYYbCEcGDxoUm+fAOiaKUSmwbZ/lhNPL9R03beDx2HKwBP7XXpNcQLYqCnpPaP03i7ov8v+QaMcSRLlkx5vDUW+DT3h1FblqSu/+Vv6DNq1Ci0bt0acePGxenTp5UQq3DhVMGizx9//KE80g1qNzc3bN++XRlrCRYgGmbDhg2oVasWsEicXLS9v4bKWXxRLSfgoXPxXhmPRBEf/lbh4MGDB0ocoEPCRg+jIQaeAxqmkgNHw5zvEn8PNUmtA0DSqHLABMnld0DFRHJgY6jZIeWABFjKC2Ls99CYUKxQaOF+DeFX91CM3oCAADnL2Ivjx48rkTB0U/rRo0fInVtNSrxz547SckEnROLEiaM8EtQLxMPD479wMC3BAkQDkLeCcjr0efLkidJcpuCtUJoI/viGPtm2IGBvdfSrGg5D/3DDgIaplQWjjUdfeRDDMKay+wnQLr0cOCJkwBhrxLD40CQldgKlEgAri8kJJkjqpwS2PpYDG0O648YHoO0JdWwXghMhhoiTQN/9Wu4PUOf2NCWEh8K/GftBN6XJq0KJ6PoULFgQmzdvRsKECRVvB206KEf4w4cPisdEa7AAsSPnz59X6jpTA6AOHTooYVbkLqPx7NmzMSDVeHlk6NQSQnhELWBgla8YVuYOFhRfCLfwvnIvwzCmMO0aUM5Od1ItjqGigsWHJvETli3lF7R1ZDFsI5JEBTJ4AOk3yAkb0ut/wIBswOcANfbfGUj1/RmmBCzG6cVjsXjxYjnL2BoKh6PoluTJk6NGjRq4f/8+li5dipcvXyqlkyk5PWfOnIp35NChQ8rPzJs3T0lAL15ce7XUw/0IfOvdClA/Ck/PkEt11K9fX8nuP3LkiNLF0Vkg9UlNYkh9Usm0o0ePKv9G8npQ2bTa3zvCJeC1PJpRYAOI0Qj5tgLHKzvZnZqQrkP83dMs1fcDf6cFKiaWE0yokBeibALx3qmh+DYhr1gzTok1gwRIsR3A6SpyhzmYajvql9s1NDQrpDUgYhRMcymPgs37IleuXHIybNC2bVvMmjVLqUyVJIlhCYFeXl4oUqQIHkwAkhpZKjvrQFdUatBNiWbRkS5dOkV8+Pr64vDhw3JWXJ/Ch8ebN2+UUCsKx0qdOrUyT3YniZNo0aLh7t27iB1bW82CbHJdPXnypHwWNiBNN336dPTr1w+jR49WEsnJszFy5EgljrJnwiEYlno46vs1YPHBMBplzX0gh7hoOJ2bODgDg8WHZvn3FhApAosPY8kWEzjzVg5swNhLQuwkVZ83Owr0s3d3egvmgyj4fUZ7v634d0gnTZZ1dXb69OmDAQMGKN4NajhI3o48efJg7dq1ivggUqVKpYTKFSpUCBEjRkSFChVw6dIlzYkPwqhr64ULF5TeErpt7969cs+vXL16FWfPnlWMbT8/P5w6dUrucX4o0Yda4BctWhQjMs9E30T90DZqOwxNNQwDkw1CqcelETECJ3MxjNaZeAWY7Kx9PEls6AsOFh+aYtU9oIUwYBfcBrqfBpbcAZYVkTsZg/F6CVSyoWijvJO+UnTc/WBbz0uIWML7IQkX4IdB0U6iVeXCuH1bnKCMzWjatOl/EUIUNUR2ONnXFI6lD/UEIe8LhWJR9StdNS6tYZQAobJeZFy3adMGLVq0wPz58+UeFapZTGprxYoV2L17N8qXL4/hw4djypQp8gjnhkTXpEmTFE9H1nPZAT9vuYdhGEfi8AsgubvtS3janMBChLE71HF/hRAgzdMAjz+pFa8OlAdcnM4VZ31uCxGQ/2dBIKujH89OHitNtAOxtBdEEDdiAOYnu4jtI9soyel0Z556UVAlJoYxFIOXNGpsQrFsVO6VGuCRi4eEhj5UHmzq1KkYNmwYevfurWTs0/O0adPKI5wT8vRQyBUpTgq5irKGaiRaPbWGYRgrQaV3p/1egp1hrAYZq5X2AtFdgY0lgYJx1WTmjhnV/YxxkIijEEpbkiYa4PVCfU7CZ/0D9bkzEhHf0PHHXkx8NwkjfRch1pOTGDhwIJYsWSKPYJiQMViAULY9JbbEjBlTSWgJivfv3yut4nXQceQFoQQZZ4MEGdVipupVJLzKlCmDjnEGIdxivk3FMI7MVW/A3QWI/bOSIcNYlde+QL4twF/i8jkkh5xkzGLyFWCs2ibBZrRKB8y5qT6vkAg4FHQja6cjnPczFDgxHKM+/qNUYtq/f7/cwzDBY7C1TBn0lH0fEhSL9unTJzlS+euvv3Djxg05ch7Gjx+PBg0aYNq0aRg7dizSnUjPIVcM4wR0PQ1MYe8HYyOOvQRK7wYWFQFqajNU2yGhhoDHxXtrS/LFAR74qM8LxAWuvFefhxk+vYXb4pYY0rG5nGCY4DHKA0JlZCkJhhJeypUrp5T90qdYsWKoWbPmLyKkatWq6Ny5sxw5B1RW+OnTp0iyP+nPLuUMwzg8L76o/RZSBe3kZRiLQn1mev4P8KoIZFSL2DAWYkUxoId4b22dhxFemAO0hky4ApSILycdATNywSjcrYwQ0YW2A4cffUaBVPFw4oQ9OzEyjoDBAoQSrBctWqTkOFBuR/r06ZVKT/rt+SdPngxvb28lS3/ChAmKEKEyYHnzOk8pGerjQY0CJ+blZjwM42xQ34BROeWAYaxI4yPAmTeq+KCQP8ayRBHvafPUQuCdlhM2gsrwthPryMlXQIOUctJJaXUcKLBNnMevhQgpKuwjcS5T5cDRcc7h9NjmStEiygemjRLVAxcuYsI2BgsQqm5ASefx46uSnipbubi4YOHChcqYoPyQ48ePKx6PVatWKQKFSvXmz59fHvETas5Xp06d/zYy7LUMdZ+kXI/Hjx9jcs7piBbRT+5hGMYZ8P0GvKRYfBtWzWHCHt7i0lFwu5pkvtB5eu5qEkrgJ5FnSzqLv3nxLTA0B9DM8gWoNAF5eAqLc5j6rByvBIzPEyhn7ps/OsS4hknekzH6xRhlG/V8NFLc2qg082MYwmABQk1P4sT59cpMZXm3bRPyV0J9QijhvEmTJkpFqGrVqik5IEE1W6fftXr16v82apqiNaiL+c6dOxXlvmXLFvRNNQV1fesBP4SlwjCMU9H5FNCJKw4xVuT0a6D4TmBGPqB1OjnJWBV71KMskQC4+h7wjCTEyDs5aQ7WLpVtxO8n8ZFnCzAkO9A2vZw0kJIvtuLduhFKhAxFyxC3bt1SktbXrFmj2I36IfwUYUMtHejmL0XfUHNnuul95coVLvnrBBgsQIIia9asSuM9HfoxfxR6RSXZChYsqPQCcTQuX76Mbt26IVKkSBiZYQLaR+sAdxfu/GkTisuNYWwExYlfeAv8wUnAjJWYeV3t8XG4vO3Lw4ZlIsicDFsSMyLgI+zjP5IDK+/JSXPRSL8eqi5WQ6yTpRLKCSPpm+QJ6p7sjgXlY2FosXhK1EzEOfWQZVV9fBlfGVOqZ1Bu+g4ePFgRHSQ0Rjwbhd43+mDE05EovL0lrg6viXHjxmHIkCHo3r27Ugzo3TtLKD3GlhgsQKibIrWA14eS0slLoINOlsDQSfThwwc5chwoxGzixIko8bAkwv1gpW0XWIQwNmL0RXFRTSoHDGNh6gjjsdcZ1RAmD0j2zcBltpdsQlQXtbiELaEmhF++ATXFmkJeL4tBIsTSQsTI37fuATAwuxyYSOKoQoxn+I6BKV+i8YEmKBzlFdJH+4YyMd+jb+JHSrjW4AdD0P/OAFRaWxn6ZX5SRw1Abbeb6HurHwbdH4zx76ag5sMFir22bt06eRTjCBgsQEht7tmzR45ULl68iIQJf8pgyo8IHG4VOXJkxIrlWLd7Xr9+jWzZsnFPDy3A3hDGBmx+CPTMIgcMYyE++AGJVgP7ngk7rzxwqjJwtiqwq4wwwE4D5XYDG4VBR0Zqxg1ACSFO6h2SP8xYBBJ9MSPJgY2gZpIvheihRPiP1kgXtZQIMfL30LlK3jtNWUbfA5Do9TkMezICbw4u+81OZbSLwedR8eLFlcZ7OkhorF27FpUrixVVj127dslnKg8fPoSrq/g2OhBUcjhpUr4dqilYhDBWgkpI5uXEc8bCUPJzjOVAJg/gVX0gl959uHiRgT1l1X4zh18Ck64C/xQEDgiRQv0r+p+TBzJmQwLE1lXGKAfkijdw8z0Q1Vrmj7neEBN+dsxlYGIeOdAawib9+/Nm7Jk7Gn5+XCTIETBYgFBi+bBhw/Do0SNl3KpVK0WEUF8QfUaNGoWrV8VqKqDH/v37O1wfEMplcabSwU4DixDGCkwVy5WtOyYzzg11NqfypGmiA0uLBn+hTR9DNeiWi2MKx1PnGqUCvF4IMfIcuCeb2jGmsfOJWt3O1qRwV0PsSu4C/rV2fR1TRIgJP7P7qdofibw6muX7NzRP7qu0jGC0j8EChLqgz5gxQ0ksL126NJ48eYJjx44pbfd1JEuWDCtXrlSOo9K606dPx7Jly+Dp6SmPcAwosV5XbpjRGBySxViQffKi6vZzGWMYs6GSpH6NgTkFgT8Pq2Ik/1ag4h5hnK5VxUVwkKeExAjlJbU+phqxh0I4ngkaCmsbcFbY2uXlhI1ZVgzwiChehy3KABvjDTFFsAgGnwem/95RQXOkf3UM9/+3+pcedYw2MSqUL126dFiwYIHS24PK78aIEUPuUenZsycSJEigCBAqrTtz5kwkSpRI7nUMvn79ivfv33N3c63DIoSxAEMuAFMd4KLKOCbUCZtCrahXwonKwPYywJmqQPdQmuMNzwHsEj9H22phyM67pXaZtnExJ9PQwE2i6+IS3lKItwMVgIhGWTmWo0Ac1bN67KWcsAWhiQsTxceqe0CaaKqg0jzi3PsjV4BigzLaxqJfTS328jAWKrsbLhyLD4dAAxc6xnG56q1eUD0d4aLKOA10vhWJB+TYbFjCOXlTlhQB2mcA/tR6grr+emyn9fnRJ6CuMLT3CvFm7w7zyd2B5zauwGWUN8QAnn0GRl0C5juCeSfPtxxuh3Fx3z/qgNEsFhUgWbI4RxmZ2LFjy2eMQ8AihDEBugs9QasJlYxTMzkvcK4qkDWmWgnLEOqnAJ5otRVVSGJDt88G67RPAFBlH7C5VKDO3HYidXS1GpZdCCxCTBAlFKJaWpyfa8Rn52InT5LB6J9fP76jcPZESo8RRrtY9JSiLuiOzqtXrxA9ulg1GMfCBhc3xnl46wf4fleThBnGXlAn6U9GhKprLlfJWGFh7PFGQknnJRMAydzlhJ2h8K9v9mjFrkPnDTHRI0JVr45U1Pg6Gcw5VSbDVxw8aOI/nLEJjq8YLMy8efPwx4+ucsQ4FFa+uDHOQ7vjQD/u+8HYicMvgMLbgXxbgUFGNHX7LoxZTeSBmLvWWmmtpoaDSaLKgUawp/4wF3o/NR2iGsI5FOn9Gby/ulKOGC3CAkSPnTt3Ko0VE3s68pLBWOPCxjgPAcKCe/gJKPWzhyrD2JSh54FlRYEbNYEyRpyHdCeamsHZFUuurzohYqHf+cpXe4nSjppRSk00NV0dMLRzxuc+wrs5VgXWsAYLEMn+/ftx8+ZNNMGvfU0YB8WCFzXGuRgojL9maeSAYewAid/p1+XACEbkMu3nLIK111QL/H66W/9eYz3oHPV25l9HgdFa7Y9k4HniGeU7Pnz4IEeM1mABInj37h12796NjjE6yRnGabDmBZNxSPY+BVqwAGHsSJ8swO4napKvMZCBTWFYNsUCwsAozPh7CaPaoepUKCSMojYldCSo78wHf7WMtKYw8twonuA654FoGBYggtmzZ6NrojFyxDgdZlzQGOeC+ilQkirD2JscsUzL5/CzZRKIPddNE/52Vg/g5ns50Ag5PYHNj+TAAaAGjl1OAetKygktYOI1PGf8lzi4hm07rRLmBQh1Padu7nG5Go7zwyIkzLNACBBq8sYw9ubWB+PyP3REtkVcvokGn71JGwN481UONMKld0DGX3s2a5q/jwGHK5rWQ4V6hrQ4qjbNXH5XTpqK7hw04zwMHw6IEdUF379ronQDE4gwL0D27NmDaj/6yBHj9DjohZUxHwp3SeHuAPXsGafn5CsgViQ5MBKbRGA5cNSK7zfg/Fs50AB9sgJLzDXGrYjXCyDdeiDbJnFp3AkUjmu4+DghzuO6h4Ccm9Wqbi2EeKmZTC3dO+GKPMhQ9AWHBa/R6RN8x40bN+SI0RJh/lIcM2ZMvPVzoNsTjGWw8CLHaJ+hF4Cp+eWAYewA3RUusA3ofAqYU0BOGglVcbMJ9hYhJv79jSWBOuJntRKKlV6YF1TOVot8DgDanQDOVAUOVQBWi2vitFDWyNe+qpeDBMfkq8Cw7MBZ8fNeQnRsKw1UTKy+9x/95Q8Eh+4abOVrcapYfrhz544cMVoizAuQsmXLYsN5LRe6ZqyKlRc/RhvQBTG6q8Zr2jNOD90VPl5J3RJEkZNGQo0LN9kqp8ABPSH0vpIxXOeQmvOlBaK4qGVttUZTL2B8HtXjQeWL4xrQPb7CHvHeplDf45XF1LA3fSi0sK44b46J/b+gLzZseM1NFf05di7sjW/fvskZRiuEeQESMWJE5MxTEOcfygkmbMIixKmhO84TxIWWYewJhV1RF35z2FEGmHJVDmwBiRBbCxEz/x4Z0mQgU6hbjf1y0o7kjQNseyIHGuH6e3EufjU+D8n/B1A2mJ954APUFp/d7rJA7PJiwg6CIzAxfzxE3SqFsXz5cjnDaAWOhhZU77wcW656yBETZrHzQslYh5e+gO/33+/UMYwtoTvD94WBZkpyrz7URT27Pfqr2UKEWFDs0Ps8t6BqZNsbMtiNLblsbebfAlqlMy48rP2JEM49ce2sdgrY0h+IV0HOGcHgjUKoDQEqTgAy9ZOTFqJI8re4ft1eDXSY4GABInBzc8P39J3liAnzsBBxKtoc58pXjH0hw63lMaC0MEQjmnnVXXwb6JJRDmyNtUSIBYVHYKgSkr0pGg+4K8SnljjwDNj6GEi6Rg3FConZN4DcW4C00YGFheWk7jopt+Fi/x95gCQmiOM6MwC/AODUIGB7NyBAPLcoDzchms8pbkqoMViASPz9Q8uYYsIcusWVcVgo3IXu8BWMKycYxsY0OQJEjyjs6/LATAsUQaAGcUmiyoE9sKRYsKLwIChfP4IGBAhh8waSoTAxL7BDCJDVJYBU0YRI2gHcCySSqMpV3q3ATWG3nxoHdGwrJoO5Lh4RIqVjGTkwkhfi94/8Qw4ELcXvzz0YKDVW3QoMA1adApYKEU9Cp+Ec8RJGq96S0mJ/5Uniby8DHryRvyAw3/1QJk8ibkqoMViACG7duoW4cdlCYYKBhYjDQneeB2WXA4axMVT1imLmR+aUE2by6JNaTEETmGPLWVl46Oh7BigSTw7sDAkhuyai665jcnufDiiZFajWCBjQSYjjjkDr60Cx40DZ00IE3BNG/VXxMY0UYqWHMBZDsBZ9hSh+QYU+DEhiD4qn3oD3ZzkQdK8A/E8IkH091W2TeH0nbgtb7QUQ2x3oWVG8rt6qt2Sv2L+wJZA1CVBvJtB8PrDtPJB/qPh3CNFUV8y1XgSMnbWW80A0RpgVIGfPnlU6oE+cOBHTpk1Dm2jiTGaYkNAt3oxDcOg58FgYbKY0e2MYS7BAGE09M8uBBRgiDKu/0sqBFjBFRNjwJjR19W6XXg7sTONUwOjLcmBLgrluzdgHTGogB4LMiYBd3cW62QdY20GIkwyAVz8gSiiVA2eK35NZHDe6jpwwgfnNVaEQHNQoml7rkBpCTJRQxYY+JEpaFAWODwDq5BW/7wiwog2wtYt4XbWB+vmATqW+IoOHxhJxTGDdunUoUaIEUqRIgShRoiBPnjy4ezfoRjO+vr5wd3fHrl275Iy2CHMC5NOnTxg4cCAuXbqE0qVLo0WLFpiaaxpcw1s66JBxWliIaJ7x4kI/4Jy4AJWSEwxjB5ILw+iytxxYAAqFqRbI+LI7hnozDD3OgnzyF8apiXflLU2T1MDh53JgC0K5Tn30BRIEU3uHPBn18wMRDSiYsPGsOMdHAOWzyAkjIc9Hi3+BA9cASzQsp9exXgioFHHU10+PxYQILZgqAOEjmFkBws54eXnhjz/+QKRIkdC6dWsUKVIE//vf/1C4cGH8+PF7jF+XLl0Um/fevXtyRluEKQFCH96AAQPQrl07NAn/N1IfTYPoG7g0DmMiLEQ0CVUJ2vlEPFZQY+8ZxtZQ35lKe4H/vQaqJ5WTFkALCdXBEpy4MFN47HkKDD4PLL2rdjk3lAPC2I+gMQsnS0xhIO8BzgWXq2ApQrkubRHvZ7r4cmAm4cQ52WQu0H8d0HWFWHsvyR0Gsv2ieE+yAuuEaAg2zCt5YXUzEz9/W3XxtA49e/ZUHjds2IBevXopno1KlSrh2bNnOHLkiLJPx/Pnz7Fw4ULx+YRD9OjR5ay2CBMChJThhAkTcPv2bUzMPgXxdopv3ncNdgViHBMWIppi4S2gXzY5YBgbQfkZbU+oHaK7nVb7zpyran7ZXR0+AYBbBDnQKvpCw0ThQeKt9C61d0/xnWq3bWqSd1YY7Xm2CuM5iCaMTz4DS+6onb1JpFDuTVfx8/vKyQM0wqwCwNS8wNjLQJEdQM7N6mu1KAZci3ImA65ZKBqJwrYoNCp5HKCCEBKDNwALpC1Mla3aLALKjBPfixFClE8EOiz9Nd8jX0rgwkOgSnC5evrCw0wREh7+Dt2QUBdqtWzZMuWRyJlTTTB7/Pix8qiDbrZHjWrPahWh4/QC5PPnz+jWrRtKlSqFpuGaCTXi2AqY0TAsRDQB1ak/81oOGMbKUEO3AtvUcs+VE6sN8LaUBtJb2Ll+8iWQwl0OtIwZHg/KcWl2FOiSSRUdy4oC28R72TkjMFEIujNVgH9vqZXFtgt7q/JeoJAQfK2OCbH3FiglhEvVfcBuYVyvL6lNwUb9iFYUA45QorUQqKMvAQGWMksMvP7EiSZsIwveg02fQM3BKCM+txF/AHMOqJWpSo4BCqYG9vRQ80lWtAUyJRIvc/TPcKtUcYHn4jv0G8F5PYKbN4Aiyd7+5ilwJHbv3o1y5cqhSZMmyphurq9YsUJ5njq1eKMlFy5cwIIFC1CjhlCGGsapBch3cYaTy4pcVdkvcCMAxkawELErjcU6vENjXYcZ54TuzjfzAjYKY3erMJQrCgFiLSK7AJ+cOFWRQiePvwKOCgFXSbyPg7MDiaLInRLqobJBvNfZYwF7nwHVk6nH03tPAuV4JbULN/WqcASxRgZYFCGSyLtlNgZec66L9y3/MGBoTTlhYUoJsVhaCJEpf6qio1EhuUNAuSWURE4VwXQCiLwhnvo36g0VGCaIkOIJbuDgKvGPtxFv3qixdv8IQW7sdumhvxJapU/WrFmxY8cOuLq64suXLyhQoIAS2UM5IHnz5pVHAV27dlX25cihbbvXqQXIqVOnUKFCBcSLp5E6fEzYgoWIXaA7p3RHkUJiGMZaND6iej/I6I0XWU5akbyxgbsf5cAJ6XEaWFlMDkKBGjGS4GiRRk44KOffAlFd1TXLZIy8zvw5G1jeGqhmRdt0eC3VsxEcrkJ0uQsxcuclUGiE7AFiimfDyONdIvzAt2+2U/Hv3r1THkdtBdovNW4jgqpuRTkda9asQezYsXHy5ElUqVIFBw4ckHuBTZs2KeNJkyYpx2oZpxYgx44dU5Qhw9gVFiI251/xtackYKqGxTDW4IYQH7MLyIEN2PoIyGFCl2lHgEKq6qU00xB3MChfhUTsKgNFV5CYcF0hz0N8O9feoWTzXIOAjsLQnt83G0pUMMNOM1KEZIn3QamCagt0YVH3VuaB397CRm1ZUsVAoUJ67iPJzJkzUbduXbi5uWHnzp3YvHkzXFzURDNqqN2jRw80atQIuXPnVua0jFMLEGq7HyOG+KZt1f4HwYQBWIjYDOrse7EacOGdWo6XYSxN0qjArQ9yYGVe+wL9xXnc3wmLK9D3k8LLyKsRluh9BuiZxYwywSZeS6hfR9GRcmAnjvUHziwqjG1TCyN/JrFYm4sRIqR0sgfYM7+dHDkW1L+OqriSyKDwLsoHIV68eKEk18+YMUNprE25IiRARo8ereSJ9O/fH/ny5cPFixeV47WC0wqQGzduKPWRFfwsWIidYcyFhYjNWFJE7Z0w+4acYBgLUSohsP6BHFgRqgpF1aDWlrBNqJetOPZSrRh2VVyebelJ0gpn3gANU8qBDaHQKwp/sivGhloZgoG/09P1HV45aCgjNSGklIJ+/frJGRWqhLV161Z8/foVHTp0UJLUqc9d+vRqF87MmTMr4wQJEihjreC0AiRdunSKQkyYMCE6/PPEohUfGMYisBCxCRTi8A8LEMbCpIsB3PORAytAITq5twA9/qeKD0tX1bIX1J082yZg1EW1VPE68W8La9wRBrDZeR9m8Eb8faNsIjLug9qMxdSfszAFsyZW+sI5GqtWrVK8HR4eHkoTbR8fH6UXyNOnT5XKV1RwaerUqYrng7bq1asreSD16tXDiBEjECdOHPmbtIFTh2AdP35ceeOLpvFH2XFqWTiqAMEwmoKFiNVJGAXw5psQjAWh6kXGNMYzlmvv1apXy4SAdhbxQT082h4HDlRQSxXn05Y9ZDOmXwP+TicHxmKBa8U/zYC8Q4DaM0IpARyaYNDtN3SzNgb+jeQJouD9+6Bq/2qf/PnzI0uWLJg/fz6iRYuG8uXLKyKjVatW8giV06dPY+PGjUoI1sqVK3HunPZikZ1agBBp0qRB7mTflHJw4+sBPVYCRUYC8w7LAxhGK7AQsRpU5tJitfYZRrDsLlDCQt2kgyJXLGBOQaDodiDTRrVx3YLbcqcDMuM6MOmqWjXMMwwlmwdFyQTARDsWyCiWHjgrBEgU8TlsDcouNVEwzN78DMU7X0K+1hcwea2FOh1agS9vH8pnjkWnTp0wdOhQxdsxffp0pEyZUkl0p54fgau9Unleak5IzQjv3buH+/fvyz3awekESEBAgFKGbMqUKRg2bBh2z2sLN1d1HzXL2dJF7dx59yVQYBhQb6ZaCo5hNAMLEYvTI7P4/m8A3rIXhLEAzz4Dp14BTX72/rIKRYVNcbYqcKSi2rhu/k25w0F48QU490ZtGLj/mdjKAS5Of9szdKokAaK6qOdRSNBNk7GXgAaHgRr7geEfhQ1z/tdO4qYSUfz9WO6Az1c5ocME4bHv7HtFdNx56ou9E7Lg5OxsePraD/nbXMCJKzZOuDDg9fsGAO7ujtDV81cov6NMmTLKc0pGv3PnjpJ0rmtMqE/9+vVx5coVJUyLqn5psSmh0y0Fnz59wuHDh9G0aVMMSDoQGzoCCTzkTgmpfqo7fXwA0LmsWgqOalFPE4skw2gGnRBhMWIWdBHvfxaYkg8ouRPwY08IYwbkTSu/Rw2NshXkMaBGfT/k2BGgzvB/HFSbNQ7KHjZzPQJDS0/tA0AJsQ5dfAfUO6R2by8pNnqk+bpirvMp9TndNKGeGb2zACNyAgljCBEn3s+KE4Hm8392EzeVwzeAhgXlwESvx50nvug87Q72TcqCca1TwEV2nx/bOjm2j8mEQQsfYtjiR+qkDZi2/inyDRHv0QS1EztV/Cox+tfw+zefIih5FIx9cToBQt0h6cSKsdGwkyt/amBbV+BQH+Dtp59ekWdcOIvREixETGbeLaBaUuDPlMBIcRGvI4wihjEVqtw0q4Ba6tmWbH4INEolBxqGvB7UgyeSMETJa7OoCJAnttwZxtn5GPgmVOSB8sDjOsLuEO/PvnKqZ4geab5denGOxVObMt6upZYnzhoTyFhdiI6iwKQGahnbEuK43MLQPmFiWN7wLcLWySeemCg8CJ8v31F3yHVsHpkR7pF/Nyc9o7tg17hM2H7irZyxHo9efkX2Fufw4q0/js8vjO3dxPvaS4isvsDClkAFIUguSh305uMPxI0bQqdExiY4lQC5evUqSpQooVQHMBZyCw+qpnpF2pcGGs9VVfOh6/IAhtECLEKMxv/7z7CPiomBKC7AGu2FwzIOwIHnQIYYQEE72C7DhXgedkG9W64VL97up+pd/ALbxNK0Eyi7G2jmpRrRk/PKg5j/SBw19MIFFHb3R7LQSy43KgQc7KMKieLCVqHQLEPxCwDW/w/o3sY04XHy2kc0HH4Dpbpcwrg2KZAiwe91fV+/D8Cczc9RuttlePtYsVqD4N4zX1TqfQWbRmTA8BbJlEaH+iSLBZwRYo3surHbhYC7/Ayenk7a1dOBcCoBQo0HqR6y0nzQDAqnBfb0AFa1BWYfAPIPBcbvMLJsHcNYC/aGGMVfaYBdT+RAsFBccymummGMxcNVLY9rD9wiCKOxhBDRicS2R07aCQprJNGx6h7QN6uaWH6wvBAkZYHtZVShz/wOeTLefAVe+soJQwlmvY8u7P6tXYDVwlbpugJ48k7uCAE6JvuwKBjZLpOcCYX0YsHU21qNv40B8x/gr0rxlVyPEjl+t7d2nnqHwu0v4NV7fywfkA7XFgv1bEXGrnyM0a1SIFm84BuceArxd3awGrb2wecrIkWKJPcw9sKpBAiVJ5s8eTJ69+6N937ibDOTuNGBFW0Ar/7quPoUoNgooMw49a6DIV92hrEaLEQMouNJoJVeycuIYtWrlkx8h7XVFJZxAHLEUgsZ2KoDemCobG33zEBe8TjYiDveluSD+PeT+CDhMb+QalQzhkMd9D/6y4GFIFtlZmOg1jQ5EQRkeDdeHhdVZ7nj4QtfJIxtQCkyEh2SR08+IH/FxchcIAt2b20dpPDQsXj3S8zplhr9GyVBXFLtVoTCwPb8zxvl8wQ6EYMIKyPPSO/KQKHsyfDkid5dKcYuOJUAIajRCpUp67k3G75HTihnzYPCN7pXAHb3UHNFNnUC4kUD2i1RBQmFanVZDpyzQVdchvkNFiLBQt2G7/r83nG4vzCedjyWA4YxguVF1YpE1mxCGBqUy0RePaPvpFuA8nuB2QXVSk6M8QjbH8mMuT9q4NpeJhPQphSQfaCax0phVjr8EhdElqFRUCa3B878kx23luVGk1E3f0lip3HP2XqxqXri49kLH5SpuxIr5lRDh79yqZN6XpHAdKuTCBPXWNfA14WBle1+CTM7p/ot7Co4bjwHLt95iUSJEskZxl44nQAhKAm9w4A5GHSpObrszouP3y17i4aqaLUUi8LGjqog2dcTKJkRmLhLFSQUj9l0npi/Kn+AYWwBC5FfoPj0xkfULtJBET6cfMIwRpBEGI+7yqoixJ6hfOR9qC5egy158hmIKa5/1KOEMY3GqYGGYl0yCCPX8ybinDg/VE0up+pPCskLo2rfa5jcPiUalVWTlxLEiogedRMj219nUbTjRRRoewFJ4kTC0csf4E1l3qSoOHfpBcZMO6GIjy1LaiNFkmC8HoHESK607kpSuEUI9LvT/HlGec2zNj1Hk/LxcGxGNpQN7P3QEYQXZMlRYE7/KnLE2BOnFCBE5syZlT4gddpPxpaH2eWsdSDlXUX8iSV/q4LkYG+gtVg41pz+KUgazAa22cllzoQxWIgodD0lLqBVg296lj8OsPyuHDCMESSKApyoZN/GgBk91Mpu1fbJCRsw4YqaU8WYTgvx/iUW508VK5b9r54LSjncZ9Hy4vCF94jkGk7xfujToHQcXFqQE4enZsXxmdmU5O34yRJg8Xl3tOi6AwUqLsZoIT48Y7ph35r6SJPCwBu5QijMOeWOaLGNS/I+9DYpUje9gvJDnqJYnwcoPeCxstVvvRkla61A8ZrLlSaHFDpGr3lh7zS//ZsM4ak3cP3eazli7Em4H9SnXQNQ0xRqF3/kyBEULvy7ajWFli1b4unTp5hRaieSx7Jv2ZDzD4F/j6hl4Ogdp5jNGmKRqCk2XaNEhrEKYbTsbEGqdlJRDoLgta/a4IsSZxnGFKhXA5VOtSejLgFPPgHT88uJQFDS/CZx3aHcDf1cKFMougM4XEEOGLOgqmFbSwPuLnIiMGbeRDpwDei0JgrChwuHg1OywCPYPyQRwuHOA2+MmnIcNSulRcVSptV83r7vDsbNOIkD6xvIGcF1L/VRejH08fUNQMSILli0+hI27byJjQtryT2An993XL31CulTxYKbm3z9ut9lDPd//swX8T3ouT8Ppq04JWcMo23btpg1axYePnyIJEkMiz/08vJCkSJF8GBVHiSNZ1zSe9a/LqFS7TYYNWqUnHE+nNYDQtBJMnfuXCSPa38LP3tSYOqfqneEvCQjagKXxEWh0iTVVVpuPDBmmzCK7BhXzDgpYdQjEt9NCJCXchAEscX+L9atDsk4MVQJSth2dqdPFuCBuG5slzlNuu7ZjY6Ia+AaoNp+4Lj4HmwR1xvyloRWBjYkOGrRcpBn9l1wUUoWWK9LVCiMi//mxPn5OQwSH0SqZB6YN7HC7+LD07AqVt4ffPFHiw0Y0rOInJHQ7w9CfKzfdhPZSv6LcvVWYrEQIEtn/hoaFTFieGTPFO+n+LAAkcX7HtvD/CJFjPk4tQCpW7cupk2bhsEnSsA/kmUS0i1F2gTAqNpq/gg1ylnTHogRBWgwSw3bKj1WrVdNzREZ56bFv2oDTEO3GlOBl6ZU4QljQuSfgsCgUMIeqUEah2ExprDjiXYqQK0rCfQ7C5x+DWTfDHwIAFqmBR6Ja8yessDUfOrd9vjiGjPxivwhxq68EuIjUVB2sCXWaEMbCwYjDH5BJz7oMRQhEt3dDWvn1cCUuf9DmTor8dY7+CoJDx69R58RB3HN62/sWV1P8Zi4U4JtaIT2eoNC//1wcYe/v4XLkDEm4dQCJF26dIr7qm67iZj3TtbS1ShUz7t1iZ+VtijBPWokoL4UJJUnAQuO/FrZgnF8KC/ojY/aANPQrVt54I/pQJtF8pcYSxgRIuThCO1u79AcbJAxprHuAVAzmRzYGSotPa8Q0PCwWFOE0BguzmtqaBeYcgmBp5/lwEjIs0LdzRnzoYBwej81b4AFJThCECGUD0vek3XzayBJwuhYszn4Ts4xY0ZG1KiuBlevshRn/UojwgeuEKQFnFqA6MiQIQMePHiAb/StdxDchfHUrhSwq7sqSOY2A+6/VkO1ioxUy+ztviwPZhyWsTvU4gXGQI0yyWsWOxrQeZmcNIUwIERCW+AoMuHPVGqvEIYxhtsfgjby7QVVprpRE0jmLieCgMr2htZhOzj2PgPSRpcDxizaHAcaBCoNrmDr9Ti0fIq3Z+UTPYKaC4JGtTPj7MXncvQ7Zy4Ev8+arDryFn2XiJOZsTthQoAQJUuWxLEn8eXI8UjgAQypARzoDRwRxmffKsCGM2pITu0ZgI8d6sEzptN7tZr7Q54vEpum0KeyOB+Cv8FkODoh4mRixI/uMBoQtN4lI3D2DfDii5xgmFCgcrTRHbB4yIlXpncpn38T+NvMJHZGzc2hZalDBnWseXSCgx4NFB9EiUJJcejEQyWRPDD/rriIAWMO49iWRnLGyuiS0OOXQCSP5NwFXSOEGQFSvHhxHPzRVo4cn6xJgFlN1JAcCt2inJHWi1S3LqNtfP2BVadUL8aWLnLSBChcNq3Q1FTX3GI4kRiZLcRZef1eU/r/tkDbpNZAy2PiOcMYwNALQHtHMSD1uO9jWg8PsiEffuKu5+ZS7xCQ2UOsTQXkhD60FtkDQ6pKGSE89Jk4pBTyVliIA0cfYt+R+8hVdgFyllmArXtuw2tzQ4smlxvCzc+pkC4Xlz3UCmFGgESMGBFfv35VEpCcjVIZgRMDgRLiglhwGNBnDX7pcMpog38Pi89KCMXyE1ThYAlWtVHFTKuFqrCxKDoD3UFZ9x7oJISFIf+OPCmBD5QQqjs28MYwelx+Z7onwZ58NbECVoeTQPfMcsCYBN3gyBAD6JVFTmgJU0rbGgDlg3htaYiRU45h7IyTOLTxT5zd0wzr/60pj7Ate896o1SpUnLE2JswI0CIZ8+e4UJUYbFFCyr40vGpmxc4NQhI7AnkHQpM3i13MHaHks2XiAvQrEZqKWbK7bEElMC3tQtQJK3qBcs9WFxLLB3e6giGuP5rFNvnglByvgztsfPoLRAvpPj2QL/fqI1xKqjkLXUDd0RcxHoRrJc8mHP22WfgkhBctZPLCcYoqDxyuvXAB39gUHA9kbWwTlhJhFBlK6pytWtlXcOqXFkavR4gj168R/z4jhuK72yEKQFCPUH230uAf737CWujmJx1Pih5/X/CEH3uDeQbAuzjgg92hS74/cQFiEQHlV+2Bg2Fwe0lTuud4m/8vUBOWgN9I0W32YNQXgOJvYpZ5cAAIrkAX61VYS7wazVkYzQJ9dIotQsYHnI1Uk2w9oHaOLCkeL0V96gbNSV8pp/rFNw5pzdHDT0n5lGfM4ZDQpWaDVKZ79OVgVWOYHJYSYRogefhsyChO/c10BJhSoCEDx8eXbp0QcyYMbH9e08glY0SoOzE6DpCfPQCZh8QF6ExwE0u/GAXPvsB78S6521i+UtjiO2uekVsWq5Z34jR38whqN+nv4XClnNACyMu+HGj2+bzMZig/s36G2MXhp4HLlcHsnvKCY1y5g0w8gKwswywvxywXTzSdqYKkKSSOMDQ80gc4xkJyB9HjhmDuPleCL69wILCwNKiQPSQbvzz99kmrLoYH3V6rZcjRguEKQGio3r16jh8+DBQeDEQLbWcdU6owtKadmIhbAG0XSL+7VO527qtoUpX5P0oM05OWJmymYB5h+TAnuiMHFM2M/H5qooKp8WC7xVjGHNvAoXiAW4O0Auj6ykhPsoCUSjHV/9cMfJ8IVHuGkMOGIO4J66vNQ8IwVcaSBFayqkFvr+UA0iRDtQvbKklCmk4oxcknAteevshXjwN1c1mwqYACRcunHIi3r17V6wUt+Ssc5MsFrC3J9C7otpJmxoccule2+ElTrNi6eXAyvxdApiyB8gzWE16D2uYWoAhZhTg6hM5cCRMMCwZ45l1HZiYVw40DFWs+i5EQ9zyYmDmedF9JdCninjC55dBeL0QJsV+YEeZkPuxWAJaq+im1vLjwNEBwJ4eQL91FrquO4sIkfkfFwJKIkvMh8pzRjuESQFCtGvXDlOmTMGBAwfwNbzG/ekWJH9qtY9IsyLq4tXiXytUT2J+gTxOM/YCk+vLCStDYVg3RgOnhQDxDyEU67K4gJ24LQdOxL5rQAYTcm16VwZGbpUDR4SFiNUYeREon1jjF0z5+a+IJB4scLODwjiviDWiWg45wedWsDz6pAoPKs98tCKQhCrqhYaJ7+egDUD2gUCPVcDilsCmTmpxgYguwNp2qifE54uJd2H0cSJPyOrjfqg53BJNsxhLEmYFCJXlHT9+PPz8/ND+cE3c+ZRM7gkblM2s9hCpmE1tiNd3rdzBWAy6E5VRiL1yQugtayW+bHb4tlEDyzsv5UDy5J3aUb/nSmDWASBZN+17w+g133sV+rZdGIqdlwN/m3Bxz5dSiLLHwOEbcsJRkYYoG4yWY98zoHEqOdASQXzWK06ovaHMgdaD4qPVgia/wOfVb+TdCqReB7z5qpY5pi7nC6x4Y2fvVeD8UGBbV3V914fKiU9rJK7vHY6hZJdLmLfthXkl+Z1AhPj+cEdk12+Kzcdoi3A/BPK5Xalfvz5WrlyJI0eOoHDhwnLWNvj6+mLIkCEYlXuVWHnvydmwBZXspfhRuuCQd4QxHwpfSBcfaGnHC/a8w8D608DmLupdMoLukI2vq16siCz9xMXzE5A9iTj9xUXUX1xEY0T59e6Ev7iIffUH3COJY32AWO7qxZY8LHTnjbxolOvyyU/8XDiIBR/w/qIeT7/TIzLwQRg1EcQvjSqvA3Qs3WWNJn5O99pCIrr4Ha6h9K2KGAGYUF/8PfH6TYEKBlCIYo6kahEHp+GgfGSM5sBzsT5eATZppX1AKOsJ9RmiNZzKspvCM2/xJ8QaMbc5UDSkzud8TimQABmXWy2zW0msoRfeCBEozIj9QrRWEeMB2YO402vkNYEqKZ66C+y6BBy5KX53L7kjBD7EzY8Jq57gwLn3Yt0Mr6zLAd9+YOXAdIjnaYQxnt629phBGCKMZPjVxof5kMj9PfJ0uaaMTaVt27aYNWsWHj58iCRJxAdrAF5eXihSpAgerMqDpPGM676e9a9LqFS7DUaNEl9GJ4UFiGTixImoVq0aUh0VK+4PE7s1OTh0p6TzCuC0WOhG17ZdzoKzQp3pmxZSw97sCTVA/EcYCxkTiYthVaDaFODicLlT0n8dcO6BeleNAdqIz85FiJlpDeWEs8BGo8G8FWJ0o/hOjLss1sQqQkyHIn6tihEGK3m025QU19T8csJIGv0D1MoFVBdbqITx86n9CSBtdKBjRjkRiElXgflCMByuCPxi8xspQMhLTWF1JcXfqZ0HMKidRvLf7ajrDz+jxbjbKJcnJuqVioPaA4VRLoTJ9E4pUThLCNUG9ETI8vVXUCRfEiRJZPsqH2Sj+PkFwO2+eOMlMzY8w787XiCiSzgkiBURE9qmQIoEbv8JkMEnS2Hg9N1KFVRzYAFiecz7RJyIDh06KCFZTzwby5mwB30/p/6pJrNN3QsUEReyQxw2aTKuwoB9/l4O7Ejzomqn/D/EhavNYjXXITDDawEffX8P1wqrzGqifn5UrMGpIMPHSOMnLEIVr0rsAG5+AFaJ98su4kP3WRnxeVFoJXktTBUfBIUyGiQ+iDB8Ll31Bi6LLTjxQXQR+1JGA14H7r1iJOQhXtQSaFLIQPERDOmTRoHXtKzYfuItZgrDfUSLZCieLQaOXPwojwgG8jiIbem6K5g2/wyqNllnXmiXEXz+EoAqjdagWI1lKFt3Jco3WI0YlY5j2OJHyN/mAh69/IrTs7Pj+MxsGNAoCVpPvIOy3S8rrQcKjnTF1ZuPzBYfjHXgT0Xi6uqKMWPGYNJBT9x4ZWL8hpNApXvXtVfvhk/fp1ZS4h4iKi+FQUJdzXVQrHSVSapYo5jpAsPUniu07b4kjr0oD9QA1JhvZzegQRDGCV1MKFQqRWw5wWBifSBmVKDwCODiIznpLBhp2IYlqIHcv7eAC9WA0cIQzxpT7rAFus/FyM+Gvr+0BjUooN5MMAeji5KEkXOJmlC2PaE2d6QGg7UOGNZckJo/pjWjlDF9tqaGlAaHW8Tw2Oj1GtlTu2Pr8bfo82diuSdkpk8/iI0La6Hz37mRv+Ii5C2/CPkqLEL91pvlEZaHfn/X1vlwaMOf2LumHg6ub4BHa/Lgq993rBuaAaNbJf8vvzJHWnfsGpcJu8dnVsLUerSsjNaFXqs7Gc3BAkSP6NGjKyJkydVMciZsQzH91EPk37+ADsvU0J23YbiR6KKjwoifCMwQoiznIKDsOCDbAKBhIbWy2MHeamI/LXy03RAiZG4z+cMaZ/peoEZO1QvG/GRmY2BZa7XyDAmRnUJUOhVhwHA0FjIy5xSUA1tixmex7DiQIo56h9xc4kVXvSBG4+TnUrfTQPWkwNoSwBghTK/VEO9VZLnTUIx8jygnrZBYdyh01pJsG50J3esmRqI4EVG/dBwU6XARszeHfJdx6rqnwsCPinhvzqFJ1vc4tbOJsp3c0QTFCyZFkWpLFW+FJWnYdgvaNMmBEoXEG69H9CguGN4imfL6g+S+F+75xIfX+ccoOeSNnGS0BpsbgYgQIQK+xy8tRwxBPUSokV6fSqoIqToZuB7GPCKbzgHzDwGnBgLbuwFnhwAbOwEnhRAxNdlTS2w4K0RmGTlgfoHO/w0d1c99sBAi1PjLqWAR8h+U80GNBm3q9bAARdOrXuqKE4C8Ym0yx2PXqawwsLfLgbE48bmUIYbaAT+uG5DPiM7wuWMDS8lODuW9IW96pn5Alv7AhJ1ApYlA+fHAoOpGhMTpCCL/Q58obuHRroZaq3xY82SY3CElTl/3QYG2F5S5wFDuyNI9LzGri15Co14ieKvG2TGmf3HFW2EpEdKh7x4kiOeOts1yyhmJgZW55pxNh5Hzj8gRo0VYgATiw4cPcHMTKwzzG7oeIpSg3mOlekd4zWm508kZvgnY3eNXDwHF4lLPDWfgmxXc/M4GeQS7lBffAUcv08sEyWthAA4W9pchYTVWwYyEbhLJlOdFIpm2ujPVu+emUDojcINDbn/j8zfg6Wc5MAQSHGLr205cP7aEHj0wQhzTUpx7FCZLlQZnNgEOi+tt+SzyAEMJRXwERa607pjfMw1cIoSTMz85dvkjag28ju1jMssZPWRuCFEwT2JMH1kGpWotNzs/pEnHrfD1C8C4QSbUk77vhdPvcyBTfF9EimRc4jdjW1iABGL48OFoH2+MHDFBQdWUtnRRDXJKUs8/FOi9Wi0V6KxQv5R/DsiBk0HVrxKHnV6cZuEZ1UnDEMO4F+T0ayCnMAAXCtvNkJLQWoZuivxVFOgl1mRToJssZpXGdIJzqfERsebvEULukFgf3wBdTwMJIqsekFCRwkMH3bgYWA34Y7paoYwa0wbFpcdArdxAopjAyD9UUWlrCmWOrng6CAq5ytPqPGZteoYNwzIgdowQKjFIEVKsYFL0aJcfhasuwQcfwxWwr28AmnferoRc5Si9AAVzJ8bc8RXkXj0M8X64RMGy/0XHH/2d9ILtRLAAkXwXkn3QoEGoU6cOPN2Muc0RdiEPwPRG6p231PHVxbXBbLVpnKNy/qEac9tnjZyQeN0Ccsu+Gc7GnINAQ3vEvDsgZTIB78XykLW/er6T+D7mhN3kwxJ+34GWx4CrNQw0MK2JhcraUiNCaqppKr7CdjTrLnYgI9yRaCLER8Ioaq4HVbEqK4QIGUqLQ+qPpfv3BtacxqcAAO97SURBVPNvpsIflBfYWAhcyrcLCqpCmMTc888E74c+vf9MjIU7Xyqd1OdufY7Tc7JjSb+0SJvEgGQX6Q2pWSktxg8qgZI1l6ProH149kJVXF6nHqNGs/VKrkj1puvQtvduTJh1Sgm1KlhlCSqXSY22zXLgwPr6SkiXSTw4joUPqqJGiguIHNnYBB3G1rAAEXz58gU9e/ZE3bp1kftKHjnLGEOLosIQE0ZZK7EAUx15qpx18q7c6SDQ6+4rhMfqtqrg0DF4I5AnOVDQzv08rMX5B2pnfMYwqDoc9VGh8Ii9PdWeIU6BgxqM5lL7ADAip537fOhjARHiKxuEmkoLcS50XyUH5mDBc+qDEEUDzqneiD5nhK1roRLng8TvLLQdKLNbfcwRS61+FkW8f/njAK/qAeODMgvo36bbDKRgKvG6n8qBHhQ9QI0CzcJM8UF4iC/Bvae+yNrsLOZ0SyNnjUSIEArH+t/upsiROR5adtuBQkJgzFt2Ab075seRTQ0xZ1x5VC+fBl/9vqFEoWQ4u6eZIlzo5zzIZaRDipr/tpC474X9Xxvh25P9KDbEge+ChsLevXtRs2ZN5MqVC56enihTpgyePfsZM/np0yelmFLBggWRMWNGxI0bF/369VNusmsNFiCCWrVqoXnz5khwMBO+mBg3y6hQ80K607O4pVi0d6jeBHq0ZngWfa/mios2ddrWh2Kgd18G1oaQp3L5CfDoLVBaCKaMCdX4aXKBB3xTXzPd3T58Q1yQnKkrdiAo6TRDH9NjxsMyVLI6kjBUqOkkJf+2+Fct1cw4BvQdfyfO+0qGVSF1GCgM690nYN9VOWEkdEPJ66bpP/8LZooQys2pI9b3CnuBFOLfVS0JkCe2EA7ngcrSm0BerGnXgDTr1dApKplrCOT5evoFOFoR2CPWQXrsHEJfD1NEhz6zxb8jdwo5EKw4oeZSkke1UjY5aQoWEB86utVNhAzJIqNg5mhyxgSkYGhUOzO2Lq2No1saYeGUSsiXQ1xkBfHiREXZ4inQt1MBRXj8h77YoM0ILkWojVPHDuKvGS/kjPNx+vRpRXA8efIEpUuXRurUqRVBUqjQz/J3FMnTu3dvpEqVCrVr18bXr18xcuRIjBghTjSNYZNO6AEBAXBxCfl2jL06ob99+xb//PMPPF294SvU+GehQMKFjyDeGaHNaEM4fH59E9/eXUOiyK+RK6E3sib+BjdX9edtzcx9wLr/qaVB45tRW9xW0AV+4k5gwxkgbXxgUgM1jt6SPHgD5BoktuRqeEy4cLJ2uvg76RIAdIbTxZQS6MlgJKg7OJXTjR5ZHCv2D6sJpYGXDqp61W2FOD6S+Nl+P3/OWem8DCiVCahiouc7LEMlS4/eUsPY9lwR59ImIIY4ryjuO1tS8+5E2wULhQE5AvPE5/ZMrBkDzDH+rIWZhjv186gzQ30cWkMtImIM3uJ9oYqH5OmzGEaeWzufAF1PCcNdfLeKxpOTemTeCMQSazTl7ZQSa333zOJ1C0HZ8SRw64MaRkWiJSj6izX+7VdxTQ2taaOZn4MOqnKVoodYL8ap1xNqckqPE+qreSImY0HxoaNYp0sI+PYDUd3CK5WvUiUy4wXqdVH/DSNFRnDcvv8D/+z+gDFLL4jrv7mupKDRQif0EiVK4ODBg4qoiBhRLUGsmzt27Bhy5MihhJ6R9+Po0aPKfvKIuLu7I06cOHj5Uludhm0iQE6dOoW8eUOuVWovAWIMzzfXxpn7Lrh857VYTALgGeEl2uW+gYgRvskjrAcZyVQlo0g6F2w59x0T6gkL28Eg42zUVtXV3KuSGk9vKeju8ykhQoKDwsHaLxYiRIgJEo+5BwP/ExujQoLs4VtgcHU5wZjFVWE4UeWbVx/VCmO6VTZwnxW6Ux03OpDQQ43/Th4bSBUXSCDGdiMMCRDq+VE7ubiIx5cTWsJChi+VTKfy0bdeqDeA9G+0hATdtOmxSu1tZFGMOL8miGsGCYphOeSEERTYBjRKJT7j9OqYQrj+Ef+mTY/U0A8SLutLqvuCxELvvw66GTdfrLOrhaCiG2XkCZndRO40FSuID32u3v+Mir2v4P5KC4SmkxCxkODQ59W3VBg86wImLTv5n1FuDbQgQDw8PPD+/XvMnTsXLVq0UOYGDhyIYcOGYdmyZYoYSZhQ9TL5+v6sApY0aVI8f/4cfn7WC3Og333y5Enl7xD0N3Pnzq20tgiOIAXI3bt3kTKl5TJup0yZgk6dOslR0DiCAAnM/fv3MWdUa4wquEvOWIcv8ED//ZnQvGpWLNv/DE1zPUfaCOLK6aBQiErvNcC1p0AxcTEcWtO8u8R0l69CVqBZSEmCggPXxCIiREjsaEA+cXqPryd3MEr4FdWct+jdTiZEyEt3WxiF998AD14DT7yBZ2Kj78f7L6onT391puc0RwI+lhQu8WIAiYRYoSpminiJ87vIMYkwIkKoo/X+8qpBqkksaATTzR/yFhtq9FJn9U3ism1pj7WCgecX3WbLJ4T86Srq2BjuCPE/+DzwWFatiyzsoOJCaHbPEsrnbWHhYTWsLD50xK52AqkTRkb2NFExuX1KpYu6VvjwPR4GzHuCUXP3IUoU69aR14IAoRCsDh064NChQ/+Ji0yZMuHq1av/2c59+vRR9g0erN5hffPmDWLHjq1sr16Z0mE0ZG7evImpU6cqf8fV1RUJEiQQ16ofSpgYES9ePHTr1g2JEiVSxvr8JkDoDaODSckEhv5AtWrVcPnyZSW+bO3atUiR4mdA47dv37Bw4UKsX79eCbuiN6NUqVLK7zt+/Lg8KmgcUYAQFFfXJW5/pSKUNTj7Ohn+PZME/SeuQfz48dG1a1dMnDgRWGQdN6OtWXAE+Fds5IImIUJhVIZCoQUdlqoejWkN5WQo0F3AmOKC6iz9OyxJMbHOja2rijNGu9Cd1LviPH7wFngkDMqn74HnQriQt4VKfOpWdBIrFJri/02diyCeRxPfMzIoYwkRTh2vaSPPS8KYatnP/24EhBEBUni7uOZVlAOtYgGDeIswxMeJf+vB3oYLVBIgFLZqVQw4z4ZfFGu8eM0UXmVVHEV4EDYSH7tPv8Oag28wt0dqrD30GhNWPUHmFFExSQgR98j2FSI3H3/FlG2RMHzGZsSMaf3OoaYIkG3btqFy5coY3yaF0QKkzuDr+OuvvzBv3jw5o6JLafD390fVqlWxc+dOZMuWDefPiy+5gOxw2sgbdOvWLSUc6/Xr14rd2KVLF+UYS0Gel8OHD6Ns2bIoV64csmTJ8l8IHL2Gc+fOYfv27UqI2B9//KG8h/r8IkDoKQmKdOnSYdeu3+/q0x+hjPqlS5cqSS30SMpLx4wZM/Dx40elolR4scpt3rxZESz0+65fvy6PChpHFSBbt25FZK/qKJXB8mFYY73SIl6S9Gg8YON/H2r//v2VJCPX5dZzNdoDiqMnrwglhFMeQi9hFAR3oSQR0fgfIKr4PhfPIN4TE+6O6XP5S04sOh4JHbMfN78MogOTbwiwur196s8ztoFKZOuLlhcfVOHyVggX7y/AVyHq6YJAYiWC2E/JvYSLWH6+iR3kfYkSAYgbWQgZ8f2LI7Z44jlt8cVG5UupU7QjQInK2x8DswrICa1iAcM4x0DgpNiM8TSXGA0cEILF6hggQvKY6AUxCEcSHoSNxAdx5qYPpq1/hoW9f1bE2nLsLcatfIxYMVwxuX0KJItn+y/8tPVP8SNmPrTNeh4uNS1RKSF0TBEgJB5atmwpR8aTP3/+IG/e79u3T0kwf/funeJh2bNnz29NF9u0aaPkN5NdP3bsWHTv3l3usQz090kPTJ48WfF8hMTnz5+V9yFatGiYPXu2nNUTIKSq2rVrp7y50aNHx6pVv9bg8/b2Rvbs2RXBoXN1UQY+GeDp06tBliRQdu/erTzXQYYzZevTGxQSjipASAx0yH0Jsd9ukDOWIBymXSqCnKkio1CbnXJOhRTngAEDnMYDEhgKS5kotC/FyaaIAwyvBaTRSz6kqiGU1L6xk1qtKjQotIjibb8Iw4pCVKjKGXVvr5dP9ZzcfB0ZC28UQJ8JGzHg7+KYVO6scuc4rLHkKHDohlgwm8sJhgnGMKSqRBTeQsnbL8TzN1/FnNheiefe4vFjgBAv4jtEXyPSL3SFUUSNnKPnlNMWIyLgITZFyAgbRtgzyjiRuLxQfD6JHGuKmZJinaEkZU9HuJdjppGcZ7Aw4I3MeSs/Qe3KbRNCESEUSkWfU8eQKlQZi6MJD8KG4oPwC/iOIu0v4eTs36s0XLz7CT1n38dn32+IED4ciufwQJ8/EwmRa13PyIELX+AduTBqJDoJVAw5ssaSmBWCdaYtkiaKLmcNI2uJhahUrekvIVjEkiVLlKqtJDjImG/Y8NfwD/I8UEuJdevWIWfOnEpEUrJkyeReyzB69GhFfNDrMAb6t1CIVtOmTZXxfwKEElYuXbqEFStWKLFbgQUICY0hQ4YoMWg6Klas+F+IFZEvX77fQremTZum1CR+/DjkrkiOKkAePXqEmTNnIs3HBWie54WcNYNoKbHuUXFcPrUDg5b9WjDcx8dHiesbn0VcGcIA1KG731ohIoR46FlRXKOuA7eeA+vaB+8dueKTAZuvxxfC44cweH4gahQ3eLi74urdV0oyVDzPqMieLh42H76NwS3yYuSKO+ia6xQStX6p3Gl4uPVv1E17Wf62sAOFwj1+CwyoJicYhrBiKNYTIWCeiu2lEC5UCvfpJyFgxHf9o3hOjyRmfHRiRmz+et4Y/THtpy2aFDAkbOJTqJnYYovnWTyBVIEqit7zAZp7CWOmvJzQOmYay60Wqp4vunFjqBek+Gjx8dvCA6IjhHONPupiO4AjQTTHNhpHFB6EjcWHjjLdLmN215ArYZFQmbP5OVYdeI0Enq5YMTADXILPPTad8BHRbak7JjQRZ0TBLXLSNmhBgFy5ckVxBDRr1kwRHxRpRFClK3IM0A1/ik4iW33Tpk0oX15d4MjMJy9E1KjmJ3RREjz97saNG8sZ45g/fz7+/PNPuLm5/Z4DQjkGQQkQcuFQrBcJER0UakUNUEiRERSHRmJE/4WR8CDXD4mLkHBUAaKDGr2MSDtSjkxj1KFU+BQhIbKWaa+4t3RhVzqozBqdRKWflJEzGseQBfN+6FUxqBxk8/nA9otAl7LAoOqAW6SIePstLp76xgaiJMXO81/x7uMXZIrviyo99yquvpD48OEDJkyYoMRn5snzs8IHnathReDpQyUiK07kJHQmCKwoQiwFGagPhKh48UX1xNBGnhoSN3c/qgLHVVyrA8TVjvIJjrwALgqxncKMVgc2x0zDeeclNcyVRIWHAfm6BYZZoQKWIQRzvhUVAuSwOQLEUYUHYSfxQdx64ov2k+9g1zjDylZu9HqDwQsfYljzZKhS0LIxzeuvZUbUrxdRrpNaYtaWaEGAUMQNJXxTpSn9kKvkyZMrN8LJKUARSRS6RfnYOigPg0KyHjx4IGe0gcG+sosXLyJDhgxypEJdFskDoINiwejNoopXlLBOJE6cWHlTnB2dEjWVLU8KKCFtw+ceRp06dX4THwR1siTVqFlokdTfDCHwzwSxeWQsjPUdAN+5ai+RouPckWVYbMw7FU+pInQqoBr+7LEAI+YeQoNhJ0MVHwSFGdJdAn3xQd496i4aFqG8GqqkxDCOCK2+1O+BOldXEbZB8zRAzyxqB2sqtUqejt1lgf3lgNopgNbpHUx8EGYKwfLi/RhbB2iv3i/ULsEIBfJymQT9PluLjyCuYyZtut9lR9IkclMSzsnDYQjVC8fCqdnZsGzPSxTvfAknr32Ue8zjiW9yXL56yy7iQyuQY4DSIciTQc0GqfQtRW6QsCD7hapc3bhxA4sWLVJCpChXhBg3blyoUUj2wGAPCOV31KhRQ1FROijDn6pA0Z15HQcOHFByFL58+YIqVaoob9LTp09/K+tLd/Lp53VQqV5qnOKIHhCKuaMEm/7FbsqZYIggFGtED7HFBFwiI+B7ONx7/A77T99D5vhf0GjUGXlg0JCaJgrfCaXerC2x4eL45et3TNjqKtS/NzqPXKsINkuyfPlyFI6wGEl9rVtWWYu0XAA0omZfBvYIcFisfb4a4NFzSBzAC2IodCd9ZxkgiqM1iCQsYEgbmg9CievnhsqBnaHcwNLjhIDsJSe0iJ2FgrWp2PMKKuSPiQ411T4ThvDS2x9tJt5WmhpuGmF6As+PcK7ouiQyRk5dqzTaswda8IBQkSgKtSL7mdpA6EOviwQJ2UUU2UF519SwUAeV66UKtlrCvNv2Av079VTqixqhkIggEUJun2LFiinuIWeGPBOUC3MmSqeQt0itcSZcPZzxL4czX4riwtciCJ+mMQbN2B2q+NAUtNDqNhtx/fEP9FoRBX/VyITpq89bXHwQ5NJ8kXKYHIUtLjx0YvFhy/NV/28F3hi7Q7kfXwIcVHwQFhCC1H2b+s2ExOTdQG0L9J6zFOfE+qS50ulh4ftNN1Tktr3tO+w6dBeLlhl+kyWuhyvWDc2AZPHdlMpVpjLXKyH+LOhrN/GhFehGNwkS6tVH4VixYsVS+nvQDXwSRdRrgxwFixcvVgQJRXjQftpH+d1aw2APSKVKlZQkc+q6qIP+QRSPpisTRmV3qS6xDlJf1Bp+6NChSg3gkHD0HBBbYFcPiB0X2B3ngIuvkqN7BW9EKGy9xDO6e0BJ/iPT/Vp1Iixg84RTa6NVg8CRPSQO7gWhksKJVgMbSog1VK+ynsNhphfk4iOg07KQS+zmGgScFpuZkcUWo9AIYHhNoMSvUeC2xVlFRmjorVnfkxZGntbnceaf7HLGcHL9bdrPbbyaGs+fv0LrIT/zj+2BVqpgaQGSDVTxlux66nZ+4cIFJTGd/q06SCRRj5JWrVoF2w3d4OUla9asv/XyuHfvnhJnpoNCqPShO8qU6BtYzDAOgu7Ojh0X3j0Xw+PupzToNWKJVcUHQY17NJ1jY0UiWqNiia3RwPnKaJd1D4BmqR1cfFiArMJ2ooav1BmdEtMp/HK3XmTGIXGZz5RYO+Kj/zqgTCY7iQ9eU355D+iciE6NgEygXF4P1B50TY5C5ztcMPlACnx888Du4oP5FYp8osaD5DCg6qyUX6IvPghKu6BkeCrZGxxGCRD9hHOCeoJkzvyzPSlVygoMxZ1ZI1yGsRJ6i4292XExMm54p0C7fv/KGevz9u1b+SxsQX0ZHBaNnK8G4SivMyhsnchrYfy+AZGdQWhbwBM1vh5w7Rmw7QKQI6nadylzP+DyE+CAECClLNlvwwx8/YGNZ4HB1eWErXCkNcXGBFEfxyBGtkiOqoViKZ4Qr0vv5axEL9SLti+3T6HXInEeRtuFRv33y4MYrUGhXidOnPivN2BgqA8JhYWdPSu+xEFgsACh2sOUTK4fsUWVsQoVKiRHKnSMPhTWQk0OGY2jkQX3s+93+IXzxMRdMfHCNwHaD/hZSs7aUDEBc6uZOSrUrDGAapk6Crrz1RGNBEd8zTocWIRceAdk40pv/7G4JTCtIdC2lNqAdF9PoO4M4PANIH0CeZCdoVAxm4oPR11TbMg3U68TQlg0SnsTuzr6YNqSS8hQ3wtthkjRoU+48Oi0Mwd6FL6NLN0s0FuNsQrUeyR+/PjBhlfpoLQMXfpAYAy2tqgEL4Wn6PqAUKkvakiia3Sig2Lo9fn333+VjHxGo2hkwf13fzh0WRwZwzfHROfZr1A9bzg07bFI7rU+VEiAYjxbxZsqZ8IWrUoCfdfKgdZhA4Exgd1PgOqWbQjsVMSLId6jHsAXP6DLcqDkGCBSC6DoKKDiBCD/UNVDYisoUf78A+APWyTDs/AwCGo4SBWtjEZPZFAxgVVtgWvivMouvo+Ub0SiV8dNlECuBG8Qt/mvETeMtjh16pTimAgNT0/PYCNL/hMglDA+fvx4nDlzRhEXFE5FAkMfyueg1uvVq1dX4r2oaVvgO8apUqVSmuhR93NKUKE8EKqExWgI3WKrgQX3h0tMrLyaB1ce+GHk9E0YOWMrZi4/hpTVN8kjbAMlUNWsWRPp4n+TM2GLFkWBXZeA03flhBZxJiPBkf8dDugFqXcIaJbGiDtuYZREMdXmg8f6A3uFGKHwrMN9gO3dgK1dgYZzgOvP5MFWpv5sYIEQQFbFmdYUG9B1+j20qRZfjgwksIdDj1ZiLTkkzq9x28V3dKY6t+DIdzQec1EdMJrlxYsX+PjRsB4v1J8kKP5bj0kolC5dGsOHD8eMGTOUsrLu7r/WvSNvx507d5QO6OfPn0eHDh3kHpVevXopG3VkpN9FreKpVBijETS22B6/GwNdFwYgeY46mLDwhN1K7FH56AULFiDv3bDtqaMO88vUgnbag40EbeFgIuTpZ6CbYY2cHQMrVyS7J+yF/MOAjmXlhIDuXO/uDvwphIG1abMIyJ0cyJhITlgaFh4mcfn+Z1QvHFuOLAOVhd7SBcicBKg2OxbyJvEJ8+V2HQGqfkUND0Pj5s2bv6Vm6PjlhhC5U8izQXkd1BE6qNgu6iBdsGBBJEz4ezMaXT5InDhxlJ+n+sOMBtDYYkt5Hl3m++KhTzxM/GebUinBnlA1t6ZNmyJmlLCdq0Rd5dMb3mPKNjizocAGkE24+A6IFzaL2xnNi/dA1clqZaylfwMNAi3NcaOrXpIn4j21BpSHVnYcEN9DTZS3OLZcT9KLv0ObE1GzSCzM2WyECywE74cO78/ANK848PMsis8/YqDGwFNyD6NlqLgURUlduXJFzvwO5YyTU4Iip4LCoh5pexuSTCA0arwNWhUOfVuVQN0O839pZGkvYsaMCV9fXyCKtW63OQY3xHUlu2HlzW0DG+jaxkG8IH3OAH2zygETJJ/9gGpTgDozVU/o3p5A2mAS0amM73oz++auOKH+Pco10YV93nmpdmnvVEa8hmrqnMWwp/BwIiHStEJc7DptoPoMRXxQPaPFF1Ng/PlS+KNqaQz95xD2nLgj9zKOQP/+/dG7d28lIiowX758UfoKUoWs4PLALSpAyPPBaAANCA9KVDtyNx723sugbJdfqrfWt53yRZkSeRGn0O8lm+1FggQJlNBC1H4sZ8ImD9+qSYF2RwPnL2MgGhchvt+At1+BHLHkBPMbZ+4DBYYBXcup8fjUIyQk+lcF5h+mwh1ywggGb1RFBv3NyQ2AYunUOUpw77gUWNseqGR8r7rgsdVaohMZIQkNJxAh0aO44MMnA/IkQxEf974kRZd9hZEhXVoMn7MXCaoIJco4HGXKlFFyZ6nZeKdOnZSmiZT/TcKEvB7UI4S6tAd3o5lz8hwI+jBDRQOG241HX9B57id8CRcXMbO0UrZzvpXRcVFUrDkbF2VS3pRHaoOoUaMqRRiUEtMpisrZsIe/uK64ucqBvWDhwViQqVeBP0IxqB0WC+SBLD0GtF8CHOknxEB6ORkKtEaQl6LZfDlhIJTA7uMLnBYChMKrUsQBqucCtnUFTgxUH1P97GtsOjrRYe21xBDRERgHESFT1z1FxZ5X0H3WPfj6qUpz7aHXSg+Pv6uEkoQegvigS+y8y7mw7kYajPt3P/L8vVPuYRyVZs2aKXnjlJZBXg/aqPVG69atMXfu3BBTMViAOBDUpyJatGhyFAhbLLgGMnXLF0wZ2hJlm85UcoFoa9SoEUZOXYvZC9YhXCHtdTWl3Kf9+/eLq2sizbyPYQoNnb+MkWjYC7LrKdDOQMM6rDFmG7D8OHBUiI/oRubINCsCvPsErDIgXJ+6recdojaws2peh63WEGNFR2A0LkJevPXD4l0vMaNLKmRJERWZmp5F/jYXsOuUN45MzYrmFePJI0NmzWmgxlTg+G11TE0le+7Ljewpo6D7pL1wdbX33S7GUlAUCeV6kCeEWnFQ93NDqt+yAHEwgmyUpyHDbcfZ7yhfviIipGkrZ35CVdWol4wWKVu2LDZv3gx/t5TqhK0uZhoivL3SccLY++yUaFSEUMsCN2fofm4FKPk3emS6psgJI1ndDlgrjMxCI4Atv4eA/wc1EzzYB1jyt5wwF93abMs1Wic6LCUeLPm7LEyP2fcx6u/kSJHADU3Kx8Wd5blxYlY2zO2RGlHcQjlZ9LwfKeMAsdyBgsNV7/qQIznRoVxE5G5zWB7BhHVYgDgytlyADeC9rxsO34mLKs3GyRnHgWIUGzdujMWnU8gZiYbeX6dDY+evXXCmf78GRUgE+9e40CyjagORXIGpu+WEkVAo1hohQnZ1AzaeAXIPBjosBbL0B0qPFafDaCBTP6BqDiBKRPlDxqJbI/Q3W2JtoaBBEfLsjR/yZfy1BYNBBAq9olyigdXUMrtD9qdF8UxuSNrwqNzLODoUatW+fXuUK1cOVapUweLFi+Uew2EB4mBQ4xeqkX7bNbec+Z0vfuEwdpMLui91w9BNsTBscxwMWB0J+294YM3ZeFhzJRNWX8qAKfuTYuC6GEr38Rl7Y2DDGXecuvkNz9/6yd9kOD/CuWHYhijoMdTIwGANQaFiDx8+FFflQMUU7HHhszEUm+1iy9XAyd/PMIvGRIgpTZsdChPzQF5+UEXCxUfie2+mh4gMzPl/Af8TAqR0JlWUUBWtg72BKyOAcXXlgYagW2vtveba0kOhMRHSsVZCNBxuZJ5mMHkfSWMBkSOGh2+EOCjXk8WHM1GjRg1kyZIFS5YsweTJkzFv3jw1jN0Iwv1QMm/tT/369bFy5UocOXIEhQtr6wupFVavXq00fpk/uhFGT1mM7n9XQOIEnnIvVZ4Kj+U7ruPqzSdo36QEEmf/U+4BTpw4gU+fPiGF+30gTgllLkaMGIgVK5aSfE2dKl++fIkHV/fh8bM3ePrsFcIhAOG/+yJblrSoVrUG8GQV8OrXK97z9xGw93osnLntj4YFvJGrmeO6V/39/dGtWzdMnToVOFREzgYilOoejsqJ28J4GAdkSSwnTIRWE4+owM5uciIoWHz8ijOeU1ZulGcIH/yAP8Tr2K3XTM8pMUH0UdWp2U2B7EnlhK3R6hpgbzFwXRtrQdtJd3D3mS8W9EqDBLEMcF/prWGUG0T5Hgk8gEVCczSdC7x58waenj9tFUekbdu2mDVrlnKTMkkSw+rVe3l5KfmlD860RdJE0eWsYWQtsRCVqjVVKktpkZIlS/4iOA4cOIA9e/Zg5MiRciZ0WIA4ENT0hRpBUrjQ58+fMXDgQCWvguosU4Us+ijr1KmjqFJLQYnv9CXauHEjJk2a9J9hvvdGbGw/7YtUSWKiVMbPSFNjXZCNKx0J6txfvHhxpH/RUs4Eg5OKEEtw/qH4Ls8CrgW1ZrLwCBoWIFaj5C5gfzk5cEZMEB97rgjDUJxyS1vJCWvjCN97rXghNCJAiE1H32LmxmfYNS6TnAmGQOvXjH3CGL0mRG4q8fxQFHSunhidZt2Qex0XFiC/QknmI0aMUOx1Pz8//Pnnn6hVqxbq1TO80gSHYDkQ5LHQ1VMm0TF+/HilCQzVX6bqA8OGDbOo+CBIVNCJRoKHxOHsg3HRa2UMPHj2GRPn7kC7gcuR/o+NDi8+KLTt+fPnSJ/egJI5bEgHC91R7VQWyNgXKDEaqDhB3UqNBQp3uIg5m5/LIxmnRgOhWOffArEjyYGzQe+vie/xiC3A1IZyYE1oneS10mGpVsgTr9/747OvcQ1fWhYDCqYGxmwPh0evfNF++lW5h3EmyGFA3g66aUv9QFKkSGGU+CBYgDg4VFUqUiTrX2V79OihhHBVzumHMbO24q9Bu+Qe54DC2xo2FFflo+XlTCjwhTVYWpcAro4EDvQGtndTt30zC+Pg5KyYv/05Hr38Ko9kGOsx6QrQNZSbtw6HGcKDoMpXX/0Bz6hywlo42vqoIc+DlpjSIQWKdrwIvwDDRMims8DN58AfeYQA6V4LL+d4OvzNSSZoqPTu9u3bcfDgQRw6dAhjxxrfXJoFCGMQqVOnRvny5ZG4yhY541yQR0mJRgz4JGcMgEWIUVCy6/g2KdB37gM5wzg1dvaC3PwA5A9UT8JhMVN4EPuuAvmGAFN/pgZaB14XnYbCWWKgR/3EaDLylpwJmUuPge6rgO0viiJ37Nvw/OuV3MMwv8MChGEEFHp14cIFOTICvtgaRdFsMXDn6Rc5YhjrcPgFkCKYnq0OhQWEh47+64DjA4E8stURwxhCzrTu+OofugfELwAYsB6IHycmvvp9R9a25+QexpmgcPx3797JkfE8e/ZMPmMBwjAKOXLkUAWIq4ecMQIWISET6P3JkCwKthx7K0eMU2MnL8jEK8CwHHLgiFhQeOj4KgxEd2tH6/JaaDoaDQNLFCsibj/5EnzorPzMJ+0C6uUD4ibJhHbjDihzjPNBechUAIkKFBkLiRdKqtf9LAsQhpG4urrCL7pYQU2BL7wG88rbH3FiuMoRw1ie55+BVI7mAdGJDiuJtuG1gJJj5IBhDIS6n28bnQlV+12Fz5fgPSE7LgmR+z0iksePAhcXFznLOBuRI0dG8+bNkSdPHty5c0fOhs6ZM2eUilmUT6zLC2IBwjAS6ug5fXcU3HsfV84YCYuQ3wn0nkxY9QSe0V2RP5MzxMcwBmElgzokImk971VfbOg2K1MxK1Ajl9">
            <a:extLst>
              <a:ext uri="{FF2B5EF4-FFF2-40B4-BE49-F238E27FC236}">
                <a16:creationId xmlns:a16="http://schemas.microsoft.com/office/drawing/2014/main" id="{AD26CAD8-CADD-861E-606D-46A73DA7E047}"/>
              </a:ext>
            </a:extLst>
          </p:cNvPr>
          <p:cNvSpPr>
            <a:spLocks noChangeAspect="1"/>
          </p:cNvSpPr>
          <p:nvPr/>
        </p:nvSpPr>
        <p:spPr>
          <a:xfrm>
            <a:off x="1222375" y="922337"/>
            <a:ext cx="295721" cy="2957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465;g3560725c6e4_0_1448" descr="data:image/png;base64,iVBORw0KGgoAAAANSUhEUgAAAyAAAAMWCAYAAAAJU+LYAAAAAXNSR0IArs4c6QAAAARnQU1BAACxjwv8YQUAAAAJcEhZcwAAEnQAABJ0Ad5mH3gAAAAGYktHRAAAAAAAAPlDu38AAAAJdnBBZwAAAyAAAAMWAD1IqSwAAAAldEVYdGRhdGU6Y3JlYXRlADIwMTMtMDktMDVUMTc6MTA6NDctMDM6MDBD6PYtAAAAJXRFWHRkYXRlOm1vZGlmeQAyMDEzLTA5LTA1VDE3OjEwOjQ3LTAzOjAwMrVOkQAA/xxJREFUeF7snQWAFdUXxr9Nuru7BKRLQkolVPyDiC0mAjYtIiEqiBiAICo2FgpKqiCioJLSIN3dLAtszv9+9819zD7e297l7e756TBv7tydN2/yfPeec26ApYAgCIIgCIIgCEI6EGjPBUEQBEEQBEEQ0hwRIIIgCH7ApUuX7E+pR3h4OE6fPm0vCYIgCIJ/IAJEEATN/v377U/CtWDZsmX2p5Rx5MgR+xPw+OOPo3LlyvaSIAiCIPgHIkAEQdDiY+PGjfaScC347bff7E8pY968eXr++++/Y+7cuZgxY4ZeFgRBEAR/QQSIIAj48ccf7U/CtYC5QCgYUgMjQO644w6MGTMG7dq108uCIAiC4C+IABEEwW20CteGzZs34+jRo/ZS8jl37pzbleubb75Bnz599GdBEARB8CckDa/g90RHRyMsLAyxsbEoVKiQXeoiIiICFy9e1C3IoaGhyJ07t70mLgzEzZ49O3LmzGmXxOXs2bN6+yQgIEDPCbeZK1cue+kK/E4GDWfLls3nd3Kb3C9+J+t5wt8VHBxsL8XF/K6YmBgEBQXp7wgJCbHXppxTp07p/cqRIwcuXLiAwoUL44cffkDnzp3jHO/AwEBdh8fOE1PP7KOpx99sjmf+/Pn1Ok+ioqJw/vx5vY51vGG+3xP+LfeZ32POldkHYsrz5ct31d9HRkbqffa8jgyXL1/W59VsL0+ePD7PkRP+Dc+Zr9/iiTm/efPm1d8zYcIEjB8/Hvv27bNruMQEjzF/C/eBdT3h72GgudlPulsx7oPH3xvxXXOJheeN2+FxNseX2+Q+JIaU7gOPNY+d+W5eJzxG5lrgsrmueAx5Lp37ajDXCe9v3ueEv43XF3+LKfPk5MmTevvm3HleMwbuh7frjNcfz5tzn53w77hPnvcScf4Gruc9lxD8W8/fTngMue9mH/hdxLlsrjveb7xmzT4XKFBA1yHmWub38BllrlOzfeL8ndxuwYIF7SXf+NrvpMDzYn6jr3uT55znzjy/PJ+9nnC/eG2Y693z2BBzfXjD7JP5feY68iQ17lVB8GvUw0AQ/Jq6devyzainevXq2aWWdeTIEUsZ5u516mFuzZw5017rQhl17vWcmjZtau3cudNe6+Lpp5+OU8dz4neuXbvWrm1Zy5cvt9QLyL1++vTp9porVK1a1b1evaisY8eO2WuuoF5W1nXXXWcvXUEZOJYynt1/z6l48eKWesnZNZIPj4d6yeptKlFkPfzww9aQIUP08uzZs3WdatWqxfluJVSsXbt26XUG9fK0KlasGKeeMposZUBbXbp0cZepl7r9F1dQL/Y4f9e/f397zRVYxnWLFi2yS64wd+7cOH/va+K+GA4ePGi1bdvWvY77OnToUP07DKzPcuc2KlWqFKeOJ5s3b7aqVKnirq+EnPXBBx/Ya6+G5/buu+921y9Xrpw1evRoq3Tp0nrZ8Morr7jrmGncuHH2WstShrV1zz33uNeVKlVK/w2vVS57448//tDreL6Ty/vvv6+vW/O9zqly5crW0qVL7Zre6dOnj667YsUKuyTpDBw48Krv9jbx/Hor95zM/atEoLuMv1EZ/rrciTII3XUaNWpk7dixQ1/jpsxz4vX02muv2X9tWR9//LHP4+ecXn/9dV3/rrvu8rqeE7fTokULa/v27bquN3hOeJ/znvPEef3EN/GZymers+yBBx7Q2+D1rAxodzn3ideI5zPSc1JiwJo6darehjcWLlyo640YMcIuSTq8N82zjhOvB086d+7sXs9z9e+//+rntSnzNfF+I96OjZnKli1r/fTTT7qeYePGjfp8OOvxOvJk1KhRet2PP/5olwhC5kMEiOD30KBr3LixfiDzBbdhwwZdHhUVpV8qfNDzZUch4TQ6PcVHUFCQnvPld/z4cbuWZf3+++/Wvffe6673xBNP6Ikv6JCQEF1GI5xGLDl9+rT1wgsvuNf17t1blzspUqSIXkfj9KWXXtL76mT//v16Pbdx+fJlu9QFjYWXX37Zql69uq7D+dixY+21ycdpYNHwdYokTsZwfu+999zHm8d28ODB1sWLF/U6J9yeqVeiRAnrxRdf1CLphx9+sDp06ODe7p49e+y/cLFmzRr3uu7du1vLli2z11zhjjvu0OsHDRpkl1zBKUB4nriP/Mx94bJZZ64FGpKmDieeS/PZKX647zTOy5cvr9dR+PI3+oK/yylYnIbY559/bte6Aq+B66+/3l2HxiHPg1nmZFi1apX1yCOPuMvvv/9+twimIGrWrJl7Ha+xChUquJc5ecOcf4rw5EKjjte7+Z4777zT6tmzp/s40ECnEeeLm2++WddLiWF53333ub+f59sYmbzmWrdu7V73zz//aIFtlrmf5t52XidGgNA4fPTRR93lnsbjhQsX3OKBYvajjz7S9wWvUQpPlptrkJPzmnvrrbf0Nv777z+rb9++biHD4+dtn2iAkjlz5li33367LuPfmHrdunVzP88KFizoVSwR05CxcuVKu+QKvA7M93GbZnvcp1q1arnX8T7is9V5nOfPn6+3wWfVsGHDdEMK1/H48Roxz0hzT1AomX3ns8Js+7vvvtPb8YRim+tvvPFGuyTp8HwNGDDALSi8batOnTp6XdGiRfW9z7/h89rzmWIm81znRMyxMeeTx4bXnPndvF7+/PNPXZew4YD7VKBAAb3eXEeemGvc27tFEDILIkCEDAFbBPlA5tSxY0e71AVbsfiidcJeDlPftByfP3/e/fLzfBnxRWLqOwkPD3e/TPr162eXujCt1jRYnZw5c8ZtqJiWQk/40jHft3jxYrs0LsYY4jylOH+faV0lzv2gYW8wx7tTp052iXdMvVatWtklLtgSbrbr2dLpPJdGTHpSrFgxvZ4iwJNvv/1WrzO9K9xHLpvfZbZtBEiPHj30Ms8je83IZ5995q5HY9+J6cGh8IoP0zNHIWcEGo0LltGYO3HihC4zmFZNrqMhSmjA0fhhOScnNCpNufktZNKkSbqMLa809gi3Y4xgz+0YTGsvj1tkZKRdmjzM95jzx++nkckynjtPwU0onIzhRQGVXG644Qa9DdOTU6hQIb3M65cikp85Eecx9DTSzb6wV8LgrO95382bN8+9zrPX0/Q8Oe8twmuI5Wz0cB4T02vief137dpVl1MsGcy95NmbeOrUKbdoYGOLJ1u2bNHrOLF3zBNjTBsD2AgM7tPRo0fdf2twHmdPjCj1PMaml3Ty5Ml2iQvT4OP57DS0b99er2cPd3R0tF2aPJo0aaK3xYYH57Z4zZoedM/r0fOZYli3bp0u5+TENGo4j405l7zOeF06MYLNW+85MY0g7I0WhMxKyhwsBeEasGDBAiij0V7yzsSJE/VcPcDRv39//Zk+u999953+/Mcff2DXrl36c3yoFwteeOEF/fnnn3/Wc4OJ/di7d2+cAGKmU1X3lr3knYULF7r9hefPn6/nacnbb7+t55UqVYIyivRnoows+5PLlzst+P777+1PLpy/3Rvbtm3DsWPH9GdlDGkfbSe7d+/Wc2Xc6LkvlMGrY39MGlolOlC8eHH9+cEHH4QymPXnN954Q8+TwurVq6GMEf07eE0p41CXjx07Vn+HMm7w/vvv6zLCfTHngJmpeF0S+oCvWbNGf04s/Hvy4osvQhky+jO38++//+rP3uD+MDid+0sf9BUrVthrUgd+vxKGOgaA504ZYvaaK/BcKnGuP/P+5X4kB3Pfejv/vuI2DDwPSszpz9WrV9fzHTt26Lknnvflr7/+an9KPC+//LKeK8McSnTqz97gM4SY64L3QEIwjkIZ8vrz7Nmz9dyJc38Z3+WJEsh6zmeCJ0pE2p/Shtdee03P+bsZp+OE8TH//POPvlYZX5HU+8MTE2/CuA7ne2Pt2rV6+4nh8OHD+vlYoUIFuyRh+LxRok5f87NmzbJLE4Yp0c31sH37dvd5EoTMhggQIUNhXtADBw7Uc19QpJDHHntMzw00OhlwTShCEgODAQmNLCc0tjgRGtUG52dv0AhiHWNApUcKXGZEIkZMOenevbueM5g5Lfjrr7+0AUz4HVz2PJZOzPGj+OOx8kxPW6NGDT1/6KGH9NyT22+/Xc95bvhd3AY/My2tkyeeeELPk5P+dsmSJXpO461OnTr6M6HR9PDDD+vPzsxi69evdxvfvXr10nND6dKl7U8JQyP24MGD+nPfvn313FCmTBn709VQcNDQK1u2rF4290dqUrJkSXTs2FF/NkLfiTGImZCB99Sff/6pl5PK3XffredNmjTRc098BRuTTz/9VBuRNPKM8X799dfruScc0NEYgoTXZUICxxMjTImvRgleo9wnHp+2bdvqMnMcE8LcV0Fegpi5vzSACcf48TS277//fj0395M3EhMsnhyioqLsT1c/V//++2/9nDD3xS+//KLnyYXbN8fH2YiUWEFJQcRjNHLkSHdgea1atfQ8PthA9b///U9/Ns/fxGCef/wuXjOLFi3Sy4KQ2RABImQo+vXrp+c0AJcuXao/e0LjxrSSmxe6kw4dOug5X3QJwWxR48aN05+7du2q505MJpSZM2fqOeEL04gcb7BFjy3zt956q15mi25atnKxFc300JjvdPLmm29qwzktjA2++NnyuHLlSr1M0ceWxPgECI8fDbf27dvr5Tlz5ui5oUuXLvrFPGDAALskLj/99JNeX6pUKd1TQVq2bKnnTtq0aaPnzGrE85wUzLXnKWqIGXdj8+bNek4WL16s5zQ0zTXjZOjQoW5xEB9G1PD6Mr05Tt59912d/csTY2x169ZNz9NK9N5111167s1o4j7QqLrxxhv1cnJTP7/zzjv6/NauXdsuiQuFni9j//jx43odxdhTTz2lPxtB48QcQ3PcDhw4gC1btvjMeOeLnTt32p98G/PsHSG8DnnNc5+GDRumy+KDAumrr77Sn81xN/Ae4zOydevW+nqjUPEU2l988YX+Ll+9HVyX1PsisRjxzF4oz/vBHHPzvPXWe5NUTEOR8znN73EKRF+wp469sOY88bgkdtBWc78lpZGD+8X97dSpk17m80wQMiMiQIQMRdOmTXHDDTfoz8a1yhMa9KbXwltLlWnxYxe8N2666SZtKLKHokiRIvplTsPD25gKpkWMBiZfTHTnYKtpuXLldLk3zAuWLbDcPv/OtHqlBTS6DN6MXJbVr1/fXkpdypcvr+emxd38dl8ChC2jNJxatWqFO++8U5elxEVt+fLleu7tOmALK4UXoUhLCsYAMS5QTkwZ060aVzIal8RbfXLLLbfYn+Inoe14E0SE11fRokXRs2dPvbx161YtglObmjVr6rlnazuNOLqAUfQZo8xTWKY1PDbTpk3Tn50t8N4w161xHzT3Zy4vKbmd8HdSAHGiS1zdunV1eYMGDbQgNvCeJ+yFe+mll/RnY+D6gs8hPpvY08WeN/Y4ET5D7rvvPv3ZYHoReF2ZRpj0Pt6EvY9kwoQJuqeQzxoeQ/McMO6ETriOx8pcq7zXeC+lhGA7nS0bBSgmeH3Szcu44Xlizg+vF3NP0Q0rqRj3Nk83M1/weFG88z1n7hNzrAQhsyECRMhwsMWesFXdW/c8u8wN3lwmTA57I1I8YQ8F3Vz27NmjX0Rs0abvMA04T/gyZSs/X2r0cTcvi4QECFtDaZT4SyuXL8M1pdSrV0/PjQ80DbnKlSu7DX9PaDjROLj55pu1sUXY0stzkRzMOAQlSpTQc0/MtWBcWRKLuXa8XRN0HTPQaHRiDCFPaHAYMZsYfG3Hm5ikYUsXLLaus9eA1x6va9Mrk5p4cwUi7PniueB5NWKLQj05Rl1yYczOoUOH9GfP8+KJuX+N+yCvW7ZK+xIg5voZNWqUPr7m/qYIYAv/l19+qdcbjIHLXhXTS8Kewvjg3/DZxGNmenjpbshz69kzY55DvIeMG9C1GGzU/E66vLFxhj1J/J0cH+Xrr7/WvZlOKLDZMMT9pmDhPeHNDTOp8LrkvW62ZXpifQkQI5x4vfC6IYmNF3Hi637wBXts2TDAe4TvHT4nKWY3bdpk1xCEzIMIECHD0axZM7dx6s0NxznonzFAnZhWZF/+3HwB8GVjjA26ffl6UbEl38QA0L+YL3526ztbO52Ylje+XPhyMvEK17qVyxgpqY3pbaKhZSYaob5wGk50MTJBn8k9PkYMmLgJT0xchi+D3hfGpYPiyBOnoWJ88A2eRgwHH2SvAFuxGRxNQcreiYSIzxjyNOooNGggm+Nu5t4Cl1OKL8Pe9CDwu2ncm9Z7U54eUPCYoPCEXKl47fH5QGOZvWjcT8ac+Oq5M4Zm48aNda8GJ7qaMd6Hbkyezw+zHfYKmfgAc0x8wWuJzya2ppvrdfTo0e57xAnvF/bwsUfKPCspXEwAfnphjgsbjXgs77nnHr3MHjxvrm9s/afxz32m8W3cGVPjWjXHgY095nniqyfR7DevFxMHVLVqVT1PCs7GsMRg7gfuKwWT2b9r/X4QhLRABIiQITFxGeyeN24uBnZ7G3HB4F9PTGtSw4YN9dwbFDEmYJvuA/FhfJXprsHWNQa6+zJomSmI7h90KWA2KhNLwFbqtGrlcoohp0+6ExoqVapUsZdSD/Y8sDWYRsWUKVN0WXwChMeHxuH06dP18TGxNCxPDsZdz9t1wFZk00IbXyCuN0zPjrftGvcsxhGYHhITr+EMaiaMzaH7F41KtpZzfXzuJmY78RmSnr1Z9PUn7MXjMTUt7d4yVaUUI548A8GZiYzH46OPPtL7YI6LyVCWXpjnQkKCkwZoo0aN9GcGrlNExHfdGijkp06dqie6EjITmhGrvjD74qtBxBPeH8Z4ZzyMJ7ym2ItAA5bHms8vz5iWa4V5BlDUeTPOeawpPLie+25c5VLDfczcF3TppKHP5523keo94fmhYEzomvGGydiWmO8hjOmh0GTcC3+/OW/Jff4Jgj8jAkTIkLDXwbTae7YY03gw2bKYEtcT47ZljFNf9OjRQ89pSMTnsmGC2vnSp/FoWtq88Z2dHYi9JUzZ6jQgEpvthbERfEkn9qXMFlLTSuot+JiubBRjiQnIpAHB7/YVAO4NczzoAkJjzAR/e0Ijjy9stu7z2HAyaTPpmpVUNyliMiXx741bhcFkQaNIMi/6+GAguzGOGKNCvLnOmfNo/P+JOQb8faYHjlBIG+OC+8AeIrai+8L0mFF0e4oZwpTCnhnijKvVe++9p4+paU1m709SY18Swogd41pI2PJO1xuKLHNejVsLBbsRgenBAw88gMmTJ+seCRp4PJ++GhhMDJK5z+K7r1MCe0omTZqkM1+xEYP75EyP7Y2H7UxrvJ89j59JwkAhbI63iUHwTImdFEyvkTd3SH4X7+2EniG8xhnDQmHhTQwxMxr3nWnUud9GJDOOzdv1nhR4/nhsee/wnZEYQUnYE87rmkkLCLfBKTGYJAHmHREffHdwv9hrz/uYv98kSmE8UUJug4KQ0RABImRYGMDIlim2HHsGlRo3FDMeiIGtX3wZ8+9M974v2CpOFx6+EGgk0r/bm+sLW8P5cjYGcnwBxXyJsuWNrhRmMgZjYrO9GAMyoUBaJyZlrYmfcfLcc8+5DYiEoPsYoU93YjEtj2y1pyDwFetg3A8++OAD97GhixP3iy/f5IxdQXc9tixTfDAvv5O33npLzxNjHBC6yxC2hJpzTMPaHBPC7zGBzs6saXSlMC42dLtywuuXJMYQp5A04tpzOzT0mU3L6W7GHi/GJzGBgvOaM71diRW9iYHXtsl+ZVxtiDE0efzN9/O4saGAvTFGjKQHdHXr3bu3NiDN9Wbc8DwxBioNVvYmmB6R1IYt3swKRUPXXOO+eioNxh2Mx5IihM8mE5dEgcx1jLkwx9tkf+I1nBwhT0xWOtOIYmBPBrfLBp3E9OKYe+fjjz/WPWLmNzNAnEH8fB6Z/eZkEgKktPeGvanOMU8SK0AIE4bQBSspWcHYq22e1c77wRdGjFMQm9/O7IgUdTy35vkjCJkFESBChoUvBJPL3riVGOiDzZcw3RGeffZZXcaAQg5AR/gSTMjnmn9PA5bQgB8+fLhXlxGnmKHria/0oDTA2eJMg5cGjZlMTw4DEL3FrHhihIe3AGhfcDwU7ieNKb7gDa+++qo2oHlcvKV19cQEv3rzO/eFaXmkcR7fS58GIetRPJpjw30yPQLJGbuCAcBmvAe2YJrB4NjCaFzevI2NEh90z6MIMNcGx1ExhgmPI1syaYiZa9Ngsrax18MYE7xuhwwZoj8n1jBkyz1hj4YZS4Pb4e+koeLsnTJG22233RbnmkvNFKeEApEpnmlAMRDe2cvF80qx4TyvjE9wxk5dC0zvj69rmaLRuM40b97cHReQlpjr01fMmYFixcQH8Fzy2WR6uni82SjCZA/meLN3hUKe14lzML6kYHqE6TZqrhs+i9irRLyl+PaGeVYyMcXjjz/u7lkwgpC9fGa/OZnnY0p6bwymMYTPQl89sfFhnn8JwWcd7zneDxS9iWnkMPeq8z6haDIpxNPCZVIQrinqBhEEv0YZVJZ6mbJ52GratKk1bdo0e41l7d2711JGq548+fDDD/XfcFJGo/uzMtwtZTDatSzrq6++slq0aOFer8SJpYxyvW706NHuck4bNmywDhw4YKmXpJU7d249qZeapQx5vb5169aWeqlaygjTyyVKlLDUi9uaM2eOVbNmTV1Wt25dS720LfXy1ttSLypLGTd6XZMmTawtW7ZYd999t6UEki7jvH379u6JZZyUIaD3MbF88skn7r9VBoyVI0cO/VkZ09bZs2ftWpalBJv7eKsXoNfvnjhxoqUMB3c99bK07rzzTksZ39Y777xjNWzYUJcrQ0ofm1KlSunlKVOm6OOrDAC9zPOpRJ31zDPPWNmzZ7eUYNDfw3NCPv74Y0sJTV2Xx5rXguH06dNWt27d9D5yPfdFGfn22iuEh4dbVapU0XU48XvM51GjRtm1LH0M+BuUwaDXlS9f3utv5zVAeO7y5cuny3j9KdHhrqMMNF3HiRIH+veaOnnz5tW/1ywXLFjQrmnp60UZSO51rVq1spSBotcp48ZSos69jtvhxM+9evXSdciECRP0tc5j3bZtW2vEiBG6fMmSJVajRo10fa7j9akMU70uIfi3SkS6v5u/58Ybb3Rfv7zPNm/ebNe2rCeeeEIfFx4nHkNlROpyXgeVKlXSf8N9f/HFF3V5Uli/fr2lDGtLGdZ6O7yveM8bZs6cGecY8t70dj6nT5+u6//222/6OLFMCSRLiXb3cVYGvr7Ped9wuVatWnqfzTVozqOva9CghOdV17+3feI9Q5TIdN9L/JvOnTtbSjjrdU8//bS7PtfxeCjjXi/z2mVdcy769OnjvlYrVqyo7zmDt3365ptv7LVx4XPLfKd5fnDi85DXt2Hfvn26zNQxzwHC+8b8HaeHHnpIX5u8j3kd8Rzw+UJ+/PFHq0GDBroe1z366KP6+k8MR48etZR40dsNDg62OnXqpN8d3BaPAZ9z3C8u89jw3j9y5Ii+H5zPFG/nhxPhs4DXoLn+eQ3yOjPLPKarV6/WdQm37+064nMtZ86cupzf8+mnn+r6fA7WqFFD1+Wx5D4LQmZBekAEv4d+82y5Y8szezSc7j/MqMN86d5GgWarP4MaOZ6HutZ16zpb0+hPy8BoA3sm2DvCFkJ+B7/PjJ3B3hO2XrG3gd/D3g26cNG9Qb1ktDsOPzPwnO5adNOg+wRbhNXLR7dqcz3dY+jqwb/hfNu2bbr1kO4x/D66cHEdfx/djvg3bM0222DLm5kMdN1ICsyrz3SgPGZsoeNx4RgEdJuhb7aB+0+3IH438fbd7OlhCzLPC/ebx5Z/x2X6iNN1gMeSvQH8LWx55DKPO38vP/PYmfPJll9uh9/J7zFuRDw37BViXZ5DbsvAfeQyy/m3XPaWQYrnhelU2UPAlmMeT+4/B+0zYzAQun84t8dz6O23GzcTtuLzWuL1wd/D7bI1na3DTvcrA7dJlyf2QNENjb+JqVrp681tmQH6iMlYxO/ixONhMm7xWLP12LkdjubNgGdnPANdoniNcd/42fwGXtvsseF2zfWb2Gw9/FueP157vF94/rhdXk90waH7j2mZN9e+87yaNLg85/xOruPfOo9vYmEsDa85cy3RZcUZn8Dvch5Dfie/x0wG3nuEv4X16fLC48Z7lAP88Xcynoffxe/hPtO9hsfBXIOm3Nc1aDBxTs7r39s+mecTzxvvJdblMec+8HcSZmjic4ct7OxJ4O/gdcK6vHZNXR5f3qv8e54H3pN0gTNw+5775CtrHF2mlFjQLfOsS1cwujLyucLfb+BzjceFx47ldF3ldxBe6+yBZOwVn0GMf+E6Pu/MtWrOI695/gaeP26H54T1EoPz+WCOHZ997FlgDxGPCY8Ft8vjwrpmv53PFG/nxyQw8XYN8rfw2mc6bMYP8h438Pno7TrivnAfWMbv4XVIeJ74N6zP+56/XxAyC7rZ2P4sCIIgCIIgCIKQpkgPiCAIgiAIgiAI6YYIEEEQkgxdDAQXdHdJSzLysU7rYyMIgiBkTESACIKQZDh2iOCCcQ9pBWNj4hv13N9xpigWBEEQBIMIEEEQkoxJ+ZnVoUAwgdVpgbeBNDMSGX3/BUEQhLRBBIggCElGDEsXaS3EMrLQc2beEgRBEAQnIkAEQUgSTFf7999/20tZm7QUCEyfyjSeGRURqYIgCIIvRIAIgpAkOKaGBBenvUBYt26de8yHjIi46QmCIAi+EAEiCCng9ttv1wNEcSA/Dk7FgeE4yB0/cxAuruOAiHPnztWDdnEQLNbh4FSsw4ENCxUqhD59+ugBDg3r16/Xg4xxsC4OnlenTh28+eabeuCrm2++GcWLF9eDU33yySf2X1yBA4NxHQf8at++vR7MqkuXLqhcubIekKtGjRr6u83E7+d+3nbbbfYWXHDARH5ns2bNdL177rkHS5cu1QMXGpYtW6b/lhPrVKpUSQ/kZr7DrKM7Do9V1apV9T5wbr6fv5G/j9s2cLCu1q1b63UcSJDrTX3ndl977TX7L5LH/fffr7eXEByY7ZZbbtHnmQMGckA2/nYOLOcN9hINGTLEvZ+dOnXyGSvCutOmTdPb5b5wEMMFCxZg4cKFdg3X8TDbYh0eXx5nHm/n8eA+OZk9e7Z7Hf+G201tKJR4jXM/GjdujOHDh+vB7IwA4e/jteXt3HPiMeX+8Volnr+1evXq+u94/XLZrJs5cybatWunB5fjsahVq1ac7Zp6Tz31lN4uB33joJEcuI/35owZM3S5E+477x1uk9vmgJAvvvii3javw1KlSrm3z/3hPcZ7kGLUMGzYMH1fs37JkiXj1Offe9Z3woQGZr+5D1988YXPuimBzwQ+p/g9HFSQv5sDfjrh8eX55PnhxOcXn2PE3J/cRzOIJgfT+/nnn937z9/MgTl5bmrWrKmXzTreTxwUtkqVKvrc8hxz2QwyyPuag2vyecl7f+jQofo49OjR46prnxP3gdv49ddf9d8T1ucziwNj8juc9TlwbbVq1XzeDxwejQOKmv3ltqVHTxBSGQ5EKAhC8uAtZKayZcu6P5cvX979WQkI65tvvrHUy9ZdxroVK1a01IvQXaZettaJEyf0dpUhYqkXpxUUFKTXKcFhKcPGUgaRpcSLpQwoXd6yZUtd3wnXcx3r1K9f31KGga7H/WC5Mjz0d5uJZWYyHDt2zFLGkrs8NDQ0Tj1ORBkk7mVuy3xHwYIF42x7y5YtVvPmza08efLoZc7N96sXvLveO++8o7e7ceNGSxkgljIGdTl/v6nv3K4y7HX95KKMRL0dJZDskqtRYtD9fd4mZaDaNV0oQ85Sxs5V9QIDA60NGzbYtVyEh4dbdevWdddRxmCcv+GkDGf9d2aZv5/nkJ95vJ3Hg+fDMHDgQHe5cxo5cqRdI+VMnz7d63c4p7CwMJ/n3rnvnEhif+uHH36oj50yLvUyj5237fJeI7y3GjVq5L6nlCjS5U6UoazXZcuWzapXr56+Lp588kn3eeE9ZbavjHL3d9x33332FixLCR6raNGiupzXr6nP+9vUv+uuu+zaV1DCxL3eOd199912jdRh7dq1ce45MylhaEVERNi1LOuzzz6Lcxz5TPv666/1OnN/8tjzNyrBpc+b83rg35pzw+eB8/m4Y8cOS4kWK3fu3HqZx5LLvHfIgAED3MeQ937v3r2tqKgo66abbrrqenDuIyclVvQ2WP/mm2/W381y3uve6g8aNEjXd/L000/HqWOmsWPH2jUEQUgpIkAEIQWYF9Pff/9t7du3z71Mo/HXX391LxvMMusadu/e7S5/7rnn7FIXhQoV0uVOw5K0bt1al+fNm9eKjY21S12ULl1ar6OB4KRLly66fPDgwXaJC6fBZ2jXrp02UmjE8kVOdu3apV/izro//fRTnGXzHa+//rpeNuvM73300Uf1MucG7v8dd9yhy3PkyGFduHDBXmO5BZrn73/jjTd0efXq1e2SpHPo0CG9DU5Tp061S+NCg4wGEOtwX86fP29dvHjRevDBB91/S8PRiVlHY3XVqlVaZFSoUEGX8XzSIDfce++9upwGLLdLjhw5YtWoUcO9fU8BQngO+ZnHm5h1s2fP1sucmzIjkHhtcZnn9Z9//tFlKYFGJK8HnrMVK1boMp7LiRMnur+bYsPg7dwTGrOmPknsbzXXRLNmzfTy5MmT9bJhxowZ7rpOKCxYVqxYMbvkCkWKFNHruE0n3DbLabw6mTRpkvs7Nm/ebJdeEWY02p2Y7XDatGmTXeoSBRSoLO/evbv7OBqh8OWXX9o1UwavJWOQUyTzmvvzzz/dDRqPP/64XdMF67Ock/OZZWjRooVb4JFp06bpurzOSatWrfSyr+fBAw88oJeff/55vezEHEPPe9/zejD07dtXl1MQmYYcwu9muWdjxbPPPqvLKUiPHz9ul1rWggULdDmnV155RZdRAHGZ5+OPP/7QZYIgpAxxwRKEVEAZJvanK7DLPzHQTUEZMvrzV199pecJUbRoUT1XBjGUwaY/k2PHjiU5LSy/3xMGmSujBGPHjtUuKYS/URlZ+rOBrhREGSF6nhzUS127OxC66zjdKHxhjq0SRXqeHJwuTrNmzbI/xeWbb77R7kREGcpQBrV2//jss890GVHPUfsToAwfKMNJf/7uu++0uwddcZSBqY8jXbY+/fRTvZ4YlyllYOrtErrXeY6f4fwOb9C1h5hzr4w0Pafr06uvvqo/v/3222jZsqXeFt2KUgp/kzJgtfsVXXUIzyVdnpSRr5eV+NLz+KAbjpOEBl40174SanruC7rNeIMuR4T3ijNLFz/z/CUFZfRqdx7y/fff63l8KEMWSpToz857fcSIEdpliO5F3377rfs4PvHEE3o9XZBSA7p/Ma6I9/a///6rrzleE7z+zHq6eSYXczzpbpbe8BnK30U3LroeJsQ777yD0NBQfb0565t7hy5hL730kv6shKN2ReW9k1rnQhCyOiJABCEVKFasmP3pCkkxyhnrQKKiovQ8IYwoIE4/ZsZnJGSsGujD/e677yJ37tx2yRXoDx4ZGYk//vjDLnFhjCcD6xDGtHjD7GdChmhgYCCCgoL0Z4oQb9A4pLHKfTJGqzEmkwOFDr+XMP7Em+H78ccf6zljdOgH74SxOGTfvn16Tn755Re9HQqVO+64wy6F/ltjTH799dd6Toyx5xQ0xPldPJ809Imv32uOP68fbnPLli16edy4cXpuMGKEvzex15ovjACg0PIcLJFlhEa1LxgTxP3Jli2bXeLCXCsUYt5o1KiRnnvbf16PjBmgcPRlBNPoNOed58vg/JwUjPjzdd16Yu51U5/n14ju119/XYsPA4UJ4TXGOKqUYkQPr2fGohnuuusuHWtG4z0lyQPMvhsB6ou0Gt2f8WwksUkyTH3zHDt79qyOvyOvvPKKnhvMvcQkHJ7xMoIgJB0RIIKQAmg8+DL4aXzHt97J+++/r+cMmEwqDBY10JBxGjDxQUPejGjuuZ8MgCcUKWy13bNnj14mI0eOtD8Bzz33nP475z44oZHI9WzZjQ+2phujpH79+nruybZt23TwK41rBvlyuwwSTg40jCnW2HLP80Sjd9WqVfZaF9yfFStW6M8MfvWELaiEQdUGMyo6A9Y9MYJk06ZNek5ohJOePXvq72Avi8H0ivF8Nm3aVP9eXy30P/30k17/9NNP65ZtQgOTgbZOuB3+Xhqanr1ZSYUGPgOZ2ZNAsc1WdGNUcx171u6991697I0///zT3dPDfedEmjdvrj/76uGYO3euXs/r0hP2VrFHkEYkA4+d23XClnJiet4Ie8Scwj4x8Lox14iv69YJDVdTn71jhL0GPG48zwx8d0IRZoSYOa8pYevWrXrepUsXPXdikgCkZGR/Gu083lOmTLFL4mLOh7de15TC42h6K+vWravn8UFBZ64xPk8In0OEYoyB80547/C64f4771NBEJKHCBBBuAbwBU0DihONROMOZLr8kwJfmjRg+GLkdhLqeaGBQdcq4tlybWCrrnFhoTiiy1OrVq20oXvTTTfp8pRAI5GtuzS66epgWvApCJyuM/xNhO4txrUpsS3N8UED9fjx41ooGMORGXyc0J3JtHR6E4YUVcb9xmCMS28twOZ76DZnhBOz/JjjyV4DZv7hRFcYT2M0sRgjytt1QAPK9KI4XfeSA8/NCy+8oI12Zkx74IEH9LbZ00Nj0PQQecLv5fXHVurEuGglFopvY/j6uq4NRmiwNZtijGKTLf8JuU2yhZz7zunuu+/W54/HgULMm1HPzHZjxozRdXmvFyxYUItf9nAx2xkx54GC0VtvpHHvXL16tZ4nF2a+MsfF2/VpyjLKGD87duxwnws+m0yvKBsE6C7lCd01R48erZ85d955p7uHjMeXopeYc8GsWp6wh9b0dKeGGBSErI4IEEG4BtAooWHPiekr6YvNlyPThCYFGiw0oNibwZZ1tuj56m0wPQwcu8L4OfMl7g0aIXzJ0kWGRiWNLLrtsBX/jTfe0IZXcjCCgr0N7Emh0f3jjz/qcrrWeMZiGDcbxk2YXiJf+5wUjLsNjeRu3brpz77iQIhpMffEU4wZVylPVzVi3D2ISd/LHij2Hk2dOtX9N2xdfeSRR3DfffclK7aGRjLxZUyb1men8c/9pmhIaKLQcMLej//++0+LSBr13M6HH36or0H2QDhxnntefxR33GZKMe4zvI54XxH2lsUH95WuWKZHgqKcYiGhnjrGT3DfOTFWg9cney4GDRqkt+cJjxfTMbMur1+KZxq3bCgwx8cIaqa09YbZJwpmA7/X89x4m5w9Zua6IBRMnhgDPiwsTM/9HfaEmnPBZxOFHV3rnD20TnhNMEUynzns+eLzkGLfpA4m5lz4uneMGPS8DwRBSDoiQAThGkA3kvnz57uNFvqsJye4sU2bNno+Z84ct1Hty43LxFjQ3ce0pvpyVaAxxtZABivTrWHevHm44YYb9DoaeoxxSA7mRc/WYhrft956q15maySXOW6CE3N86O7EsTcIjYaUQgOQrdAc28CIPgo451gsvqDxQbFI9yIKP/bMGL958/u8bYdC0WBa4Gk803hirwHd3PjZuGVRAHqLc0gIc559BRN7G7uE1xGNroQmGs9O//fff/9dl1NEUYww0J0t+fxdjC9y1nWee15/FM8cXyOlmGuEhijvK5IYdyi61BDeh6YHMiEBwp5B7jsnGq68bimsOI4Ge7Y84fXMuuPHj9fLPDcU0CaOxYmvQSeNiDDnlXD8Gs9z422i+xbdFomJeyGmMcKJ+X5nPX+GY4+Yc8FxdNg7QRHC4H1vv4+9HKz7+OOP62UmM2BPqGcSBOJrfB9zTznPhSAIyUMEiCBcA+hz3LFjR7z88st6mQP+JQfjxkHDi0YUhUFC/tU0SozLkzEKvWGMar5sOZAe3VXee+89XbZ//349Ty7sVaERRpcubp/uEcZ/2xs09DzjGZILW/5p6NP4pQFNw5k+3zRenCObO0WWs/WZcQtsSWUwOfebBiyDh4lx6/DWAm9iP/h7aRwanEG/jL3hMWFWHhqC7NEyLfyJxRwnk6HME3OcnftA3332HiQ0safG2bPBVmjjTkb3IsYE8VgxEJzw+HrCc8/rj8chvusvqbC3yPjyJ2a7dMMhFNR036JB6s31xgkD5rnvnOi+x/PM381zxEYETyiOWJeuaowpoGHM3hAnpueLQoPXoCdGQDgbC/r37+/1/HhOjCMy2+f5NuLCxII4MWUJiTB/gb045lywx5Dngseb4sEE9TthgwPrfvDBB/p+53XqeRxMD4eve8fEjGSUYyQI/owIEEG4hjz00EN6ThcQ476TFIwLEAUBg3oZNJ7Y1jmmEDXuR8zMY1reCVvwvaVqZfac1BIChAaRSW/JUZ/jgwYYBRfThlI00Mg0WYKSAt252LNAQcXjRzcs445E499ANzMjKJwZksyo5sZYpYuNaXnn8SfeRk3m9xEaOabVnu5W3sQn0+eaIOWkChDTus7MSZ6t8nTLMWU0xgw8BnQjSmhiy7vBtBKbYHkDjXTzW725ohnY68PYCMLjbHrzUgLPCfeR4oDXFK8v0+LtiYlRoRHK3jcGYSdVEHH7JnbCmajBG48++qiem548A69rfi9jYjzjcnju6aJJzPVAeI69nR/PiXEnpreNwtGcD88R84m5ZhlPYTB/S7zF1VAceWYxSwrGtdGbYOc9ThL7PKPAMPdkQhnDTK+nces0mJ4z3t9OlzXCGBrjeuU8F4IgJA8RIIJwDeELk7EBNIjZEkvDLSkGJ11CTJwA3V28ZV/yBQ1HGvR0DWKrON24PPGWzjIx7i1JgfEDhG4UFFKmxdcTuuzQd5s9FyZVpi9/7/gwMSQTJ07U/uCcnnnmGV3mTGlMTA+Tp9HodBXj/hgjjOKIsLfD042Dv494Cy539rAYjEDwFpgcHwzCNX/jGddihBKD550xKcnBxHSY3h8nbGEm8bUUM5aIYoHbYU+Ss/cpuVAQUMhSCNJg5LY9z52BQprHgHXYM5GUe8dJYlO+GsHDmBMa1yZhAceJMZnUPMcBYu8Y70+Kh9RwPWzbtq2em2vRwP0xIsApQHgeTaIFzyxxdNlirw3dGJOLCf72FtTN3jUKs4RS+jpJrMuiua/Zi8lnn8kIx14iEx9Dt1MnZpwXZ2YyQRCSjwgQQbjG0JeZsHeBLjjGzSmxmDgKkpwMVb7cDYhnqlP2jPClndhWycRgjHYaQGxZTExLOFvyiRmDISnQVY0t7vQV7969u54Yf0Njh8aIsyW7V69eek7BYwZrI2xh9ZYCmKLBtDI7ewvonmOyU3keU+L5mylCTUanpB5rGuGmtZ29DCaGgHO6SBH2fqUUk02LeIpGI2ZNT098xHf9pQRvreqeOJM+mDS0SYG9Aqa3J6FWcYoxGvQ0ktnrx8kIz2effVbPOdaE2W/2iDIRAeE4HSnpaTCYa4+xEDNmzNCfiUmXTAPcU+iwx4/wmnFmoKMbGIVbcp45BiOIeN8x85uBgpTCkftiMk8lBO9bik6SUCOJiWfjPcEeKCOE+Aww9w4H2DSxXLxG+/Xrpz/zOS0IQipgCYKQYpQBZr344otsEtbTyJEjrR07dthrLUsZzNYbb7zhXj9kyBDrv//+0+smTZrkLuc0atQo6+TJk9Zbb71l5cyZU5f17NnT+ueffyxlvFjKMLXUS1OXjx8/3lKCQH8uUKCApQw/64477tDLJUqUsJSYsSIiIqyPP/7Yuu6663R569atrTFjxrgnZUDock4Gs8xJGSCWMj70PpiyDz74wK55hWnTprm/Qxl2er+ccH2jRo30es6nT5+uy/mblHHl3nbBggWtsLAw691337Xy5cuny/jdzn02dZVg09tIDMqYsEaMGKH/rmnTptaECRP095DPPvvMKlSokF7XtWtXfT4NAwYMcH9fvXr1rP/973/6szJW9Nz8DoMySC0lAvQ6ZTxZyhhy//0zzzxj13JhyjnxmChD1FKix1KGuy7jdeQJv4/nkOt5vHluPTl79qxVpkwZXYf7wt9rvqdixYrW5cuX7ZrJh9eA2Sanbt26WaNHj7ZuueUWvVy8eHFLGYS6rue5d55LZfi7t+GJEn1xfuunn35qr7EsZaDre6ds2bJ6Pa9753bN78+fP7+uHx0dbb3//vtW9erVrezZs+v7i/vFOqVLl7bmz5/vvne4TW5bGdyWEqzucl6bZvtKzLnPE8t5n5HffvvNuvvuu3U570lex+Y6c95rnJThrcuV4LSUeHWXN27c2H1PcP+VUNH1UgMlvN3fo0STVbRoUf2Z18nKlSvtWlfgd5v7kPvUuXNnS4knvawEhL5/PVHCxJo6dapVoUIFXY/PAyV47LVxGTRokK7Dicfgzjvv1J9DQkKsP//8067lwvPaN+eC96S5H6tVq2bXtiwl/PV3m3IlaqzY2Fi9jtcnyznlyJFDlxE+J/jsZLkS/3HuX1474eHhdk1BEFKCCBBBSAWGDRvmfkmZiS9WAw1Jz/X9+/fX644cOWJVrVpVl+XJk0e/0Pni9Kx/6623atFiXrRmoiCh8VCpUiVtXDrXse6yZcv0y9xZ7msymGW+2J3igN9Bw92TEydOWMHBwe56nHLlyqUNK3Lq1Kmr1lNc0cAjFF2mnIbf4sWL49T1NT3wwAP67xMDDUzPv1+yZIk2Dp2/kRPPp4HG1KOPPhrnGF5//fX6WPAzt+HJ559/rg1HU5/nh9swxo/BrH/ooYes3Llzu5dpFA4ePPiq+jxeRpSaifvF4+sJRVTt2rXj1KVw3bdvn10jZXz33Xd6m02aNHELYjNRVKxevVrXo5j2PPe+JicUGBQKzvX8rTQQyYoVK+Ks8zVR8JBdu3a5haGZKEB4j9SqVcuqUaNGnHUsX7NmTRwD1NtEI/vff//V30GcYs9Mv//+u173yy+/uMsoUpycPn1aC2rn/c37mfuQmlCIUdA7zwmF0ldffWXXuJpVq1a5xQQnXqu89yh0vbF///6rjjVFGu8lT3iNs4HDeX/VqVPnqgYMimbPa99zYgPBnj17dH0+R533FCf+5mPHjun1kydPdpcPHTpUlxn4nPW8HijWDh06ZNcQBCGlBPAfdXMJgpACmL2GQb+my56pSOmKo17CetmsZ459+nTTz5h5/417DcvpDkAXDeNyQHcCltPNg+4ujDugLzj9tRlIzJgPfg+3w6BJ/h1dJLgdunYwiJqBmfRXZjwCAyi5zptLAwMuWc/ENnD/mGqWbkpm3/hb+F3KQNJ1PGGKSvMd3Ba/n5OB63l8uP/cB65jBiEDjw9dOhjTogwF/ZtYnwHinvEKfGzxGNA/3ekKlBB0peB+8Lgp0eF24eLx4TEw+8ZMYubcGXjeGDTObEn8Ox5/7p+342mgb7kyhHQGJGVg2aVXoIsJ/dEZTM/fye8nzmvDE/rec1+ZkYffzXMV3zHgb+bv4zmJb1+TCn3kmVKX55vnki5p5pr03B9z7nld8vh5XkP8Pd6yUHn+Vn6P81pgOa9P1uPfOzHXCBMs8LcTHl/uB13ceG/w+uF9xvPJ48/fwjr8DmZB49+a88LfwNga3oOE1yqvU8+sc571+T1OV0HuM+9T7hPjPzzh3/GccR9M/EVawGPA65Nucp6jfvuC9yhjXvh7TJyPL3gsee74e3jueK/zWvUF7xPGTpn7yxt8vnAy14O5R3nd8ZrzvAZMfbp4FSlSRH8/5waee34vv4/PA0/4DOLv4HPRc9uCIKQMESCCIFwFX9QMkk3NjFfC1VCAMBOP8UnPSFCAcKDKjDJytiAIguA/SBC6IAhXwV4IER9pD4VeSrIIXWtSEoAsCIIgZF1EgAiCcBViWKYPTMmbmhnF0ht/uE5MClVBEAQh4yACRBCEqzBjFghpS0YWeoz1uNa9N4zD4ACcgiAIQsZCBIggCFfhHIxMSDsysvtV48aNvQbWpyccHI9B5YIgCELGQgSIIAhXkSNHDvuTkJZkZPcrb1mD0huOFC4IRPLpCELGQgSIIAiCkCFZtGiR/Sljw16cTz/91F66NjCWZsmSJfZSxmLt2rUZdt8FIasiaXgFIZ357bffMH/+fPz11186/3yVKlV0OXPmc7yGd9991z0eB2Ga1g0bNmD58uVo2LBhnLEzOObAZ599hueffx4jR47UOe8nTZqELVu2YOfOnWjZsqXO80/Wr1+PHj16oGfPnnqZcGyLd955B9u2bcOaNWvQrFkzNG3aFA888IBdwwW/v06dOtpliGOD3H///fYaF9yPCRMm6Dz+27dvR/PmzfV4CfzOe++996rtefLff/+hRo0aaNSoEXr37o2HH37YXpM0OP7C5MmTsW7dOj3mRIsWLXTLKI2r5557Drfccotd0wVdeH744QedSpZjMtStW9de4+Knn37SY3LwGFWvXt0ujR9+H88hf9PKlSv1MeNYEGTXrl36dw4bNsztvsTzPnHiRH2sOC4B3d+cPSP8G577Dz/8UAetm/P177//6vS9HGvCwG19/fXXeOWVV/DMM8/giy++wOrVq7F06VKd8teMh0F47rlNXhMffPABLl68qPeb2+b55rVjesJ4PTFepW/fvu6xFzhWBf+O2+dYHDznTng9cfwFfgevKY6pwPo85vx9s2bN0uNoEG7j+++/14YkjzOPQbdu3fQ6w88//6zT/nLd3XffjcqVK+t7Yfjw4Rg8eLDe788//xz//POP3ke6iPE6ve666+wtuJgzZ442VsePH2+XXFt4vXTv3l0/B15//XW79Gp4Dszx5/3heQ8aOL5H/fr19XgdN954ox5zhOc1vrFiKIB4vN566y107tzZLk0dOM4GzzWvV47Xwu/i/jivRSd8PrZv316fZ57Xjh072mu8w23yuch7KL595z3HsY24Pd4fDRo0sNcIgnBNoAARBCH9uPnmm/XIur4mjoT8xhtv6LrKsL9qNF9fE1m4cGGckZS9TUr0WMo41/U5arBzBGJOJUqUiDMC92OPPRZnPSdllFtK7Ng1LEsZ2leNfOycypYtq0fE9gZHQfasrwSYex+Tghmd29fEUa2VYWbXtvTo5N7qeU5z5861/yJhTpw4cdXI6p4TR4nnMSOLFi1K8JxxeuKJJ6zdu3cnelRxnkOeS2/rPCeiRFu855BToUKF9D6Qjz/+2Gsdz4kjTpNPPvkkTrlzRP1evXrFWceRyQ08XxzN3LneOd155526nhLgV6178cUX9TonZnT15FxfaUGXLl30/tx33312ydV4uwd5T3mOgK9ErNfRwnleZ8yYYdeKC6+TvHnz6npKKNilqYMSslbp0qW97o8SDHatK9x+++1X1VXC2esI6oSjupvn148//miXxoUjoisRetV2u3btatcQBOFaIAJEENKZyMhI66OPPtIvwYIFC1q7du3S07Zt26yOHTu6X5B79+7V9c+ePWs9+eSTuqx9+/bu+pzmzJnjrm84cuSI+6X/9ttvu+tOnz7dXdf58qUw4HZZzu8JCwuz11jWW2+95f4bGolffPGFFRQUpJebNWsWR6jQoCtTpoxeN2rUKP2dX331lbt+48aN49Qn7733nnv7PXv2tL799lu3gd2wYUOfhkd8HDx40MqRI4feBo8z9+Pdd991f8+9995r17T09pcuXepeZ46VmUx5UgQIOX36tHXXXXfpv+XcbO/333+3ChcurMt5jszx4DnLnz+/Ljf7bKZbb71Vl/McEc/z5az72Wef6XJOhOeS54LLPP7OuqtWrYpTl/Acsh7LzDnkROPOiKqmTZvatS3rwIED7m3Mnz8/zvaNUcvtGHhuTH2KTCMGeR4WLFjgrn/x4kVdTu6//37334wfP14fQxqlpozrDX///be7nMav5/XG7RqDlffDtebNN99072/v3r3t0ri888477jo83857qkmTJnF+o7nmKGj//PNPa9OmTbqxgGXVq1e3a12Bx5/3g9l+Uq/z+OA5rVq1qt7uq6++qs/Hf//9Z7Vr1869j7weDD///LN7P4YNG6aFq1meMmWKXesK3Hc+x0wdX/vOxhxT54MPPrCGDBniXl62bJldSxCE9EYEiCBcA/iy5AuwSJEidskV2EPBdYMGDbJLLGvw4MG6jK2lTihmzMvUSfny5XWZp5H122+/uetT2BhMKyy/x0Dj1RjyfGkbKJTMNhYvXmyXuqhYsaIuN63eZOfOne76NDIMNAZN787zzz9vl1q6hd3Up1GbHEwrsNMoYU8Dy2j47Nixwy61rH379rm/z5PQ0FBdzp6VpGJ6Vzh3cuzYMff30Zg2sHeBZZ6GlBFPFSpUsEu8ny/iNPANxpBr1aqVXXIFz7qE9VjmPIeExqypb3pBiCmjgemkW7duuvyhhx6yS1ywzPT4UIAa+Pcsc34vz5Op67wW2PLNMk7OY+A8l87r2/DLL7+41/fo0cMuvTY4RTEn5z1goLgoUKCAXt+nTx+71HVczN+tXbvWLrX084Rl48aNs0tcPVumrifdu3d3r+OUmgKEzwazXfbkOmHDC8uHDx9ul1x5djh/56RJk3QZj4EnnTt3dm+fk7d95zPGCGf22Bkef/xxXcZGDkEQrg0ShC4IfsYdd9yh54cPH9ZzbzDOY8aMGUlOg0rfcENC6UvnzZun/cfpp8/4EkPVqlXdftn06U+ISpUquf35p0yZoueEPv0XLlzQn52+78rQRteuXfVnxr+kFoyfqFmzJq0wfPLJJ3bp1ShDWMdPKONP/1bCeJrUomjRolAGlf7s6xzzuDMWZs+ePfp4EH72BeMglJiJEzvkC8aFMC4jqfDYGRjP4Q3G4PTq1UvHIimDUpd522/GbxDuN3+rLxjfxPPFOA5nLABjSB588EH9edmyZXqeGBYuXGh/ApQYsT8lH8bRJBfGBt1555168gVjqngslQjDqFGj7FLX8TP38oIFC/TciYk5Inny5LE/XY0SslAGv45zSm0Yz2ZQotL+5IKxKYRxRITxR+Y6cca2MD6J8Bh43iuMm2FclxLudsnVMB4tIiJCfzbPVcK4NMLjKwjCtUEEiCD4GQxETog333xTB10SZgJi0HViYCAoYSCrMYJ9wWBectttt10ldBgETBgcnRhMUDmNZBqUhMHIpEOHDleldDXbZyBzavL444/r+ezZs/XcG99++60+tjSOWI8G3rPPPmuvTTknT57UBhXxZfjxPFF80UimcGIQ75EjR+y1V0PjdNq0adpQnTt3rja8fMHga3PtMBECA/ATg9NYK1u2rP0pLkyLS1HKa2fgwIF6X7jvntSqVUsnR+CxeO+99+zSq/nxxx/13Jw3Jy+//LKeJyVomseT+87jxID9lBigFOa8L3bs2GGXJA0KEDYixJfyev/+/XrOe8bT0DbCzTkSPJNaEAb0G5hkgTiTFRjuu+8+ffx5PFKb//3vfzqRQZs2bbSgd2LSJ5cvX17Peb3yN/K5VK9ePV1GGDjPAS8Jkww4eeihh/D222/bS97ZunWrnhcrVizO884km7h8+bJPMS0IQtoiAkQQ/AhmkzLGcdu2bfXcCY0mGuVs1YuJidFlNFCZocobbFVcsWKFFinMPMO6hC2f8bWMEhqnhEaEJyaDDA0k08IYH8xoQ86fP+9uyWRmJmLWOTGtu6xreklSA2PcMKOQN3hsnS2t7H2gQGKGrORCI5vbZY/Pd999p3uECI1FZrHyhL0tzKBFaJTxu9l66y1rELNMGZHGHhtCg9xkVnPC48i6vMZMXX4/M595g+eWIpG9BuwxYhYtwvreBAiP6e7du/Vn7jeNR+6LM2ubgUa3MUqZkYhZtLxhzpOz587A4+iZ4So+KOAoOHg+zd8ltxdk79697vsvISM4JZgeOOLZA3DixAn70xWGDBmi57/++qsWeOxtoxAkjzzyiJ6nF+ylmjlzphahJhMfr0E+10zvq2mYMEKB9wSz5zkxPYCmTlIw10/t2rX13JA/f36fwkYQhPRBBIggXENoDDLVJCe28vLFSDi/66679Gcnf/zxh045ScMzPrcgpuIkL730kk6ByhSqdFcgNGSdrlC+oDsN8ebWY8poyJp68eEUO8ZwM+4X3lwojPsODVmm2UwtTCuoMcA94bE14zHE5xqUGLjvhKl8uV26ENGlhCKMRhbFiLPlmelKCc/TY489pj/THcwb5hhyX7ltsnHjRj33BXtVWJfXzb59++zSqzHXzpgxY3Rq1ptvvlkbr/w9dO2hC5c32GvF643E5y5moLFMccXjQXHsDXOefPXWcd8SC0U4fwPvBbbOExrIyYEt93QbZA8WU7umFRSSbL0nL7zwgp4TCkkKW8JeA4MRroTXCI+tIb5znlZQhBrxzp6WIkWK6F5Q9nhSmJgeGzasECMKnBgB6/wticWINvNcdWJEEZ+lgiCkPyJABOEaQt/nsWPH6umjjz7SPuU0+mgsemt1Z8stDUO+UEuXLm2XXo1xmaJRyDFCzDINYLYEG6PGHzCGuj/AY9u6dWv9OT7XmMRgxAXHNqG7EFujCf332eLv2fthxsTgOC1PPvmk/uxsAXfC1mXCfeU+E9Oz4gu2JLMuBaivMRiIMczY6zJo0CDkypVLL9Nvn2LQ1/dQOBnXuTJlyuh5fNCwNK3zNOaTY2BSTCQW9nbwuLEX0MSTsIeHbjjJgcfmzz//9NrDk5oYcUbXQPYWUvAY0emERjx7kwhdqyhA+NtMnBaFsK+ev4RgzATPe0ITx+/wFPdsoKDLE8cP4v7wfmCvQ2Jd5/zp+SAIQuohAkQQriE0Xnbt2uWe+LKmy5RxO/CELaI0fNhSGJ9bkDF+Gb/BwcWMTzi3nViMSDE9FU5MGQ06Y1jHh9O4NMazEVDHjx/Xcyemd4e/IzUNPBN74Ww1dsJjyx6j1ISuSwziN64ebIk2PRhOzDljUDINSOLpjuIJ95X7TIxQ8AVFAeuyFTox4oq9CxQsJhaIvTG+jhthLwmvN2LEVEKwVZ/XMoW4t5HAzff56gWjAPOMH/IGjVj2gND4ZW8K4y94DNjrlJQgdic8X75iYVITNhq89tpr+r6h2yIH1GMPpEkKYPZhzpw57qD4zz//XM8Je1ZNHWdsSFLg84i9kglNFNfOa4RuYhwMlINs8rrjsebgnJ6xT6aHy1tiDHPunYH1icX0sJj73onp6StRooSeC4KQvogAEYRrCI0K5ws8McY8qVatmh5Rm3z88cf45ptv9GdfsLWRLdv0XU+sK4aJzeCo0Z5w5GpCV5SEjGRitsGeG2MUmEw4bEX2xGyfdb0FzyYXs11Pn3An7GWisUThQ1cXCjhv/vZJhb+dPRo0euMLgic00Fifrco0ymiAxpdogNtlYHdiYD2ThYqt6gxejw8eK+4LjTgTb+IL7i8FBfef19obb7yhhbUv6JpHg5o4jWaDOU8mYYEnFEfe4kM84TVGcc+kCRQOFEjGxY49A/4MxRP3lfE1FGx03eM9bFyH2GNKTKwUBa+nUDSxT8l1K+QI9IwFSmjyzFpH8cTGBCY9YEODc7R8xpgZcWFicugy5bmPJq7IPO+SghFpnu6J/F7TKMKR9wVBSH9EgAhCBoQBzca14tFHH8U999yjP/uCQscYqNOnT/faAu8JWy4Js0CZ1kLD119/reemTkIYI9fps2+Cn9ky7Wl00DAmvgKkk4s5ZiYtsDceeOABbaxS+DDVa79+/bTISw1uvfVWPZ86dao2LH3ForC3gmlMebwo3oYOHeoO/PcGA3RNAHJCfPXVV+7MSHSZMvEm8WEMR57H+K4d9ixQqPBao9HJHpeEtt+3b18dB+R5jRGTotZb2mCKbrr8eOtB88T04tx+++144okn9GSSKzDdtD/z4osvateqp59+Wme/Y/pZJggwaW55zJ14a+1PKOV2WkCXMAo/7h+fUU7Y4+V0H6SApmji/cAeEgMzVBlhlRwBYv6G14iJmSGmJ5i9YNIDIgjXBhEggpABMS2cSfFfN+4xNObokjFgwAC97AuT/YkG54gRI+xS6LSjbO0knoaFN9gCblr8OUaEgf77JjidRpaBAcymVToxxnFi+e2339xuUBQZ8WHcoUzmHV+xGEmFBjNhMgFmA+LkC3OOTQ8Cexd84dninRDm9yUW469Po58t7EyB6ouk7DehEegM5HYKCjMmBNO0Ose74DVJo5zflRiRSpFLFx4KL4o/TiaYntdbYhIpeMI4rcSKvpRgehV4PI1Io4AiFKXGVdKktGUab+cYHMT0AMQXN5baMNUuzxONfYp5CijT0MB4HLqLGSHAXlQjFkzjAzFCmb/R/M6kwPvWPGOcCQfMduMT9YIgpC0iQAQhnWFrpIlx4EuYqUHjC7SkQWHcLUwaXjM5X9YGjgtgDBUaVybDjGnFpmsMXR1olBEaNqYOv8eMN0HD0AS1MkiYvSzjxo1zG+M0/Jw9IDTuTUpettAa9yVTn64iHBPAQJcwMwDhO++8ozMTMaWpcQ9ioK0x2BMLjyNjFUzPAo8z94M9CGZbDKg1xhpbYp3uGc5jy8mcFxOYnVh43E2LK+dmrAHGbND453lnz8batWt1Oc+Z8d83+2wmjhVB6KJHuN55vuLL4sNzacaSMGl4zcReNE94Dk2LM//OuJ6ZgHm2rjOQmS3bPMb07Tew3Ll9IyLNfrO+yepFFxhzDxAKWbq9Eee4FjxPRoR06tRJB60zjoHGKr+PqXyNUU3XNuffct94H/A7GTtBNyT+jfOcmu9kz1hS3JN4jGi8sgXfV1awhOD+UsQYsUARxGXPtNZMSkDojsgxW9ijQDFN8eXMHsbeMmadIowV47OBGacoGPkddDvz7Ck1zxPzvOA5Seh5lFjMtW3g4Kls0KB7nhlo1NkjyvWEGfooVjhIpRl/xzlQqYHXEPfded84zz9hfBDdxwgbPyh02ahhemT5fBIE4RqhHjSCIKQj7dq149s9zqSMKnttXMLDwy1lOFxV39tE5syZc1W5Eh56XVhYmKWMNXf57Nmzrd27d8epy6lgwYK6vuHhhx+2lNEcp44yIixlANg1LGvFihVx1ntOZcqUsZQhbteOS58+fa6qX7JkSev48eN2jcTz5ZdfXrUt51S/fn1LGXh2bctSxq3Xep7T3Llz7b9IGCUIrjpeuXLlspTBqdd36NDBXf7UU09Z8+bNi1PX16QMKEsJhKvKixYtqrfrDZ5Lz/reJrJy5cqrypUhq9cpI89SRr+7/L333tOTs66vafLkyXobyui7ah1/j2Hs2LG6rFu3bnaJC56vRo0axfk7Hl8lSOKcS2WwxqnD6b777ruqjNeIEkNWgQIF4pTzOk8sSlC6/278+PF2adIYNGhQnO8303PPPWfXcLFv3z6rRIkSceoo8WEp49mucYXly5dbysiPU9fU/+ijj+xaV+CzwbMuJ1/Po6Qwc+ZMvS0llqzt27dbFSpUiPMdSlDFOX+kS5cucepwUgLKiomJsWtcoWHDhlfV5eR5r/K+q1mz5lX1lAiyawiCcC0I4D/qZhQEIZ1gKyddD9iKTFcoBkHSr9tXsDVbkhmIyfpsQXeOicCWS+bTZ8sm3WI4rghbiNkaSPchuvgw8w8nwt4UurKw9Zctq2yV/s4OamWALgPPGbjpbJkkbA1nay9bfunKxf11ogwJvR26Z3EsAvrXs/WRwcP09TZZnXzBrFpMRczts358Lj7xwd4lulewFZctytwPPuLo8sQAXhOwa+C+8riyZZnHn63FTthyzpZnJZKSlPGIvRbsaeJ22fPEc2ziP9jrwhgauqcwSJct0zxnbJ3neeDvN25MhL1VbNmlyxx7hdiyzXq8hni+uM9mgElPOCAdezXYEs5gbWeSA557jjR+yy236FTNbJHntrnfvEbZW8X0qSZWgj05dGNhDw4HkOOx5t+zpZtphU0Pm4HXAntQ2GvBIGO2wrM+r0vGfLAlnL/fZEXjeaKrH4+1N3cb7hN7Kvg76L7nmSmO1zZ7dXgdc5s8VjwuPAecGJfCXj3G/9Adi8eGx9XcV2yV9zaAoy94j/G8cQyf5GD2l70QDMjmcaa7EM8Hj40T9s7wu/g37LFkT6G3MTMIryv2jPB485rmtcLYEW/PFyZl4HFlHZ4vnnO6Q8X3PEosfCbw2cRBT3mN8/qiC5/pafJ2Dgnv3QkTJujri/FB3gYqJbz+2cvF48FrlvvO88u4IW8Z4fgMYG8VnzHs2U3KuRYEIfURASIIgiAIgiAIQrohMSCCIAiCIAiCIKQbIkAEQRAEQRAEQUg3RIAIgiAIgiAIgpBuiAARBEEQBEEQBCHdEAEiCIIgCIIgCEK6IQJEEARBEARBEIR0w2/S8A4bNgyTJ0+2l4TEwpz8CZ3CxNQRko4cVxccs4JjSghCWuPv91xmfSZk1WedPOMFTziOkXM8JSH5+I0A4UBqHKSI8KYXEgcHe+OAT/HBgaUuX75sLwmphRxXFxywjIN7CUJak5jn3bXE3/cvuWTW35UQWfV3xwcHesyKcHBZwkF5y5Qpoz8LKcPvBAhHHm7RooVdKgiCIAiCIPgbdeu9iQD1n6W9+Y0paRqQuexsTPZcT5x1fK0nvup4W7b0f9wvV5QByzy3yclEIHhugzj/xlX/hma7MGXKFBEgqYjEgAiCIAiCIAhJgia6pf6xAmMRG6jMfj3F2pPzs2u9q07csivLvtb7rsPPntvghADOnftl1sfYc9c615SY/XL9XiF1kcMqCIIgCIIgJAlLu8sHgv0NlCOc+5pccuXqsqQse5bxs+dyYEAgcoQGIljNXSauWR+IWDUPCQpAkFoXyPgee51zG96WXb0pQmojAkQQBEEQBEFIMv4Uox+odEKxgpHImSMS5UqFwYqxVygoJYKDgKJqfb6cqk6oH+14FkUEiCAIgiAIgpChibUCkCtXBEKDLZQpeR45sisFYuuMmNgAFC4QgVxKfBQqdBmBgdGuFcI1QwSIIAiCIAiCkHFwd2C4PtBJitngLcSiSJHLiI2JRrEiF7QoIeypqVT6Ai5eCkCR/Kpc94641rn/lU6RdEUEiCAIgiAIguD3UCwEKFEREgTkzMYeDpcZS+1ArXH6XA6ULH4ah47mQcVypxAUZCnxwd6PSyhf+qQSHuwlicTl6BC1rSuKg/VyZY9BoIiQdEMEiCAIgiAIguD3cOSIECUWggJjUThfFArmjXKtUOIjIMDC+fBgBKt15y6FIn+ey8gRHK2VSblS5xB2IQiFi5xHRHQAIpQQMVojUNUvWfgiQoNjEJotVm3HXiGkKYkWIKdPn8aZM2fck3PgMY6CzLLz58/bJS5Yh3/nWS4IgiAIgiAISUKpg0AlQCqUvYBz4YEoU/w8CuWNRGx0oO4diYwMRmxMoJqCdC8J4z4iIoJQrNBFbNtVGMWKnsf5sFDdKxJgBSJG1a1f4xQClB2bPXssCuZX24p1fZWQtiRKgCxcuBCNGjVChw4d0Lp1a9SvXx8vv/yyvRbYvXs3evfujVq1asURJmPGjNGDCr700kuIjpaAH0EQBEEQBCH5XIoMxJmzgaha/iz2HcmNBrWOolbV44hRIoRTwfxhKFE4DJejYvBi/9l44YlFaN5wGw4dzYsKZZTYCIoBlMjIlj0S7ZrtV38DXLwcitLFLuDUmVDpAUknEiVATp48ib59+2Ly5Mn44YcfsGfPHrz11lv2WqBy5coYOnQoChUqhM8++8wuBUaPHo169ephwoQJCA4OtksFQcgqsHdUGh8EQRCE1IKuVkeO5UWM0hFNGxzAxv8Ko03jvahZ+aQSGGfRqsV/KFPiLHbvL4IK5Y+h131/Kms3VomMENSqcgKN6xxA/tyXcMdNW1Eg3yXsO5wfN7XYi10H8+ByZJD9LUJakygBsm/fPrRr1w4NGjTQYsMXhQsXxueff24vCYKQ2aHAOHbsGCIiIuySKxw4cAD33nsvhg0bhhEjRmjfXUEQBEFICHZCBAQEuCZ72UlAcCzWbS2GICVGShQ5j9m/VcMzjyzFW8NmoG6tPSiSPwpbthfHD7OaYPN/FfDrklqIjA1E8SIncfftK/Dea98hZ/Yo/LasLNrcsAMb/iuKU2dzIFBtT0gfEiVA9u7di7Jly9pLvqldu7Y2RP744w+7RBCEzMrKlStRo0YNFC9eXIuM4cOH617PsWPH6mnq1Kn4eNu3eD18A5o0aYIFCxbYfykIgiBkZWJjLcTGxMKKsWB5xFywsSpWlQMxSoDEgpqAy3EasZQisdT099pSuL3jJpQufg7j32+J02E5ceZ8DlyICETD6w8oIzcUu/cV0+trVj6Og8cK42JMIDb+Vwbf/FQH99y+UQej/7u1MAIDYyQTbzoSoE5ogse7R48eePHFF7VBsX37dvTq1Qvdu3e317rYuHEjvvrqK90aevbsWcycOVOX33fffZg+fbr+HB/33HMPvvnmGyxdulTHjQiCkDHgvV5u7ONoEH3aLrmaqJt74OEDwRgwYADq1KljlwqCIAgZlbr1xytREAgrCblrKTxClHAoXiQXCqqJPRz79p3H2bCL+rOl1ufNmx01qhdBrZrFkD17MMLCorB58yHs3HVaiYtI9Z3BSiwAQUqc8Pvvu2MNbrt5Ax567kHkyhmB/3XYjM7t1qF4wTDkynWZikYHpp85nxPbdpXGd/PrYvHfFfG/ThtwX9c1ePG1O7Btb37dIh+jtucaNT0WgWp/1O7wz9G8yU5MmTIF+/fvR5kyZVw/RkgRieoBOXToEMaPH4+BAwfizTffxAsvvKDjOrzx3HPPYdeuXThy5IhdIghCZqZz586YF5PHXvJOyK/f4ovrC4mLpiAIQhZB2e/adYqig23dFBclCuVAp7vrouaTrdFj8E145bVOeGNMB/ToVhvZgoLQ5sYKeGVkezV1QJ/eLfDYo83w9FMt8OroW/D6K43xyL3Z0aTuUbWdc0oZqP9jA5A/dwQqVTiGrresR90ah9Ch9SZUKH0CObNFIDYqELHRQbq7pEC+i6hfe5deX7zQZfzvlg3In1eJlByRiLoUiuzBFqqVP40mtY+hXImLyJ2D44zwFwhpQaJ6QOhatW7dOgSpi4Ns2rRJGx1btmxR6jKXLjM9IK+//jpuvPFGnS1r5MiRPntAjh8/rjNpma//7bfftHCRHhBByHhoF6x5oxGcwLN6RKVOGDr9R4SEhNglgiAIQkYk3h4QigNl3+XPmw3FS+bDmXOXgZhYtHm8Gf7MXxh3l82J7hXzICdfGqpeWEQMVq7YjZrVS6BEUVeDVkCA3UZO8WI7R8XGRuHArr/xx6LPkS37URQpcBa1rzuC3HkvYdk/16NYodOoVeWwFjv8O/aqxCHAomMXflhwAxrX34aSRU/jwOHC2LKtGC5eyovN24pj1foSan9zsLIeoPByVABuaLJLekBSmUT1gFBcGPFBmG6XAefLly+3S+Ly5JNPYs6cOfFmvylatKgWK0zVy0ncMgQh48Lnwa6r49CvIijikogPQRCETEqsMvqjo2K0+CheLBdGDb8Z49+5HT2HtUfZHvXxiZUHjQqG4OGqeZA7OEi7OM3aH4aRG89gXaEiCMyTXW2FwecO81SJCC5zCgrKhsIlm8PK1gvL/+2IbXtuxDez2mD8pPa4FB6CKuWOcSd0z8tV4oNYSlQExOKm1usx95e6mDitLb7+sQHm/FoXX/xQD7v2FUSNasdRudwZFCwQgVj1na6tCalNogSINxh4yiBUb3Tr1k1ffLNnz7ZLvFOgQAH3FBoaapcKgpCRYMzXgTf6oxrfGwnArFmCIAhC5oO9DjmyBaNzh2oY1L8VRo24CW3aVkWZYvlwU72SiKpaBmdjAtG2JHsX2KhtYcmRcDy//Cx2hcWgedHsKJwjxLtwcJA7dyjuvKsu+jxzH9p2HIBaDYciwroPNaruRfbsl+1a8RAbgEIFziEsPBSffNsMf62sjCKFwtGl4xY0qnsAR48WwJ7D+XHsdHZcjrT/Rkh1EiVApk2bdtVo5nS98pZ6k1BM3HzzzXrcEEEQMi8xMTEYNWoUhhZJxFgfufMhkInbBUEQhEwFxUfpEvnw7vjb8NqrnXHvPQ3RtElFvY5yomj2UAy4Lj+aFQpBfg5Rrth2PgoDV51G06KhmNSkMJoVzYGgBMSHIXeebKhatRCq1yiENu0qY/jIW1ChalfERGVzu2v5Rn2HehVVLncCPXusxJeTpuGWdpvw3Zxa+OT7OvhvTwFcigjWvTNC2pEoAfLYY49hxowZ9pILBqZXr17dXroaDlx44sSJq4SLIAiZgyVLluikE71/fRsFrnho+iS6fmsEHd5tLwmCIAiZhaCgAHTsUBn165dGiBIYgYGuMTwMHM2jQp4Q3FzSeLtY2Hb2MmIDgjCmYUGUyRWiajADVeIEiEvWuODX8DuD8jwFZGtJNWSvuUKccGd+jA1AxTJh6H7bWhQtdhY/zK2Dw8dyI1D9DivgSsyJkHYkSoAwCJ0DihnCw8O1AGnZUp1oH3DcEE7btm2zSwRByAwwk1X//v31c2DC35NQJZu9IgG25S+NCoPetJcEQRCEzABN9YIFsqN58wrInt1XjJ+FPCGBuLFETuSze0CilQi4sWgoKtpxH0mH33xFKAQEFUJAaFMtZLTgcGiIq926YnH8dCg27yiJqJggXFftCILUrkdFBek9MZOQdiRKgHDMj3nz5tlL0GKkXr16KFWqlF3inaefflqdzCh7SRCEjE5YWJgeC+jN38ej88u3Jv4BXbI8vlq5EXfccYddIAiCIGR41EsgJjoWdWoVR40axe1Cb1g4FRGBKCsWpyOjcfhiNBoUCsFT1ZlJNXmxgTGxFjacvoRFhy9g45lLiFSCJiB7Q8SEXIfY4GqIDcylvtWhQgx8cYVY2Lq7KEaMuwVPPN8TAbHBeOGRP9Hxxm3IkT0GQervOB6I7l4R0oRECRCO+7F69Wp06tRJZ8CiEfLJJ5/Ya6ENksGDB+Pnn3/Gp59+apcCN910kw4wFwQhc8DnwPWzJ9lLieN4trzodbEkmj7ZHzlyMPhQEARByAzQPOc4H8WL51HPd/Z+eDPYKRQi8Ow/Z/D0irOYuOUcZu+9gIjYGFTKl02tTr6RHxIQiF3no9U2z+KdTWdwKKomggpNQ2CRbxCQbxhiA4qoHYxU36FEju4VoaiwEHYhDy5dzI5GdfYyOzDmLb4Os3+thYjIYDSocRSlioUjb+4YhARK4pS0IlHjgKQHMhK6IPgPzHV++fJlFClSBNmyZdPLdKf85ZdfMGH5lATH+3CyrGQdLLi+MwYNGoSLFy9i7dq1OkmFM7W3IAiCkLHgOCBsx74UGYXHetbHgP7t1PLVL4eL0VHo888pHAqPwqDrC6BK3hDkVi+RHMGBaqLLU/IFCIlWAmh/eCQeXXYUt5XJjaevK6CEA92wLiH63FQEXPxCCY/TQMw5BASEIiA4Fr/+2QCFC59C+fJHEHE5FHv3l8KmLSWwckNZ7N5XEBFRQYiO4b5Z6nMgbpCR0FOdRPWACIKQNTh58iSGDx+O77//Hqtvq40vri+IKXWLY+1dzVBq8B14J4nigzQ7tB4dvn8Nn9xcF99++61OTjF69Gg9UOmePXvsWoIgCEJGJCgoEIcOheHiRW85ay3sOB+NSnkCMaNtUbQrkQtlc2dDwewhyBkcnGLxQYIDA1AxTyjeaVIUhy/G4IiaSEBADgTn64uA4r8joMhcWLnuQ4wVhRWbyuK9zxsjT+7LQGwg3v2gA4a80QFzl1RFREQwihUNQ+ni4Shd9CKio+mMJaQF0gMiCIJmwoQJ2r2SGezy588PNEj5iyE+wstUw8ft+uLMmTMYOHAgsmdPxEAiQpZi3759Opi0fPnydokgCP6C7gGxAhEbEItyZfPhnbe6oFz5QkoQONu2Y7H73GVEK0uT7lb0hApOk95vC6cuR+PbPeHoUDqXEiSOYHj13bHqdRYTtR/Ht/fFjLltsWxNaXS9ZR5qV/8X/Ub0wJFTOVW1AFgxrgD20JAYZA+1EBnNWJMANJcekFRHekAEQdAcPXoUQ2cNQ/52BdJcfJBcB7bh6RWf4eTMT7TwEQRP3nnnHXzSrQ1+/fVXu0QQBP8jQA8reCIyBqtOXXQVuQlA6dyhqJg3FIfCI3FI95Kw3Tu1275dLl2NCwUrwzYGX+8Ow9TtYVh29KJaikWAFYOgwGLIV/od9HjgYbz15k1o2vJ5FC/eHNWrHNE9HRwhPSg4GsFKfDDyIzwiQGfqEtIGESCCkAQWLVqkx8VZsGCBbiXJyERHR+PUqVP686VLlxD78evqnZC+v2l1RAjq5grUsSaC4EmhQoXwsrUXJ3t3wrv/a5Ph7zlByIww01RoSDCiAoPw/pYwHL1kRAYJQGhQsO4V2Rceg6H/nsH8A+dxNjIasfp+dk38LzI21v1XySF7UACq5QvCznOReoT16TvP494lp/Dy2lM4ejEagUGhyJ2vEkqUzI+yZfOjQpXrUbjCEPToVhiF8obDiuU4JFeQBFhpiwgQQUgCHHyPI/xzBPDXXnvNLs14LF68WLs9cUwPZrB7uVIePFPUXpmOHLschQqjP7KXBCEuHINqzUXg3vwxaPXfEgxuXFXfe4Ig+AcUDDTUj58Iw6VDpxFtBWLU+jM4GB6JmDgDAgaifO5siIwKxGPLzqDfilP4ft8FrD99GfsuRKn5Jfx5+FwcAZBUAgMCkSs0G9qVyoOpzYtiVtuieKVBHszbewlf7LqAyBgjeFxwbJCAwLKoWK072jbfg5zZImClICOXkDREgAhCEmjbti363N4SVZaNQ9D+f3XQNmEPAjNEfffdd3pO3/X05PTp0xgyZIgemXzMmDFXBXd//fXXeh3TZL///vu6J+etP97G81++gDELx2JciRiU9DV+VBrSaP8azBrc114ShCscO3YMT/Xoio9cnXSolxN4/NJODO8oMYKC4F8E4GxYFH6evRm9SgAHL8TisaWn8eG2c7gQeaXBoGTOYLzaqAAer5obMw+E45m/T+GhP07hfjU9v/w0zkbGFQi+0LV89IZShLgGHQxEwezBeKByXoxrWhDZggNwLirWSye/hQJFqiM0V1OUL3UOwcGx6tekjwhp3LixHsYiqyJB6IKQRGJjY9G/ZRm8WPYwBhyqjvLt7kZISAhatmypXYnOnTuHzZs3Y8OGDbj//vvRsGFD+y/TBoqgESNG4NVXX0W+fPlw4cIF3bNx6NAhFCtWTO9H165dccv0Yfjz8FlUunAUZWM9/XSvHX+HA9trt0HPGYvtEkGAHmuq+thH0Hybuufq24WKX8KUsdOmO3pM/dYuEQThWsAgdMsKhBWozEj1f2xMDF7s1xLnW9TEU0pchEbH4ucORdCqeB77L1xExkRj87kI/HwwAhvORCipEIAuZbOjc5ncyBkUZAsI39BsPXs5EudjLBTPEYpsQUyWy7/hv1f/bXRsNI6ERypBEoScwaFxth+t3ucRsRa++3w1Znz3MyKjQ3D8dHZdxwxiyNqpHYTOmMsSJUro9PRsNMyKSA+IICSRwMBAFOrUB1a2XPik0n8YvncEXtwxFC0/bqUMphpo8n5TPLL0Ubxdab/uEUkL+BB888038fLLL6Nfv354/fXXke+5/MDDAcj9dB70WdUXrx5+DXf+9SzGX5qGTsM6I+i/f9Hm/G6/Eh/khlzAkTX/4MDI3naJkJWhixV77P777z80U9fG9TmA+efslYpb8ljYcuioO35JEAQ/QFnpsTHApq0nUCpHkBIFsbikjPj1Z6LtClcIVSKjXsFcGHJ9QUxvVRxftCqGuyrkU+LgavGho0PiuHLRdQoIi4nFK+tOY9ym01h+4hJOXopGRHQ0zkRE4pKaq71xVVYEBwajdO7sV4kPEqUEyPd7zqNynZKwgkri/IVgKD2jSNu2eT7fCBsMsyoiQAQhGTBV7dvhDewl7wT8Owtl1n2O48eP2yVAeHi4nrxBt6l//vlHB4cnxLhx4/DII49g1KhR+Cz0G+R5Jq+9Ji4lcwL5Qu0FP+aF/Jfx3sqt9pKQVaHbFXvDS5cujTGL3tBlsysBt+3SH908EXIGU6dOtZcEQfAHAoMDsHzVQRS9fBn1C6gXT2AMZu6/iHWnLiFWiQhONPiJS1jEIFAZ+4FaFLDvIq44IDGxlhIIYdgdFmGXkACUyhWKjqVz4eud4XjkjxO4/8/jeGrFCcw/EKaESFzBQgLcrllx4YCFK05GYWlgNnTtcp3ax1CHdEk7KECYen7v3r12SdZDBIggJAOOk9HmiZcwObKxXeKdBiHHsHRYN51mtn///pg0aZLuxuUgfHSbevLJJ/UI44RlHBOD9dgCHB90rSpYsKDu8UC0t8GfPLjenvsp2dTPyBcanKX9YQXoHsOJEyei5XOt3KZIWWXHTCoDXHZYBaX2b0T5FXPx7rvv2iWCIFxrAoMCcfDIeaxfuAVPVc6NijmCsfR4BO76/RgGrTqup2FrTmDLmQhsO3cZq5UwidCB4b7ZHx6NcRvC8Nmuc4hkF4tNUEAQupTLjZnti+DxGnlRq1AIbi6VC+3VxMFGEtt/QQEEtd8/n4hG8/ZVUL5sPsRYxvkq7aAAKV68ODb9PM8uyXqIABGEZHLTTTehzN0v4dPzleySq2lSBNiyahmGNM6Lp/aNx6D/BqP/5gEYfngsRuRfjffee0+PdcCejOrVq6PTjM5459y7ODrjdZ2pyheXL18GXm1uLyUSPxYhtC0PnTmPihUrugqELMf58+exe/duFOtU3C65Qi91H533aJa89+A/OPp71n15C4I/ki17MGb8sBEB6/dgZK08aFE0ByIRgLkHo3A8PAZHL8ag518nccfiU3hl3XmcuByle0O8cSkmBr8cuoBwtX76znDMO3BBCZYrIiRYiZBq+XLi+ZoFML5hEdxVPp8u+2BHGKJiEychKDYYKM/6BQvnQYkSefVgiWkNGx6rVKmCg+rnREQ4e3eyDiJABCEF3HbbbSjw4Hi8h7bqaXi1rxN9SYfVASY1BcrntgtJ5CVg/TwEPRaMKZffx/Pbh2PwtiH2SuD5Ijux6PMJcdy3nDB4bfc9X9hLScBPRci3AcXwcL0qCA4OtkuErMSuXbswfPhwvLxsil0SF76oinq5NHJEZ80XtyD4K3SjOnI8HFOm/IOLS/7DgPxRGFEyEIMLR6PB9j1odvgwupcIxZ1lsiFboIU/jniLSaR4iMV8JThm7QlH59DLSiAEYPT6c5inBMnh8EgcuxSlU/06Yz0YUP7zoYt4f9tFrDxxWZUkpCQsHFDb2HYmCuVyBiGbWo6KuiJw0pKtW7ei8rKF4Lft2LHDVZjFEAEiCCmkS5cuqPPoSAwKa4VPTxRHIhte4pDHMwWuEigvBfyM0Xe30lm1PLn99tvx20PV7KUk4mcihK+IdSVqosHb010FQpaCInvChAkYt+YTFIhNoqAIlFeYIPgbQYFBOHXqEt77YDlGvzAbH784D1OHzsNHU//BtHeXYtUbv+LAxIVotmc/9p6NwMqTFxEeHYuLajofGaPHBZn43xlM3nEBt+WKxc5pf6Bn7GkUzB6IQSvP4aaFx/DQsuN4b+tJ/Hn0As6qvzkdEYvZB8Lw4c4wnIyy8MTfZzFfiRGKEk8s9dbhd208fRkDV57G0UsxGHhdHmzfegw7d59CoCsKPc24ePGiTiTTQL332a5CMZIVkae3IKQCTB099puFqDViDl7aX16336SUnIjAsGLb8FK78oiMjBvnkXNQWYRFJBys7hM/ESERwdkxpGhLPBB82i4RshpvvfWWHtQzOPxqoZ0g/pFFXhAEB9qlKjAAVkAALlyKxJnz4QgLj0BAQBAuK3GwadtRrFx7CHO/XIPY3zZh99EwbD53Cf+euYyFRy/i5yOXwdfb/ZFnsP3bldi95yw2z1iP2/YfxAuFY/BUMeC28ydQYs1e7FEi4pu9YRiz6Qy+3ncRtwVfQrfsEdh7MQovrj6Dz3edxYWoK+9KCpJNZy7ha1X+2Y4wFM0Viik3FEbBC5fw5ZerceLERXf8WVrBWEemEq4aBJRXk4kDzWqIABGEVIRjftzz7myM2p06w4oXyQ4MqngWwx66zT0CtPVwAMZvBu7N4OESZ0pXwwv5G+GZiF2oNWutXSpkNZiZJlcrp39i4kmvAcMEQUgeTDzFe5yTaS4IDgpEaEgwTpyNwMzv1uOvD/7Cwb92wdp/EsVOnUf1EydRYMU2fPX2n/h92T7EBgRi257T+OLDFfjlncVYoqZvJyzDpx+swNG5a1Hlcjja5o3F84UtnFq0BSGLN+KJcqEIVMb9i2vO4fkVp/DJjvOYtT8Mb206i/Ebz6FojhA8UDwYPUMvIfu2gxg7bjGW/nNA7WPaP1PY45EtWzaUVvtXSU0mJW9WQwYiFIQ0gNdyuW8eRrMC9ENNOVsj8+GTjecREmAhKha4oyxwQ2ponA32/BowpnhzPP75TyhUqJBdImQ1vv32W5QqVQotnm1plySNUSVvxMtzlthLgiCkJ3EGIkwu6k/Va02LhdDsIQgODERUVDQiImO0OzMFTBzsDFUmaW+A+ru8ubMhZ45gRFyOwbmwCLCtruZ1BXD7PQ2Ro0YpLDwehZOXAtS2Y9GkaCg6lsiGvNExeGXkQqxYdQAxsbGIjI7VIskbLE3NgQiZAXPmzJmYe2QjxoYDS6PUqzgqBccwgyI9IIKQBnBwoWxFlEpIJWqEnsMbDSy8Wh94o2EqiQ9yDV2xtpwKE/GRheE9wlH6kys+SECQsj4EQci4KOteaRgwG++lS1EIuxCBy0p8aJHhTQ/YvSn679TEEI8z5y7j0JELOHn2MqKVamH5+o0nMOn137Hqo2XofOo4ngo5j6ezX0b902ewackODB0yH4v/2Km/K0p9uS/xkRawx4NZL0mlYGB3+sS9+x0iQAQhlWGK3PXr16NedAYZ0+IaiZDrShSxPwlZEY7h8cy8sfZS8shxKSxLjyQsCBkBS4mCyIhoREW5ehlilMF/WS2bMifs/YhSokBj8e9idN0INY91OOxQLvBvI7gd9pao76CGiLbLotV3HD99Cd/M2oJBw37BgMHzMWDQPDzffy5eHrkIS/7aq70JIiK5be6LEj1q8+khROiCVXzeDP2ZLljh6nsPHDigl7MSIkAEIZWhAKlcubJ+QGYYroUIkQxGWRb2fBQpUgTFglLW9Jfr3AlcunTJXhIEwd+gUV+sWE50vf06tGlZAYEBFqpVLYh777oed99VBy1vKKMECUWIpeve1LYKbmlfGTlCAlCoQE50ubUq7r6zjppXR2G1bLF7Q9ULDgrQ27u7ez3c070O6tctoVMqNmlYQtWvjR7qb7j9e3vUxR231VLv5MLIly8EHTtUQZfba6m/qae3y3qc/qf2r3jRHEosxRVEqU2s2j7T7la2O2/NPCvGgYgFIAipDEdJ95Y61+9JRxESli03jp0+Yy8JWQm+gD/55BM8NrWXXZJ8Cp07hhPjB9hLgiD4G7zfK1cojOefb42HHqiPoIAANGtcHiNe7qCmmzFoQFtkDw6GFaPqWrHo2bMhHu7ZBDlz5kCp4nnxwvNt8PJL7fHSi+3QQokVGq3sCSlRjOtaYdjQNhiuttPxlupaPHS5rQ5GjrgF/Z5rib69m+GpPjfg6b43oG2riqhZtQiefLy5mppi4IBWGDn8ZvRT2+illu+/rwHKlMyne2vSEsaQsNHECI88Sk8VVT8qK2bCEgEiCGlAYEZt3U8nETI2oCyG5gu3l4SswsmTJzFkyBBlZPRMlZdPrcBL2HTa20BmgiD4Ay5PANe/FA6xVoDuxYiMjMLRI2f1yOPNmpZCTDQViKvHhEEc9IQyn/fvPcWsvmhQvwyyZQtS6yzUrl0URYrkxu4dx8DBA3VdVe76D/j8i5UYMGgOhgydhyEvzcesOZuw4t9DGDxkHgYNmYtlf+3U7lrz52/Vy6++/hu271Tfwy9KQ7Zs2aLdvCo4wtcqqs9ZcSwQESCCkAZERUXZnwRP9kUCxctXROEft9glQlaAvYIDBw5Es2bNUOeRunZpyqiWDdh25Li9JAhCupOAvX51olXXMmMufvnlP+zffxo9ezZCyeJ5EONSEXr9FSxs33EKK1fuRZUqRZC/QA5kzxaCpk3LadetXxeZUcRdWbFcnzjWxin8veIglq9S08pD2LPvLE6djcC/Gw5hw4YjOHXikhZER46c18sbtxzF+fAoPXZJWsKejtKlSyOX42vYGyI9IIIgpArly5fHzss57aUMRhr3gsyMzI17qqcsjaGQ8Rg/fjzGjRuHO175n12ScjhgcfRVBo4gCOlGEm8/2t16CgzArt1nMWfuFlSsWAS1ry/m2pbzflafuRQZFYv1G06gSNHcKJA/O/LlzokKFQphw3olLPacR5CXkctr1yqJ9jdWQtsWFdGmZXmUK5tfl9M7gd9tgs054+f0CD4nFBomA5aBAmTz77/ZS1kHESCCkAZ06dIFc6Kq2EsZkDQUISfK1UahYZPtJSGrcPHiRRS6LfWFZ2hwsGTCEoQMhBnsj95Ofy3bh5w5Q9CwYWl1LytxYK9zEhIaiH37zyFP7lBUrlgIefKEoGiRPNi0+ahae3XQODXMvfc1wGuvdcSoUR10jEibG6ukm8iID7palVq20F5yQReso+pnnD9/3i7JGogAEYQ0oGDBgjha6RZcysj5vdNAhBwLyYXShQvaS0JWInv27EBE6mes6lGzgh7QUBCEjEVgcAB27TmJv//ZgxtbVcH1tUro9LmecOT0/7YexZEjYbihaVlUqlhAi5BtO08iOIRmbFxhQZ3xzbdrMXzEr3jl1YU6vuPPpbu8uIOlP8x2xdS7TioHu+ZZzQ1LBIggpBHPPPMMJp6saC9lUFJZhOwqXAlVww7ZS0JWYcWKFbjuuuvspdSl8ur52L59u862IwhCxoE9EjHKDJ320UrtGtWzZ30tHjwJCAjEwcNhWL3mIBo1Ko277qyJgwfOYdt/xxGoxIk3Vq/ej5/mbsac+Vsx7+et2K7EioYa5BrpkDNnzuD48ePuDFiGkuon5FC/WwSIIAipQqlSpRDYtjeORITYJRmUVBQhh3MWRMmx0+0lIaswY8YM3DX+fnsplTl5BHdmD8f3339vFwiC4D8oy9ph8Lvcr+wCNQtSAmLX3tNYv+EQmjUth8qVnD3kV9TI5chorFy1H8Ghwbi+bmmsXbsfx46H24LFtU2nrqhQvhAa1CmF+teXRD01VSxXQMeMaa5sNs6+pTUm0xVdrpxwd7JiJiwRIIKQhjzxxBOYeimNo7ozEAcCsqNYsWL2kpAVWLx4Mdq0aYPgNHzTN9q3BqtWrbKXBEHwF7RAsAIQEx0LdlJymeN9cFnNlPFt4eKlSKxZcwBRURZy5852pTeTdWNciXVVbezcdRKnTl5EWJgSI6sP4lJEtB63IzqaaXjV84Xfo5ajImPx2GNNMXlyN7zzzh14V02PP9rElcJXm/tqX9SXR3Mf9DKntIc9HHnz5kVxL5Y3e0Wy2mCEIkAEIQ3hwya0UVecigm1SzIoqaShwsMv6vgYIeswb948dB55h72URmxcjvaB57BkyRK7QBCEtIZCIVYZ/FfmV0/UBfsPnMTX36zG7DlbEKWMfvZ2fPHFCp36llojJiYAC37ZjgkT/8DUD//Bj7M3IPxCFI4dP6f/7le1LiQ4EEePhOPL6asxbdpKrPn3CAKVmtm2/SQ+/HA5lv21VwuVJUu2Y+rUf/DVV2vx/fcbXNMPG/D3P3sRoYRJjBIeHItk2V978MmnK7Fu7SGdjtfbvjun1IACwzMDloFxIZt+mmkvZQ0ClGpMxw4o39xzzz345ptvsHTpUrRo0cIuFYSMz5EjRzD9yfboXzATjHuxwZ4nk9Fl2+GlWYvsJSGzs3z5chw6dAjdXrvTLkk7rFsfxJCIEhgzZoxdIghCWtK69XvK5A9kx4PvTgRamMrM1KamqhMYoOrzPxr1SkDozFTqfy5bVowySgPd9TjgoMv4VwVBqq76yNHOY9WyHi+QE8WD2gFuhoMIWjGxqoj9KsT+W/2/2lOu53dyDYWF+luOzM4/1r/BB1xVs/pGTJkyRY9kXqZM8rL53X777cifPz9GL/jCLrnCnAjg+TDgYlQUgoPtqPRMjggQQUhjOCghx0AYvG2IXZLBSYEIGV60OZ7/eq5+CAuZn8GDB+O1zTMQeHi3XZKGFCqO11AWz/34O3LmzKBj8AiC4Jf06dMnxQKkWrVquOPQdvTNYRc42BoNdDjLARS3o0qVDJzCPwmIC5YgpDE7duxA8QUv2UuZgBS4Y/WO2Y/Jk2UMkKxAZGQkoqOj00d8kFNH0fT6mvjrr7/sAkEQBP+ADZG7d+++KgWvgUHoNMizUhyICBBBSGM+//xzdG9Ry17KJCRThBQ/dQBYvQSnT5+2S7Iu8+fP1ykZkwI7rDds2IAJEybo3oXffvPf0XM58GB690Q0K5xLgtEFQfA72LPBBhlfAiRbAFBKrctKmbBEgAhCGnP27FlkG7naXspEJFOE3FaxGBYtytpxIJs3b8Yff/yB1157Ld4Wewq1BQsW4NVXX8Xw4cMxcuRIbLq7Ge77fADGFIvWxvbGjRt13dWrV+PkSTvXvR8wadIkPDZvnL2UPuT46UOEL/dfUSYIQsbiv02pM3gqM2AxtqOCDwFCmAkrK40FIjEggpDG/P7771i2bBmitywBwk8i8Oh2ZA+IxoXgvMiepwAizp9GyOUzOqiOLQLPXgfkzEgxaEmMCbHKVsHLtXrglVdesUuyHkOHDsUTSz9E6YunMbXg9TjUqKN+BlJw/Pvvv3rAKgZnMlamSZMmqF+/PrLdkN3+6ytY5arhxWr/04N4jR07FvXq1fOLHoA5c+bg0qVLuGtsD7sk/ZhY4gb0+HgWihYtapcIgiAkDwqQ6rVypDgG5PXXX8enn36Khae32yVX80o4sC4aWBXpF2Z5miMCRBDSmxmDddYNnNoPnD4ADPkTmK2M8egIfDT+VTQvBtTIZ9fNKCRBhITFAA8GXYdZazbbJVkLvsQYjNh2QDu7BIhQT+FPzwSiUsniaBh5EvljI+01ief7s0D33UqUjHoUGPaRXZo4+Br48ssvdS/KW2+9haCguM10jOega0CdOnXsEt/Mnj0bu3btwvNfvmCXpC97i1TEojuH4LHHHrNLBEEQkkdqCZAHH3xQe0NM+meOXXI10y8DY5UIOZtKaX/9HXHBEoT0pvsY4M7XgV7TXeKD3D4M6Doal3IXQ9GrG7ozFXmUbXt/2Ha80LkNfvrpJ1y4cMFekzVg3Efbtm3tJRf0/+1VMBbtLx9OlvggbXO75iOnTMPzTWpoIZEY+ELt168fypYti+LFi2t3LwoIw7lz5/D000/rOmwg8gV7bQYOHIhs2bJdM/FByp/cg/0/fmkvCYIgXHsYXF56kW/xQaqod+M5pT2SGhuYUREBIgh+xJ95W6JQNnshI5HEeJBueaIx+uImbPvkXfz99992aeZn7969elyM2AbMLJ+67I8COuYFhpcA3o7+D1s+m6TFQ0JQWLy+5G3c+EJrDPn+RTw7czgW975Tu4nRTY4ppEfuWYBFF5bi20F9cfToUfsvr7Bnzx6MGDECQ/+YiFte7GCXXiMsCzmzZ8tywlYQhNSHY4+kBoztYKar+DAB6lklDkQEiCD4CRxNdu7cuZiwBThyEbj/T+CFjJTQJ4kiJOf5k6hbqZweLT6rUL58efTu3RvPWZUQlcq97M8fBKaUtRcU4wP2YNiNdbWI0DFI0dH2GhcHDhzAgAEDMGDj97oHxpBPvQQfP7UOr/78Gob9+DJGzXvFlb0sKhJvXNqIafd20sHwFBz0aX733Xfx/vvvY/zSCcgXfdneyrXl5hyR+OWXX/Tn77//Hi+++CJ69uypxZ8gCEJ6wufO+fPnfWbAMhRSFnk+9SzOKpmwJAZEuGZwhPBPbi2JXRcC0bJTV/R8e4a9JuvAbEg//vij9sGnf2i7DeMxT9l6u8OAfjWBQWuA1bfZlTMKSYgH+bhwXdz00exkD+yUUaGL05c92mO4tdcuSTltdgC/exm/ivElv5wH1itRGxUYhAJBFi5FxyJEveieKgLkSG4zVI5c2FW4gvoxm1Ep1C9eI1cIzY4XQqrjoYi9WHfsLH64lB0HS9VA+/bt8cYbb9iVBEEQ4mfbxkuoVjtlMSCLFy9Gu3btsKGQS2DER9dzwI1Pv6B7njM70gMiXBPYKvlB51LoWx2YdkMszp8Py1Lp58jUqVPx888/61bol/aMwJunxqNjKWBSU2D+TUC7kkBjZSA+tdz+g4xCEnpCDp48jRIj7rOXsg6VKlVCi7Ef4dNTdkEq4CtxGns3bs8HDCsBjCoWg4fyx+K+gsCAYikQH+RSOCod2OR/4oNEXsb48HWYuOssHlAv/bzRl/G3tRYNLh7F2rVr7UqCIAhpD+M/ihUrlqD4IOwlySqDEYoAEVIVDj6WEHTboLvR8DoW8oW6yu4rH617AjIz7IJlmtU1a9bgueee0xmF+m3qj9Be2YDYGLtWXCYrMVJArW42D2gxH2j7C3CDmv+4z67gryRShAQEhyB4mh2I76fQVYnQpYfB2GwFSw3YIrY7JPXczxIrAwoqpVLOvu8yM3zX180JMI1/ZXUPZVdvu24RB/DDDz+4KgiCICRAZLT3d3NSoEsVMx8mBgqQjb+ol3wWQASIkGowEJWpL5955hls2rTJLnXwaDC2/C8A56Y8jLsWxB0foNCJDbiw8qdM6aP9559/6mMyceJEfPDBBzh48CBGnngXTac2s2vEzyv1gH86A8s6AYtvcU3z1GFqGH9CjWtPIkRIdFjCQdLXCrpJPfvss9plp02bNoiKitLncMWKFXGyRBGOeUH3UYpr3gcc5XzIkCF6wMV169YhJsb7Syzno0PsTykn5a/JzEevwsDHp4AgpUZORCtRsmYJTi//3V4rCIIQPzlz2OkFUwC9O2rUqGEvxQ8HIzykHuaXL/tHPF1aIgJESDWmTZumDbA3o77AjFeeskuvQCNs6jbgsap2gZOwExjS4Tod3BoREWEXZnw4fsLXX3+NCeGTMXTnSxi8bQi6/HiHu+cnOWRXD6gPbwByhwDnk5exNf1IQIQEnT2pLpxX7SX/gYJi3LhxePPNNzHx70n47fwS3Dr8NqBBACZu+AKLH+6Ml19+WY9OzgBsCm/2/t1www16HAymou371zTkmjQIu3fvxujRo/HSSy9h5syZWsiY71g6JgUChMfWcXz9I5rPv2CcS89CQCF1z3TcCTy6H3ihUn57rSAIQvzEWnGTdyQHulQV/XKqvRQ/zJQVq+bbt/sesDCzIEHoQqrB1uLx5yYiOMDC8LXAgFouI9nw/ErgiWrxD7J3KDYPplitMPrzuXZJxoZG5qRJkzBgy0C7JPVouQBY2tFe8Hd8BKazdXpLqVo4UPo6fPvtt3bpteevv/7CyZMn0WXUHXaJbw4oEcixTfKrKV5KlMOa0nUwt0R9LVb46H3+53Eo4bhHkoSHuGv5vboevIl7AW8fV88WdZ7yqnMUHBSIoBadENKoDbp3757lEiAIgpB4tm2+jGo1syc7CJ3pwJnp8dM8FlonouGRcqfaSWC6eh/eddddrsJMivSAZCHYDcjByZjfnyk02XJLd6DUggKk96G64CCefaoD/VcDG88Acw4A/VYBXcslPMJ3qcAw1Dy/To/InBlgD0jIwsQNCJcUDoQrgze5hqsf8Ugh4Kbjm9D8ov+43oWFhekkCbeOTFh8kDLqpZKg+CBH9qHBqtkYPnsExi56A2/8lnrigwTnBtruAJpuA1ptB25UUzu1fPNO4B1lgKe8HS/j8nxR4LVSwEslgBeLxmJQ9lO49957tasce6b4LPRMUywIglC4cMpGBqbdxcYmulYlBiYTYS9IfIHofFZx4FfGlfqCPe2s4yd9DF6RHpBMzr///ou3335bj3Bcu3Zt3HrrrShYsCDwWCiOXIjCFwdzwcpZQFkqV7tMOWGLrXGNypEjB7Jnj3tThoeHa2N7w4YNGFJgA1qGHsKJy8DvR4GSOZRRVETdWImUuxQwQy+2xuvfZXxfbQafbXq+MbqXSN1B0Z5ZATRTRtU9FeyCjICPXhCmiR19RM0r1kS7l8fjlltusdekPYxV+vzzzxESEoKSJUvqlirG7Ly++hMUDvTTqIp43NpORwIFPd5bZ5VdPfUk8PlpoGt+4JWS9grBzdbr22JC9qq6tzIoKJGWgiAImR56YAUoVZDcHpDp06fj8ccfx5ZclxLd4t9L6YoC3e7BV199ZZdcgQ3IbDBhQhuSP39+zJo1C61bt9bLpG/fvpg8ebL+THdgjgXFbJv+hgiQTM7GjRv1DdP5h9vVnUTPwozB5NBOuO2l9zO8ewTjPyp9dS8aF7YLUoHLyi5mRqwMNz4IiWeMED6IPqnWEUXv7aOFclrCjFbMzU5R3n3Wa8h24hAOnDmvBwdkjwZjB/yWeASIGx/HmT0hk04AW2oAodL/HYfFxWrD6ve2zk4mCIKgYcdoCgTIsGHDdFzgnMOJHyDrjXBgSRSwyWO02hkzZmi3LCY4YUPdb7/9psVF/fr1dXZNQpvv+uuvR86cOfUArIxVDAgIwOHDh1G0aFFdx1+QV1BWIQOJD9L++vL4448/7KWMyalTp3QsQWqKD7L5LFAwm72Q0YjHeKbN/8iOX7Hmk0k6k1RqwAc0s1A5YXDfX33u1G5Q97/9ALLt3QqEn9fCo6I6rhlefBDW81L3OfX+ebs00HO/XSC4ufHsLvw2dpi9JAiCwOQ59odkQhes6667zl5KHJWV4Nmjvtezf2DgQFcsKd3db7zxRowaNQq5cuXSosNA0UHojcLeku+++04nAHr1Vf9L9iICRPBLKuaIco+/kFGgYGL8AFm4cKHOojQ67EO9nJo0KKRuXGUkLz9hF2Q04jOiY2Mw5MhSvN33UZw4kbIfyIfy33//rQUHH8p0r2HPx+DBg/Fs7tR1iUsXEis+nHj5m9vyAavC1XyXmic8bE+WISjiIgJCUpCeThCETEdKhwGhG3bx2d/YS4mDY4FcVNrD0waiizBhencDXUYDA6+Y8mxwy507tx7slnTo0EHPly/3vxGNRYAIfklwlCumJCOwZcsW9OvXTz8sevfurf0vz507hzHHxiJ/YNr8hu9uBB79S333WbsgoxGPMR2qDMExYWt06w6PY1JhNq3XXnsNX9xcBy/9+DLuGtsDr/3yOrp80g+Fh96F/ltmoRAj/bIKXo71jprApDLAc+r99oXLlVhQZNcJMAVBEFwEpeBdwZ6HHTt26KDypEABQihenPz666+6AY0JNBir+PDDD+tA9Hr16un1HOD56NGjKFWqlF4m7CFhnMi+ff43erEIEMEv2XwyEuXLl7eX/Bdm0eHIymNPvoX7T3yNL7/8Eu+99x7unNfdrpE25A11DUj4yDK7IJOR8+J5jN7yvc5QRFe2pEC3qwE/vIQ3SlrarctQBpFoYJ3HDbnsgoxEcno/nHj5e46G/lc1YPwx4IWDrkD1hv+pquqdNyTzjQeaKCJSYm0IgpDpiE1BDwg9IZi8Z0GEeqZeSPz0arh6B6qXFwcudlKsWDG8/vrrulefLlgcdy00NFSPV0WOHDmiM2R5xnoULlxYZ8TyN0SACH7JmkNhaN68ub3kn5hBBoftftmV4WvbH8AbbYGH0yeIoFgOoH0pYMIWuyCjkYBRne/sUYz470cd+Ech8u677+rA8b1799o1vMPWoEORcX1nBYWP472uBlAtO3BOvWi/VJp/g1o+oz4/lbE8IFOF4AwWKycIQtoSmoJ4SzPo7Dn1OtqvnqlJmUoqm4LZRb1RrVo13fOxatUqLTjodUHY40Ly5Mmj5wbPZX9BBIjgl5wIj9JpUf0JDij0ySefaOFBf0p2hY66PN1eq4hQD4ut6Zs6eEQd4Lv47XH/JgERUuj0Qbw0axhGL3gVD3zWH0GjHkXLli31sTdwwEAus7Vo3rx5WPdyHxTOTA3ZKe39cMJtedler8LAwGJAdTu79vtlXUkBntwP/HfZVZaZYbKZsceAmiX8K0uMIAjXmBS0JxYoUEDPv64GLK2dtClHzhC3a5WT3bt36zlFRcOGDXU2rPXr12tXcPN9dMNycuzYMd1T4m+IAMkqFChtf8gYxFqWzgBx+fJl7evINHbXEubZZhaJqlWr6gwUO3fuxPgzb6NC7mvb0s6el5zK2D6ekY3ERBrYBQOicWPYXlQ5dxCXZn6EtWvX6pHm2Tvy1KJ3cdukXija/1YMKQ7kzixPttQUH04Ssd2JZdQxV9dW511KfGfSjoE3lOjggI0F1gPTzwSgVN6c9hpBEARmovKfAUqnTZumg8udA0i3bdtWzxl8TlGSL18+HDp0xYeWdhQTupQoUcIu8R9EgGQV3jqgrNWMk+GlWrmS6N+/P9555x3dxWhNvQ9jH++SrqN68qal8Hn++ed1INfrR8eg+UctMOXy+7j/twdS0jCSqjxRDXg98SnG/ZMkGNocqHJc7lNYNG64znE+cNlUlLYu61HFGyn7sbwkMkociTjm3fMDR6KUAM+oyQ4S4Oa8wEj1Xj5cG/iyQ31sXrXCXiMIggAE+JGV/Nhjj+m5M6OVybxpKFeunO7xMEl82FhKV7AqVaroZX9CBEhW4u63cP6GJ4DC/h/cffvB6drQH7xtCNp+0Q5dil5Ax9MLMLB7G90rktZwsKFnnnkGpUuXxtixY3Hz1+k3OndSubMcsPKkvZCRSaQIyRMEXIgBBmybg3GL39Rjd2RK0qr3w0kC37FZ3WpPFAYeKGgXZDLq5gBa5wHCY4EJSmndPXelvUYQBAGISAd7I7E8/fTTet6+fXs9J5999pmeN23aVM8ffPBBPR89erSe00OAPPGEsv38DBEgmZwiRYpgzpw5rniFv07h/TOVMCLXQxh+6UaMimiDIeeb48kjDTAx371ANv9OD3R93ig8H/wnBnRtiePHj9ulacPKlSsxJGQx6k9sgNBe/m/hclyQsxkja3GKKRkCrL9kLwgphyLEhxDpmh/YmMmP9Q9ngS67gArFi/ptsKYgCNeGbNn9xy1zwIAByJ49O4oXL44GDRpozwym1+3UqRMqVqyo61CkMN6DI6RzzoEI2SvSpUsXvd6fEAGSyeGF+v7772PMmDEud5WBAzFixAiM/GYJBn2yAK99vxTv/7waje5+Gq+drWv/lf9SMoeFMYVWY+xDN2Hz5s12aeJhmjremMOHD9c3s9NX0glv6rIxaStyUpNcwUCYK+FGxiYRrf6VlB7cltkDo9Oj98MTL9+ZU70hMnNCMaYennIC+L1tRRw7ctguFQRB8D/KlCmjbROm4mUAOqeJEyfGiZGl6KBd07NnTx3ETk+OTZs22Wv9CxEgWZhs2bIhIMAVycDuu9KdnsCKC/7fAkhje1yxDfhx8F16YJ7EQLett956S3dXPr9dCbD9o/BKxNd6tHLjQ0mfSQ5+x9zazCiRPwPFElRUp21r0sfs808SML5rZge2R9gLQuri5dgzpmaG/6WQTxEMqh90CKilrqV8QUC7zZEYOOMXe60gCIJ/wjE+GJc6depU/PHHH3jqqaf0aOhOOO4HM3auWLFCp6/nyOj+iAgQwc0DDzyA6Ufy20v+DV2OhhbegsNT++jMEPHBfNkvvPACunbtqmNKcge7UvpkDzuEbsXD8ffff+v82UOGDMH999+vWxWmRn+s62QUnqkB9FuFLDGOM/32d4kASTc+K+9KUZuZ0vE+sBc4Fg38cQG4v0R21C5ZRMd7CYIgCOmDCBDBDXtDCt/syrKQUeiZdxfKLxqu3arMIDxO2F1JV6sRZ99H+ZEV7FIb9Xt/37QXtWvX1nEyHTp0QMVXKqHW+NqugQUzENXzAaVyAj/uswsyMaVClajMCkrrWuHRC8Jb4efKQNfdwKZMEA/ywUkgl/pRn5YDXiwObCldGy+EZBx3S0EQhMyACJAsSGxsrO6a+/bbb69Ka8uUtxmNdtkPofv2d9CnTx/tUsWux6+++kr3aFBYjA//AEWzXe3Ivii0PqpUKKsHPGSqujqf3WqvyXjc/6dr3lUZVVkBf0mBnFXgwI5LqgLPHQSabwOqbAYuZkAReDQKWHYB2HoZGHoYGHgIaFq3Dmr8fiWvviAIgpD2iADJQvz11186EJ1B6BzjotCBv7Qv4Z49e+waQHBwMCIzoGFRPfg0pkZ+gL4bBuKmBY+g9nf3YfSRMXhqzdPIHWJX8mDfpn9R/cgf2o/y3LlzKBqSMdNIXVSacdNZ4Oeb7AJBSAOKKhGyqIp6jlRTRnsuZciH2ysyADEW8PEpYMpJ1yjva6oDr5YE3rihGtrlycRR9oIgCH6KCJBMSnh4OM6cOaMnDss/bNgwnQGK4oOB1rfOugPtt03FG+1L6p4QjvLN4OtVHw3Hnrjj2mQoOCp4aWUc1S4ABCXQTP5gJQszVu3C/mGt8cpBV87sjAh/MwPzsxLSA5LGJJAI4FAU0Mq/s3bH4ZszQHF1j9TP6crsRZYrATVs+XY8vGDNVYN5CYIgCGmLCJBMCOMhmHp3xowZepo1a5bODX3nupEIfFJZDQ8r8y02BoiOROgPgzB490j0Pf4RWq95HTPbANXy2RvK5ISoq/+1+sADleyCDEwtJbg+3mEvZAYSMIApLpnJSLh2ZM8gb48IyzVuzAY1fXzSlVb4qQPAiWhgRHELI7q0xRdffGHXFgRBcCIvmrRCBEgmhG5U/fr10yNfPvFPL/Re2QdFBxUDDm0CorykslFl+c/vRfkL27VRLmQ83msCfLLTXsgClA5x+fEL1wa6NGUUPj0FPF4YCFN2RN2cwLAjwODiwG35XEL20wWL0aSJuoEEQRCEdEPMzUzIpUuXgD7q7cqeDiFL8MthoF5BeyELUCwY2CupeNOWeHqhMsqT5ZISHfsjXVmvyoW69ju7+ocClrx+FOhYs6IeVVgQBEFIPxIUIEuWLEGPHj3QqlUr9OrVyz01b95cj5ngydKlS1GpUiU9NPyxY8fsUiE94VD9uHTeXhKyAl/uAh6rai9kAYopA/JIxkvYlmm4lEF6QN4+DjxRWIlVJUIqKAFC96vwGFcGryFKtLfNAzS+vrZdWxAEQUgvEhQgLVq0QPv27REREYExY8a4p969e2P69Ol2LRc//vgj7rrrLnzwwQdo2bIl6tevrwOghfRFAiqzHvvDgesL2AtZgFJKgDClqpDG+OgFaZIL+Pq0veCnMPC8dg5Xz8e2y0CV7MADBV1i5L69qoISI1+rOitOhOH06dO6wWzVqlU6GcfIkSPx7LPP6sQdgiBkZcRRKK1I8MgyniBXrlx6XqBAAfd0/fVx30wcBI6jTX/99ddo166dHoPh9ttvx8MPP2zXENKLkBAfeWeFTMlHO4BKeeyFLELlbMBhESDXjDdKumIpGNjtjyy9AJyNccV5sLfjHyXQyyshckxdM63VvUIXvnxBwMlodf+88xamXl8EP9xSBycH34fWE3vj5dkj8PqZlejbt6+9RUEQBCE1Sba0K1u2rP3Jxe+//448efKgdevWdgkwdOhQ7NixwxWTIKQbOXPmtD8JWYHfDgN9qtsLfkz574Fm8+JOLRcAnRa6pjY/u8pu+tUu2+l7GqR+85qL9oaFdIcZsBZWAV5S58HfYG/HojDgycLAeyeAh/YCzxYFxh4DJqplJi9YcB74T81vzA18WA4YUiwWfYKOoePZHSiPyzpWZPfq5Si0dBbw8WuuDQuCIAipRpIFyMKFC7Fr1y7kz58ft912m10KPZhb5cqV7SUXpUuX1qJk3bp1domQHly4cMH+JGQFONBiRIy94KccCAcKZwP+6Rx3WtoRmH+Ta/q9g6ts4c12WVc1qUeKt+lXNXFgvEzLBnvuD/hww2JMxRk/ue7mnXONbP70AeCL08Cw4sA4JTg47kfXAsDj+4BdEUC3/EqUlAH21QI+Le/KjuXJefWbRh5R16K6ZseXUgWfjlUbfdO1UhCELIa4YKUVST6yO3fudPvFzp49W88JfWebNm1qL10hX7582Lx5s70kpAe5c+e2PwlZgYp5gN1+rjnv/B349krnqJBJiPaDYPQVSiiwV0OPbK4EQw8lOKiLytpB5/dwjJxywHXZXWOCxAfHlhl0COhbBLi/oKun5MN95zHvqy9w7pxSOYIgZC384BmXWUm0AGGr+qJFi7Bt2zZER1+dfoYP5ypVqthLV6hYsSI2btxoL8XFjNTNKTIy0i4VBCEplMsF7PLjvAO9/wEerJz6cSoZaSyKzEpCBn1aw/iOr84A/Yq5RjYffBhYdwm4azfQMjfw41mXCKmqxAd7Nhar+2SZEuu/qzndtJaoKayG2hB7edQ05ijwcglgsxI0dC+rmA1onxfIt3sDJre7Hh9++KH+XkEQBCFlJFqAMAvW7t27cfLkSa8CJDAw0Gvwc44cObzWP378OMaOHeuetm7daq8RUopliWWWlbguP3BQGV/+yKqTwI7zQN80iFEJlGFu0g8fbljVlIFOwz+94RuF4uLJ/cBjhYDtSjC02wGUDHaVn1JiY/wx4JiqeOsu4MVDrh4Rul+x14YDEBZQ12SwEsY9lgBrTilBogQH3frmq+v1eyVqxpcGGuV0uZq1UGJmiLUf24Y9gcgn27t2QhAEQUg2iRYghQoV0iNrc/wPPc6EBwEBAbh48eqoUPZueHMJKlq0aJy0vnXq1LHXCCmFYlHIOlTNqwwwPx325anlyphrYy+kMsxylGnxYfD7G+8og56xF+lNnnXAA3uBnOoNVk29jtgLcncB4LISF+zBWFbVJSCa53K5YL1aSgn12sBiJVYulAUK1gCqqPumRTFg3k3Az0qgnIlUYqUJ8NcF4F31uzxhTwp7XKyVvwEN1Rf372qvEQRBEJJKogWIoWTJkihY8Oohl4sVK+Z2tWKMiGmF379/v4iLdEbc2bIWOYOBUHUnn/az0/7JTqBZUSB/qF2QyuRO8tNLSBFeRBHT2UapR/3paPXcT6e0yC8qwXOfEhW9irhEwZQTLvExrRwwXImPOjmUmKgODFMCtWZNoFBlYLC6N5gIgW6AxdV6CvaPdyjx9K/6m7VAESVi2JNYQa1/pLH6W/Udw4+4vmuwEid0x+Ko6cym9dNZ4JXDFkZ8NQv9iwdiRMvaGDVqFD766CPtISAIQiZCetrTjCS/wrt06YLrrrtOCwz2ehgYgP7PP/9gwoQJuPvuu/WAhLGxsXqAp9q1ZaTZ9KRhw4b48XQhe0nICvSu5oq18CcmbwXebGgvpAGhmfXF4M+9H172bXRJJTS3ATcrwdltt12YRkw/DeQNAhrkVKKgOFBLiYltEUANJRr0vqlptBIlQ9YAT1RV684BsWp5nLoOuymBUlsJlYaFga7q83PXAa/WB0bVAzqXBrYoYTF6PfC7Ehp5SwGtuC3120ap6UkldjrkVYJFiRGOJzJMCZ0RanqzlBIiFzfh5fmvoe2aH/XgvMOGDcPw4cPx1ltv4YsvvtCxk3Q5FgRBEK6Q7DZEjhrr5JZbbsGBAwewePFinZK3bt26+Oyzz7RQqclmKCHd6Nq1K/a3exkrwvPbJUJmp0cFoIAyjGr+qAwuu+xaw/TAwWnYS8GW90yHP4sPH7TKrQx99YjfWMOVaeqZg/aKVIZB5AwOPxOtxLYSBByJvWMjYJESIA3mKBGxCGgxH1isBET1fMBS9Ypib8cdcYes8kopJWi6l1fCoo5rekaJk2h1Iw1T38V0vovOA6fUZ2bZapzL/iMnURGouHIenv38Obyy5F2MPPE3evXqhRYtWujYyJkzZ2LEiBF4+eWXMWPGDPuPBEEQsi7JNg8oNpxwZHQGopsxKCpVqoT+/fvjpptu0uVC+vLMM89gSYPBmH9ZvVWFLMH7zYDHqwKv+cEYEmtPuVzDUkw8Brn0jF8j4jknr5R0CQUGgKc2TImbV71K2udRgqAwcLk48OM+1yCcFAvL1He2KArcq8R4nQLAprNAl0SID2/kCAJuUWKDPSRDbwZ6FgI6KVHDrFgJcjEMWLEIuZQyq3BnRdz4Qms8+WFvjJgzEqN2zsXy5cvtioIgCFmXBJXB3r17sWLFCpw6dUq33JiJ3cuezJo1C1u2bMH999+PcePGITw8HG++KQM4XSsGDRqEsDvG4J3QW2GVqmWXCpmZp5QxtvCQvXANeX4V8MEN9kIaUVAJnAf3Amej7YKMTkbq/YhnXz8tp4TBOddI46kJ0+ZGFgMuqe1vU2KknhIFBZQg2B8OVFXigD1ucw4CX+wCTkYkrucj0aTSuQmreD0uzPrYXhIEQci6JChAmEK3fv36OgOWk1atWmnB4aRatWrYs2cPbrzxRvTt2xdFihRBaGgaRaAKiaJHjx5o1WsknjrTCrOL3IGYgNRolhb8FePydC3dsI5cBELUftCtJS2ZWdHll18jM2TwzkjiwxDPPrfLA2xJLQGivuenAsB29ejapYTH1G3AbWWAJUeVQR/l6v24oagrwHzzHUDH0sDiI0D9q3OlpAz+3hSep7EbDmD0iu32kiAIQtYlQQFSuXJlPPTQQ3jhhRfQvXt399S7d2/ccYd62nuQLVs2PP7443jkkUeQN29e3VsycOBAe61wLaCAZI9Uvs7P4cH99XD4kjivZGZaFge+2GkvpIANZ4AqM5VxNx9oNg94aKkyAhMxGPRXe4A2ah/Sg3uVkVny6uGHhGsMxUe5lLY92Qb/8hPA17uB/9S1d1xtlwkW151yVflxPzC4NjD/APCimr+9GcithErBbGkYf5RMEXI+KBtyFcqmG+YEQRCyOmn1iNYwZW/Pnj2RJ08eu0S4VuTMmVP3TI355AfMTWkznuDX/K+sK5NPctmkhMfTy4F7/gB+agv83Qn4pzPwaFVg4Brg1kV2RR8ww9C3SoSkRy9MpPqSwhm9Uy8j344+9j1FGcq4TXu77MlgbEeDQkCJ7EDzoq4AcV7fF6NdYqPNz8AiVe/bvS6R0q6kK4bj0NXDUqUeyThnGwpHoOaBBcCziVfnTGPvHH2dWSXnzp2L9evXS8pfQRAyNGkqQDjC+QMPPIDnnnvOLhGuNWXKlMHqvMxZKWRWmPnncDKMr5OXgVbKPhqsREabEi53Fo6NYGhVDPhRCRKu67nMLvRChdxqG8pAu+M3uyANORAFXLqW/mYpJRmGrN9hBINjGt4a6H4IuIlC2JQnhEc99sDRzerwJaBpEWBdF+ClOkAHOzg8bwhQSImSxmodky8wE9zzNYEPtgGT/3NlxZp9AIhJq2xpiflNxP5dZyOBomp/cV4pqoeVQnuqIPDZk7qK4ddff8Wme/Ii9uNHMXHiRAwYMABbt27Ft99+q6eRI0fqcbgYmzlt2jT069cPJ06csP9aEAQh45CmAoSuP++//770gPgRTAzAUeiFzMUKZYO0VOJh3kGgizL832pkr0gCXRYDbyttOre9qxfDF/2UkccW5re32AUeUA9ExgBHleGY1lTK5mpt/1YZq4L/wFHGd3dzxWewl0pjBIavyQFHJf9kB3BCiWKmxW2pxK+THMHAhWggH93vlMB4r6lL+H66EwhT5QfuAh6tAozdCLT+WVdJG7zsuxuPdZvPqsUC9gIJp8KaqsXIvidKY9myZdpl+d5fwtD7jY/ReNlwbNu2TQ/syzG22OPBHpHGU5ujy493YNCOYRjRKBtGjx6NmBh1wyn+/fdfXYd4psoXBEHwJ9JUgAj+x7vvvotu3ZRlIGQqvtwF9KoGTNwKjFfio5bT0EkE4zcDbUu4XF0Sw5RmwIy99oIDiqAb1bT1HLC4g12YxvyqDE2Ohs0Rqz/MSF4pvgzXTERFpsw9bC8kgVHrgGLZgReU2OX4Np7MVjZ2x1JALiVEvmilBMh/wP1LXddduVxAkBKlT9cA/uoELO2YDimbnefSQ3gY6DLmLTX1+tPAhL8P4YtHW2LPvI9QI5+6Hxuq3xFwBvu2rke2Nd9hZPFtOraSLlgPqN95KkL9YUwU8vzyOh7L9i+GDh2qE7+sXLlSj8g+b948NGumblJBEAQ/RQRIFuPhhx/Gb7+lg2+MkK40K6qMcGWEzW2nBEAyAsDnHwQG1bYXEkmwsurYwk1ORwK3LQLaKxFDg29MA5d/fnrAh9iSqmqu9md5uGtU7lTLwCSkCI4uzrE5ksLO8y4hzJ4M9qR4wt4MxnyUyAnUKehKw0sx/EMbVZbDVeea4EN4EO5zgBcV9IsSzb8ogfZmI+ANJTroSvZNa1dKYbpr7eoGfNo8Fvm2/YzQXtkws/RSLbL4mw21TyzDmLPvYUKr3HjySZdLFwcD/vrrr/HSSy9hwYIFmD9/vi4XBEHwF0SAZDFKlCiBy5cv40yOdEpTJKQL91Z0ZQNqPNeVBjepRMQkXTD0ru7KkMWp62JXcPDwuvbK1MSHUefJayWBaRyDopIS2vvsQuGawqxVFBJJgTEf1LVVvYgPslWJms93ujJjtVKPsfv+BM5EqOtvuboG6qdhzEcKWHNSXcYevZIz1TV6TB2fgbVcPTT5Ql1xLEanUFAzm5eTQqEW1t0O1PNMMRxxAUE/v4EN9xbAe++9h4YNG6JJkya47777tMstg9YZS3Lu3Dn8/fff9h8JgiBcO0SAZEE4psvgmNu10SlkHjg2wow2wC0LXSORJwW6rCSVe5SxtPJWV5asJR2Am5QA8AeKKSGVXf0ed+yBP5JIUZXRYa8EY5I4OGBi4dgezGBV34c74F/HgWr5gN1hLuFLoZJXGe8V8igRsgIIT6LgSWsYCP/GJlfwvIG/j71DDyqxnJoUijmL4VVO465f7wem9ECNGjXQ4OiveOqpp/DDDz9g8ODB+Pzzz+3aLi5cuKBjAwVBENITESBZELaIPf/883hye1lcFhGSqeBgbMs6Ao/+lbRUvNF+2GqcEoqFKAOPfvLCNaVuQSVSb3PFGDFFbmIomdPVo+HrmvxXiWsmQaAB/34zYMd5YFxDVwIF9sIxcN1foNDg/n7XOm78B4Pj+9eyF1IRDv75TA31IUapuJXfubJtndyr07BPHTMMd5aH7gEn7BV59dVXUalSJQQHp5O/pCAIgo0IkCxK9erVcV23p3A4tIRdImQW2Bq8/FbgxTWu1ufEjIeQXRl0mYmOeYExKRgLRUg9+JKhaxSvx8TwpzpvNKQpLJywR2vAamCbEjKlc7nclaZsc7kOMhaEMDXvgXBg3wXXMlNL/33c9flaQBeq80oLGC7FuILO2fDDGKp0YckHWNwpGM2KAL3e+BSWZemg9e3bt+sU+RxUmAMIG86f9zjwgiD4DW+++SbKlSuHgIAAPZUqVUpnyTMcOnQIderUca8PDAzETTfdhEuX0iEtZRIRAZKFadeuHTZGOAZ6EDINoerO5uCBj1UF/sf0uj5S5hr8vgMkiS5LDxdSRqoSYg96ydQlpD+dSrsEBF2m4ut15UjmdK/iODY3eAwY/sp6l6BgbwIzSv10wBXgPqe9S3gQzu8o6xqnZtha6IxRDFi/VnBMEu6PYbASUHuVODoXCXyfjnFKdI/kcdt5+2V8FvotXg2cg+7duyPk234IDQ3F5MmTcXz6UD3WyKOPPopZs2bZf+kiIiICe/bssZcEQbgWcBBSjg3UuXNnzJw5E88++ywOHz6MTp06ITra5XvKe3nDhg247rrrdAIKjv22aNEineLb3xABkoWpVasWNh9LRPO4kGFhXAjjNDafcfnHe4MDpIWkV2tsOvJmKaBODmWkbgfO+3M8SBaB48vQBYgjl3PAy3a/ALf/BjSZC+T+Up2rn1yDDzLG48HKrl4OA923/lHlbzUGxmx0pd/9/RbgkSpx45cYyE3Dvps9js3/1PzlOq7P6c1cJZDoTsYBPAmze4WoN24XJUg4WOg1i1WJjgAOqoP4cAA2/zQVv04ciuDpffHeVmDp0qWY0bc9du3ahRUrXA8MDo5IYdKzZ0+9LAjCtYHig9B18n//+x/eeecd3HPPPTh79iwWL16s15kkE2vXrkWHDh10Njzij5nwRIBkYdjyFemPKWOEVOej5i5XEPrie8IyGoZ+TzICt/sp4+/t0kDLbcAy2y1HuHYwWxt75v7sCPxyE/BuE2CFEsg9leCg6PikBfBKPaCmo2OWrliTlHHMmJBX17tS0L5SHwj28vZi70rOIOCpGq7tPFHVXpHOsJdj1Umgu+O+qpzXlS77WWXXH7nkahy41jCbFhNIbFcCb94X76Pq6veAfWt1Ot8lS5bg999/1/GCu3fvRtu2be2/SpiLFy8iNlZUvyCkJnSfJD/99JOeEyaaIByo1Aldr0hQkMu/2vytPyECJKtjX5xC5udTZdx9v/dqFxi21HL8gcxKo5zK6K0GjD4K9FG/Vcwi/4ACgqOXk0LZXIHnTvi61GPbqHNGwcEsUuxR+Kzllb/z5KvdV+JBriVMETzYQzAzaH61shGGqHKOb8JxPvwBPg8WHFL71va0K4B9yVQc7VUSsz6doscTubttQ+2CRaOHo66PGDECAwcO1KIkLCzMtREH48aNwyuvvKJduQRBSD0WLlyIXr164aGHHtLLkZGROu02qVvXlQO/fn31sFTcfPPNOjbkgQce0MutW7fWc39CBEgWx2rmujiFrAFdVgavAX49DDy13DWAYAFl/JkBBf2eZKavzamedD9XBmopo6+RMmpfu9YB6hvseRaDbkhP/gNMVufAwHiItaeVQe4YRJA9BP1WATXyuwbwG78JeEidP46MzgxYvtisjHz2MlxrLiqjnvvJmBUKKQbFf6lEST+1/9PV3JmS1x9gzJiTyqFhWN4tjxYb+YqUxNtvv40CBQrogQ1Zlj17dtx999162cmpU6d0sOu9996r6wtCVubAgQN6PlgJ/KROG8OitMh3wniO999/XweXHzx4EJUrV8axY8f0/caYD3LnnXfqrHbsvbzhhhuwY8cO5MqVC127dtXr/QkRIFkYdskdPSqpgrIS7OnYEwaMUwZd82JAt8XAsmOusQoyDMkUIaRPEWBNdYCdQI2VEfzb1Q24QhrATFQMCH96BVAtr6unYtBqV9D5iHVAESUM+1RzGesf71BiQ9W9FA0sP+HKdjW6fuJGOWfPCN2friUUWWXt+JX+6jdSSLVcAESqi66w+p0UIS3tuBB/gBnwTBB/HA6ph8Qjgei+ZQyGXheBCXnVw2LOq9rXvAAu6sw6xs3DQNFBH3S21D799NN+mXlHENIL4/700/kATD2dtImxbWfOnNF/78mYMWNQvnx5LUJeeOEFTJ8+3V6jnjn9++uA9D59+uhMd+wJ4Tg//fr1s2v4DwHKCPULxzAG0nzzzTc6CK5FixZ2qZCW8EUS9U4X3FJInOOzMhw5feNZ4GY/GUgwUaRCD8KFWFeWrCLBwFRHpqJ0IwVCKiPxnBIdO5XQe7iyKxPWqlOuwOxN6ppjtiuqjmVKoLQr4eoNYapaCg6OaZNUtivjn5m2Nt5xZUTx9CRK/b5nVwJjG7hiVe5a4ipnrwzjLK7L7wpEP6jWMR0vQ/B235m8gUBTC56TjguVGL/FLoiH0xHqXb2xNG7LdxxhFVqizC09cf/992Pv3r36/U3BweBYGjxDhgzRAyDedddd9l8LQsaFBv2UKVOwf/9+3RORGJYtW4aWLVtiX/crjRKJ5fq5Iej8WD+8/vrrdokLDiY6duxYPZTC7NmzUaVKFXsNdDA6GwEoTkzWOpr4efLk0b0m3lwmryXSA5KF+e2333CziI8sT4mcGUx8kFQw3nOrp9/MisA+ZfR+qYxBIXVgsoNv1buPwdZD1qjjHOIycmfuB7YoI/y5GsAiugBWByY3Bd5rBhTL7jLSaxcAprdKnvggHBW9XiFg2g67IJ1gJrmJW12pf/uq38VBB5mCd2Rd4P5KrrFNyuUG8qljwd/IYPx5NwG7ul1b8UFWnnDFpCQGjmtSMeog1pyI1QMaUnywFfbdd9/FU7tew8CDb2LX5Kd0Bq3quSK08UVMilBBEJIPY7IoPj744ANs3brVLT7WrVun70czho9xxyIUHlWrVtXxIv6GCJAsDP0Er/G7TxCuOfMrK+P4LNBOGa3zlIEspAy2+i9UAoPGKg1xGthdywFPVgPuU4Z3XyVMGIBON8DhymC//0+guBLBMUqkPF9TvZRS+FB6vT7wqTqXqTnOhrdkgSxjpquX1W94X4kNCi+6X3EQRYqPXur3MrvckNquz32UMOFmmJmL2bFq5POeySu9WXocaKBEW2J5qQ7wVsNoBIeG6mWmBh17YSpyR4chV+xFdIv6C0c+HYBqFcrp1tqPP/5YeziYNKGCICQPjv1RoUIFd6C5gWO6OTNjebrWHz9+3C+z0okAyaKcO3cOBQv6QboYQUguqeTCxIcge0K+qqAEiDIg6/8H/CRCJNlMaQaMb6TERV1gmDJWR9ZziQ/GPVRXRjcDnmm4M/tSkPrM4PLPWgD3qHMQH3RvYgwJA7vjg+OHcHBCBq6HOUYhTwocpySCgUI2j//tilWh2OCcgyK+tgE4dNH1G+srA57uVTTkGXB+JtK1bHjuOiV0D7piX/yN5UqA3FraXkgEFFgFlPYIyFdCLxdY9y0CIuPGehQKjUWRTTPwv6PfYNLYUahduzamTp1qrxUEITlwgFC6VjVs2FBntVq1apUeGf306dM62JyjoufNmxfr169393hwoEKOjs7R0/0NESBZlI0bN+qXgiAILooFA5PLAH9XBT5WBnKr7cDEE8pQ9r+GI7+GgeAcENAXA2sBk5oCbyqRwkEC6f6XmF6PD9T5eLAS0OsfuyAeaCAzaP1EAmKFvRgUEnOYntnRy8G/46CILJuwFeiirosRSlAxi5wxwCk8OMo5R2X/fCfwP/WZMRKfqM/91W90wl4gjkuyvotd4AesOw28sRH4V83phplUzq6ai9P3BuBQuIU9Hp68g9WrhecqJDYSN9cqrQPSJ06caK8VBCE55M6dG926ddNxVnTHaty4se6BDAkJ0eP1MOidQekxMTG6LgPQS5d2tS4we52/IQIki6IFyIz77SVByKCkQSB3dvVU/EkZT3TNuhADdN4FtNkBtFQG8NepGSuSRVPxNiniGgAvKZ5WFAQcJ2RXGPDnMeALdU6cgsETrrqghME3e1yfPaFQYDpcpqK+XYmL/EpQDFh9JRtcrQJK6PwNvLAKaF3cNYhgX1WXsStMoWsMbqav7q3KOXo7xytZr0QL4z4809oaON6Jv9BjCbDtPPCWEoLJ4YY857XrGcUkY2+80Ym2T77iOiid/ukyOKEgJB+Or8PkDnTF4sjm7du316Odz5s3T6faJcOGDdNuj4wDYZa6Ro0aYcGCBTpey9+QLFhZlOHDh2Pk/lH2kiBkcNLBmGcYbQtlcPUvBtzpcK9JEVkkE1ZKYXA3R0vnAH//YzzJP6500gzszhPiEgn3V3S5X5FbF7ncoDii+n/nXAMYMvibwoCZtjjmSFv1N2HqpDJFMIPI2WPC4Pd5B4FmSiQxfoM9F6tPuYLqxzV09dQwzoMD9z1dA/hcCaEItQ0G2B+9BLzewP/G+PAF3cHe2uwScv/ebhemAZHBOTB4bzlUuL0Pjhw5gmbNmuG2226z1wpCxsBfsmBlJqQHRBAEIREEq+md0sCYozKaenpCVyEKA/Z6PKWMfoqKpR1dvQkUBV+2dPVEUJQ8uBS4bpZLKPzVCfjgBuAPVbd3NddI5AwEb6zExTElFn464BIeDAqnexRdwWiUM47jwEV1njcCL/4LbFMChu5ixk3svf9cMS0cLPHNTcAidT3QuHi7ccYRH4SZuFYrHRCfu1xqEBp9CW+V/g9Pr30Wr9W3dIYsQRAEESBZEHZ6MTWbIGQa0qknoakyNF8qDtTbqgxjGWMtXWB8Rp2CrtgLukoZliqBwaB0pvZlZqYvW7ncum4vC8xu56pDWEbXKAak91+lhKQqeLU+MFRdMx2VYGAPCqGb1bTmLoHyrBI6jPEY0wB4oNIVdzG6f3G8EoqRsUqgrLgV+PZGYKoSOuyFyYgkJv4mVaCzxbwxKH1uqw6MFQQhayMCJAvCQaM4UI0gCEnnjvzAr1WAwYeUsbsLOEnfLCHNYKA4ez8YAO6Eo3ezJ2TYv66B9FrMV4LghB134MEzSlDMauvK0OVtvYFpcZkeN5trAOOrMDEgHK398apADh/1Mgp0T+PYJOlJnQLA2rVr7SVBELIqIkCyIJIBS8iUpGM8BTNm/VwZeLE4cPNOu1BIE1afdLlFeRuwj+OMjGvkcq/a0AW4tQwwaau90oPUGPCPvQUUKQxCpytYRmf8ZuDpK2OWpQuLtxxEzZo17SVBELIqIkCyIFu2bMF177exlwQhE0ERko5ChC5Z7fIAk0/YBUKqQxep+MTDxjNAW+MW1dDlssWW/dTmYLgr7oRB6L6yPmU0Nqlj1yYdXccY8B9z9gh2794to6MLQhZHBEgW5NKlS8gRHWYvCUImJB1FyNhSwLhjrjFD/lC3VZNtQMH1wPw0MIKzIoz/oKHsjXBlw9IFiyOLEwoVZrAauNq1LjV5ewtwdwVg1n5X6t6MDjOLVVDiOb3YrwTcG5uAU4cPIPb7oTqrkCAIWRcRIIIgZE7SqTeED9EdtYB3jwMP7VMipApwc17gtGMkbSH5MLj7XR9uVZGxQNnccVNcMgCdo5A7RzJPKRwfpHlRV2zI+SglMP1oPI/kwPFNOGL7V63sgnTgyb9diQTeagy0v7QcdYKPJykYnQOvffDBB/aSIAgZHREgWYyIiAhky5bB356CkBTSQYR03w08rwzUvUqIcCDDj8oB750Avj9rVxCSTdMirsDvZvPsAgcckZyDCuZ1ZMfKHeLKXpWaIoFuXl3+z95ZgDeRdWH4A4qVYsXd3d3d3XVx+fHFdXF3d9lFF9vFYXEt7u7u7lCB8t8zcwMhVOKZJOd9niG5d6YlnYycb44lBWZeATqkl5NOCgmPY+LYXFxETtgJ6p1CTQ914XTlUkTBrl271EEorFq1Co0bN4anpxkt2xmG0SQsQNyMy5cvcwIg437YyBtCT+Cb3hFGr7iSdhCGsg4aV40O1BXCxF8TrV6dm9XFhcAL5rJFBu0d2ZncVlCPkLlX1ffxI6uvzgp1h6ceIPbmdu2fq4t5vLhpdB7IqdGN0Tn+fTTa1RgYmhdXr15VOj6PGTMGw4cPx4IFC3DmzBl8/cpuR4ZxFliAuBlUASvr1m5yxDBuhpVEyE0/oPg1sVwHCnsBSwyqWn8SwmTZK6B8NCBCCAnUjPHUDaZyOCWel9iqNiy0FXliAwvEd03J7s7Ovidql3d7k1ycJwTp8cFngBlbjqJSRKHQJRRi1aFDB1SuXFnOSJqHwehs/uiuE6C3j2N3s/SocXY4el/pg/43B6Dstla40iM/elXJg4ULF+Ljx49yY4ZhtAoLEDeDqo8k978rRwzjhlgoQgY/BhrdASYlBg6lA1oL41Sfh/5AISFOIour60gn6oztrFBC+K5yQI4NQKQlctIGfHaRh+sUmkZhWI5iiBAftZOpXez9N4xC97ql0bVrV7x48QLTP89G4TA/RAmJD4I8jc99lbcKLdMCmx7IgSBJFKB+Ej9MiHca+f9rh9ENi6F///6YOHEiV9tiGI3CAsTNCAwMRJhAdlMzbo4FIuRpgNpNu9tDYPIz4IMwjog3ws5pJbR9zdvA8uRqLkh2Jw/XcRYoUf1bM2BnWfUJu7Whvh+PPqn9SJwZOlQvvnFcA8Vpl9Xu85ljqp3ph53+iuGRdmHSm8motak2wnwLxJ3rl+HfNAwGZQ+jVByj7vUjzopzSpxXJF6Gi/ejzwMB8rwzJL2nL4Z5n8Twx2NQ5cNudO/eHTNnzsSmTZvwjbqxMwyjCViAuBEkPsKHt3PbW4ZxMWYlBQ6kBTanAvyEEVT9JpD/KlBbGEjVYgBH0wGThDBpb+AZYWxP4XiALSLeyNi9Ucs6zQwdBYmo3BuAXllUAeAInn4G8slcKerVUj3Zz2Jo0Q2gXgpg4Gk1T4WqZo3IKYRHDrWb/aDsQP9sYr1Yhom5EAn8gjS3N2PCm6kocnYyPDw80KVLF7mSYRhHwwLEjaDwq5QpHZB9yDBaxMJQLE9x9ewdH9iZBjgiRAe9VomurjsnDK0G3up7xvmhxoPUhNBZIe9BnT3AxtLiuBQGviN44/9zEjqFgSWT5ZO/fgO2PFC9IoeFeCfxkU6cS3mFiNf/GXOgzvVZ/K+j/MoKaPR5B3r37o23b4Nu0jNu3DgsXrwY169flzMMw9gKFiBuBCWgZ8mSRY4YhrEFo54A1aUQYRhHQ4Y9hS0dq6J6FBwFJfG3FCJ95Dlg0Gm1clkyL2Cz+Hzdj6viI3YkIRZiAllt5KHJE3AZfR5PwciqmbFixQp8+vRJmX/8+DG+dYiJFNsHYMe4ThjQrBoePHiAzZs3K7kkGzduVLZjGMZ6sABxI65cuYL0i6rKEcMwtijNu/aN6hlhGC2gy1tx5M2eMi8oiXzZLaBGMvFZwqhJ/SSMqGs9jVfdUb0kVWzcZT5mOD+MSfkAiRc3wIxiUZRckz8rJ0Sf/W8QP7wfKsZ6h5e3L2NcuSQY3bIywu+fhylTpmD27NlWTWh/9+4dZs2ahZUrV2LHjh1KGWFqzBgQIJQYw7gBLEDcCLqwhX8prvIMw9iEP18CRaPKAcNogHiRgZJCEP/pwKgi8nZkiK52kadXCosiURLZQy2v/EnY9WvuAm3SqdvbA8oX6plZzS/5Iyvw5LOa00VeolIJ1ZA7Kr+8+fIz7EyyC4XPT0fUqFGVSILQoDLAr1+/VpYnT57g3LlzShL8hAkTFI9Kt27dFEGTd2tHZNvwP0RZ0Qn379/H1q1bMXbsWAwdOhRDhgzBoEGDcPz4cflbGca1CPNNI2UhGjRooLhEDxw4gMKFC8tZxprQRW3g7UFyxDDMd87JVwuhZHQfYUQJu8o4bOCBYRhDqu4CZuRXy9U6Aqpmdf0dMOsK8G8J4Owr4MZ7NcGcuCHWJRSGv6fRJ479qLITaJoGqJEUaOwTFuESpkfqUnXh5+enVNWKGTMmKlSogD///BNRokRRRApBSe/0PmzYsIgbNy4SJkyIdP+2RNRPT4QSe6ZsExqBCINVyI2TsYuhb9++8PbmxDJH0b59e8Vjde/ePSRJYpybzsfHB0WKFMHdOkBSE8+9rJvCo1Kr7hg1apSccT3YA+ImfP78GZEjc01QhrEVm98CGSOZID4Yxk689Xec+CBuCbFxU4iMBOIWRGFXtz4AZRLKlYLU0bQpPoiVxYE+J9QKaH8XCcSSVJcw6M5g9L8/CqOejEb7c72xo2VW3F0zGQ0ujlCaI9LS/UIP/O9wG7Q62BpV11ZD7hl5EPXJOaPFBxEW31AfxzHgyQT8UTUnbt++LdcwjPPDAsRNuHTpEjJmzChHDMP8hBU8ESOfAFNtHL/OMKbyyqD6lCOIJ4T58ZfAkedA3jiAdwS1d4sz8PATkCqIsEqdYPIKD3TLpIZv7RXXAFsQzeMbpqS6i3/qpsSYiqnw7JnxIoZhtAoLEDeBEty4AhbD2IYjH4GEwqjy4isqozFmXLZ9Yndo1E0BpI8OFImn5lV0FQa7MyA0BRruA2YWUMchQQn0dZLLgQ2IIK4tlLPSKsYtLK6aCANqF8Lz50LRMYyTwrdLN4HiFpOOZA8IwwSLBV6QPg+B6ez9YDTIuntAOzsmdxvi91XtZk6vq4oDpRLIFU5A7d2qWArKA6IPeXYoaT1uJDlhQ+j/6ZHhC3pGOoQZNdJj7ty538sJM4wzwQLEnfD7KN8wDGMt7voDkcSVNB4nfzAao9x2takfVZ1yBFR6t7ow4r98A0blUityOQs9T6iJ8bT/QqP9YWBhETmwE9HCA4PTvEK+zW0wrlIajBkzRsn1ZBhngQUIwzCMBXR7AIxOJAcMoxH6nASyegPdHRjuRKVt40QCKojzg7rJOwtdjqmNEafnlxMhUGEH0C69mtfiCLKJ73hQ8kf47WQfDC6fDuvXr5drGEbbsABxA6gOefz43BmNYULFxDCsD4HAY2GoZOcCc4xG8P2qeh0efwLG5ZaTDoLEx0s/x+egmELbw+rrbCPyPiZdUsOvWqeVEw4kcRRgTMr7iLyyC3r16sWJ6ozmYQHiBlDjJE5AZxjr0+MB0Je1PaMhimxRe1YssnNIUFDEF8J8c2k5cAJaHgSihgcm55UTobDxvlreuJDY51qhbLk7GJBh3vemh5s3b5ZrGEZbsABxAxQBsrqRHDEMEyJGekGoQs7pz0CV6OqYYRzN9kdA9lhA09RyggmWmVfU7uujzgPNfIC8m9ScD1O8RjGEWKHEeiozfOmNnNQAUcO+wZiMYzG89BUlL2ThwoVyDcNoBxYgbsDbt28R/f09OWIYxhoMewzUjykHDKMBpl0C+nN3/VBpfAA4/FwNn6LcjQ7pxfvK4pzOITcwkgqJgSbid1FjxRd+ctKRCDH0E3f/RW10x9evX7F79245yTDagAWIu/Dtm3zDMEyoGGHEUefzrnHlgGE0wJsAIJmXHDBB8vtRtSP7kiLA2NxAm3RqbxJzjKEWaYHL4jpQNQlQNJ6c1OecfLUHhuJDx8d7aBn+f7iwaSCWLl0qJxnG8bAAcXHoyUe4cA5ug8swLsacF0CpUHoDhAo/qWasiM9TICWLjxD58zrw1FcVHtaA7qxU3WvJLeC+fpV7Eh468WEPERKc+NDxLRC/ZzuIJLd7oHfv3njzRkPxYozbwgLExblx4wZSp+aAYIaxJgtfAsO49C6jISZeBPpqRdTa88m/CUwQ+2hlMTmwEv+UAJJ6AlV2AUepMXlQf7tG9kexpE/RN9UUjOxaFaNHj1byQxnGUbAAcXG4AhbDmEkwxtzGt0DmSIBFfQfZ+8FYmVf+QHpHF0QgQ1tnbOu/1whUlcvapPBSC1LsTwq026POBYmt9kVo3g8DYkT0w9jiB/A/75G4sKIpmjdvjlOnTsm1DGM/WIC4OFeuXEH66YXkiGEYSxnzFJjkRH0NGPfAoWl+IYkNjQgREmiBtthH4m/LIhTI7ndCCwgxsuiVnA8Ka+8HY8RH8sLyzc94R3yPBmlP488Sf2PZtO549SqkD85ohQULFiB79uyIFi0aPDw8kC5dOly4cEGuVaHIl8yZMyvrvby80KFDB/j7ixNAY7AAcXECAgIQ3v+9HDEMYxIGnoqTn4B4HoCXJVdO9n4wVuaMsB29I8qBvTHWqNYJEWsb4UbS7ZiVK4Tp/S1jEwGTnonXxMBcCsOyB6aIj2BECBHmmz8GFjmPoUOHKjmjjHbZtWsXWrVqhQwZMmDixImoV68erl27hpIlSyIwkPxwwMePH1G4cGFcvHgRVatWRefOnTFz5kxNdshnAeLicAI6w1iPPg+BqcLIYBit8OELUHcv0M/ewtYSMWHJz5rB8RfA5TdAqYRywlIMPjs9kIgubrXXfIEUQgjuCemZn73+bkPREYIIiR7uJf6X4l90795deXrOaJMePXoor3PnzlWEyLJly1CzZk08f/4ce/eKi4Bgzpw5ePr0Kbp27Yo1a9bA09NTmWcBwtgVcqmSm45hGAuQht1d6cFOFEF9NQuteT9MjB9ntMUbcUxS5/PlxdRSsnbBmuLBmr8rGPY8AVofAnaVlxOWEMLnnZQY6PIAGCZEzkjxf4aIpX+zDc7bjDEeoFe6RYpxS0/PGe3x+vVr5XX16tXKK5EtWzbl9ckT9aD7+++/ldchQ4Yor/ny5VNeKddHa7AAcWFOnjyJvHnzyhHDMJbQVRgX41zJ+6EzYliEOB0UbEFGdWEhPv4qDOSKpc7bFFuKBd3vtsHvb30QOFIJ8LKkaoQRny2VDIELEF+OUakm5v6tpoReGRKCF4RIeOwNxryZhnkDOuD9ew7d1ho7duxQwq6aNm2qjClkbt68ecr7jBkzKq+U95sgQQLs2bNHER/UBf/IkSMoVaqUsl5LsABxUr59+4bbt28rrjZd7J8hJECyzykqRwzDmMsHcYo9+wJkt0EVHYeheux/vDJOw2hhvJJBfaG6OCa95aStsZf3zooiZP19oFBcIJKdIpEnJgKa3QUShJcTtsCY8/WOj3xjQHDzeoQJ8EUb79sYN26cnGHMReeVGHPe9OX8iwDcu3dP+XkdadKkwYoVK5TQevKGUKL5gwcPULFiRSUxnexBygH58OEDqlWrhqtXryphWvT+06dP8rdoBxYgGufQoUNK46BBgwahX79+WLlyJU6fPo1u3bopCUkU40frguLz58/wDMtJZQxjKV2EIdM7qE7HpmJF48oqsPhwSnY9BkbklAN7Yk8RolvMpOcJoNdxYE5BOWEuJnyGzJGBF18Ap7zr6l0LMny9hywPtir2BWM+fn5+yuv868DQc2FMWojHj8WJHgSU5xE/fnzF20HekE2bNinzuv+PvFcUpkUNJ/v3768IE7IZtQYLEA1DAuLff//FmDFjlHi+kWHWIcrCZrjXIycGPZuMVgdbo13su9/jAvWhA5F+nmEYyyD/4kVfoIq1eixoTYQwTsdnYeF6WtSIxgIcleyuv4TClgdq4vnVmhZ6P4z4vwzZnxZ4ZOuKp+Z4QYzwfuhT59txvFre/6d8A8Y0kiVLprxeHwt8nPfNpCVL0vDf8zf0GTVqFNq2bYu4cePi+PHjSohVmDCqYNGndu3ayis9oI4UKRK2bNmijLUECxANs3btWtSqVQtoLg4uWh5dRuX4vqiWFIihS4TdOh6JfO/9UuHg7t27ShwgwzCWMfA00MjaYS5mGDYMQ9TaAySNIgeOwtHFFPTFiG7R48JroGIiOTCWUH6nscQPr+aAfFGHtsOSUCxDgvldrbwuI+yqnorR++WLzf8iJhQOHz6sRMLQQ+n79+8jd+7cyvzNmzeVlgs6IRInThzllaBeIDFixPgeDqYlWIBoAPJWUE6HPg8fPlSayxScF0oTwcCv6Pt1I75MqY4/soXB0LyRMKBsauWC0e5CP7kRwzDmsv060OHH9ZxhHEaJrUCpBMCKYnLCkWitopuecGjgB2y6+vNcqIuVII/pVV+g/V11bFOMFSEhCZFQfkctr7uoe2OaEsJD4d+M46CH0uRVoUR0fQoWLIgNGzYgYcKEireDFh2UI/zu3TvFY6I1WIA4kDNnzih1nakBUKdOnZQwK3KX0Xj27NkY8Hi83DJ0aiVTY4IHZvLDsEQ38RcWIlKguAoyDGM20y4D5WxVydqKRg/j+vgLy/aFMKzbp5cTTLAkiQBkEDZY+ktywo70fggMECLx0zdg/gs56eSkCnyMKV8W4/jisVi8eLGcZewNhcNRdEvy5MlRo0YN3LlzB0uXLsWzZ8+U0smUnJ4zZ07FO7Jv3z7lZ+bPn68koBcvrr1yh2G+GT56twHUj8LbO+QYhgYNGijZ/QcOHFC6OLoKpD6pSQypTyqZdvDgQeVvJK8HlU2r4/M7PD65yFWKYVyMfJuAw0lt/KRGa0+SGccQiiCtfgv4XyygYki5SI44ljQspNvfB8pGFfsuhpywA3mvAMeESPwkBGOxa8DxkASjtb4vc21LYzwo+kTwxDSP8ijYoh9y5colJ92D9u3bY9asWUplqiRJksjZkPHx8UGRIkVwdwKQ1MRS2VkHhkelht2VaBYd6dKlU8SHr68v9u/fL2fF/SlsWLx8+VIJtaJwrNSpUyvzZHeSOIkaNSpu3bqF2LHt1SzIOOziATl69Kh85x6Qpps+fTr++OMPjB49WkkkJ8/GyJEjlTjKXjeHYNiD4WiwvSGLD4bRKKvvADnETYPdxIzNCcWI//MlEDFMKOKDoN9jb0GgYQGdLTJw0o7VR8c+/SF2mt8F/oivvrc5pgoJc/H/hI7+m/DnkM6aLOvq6vTt2xcDBgxQvBvUcJC8HXny5ME///yjiA8iVapUSqhcoUKFECFCBFSoUAHnz5/XnPggTLq3nj17VuktoVt27twp1/zMpUuXcOrUKcXY9vf3x7Fjx+Qa14cSfagFftGiRTHizUz0u/4H2h/vgKH3h2Hg7UEotbQ0Itg+PY1hGAuZeBGYbI8+nhp+gszYmGAEw8rXQCthwP4lhEePh8CSV8CyFHKlFtGoCPH5AFSyVvU6I9j0FugnRcctP/t6XkzGTNES5os/BkU9ijaVC+PGjRtylrEHzZo1+x4hRFFDZIeTfU3hWPpQTxDyvlAoFlW/0lXj0homCRAq60XGdbt27dCqVSssWLBArlGhmsWktpYvX47t27ejfPnyGD58OKZMmSK3cG1IdE2aNEnxdGSdnB349EauYRjGmdj/FEjuZb8GZowbEozwpI77y4UAaREbeBAAJI0A7EkDmFR11xGiVoMi5IYQAfntWDFMP549orCuKCHdbpgiKCz0mMSN8AULkp3DlpHtlOR0ejJPvSioEhPDGIvRAoQam1AsG5V7pQZ45OIhoaEPlQebOnUqhg0bhj59+igZ+/Q+bdq0cgvXhDw9FHJFipNCrjw7iCue7VNrGIaxEVR6d9qvJdhtB3tB3IdgvB5krFa6CUQTonddSqCguI0MiA/8bm4FNjc/ppa/AnJ4yoGdSBNR9boQJHzW2PsZpL1CsQQR8BW/f9uJia8nYaTvIsR6eBQDBw7EkiVL5BYMEzJGCxDKtqfElpgxYyoJLUHx9u1bpVW8DtqOvCCUIONqkCCjWsxUvYqEV5kyZfD71UEI08L1/laGcScuCaPBywOI/aOSIcNYh2BEAXXPzncFaBkLGGLN9k32FiEa8oJMfg6MNbUXiIW0iQ3MkWmdFaIB+96r7+1KaCLEBiIlzJvHKHBkOEa9n6tUYtq9e7dcwzDBY7S1TBn0lH0fEhSL9vHjRzlSadmyJa5epYLcrsX48ePRsGFDTJs2DWPHjkW60VT2gkOuGMbZ6XYcmKLzftjTgHPzJ9YuDX23wXy/h8Qts/R1YJG4vda0Rc6Am4qQ+B7A4Z/NEZuTLwpwV3ZBLyDeXwypEr6Gk/fN5vArRBrRGkPatpATDBM8JnlAqIwsJcFQwku5cuWUsl/6FCtWDDVr1vxJhFStWhVdunSRI9eAygo/evQISQYm/dGlnGEYp+fpZ7XfQqqgnbwMYxohCA9i2nOg10PAJx2Q0ZU8bhowrpenAHo+sHMehoCMKrqGTHgGlHDUdSQ4L4eNQrSW3wbKbAcKXQX2v/iEAknj4ciRI3ItwwSN0QKEEqwXLVqk5DhQbkf69OmVSk/67fknT56MN2/eKFn6EyZMUIQIlQHLm9cepWTsA/XxoEaBEwO4GQ/DuBrtxT1zVE45cAT2flrN2I5Qvssmd9QSsT5pAS9bR+464rhysAjxFPuUEvlJ4NkTqnzV4T5w9CPQMKacdASGYsMG4qPNYaDAZnEcvxAipKiwj4SQnpwYGP3+NI73bqEULaJ8YFooUd2wcBHj3hh92aPqBpR0Hj++WmOOKlt5eHhg4cKFypig/JDDhw8rHo+VK1cqAoVK9ebPn19u8QNqzle3bt3vCxn2Woa6T1Kux4MHDzD5/XREDSP9rAzDuAS+X4FnvkA+c5N+rQWLEOeGvr8QvsM3X4CCV9Uk84X2rI7phiKEEvjt2QeE6BJX7GpxHRmaQO0F4oqQh6fwFiCbEFiHKwHj8xjkzH0JQKcPlzFp/2SM3jFGWUZtH40Uh9cpzfwYhjBagFDTkzhxfr4zU1nezZuF/JVQnxBKOG/atKlSEapatWpKDkhQzdbpd61ater7Qk1TtAZ1Md+6daui3Ddu3Ih+T6eg3tb6YoWwVBiGcSm6HAM6Z5QDhjGHUIz848IYLn4dmJEEaOtooWsvHCxCHFGQsoQXcEmIEG8PcUh8lpOG2EMQ6rweVvR+kPjIsxEYkh1oH1KX9yAoeXoTXs8doUTIULQMcf36dSVpffXq1YrdqB/CTxE21NKBHv5S9A01d6aH3hcvXuSSvy6ARY7frFmzKo33dOjH/FHoFZVkK1iwoNILxNm4cOECunfvjogRI2Lk8wnoeLITvAK58yfDuCIUJ372FVBb/4m0I54Y63Dk/83YhJnP1R4f+9PZvzyswyER4iAhEi6MajTbk5jhgA9fxfUkBrDitZwMCnuKECsx+SJQQ1wnSyWUE/oY8R33C/sQ9Rb1wF/ZYmFo5nhK1EyEfvWRZVgDfB5fGVOqZ1Ae+g4ePFgRHSQ0RjwehT5X+2LEo5EovKU1Lg2viXHjxmHIkCHo0aOHUgzo9euQdjSjRYwWINRNkVrA60NJ6eQl0EEHiyF0EL17906OnAcKMZs4cSJK3CuJMEVYaTOMKzNaGAI1ksqBVmAR4jLUvQX0fqgawsWvAdkvAxeCezLuyjhAiEQRVs7TH6mqdoGaEH7+plY1Ox5aJS4nO8//vQsMzC4HQWHEd5w4vBDjsQMxMOIzNJnSFIUzPEf6XF9RJuZb9Et8H6OejMbgu0PQ/+YAVPqnMvTL/KSO8gV1Il1Dv+t/YNCdwRj/egpq3vtLsdf+/fdfuRXjDBgtQEht7tixQ45Uzp07h4QJf8hgyo8wDLeKHDkyYsWKJUfOwYsXL5AtWzaEWay3e4rLhWEYl2PDPaBXFjkgtGIUsAhxHoL4rt4JwZHoArDrA7A3LXAsPXBKLNvSqN6QcjeAdW/U0KyMl4AS14H6t+UPuzJ2FCL+wiSJaVIbecuhZpLPAtRE+PfGeF+c5DxfJ8RHDmHOGWU4GvP9WuM4CPyCRC9OY9jDEXi5d9kvdiqjXYwWIMWLF1ca7+kgofHPP/+gcuXKckZl27Zt8p3KvXv3ED68kLtOBJUcTpo0mMehLEIYxqWgEpJ5tRyPzyLEKaHk5+hngEwRgefCyMqlF3YVTxjEO4QImZIY2C/EyaRnwFxxy9kj5uKL22X/R3JDV8caBmgokACxeZUxA6j8LvUAuSYW8sAYhROc52OEmJ6YRw6MIajvVvedW/t7Fzbp/z5twI55o+Hvz0WCnAGjT0tKLB82bBju37+vjNu0aaOIEOoLos+oUaNw6dIl5T299u/f3+n6gFAuS4ilg1mEMIzLMFVcrsbmlgNCi4YAixBtY/D9UGfzAleBNEJ8LE0R/I02fSRh0AkR8ndyoLCXOtfYG/ARomTPe+C2u9hRtjBIBVvfAb52zv8gUkQALgjxUfI68Kcplc40fJ5vF6KY+iN5mupN0hccNviOfyLwK1ok91VaRjDax2gBQl3QZ8yYoSSWly5dGg8fPsShQ4eUtvs6kiVLhhUrVijbUWnd6dOnY9myZfD2FldUJ4IS63XlhoOFQ7IYxunZJW+qkX5cxrQLixCnIbYw0vxzAHOSAr/dVsVIfrFUvCGM0wuquAgO8pSQGBn9FGh7TzVi94WwvUthRSOVwtoGiPN7bxo5YWeWCeERQ1xX6HOYhEbP88FngOm/dlTQHOmfH8KdPat+6lHHaBOTHJPp0qXDX3/9pfT2oPK70aNHl2tUevXqhQQJEigChErrzpw5E4kSJZJrnQM/Pz+8ffsWWGRkd3MWIQzjtAw5C0x1gpvqd1iEOBUUikOhVofTAUfEsiU1cDI90COU5njDEwLbxLa0rEoBzH+pdpl2wMN8x2ChCLniC7S+K4ReWiCCSVaO9SggRORYYf4c+iAnTEFj5/lKIaLTiGM5RgQ5oXFqJ/6i2KCMtrHqqanFXh6mQmV3w4QxUnzoYG8Iwzgdl96oN1Rv/ZuqMxj4LEK0hYnfB/WGKCKM0xxXjEs4J2/KkuRAxziqN8VtMFOE3PcH6on9tFMIP3vnfhiSPCLwxNwH8Ro5zx9/AkadBxY4kXmX48V+nFs7V44YrWLV0zNLFv0yMs5L7Nix5TsTYRHCME5Dj+PABFMSKhnGSkxODJxOL2zsyGolLGNo4A08dLeK8CaKkA+BQJWbwIZUqnBzNKkjqNWwzMbBIoRCVEtvB1YL28bDwWLOJL4FonD6REqPEUa7WPWQoi7ozs7z588RLVo0OTID9oYwjOZ55a8mp6bRP9WdybPAXhBtYOH30D428NGEuKpIzn+LNR0TRAglnZeMCiTTSKgQhX99le/Nho4xB53vVPXqQEWD66STUCaOH/butXIXRsaquOPlLETmz5+P2t+6yZEFsAhhGM3S4TDwh7M7bFmEOC1UerfwNSDfVWBQAjlpBIHfLMgDsVJyt0Mw8rM/DQCSaCxPwaA1mvk4QIg8/WwQoupERLx/Em99VsgRo0VYgOixdetWpbFiYm8rXTFYhDCM5vgiLLh7H4FSP3qoOq8x7wCjhJFYsN+HPgaWJQeuZgLKRJWTRkBlfalxoVtihAh5/kWtPKUlTE0pDRXdOW/j8/6dv5NUBwyOF3cQNopzVWB1N1iASHbv3o1r166hKX7ua2IxHJLFMJpi4BmguYNKc9oMFiFORSkhOqY/lwMTGCFEszk/5y5Qgv9bi2OerIvVPCBBYUMh0vIgMFq/P5IT4h0+EO/evZMjRmuwABG8fv0a27dvx+/RO8sZG8AihGE0wc5HQCt9AeIqxjuLEKehb3xgu7CLdpnY34MMbArDcltC8YIkDA880ViifsIIwIXPcmArrCxE9j0B3on9WCKUdmhapziucB6IhmEBIpg9eza6JRojRzaEvSEM41DmXwdKmhBz73SwCLEPVtjPOTzNy+fwd2cBQoQgQrJGAq75yYFGyBkZ2PBWDmyNFYTI8RdA12PAvyXlhBOTM/wz7F1tB9uOMQu3FyDU9Zy6uce1Z5UHFiEM4xD+EgJkeA45IFzRYGcR4hRc9zUt/0NHZH5sGKwISSsEyEuNNcA+/xnIKD6XXbFAiPzvELC/IuBlRhlj6hnS6iBQaAvw9y056UDClgCiR/FAYKDZpRsYG+L2l7IdO3ag2re+cmRH2BvCMHaFatqn8DKoZ29kdR2ng0WIpjn6EYhlZp8Ksx0gbnJM+IoddMbWIU8mQOF2S17JgQbxeQqkWwNkWy9Mkq1A4bjGi48jz4F6+4CcG8TPCdHRSoiXmsnU0r0TLsqNHIGefZU+QSCuXr2qDhhN4fYCJGbMmHjlH12OHACLEIaxC0PPAlPzywHDWIKZwvVvYYgWELZQlwfAnKRy0kS+uHsIFhGCmFqXEqh7C7jmKyccTPpIwFNHeGWMOEY/ic/V4QhwsiqwrwKwStgj00K5Rr4Q+5W8HCQ4Jl8ChmUHTomf9xGiY3NpoGJise/fAu/tnYujEx0GNlWqWP64efOmHDFawu0FSNmyZbH2jIMLXQdx0jAMYz3ohhgtfDA17V3VC8JojgnPgMPp1CWBOB7NgRoXrjc3p8ANvCC0X33E/q17G5j/Qk46GE9hab2zZxSQkde0Zj7A+DyqxyOGuDbGNSJUrMIOsW9TqIJjRTEgrcHz2+vvgHp7gUNivU3RFxwh2E+poj3B1oV98PWrxsqjMSxAIkSIgJx5CuLMPTnhSEI5kRiGMY8ux4TxJ260DGM1zBCuFHb1ysKn4f+lBqYIIWM2zi5CjPj8ccV+JhFCoW41NJCLkNcT2Gyv/i1GHpdXhIh95QeU0e+HZAQB34CywfzM3Q9AHSE+tpcFYtsi78UIwWFIzG/3UK9KYfz9999yhtEKbi9AiOpd/sbGSzHkSAOwEGEYq/HMF/AN/PVJ3U+wF4SxMdeFsXdHLF4W3nWpi3r2yHJgLm7gCaH9PC+Z5YLPGpSNZnrJZbMw4Tq24DrQRog06nZuLB2PiGMvhN5+1XYDG0sB8cw4PgefEUJtE1BxB5BpnZzUYaFNVCT5K1y5ckWOGK3AAkQQKVIkBKbvIkcagoUIw1hMu8MGla8YxloYafB1vA+0vguUFoZoBAvvuotfAl3jyoG7YYZwCmvtTuRmUNQLuOUvB7bCxIcoex4Dmx4ASVeroVghMfsqkHsjkFYcvwsLy0kDhovvpnZyIEkUOWECdfcC/oHAscrAljLAF124mrVsoHvrEfXDMW5KqDFYgEgCAjTWvUgf3UnIYoRhTOKVuOnTE76Cxhhs7AVhbEDTO0C0cMDetMDMJHLSAt59FUaeNdIW3cALQnas2PWawKYNJM24dk3MC/wnBMiqEkCqqEIk/Qfc/iBXSqjKFXklrgm7/VgV4PeMckUQHHgi1qeXAxOha/TInHIgaC3OldxClJQaqy4FhgErjwFLDwmhI4RQoznCHBoNVJwgRL1YX3mS+L+XAXeFOA+SQH+UyZOImxJqDBYgguvXryNuXCd5pMRChGGMhkIGBmWXA2NwJRHiBgamJgjhmKGqV/Roa6SJcfbBcV8IahIzVsOZjhEzPmu/h0ARLzlwMOHC2CARnY49M69Zb8WxRE1ZqwlRPCCbEMf5gbbCwC8mhEjZ7UIEiPe/HxXCubwQK3lCNhZ9hSh+6iuOTTOF8SMhQN7oPETCvunRETgxGNjVS13WdxZi6Iaw1Z4CscX32aui+Fx9gC3dgZ1i/cLWYjeIv6P+TKDFAmDzGSD/UPF3jAPqibm2i4Cxs/7hPBCN4bYC5NSpU0oH9IkTJ2LatGloF1Ucyc6EToiwGGGYINn3BHjw0fQkS4YxmWCMwL9eCmMpnhxYgSGPgZax5cBauLBQPf4J6BBHDhxMk1jAaHFNshoWPiyZcQWYpFeYI3NMYFtZtRzvP8KuIHFCla48Q+kJMlP8nszrxN+WS06YwYJCQijQcRiMPUONoic1FMd/DSEmSqhiQx8SJa2KAocHAHXzit93AFjeDtjUVXyuOkCDfEDnUn7IEOOR/Ann5d9//0WJEiWQIkUKeHp6Ik+ePLh1K+hKC76+vvDy8sK2bdvkjLZwOwHy8eNHDBw4EOfPn0fp0qXRqlUrTM01DeHDaqx9qimwEGGYnxh/ARhwWtyASskJU7Dwxs4wOpJHAC5YsSneNT+gmgPbVjkMM0USlSyObWRTPVvT1FstIGAVrHCNoj4dCTzlwADyZDRIYVy+0rp74hivDpRPJCdMhDwfrU4Bey4D1mhYXj4LsKYTkEIIzwjiu6fXYumBgqm+IGw4jRwMZuLj44PatWsjYsSIaNu2LYoUKYITJ06gcOHC+Pbt1xi/rl27Kjbv7du35Yy2cCsBQl/egAED0KFDBzQN+z+kPpgG0da60NVcJ0RYjDBuzP6nwNaH4rWC+SEBDGMyekYhNcGrdBM4IcRHdSsWWLTZDVvDXpAdj4DBj4Glr9Rqdsay57128j90ZIkkDOQbwOlPcsIcrCA+Nt4H0kWTAwuhHP+mPkD/00C34+q112iErbJFfI7y4m/6V4iGsDa2SP0DrB0DZ1969eqlvK5duxa9e/dWPBuVKlXC48ePceDAAWWdjidPnmDhwoUIEyYMokWz0pdtZdxCgJAynDBhAm7cuIGJ2acg3tb4SlKSS8NihHFTFl4H/sgmB+bCXhDGRO5/BNoLw67wNaC7MMImJBKGZnrLy+7q+CBsp0i2vGNrRIRQ09DS29TePcW3ApOPAjGEkjgljPY8V4XxHEQTxofidr5ECJRPYh+RSKHcm27iO9iVRm6gEWYlBaYmBsY+BYqI4yTnFfWzGo2Vrks5YwGXzW1maQCFbQ3JDiT3AiqIY36wECJ/CZFFUGUrqkJYZrvaOb3STqDTEeBNXrFS2ib5UgJn7wFVTMnVM5OwCHDqhoS6UKtly5Ypr0TOnGr2/oMHD5RXHfSwPUoUM0qS2RGXFyCfPn1C9+7dUapUKTQL01yoEedWwGahL0ZYkDAuDtWpP6mRDsiM60MN3QpsVg2tytEAn7TCSE4FpLdyIzZqqpfC1h49B4uQIWeA5geBrpnUztzLYgObxb7sEheYKAz3k+mAP1+qlcW2iP1e+SZQSIiSNkL4kVeh1HWgqrDRtr8H1gjD1qaCzUzSiuNieQrggDhOTgiBOlqIEaMCwK34UCSO+AyfrBh1nj460EqIPcq3GyHs4TlCWFUWYqOkEJBUgXCHECmUT7K8P5ApnzBDRv8It0ol1j+xkhgKjSLJXv3iKXAmtm/fjnLlyqFp06bKmB6uL1++XHmfOnVq5ZU4e/Ys/vrrL9SoUUPOaBOXFiCB4ggnlxW5qrKf5UYA32ExwrgwTcR1+D9TwgCCg70gTChMviQMZh9gXUlgU2mgog0jeiOLuzXlNNgcB4kQCp08/Bw4KAzVSkJsDM4OJDIQXJSTsFYIi+yewE4hMqqL/X1QiJJNQqSQQDks3m8X5//CZHYQa1aADDBP8c+H0MSAFa9FJJjzbwKG6pW9tSalhAgpnQiYIoSGz1igcUsxKe2NaEL4UBI5VQT7JINQ3gjh6G2nB/XFE1zF3rnD5Mj2vHyp1gWeu9f05fy9ACW0Sp+sWbPiv//+Q/jw4fH582cUKFBAieyhHJC8ecmtpNKtWzdlXY4c2rZ7XVqAHDt2DBUqVEC8eFYsQ+JqsBhhXAx6ckqNrCgkhmFsRZMDqjF3uJJe52cbita8wkizeTM7HQ4QIT2PAyuKyQERwmegRowkOFpZuyKYnTnzGYgirLAYIeVGW/mY+m0/8LfYz1R+12j07QQjluFdgVRVxPtgCB8O8BJi5OYzoNAIYGRtuSIkkgfTAdEEPMJ9w9ev9is49Pr1a+V1lBB8HZeathBBVbeinI7Vq1cjduzYOHr0KKpUqYI9e/bItcD69euV8aRJk5RttYxLC5BDhw4pypAxEsMLCcM4KX+K057ijakalkWwF4QJhqtCfMwuIAd2YNMbIIdO6NgDO4qQpkLM1U+pPjxwFyhfpckdYGUKOWEnKPQqvjHHkQ1tAUo2zzUI+F0Y2guaAyUyyBXBoRMfVhAhWSK9U6qg2gNdWNTtFXngv7OwSUuWVNFRqFAh5ef1mTlzJurVq4dIkSJh69at2LBhAzw8VAVLDbV79uyJxo0bI3fu3MqclnFpAUJt96NHjy6u3Nr/IjSJ/gXIRhcihrEF1Nn3XDXg7Gu1HK9FsAhhgiBpFOD6OzmwMS+E0dj/sVgSyAkXgs7PyMJ+6qrrsk3Cx0FhYPakzyO1R0yIZYJtcO0ZLcwh6noeLHa41x/qD5wcAmzuBuT/kbrwKyQ4DEVHUHMmUDr8XewY00GOnAvqX0dVXElkUHgX5YMQT58+VZLrZ8yYoTTWplwREiCjR49W8kT69++PfPny4dw5bZ1YLitArl69qtRHVvB/o74ylqMvRuxwoWIYS1hSBLgmjMTZV+WEuTijCGHhZFMo1n3NXTnQh/a7Ffc9lfQtfh34JwUQz7nbGPzEoWdqZaRL4vb83ZPkBsJDx8mPQCNvObAjFHrlFV4O9NHa/dwK3o6g8C7yGs/FOeWMUBNCSin4448/5IwKVcLatGkT/Pz80KlTJyVJnfrcpU+fXlmfOXNmZZwggbaeYLisAEmXLp2iEBMmTIhOcx9+T3hibIC+GNFfGEYDrCwGzLVUgBDOYtBb2QBmgiZddOB2SI3lLPwOKEQn9xWg50NVfFi7qlao2OgYOv4CyLYeGCXExoQ8wqgqIVe4kfi46RdK3gdhw3P4pTDAf6qCpaX7tYUeDmMoWCSx0hfO2Vi5cqXi7YgRI4bSRPvDhw9KL5BHjx4pla+o4NLUqVMVzwct1atXV/JA6tevjxEjRiBOnDjyN2kDlw7BOnz4sLLji6YJQNlxQOVJwJWfiwowtsRQkAS1MIwdSOipdty1GC0b91r+bC6IZzjAN7SWAhZ8J5eFkUhVr5a5kPigBnjtDwN7Koj3pYF8OnvIjcQHMf058D8HJtDPLQjk3QTUuQh8KSontYApwsMCkZI8gSfevrVT7V8rkz9/fmTJkgULFixA1KhRUb58eUVktGnTRm6hcvz4caxbt04JwVqxYgVOn7Y0Ftn6uLQAIdKkSYPcyb7C5w9gfH2g5wqgyEhg/n65AeNYghIlhgvDWAiVuaTKWFZDZ1haYGBaDS18Bjdk2S2gRHw5CA0zvp9cQjTPSQoUvQZkuqQ2rvtLreppG3THkY2OpRlXgEni76CqYd76yeZuJj6IklGBiU/lwAEUE8ftqfFCRIvvYZMV7dLZe8Qte7QQlkOAydvlpLHY2Ouhz+dX9+Q756Jz584YOnSo4u2YPn06UqZMqSS6U88Pw2qvVJ6XmhNSM8Lbt2/jzp07co12CCPU0Tf53qE0aNBAUWnUJMaSylVfvnzB5s2blZ1NSein1g3EzCZAghhyAwGFYw3fAOy5DCSLBYyorTbDYTTOXvnKMCay+YFaaedaLQPjh2HM4PEnoMZu4EhlOWEKZhjcr4SA9vZQu6xTo0OrYAfR+vQz8EjsK0o0jxhOL9xKhxuKDx0VbwALkgnbJKh8DPnd0EOTiReBM6+F0SyOgVyxgWwxhRgVtqbZFcP0Hup1Ww7kFJ+hUUE5YSa7hLDst1qI5fTAqDqAR1ig1ypgvxCdkxuGkmhOWCI+7pgeSrX/fRl8y/IHihXTr/scMu3bt8esWbNw7949JEliXA1jCvMqUqQI7q7Mg6TxIspZ48ja8jwq1WmHUaNGyRnXw+U8IB8/fsT+/fvRrFkzDEg6EGt//1l8EKT6qe704QFAl7JqKTiqRT1tp9yA0SbsEWHMgG7i/U+pjbGoM6+/NT0hjNtB3rTyO4BlxtsuP2OGl4HEx/4P1PlYTpiD7v814/83B+oMX3uv2qxxUHYWHwRdeurcBkpcF3++EGf1xXvq3l5SLPRK8/XEXJdj4r24VqVfq/bM6JNF7TCeMDKw+7EQL8JWaSHsbpMvZQb3z/1XLRcf1Mujy99ChPQGxtVTxQcxti6wpbv47tcBw9arc79AwsPKng+y48gDU3GC2K9jhCgaKfbl6J/D719+DKfkUTCOxeUECHWHpAMr+jrjDi5S5lQKbl9f4NVHoMAwcVGYCTzmwlnahYUIYwLzxU29WlLgt5TASHETr8ueNMYCqHLTrAJqqWeLMFEEbHgLNDa2apKh2DDx/7IE8npQDx7yeByoACwqAuQxzHdwU8/HVvEdfhUick8a4IEQFfvSCsNdvN8tFnql+Q5xxDEWT23KeKOWWp44a0wgozBpWoj1k/IChyoKozoBkHsDcOS5/OUhEcQ9c/hGYevkk4OQ0IkE/UXywVcIJmEvbeisNhY0hDqcb+shhEhQ37fe77EI+XvuvwKyDxTHHzUHHaCKn91CFO3vByxsDVQQguTcfWVTvHz/DXHjctiLo3EpAXLp0iWUKFFCqQ5gKqTaB1VTD9yOpYEm81TVvO+K3IDRHixEGCMICPzxVK5iYsDTA1itvXBYxgnY8wTIEB0oaC3bxQRxMFwYnMPE/09Py7978fQFhv5iJ7Y/EkbsPqDAZnEp3gqU3Q409xFGdHpgsjCUg8SNw64SRwB8Q3FbFPUCaifT664fDI1TAXvLi+PirLrvKcE/SIK4R/p/AdacAHoIgRgiwYiEo5+zodHSOCg1OSrGdc6CFHl+3e7FB2DOXqD0WODNJzmpw1riQ3JbiLBKE4H1QggNF6KNGh3qQ6H21HeE7LqxW4SAu/AY3t4OqIHM/IRLCRDK+aB6yErzQQsonBbY0RNY2V5Nqso/FBj/n5o7wmgQFiFMCLRMA2x7KAeCheLeN9Y+jXAZFyNGeIPypdYiJNEgRUWk7MJoLCtEdDqxUAKzHYWGIRTWSKJj5W2gn/gclFhOxvB28fm2lFGFfpC4sfggsgpR8fIr8CykY8iE7zUaJZGXBlaJe2C348BDQ0M/CB6+Vj0FFIYeIsGIhDbjb2DAgrtoWSk+js7OhhI5pL1F28tl67NMKDwCeP4e+LstcFmXxqDbxsqM9YmP0XVVoREc5I05NRgIFMfuuw9+iBjRtJwMxvq4lACh8mSTJ09Gnz598NZfHG0WEjcasLwd4NNfHVefAhQTJ1KZcar7kk5kRiOwN4QJht+PipumMNp0RBBXvWrJxDns5sYQYzo5hIHzyt9GHdCl0Phl0YPK1vbIDOQVr4PPyEk78078/SQ+SHgsKCQ+Yky5IjT4fFNIKkTD+9DKN5tI3EjAzPxArd1yQofePZEMb/IAVJ0M3HsJJAwpSj0IkXD/mR/ytzuLzCk9sX185h/CIwgWb3+GOb2zoH+nwoib9YcwsQUfPgdix4k3KC/Oi9Agz0ifykCh7Mnw8KHeUynGIbiUACGo0QqVKeu1MxsCIyeUs5ZB4RvkqtzeU80VITdfvKhAhyWqIKFQra5/A6eD6orL2BcWIoweJ8WN9tYHoFFKOSHpL4yn/x7IAcOYwN9F1QpYITYhtDGUy0RevWcO6OhcficwuyBQxbhCQCosPr7zNABIZoOH72WEudMuPZB9gxoWp19sg0KusvQX22RUQ5GujwGaCjFCokQHjalyVVBC4fFLf5TpfgHLB6ZDp5qh21Xd6ybCxNW2NfCPXn6PRsOvomyP85jZJRXCpjRO4Fx9Aly4+QyJEiWSM4yjcDkBQlASeqcBczDofAt03Z4X7wONfURjHFRFq7Uwctf9rgqSXb2AkuLEnrhNFSRUB7vZfLU0HeMgWIi4PRSf3uQA8I9h9R1J2DDyDcOYQBJKrC2rihBHhvKR96G64RNvG0MhPjHF/S9XCKEuv8Di4yeaeAONbsuBlWmaGjhTVQiQ5EBRveq0VacAk38DGotjhqDKoD0rAtkGqlWiqPhOEvG5Dt6LhjdU5k1y+toHjPn7Acr0uICNozMhRQLjOmLmSuuleExsQZrfTqLo7+cwa/0TNC0fD4dmZEPZPMbbeEsOAnP6V5EjxpG4pAAhMmfOjGHDhqFux8nYeC+7nLUN5NarIv6LJf9TBcnePkBbYfyuPv5DkDScDWx2kMvcrWEh4rZ0OyZuoOJmHFzfj/xxgL9vyQHDmEAiT+BIJeCvG3LCAVBVJKrsVm2XnLADEy6qOVVGw+LjF1rFVpPRq9yUE/oYhNyZS/WmgEc4tZonldqN6AGUySRXShrmB84PV6tEHV5QGMO7F0Z87/BYvO0ZWo27jgLtz2K0EB/e0Tywa0JmpElkfDv+ORueICpV+zCBfWfeIvVvJ1C+10UU63wepbtfUJYGQ6+iZNfzKN5FXRLGjoD9U7NiYZ80KJPbII7MiDCvR2KfXLn9Qo4YR+KyAoRo3bo1hg8fjoJR98kZ+0HlfWeLi4BOkPSqCGwTF28SIyRK6swQxs8RwDdA/gBjW1iEuB2UoEn5HsHROzOw0IEGJOPcRBIGXvxQKhXZGqo2lT8u0FHcS4KDkuaX3xZGoTBELeWEsNtqJpODkCDhweIjWMYnUvNAPuiFQFmbYTWBcuPVPmeLWsvJoNAz2se2SYFztz6iZtHYODwzG1YOTo/WPWojXsGSQHrjQpy2HH2NFbufY9+ULHImZHz9A5VQsFuPfZE5hSe2js2k/OxOIXq2jMmI3g0Ti9dM2Ds5i7IY+3uDY0ZjcS78e0KOGEfi0gKEulXOmzcPyeMG1WrUvmRPCkz9TRUjJEpGiIvD+ftApUmqC5QuFGM2q6XrGBvBIsStiB8JOPRMDoIgtlj/2crJoIz7QJWgwmggjK+vsMfuivvGFpnTRJ+LQsMaHxD3wNVAtd3AYXEeUJlW8pb4WnDMG/XnsvAwCmou+doWFdXkfa5EBvFVDAfODANieKpzv2DgMUiVKBLm90yDivlkSJOh6KCxbgkCCt+qPfAyhjQXBo8RrNn/AtlanEa5nhcUz8vSP4Si1iOCR1hkTx0FkUJ6kmQikSOIa38My4sUMZbj0gKkXr16mDZtGgYfKYGAiNZJSLcWaRMAo+qo+SPkAl3dEYguLhINZ6keEqqdTfWqqTkiY0U0GJLV6qBaVcbYhWLPHZF86mzMLQgMCiXskRqkcRgWYw7/PTShApSN+bck8Mcp4PgLNQn5nTBsW6cF7ot7zI6ywNR8arnW+OIeM/Gi/CFbwOLDaJ6L7yhRMOGhdiG0cKXQPB5BCJFonh74Z2gGTPn3kZK0/ooOxGC4+9QXfefexeXFubBjQmbsmZwFXpGtYJKG9nd5eCEggENPtIBLC5B06dJh1KhRqNdhIua/lrV0NUq0SEDbEj8qbVGCe5SIQAMpSCpPAv46oFazYKyARkTI5gfASz+1jr6xS/dMQO09QLvD8pcwQUIejtCe9g7NYWODjHFZ/r1rZDiSHaAHxPMLAY32i2uKEBrDxXFdNJ5cqUe5hMAjI3pFBAV5Vqi7OWM5FHn15ZuBAWaN/A9H3Nf0RAjlw5L35F8hQpLEjYjVe4PPtYgZ1QNRhOAwbBpoa075l0a4d1whSAu4tADRkSFDBty9exdf6ax3EryE8dShFLCthypI5jUH7ohzmUK1iowE6s8UYuWC3JgxDw2IEAqVWFJUDoyksDAs9ldQDewux+QkEyShXeC8PIDfUqm9QhjGFG68C9rIdxRUmepqTSCZl5wIAvKchtZhOzh2PgbSRpOD4LBSErWr0+4e0FC/EbcW99sVvTJaIRHMdo3LxsWpa8HHlJ+86pjwjpUHXqHfEnEwMw7HLQQIUbJkSRx6GF+OnA8qmzekBrCnD3CgH9CvCrD2JJTyeZTQ/oFDcszDQSKkj/juiv4HRAuvGsHmQLHfe/g6GixUB9+YUrtdMwKnXgJPP8sJhgkFKkdL566zceR5CF3KQ2HBNeB/eg09g4VFSIg0vqPm0nSKo44dxh0jBUZwkPAIQaRQo8J9Z9/Cn1xnBvy55SkG/HlXKaFrV+KXQMQYybkLukZwGwFSvHhx7P3WXo6cn6xJgFlNgcMD1NAtyhlpu0h1kzMmYmcRQmFBK2+rXoyNpeWkGVCVQ3oiuSSoco4MZl8ByhvZa2pSXqD1ITlgmFAYehbomEEOnIg7H0zs4SEhMX/vo7jvaCTnxVmpL677mSOJa5N+jrY1Bdte+WosoYmQoARGKMJDn4kdUyJv27PYc/otdp16i1z/O4OcrU9j0+FX8JmW1arJ5cZw7VMqpMtVVo4YR+M2AiRChAjw8/NTEpBcjVIZgSMD1aoXBYcBfVf/3OGUMQI7iJA/r4vvapswincYEcpgJCuF+CQx0+awZdVtXBGK0e8szg1joGT0d5yXyBjJhdfmexIciZ+Z14hOR4EemeXAGNgL8gutxfUogxAfvfUDMbSwn4wVISYIDx2UD+IzLRtGLr2PscsfYN+UrDg1LwfWDHOMet956g1KlSolR4yjcRsBQjx+/Bhno7QDoqaUM65FvbzAsUFAYm8g71Bg8na5gjEOG4oQSjYnT8Ws/MDe8monZWtAJzBVtykSDygtxE3ujeIe8VZd585Q74Ov39ReDcZw/6P5sfGMe0Elb6kbuDPiIS4YpnrJH38CzgvBVSe5nGBMYou4Hqe7CLwT+31QAjlJaEmkmeMJMRKqbEVVrraNy2SdKlcWcP/pW8SP77yh+K6GWwkQ6gmy+3YC/PnmD2FtFJOzrgclr58YDDx5A+QbAuzigg/GYwMRQjd8KpFJoiNtdDlpZRoJTe1TEdhaBvgfhxIpYs+UJ9RU3cfcp8OM+0C9NMiLOTynnNAw/9xV88xKis9bcYe6kDB/bGKuU8EtwMQ8cmAKbu4FuesvbifXgL+FeDueAViZQq4g2ENkO4IRU0/CZkFCL+5roCXcSoCEDRsWXbt2RcyYMbElsBeQqrFc45qMrivER29g9h5xExoDXOOEZeOwsgihm/5rP+CNuCHZGqqMRYnXFLPtzpCh2CqtHBhBXLHf7PH9MM7N0DPAhepAdv0KRhrk5Etg5Fn1gcTucsAW8UrLySpAEhN7sHlHBPI7OmHaybjmKwTfDeCv5MBSsURzBkvL0qR0jbPyXHzU7b1Gjhgt4FYCREf16tWxf/9+oPBiIGpqOeuaUDnf1R3EhbAV0H6J+Nuncrd1o7CiCIkWQfV+lNkmJ2xM2YTA/Gty4KZ8EKKPRAXDWIt54pwqFM/4sD5H0u2YEB/imkOFKiyBRHl4DXR7dyZui31W87YQfMK0SBFUqJ6VvR+UA5hvE1DsPyF2LG2q6qoiJIwHnomDOV48DdXNZtxTgIQJE0Y5EG/dEmdrzety1rVJFgvY2QvoUxGoIUQINTjk0r2hYEUR4vNM3CDsFHr6v7TAlEtAno1quIi7YZTzJ4jvluL6L72RA4YxYNYVYGJeOdAw5P2kc8AaArzHcaCvJZVS3SzUyOeDMCmEWfFfKnHPtbH4oGtVme3A3+L/Oyju6zvKAX+ctMJ93QVFyNkvJZEl5j05YrSCWwoQokOHDpgyZQr27NkDv7Aa96dbkfyp1T4izYuIi9c4oNWfgC9X/wkeK4iQF+KGMOMyMDmfnLAxFIZFDcmOVwECQrDGqZIP9QVwNXY9AjIElWtD36VuIfTHYunTDBj5VI4ZRo+R54DyiZ3jhrlcGKTFrfCwg4TMRWHkVksiJ5hguU9eD7Hfhz4RYiAtkMSG4mPQaSD7BqDnCWBxYWB9KbW4AFW0/acEUGwUixBDVh32R83hV+SI0QpuK0CoLO/48ePh7++Pjvtr4ubHZHKNe1A2s9pDpGI2oOhIoN8/cgXzK2YapBQGlHEtUG4HsKyoY062BJ7AzfdyIKEmauW2A73EDYye6iZbrX5WLUOf+faH0JctD9Tu8OQFUtATGKGRL6UQZeLn918VA/2fC2ph3Ipdj4EmqeRA4yy/DbQ1pmFgCND1oPhWoIM1qqW6uBckr7iGpr4IvBT7zE+INupy/tdLuVKHFfcBdaQ/UxXYXFq9vutD5cSnNRb39/Fq3uf8/VyS3/ebFyKH/6rYfIy2CPNNIN87lAYNGmDFihU4cOAAChcWst6O+Pr6YsiQIRiVe6W48oqrtxtCJXuXHlIraJF3hDHA1AZPAgpfSBcdaG1CMrS1mX8dWHMH2CCfkhEUKzw+j3qzIrKsFzdPXzWxlgwP8ppEF9dqfcEUIK4SVCWKura/9ANiRVRvtrQtPXmjHiTUGfqj+HlKgo8cDngToG5PvzOGWEd9NsKJdVFkXDptS09Zo4p1HkbEmVMuTfhQVBx9lgldxf9ncGM2lk/+aohijqRqEQe7YMaxxdiPPU/E9VEYmPSk2RmgPkPNUwP19KsumQCV3SXxMa8QUNRaIfPn5KsLQgJkXCK1zG4lcb0/K/bf8tfA7vdAFTEekEBcEy0UIFRJ8dgLYNtD4MAztbBAiBQXn0dc0yeIa/2ey+K6Ka65dF3+Iq7TK9oB8YytxpjcvraYVTDw3qy7lw+JvN4iT1exIyygffv2mDVrFu7du4ckSYxzC/r4+KBIkSK4uzIPksYzrft61pbnUalOO4waNUrOuB4sQCQTJ05EtWrVkOpgOuCbe9bjpCclXZYDx28J46uOMCxzq+sAAPS1SURBVFTTyxWMiomGYtvDQDNhCDi6ggw1QJx7FcgYQ9wMswPVdgl7oJpcKel/Gjj9Un2q5pRY2SvRbpEQRUJETWskJ7QACxW78kqI0XV3hXF5QQ1nJDHtDFDp3Xbi2t3ATAHS+ABQSwjw6tYMCnBRAdLxPpA2EvB7MNf4SUIsLPgA7K8IeFvwAJ681BRWV1KIGerHEmpxgWCuh1ceq2HX5TID9fOL3zVdTAphMl1c5woH96DMQIT8vfM5imSNhiRxTTCo0xvYdGb2FSEbxV+oMf0O6jPWPsaf/z1FBI8wSBD5PSbUB1LofR+Dj5bCwOnblSqolsACxPpY9o24EJ06dVJCsh56N5Ez7gedn1N/A3b0FK87gSIjgX0cNvkDE41cqh7z5JMcOJAWaYAjlYHa4sbVToiiPlnkCj2G5wDeB/warqV56DuxsvggZjUV358QIFSsQTPo/lbDhbE6VPGqhDDkr70DVop97Czig0IriwpD1VzxQdwW1wCrig/CBcOwLvkCFz4HLz6IrqWBlFGBFyb2XjGEvNeLigBNU1tW2Sy9EDA+fwBbhCCcuQsYUUtcQtIBB0KqmqjnUVi64xmmrXmEqn9csiy0iwSJoSgJhk++gajS9xKKdT6Psj0voHyvi4he6TCGLb6P/O3O4v4zPxyfnR2HZ2bDgKpA20VA2XFqCFrBkeFx6dp9i8UHYxv4W5GEDx8eY8aMwaS93rj63Mz4DReBSvf+2xHY3A2YLi5SpcZyDxEdz3KqXc11UHhRFRJrwlihsIUCm9XGX7RsfyS2fSg31ADUmI/6AjRMKSf0oHvJByFAUoibpeaxk/E9sQEQMwpQeARw7r6c1CJ22BfuBHU6J6/h2WrA6FzCdo4pV2gYOn/pGkTnNj1MsAQKp2R+ZeNboL24DhQVxjo1GKx1S4jTIK6l35Gii/pAWdKAlr7bGFZOX4gUHlh3CsguhOams0DfynJFcEgRMn3NY6wbngFdaiVC/vZnkLftGeRrexYNhlLinBkYIUTytTuDbnUTYd+ULNg5ITP2Ts6C+6vzwM8/EP8OzYDRbZIrD0+JHOLv2dZD3Ht7Art7Az1bV0bbQi/UlYzmYAGiR7Ro0RQRsuRSJjnj3kQTQoR6iPzZEui0DKg2BXjlxo1EFx0URvxEYMZTIOcGoOx2INt6oFEq4EAFYG954HAlNT6XFqpENa+g/GGNM/0SUENcvDV7QbCT6DBkZhNgWVtg0FpViGw9L1doEQftI1ej/RFgjpOctzqW3QRSeKlPyC0lXmS1oIPVcXIvSPcHQPUYwD9CdIxJBFzOKPZVcN4IK/2tJF4KbQYGWHnf0cPFHuKelUiI6wb51WgHalgcElPn+iBH2iiI5x0BTcvHxbHZ2ZXl6OxsKJ49Oop0Oqd4K37BGE+HTogYbNto+FW0q5YAJXL8rOCieXpgeKtkSBQneGV2+0N8+Jx5gJJDDCsCMFqBBYgB4cKFQ2B8Zw2Etw3UQ4SeKvQVxjWJkKqT1VhSd2L9aWDBPuDYQGBLd+CUECLrSgJHxT4xN9lTS6y9J0SmNSre2AIHG9R0/K/9Xf3eBwshsvKYXKFlWISYBeV8UKNBZ/B66EPJ4tfeAhV3AHk3AedeyxVm0FkY1mNsJbSdWIRkiARkF+IsrhAd+Qy7ydPfpb/okTu2cQ0CyZueaZ1aFGTCRaDSTrWgwKDsJobEGXHuewq7nQrOEMNqApMbqrmfBYapc4bQ/X7pYWBWjSdy5mfaVI2PMW1SKN6KX0SIMfketI1ukXSachMJYkdA++oJ5IxpzDmVDiMXHJAjRouwADHg3bt3iBRJXGmYX9D1EKEE9Z4r1CfCq4/LlS7OcHFTILeufigpxeJSzw1X4Os367v5LUZjT/PJI9i1vDgHzIw2YLQN9esZfFYIzGJywolI5qXmeW0pI5bSQL296tNzcyidELgqxIzNcFIR8knY1Y+SizeGYiOUv6dfFnH/EMcVFTUIiRFiG6qYSGGyVGlwZn5gfwUhQhLJDYzBzOtlLvF3LWipFt4w5NANoNZ09QGMQjA9QgpmjorpnVOhVLfzv+aH6ISFvtDQXwxoOuoafP2/YVxbE57u6X2u429zIFN8X0SMaFriN2NfWIAYMHz4cHSMN0aOmKDIKC6IG7uqBjklqecfCvRZpZYKdFWoX8pcQxe1izxlpupXiQ2f6Dkaje5bb7GfnCYM0UWOT3tw/AWQcyOwsPCPctXOCj0UaZkG6H1CTpgI/fk2L40ZitHuaJrcEdf8p0LIvRbXR3G/6yYEQYK4aqlyU6Hy4QPF/aO2uH9QhTISukFxXvxftZIBiTyBkTlVUWkSVjjfC6VWy/ETU7cDeQYDs3YDazuK40r/8wQjQoplj46e9ROhcKezeGeogIMQGjp8/QPRYsx1JeQqR+vTKJgpGub1NCGeUP/zeHhi2YloqN0/lJgyxuGwAJEECsk+aNAg1K1bF96RNFC6yAkgN+70xsCRgUDq+OLiOhJoOBt4aIH739GcuScuwiOAvqvlhMTnOpA7qIRDFzDy5lwDGoWUTGlPaH9qeJ+WyQS8FZeHrP3V453ENz0h1CwsQkKFetG0FkbXpRrmGZhapG164MIbOTADX2E72vx5kpZEiJ43o+lbIKEQHdRVvGtGoOwO1VBabEF/LCoOQHmBTYRNPT2YypJUhTCJuQ+CrHSe96ksRLiw5amT+rz9QpgLAbLkf0DaoKKgghEhNYvGxvh2KVGyywV0m3Ebj1+qrh+f829RY8BlJVekev9LaD/pJiasfKiEWhXscBaVC8RE++oJsWdSFiWkyyzChMPCu1VRI8VZRI4cWU4yWoUFiODz58/o1asX6tWrh9wX88hZxhRaFRWGmDDK2ogLYeO5auWso0bEvWoJ+tz9hPBY1V4VHDoGrwPyJAcKBvdAxsmNvDMvxU02oRw4EifZj5TAeW44sL8fsLOX2jOEcV7q7AFG5HSeUrvGQAJCr1WCybRKpzZStTk6w98IqNHfgEdAtwdA34fAlWA8CaGiJzZoGfQVKLQFKLNdfc0RS61+RiG21MPpeX21cas1KCh+35UgwtsoeoAaBZqFFa+b1MD19nOxW8S9fE4zORkSIYRjnZibHTnSREHrcddRqOM5zN/8DH0aJsaBaVkxp1tqVC/sDb+AQCXB/NS8HIpwoZ+LYeqJqPcZdvs1xteHu1FsiBM/BQ2FnTt3ombNmsiVKxe8vb1RpkwZPH78Iyn348ePSjGlggULImPGjIgbNy7++OMP5SG71mABIqhVqxZatGiBBHsz4XMocZpMyFDzQip/t7i1uGj/p3oT6NWW4Vl0Xs3bq3Z+1Ye6Wm+/APwTwo30griR3X8FlBaCKaMwwinOlSqDUMdY+sz0dHv/VXFDsldXbAfQOROQQYgsc2PGLYZuoE4q4qhkdURxv6Ta83mHqE2+nr2TK7WCkwtkW0Ln+GtxnaiUWE64CBSGRX/XLmGwm0OrNIDPU/N/3mRCECEvxHWp7m2gwnUgRUSgWnQgTxQhHITNVfmmug15saYJwznNRaCiuGZTyVwFA7Fh+P+Q5+vRZ+BgRWBHWfW1S0a50gbMFveS3ELg6Fgu/q7CQvRkXW/mMWiDc7t7BXE/EPfCYB+4GRKMCCEal42LTaMz4eD0rFjYJw3yZVDrvFMlrbJ5YqJfoySK8DAbvf/7fLg6OHZoL1pSmUoX5fjx44rgePjwIUqXLo3UqVMrgqRQoUJyC3FeDBqEPn36IFWqVKhTpw78/PwwcuRIjBghjDGNYZdO6F++fIGHR8iq1lGd0F+9eoW5c+fCO/wb+Pp/xSehQMKEDSf2jNBmtCAMPr24hq+vLyNR5BfIlfANsib+qtTRdgTUPOjfE2pp0PgW1Ba3F3SDn7gVWHsSSBsfmNRQjaO3JndfArkGqYl0FB4TJowqSmKI/yddAoCOcJ9ragI9GYzEn/uBGWJfRossthXrqRJI0XTqOoKqXnVfLrYXNzxq3KT7uRBx4k7VXY4BpcS+qmJcg1fr4QLGMT0xPCiMo0YFhREjDKBhwpiILo6rgdWAbEmBCFp4ss5d1INkvvjeHotrxoBscsKFoH4edcX3Tq9Dc6hP803hjRAwVcU1khKh7YZBx/StQsyTx2O2OI+KBpETkfkyEEvcrj2EXUvXrx6Z1c/9+1HguvhZCqOi8sRB0V9c41/JZG97QFWuUvwjrhe1VW9bg33iVdgRE3KreSImYePrZrFR6r07ivhc1JQ1VVy5IiQMOqbbBSlAbqAQ5m5/hzFLz4r7v7mupJDRQif0EiVKYO/evYqoiBBBPWh0c4cOHUKOHDmU0DPyfhw8eFBZTx4RLy8vxIkTB8+ePVPmtIJdBMixY8eQN29eOQoaRwkQU3iyoQ5O3vHAhZsv8MH3C7zDPUOH3FcRIZztOzeRkTxiI1AknQc2ng7EhPri6uBkkHE2apPqau5dSY2ntxb09PmYECHBQeFgHRcLESLEBInH3IOBE2KxOk5q6FHjtXsfgcHZ5YStcfGn8pceAsPF+fr8PfBVnKq6q6xhQ15K7IwbDUgYA0jiLe7hsdWbfQIxtjosQn6Ben7USS5u4maGnDsDFPIz+IxqkE8St2Eq2WsM5AHpeULtbWRX9ETIBPEZ3ojb6zD9EFEDL0ZwUFPYxqnEd5xeHb8TwmTuNWD9fTX0I5awB9eUVNfZAzLoF4jr7Ko7wFvxWag87+wCcqUp2PHaSdexipOEnT9eThiDvYSIFB/PI+TC4DVfMWnZ0e9GuS3QggCJESMG3r59i3nz5qFVq1bK3MCBAzFs2DAsW7ZMESMJE6oni6/vjypgSZMmxZMnT+DvLw48G0G/++jRo8r/Q9D/mTt3bqW1RXAEKUBu3bqFlCmtl5U6ZcoUdO7cWY6CxhkEiCF37tzBnFFtMargNjljGz4jBvrvzoQWVbNi2e7HaJbrCdKGE3dOJ4VCVPqsBi4/AoqlA4bWtOwpcd0ZQAVxU2oeSpLgnsviIiJESOyoQD5xeI+vL1dYGyc09Cj8imrO2+Vpp4uLD2MhL90NYWDdeQncfQE8fAM8FgudH28/q548/aszvac5EvCxpHCJFx1IJMRKYp14ifOryPkJFiE/UXwrsLu8apC6OqPOq13ejTV6qbP6+lKAt+1sulChx2z5hJA/XkUdm8JNIf5JeD2QVesiCzuouBCaPbI48fftgGtn7I5AaqoAlkztF2JU9Ic9RIgQIO88UmLAlrgYNW8XPD095QrboAUBQiFYnTp1wr59+76Li0yZMuHSpUvfbee+ffsq6wYPVp+wvnz5ErFjx1aW58+fK3PW5Nq1a5g6dary/4QPHx4JEiQQ96pvSpgYES9ePHTv3h2JEv1aT/oXAUI7jDYmJWMI/QfVqlXDhQsXlPiyf/75BylS/KjT/PXrVyxcuBBr1qxRwq5oZ5QqVUr5fYcPH5ZbBY0zChCC4uq6xu2vVISyBadeJMOfJ5Og/8TViB8/Prp164aJEycCi2zjZrQ3fx0A/hQL9VggIUJhVMbiGwB0WqpeEKc1kpOhcF0YfDGjGJQUtDZOauQVEwbH2Nzihm9iqIZJsPiwGHqSekscx3dfAfeFeHn0FngihAt5W14IA1N3RSexQiVlA76qc+HE+6hivbe4b9HTX+p4TUsScd9OKBYq+2lJ4rIzQvH3PhXlwIXZeB8Yd0FcmioYb3yTADlgz/CrYBh+TlzjxYem8Cq3xgHXTsqhpF5f85qruZQThGDPnBiY1MCIsGRbihAhPq49DYcpZwpg+IwNiBnT9p1DzREgmzdvRuXKlTG+XQqTBUjdwVfQsmVLzJ8/X86o6FIaAgICULVqVWzduhXZsmXDmTNCbQvIDqeFvEHXr19XwrFevHih2I1du3ZVtrEW5HnZv38/ypYti3LlyiFLlizfQ+DoM5w+fRpbtmxRQsRq166t7EN9fhIg9JYERbp06bBt269P9ek/oYz6pUuXKkkt9ErKS8eMGTPw/v17paJU2LBhsWHDBkWw0O+7ciWY2nMSZxUgmzZtQmSf6iiVwfphWGN90iJekvRoMmDd9y+1f//+SpJR+L8d+FjKBlAcPXlFKCG8SnagtzAKgnuSSyKiyVwgijifi2cQ+8SMp2P6XPicE4sOR8Tv2Q8rYTBWwQlFSL5NwCpxkzO5/ryxsPhwOFQi+/5OIVo+CdHyGXgqlud+aiw8xc77kVgR24UTlxtaKLmX8BDvqVkleV88wwFxhXAhIRNHT8jEFwsJmbjG5EtpADLKtzwAZpkTBuNk5NgAHK1smsAsIYzNPeXlwMHkMdML4jI46Np58g4wTVwvFqrRPgobhZ07Tgh38sJO/k3cL/SS6n/BFiJEiA/6TN8SlkP7fPfgUfOHDWpLzBEgJB5at24tR6aTP3/+IB/e79q1S0kwf/36teJh2bFjxy9NF9u1a6fkN5NdP3bsWPTo0UOusQ70/5MemDx5suL5CIlPnz4p+yFq1KiYPXu2nNUTIKSqOnTooOzcaNGiYeXKlcoGOt68eYPs2bMrgkPn6qIMfDLA06dXgyxJoGzfvl15r4MMZ8rWpx0UEs4qQEgMdMp9HrFfrZUz1iAMpp0vgpypIqNQO3EX0IMU54ABA1zGA2IIhaVMFNp31TEgRRxgeC0gjV7M8vIjalL7us5qtarQoEpYlJj+OUANUaEqZ/REp34+1XNy7UVkLLxaAH0nrMOA/xXHpHKnlCfHVsGJRMiSm8C+J+KC+aOYhvVg4aEtLDwuqZEahbdQ8vZT8Z66Nr8Qy3Px/o14ff9FFS90GpF+oTuMTtTQHL2nnLboEdTu+4qQEaIlujgfaUyN2MhDQyLHlmKmpLjOUJKyEmJkkPxsbJ6Bs2COAU8hmdSVWwtQKBV9T7/bsEKV1XCh652/OJeLjBDiNYj8ynNCwPdaJe6x4pwn7yo9DOxbKYhwaiuLkD3bT+JNnFqokfYGUDHkyBprYlEI1sn2SJoompw1jqwlFqJStWY/hWARS5YsUaq2kuAgY75Ro5/DP8jzQC0l/v33X+TMmVOJSEqWLJlcax1Gjx6tiA/6HKZAfwuFaDVrptZ4/i5AKGHl/PnzWL58uRK7ZShASGgMGTJEiUHTUbFixe8hVkS+fPl+Cd2aNm2aUpP4wYMHciZonFWA3L9/HzNnzkSa93+hRZ6nctYCoqbEv/eL48Kx/zBo2c81ED98+KDE9Y3PMkHOuDan7wJ//CMucEI89Koo7KYrwHVhJP/bMXjvyMUPGbDhSnwhPL4Jg+cbonhGQgyv8Lh067mSDBXPOwqyp4uHDftvYHCrvBi5/Ca65TqGRG2fKU8a7m36H+qlvSB/mxVwEhHyl7iWU6y01asBsfjQJho4Lh8KAUOemGdCuFDJ2Efi+HsjzvX34j29kpihykGKcBFLgJ43Rn+s89ZElQKGhE18IVy8xRJbvM/iDaRSq39+5/YHoIWPMGb0k5uNxQnFSRthp90Xf/O6UsZ7QSg/Zq9GPCD0VVOIqBZCwr7jJte2MuOA2aFUwiKhMkdcU1YK848KaCxvp4Z/fsdaIuT+CXTfXRgTyp0F6tm3opMWBMjFixcVR0Dz5s0V8UGRRgRVuiLHAD3wp+gkstXXr1+P8uXVE5jMfPJCRIlieQlSSoKn392kSRM5YxoLFizAb7/9hkiRIv2aA0I5BkEJEHLhUKwXCREdFGpFDVBIkREUh0ZiRP+DkfAg1w+Ji5BwVgGigxq9jEg7Uo7MY9S+VPgYLiGylumouLd0YVc6qMwaHUSlH2rksZSdeCOMlBYLgC3ngK5lgUHVgUgRI+DV17h45Bsb8EyKrWf88Pr9Z2SK74sqvXYqrr6QePfuHSZMmKDEZ+bJ86PLFB2rVhV4TiJAyNCraO0kdBYf2sZJjk1jIAOVEqyVkDIhaGghTw2Jm1vvVYETXtyrv4i7HeUTHHgMnMug9pWwKhoWJ1sfAn1OqqKChFpoUBUpu1fACoGiQoDYtSSwPm58LaOQ547CxNtmZATPOnGMDV6vlrancOrv6IsQWcHKVNY8r4Uob/ah3HDrJ1OHhhYECEXcUMI3VZrSD7lKnjy58iCcnAIUkUShW5SPrYPyMCgk6+7du3JGGxj5LERcrM+dQ4YM4oqtB3VZJA+ADooFo51FFa8oYZ1InDixslNcHZ0SNZeNDwsoIW3D5+1H3bp1fxEfBHWyJNXoblB31jWdAN95ai+RouO8kGVYbMw/Fk+pInTsSzX81vMvjJi3Dw2HHQ1VfBAUZkhPCfTFB3n3qLuoVXGSG9f1t+JctWZ/FhYfjB2hqy/1e6BeF9TLpkUaoFcWtYM1lVqlXIbt4tqxOwFQxwNoK7azuvggKJTLMJxLI5RPpBaZ6OikBRTJy2VX6BqmW9wYCoGmhHPycBhDdXELPTYQWHZI7LrRagl8BRIdusUMHobNiQtXbjpEfGgFcgxQOgR5MqjZIJW+pcgNEhZkv1CVq6tXr2LRokVKiBTlihDjxo0LNQrJERhtNVMDE8PSvNTYRL+uMNUgJhV28uRJJR+EwoUotCsojwY9yV+9evX3RV/IOBsUc0deo1soFPISriRuRa6JW9Fb4lasjrgWsxO2fWyE3nsL4c17P9Tp93O+B/MzlL/x8FtG5M2WCmu37EOvmSdQfdBptYt9AmFZWAhVjCgUdpEcWREnuIHNvCqMMr1GjBbB4sM5cJfvyUAU/PUSGGL55SJkdP+nxsRI2YTAVV2X8FCgBoZagTxcQTyTsw0sOn6Bwp7Xn1QT0o2B8kBWtAdWiWXsFqDaFLnCTL6FjYjxO73Qc5pQNW4MNSCkB//kgaHUBvKCUJUrguwgiuwgKLKD3lP+NT3MpipUhg4ELWDZY3uB/pN6KvVFIoTCqChRmtw+xYoVU9xDrgx5JigX5qRn55CXiG1xMkx9nAwoh5Ofi+KsXxGETdMEg2ZsR+NR4uxmguXK8yjovSc/WpZPhOmrzijeImtDJ/PTlMPkyMpo/IZ29pXxDcqChW/cjJYIQgDc9gc+C2vW0+I7nwloTIhQ920qIBASky+pDRq1wmkhGmPbwmOlD1+/QmRLd2DbeWCR2mDbKKhXEYmXZLGNFy9BMe9qCfyW8ZrS5dudoUpSFGVEvfooHCtWrFhKfw/qtUeihHpt1KhRA4sXL1ZCxSjCg9bTOsrv1hpGX4apzJZhExNSWGR866AcBYJESfXq1RUhQmV5KQvfEEqYoTwH3WJsTJ0WoX1DSTX6f4+xS5kyZWzeQMfZ+e96XKx/XAqTqtxCgjo/V1mzJlWqVMHatdasZmaAhm9unhY0glTgGzejFYIx+KmkcN4rwKTEcsLeaESETMkHNNwvB8FAVfH6aCif5fejQDvZ0dzqsPAwmg2dgalm3IKn/gYsPCAHJrLuaTkEfn6B3L0fyxn3pV+/fkrvD7KxKcKIHvqTXf77778r6ylEn+xt6otCIVjHjh1T1pMYoR4d1oJSx6lVB4W7k9PB29tbsff1IZFEEVEUIRQcRguQrFmz/tLL4/bt28ofqePgwZ+lMT1RpkRfw4R2hjGWHTfjK+FrvSesR7gGVqgyFgLUuMfmOTYavdFZ1ICOb96MVgjByP/3DdA8FlDYlk1IQ0MDIiRrTCCX2A/UGZ0S01sfArbrFVykctyZYlghPMJK9D8NlEkIlIgvJ6wFCw+ToVTXaGY6IcoJ+7fODDkwgsCwETH5clW8f3YTbSf8qL7KOB4SQNR4kEQHVWel/BJKtteHUjYoGZ5K9gaHSQLEME+DeoJkzvyjPSlVyjKE2sTbIlyGcX3+u50KV7/mQ4fhv3rQbMWrV6/kOxuiwZse9WUwC76BM1ogGK+HPpStGFkrVrWDoeT8y0KQbRa39BzewKrbQOZ1wIXXwB4hQErZOkfGSCgPZd1dYLB+NSVrwNcts9GLujeJkbWBquJ7zDUI8LkmJ4Ph85cI6L2nAErFOYLG46/LWUZrUKjXkSNHgo3ioT4kFBZ26tQpOfMzRl+Oqfbwo0ePFNeLDqqMVajQz53LaBt9KEmdmhwyjDFQ40D/CAkw8VRBPEU6dBwh7op2glyFllYzMxqN3QDfiv3+5Uc0pXHwTZzRAkZ6Fc5+ArJpIYRcA14QYnERYFp+oH16tQHprnJAvX3A/qdA+uhyIwfT+ZgQHznkwBrQNYuvWxbx1dT7hB6NxXG2raeaD5KhL9AuqJovYcKi89Yc6Fn4BrJ0t23UA2M+1Hskfvz4Sn+1kKCQMSpHHBRGW1uUQU/hKbo+IFTqixqS6Bqd6KC4NH3+/PNPJSOfYULiz1PJ0HVHPgw/WhRd/omJ6hmfoNngzXKt7aFcJqrz3SbeVDljBzR0M2wjjJB+QT+kCBq+iTOOxgivhz7b3wPVY8iBo9GICNEnnhBn28vS02egqzD8qVN8xMVA0a1qj6D84tZPHhJ7QYnyZ14Cta3RxNlR11ordwF3NNRw0OQHVQbE9gJWtgcujwKyi++WPCL7r8qVgmsogVwJXiJuC+etjOoOUH4JOSZCg/JDgoss+S5AqLzX+PHjlRK6JC4onIoEhj6Uz0GlvijBnOK9qGmb4RPjVKlSKcnVVCKsdu3aSh4IVcJimKD4FjEuVrxsjouPw2PkvD0YOX8fZv57ESnb3JRb2Afq7FmzZk2ki++A2pMaMOZbpQG2PQSOv5ATIcHig3E0Jhrw9W8Dzb1NeOLmpiTyVJsPHhLLznJqeNb+8sCWMsCm0kCjA8AVI8v4WkqD/cBf1rDf7Xm9IsGhv+jmXIRuy4F2JeTACrQR382+vsC4LeIcnanO/XUgEE3GaFChMz/x9OlTpciUMRgWsNLx/XpMQoFqBg8fPhwzZsxQysp6ef2crUfejps3byod0M+cOYNOnTrJNSq9e/dWFsp8p99FreKpVBjDBMXhZ2nQbUs6JC/4P0xYdd1hJfaoksRff/2FvLcc6KnTgFE/KDuwTNc0KjhYfDCOxESvh45HAUB3S8tMWxsN21i3P6gej98zyglB7Eiqh+S3UCpoWYN2h4HcsYCMlnis6Fplj+uVoeAIChcRIRceAtVzyoGVoCaHG7sCmZMA1WbHQt4kH9y+3K4zkDt3bqXhYWhcu3btl9QMHT89ECJ3Cnk2KK+DOkIHFdtFHaSp8UnChAnlzA90+SDUoJB+nuoPM4whlOfRdWMK3PuSDhMX7VMqJTgSqubWrFkzxPR0cK6Sg437G+9Cif1m8eF6ONN3aqbBfu4zEC+8HGgNjYmQp2JfVd0FtD4ILC0CNPy59zDiCmORvCQPQ+kjYi4U3lN2OxBf2J+UKG8WthYe+oLDFGFh6vYapKYQH8Z2RDeWN+JYmuYTB/7eRfHpW3TUGHhMrmG0DBWXoiipixcvyplfoZxxckpQ5FRQWNUj7WhDknEOBu3OgH5NcqBe340/NbJ0FFQzmzr2wzORnHEgDjQIrwoBkt1bDvSx9Q2dYULCTK+Hjr6PgH5a837oowER8ukLUE0Ij7rCuCRPKIVfpQ3mYURWcY1Yc1cOzGT5bfX/o1wTXdjnzfdAnk1A54zqZzAZW16nzBEcweHEIqRZUbUZoTWgekaLz6XA+DOlULtqaQyduw87jtg39JqxjP79+6NPnz5KRJQhnz9/Rrdu3ZQKWcHlgVtVgJDng2GIL1+BAy9yYOfbSspy4VM2ZX7zpagoUzQn4lT9VxlrgQQJEiihhajzQM44GAcZ/Pc+GggQB30OhvmOhca5byDwShjXObjXa7CcfAkU2Ax0ywTsq6D2CAmJ/lmBBdcBc3KRBws7Jc9G8X8K0TE5H1BMCEOaU8K9jgL/lAAqmdoo0lbXKWuKDkOcVIREiwS8+ywHFnD7c1J03VUYGdKlxfA5O5Ggyt9yDeNMUCNtyp0dOnQoOnfurHRpp/xvEibk9aAeIdSlPbgHzZyT50TQl+kMXH0CdFmfFJ8jJEfMQkOU5bRXd/y+vRBW386LMjG2yi21QZQoUZQiDEqJ6TAhl5SzK3Y2/gOERRGJ/nwWHoyjsdDroWPqc6C2VipfhYSDvCBLbwEdjwAHhPAoZmSjP7pGkJeiuYmdrRvtF/ewAOB4FTW8KoUXUD0ZsLk0cKSy+poqqtzYGGx5nbKHQNCwCKFu5xUnAD1WCBEvvjPin+Nqxar/WbDP6RY7/0Iu/Hs1Dcb9uRt5/qctW4AxnebNmyt545SWQV4PWqj1Rtu2bTFv3rwQUzFYgDgR1KeCWt9rnakH4mFK//oo22mNkgtES+PGjTFyzlbMXrwJYRoYU2rJvlDu0+7du4GoqeSMRrC3EGDhwTgaKxrj294BHZzFMW9nETLmPPD3TeBgJSBaBDlpJM1TA6/9gZW35UQIULf1vJvUBnZm53Xo0IkOW12nbOXxCA57/39G8PQtsPgQMKMJkCUJkKkfkH+oOJcuCKH6B9CiqNwwFFYLwVJjKnD4hjomIdNrV25kT+mJHpN2Inx4rSZmMaZCUSSU60GeEGrFQd3Pjal+ywLEybBbozwz+e9qbJSvUBHh8oyRMz+gqmrUS0aLlC1bFhs2bEBAtCxyRkPYQxSI/yNsTPmeYRyBlbwe+nz9BkTiu1yQvBECgoSHubtnlbhm/HMHKLQF2BhCy4bOR4G95YElReSEOdhSdB">
            <a:extLst>
              <a:ext uri="{FF2B5EF4-FFF2-40B4-BE49-F238E27FC236}">
                <a16:creationId xmlns:a16="http://schemas.microsoft.com/office/drawing/2014/main" id="{9E8FBB1A-F436-3836-7066-BC4D76519CC9}"/>
              </a:ext>
            </a:extLst>
          </p:cNvPr>
          <p:cNvSpPr>
            <a:spLocks noChangeAspect="1"/>
          </p:cNvSpPr>
          <p:nvPr/>
        </p:nvSpPr>
        <p:spPr>
          <a:xfrm>
            <a:off x="1374775" y="1074737"/>
            <a:ext cx="295721" cy="2957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466;g3560725c6e4_0_1448" descr="data:image/png;base64,iVBORw0KGgoAAAANSUhEUgAAAyAAAAMWCAYAAAAJU+LYAAAAAXNSR0IArs4c6QAAAARnQU1BAACxjwv8YQUAAAAJcEhZcwAAEnQAABJ0Ad5mH3gAAAAGYktHRAAAAAAAAPlDu38AAAAJdnBBZwAAAyAAAAMWAD1IqSwAAAAldEVYdGRhdGU6Y3JlYXRlADIwMTMtMDktMDlUMTQ6NDQ6NTAtMDM6MDAosXsDAAAAJXRFWHRkYXRlOm1vZGlmeQAyMDEzLTA5LTA5VDE0OjQ0OjUwLTAzOjAwWezDvwAA/xxJREFUeF7snQeA1EQXx/9X6b333gQE6Si9KEXBD0RUULEi2JGqIkVEEEEFBFERFbGhoDRRAVFQqSJdeu+d4+D6fvOfzSy5Zfd62bt7P8glmcymTCbJezPvvfFzKCAIgiAIgiAIgpAG+FtzQRAEQRAEQRCEVEcUEEEQBB/g2rVr1lLKERoaivPnz1trgiAIguAbiAIiCILm8OHD1pKQHqxevdpaSh4nTpywloAnnngClStXttYEQRAEwTcQBUQQBK18bN261VoT0oPly5dbS8lj8eLFev7bb79h0aJFmDt3rl4XBEEQBF9BFBBBEPDDDz9YS0J6wFggVBhSAqOA3H333Rg3bhzatm2r1wVBEATBVxAFRBAEl9AqpA/bt2/HyZMnrbWkc+nSJZcp19dff43+/fvrZUEQBEHwJSQMr+DzREVFISQkBDExMShUqJCV6iQ8PBxXr17VLcjBwcHInTu3tSU2dMTNnj07cubMaaXE5uLFi3r/xM/PT88J95krVy5r7To8Jp2Gs2XL5vWY3CfPi8dkPnd4XYGBgdZabMx1RUdHIyAgQB8jKCjI2pp8zp07p88rR44cuHLlCgoXLozvv/8enTt3jlXe/v7+Og/Lzh2Tz5yjycdrNuWZP39+vc2dyMhIXL58WW9jHk+Y47vD3/KceRxzr8w5EJOeL1++G34fERGhz9m9HhnCwsL0fTX7y5Mnj9d7ZIe/4T3zdi3umPubN29efZzJkydj4sSJOHTokJXDqUywjHktPAfmdYfXQ0dzc540t6LfB8vfE3HVuYTC+8b9sJxN+XKfPIeEkNxzYFmz7MyxWU9YRqYucN3UK5Yh76X9XA2mnvD55nNOeG2sX7wWk+bO2bNn9f7NvXOvMwaeh6d6xvrH+2Y/Zzv8Hc/J/Vki9mvgdj5z8cHful87YRny3M058FjEvm7qHZ831llzzgUKFNB5iKnLPA7fUaaemv0T+3VyvwULFrTWvOPtvBMD74u5Rm/PJu857515f7m/e93hebFumPruXjbE1A9PmHMy12fqkTsp8awKgk+jXgaC4NPUrVuXX0Y93XLLLVaqw3HixAmHEsxd29TL3DFv3jxrqxMl1Lm2c2rSpIlj79691lYnzz77bKw87hOPuWnTJiu3w7FmzRqH+gC5ts+ZM8facp2qVau6tqsPlePUqVPWluuoj5XjpptustauowQchxKeXb/nVLx4cYf6yFk5kg7LQ31k9T6VUuR45JFHHMOGDdPrCxYs0HmqVasW69hKUXHs27dPbzOoj6ejYsWKsfIpocmhBGhH165dXWnqo2794jrqwx7rdwMHDrS2XIdp3LZs2TIr5TqLFi2K9XtvE8/FcPToUUebNm1c23iur7zyir4OA/Mz3b6PSpUqxcrjzvbt2x1VqlRx5VeKnOPDDz+0tt4I7+19993nyl+uXDnHmDFjHKVLl9brhtdff92Vx0wTJkywtjocSrB23H///a5tpUqV0r9hXeW6J37//Xe9jfc7qXzwwQe63prj2qfKlSs7Vq1aZeX0TP/+/XXetWvXWimJZ/DgwTcc29PE++sp3X0yz69SAl1pvEYl+Ot0O0ogdOVp2LChY8+ePbqOmzT3ifVp7Nix1q8djk8++cRr+dmnN998U+e/9957PW7nxP00a9bMsXv3bp3XE7wnfM75zLljrz9xTXyn8t1qT3vwwQf1PliflQDtSuc5sY64vyPdJ6UMOGbMmKH34Ylff/1V5xs5cqSVknj4bJp3HSfWB3c6d+7s2s579c8//+j3tUnzNvF5I57Kxkxly5Z1/PjjjzqfYevWrfp+2POxHrkzevRove2HH36wUgQh8yEKiODzUKBr1KiRfiHzA7dlyxadHhkZqT8qfNHzY0dFwi50uisfAQEBes6P3+nTp61cDsdvv/3meOCBB1z5nnzyST3xAx0UFKTTKIRTiCXnz593DBgwwLWtX79+Ot1OkSJF9DYKp6+++qo+VzuHDx/W27mPsLAwK9UJhYXXXnvNUb16dZ2H8/Hjx1tbk45dwKLga1eSOBnB+f3333eVN8t26NChjqtXr+ptdrg/k69EiRKOl19+WStJ33//vaNDhw6u/R44cMD6hZONGze6tvXo0cOxevVqa8t17r77br19yJAhVsp17AoI7xPPkcs8F66bbaYuUJA0eTjxXpplu/LDc6dwXr58eb2Nii+v0Ru8LrvCYhfEPv/8cyvXdVgHbr75ZlceCoe8D2adk2H9+vWORx991JXeu3dvlxJMhahp06aubaxjFSpUcK1z8oS5/1TCkwqFOtZ3c5x77rnH0adPH1c5UECnEOeN22+/XedLjmDZq1cv1/F5v42QyTrXqlUr17a///5bK9hmnedpnm17PTEKCIXDxx57zJXuLjxeuXLFpTxQmf3444/1c8E6SsWT6aYOcrLXuUmTJul9/Pfff46nn37apciw/DydEwVQsnDhQkeXLl10Gn9j8nXv3t31PitYsKBHZYmYhox169ZZKddhPTDH4z7N/nhOtWrVcm3jc8R3q72clyxZovfBd9Xw4cN1Qwq3sfxYR8w70jwTVJTMufNdYfb97bff6v24Q2Wb21u2bGmlJB7er0GDBrkUCk/7qlOnjt5WtGhR/ezzN3xfu79TzGTe65yIKRtzP1k2rHPmullf/vjjD52XsOGA51SgQAG93dQjd0wd9/RtEYTMgiggQoaALYJ8IXPq2LGjleqErVj80NphL4fJb1qOL1++7Pr4uX+M+CEx+e2Ehoa6PiYvvfSSlerEtFpTYLVz4cIFl6BiWgrd4UfHHG/FihVWamyMMMR5crFfn2ldJfbzoGBvMOXdqVMnK8UzJl+LFi2sFCdsCTf7dW/ptN9Lo0y6U6xYMb2dSoA733zzjd5meld4jlw312X2bRSQnj176nXeR/aakc8++8yVj8K+HdODQ8UrLkzPHBU5o6BRuGAahbkzZ87oNINp1eQ2CqKEAhyFH6ZzskOh0qSbayFTp07VaWx5pbBHuB8jBLvvx2Bae1luERERVmrSMMcx94/Hp5DJNN47d4WbUHEyghcVqKRy66236n2YnpxChQrpddZfKpFc5kTsZegupJtzYa+EwZ7f/blbvHixa5t7r6fpebI/W4R1iOls9LCXiek1ca//3bp10+lUlgzmWXLvTTx37pxLaWBjizs7duzQ2zixd8wdI0wbAdgoGDynkydPun5rsJezO0YpdS9j00s6bdo0K8WJafBxf3ca2rVrp7ezhzsqKspKTRqNGzfW+2LDg31frLOmB929Prq/Uwz//vuvTudkxzRq2MvG3EvWM9ZLO0Zh89R7TkwjCHujBSGzkjwDS0FIB3766ScoodFa88yUKVP0XL3AMXDgQL1Mm91vv/1WL//+++/Yt2+fXo4L9WHBgAED9PLSpUv13GB8Pw4ePBjLgZjhVNWzZa155tdff3XZCy9ZskTPU5N33nlHzytVqgQlFOllooQsa8lpy50afPfdd9aSE/u1e2LXrl04deqUXlbCkLbRtrN//349V8KNnntDCbza98eEoVVKB4oXL66XH3roISiBWS+/9dZbep4YNmzYACWM6OtgnVLCoU4fP368PoYSbvDBBx/oNMJzMfeAkalYLwltwDdu3KiXEwp/T15++WUoQUYvcz///POPXvYEz4fO6Txf2qCvXbvW2pIy8PhKMdQ+ALx3ShCztlyH91Ip53qZzy/PIymY59bT/ffmt2HgfVDKnF6uXr26nu/Zs0fP3XF/Ln/55RdrKeG89tpreq4EcyilUy97gu8QYuoFn4H4oB+FEuT18oIFC/Tcjv186d/ljlKQ9ZzvBHeUEmktpQ5jx47Vc143/XTs0D/m77//1nWV/hWJfT7cMf4m9Ouwfzc2bdqk958Qjh8/rt+PFSpUsFLih+8bpdTpOj9//nwrNX4YEt3Uh927d7vukyBkNkQBETIU5gM9ePBgPfcGlRTy+OOP67mBQicdrgmVkIRAZ0BCIcsOhS1OhEK1wb7sCQpBzGMEqLQIgcuISMQoU3Z69Oih53RmTg3+/PNPLQATHoPr7mVpx5QflT+WlXt42ho1auj5ww8/rOfudOnSRc95b3gs7oPLDEtr58knn9TzpIS/XblypZ5TeKtTp45eJhSaHnnkEb1sjyy2efNml/Ddt29fPTeULl3aWoofCrFHjx7Vy08//bSeG8qUKWMt3QgVDgp6ZcuW1evm+UhJSpYsiY4dO+plo+jbMQIxAzLwmfrjjz/0emK577779Lxx48Z67o43Z2Py6aefaiGSQp4R3m+++WY9d4cDOhpBkLBexqfguGMUU+KtUYJ1lOfE8mnTpo1OM+UYH+a5CvDgxMzzpQBMOMaPu7Ddu3dvPTfPkycS4iyeFCIjI62lG9+rf/31l35PmOfi559/1vOkwv2b8rE3IiVUoaRCxDIaNWqUy7G8Vq1aeh4XbKD63//+p5fN+zchmPcfj8U6s2zZMr0uCJkNUUCEDMVLL72k5xQAV61apZfdoXBjWsnNB91Ohw4d9JwfuvhgtKgJEybo5W7duum5HRMJZd68eXpO+ME0So4n2KLHlvk777xTr7NFNzVbudiKZnpozDHtvP3221pwTg1hgx9+tjyuW7dOr1PpY0tiXAoIy4+CW7t27fT6woUL9dzQtWtX/WEeNGiQlRKbH3/8UW8vVaqU7qkgzZs313M7rVu31nNGNeJ9Tgym7rkrNcSMu7F9+3Y9JytWrNBzCpqmzth55ZVXXMpBXBilhvXL9ObYee+993T0L3eMsNW9e3c9Ty2l995779VzT0ITz4FCVcuWLfV6UkM/v/vuu/r+1q5d20qJDRU9b8L+6dOn9TYqY88884xeNgqNHVOGptyOHDmCHTt2eI145429e/daS96FefaOENZD1nme0/Dhw3VaXFBB+vLLL/WyKXcDnzG+I1u1aqXrGxUVd0V79uzZ+ljeeju4LbHPRUIxyjN7odyfB1Pm5n3rqfcmsZiGIvt7msexK4jeYE8de2HNfWK5JHTQVvO8JaaRg+fF8+3UqZNe5/tMEDIjooAIGYomTZrg1ltv1cvGtModCvSm18JTS5Vp8WMXvCfat2+vBUX2UBQpUkR/zCl4eBpTwbSIUcDkh4nmHGw1LVeunE73hPnAsgWW++fvTKtXakChy+BJyGVavXr1rLWUpXz58npuWtzNtXtTQNgySsGpRYsWuOeee3RackzU1qxZo+ee6gFbWKl4ESppicEIIMYEyo5JY7hVY0pG4ZJ4yk/uuOMOaylu4tuPJ4WIsH4VLVoUffr00es7d+7USnBKU7NmTT13b22nEEcTMCp9RihzVyxTG5bNzJkz9bK9Bd4Tpt4a80HzfObyEJLbDq+TChAnmsTVrVtXp9evX18rxAY+84S9cK+++qpeNgKuN/ge4ruJPV3seWOPE+E7pFevXnrZYHoRWK9MI0xalzdh7yOZPHmy7inku4ZlaN4DxpzQDrexrExd5bPGZyk5BFrhbNkoQGWC9ZNmXsYMzx1zf1hfzDNFM6zEYszb3M3MvMHyovLO75x5TkxZCUJmQxQQIcPBFnvCVnVP3fPsMjd4MpkwMeyNkuIOeyho5nLgwAH9IWKLNm2HKcC5w48pW/n5UaONu/lYxKeAsDWUQomvtHJ5E1yTyy233KLnxgaaglzlypVdgr87FJwoHNx+++1a2CJs6eW9SApmHIISJUrouTumLhhTloRi6o6nOkHTMQOFRjtGEHKHAodRZhOCt/14UiYp2NIEi63r7DVg3WO9Nr0yKYknUyDCni/eC95Xo2xRUU+KUJdU6LNz7Ngxvex+X9wxz68xH2S9Zau0NwXE1J/Ro0fr8jXPN5UAtvB/8cUXervBCLjsVTG9JOwpjAv+hu8mlpnp4aW5Ie+te8+MeQ/xGTJmQOkx2Ki5Tpq8sXGGPUm8To6P8tVXX+neTDtUsNkwxPOmwsJnwpMZZmJhveSzbvZlemK9KSBGcWJ9Yb0hCfUXsePtefAGe2zZMMBnhN8dviepzG7bts3KIQiZB1FAhAxH06ZNXcKpJzMc+6B/RgC1Y1qRvdlz8wPAj40RNmj25e1DxZZ84wNA+2J++Nmtb2/ttGNa3vhx4cfJ+CukdyuXEVJSGtPbREHLTBRCvWEXnGhiZJw+k1o+RhkwfhPuGL8MbwK9N4xJB5Ujd+yCirHBN7gLMRx8kL0CbMWmczQVUvZOxEdcwpC7UEdFgwKyKXcz9+S4nFy8CfamB4HHpnBvWu9NelpAhcc4hcdnSsW6x/cDhWX2ovE86XPirefOCJqNGjXSvRqcaGpGfx+aMbm/P8x+2Ctk/ANMmXiDdYnvJramm/o6ZswY1zNih88Le/jYI2XelVRcjAN+WmHKhY1GLMv7779fr7MHz5PpG1v/KfzznCl8G3PGlKirphzY2GPeJ956Es15s74YP6CqVavqeWKwN4YlBPM88FypMJnzS+/vgyCkBqKACBkS45fB7nlj5mJgt7dRLuj8645pTWrQoIGee4JKjHHYpvlAXBhbZZprsHWNju7eBFpGCqL5B00KGI3K+BKwlTq1WrnsypDdJt0OBZUqVapYaykHex7YGkyhYvr06TotLgWE5UPhcM6cObp8jC8N05OCMdfzVA/YimxaaONyxPWE6dnxtF9jnkU/AtNDYvw17E7NhL45NP+iUMnWcm6Py9zE7CcuQdK9N4u2/oS9eCxT09LuKVJVcjHKk7sjOCORsTw+/vhjfQ6mXEyEsrTCvBfiUzgpgDZs2FAv03GdSkRc9dZARX7GjBl6oikhI6EZZdUb5ly8NYi4w+fDCO/0h3GHdYq9CBRgWdZ8f7n7tKQX5h1Apc6TcM6ypuLB7Tx3YyqXEuZj5rmgSScFfb7vPI1U7w7vDxXG+OqMJ0zEtoQch9Cnh4om/V54/ea+JfX9Jwi+jCggQoaEvQ6m1d69xZjCg4mWxZC47hizLSOceqNnz556TkEiLpMN49TOjz6FR9PS5olvrehA7C1hyFa7AJHQaC/0jeBHOqEfZbaQmlZST87HNGWjMpYQh0wKEDy2NwdwT5jyoAkIhTHj/O0OhTx+sNm6z7LhZMJm0jQrsWZSxERK4u+NWYXBREGjkmQ+9HFBR3YjHNFHhXgynTP30dj/E1MGvD7TA0eoSBvhgufAHiK2onvD9JhR6XZXZghDCrtHiDOmVu+//74uU9OazN6fxPq+xIdRdoxpIWHLO01vqGSZ+2rMWqiwGyUwLXjwwQcxbdo03SNBAY/301sDg/FBMs9ZXM91cmBPydSpU3XkKzZi8Jzs4bE98YgVaY3Ps3v5mSAMVIRNeRsfBPeQ2InB9Bp5Mofksfhsx/cOYR2nDwsVC0/KECOj8dwZRp3nbZRk+rF5qu+JgfePZctnh9+MhCiUhD3hrNcMWkC4D04JwQQJMN+IuOC3g+fFXns+x7x+EyiF/kTxmQ0KQkZDFBAhw0IHRrZMseXY3anUmKGY8UAMbP3ix5i/M9373mCrOE14+EGgkEj7bk+mL2wN58fZCMhxORTzI8qWN5pSmMkIjAmN9mIEyPgcae2YkLXGf8bOCy+84BIg4oPmY4Q23QnFtDyy1Z4KgTdfB2N+8OGHH7rKhiZOPC9+fJMydgXN9diyTOWDcfntTJo0Sc8TIhwQmssQtoSae0zB2pQJ4XGMo7M9ahpNKYyJDc2u7LD+koQI4lQkjXLtvh8K+oymZTc3Y48X/ZMYQMFe50xvV0KV3oTAum2iXxlTG2IETZa/OT7LjQ0F7I0xykhaQFO3fv36aQHS1DdjhueOEVApsLI3wfSIpDRs8WZUKAq6po5766k0GHMwliWVEL6bjF8SFWRuo8+FKW8T/Yl1OCmKPDFR6UwjioE9GdwvG3QS0otjnp1PPvlE94iZa6aDOJ34+T4y583JBARIbu8Ne1PtY54kVAEhDBhCE6zERAVjr7Z5V9ufB28YZZwKsbl2RkekUsd7a94/gpBZEAVEyLDwg2Bi2RuzEgNtsPkRpjnC888/r9PoUMgB6Ag/gvHZXPP3FGAJBfgRI0Z4NBmxKzM0PfEWHpQCOFucKfBSoDGT6cmhA6InnxV3jOLhyQHaGxwPhedJYYofeMMbb7yhBWiWi6ewru4Y51dPdufeMC2PFM7j+uhTIGQ+Ko+mbHhOpkcgKWNX0AHYjPfAFkwzGBxbGI3Jm6exUeKC5nlUAkzd4DgqRjBhObIlk4KYqZsGE7WNvR5GmGC9HTZsmF5OqGDIlnvCHg0zlgb3w+ukoGLvnTJC21133RWrzqVkiFNCBZEhnilA0RHe3svF+0plw35f6Z9g951KD0zvj7e6TKXRmM7cdtttLr+A1MTUT28+ZwYqK8Y/gPeS7ybT08XyZqMIgz2Y8mbvChV51hP7YHyJwfQI02zU1Bu+i9irRDyF+PaEeVcyMMUTTzzh6lkwCiF7+cx5czLvx+T03hhMYwjfhd56YuPCvP/ig+86PnN8Hqj0JqSRwzyr9ueESpMJIZ4aJpOCkK6oB0QQfBolUDnUx5TNw44mTZo4Zs6caW1xOA4ePOhQQque3Pnoo4/0bzgpodG1rAR3hxIYrVwOx5dffulo1qyZa7tSThxKKNfbxowZ40rntGXLFseRI0cc6iPpyJ07t57UR82hBHm9vVWrVg71UXUoIUyvlyhRwqE+3I6FCxc6atasqdPq1q3rUB9th/p4632pD5VDCTd6W+PGjR07duxw3HfffQ6lIOk0ztu1a+eamMZJCQL6HBPKrFmzXL9VAowjR44celkJ046LFy9auRwOpbC5ylt9AD0ee8qUKQ4lOLjyqY+l45577nEo4dvx7rvvOho0aKDTlSCly6ZUqVJ6ffr06bp8lQCg13k/lVLneO655xzZs2d3KIVBH4f3hHzyyScOpWjqvCxr1gXD+fPnHd27d9fnyO08FyXkW1uvExoa6qhSpYrOw4nHMcujR4+2cjl0GfAalMCgt5UvX97jtbMOEN67fPny6TTWP6V0uPIoAU3nsaOUA329Jk/evHn19Zr1ggULWjkdur4oAcm1rUWLFg4loOhtSrhxKKXOtY374cTlvn376jxk8uTJuq6zrNu0aeMYOXKkTl+5cqWjYcOGOj+3sX4qwVRviw/+VimRrmPzelq2bOmqv3zOtm/fbuV2OJ588kldLiwnlqESInU660GlSpX0b3juL7/8sk5PDJs3b3YowdqhBGu9Hz5XfOYN8+bNi1WGfDY93c85c+bo/MuXL9flxDSlIDmU0u4qZyXg6+eczw3Xa9Wqpc/Z1EFzH73VQYNSPG+o/57Oic8MUUqm61nibzp37uxQirPe9uyzz7rycxvLQwn3ep11l3nNvejfv7+rrlasWFE/cwZP5/T1119bW2PD95Y5pnl/cOL7kPXbcOjQIZ1m8pj3AOFzY37H6eGHH9Z1k88x6xHvAd8v5IcffnDUr19f5+O2xx57TNf/hHDy5EmHUl70fgMDAx2dOnXS3w7ui2XA9xzPi+ssGz77J06c0M+D/Z3i6f5wInwXsA6a+s86yHpm1lmmGzZs0HkJ9++pHvG9ljNnTp3O43z66ac6P9+DNWrU0HlZljxnQcgsSA+I4PPQbp4td2x5Zo+G3fyHEXUYL93TKNBs9adTI8fzUHVdt66zNY32tHSMNrBngr0jbCHkMXg8M3YGe0/YesXeBh6HvRs04aJ5g/rIaHMcLtPxnOZaNNOg+QRbhNXHR7dqczvNY2jqwd9wvmvXLt16SPMYHo8mXNzG66PZEX/D1myzD7a8mclA043EwLj6DAfKMmMLHcuFYxDQbIa22QaeP82CeGzi6djs6WELMu8Lz5tly99xnTbiNB1gWbI3gNfClkeus9x5vVxm2Zn7yZZf7ofH5HGMGRHvDXuFmJf3kPsy8By5znT+luueIkjxvjCcKnsI2HLM8uT5c9A+MwYDofmHfX+8h56u3ZiZsBWfdYn1g9fD/bI1na3DdvMrA/dJkyf2QNEMjdfEUK209ea+zAB9xEQs4rE4sTxMxC2WNVuP7fvhaN50eLb7M9AkinWM58Zlcw2s2+yx4X5N/U1otB7+lvePdY/PC+8f98v6RBMcmv+YlnlT9+331YTB5T3nMbmNv7WXb0KhLw3rnKlLNFmx+yfwWPYy5DF5HDMZ+OwRXgvz0+SF5cZnlAP88Trpz8Nj8Tg8Z5rXsBxMHTTp3uqgwfg52eu/p3My7yfeNz5LzMsy5znwOgkjNPG9wxZ29iTwOlhPmJd11+Rl+fJZ5e95H/hM0gTOwP27n5O3qHE0mVLKgm6ZZ16agtGUke8VXr+B7zWWC8uO6TRd5TEI6zp7IOl7xXcQ/V+4je87U1fNfWSd5zXw/nE/vCfMlxDs7wdTdnz3sWeBPUQsE5YF98tyYV5z3vZ3iqf7YwKYeKqDvBbWfYbDpv8gn3ED34+e6hHPhefANB6H9ZDwPvE3zM/nntcvCJkF3WxsLQuCIAiCIAiCIKQq0gMiCIIgCIIgCEKaIQqIIAiCIAiCIAhphigggpCFoa1yYkfrzSiYsQ8EQRAEQfAtRAERhCwMQ/DS+TozktxxAwRBEARBSB1EARGELAxHJ8+MMPJPUsYNEQRBEAQh9REFRBCyMGak3swGB1szoZQFQRAEQfAtRAERhCwK48/v2LHDWstcyKjBgiAIguC7iAIiCIqBAwfqgZ44cZApDlaVJ08ePYhUoUKFdPpdd92F1atX6wHXOPgXB7XjgFbMz4HKOHjYQw89pAcaNHBArdatW6NkyZJ6QLw6derglVde0X4XXbp0QfHixfUgUxxEzp3p06frbaVKlUKrVq30YH0cSLF69ep6YK0qVaroY5upfPny+jy53Q4HAeO+mjdvrvNxH7/++mssIZ2DY9mvv1q1avoYVatW1etm26ZNm/SAfhxsjts5kJg5PgeD5O84sKHBXH/ZsmX1AG+1atVy5bfvd9CgQdYvEgfL5JlnntH74iCQQ4YM0YN4/fjjj3o7TbF69uypz4vHr1SpUqzjc1A0Hr9JkyY6v3s51KhRQ19n5cqV9brZRvOuO+64Q5c598t89v1yQDHm4wBxhAOOccBCDr7Gezpt2jSdbsfcb9aVtm3b6sHg3n77bV1nWHeYbvbP82G9YL1hIAGDPT+PZfKzrjD/+++/Hyu/nY0bN+o6zfNmucyYMcNr3uTAAQL5vPA4fM54z1hH7bB+8p7w2eNzyGv46quv9DYOlNeuXTtd9/j83Hbbbfrc//33X9f9MdfMe8fngetmGweae/DBB2M9Rx07dnSdA8uUzzWfZ9bXl19+Wac/9thjep33mwPambLlMuuVe2/iU0895crP+m/ys87w3H/44Qcr542wfpnzjS9vYlm3bp0uM77DWP72gRNnz56t33m89po1a+Lhhx+2tjjhAI1TpkxxnRvfhVu2bLG2Opk5c6YuD1P2Tz75pE7fsGGDPi7TOBBomzZt9DuoadOmrvvMwftMOXEyx/nuu+/0PjigKI/Jeso6zkEL3WHd4HPEZ/LRRx/VAxfec889+l3Gc+K7wOyfzwjvNd/rBr4zOAClyW/egSY/6+4ff/xh5Y4Nf8syNOfNfdPPThAED3AgQkHI6lSoUIEDcupJffBdy0pwcC1z+vnnnx3qA+ZQHxe9roRCnV8JIa48efPmdRw5ckTvVwnIjptvvtmhPoh6mxKYHP369XOEhIQ41MfYERQUpNMbN26s89tRCoPexjy1a9d2qA+4o2XLlo58+fLp9Ny5c+tjm4lpZjJcvnzZoT7ErvSiRYvGysdJKUwOJUS41rkvJQzoZc7t+/79998dSvB2KAFFryshwOPxR40apY/P61cCsSM4OFinFy5c2JXf/hslsOj8iUEJaa7fm/vhPimBydG+fXt9T7iuBBePx+dE3MtBCUp62fzObJszZ45DKTwOJVzqdZaHp/2y/MiZM2ccjRo1ct1v/tYd+/1Wgotj3759jldffVXXGaazDpn9m/PixOszDB8+3GN+c784KcHPyn2dL7/80rXdPnHfSqiyciWf7du3O/z9/W84jlKOdF01KIHboRQD13al3DqUYqC3HT582KEEVQfrHvfF+q0ESMeqVatc+XnNfD64zLLiutmmFBVH586dXWXIfHz++ByQ8ePH6+ea21hflSKh0++++269znQlmLrK1txTTi+88ILOS3r06OHKz/pv8ptngdOzzz5r5b7OmDFjXNvt09ChQ60cyYPPMMvMPDO9evWytjgcSkHVZc101hmWk7n/nLdo0SLWOZlp/vz5Og+ZNGmS63njPVLCv05XQrs+rtmmFBxd7/g+Nfsx71MzmXSlsOt9KMU0Vv733ntPp9sx5cv727VrV0dYWJiu8+adxven+/45mfrFd0bbtm1veAdysr9nJk+erPPb6d69u2u7fZo+fbqVQxAEgygggqAICAjQHwoKPsR8OA4dOhRLKDUYwZNCj+HkyZMuYeTee++1Up2Yj/qiRYusFCetW7fW6RRwo6OjrVQn5gN50003WSlOXnzxRZ3+4IMPWilOeHymczIwD9cff/xx/SEmx48f1wKfyXvx4sUbrvGxxx7Ty5wTs81c75tvvqnXO3XqpNcNPA7TWZ4nTpywUh1aCWO6ESQMP/74o07nhz0xHDt2TAtIFLJ/+eUXK9XhmDVrlt6fmQxU+rhOodAO7689r3s5UOjjMgUZYraZ+0jBhussDztLly515bVj8lMwi4qKslKdVK5cWW9zv988FtNZh+x89tlnrmPY66G3/LNnz3bl/+2336xUh2P//v2uetuxY0ddD1mORlGYOHGilTN5hIeHO0qUKKH3SUHz0qVLjo0bNzqyZcum0+68804r53WYzon3xR0KxxQmDXYFhJi6bwR3932Ze+v+HBGzL/f6ynWmN23a1EpxMnDgQNf+qTgaTH7WfzvDhg1z5d+zZ4+V6nCsXbvWJeQOGDBAp1Gp5DrTV6xYodNSAvMO47PKOmAwz4B7nR49erROZ71gXaKgbhQS3kPT6EKWLFmi0ym8u7/XqFy7103m5WSvx4SKOtNZBnaMkuH+/jl79qyr/NwVNvNO4/vTQKWqS5cuOp3v4KtXr1pbbnwHGrp166bTWX72/DNnztTpPD6VE+77vvvu02ks423btlk5BUEgYoIlCApjalKhQgU9t6MUAWspbooVK4YvvvhCL8+bN0/P46No0aJ6Hhoain/++Ucvk/Pnz2vzpcTA47vz+++/6/lHH30EJSToZZoR0AzDTkJD8V6+fNla8syHH36oTQ9YnsZsIi5M2ap3kZ4nlF27dukyojlZ+/btrVSgT58+aNmypbUWPzRLsqOEBmvJMzT5IUqJ03Nv0ETKE+Z+K8FFmw0ZeC1KCLTWEgbN/WjiQT7//HM9j4vevXu7TM0+/vhjPSdjx47VpjWsF4yKpgRMXY7GLO6NN97QZizJhfVBKaV6mb5HefPm1SY3P//8s07jsT2Z1CQUJXzqOc3f4iIlrsWdCRMmIHfu3Ho5IeZSLHNeP/nyyy/1nNA8k88CTZWU4qfTlOCP22+/Xacr4VmnpQRKiNcmRnxWlYBvpXqGYwXxGgnPnXWJZk5KIdKmXEq5dJ0v4TPI+xASEoLNmzdbqdCBIWgqZ39m48K8H9yfDaUw6znfb/ZnlqZ7iXmX8F31/fff62W+gxMSuvubb77Rc74zly5dqpd5zNdee00v9+3bF88++6zeN80GacLFMh41apTeLgiCE1FABMGGJ2WD9sYJxQioCRVy7MKSPWxsYj6ktFc2duruGKHs22+/1XMD/QkMPI6xf6f/gCdo/0woOMcFP7pGyHa36zeEhYVp23gqaZ4UvoRAgZ1QeD137pxeNhhfgbig/w0FO3dh1VyfuQZ3TDlQYHeH95z24Tw+bf49QeHesGTJEmsJWpCLT/nxRJkyZfScZZoQjMJlvzfGd4GKBu+fYcSIEXrOsqbQmFzMfaHwmi9fPr1MKKxS+WE9TE5YaHPvGjdurOfumDrvrV4mF7P/hA7sad4VRvnn71auXKmXWTftvPnmm3pOYf7UqVN6OSWgPwThvdm9e7de9gQbLKhMELsSxOfHKC9GkCf0z+CzQIyQTugfxvtMhcobbIihXw6DZNSuXVunGYXDwOOyrro33PC9aa/DCYGKFCfC/cWHPb+5d/Qrom8TGTNmjJ4bzL2TsOCCEBtRQARBwY8iJ9OK6Y7ZHh90wCT8gCYWe69JYj6ka9euxapVq/Sy+3l27txZz+mI/cgjj2inbQN7RQiP06ZNG/07b4Imw9pyO50544IfYiMg0bnUE2wF3b59u94nlTv3c04I7O2hwMceGTpM03HYCEgUZnlsc+2eoBOp6QWyH5+/47I3IW/hwoV6e//+/a2U61B4oYC4ZcsWLTDZ9+uJ+fPnW0vOQRMTKzixVdW02HoTuu0wv+ltYFADQud4E66Yju926DxNR17C4APJxQiKVP7cMWl2Z+DEwuAILG86KnuCAiK3MxhDSsMeMSPAU7mOD9Yvk9/cOz57VGIpXLMHxA57ukxDiF3gTi5USOkUT+X31VdftVJvxPTWsceKPSd2TG8GgybYGyi6d++u53bFhPWPSjgdxb3BdxSDQXBueoRmzZplbXXCZ8UosXbBns+D6VlKKHwPmQYj00MYF+Y+ETrsE3NP+C6iQ70dBuEgVHwPHz6slwVBEAVEEJLFnDlz8Pzzz+sIOew9MKYww4YN0/PEQMHVtM7yQ+qtFd1AIX78+PFaCPfWM8EoN0YR+PTTT7VAyY8mWzwZ1cveIp8U2ErJFj8qOBQ4TIsqFbAWLVroZTu8LkZ7IvH1psTH448/rs3K2Prfr18/3WtBsySa99x9991WrthQqGGZ0WQkJVvCaQry7rvv6uWE7nfbtm0ukzaWi+nN8Abz8tw53X///bqVmddOMxr2Krhj8lMwp8LEusBzY5mxnIgxj2E98FTfjALy119/6XlS4XkaszXTMm7H9Ly5mwb6KlRmzL3o1KmT695RKWa0M3fOnDmjW8L5nPTq1cvVE0XzJaMom2tnmjGXNFDgZrQtkhLKoIH75TUQmsjxneIJE8np5ptv1nM7NDEiVBT4DjOYcqDAbp519oBQiXEX0g18n1LJJ1SY48L0IJmGGz73VIK89V4aqHCYe8fIeY0aNdLpzZo189gDzmsaOXKkvnd8rxizRyqO5n3HfRJPppd87ozymBI9iYKQWRAFRBCSgPk4suV98uTJ+OSTT/SHiq2DDCvK3obEwNY8tkLSBINhMY8cOeLxY2+HrW5Dhw7Vrdj88HqCH0aatbz33nsuoYe/o1BKhcFbL0VCoS8GTTBo4kVBgEIIz5smRfYWfWOWQvv4cePG6WX+Njmwt4UKEEOqstwp5DIEJo/vzadl69atusyYN7E+Np4w9YBmJhRSiD2sqTcolJj7zXJg6OD47velS5f0uXP6+uuvXWVK5cJu0mQw+alsUuljDxGFNoY+LViwoM5jlCV3XxiDES7toaV5zbTJj2+yDwRJhc/gSUA0yg/POSPAlmxzL9gCz3vJ+s66bcxz7ND3hWaSfE7o88EypPBKxc6YF5l7YcrcHdOranr6COu5p7J3n4zJoid69Oihz4XPrjdTTnNMI3DbofJqFAq7OSQVzTx58uhrpYLOZ49KaFzmV3yfsm6T+PysqKgR03DDXmPiTQExJo7sZTP3jqGBCXudaIJoh+VB+A6l/wbvnQnvTSXK3oNp6i3DD3vCKI8JbZwQhKyAKCCCkASM7wCdedmqxw8toaOmEbATgzF/oT2+Masx9s/eYMsrP6AUKr05PdNUgB/c5557Tis1VAw4fgWhqUpCbJ7jgqYiPAc6XhIKBWxVpymCHWO2wY8+BWBiWhKTCq+FLc7sdaKwy3ErKHxQ4KHAYAQUOzT94PnS1I7jHCQXUw84Fomx3zd+InFhTFAo0BjBKT7THZqd8dw58Tcm/6RJk1z253ZMfo7bQHiuVNjs5i9GSbQrGHY8OXazx4+CVnwTTeFoSuOOJx8J0xNkP44vQ2XR3As6JRsfFo794alnj8oD8xoBn/WPiqr9uTX3wq642WEvCrH3WlKY91T27hMVTG/CL4/71ltv6WW+f+xmmgZzbu7+VgajoNiVL/7GmB+xV8PU87gUEL5PjQ9FfD2CNLWyN9zwvcleQW+9K6bc2Phi7h2fDd4LvjPYo2rHXHPXrl1175TpqaISRpM03nOD2be38jEKoNmnIAiigAhCsuDHiMoDW+4IheCkwGhOhL0V5kPqrSXUwA8tzako3NuFEncoqBMjELC1nuYWXKdJgL11OrFQAOA58Pr5IaeQFJczK1u641OsEgrt6GnGRHgeHPCMgjidmikMGoHHDnseeL4UdOMqs8RCAc+YFiVEyDD3m47ovN/0t/DUumyH95nnzolKBFuUjRM/e+DcMfmpHPHcKGSxh8iOEYCpiHoSUNnLROy9MzR3o5Id3zR16lTtX0AoLLJOE09mPuY48dV5X4EmNeZeMAgEhXamUfnwFAGP95d52cpOxZBl7T5Anbl2T8okYQMCsfuXUdH2VPbuk3k+vUFzTPNcGlNCOxx4lHi6dxSujVJp8hmMHwgbHVjPeQ633nqrTvMEn4HEBKYwDTfsjWAvC32b4nv+WP7m3vHZ4DuE7wLWQXtkOkPhwoW1qRZ7b6lg8f3mriSaxgz2ZLrDRiCjmCTFN1AQMiuigAhCCkDbYH7EKIjEZe7gDePISbMDtuZRiHaP/OINhkzlRMyIvQYKqZ4ECgoGxhnXk8lIUjA9KwzFGxfstbjvvvtw5513aqGYAgPDViYGIyxz5G87vJbly5frZU89IAaaLdGmm3Bk5sSE7vUGe8Hoi2HuJRUAjsTsCSoQvG6O6s3zbdGihauXKDEYEzojwHuDLfPE/d5QIKIPCRU2BjNwxwhkdid3Cls0M4xvoqJi6hav1QhpnkaGNqPnmxZzg+kR8dSyTEEwOXXX/NZTLw3vC3H3xfAGFSzWI+LNHNLQrVs3PZ/mNho+fRAIexPclXgKvEYBoeBsYPAIT2XvPrmPaO4O748Js+vJ38c4Z3vy0TH3k/XfvdfC9Lbx3I2CEN97jXWa71PWOTYisA7Q/MkTRpFnTyKV6ISG97VD8yijHMdlFsr6YoJUuCvy5p3L9y3faXbos8OoebyOlGp8EYTMgCgggpAC8ANGB0aaA7A1jsJcYsyb2CpnWv7YihqXmYI7bAWlEzyhwOipFc+TPbVpiUwpsxfT2kmTFApMpnfCHX7I6ZdA8y0jrLG1PDEY4ZHmV+7weigQevNrIBzLgL4jhEIHo2IlFyqgFEwoFLJ3hkKHe/QeA5UjmsYQ3u+kCE7EkzmTJ4xyyB4vjrVhlA0KnkagtUcrIjRRoaLHPMZRNzkYp2T3e8ZjmMhV7oqgEdh4Lnb4G/phJCeilbkmTz475ngJiYpkSOi9MEIzewVo4mYck1knjC+Mezhi43vAHgT3XoaUgnXEm/mgeVdQEXR/ro1y4CkSGxsbjP8D/a5MPYwLvgf5DmXPA/fNdyqd0z1hnhujoCbmvWnHXWnwBv1lCCMIsv4Z5ZXmpFSs2Nvx22+/6TSDGReGAR0SqtAKQlZAFBBBSCHMx5U28hRc4hvcyx3aGhuS8iGNS+Gx2/0TCr3G7julTJFMCy6VCgoyZj0ukuoIzlZ7g3tYUgqz9ClISI+CN9+H5EJfi/hI7v2mgmMiBsUnKNMUigIuhTneF+Y3rfwvvPCCntNRnS24hMK0CY3LumOc1pOD6Q1iL+Fnn32mlwkjcvG8KHC694AYYX3w4MGxHNQZnpWmgzQdSirsdSIM4mDvJWS5MEIS/ZgSKuxTGDVlF18rNxUfPnO8HgrtduXO9AQOGDDAFQqawrUJ+0xfrpRqMPCEvUfRHrGJfmZG2WPvhFG2qMgahdLUI3fY02lIrKJtniOjrLtjb7hh/UmKcrZmzRrtzE9FO76gHGxcIGy04DvOPLdsgDI9W1RSjB8QFRQ2dhBv5SMIWRaHIAgu9u/f71CCOcOf6GnYsGEOJTBZWx2OEydOONRH2hEUFKS3P/XUU45NmzbpbXPnznX9jtNjjz3mCAkJcUyePNmRL18+ndanTx/H8uXLdf6ZM2c66tatq9N5zDlz5uhl5l2xYoXjvvvu0+tFixZ1vPfee3pfSnBzKAFSp9erV88xbtw419S7d2+dzslg1jm1bNnSoT6Cjscff9yhPrY67Y033rByXueTTz5xNGzYUG/n/IsvvrC2OPn6668dHTp00NurVavm+OijjxxKgNTblEDgOp5SEhxKKdLXX6JECZ2mhJdY51y5cmWdzt8lhp9++sl1HPt+O3XqpNdZhjt37tR5Wa5K4NbpSjiMdfx77rnHtQ93vvvuO0erVq30NiXYOGbMmOGIjo7W25Tw71ACu0MJRno7y8O+Xx7Hvl/+7oMPPnDd7wkTJji+//57vZw3b17HkiVLYt3vqVOnOpRQ5FDKlK4zTOc1mf0rAdWhhB6dniNHDocSZvVx/v7771j5J02a5Dh79qze1qtXL51uJtZlwntn6hSnW2+9Ve+TyzzGoUOHdL6UYMiQIa7jsIxKliypl1kfly5dauW6jlIkXXUnMDDQoYRZhxL69DrPWQnCVs7rsKx5r/h8MB/vIZ9NTyjhUOfhVKtWrVhl9OOPP1q5nMyfP1/XM24rW7as6148/PDDDqVQ6HReT1RUlM7/ww8/uPLzGlhfWG9IjRo1XMdRCoVOI0qpcj0TLJPbbrtNb+d6uXLl9POUXJRi45g4caJ+PqtXr+6YNm2aPq7BlJtSQK0UJ3v27HFky5ZNb2O9MM8UJ94T8w5wh/eVeQoUKGClXOf48eP6WTD74fvUlCsnk64URJ3fvH/NufOZUsqZzsOy5jqfVa7zvvMZI3yHmXca643Zv1JgXcdgfgPfGfZ3IN+JhNeYP39+12+U0qPTiVJcXe/54OBgh1JmXPn43Jt6IQiCE1FABMHG66+/7vpomGngwIHWVof+wLlvp+BPKCzVrFnTlU6FYeXKlbHycuIH7dy5c1qgsqePHj1aCzIUNCgE2rdxWrBggf7wuqd7mgxm/YEHHnAJlZwoKI0aNeoGoeH8+fMu5cpM/B2FYUIBynxkzcTr4MeXUNkw6RQ2//jjj1h5vU0UChLDsmXL9O9Y3g0aNIi1r+bNm+vjEgpWRlCPb7LDcilUqFCs7bw3RhinMGaEzrgmCpPkwIEDN+SfMmWKFi7LlCnjEprs04YNG1yKnrepdOnSjt9//10fg1BAd89DhZGsW7fOlda+fXudZrh48aKjXbt2sc6RQrYpx5SC5frEE0/EqmNUwPhceYMNAFR0TX4+Az169NDCqyeOHDlyQ1lTaDTKozvPPfecFhhNXioHH374obX1OsWLF4+1T/eJCtXevXut3A59b+zbqVCYxgzT2MCJDRV2eP5GUTUT971v3z4rR/JgI4Z93zyvbdu2WVsdjsWLF+t03id3+NwZpdFMd9xxh37XeePq1av6flSoUMFKuQ4Vbfu+vE1Ukoj7+5f7feedd/TyI488csN9L1KkiFba4ntv8n17+vRpfQy+69zfGayvfGcTewMVlUo769evdzVKmInvI7NvQRCu48c/6iERBEGhBCQdyYQ25jRxUYKLtmG2mz3Qhp7badNM0xQ6XtL+l9CBlJGg1AdP2z8TRrWhuQV/QzMBmg0wYg7tv2n+we56OnDSTIbmHzSVUYKzNsHgvpTAr7fTp4HmGPwNtzHkrPrg6mMYuI3HMLbkjF5EUxqGtjTnpgQOfU3uvzWYY/BcaHrByFF2ExyaLXEy58oy4tzA8qNNNc+XNs/0P+Gx+RtPMfp5LJq7eNrmDYYWpkkIxzigCQbHWaAZBcuV5WuHx2VgAPql8Dw9lRmP7R46mPeMZcGy5u/oV2I/R6abPO7HJNwv6wDLkPD4NA3jeZr7zbrB3zKN98bcb04M88l0XhvrCu3/Wa8I6ynvo7tpihnwj+fEsnB3DOY501SP18Nt7vCcef/4W3uI2JSG9YPhmlk/jHN6fPC8+FywXDydux2WI+8Ny5zlz/rLeuoNng/Hk+Cz4y38q70+MAKd8UPie4L3xt3nyD0/76m9ntAxm7/l9TBKljusG6y7fP7i8mdKCixL1kXWJ9Zr9/pLM0r358EOneT53mIQA9aV+DD13JSZgeIHz4XvB/O+tcM0mnvxfcXzJOb9SxNLU6YsS94384yxzFmuptz5/LMsmc78fHYIr4FlyzK2Y/KbdyD3wbphoOkoz53vWfdrInwv8RxZhilhvigImRFRQAQhE0MF5P3330+Ws64vQgWEPgVxhfwVBEEQBME3ESd0QcjEsNUwPgfljEpSHLcFQRAEQUh/RAERhExMQuLuZ1REARGIp8HxBEEQBN9GFBBByMQkJO5+RoRKlXvIViHrQd+NlBjDRRAEQUhbRAERhExMZjW/qlu3bryOyELmZ/369drZWxAEQchYiAIiCJmYzGp+JSMKC2TFihXWkpDVkXg6gpCxEAVEEARByJAsW7bMWsrYsBfn008/tdbSB/rSrFy50lrLWGzatCnDnrsgZFUkDK8gpDHLly/HkiVL8Oeff+oY9IylTzgGA8cNeO+991xjiJAPPvhAj1GwZs0aNGjQIFZceY7p8Nlnn+HFF1/EqFGjdOz6qVOnYseOHdi7d68Ov8t4+YTjLvTs2RN9+vTR6yQqKgrvvvsudu3ahY0bN6Jp06babOvBBx+0cjjh8evUqYPGjRvjmWeeQe/eva0tTngekydPxrZt23Ro3Ntuu02PMcBjPvDAAzfsz53//vsPNWrUQMOGDdGvXz888sgj1pbEwTj/06ZNw7///qvHBGjWrJluGaVw9cILL9zgE0MTnu+//x5//fUXcubMqU277Pz44496DAKWUfXq1a3UuOHxeA95TevWrdNlxnEEyL59+/R1Dh8+3NU7xfs+ZcoUXVYcz6BFixaxxp3hb3jvP/roI7Rt29Z1v/755x/ceuutegwKA/f11Vdf4fXXX8dzzz2H2bNnY8OGDVi1apUOyWzGJCG899wn68SHH36ox0TgeXPfvN+sO2Z8Ctan9u3b4+mnn3aNo8KxIvg77p/jOPCe22F94jgKPAbrFMeCYH6WOa9v/vz5rjEUuI/vvvtOC5IsZ5ZB9+7d9TbD0qVL8cYbb+ht9913nx6nhM/CiBEjMHToUH3en3/+Of7++299jo0aNdL19KabbrL24GThwoVaWJ04caKVkr6wvvTo0UO/B958800r9UZ4D0z58/lwfwYNHDejXr16esyUli1b6rFkeF/t41i4QwWI5TVp0iR07tzZSk0ZOJYH7zXrK8fX4LF4Pva6aIfvx3bt2un7zPvasWNHa4tnuE++F/kMxXXufOY4HhL3x+ejfv361hZBENIFKiCCIKQdt99+ux4h19vEkYk52i7hKL5KwPSYz30iv/76q/69p+1mUkqPa2RejtCtBOFY20uUKBFrhPTHH3881nZOHK1dKTtWDuco20owuiGfmTiq9tmzZ63csVFC1Q35OdqyOcfE8O23396wL/ukBDM9OrqBo1B7yuc+LVq0yPpF/Jw5c8aRLVs2j/sxU65cuXSZEY4uHd894/Tkk0869u/ff8MI+t4m3kPeS0/b3CeilLY47yEnjg7PcyCffPKJxzzukxnFetasWbHSOWq+oW/fvrG21apVy9riHM1eKaaxttune+65R+fjyP7u215++WW9zY4ZFTsp9Ss16Nq1qz6fXr16WSk34ukZ5DN1zhqd26CUWI8j//O+zp0718oVG9YTjkbPfEpRsFJTBqXI3jAivDkfpTBYua7TpUuXG/IqxdnrKPZKiXa9v3744QcrNTZKAXIoJfSG/Xbr1s3KIQhCeiAKiCCkMREREY6PP/5YfwQLFizo2Ldvn5527drl6Nixo+sDefDgQZ3/4sWLjqeeekqntWvXzpWf08KFC135DSdOnHB99N955x1X3jlz5rjy2j++VAy4X6bzOCEhIdYWh2PSpEmu31BInD17tiMgIECvN23aNJaiQoGuTJkyetvo0aP1Mb/88ktX/kaNGsXKT95//33X/vv06eP45ptvXAJ2gwYNvAoecXH06FFHjhw59D5YzjyP9957z3WcBx54wMrp0PtftWqVa5spKzOZ9MQoIOT8+fOOe++9V/+Wc7O/3377zVG4cGGdzntkyoP3LH/+/DrdnLOZ7rzzTp3Oe0Tc75c972effabTORHeS94LrrP87XnXr18fKy/hPWQ+ppl7yInCnVGqmjRpYuV2OI4cOeLax5IlS2Lt3wi13I+B98bkp5JplEHeh59++smV/+rVqzqd9O7d2/WbiRMn6jKkUGrSuN3w119/udIp/LrXN+7XCKx8HtKbt99+23W+/fr1s1Jj8+6777ry8H7bn6nGjRvHukZT56jQ/vHHH45t27bpxgKmVa9e3cp1HZY/nwez/8TW87jgPa1atare7xtvvKHvx3///edo27at6xxZHwxLly51ncfw4cO14mrWp0+fbuW6Ds+d7zGTx9u5szHH5Pnwww8dw4YNc62vXr3ayiUIQlojCoggpAP8WPIDWKRIESvlOuyh4LYhQ4ZYKQ7H0KFDdRpbS+1QmTEfUzvly5fXae5C1vLly135qdgYTCssj2Og8GoEeX60DVSUzD5WrFhhpTqpWLGiTjet3mTv3r2u/BQyDBQGTe/Oiy++aKU6dAu7yU+hNimYVmC7UMKeBqZR8NmzZ4+V6nAcOnTIdTx3goODdTp7VhKL6V3h3M6pU6dcx6MwbWDvAtPcBSmjPFWoUMFK8Xy/iF3ANxhBrkWLFlbKddzzEuZjmv0eEgqzJr/pBSEmjQKmne7du+v0hx9+2EpxwjTT40MF1MDfM81+XN4nk9deF9jyzTRO9jKw30t7/Tb8/PPPru09e/a0UtMHu1LMyf4MGKhcFChQQG/v37+/leosF/O7TZs2WakO/T5h2oQJE6wUZ8+WyetOjx49XNs4paQCwneD2S97cu2w4YXpI0aMsFKuvzvs1zl16lSdxjJwp3Pnzq79c/J07nzHGMWZPXaGJ554QqexkUMQhPRBnNAFwce4++679fz48eN67gn6ecydOzfRUa5oG26IL3zp4sWLtf047fTpX2KoWrWqyy6bNv3xUalSJZc9//Tp0/Wc0Kb/ypUretlu+64EbXTr1k0v0/8lpaD/RM2aNSmFYdasWVbqjShBWPtPKOFPXyuhP01KUbRoUSiBSi97u8csd/rCHDhwQJcH4bI36AehlJlYvkPeoF8I/TISC8vOQH8OT9AHp2/fvtoXSQmUOs3TedN/g/C8ea3eoH8T7xf9OOy+APQheeihh/Ty6tWr9Twh/Prrr9YSoJQRaynp0I8mqdA36J577tGTN+hTxbJUShhGjx5tpTrLzzzLP/30k57bMT5HJK5w1UqRhRL4tZ9TSkN/NoNSKq0lJ/RNIfQjIvQ/MvXE7ttC/yTCMnB/Vug3Q78upbhbKTdCf7Tw8HC9bN6rhH5phOUrCEL6IAqIIPgYdESOj7fffls7XRJGAqLTdUKgIyihI6sRgr1BZ15y11133aDo0AmY0Dk6IRincgrJFCgJnZFJhw4dbgira/ZPR+aU5IknntDzBQsW6LknvvnmG122FI6YjwLe888/b21NPmfPntUCFfEm+PE+UfmikEzFiU68J06csLbeCIXTmTNnakF10aJFWvDyBp2vTd1hIAQ64CcEu7BWtmxZayk2DItLpZR1Z/DgwfpceO7u1KpVSwdHYFm8//77VuqN/PDDD3pu7pud1157Tc8T4zTN8uS5s5zosJ8cAZSKOZ+LPXv2WCmJgwoIGxGMo78nDh8+rOd8ZtwFbaO42UeCZ1ALQod+A4MsEHuwAkOvXr10+bM8Upr//e9/OpABBwylQm/HhE8uX768nrO+8hr5Xrrlllt0GqHjfN68efUygwzYefjhh/HOO+9Ya57ZuXOnnhcrVizW+84EmwgLC/OqTAuCkLqIAiIIPgSjSRnhuE2bNnpuh0IThXK26kVHR+s0CqiMUOUJtiquXbtWKymMPMO8hC2f8Q3kR+GUUIhwx0SQoYBkWhjjghFtyOXLl10tmYzMRMw2O6Z1l3lNL0lKYIQbRhTyBMvW3tLK3gcqSIyQlVQoZHO/7PH59ttvdY8QobDIKFbusLeFEbQIhTIem623nqIGMcqUUdLYY0MokJvIanZYjszLOmby8viMfOYJ3lsqiew1YI8Ro2gR5vekgLBM9+/fr5d53hQeeS72qG0GCt1GKGVEIkbR8oS5T/aeOwPL0T3CVVxQgaPCwftpfpfUXpCDBw+6nr/4hODkYHrgiHsPwJkzZ6yl6wwbNkzPf/nlF63gsbeNiiB59NFH9TytYC/VvHnztBJqIvGxDvK9ZnpfTcOEURT4TDB6nh3TA2jyJAZTf2rXrq3nhvz583tVbARBSBtEARGEdITCIENNcmIrLz+MhPN7771XL9v5/fffdchJCp5xmQUxFCd59dVXdQhUhlCluQKhIGs3hfIGzWmIJ7Mek0ZB1uSLC7uyYwQ3Y37hyYTCmO9QkGWYzZTCtIIaAdwdlq0ZjyEu06CEwHMnDOXL/dKEiCYlVMIoZFEZsbc8M1wp4X16/PHH9TLNwTxhypDnyn2TrVu36rk32KvCvKw3hw4dslJvxNSdcePG6dCst99+uxZeeT007aEJlyfYa8X6RuIyFzNQWKZyxfKgcuwJc5+89dbx3BIKlXBeA58Fts4TCshJgS33NBtkDxZDu6YWVCTZek8GDBig54SKJBVbwl4Dg1FcCesIy9YQ1z1PLaiEGuWdPS1FihTRvaDs8aRiYnps2LBCjFJgxyiw9mtJKEZpM+9VO0Yp4rtUEIS0RxQQQUhHaPs8fvx4PX388cfappxCH4VFT63ubLmlYMgPaunSpa3UGzEmUxQKOUaIWacAzJZgI9T4AkZQ9wVYtq1atdLLcZnGJASjXHBsE5oLsTWa0H6fLf7uvR9mTAyO0/LUU0/pZXsLuB22LhOeK8+ZmJ4Vb7AlmXmpgHobg4EYwYy9LkOGDEGuXLn0Ou32qQx6Ow4VJ2M6V6ZMGT2PCwqWpnWewnxSBEwqEwmFvR0sN/YCGn8S9vDQDCcpsGz++OMPjz08KYlRzmgayN5CKjxG6bRDIZ69SYSmVVRAeG3GT4uKsLeev/igzwTve3wTx+9wV+7ZQEGTJ44fxPPh88Beh4SazvnS+0EQhJRDFBBBSEcovOzbt8818WNNkyljduAOW0Qp+LClMC6zICP80n+Dg4sZm3DuO6EYJcX0VNgxaRTojGAdF3bh0gjPRoE6ffq0ntsxvTu8jpQU8Izvhb3V2A7Llj1GKQlNl+jEb0w92BJtejDsmHtGp2QKkMTdHMUdnivPmRhFwRtUCpiXrdAJUa7Yu0CFxfgCsTfGW7kR9pKwvhGjTMUHW/VZl6mIexoJ3BzPWy8YFTB3/yFPUIhlDwiFX/am0P+CZcBep8Q4sdvh/fLmC5OSsNFg7Nix+rmh2SIH1GMPpAkKYM5h4cKFLqf4zz//XM8Je1ZNHrtvSGLg+4i9kvFNVK7tdYRmYhwMlINsst6xrDk4p7vvk+nh8hQYw9x7u2N9QjE9LOa5t2N6+kqUKKHngiCkLaKACEI6QqHC/gFPiDBPqlWrpkfUJp988gm+/vprvewNtjayZZu26wk1xTC+GRw12h2OXE1oihKfkEzMPthzY4QCEwmHrcjumP0zryfn2aRi9utuE26HvUwUlqj40NSFCpwne/vEwmtnjwaF3ric4AkFNOZnqzKFMgqgcQUa4H7p2J0QmM9EoWKrOp3X44JlxXOhEGf8TbzB86VCwfNnXXvrrbe0Yu0NmuZRoCZ2odlg7pMJWOAOlSNP/iHusI5RuWfQBCoOVJCMiR17BnwZKk88V/rXUGGj6R6fYWM6xB5TYnylqPC6K4rG9ympZoUcgZ6+QPFN7lHrqDyxMYFBD9jQYB8tnz5mRrkwPjk0mXI/R+NXZN53icEoae7miTyuaRThyPuCIKQ9ooAIQgaEDs3GtOKxxx7D/fffr5e9QUXHCKhz5szx2ALvDlsuCaNAmdZCw1dffaXnJk98GCHXbrNvnJ/ZMu0udFAwJt4cpJOKKTMTFtgTDz74oBZWqfgw1OtLL72klbyU4M4779TzGTNmaMHSmy8KeysYxpTlReXtlVdecTn+e4IOusYBOT6+/PJLV2QkmkwZf5O4MIIj72NcdYc9C1RUWNcodLLHJb79P/3009oPyL2OEROi1lPYYCrdNPnx1IPmjunF6dKlC5588kk9meAKDDfty7z88svatOrZZ5/V0e8YfpYBAkyYW5a5HU+t/fGF3E4NaBJGxY/nx3eUHfZ42c0HqUBTaeLzwB4SAyNUGcUqKQqI+Q3riPGZIaYnmL1g0gMiCOmDKCCCkAExLZyJsV835jEU5miSMWjQIL3uDRP9iQLnyJEjrVTosKNs7STugoUn2AJuWvw5RoSB9vvGOZ1CloEOzKZVOiHCcUJZvny5ywyKSkZcGHMoE3nHmy9GYqHATBhMgNGAOHnD3GPTg8DeBW+4t3jHh7m+hGLs9Sn0s4WdIVC9kZjzJhQC7Y7cdoXCjAnBMK328S5YJymU81gJUVKp5NKEh4oXlT9Oxpme9S0hgRTcoZ9WQpW+5GB6FVieRkmjAkWolBpTSRPSlmG87WNwENMDEJffWErDULu8TxT2qcxTgTINDfTHobmYUQTYi2qUBdP4QIyizGs015kY+Nyad4w94IDZb1xKvSAIqYsoIIKQxrA10vg48CPM0KBxOVpSoDDmFiYMr5nsH2sDxwUwggqFKxNhxrRi0zSGpg4UyggFG5OHxzHjTVAwNE6tdBJmL8uECRNcwjgFP3sPCIV7E5KXLbTGfMnkp6kIxwQw0CTMDED47rvv6shEDGlqzIPoaGsE9oTCcqSvgulZYDnzPNiDYPZFh1ojrLEl1m6eYS9bTua+GMfshMJyNy2unJuxBuizQeGf9509G5s2bdLpvGfGft+cs5k4VgShiR7hdvv9iiuKD++lGUvChOE1E3vR3OE9NC3O/J0xPTMO82xdpyMzW7ZZxrTtNzDdvn+jRJrzZn4T1YsmMOYZIFRkafZG7ONa8D4ZJaRTp07aaZ1+DBRWeTyG8jVCNU3b7L/lufE54DHpO0EzJP7Gfk/NMdkzlhjzJJYRhVe24HuLChYfPF8qMUZZoBLEdfew1gxKQGiOyDFb2KNAZZrKlz16GHvLGHWK0FeM7wZGnKLCyGPQ7My9p9S8T8z7gvckvvdRQjF128DBU9mgQfM8M9CovUeU2wkj9FFZ4SCVZvwd+0ClBtYhnrv9ubHff0L/IJqPETZ+UNFlo4bpkeX7SRCEdEK9aARBSEPatm3Lr3usSQlV1tbYhIaGOpTgcEN+TxNZuHDhDelK8dDbQkJCHEpYc6UvWLDAsX///lh5ORUsWFDnNzzyyCMOJTTHyqOECIcSAKwcDsfatWtjbXefypQp41CCuJU7Nv37978hf8mSJR2nT5+2ciScL7744oZ92ad69eo5lIBn5XY4lHDrMZ/7tGjRIusX8aMUghvKK1euXA4lcOrtHTp0cKU/88wzjsWLF8fK621SApRDKQg3pBctWlTv1xO8l+75PU1k3bp1N6QrQVZvU0KeQwn9rvT3339fT/a83qZp06bpfSih74ZtvB7D+PHjdVr37t2tFCe8Xw0bNoz1O5avUkhi3UslsMbKw6lXr143pLGOKGXIUaBAgVjprOcJRSmUrt9NnDjRSk0cQ4YMiXV8M73wwgtWDieHDh1ylChRIlYepXw4lPBs5bjOmjVrHErIj5XX5P/444+tXNfhu8E9Lydv76PEMG/ePL0vpSw5du/e7ahQoUKsYyiFKtb9I127do2Vh5NSoBzR0dFWjus0aNDghryc3J9VPnc1a9a8IZ9SgqwcgiCkB378ox5GQRDSCLZy0vSArcg0haITJO26vTlbsyWZjpjMzxZ0+5gIbLlkPH22bNIshuOKsIWYrYE0H6KJDyP/cCLsTaEpC1t/2bLKVulvLadWOujS8ZyOm/aWScLWcLb2suWXplw8XztKkND7oXkWxyKgfT1bH+k8TFtvE9XJG4yqxVDE3D/zx2XiExfsXaJ5BVtx2aLM8+ArjiZPdOA1DrsGnivLlS3LLH+2FtthyzlbnpWSlKiIR+y1YE8T98ueJ95j4//BXhf60NA8hU66bJnmPWPrPO8Dr9+YMRH2VrFllyZz7BViyzbzsQ7xfvGczQCT7nBAOvZqsCWcztr2IAe89xxp/I477tChmtkiz33zvFlH2VvF8KnGV4I9OTRjYQ8OB5BjWfP3bOlmWGHTw2ZgXWAPCnst6GTMVnjmZ72kzwdbwnn9Jioa7xNN/VjWnsxteE7sqeB10HzPPVIc6zZ7dViPuU+WFcuF94AT/VLYq0f/H5pjsWxYrua5Yqu8pwEcvcFnjPeNY/gkBXO+7IWgQzbLmeZCvB8sGzvsneGx+Bv2WLKn0NOYGYT1ij0jLG/WadYV+o54er8wKAPLlXl4v3jPaQ4V1/soofCdwHcTBz1lHWf9ogmf6WnydA8Jn93Jkyfr+kX/IE8DlRLWf/ZysTxYZ3nuvL/0G/IUEY7vAPZW8R3Dnt3E3GtBEFIeUUAEQRAEQRAEQUgzxAdEEARBEARBEIQ0QxQQQRAEQRAEQRDSDFFABEEQBEEQBEFIM0QBEQRBEARBEAQhzRAFRBAEQRAEQRCENEMUEEEQBEEQBEEQ0gyfCcM7fPhwTJs2zVoTEgpj8sd3CxOSR0g8Uq5OOGYFx5QQhNTG15+5zPpOyKrvOnnHC+5wHCP7eEpC0vEZBYQDqXGQIsKHXkgYHOyNAz7FBQeWCgsLs9aElELK1QkHLOPgXoKQ2iTkfZee+Pr5JZXMel3xkVWvOy440GNWhIPLEg7KW6ZMGb0sJA+fU0A48nCzZs2sVEEQBEEQBMHXqHvL2/BT/xzamt+IkqYBmev2xmT37cSex9t24i2Pp3WH/sfzcnoZMM19n5yMB4L7Poj9N878tzbdh+nTp4sCkoKID4ggCIIgCIKQKCiiO9Qfh38MYvyV2K+nGGuyLzu3O/PETru+7m279zxcdt8HJ/hxbj8vsz3amju3OaeEnJfzeoWURYpVEARBEARBSBQObS7vD/Y3UB3h3NvkVFduTEvMunsal93X/f38kSPYH4Fq7hRxzXZ/xKh5UIAfAtQ2f/r3WNvs+/C07uxNEVIaUUAEQRAEQRCERONLPvr+Sk8oVjACOXNEoFypEDiirQ0KqhKBAUBRtT1fTpUn2IdOPIsiCoggCIIgCIKQoYlx+CFXrnAEBzpQpuRl5MiuNBBLz4iO8UPhAuHIpZSPQoXC4O8f5dwgpBuigAiCIAiCIAgZB1cHhnOBRlKMBu9ADIoUCUNMdBSKFbmilRLCnppKpa/g6jU/FMmv0nXviHOb6690iqQpooAIgiAIgiAIPg+VBT+lVAQFADmzsYfDKcZSd6Cucf5SDpQsfh7HTuZBxXLnEBDgUMoHez+uoXzps0rxYC9JBMKigtS+rmsczJcrezT8RQlJM0QBEQRBEARBEHwejhwRpJSFAP8YFM4XiYJ5I50blPLh5+fA5dBABKptl64FI3+eMOQIjNKaSblSlxByJQCFi1xGeJQfwpUiYnQNf5W/ZOGrCA6MRnC2GLUfa4OQqiRYATl//jwuXLjgmuwDj3EUZKZdvnzZSnHCPPyde7ogCIIgCIIgJAqlHfgrBaRC2Su4FOqPMsUvo1DeCMRE+evekYiIQMRE+6spQPeS0O8jPDwAxQpdxa59hVGs6GVcDgnWvSJ+Dn9Eq7z1apyDn5Jjs2ePQcH8al8xzkMJqUuCFJBff/0VDRs2RIcOHdCqVSvUq1cPr732mrUV2L9/P/r164datWrFUkzGjRunBxV89dVXERUlDj+CIAiCIAhC0rkW4Y8LF/1RtfxFHDqRG/VrnUStqqcRrZQQTgXzh6BE4RCERUbj5YELMODJZbitwS4cO5kXFcooZSMgGlBKRrbsEWjb9LD6DXA1LBili13BuQvB0gOSRiRIATl79iyefvppTJs2Dd9//z0OHDiASZMmWVuBypUr45VXXkGhQoXw2WefWanAmDFjcMstt2Dy5MkIDAy0UgVByCqwd1QaHwRBEISUgqZWJ07lRbTSI5rUP4Kt/xVG60YHUbPyWaVgXESLZv+hTImL2H+4CCqUP4W+vf5Q0m6MUjKCUKvKGTSqcwT5c1/D3e13okC+azh0PD/aNzuIfUfzICwiwDqKkNokSAE5dOgQ2rZti/r162tlwxuFCxfG559/bq0JgpDZoYJx6tQphIeHWynXOXLkCB544AEMHz4cI0eO1La7giAIghAf7ITw8/NzTta6Hb/AGPy7sxgClDJSoshlLFheDc89ugqThs9F3VoHUCR/JHbsLo7v5zfG9v8q4JeVtRAR44/iRc7ivi5r8f7Yb5EzeySWry6L1rfuwZb/iuLcxRzwV/sT0oYEKSAHDx5E2bJlrTXv1K5dWwsiv//+u5UiCEJmZd26dahRowaKFy+ulYwRI0boXs/x48fracaMGfhk1zd4M3QLGjdujJ9++sn6pSAIgpCViYlxICY6Bo5oBxxuPhdsrIpR6UC0UkBiQJ2A67EasZRG4lDTX5tKoUvHbShd/BImftAc50Ny4sLlHLgS7o8GNx9RQm4w9h8qprfXrHwaR08VxtVof2z9rwy+/rEO7u+yVTuj/7OzMPz9oyUSbxrip25ovOXds2dPvPzyy1qg2L17N/r27YsePXpYW51s3boVX375pW4NvXjxIubNm6fTe/XqhTlz5ujluLj//vvx9ddfY9WqVdpvRBCEjAGf9XLjn0D9qPNWyo1E3t4TjxwJxKBBg1CnTh0rVRAEQcio1K03USkF/nAkInYtFY8gpTgUL5ILBdXEHo5Dhy7jYshVvexQ2/PmzY4a1YugVs1iyJ49ECEhkdi+/Rj27juvlIsIdcxApSwAAUo54fF73b0Rd92+BQ+/8BBy5QzH/zpsR+e2/6J4wRDkyhVGjUY7pl+4nBO79pXGt0vqYsVfFfG/TlvQq9tGvDz2buw6mF+3yEer/TlHTY+BvzofdTr8OW5rvBfTp0/H4cOHUaZMGefFCMkiQT0gx44dw8SJEzF48GC8/fbbGDBggPbr8MQLL7yAffv24cSJE1aKIAiZmc6dO2NxdB5rzTNBv3yD2TcXEhNNQRCELIKS37XpFJUOtnVTuShRKAc63VcXNZ9qhZ5D2+P1sZ3w1rgO6Nm9NrIFBKB1ywp4fVQ7NXVA/37N8PhjTfHsM83wxpg78ObrjfDoA9nRuO5JtZ9LSjNQ/2P8kD93OCpVOIVud2xG3RrH0KHVNlQofQY5s4UjJtIfMVEBurukQL6rqFd7n95evFAY/nfHFuTPq5SUHBGIvBaM7IEOVCt/Ho1rn0K5EleROwfHGeEVCKlBgnpAaFr177//IkBVDrJt2zYtdOzYsUNpl7l0mukBefPNN9GyZUsdLWvUqFFee0BOnz6tI2mZwy9fvlwrLtIDIggZD22CtXgMAuN5V4+s1AmvzPkBQUFBVoogCIKQEYmzB4TKgZLv8ufNhuIl8+HCpTAgOgatn2iKP/IXxn1lc6JHxTzIyY+GyhcSHo11a/ejZvUSKFHU2aDl52e1kVN5sYyjYmIicWTfX/h92efIlv0kihS4iNo3nUDuvNew+u+bUazQedSqclwrO/wde1Vi4eegYRe+/+lWNKq3CyWLnseR44WxY1cxXL2WF9t3Fcf6zSXU+eZgZj1AYVikH25tvE96QFKYBPWAULkwygdhuF06nK9Zs8ZKic1TTz2FhQsXxhn9pmjRolpZYaheTmKWIQgZF74P9t3oh34DAeHXRPkQBEHIpMQooT8qMlorH8WL5cLoEbdj4rtd0Gd4O5TtWQ+zHHnQsGAQHqmaB7kDA7SJ0/zDIRi19QL+LVQE/nmyq73Q+dwmniolguucAgKyoXDJ2+DI1hdr/umIXQda4uv5rTFxajtcCw1ClXKneBK65+UG5YM4lFLhF4P2rTZj0c91MWVmG3z1Q30s/KUuZn9/C/YdKoga1U6jcrkLKFggHDHqmM69CSlNghQQT9DxlE6onujevbuufAsWLLBSPFOgQAHXFBwcbKUKgpCRoM/XkbcGohq/G/HAqFmCIAhC5oO9DjmyBaJzh2oYMrAFRo9sj9ZtqqJMsXxof0tJRFYtg4vR/mhTkr0LbNR2YOWJULy45iL2hUTjtqLZUThHkGfFwUbu3MG459666P9cL7TpOAi1GryCcEcv1Kh6ENmzh1m54iDGD4UKXEJIaDBmfdMUf66rjCKFQtG14w40rHsEJ08WwIHj+XHqfHaERVi/EVKcBCkgM2fOvGE0c5peeQq9SahM3H777XrcEEEQMi/R0dEYPXo0XimSgLE+cueDPwO3C4IgCJkKKh+lS+TDexPvwtg3OuOB+xugSeOKehvViaLZgzHopvxoWigI+TlEuWLX5UgMXn8eTYoGY2rjwmhaNAcC4lE+DLnzZEPVqoVQvUYhtG5bGSNG3YEKVbshOjKby1zLO+oY6lNUudwZ9Om5Dl9MnYk72m7DtwtrYdZ3dfDfgQK4Fh6oe2eE1CNBCsjjjz+OuXPnWmtO6JhevXp1a+1GOHDhmTNnblBcBEHIHKxcuVIHnej3yzsocN1C0ytR9Voh4Ph+a00QBEHILAQE+KFjh8qoV680gpSC4e/vHMPDwNE8KuQJwu0ljbWLA7suhiHGLwDjGhREmVxBKgcjUCVMAXGqNU54GB4zIM8zQLbm1IasLdeJ5e7MxRg/VCwTgh53bULRYhfx/aI6OH4qN/zVdTj8rvucCKlHghQQOqFzQDFDaGioVkCaN1c32gscN4TTrl27rBRBEDIDjGQ1cOBA/R6Y/NdUVMlmbYiHXflLo8KQt601QRAEITNAUb1ggey47bYKyJ7dm4+fA3mC/NGyRE7ks3pAopQS0LJoMCpafh+Jh0e+rij4BRSCX3ATrchohcOmQ9xo1hWD0+eDsX1PSURGB+CmaicQoE49MjJAn4mZhNQjQQoIx/xYvHixtQatjNxyyy0oVaqUleKZZ599Vt3MSGtNEISMTkhIiB4L6O3fJqLza3cm/AVdsjy+XLcVd999t5UgCIIgZHjURyA6KgZ1ahVHjRrFrURPOHAuPByRjhicj4jC8atRqF8oCM9UZyTVpPkGRsc4sOX8NSw7fgVbL1xDhFJo/LI3QHTQTYgJrIYY/1zqqDYtxMAPV5ADO/cXxcgJd+DJF/vALyYQAx79Ax1b7kKO7NEIUL/jeCC6e0VIFRKkgHDcjw0bNqBTp046AhaFkFmzZllboQWSoUOHYunSpfj000+tVKB9+/bawVwQhMwB3wM3L5hqrSWM09nyou/Vkmjy1EDkyEHnQ0EQBCEzQPGc43wUL55Hvd/Z++FJYKeiEI7n/76AZ9dexJQdl7Dg4BWEx0SjUr5sanPShfwgP3/suxyl9nkR7267gGORNRFQaCb8i3wNv3zDEeNXRJ1ghDqGUnJ0rwiVCgdCruTBtavZ0bDOQUYHxuIVN2HBL7UQHhGI+jVOolSxUOTNHY0gfwmcklokaByQtEBGQhcE34GxzsPCwlCkSBFky5ZNr9Oc8ueff8bkNdPjHe/DzuqSdfDTzZ0xZMgQXL16FZs2bdJBKuyhvQVBEISMBccBYTv2tYhIPN6nHgYNbKvWb/w4XI2KRP+/z+FYaCSG3FwAVfIGIbf6iOQI9FcTTZ6SroCQKKUAHQ6NwGOrT+KuMrnx7E0FlOJAM6xriLo0A35XZyvF4zwQfQl+fsHwC4zBL3/UR+HC51C+/AmEhwXj4OFS2LajBNZtKYv9hwoiPDIAUdE8N4da9setMhJ6ipOgHhBBELIGZ8+exYgRI/Ddd99hw121Mfvmgphetzg23dsUpYbejXcTqXyQpsc2o8N3YzHr9rr45ptvdHCKMWPG6IFKDxw4YOUSBEEQMiIBAf44diwEV696ilnrwJ7LUaiUxx9z2xRF2xK5UDZ3NhTMHoScgYHJVj5IoL8fKuYJxruNi+L41WicUBPx88uBwHxPw6/4b/ArsgiOXL0Q7YjE2m1l8f7njZAndxgQ44/3PuyAYW91wKKVVREeHohiRUNQungoShe9iqgoGmMJqYH0gAiCoJk8ebI2r2QEu/z58wP1k/9hiIvQMtXwSdunceHCBQwePBjZsydgIBEhS3Ho0CHtTFq+fHkrRRAEX0H3gDj8EeMXg3Jl8+HdSV1RrnwhpRDY27ZjsP9SGKKUpElzK1pCBaZK77cD58Ki8M2BUHQonUspJDZneHXsGPU5i448jNO7n8bcRW2wemNpdLtjMWpX/wcvjeyJE+dyqmx+cEQ7HdiDg6KRPdiBiCj6mvjhNukBSXGkB0QQBM3JkyfxyvzhyN+2QKorHyTXkV14du1nODtvllZ8BMGdd999F7O6t8Yvv/xipQiC4Hv46WEFz0REY/25q84kF34onTsYFfMG41hoBI7pXhK2e6d027fTpKtRoUAl2Ebjq/0hmLE7BKtPXlVrMfBzRCPAvxjylX4XPR98BJPebo8mzV9E8eK3oXqVE7qngyOkBwRGIVApH/T8CA3305G6hNRBFBBBSATLli3T4+L89NNPupUkIxMVFYVz587p5WvXriHmkzfVNyFtr2lDeBDq5vLXviaC4E6hQoXwmuMgzvbrhPf+1zrDP3OCkBlhpKngoEBE+gfggx0hOHnNKBnED8EBgbpX5FBoNF755wKWHLmMixFRiNHPs3Piv4iYGNevkkL2AD9UyxeAvZci9Ajrc/ZexgMrz+G1Tedw8moU/AOCkTtfJZQomR9ly+ZHhSo3o3CFYejZvTAK5Q2FI4bjkFxHAmClLqKACEIi4OB7HOGfI4CPHTvWSs14rFixQps9cUwPRrB7rVIePFfU2piGnAqLRIUxH1trghAbjkG18SrwQP5otPhvJYY2qqqfPUEQfAMqDBTUT58JwbVj5xHl8MfozRdwNDQC0bEGBPRH+dzZEBHpj8dXX8BLa8/hu0NXsPl8GA5diVTza/jj+KVYCkBi8ffzR67gbGhbKg9m3FYU89sUxev182DxwWuYve8KIqKNwuOEY4P4+ZdFxWo90Oa2A8iZLRyOZETkEhKHKCCCkAjatGmD/l2ao8rqCQg4/I922ibsQWCEqG+//VbPabuelpw/fx7Dhg3TI5OPGzfuBufur776Sm9jmOwPPvhA9+RM+v0dvPjFAIz7dTwmlIhGSW/jR6UiDQ9vxPyhT1trgnCdU6dO4Zme3fCxs5MOt+QEnri2FyM6io+gIPgWfrgYEomlC7ajbwng6JUYPL7qPD7adQlXIq43GJTMGYg3GhbAE1VzY96RUDz31zk8/Ps59FbTi2vO42JEbAXBGzqXl95QKiHOQQf9UTB7IB6snBcTmhREtkA/XIqM8dDJ70CBItURnKsJype6hMDAGHU1aaOENGrUSA9jkVURJ3RBSCQxMTEY2LwMXi57HIOOVUf5tvchKCgIzZs316ZEly5dwvbt27Flyxb07t0bDRo0sH6ZOlAJGjlyJN544w3ky5cPV65c0T0bx44dQ7FixfR5dOvWDXfMGY4/jl9EpSsnUTbG3U43/fgrFNhduzX6zF1hpQgC9FhT1cc/itt2qWeunpWo+DlECTute6DnjG+sFEEQ0gM6oTsc/nD4KzFS/Y+JjsbLLzXH5WY18YxSLoKjYrC0QxG0KJ7H+oWTiOgobL8UjqVHw7HlQrhSFfzQtWx2dC6TGzkDAiwFwjsUWy+GReBytAPFcwQjWwCD5fI3/Hvjb6NionAiNEIpJAHIGRgca/9R6nseHuPAt59vwNxvlyIiKginz2fXecwghsyd0k7o9LksUaKEDk/PRsOsiPSACEIi8ff3R6FO/eHIlguzKv2HEQdH4uU9r6D5Jy2UwFQDjT9ogkdXPYZ3Kh3WPSKpAV+Cb7/9Nl577TW89NJLePPNN5GvjTNyVe6WedB/5tN4Y+lY3PPx85i4YSY6De+MgP/+QevL+31K+SC35gJObPwbR0b1s1KErAxNrNhj999//6Gpqhs35wCWXLI2Ku7I48COYydd/kuCIPgASkqPiQa27TyDUjkClFIQg2tKiN98IcrKcJ1gpWTcUjAXht1cEHNaFMfsFsVwb4V8Sjm4UfnQ3iGxTLloOgWERMfg9X/PY8K281hz5hrOXotCeFQULoRH4Jqaq7NxZlYE+geidO7sNygfJFIpIN8duIzKdUrCEVASl68EQukzitRtm+f7jbDBMKsiCoggJAGGqn0ntL615hm/f+ajzL+f4/Tp01YKEBoaqidP0Gzq77//1s7h8TFhwgQ8+uijGD16ND7b9TXytMprbYkNzaryZYDx/gbkD8P763Zaa0JWhWZX7A0vXbo0xi17S6ctqATctU8vungy6AJmzJhhrQmC4Av4B/phzfqjKBoWhnoFglVCNOYdvop/z11DjFIiOFHgJ07FIhr+Stj310oB+y5iKwckOsahFIQQ7A8Jt1KIH0rlCkbH0rnw1d5QPPr7GfT+4zSeWXsGS46EKEUktsJC/FymWbHhgIVrz0ZilX82dOt6kzrHYJvqknpQAWHo+YMHD1opWQ9RQAQhCXCcjNZPvoppEY2sFM/UDzqFVcO76zCzAwcOxNSpU3U3Lgfho9nUU089pUcYJ0zjmBjMxxbguKBpVcGCBZ3hciM9Df6UscimLiNfcGCWtocVoHsMp0yZguYvtHCJImWVHDO1DBBmkwpKHd6K8msX4b333rNSBEFIb/wD/HH0xGVs/nUHnqmcGxVzBGLV6XDc+9spDFl/Wk/DN57Bjgvh2HUpDBuUYhKuHcO9czg0ChO2hOCzfZcQwS4WiwC/AHQtlxvz2hXBEzXyolahINxeKhfaqYmDjSS0/4IKENR5Lz0ThdvaVUH5svkQ7TDGV6kHFZDixYtj29LFVkrWQxQQQUgi7du3R5n7XsWnlytZKTfSuAiwY/1qDGuUF88cmogh/w3FwO2DMOL4eIzMvwHvv/++HuuAPRnVq1fXplLvrnoPJ2e8qSNVeSMsLAx49DZrLeND2fLYhcuoWLGiM0HIcly+fBn79+9HsU7FrZTr9FXP0WW3ZskHjv6Nk79l3Y+3IPgi2bIHYu73W+G3+QBG1cqDZkVzIAJ+WHQ0EqdDo3HyajT6/HkWd684h9f/vYwzYZG6N8QT16Kj8fOxKwhV2+fsDcXiI1eUwnJdCQlUSki1fDnxYs0CmNigCO4tn0+nfbgnBJExCVMhqGzQUZ75CxbOgxIl8urBElMbNjxWqVIFR9XlhIfbe3eyDqKACEIyuOuuu1DgoYl4H23U2zDYSr0ObUmH1wGmNgHK57YSScQ1YPNiBDweiOlhH+DF3SMwdNcwayPwYsReLPtwcizzLTt0Xtv/6mxrLePzjV8xPHJLFQQGBlopQlZi3759GDFiBF5bPd1KiQ0/VEU9VI0cUVnzwy0IvgrNqE6cDsX06X/j6sr/MCh/JEaW9MfQwlGov/sAmh4/jh4lgnFPmWzI5u/A7yc8+SRSeYjBEqVwzD8Qis7BYUpB8MOYzZewWCkkx0MjcOpapA71a/f1oEP50mNX8cGuq1h3JkylxKdJOHBE7WPXhUiUyxmAbGo9MvK6gpOa7Ny5E5VX/woebc+ePc7ELIYoIIKQTLp27Yo6j43CkJAW+PRMcSSw4SUWeUwI3JutKfwaXj2wFGPubKGjarnTpUsXLG9XzVrL2PAT8W+Jmqj/zhxngpCloJI9efJkTNg4CwViEqlQ+MsnTBB8jQD/AJw7dw3vf7gGYwYswCcvL8aMVxbj4xl/Y+Z7q7D+rV9wZMqvaHrgMA5eDMe6s1cRGhWDq2q6HBGtxwWZ8t8FTNtzBXflisHemb+jT8x5FMzujyHrLqH9r6fw8OrTeH/nWfxx8gouqt+cD4/BgiMh+GhvCM5GOvDkXxexRCkjVErccaivDo+19XwYBq87j5PXojH4pjzYvfMU9u4/B3+nF3qqcfXqVR1Ipr767rNdhcpIVkTe3oKQAjB09Pivf0WtkQvx6uHyuv0mWSglJGdUOIaH78Kr9cojIiK2n0fOO8siJDJ+Z3VfJzwwO4YVbY4HA89bKUJWY9KkSXpQz8DQGxXtePGNKPKCINjQJlX+fnD4+eHKtQhcuByKkNBw+PkFIEwpB9t2ncS6Tcew6IuNiFm+DftPhmD7pWv450IYfj15FUtPhCFcfd56R1zA7m/WYf+Bi9g+dzPuOnwUAwpH45liwF2Xz6DExoM4oJSIrw+GYNy2C/jq0FXcFXgN3bOH4+DVSLy84QI+33cRV2zfSiok2y5cw1cq/bM9ISiaKxjTby2Mgleu4YsvNuDMmasu/7PUgr6ODCVcNQAorybjB5rVEAVEEFIQjvlx/3sLMHp/CgwrrpSQIoHAkFwXMfzeu1wjQDvq+2HiaeCBAno1w3KhdDUMyN8Qz4XvQ635m6xUIavByDS5WtjtExNOWg0YJghC0mDgKT7jnExzQWCAP4KDAnHmYjjmfbsZf374J47+uQ+Ow2dR7NxlVD9zFgXW7sKX7/yB31YfQoyfP3YdOI/ZH63Fz++uwEo1fTN5NT79cC1OLtqEKmGhaJM3Bi8WduDcsh0IWrEVT5YLhr8S7l/eeAkvrj2HWXsuY/7hEEzadhETt15C0RxBeLB4IPoEX0P2XUcxfsIKrPr7iDrH1H+nsMcjW7ZsKK3Or5KaTEjerIYMRCgIqQDrcrmvH0HTArRDTSZb1AsrMB9mHb6MIPV6jFRP7N35neNnZGTGFb8NT3z+IwoVKmSlCFmNb775BqVKlUKz55tbKYljdMmWeG3hSmtNEIS0JNZAhElF/dRPTVQWgrMHIdDfH5GRUQiPiNbmzFRgYmFFqDJBe/3U7/LmzoacOQIRHhaNSyHhYFtdzZsKoMv9DZCjRin8ejoSZ6/5qX3HoHHRYHQskQ15o6Lx+qhfsXb9EUTHxCAiKkYrSZ5gakoORMgImPPmzcOiE1sxPhRYFak+8/ywZzGkB0QQUgEOLpStSFlrLZncDNSIuoS3SjrwRkngrVIZX/kgO86FiPKRheEzwlH6k6p8EL8AJX0IgpBxUdK90mHAaLzXrkUi5Eo4wpTyoZUMT/qA1Zuif6cmunhcuBSGYyeu4OzFMEQprYXpm7eewdQ3f8P6j1ej87nTeCboMp7NHoZ65y9g28o9eGXYEqz4fa8+VqQ6uDflIzVgjwejXpJKgcD+tPF79zlEARGEFIYhcjdv3oxbolJwTAs6pmcybipRxFoSsiIcw+O5xeOttaSR41pIlh5JWBAyAg6lFESERyEy0tnLEK0E/jC1btLssPcjUikFGgd/F63zhqt5jM1gh+oCfxvO/bC3RB2DOkSUlRaljnH6/DV8PX8Hhgz/GYOGLsGgIYvx4sBFeG3UMqz88yB46PAI7pvnopQetfu0UERoglV88Vy9TBOsUHXcI0eO6PWshCgggpDCUAGpXLmyfkGmKFRCMpMiIhGMsizs+ShSpAiKBSSv6S/XpTO4du2atSYIgq9Bob5YsZzo1uUmtG5eAf5+DlSrWhAP3Hsz7ru3DprfWkYpJFRCHDpv+zZVcEe7ysgR5IdCBXKi651Vcd89ddS8OgqrdQe7N1S+wAA/vb/7etyC+3vUQb26JXRIxcYNSqj8tdFT/Yb7f6BnXdx9Vy31TS6MfPmC0LFDFXTtUkv95ha9X+bj9D91fsWL5lDKUmyFKKWJUftn2N3KVuetmWdFPxCRAAQhheEo6Z5C56YYmUAJCcmWG6fOX7DWhKwEP8CzZs3C4zP6WilJp9ClUzgzcZC1JgiCr8HnvXKFwnjxxVZ4+MF6CPDzQ9NG5THytQ5quh1DBrVB9sBAOKJVXkcM+vRpgEf6NEbOnDlQqnheDHixNV57tR1efbktmillhUIre0JKFOO2Fhj+SmuMUPvpeEd1rTx0vasORo28Ay+90BxP92uKZ/rfimefvhVtWlREzapF8NQTt6mpCQYPaoFRI27HS2offdV67171UaZkPt1bk5rQh4SNJkbxyKP0qaLqorJiJCxRQAQhFfBP7db9DK6EjPcri1fyhVprQlbh7NmzGDZsmBIy+qTIx6eW/zVsO+9pIDNBEHwBpyWA8y8VhxiHn+7FiIiIxMkTF/XI402blEJ0FDUQZ48JnThoCWWWDx88x6i+qF+vDLJlC1DbHKhduyiKFMmN/XtOgYMH6rwq3fkP+Hz2OgwashDDXlmMYa8uwfyF27D2n2MYOmwxhgxbhNV/7tXmWkuW7NTrb7y5HLv3quPwQKnIjh07tJlXBZv7WkW1nBXHAhEFRBBSgcjISGspFcmgSsihCKB4+Yoo/MMOK0XICrBXcPDgwWjatCnqPFrXSk0e1bIBu06cttYEQUhz4pHXbwy06lynz8XPP/+Hw4fPo0+fhihZPA+inVqE3n4dB3bvOYd16w6iSpUiyF8gB7JnC0KTJuW06dYvy8wo4s6oWM4ljrVxDn+tPYo169W07hgOHLqIcxfD8c+WY9iy5QTOnbmmFaITJy7r9a07TuJyaKQeuyQ1YU9H6dKlkct2GPaGSA+IIAgpQvny5bE3LKe1lopkQCVkXkRu3F89eWEMhYzHxIkTMWHCBNz9+v+slOTDAYujbhBwBEFIMxL5+FHu1pO/H/btv4iFi3agYsUiqH1zMee+7M+zWuZaRGQMNm85gyJFc6NA/uzIlzsnKlQohC2blWJx4DICPIxcXrtWSbRrWQltmlVE6+blUa5sfp1O6wQe2zibc8bltHA+J1Q0TAQsAxWQ7b8tt9ayDqKACEIq0LVrVyyMrGKtpTIZTAk5U642Cg2fZq0JWYWrV6+i0F0pr3gGBwZKJCxByECYwf5o7fTn6kPImTMIDRqUVs+yUg6sbXaCgv1x6PAl5MkdjMoVCyFPniAULZIH27afVFtvdBqnDvNAr/oYO7YjRo/uoH1EWreskmZKRlzQ1KrU6l+tNSc0wTqpLuPy5ctWStZAFBBBSAUKFiyIk5XuwLW0iu9NJSQDKCKngnKhdOGC1pqQlciePTsQnvIRq3rWrKAHNBQEIWPhH+iHfQfO4q+/D6Bliyq4uVYJHT7XHY6c/t/OkzhxIgS3NimLShULaCVk196zCAyiGBtbsaCe8fU3mzBi5C94/Y1ftX/HH6v2eTAHS3sY7Yqhd+1UDnTOs5oZligggpBKPPfcc5hytqK1lkb4uBKyr3AlVA05Zq0JWYW1a9fipptustZSlsoblmD37t062o4gCBkH9khEKzF05sfrtGlUnz71tPLgjp+fP44eD8GGjUfRsGFp3HtPTRw9cgm7/jsNf6WceGLDhsP4cdF2LFyyE4uX7sRupaxoqIOkkx5y4cIFnD592hUBy1BSXUIOdd2igAiCkCKUKlUK/m364UR4kJWSRviwEnI8Z0GUHD/HWhOyCnPnzsW9E3tbaynM2RO4J3sovvvuOytBEATfQUnWNoHfaX5lJahZgFIg9h08j81bjqFpk3KoXMneQ35dGwmLiMK69YcRGByIm+uWxqZNh3HqdKilsDj3adcrKpQvhPp1SqHezSVxi5oqliugfcY013cb69xSGxPpiiZXdng6WTESligggpCKPPnkk5hxLR00Ah9VQo74ZUexYsWsNSErsGLFCrRu3RqBqfilb3hoI9avX2+tCYLgK2gFweGH6KgYsJOS6xzvg+tqpoRvB65ei8DGjUcQGelA7tzZrvdmMm+0M7Cuyo29+87i3NmrCAlRysiGo7gWHqXH7YiKYhhe9X7hcdR6ZEQMHn+8CaZN6453370b76npiccaO0P4anFfnYs6eBTPQa9zSn3Yw5E3b14U9yB5s1ckqw1GKAqIIKQifNkEN+yGc9HBVkoa4oNKSGjoVe0fI2QdFi9ejM6j7rbWUomta9DO/xJWrlxpJQiCkNpQUYhRAv/1+Y0T9YLDR87iq683YMHCHYhUQj97O2bPXqtD31LXiI72w08/78bkKb9jxkd/44cFWxB6JRKnTl/Sv/tFbQsK9MfJE6H4Ys4GzJy5Dhv/OQF/pc3s2n0WH320Bqv/PKgVlZUrd2PGjL/x5Zeb8N13W5zT91vw198HEa4Uk2ileHAsktV/HsCsT9fh303HdDheT+dun1ICKhjuEbAM9AvZ9uM8ay1r4Ke0xjTsgPLO/fffj6+//hqrVq1Cs2bNrFRByPicOHECc55qh4EF03Hciy3WPJ0ZU7YtXp2/zFoTMjtr1qzBsWPH0H3sPVZK6uG48yEMCy+BcePGWSmCIKQmrVq9r0R+f3Y8eO9EoISpxEwtaqo8/n4qP/9RqFcKhI5Mpf5z3eGIVkKpvysfBxx0Cv8qIUDlVYsc7TxGrevxAjlReVAnwN1wEEFHdIxKYr8KsX6r/6sz5XYek1uoWKjfcmR2/lhfgxe4qWb1rZg+fboeybxMmaRF8+vSpQvy58+PMT/NtlKuszAceDEEuBoZicBAyys9kyMKiCCkMhyUkGMgDN01zEpJJ3xACRlR9Da8+NUi/RIWMj9Dhw7F2O1z4X98v5WSihQqjrEoixd++A05c6bBGDyCIGQZ+vfvn2wFpFq1arj72G48ncNKsLEzCuhwkQMo7kaVKmkUwj+dERMsQUhl9uzZg+I/vWqtpSM+YJLVL/owpk2TMUCyAhEREYiKikob5YOcO4kmN9fEn3/+aSUIgiD4BmyI3L9//w0heA10QqdAnpX8QEQBEYRU5vPPP0ePZrWstXQmnZWQ4ueOABtW4vz581ZK1mXJkiU6JGNiYIf1li1bMHnyZN27sHy5746ey4EH07onomnhXOKMLgiCz8GeDTbIeFNAsvkBpdS2rBQJSxQQQUhlLl68iGyjNlhrPkA6KyF3VSyGZcuyth/I9u3b8fvvv2Ps2LFxtthTUfvpp5/wxhtvYMSIERg1ahS23dcUvT4fhHHForSwvXXrVp13w4YNOHvWinXvA0ydOhWPL55graUNOX78CKFrfFcpEwQhY/HftpQZPJURsOjbUcGLAkIYCSsrjQUiPiCCkMr89ttvWL16NaJ2rARCz8L/5G5k94vClcC8yJ6nAMIvn0dQ2AXtVMcWgedvAnKmhQ9aOvmEOMpWwWu1euL111+3UrIer7zyCp5c9RFKXz2PGQVvxrGGHfU7kArHP//8owesonMmfWUaN26MevXqIdut2a1fX8dRrhpervY/PYjX+PHjccstt/hED8DChQtx7do13Du+p5WSdkwpcSt6fjIfRYsWtVIEQRCSBhWQ6rVyJNsH5M0338Snn36KX8/vtlJu5PVQ4N8oYH2ET4jlqY4oIIKQ1swdqqNu4Nxh4PwRYNgfwAIljEeF4+OJb+C2YkCNfFbe1CYdlJCQaOChgJswf+N2KyVrwY8YnRHbDGprpQDh6i386QV/VCpZHA0iziJ/TIS1JeF8dxHosV8pJaMfA4Z/bKUmDH4GvvjiC92LMmnSJAQExG6moz8HTQPq1KljpXhnwYIF2LdvH178YoCVkrYcLFIRy+4Zhscff9xKEQRBSBoppYA89NBD2hpi6t8LrZQbmRMGjFdKyMUUCvvr64gJliCkNT3GAfe8CfSd41Q+SJfhQLcxuJa7GIre2NCdeqSDOVYeJdv2DtmNAZ1b48cff8SVK1esLVkD+n20adPGWnNC+9++BWPQLux4kpQP0ia3cz5q+ky82LiGViQSAj+oL730EsqWLYvixYtrcy8qEIZLly7h2Wef1XnYQOQN9toMHjwY2bJlSzflg5Q/ewCHf/jCWhMEQUh/6Fxeepl35YNUUd/GS0r3SKxvYEZFFBBB8CH+yNschbJZK2lFOigh3fNEYczVbdg16z389ddfVmrm5+DBg3pcjJj6jCyfshyOBDrmBUaUAN6J+g87PpuqlYf4oGLx5sp30HJAKwz77mU8P28EVvS7R5uJ0UyOIaRHHfgJy66swjdDnsbJkyetX17nwIEDGDlyJF75fQrueLmDlZpOOBzImT1bllNsBUFIeTj2SEpA3w5GuooL46CeVfxARAERBB+Bo8kuWrQIk3cAJ64Cvf8ABqSVOX86KCE5L59F3Url9GjxWYXy5cujX79+eMFRCZEp3Mv+4lFgellrRTHR7wCGt6yrlQjtgxQVZW1xcuTIEQwaNAiDtn6ne2AM+dRH8Ilz/+KNpWMx/IfXMHrx687oZZEReOvaVsx8oJN2hqfCQZvm9957Dx988AEmrpqMfFFh1l7Sl9tzRODnn3/Wy9999x1efvll9OnTRyt/giAIaQnfO5cvX/YaActQSEnk+dS7OKtEwhIfECHd4Ajhs+4siX1X/NG8Uzf0eWeutSXrwGhIP/zwg7bBp31o2y0TsVjJevtDgJdqAkM2AhvusjKnBWnsE/JJ4bpo//GCJA/slFGhidMXPdthhOOglZJ8Wu8BfvMwfhX9S36+DGxWSm2kfwAKBDhwLSoGQepD90wRIEdSm6Fy5MK+whXUxWxHpWCf+IxcJzg7BgRVx8PhB/HvqYv4/lp2HC1VA+3atcNbb71lZRIEQYibXVuvoVrt5PmArFixAm3btsWWQk4FIy66XQJaPjtA9zxndqQHREgX2Cr5YedSeLo6MPPWGFy+HJKlws+RGTNmYOnSpboV+tUDI/H2uYnoWAqY2gRY0h5oWxJopATEZ9ZYP0gL0rgn5OjZ8ygxspe1lnWoVKkSmo3/GJ+esxJSAG+B09i70SUfMLwEMLpYNB7OH4NeBYFBxZKhfJBroah0ZJvvKR8kIgwTQ//FlH0X8aD66OeNCsNfjk2of/UkNm3aZGUSBEFIfej/UaxYsXiVD8JekqwyGKEoIEKKwsHH4oNmGzQ3GlHHgXzBzrRe5aN0T0Bmhl2wDLO6ceNGvPDCCzqi0EvbBiK4bzYgJtrKFZtpShkpoDY3XQw0WwK0+Rm4Vc1/OGRlSA3SUAnxCwxC4EzLEd9HoakSoUkPnbHZCpYSsEVsf1DKmZ8lVA0oqDSVctZzl5nht75uToBh/CurZyi7+tp1Dz+C77//3plBEAQhHiKiPH+bEwNNqhj5MCFQAdn6s/rIZwFEARFSDDqiMvTlc889h23btlmpNh4LxI7/+eHS9Edw70+xxwcodGYLrqz7MVPaaP/xxx+6TKZMmYIPP/wQR48exagz76HJjKZWjrh5/Rbg787A6k7Aijuc02JVTA3iDqiRPNJICYkKid9JOr2gmdTzzz+vTXZat26NyMhIfQ/Xrl0bK0oU4ZgXNB+lcs3ngKOcDxs2TA+4+O+//yI62vNHLOdjw6yl5JP8z2Tmo29h4JNzQIDSRs5EKaVk40qcX/ObtVUQBCFucuawwgsmA1p31KhRw1qLGw5GeEy9zMPCfMOfLjURBURIMWbOnKkFsLcjZ2Pu689YqdehEDZjF/B4VSvBTsgZDOtwk3ZuDQ8PtxIzPhw/4auvvsLk0Gl4Ze+rGLprGLr+cLer5ycpZFcvqI9uBXIHAZeTFrE1YaSBEhJw8ayqOG9Ya74DFYoJEybg7bffxpS/pmL55ZW4c8RdQH0/TNkyGyse6YzXXntNj05OB2wq3uz9u/XWW/U4GAxF+/SfM5Fr6hDs378fY8aMwauvvop58+ZpRcYcY9W4lFNAfMObz7egn0ufQkAh9cx03As8dhgYUCm/tVUQBCFuYhyxg3ckBZpUFf1ihrUWN4yUFaPmu3d7H7AwsyBO6EKKwdbiiZemINDPgRGbgEG1nEKy4cV1wJPV4h5k71hMHkx3tMCYzxdZKRkbCplTp07FoB2DrZSUo/lPwKqO1kpqkoqO6Wyd3lGqFo6UvgnffPONlZr+/Pnnnzh79iy6jr7bSvHOEaUEcmyT/GqKkxLlsLF0HSwqUU8rK3z1vrh0AkrYnpHk0Fx9r1Z5Uu4FvHNavVvUfcqr7lFggD8CmnVCUMPW6NGjR5YLgCAIQsLZtT0M1WpmT7ITOsOBM9Ljp3kcaJWAhkeqO9XOAnPU9/Dee+91JmZSpAckC8FuQA5Oxvj+DKHJlluaA6UUVED6HasLDuLZvzowcAOw9QKw8Ajw0nqgW7n4R/gu5R+Cmpf/1SMyZwbYAxL0a8IGhEsMR0KVwJtCgmu8pGJPyKOFgPant+G2q75jehcSEqKDJNw5Kn7lg5RRH5V4lQ9y4hDqr1+AEQtGYvyyt/DW8pRTPkigH9BmD9BkF9BCKSMt1dRWrd++F3hXCeDJb8fLuLxYFBhbCni1BPBy0RgMyX4ODzzwgDaVY88U34XuYYoFQRAKF07eyMCUu9jYRNOqhMBgIuwFicsRne8qDvxKv1JvsKedeXykj8Ej0gOSyfnnn3/wzjvv6BGOa9eujTvvvBMFCxYEHg/GiSuRmH00Fxw5CyhJ5UaTKTtssTWmUTly5ED27LEfytDQUC1sb9myBcMKbEHz4GM4Ewb8dhIomUMJRUXUg5VAdZcKzCtXW+HNbzO+rTadz7a92Ag9SqTsoGjPrQWaKqHq/gpWQlqQSj0hDBM75oSaV6yJtq9NxB133GFtSX3oq/T5558jKCgIJUuW1C1V9Nl5c8MsFPbPeF4V55UMTSdzOxdV2oyzwOfngW75gddLWhsEFztvboPJ2avq3sqAgARKCoIgZHpogeWn3qlJ7QGZM2cOnnjiCezIdS3BLf59lV5RoPv9+PLLL62U67ABmQ0mDGhD8ufPj/nz56NVq1Z6nTz99NOYNm2aXqY5MMeCYrRNX0MUkEzO1q1b9QPT+fsu6kmiZWHGYFpwJ9z16gcZ3jyC/h+VvnwAjQpbCSlAmJKLGRErTccHMaSiORZfRLOqdUTRB/prRTk1YUQrxmanUt5j/lhkO3MMRy5c1oMDskeDvgOZEfaETD0D7KgBBEv/dyxWFKsNx0vv6OhkgiAIGnaMJkMBGT58uPYLXHg84R/Pt0KBlZHANrfRaufOnavNshjghA11y5cv18pFvXr1dHRNQpnv5ptvRs6cOfUArPRV9PPzw/Hjx1G0aFGdx1eQT1BWIQMpH6TdzeXx+++/W2sZk3PnzmlfgpRUPsj2i0DBbNZKWkNzrFQyyaLM/+ieX7Bx1lQdSSol4AuaUajs0Lnvz/73aDOo3u88iGwHdwKhl7XiUVGVa2ZVPsgL6vvzTmmgz2ErQXDR8uI+LB8/3FoTBEFg8BxrIYnQBOumm26y1hJGZaXwHFDHde8fGDzY6UtKc/eWLVti9OjRyJUrl1Y6DFQ6CK1R2Fvy7bff6gBAb7zhe8FeRAERfJKKOSJd4y9kFKgw0X+A/PrrrzqK0piQj/R6SlK/kHpwlZC85oyVkB6kll9ITDSGnViFd55+DGfOJO8C+VL+66+/tMLBlzLNa9jzMXToUDyfO2VN4jISd+UD1oeq+T41j3/YnixDQPhV+AUlIzydIAiZjuQOA0Iz7OILvrbWEgbHArmqdA93GYgmwoTh3Q00GfX3vy7Ks8Etd+7cerBb0qFDBz1fsyYtRzROGKKACD5JYKTTpyQjsGPHDrz00kv6ZdGvXz9tf3np0iWMOzUe+f1T5xq+bQk89qc69kUrIT1IJSUkWAmC40I26tYdlmNiYTStsWPHYvbtdfDqD6/h3vE9MfbnN9F11kso/Mq9GLhjPgq5+UlkNfbUBKaWAV5Q37fZTlNiQZFdB8AUBEFwEpCMbwV7Hvbs2aOdyhMDFRBC5cXOL7/8ohvQGECDvoqPPPKIdkS/5ZZb9HYO8Hzy5EmUKlVKrxP2kNBP5NCh1By9OGmIAiL4JNvPRqB8+fLWmu/CKDocWXn82UnofeYrfPHFF3j//fdxz+IeVo7UIW+wc0DCR1dbCelFKikhOa9expgd3+kIRTRlSww0uxr0/at4q6RDm3UZyiAC9R2XcWsuKyGLw9HQ/6wGTDwFDDjqdFRv8J+6peqbNyzzjQeaIMKTI20IgpDpiElGDwgtIRi856dw9U69kvDpjVD1DVQfLw5cbKdYsWJ48803da8+TbA47lpwcLAer4qcOHFCR8hy9/UoXLiwjojla4gCIvgkG4+F4LbbbrPWfBMzyODw/a85I3zt+h14qw3wSNo4ERTLAbQrBUzeYSWkF6mkhOS7eBIj//tBO/5REXnvvfe04/jBgwetHJ5ha9CxiNi2s4J3/q0BVMsOXFIf2i+Uzr9FrV9Qy89kLAvIFCEwg/nKCYKQugQnw9/SDDp7SX2ODqt3amKmkkqmYHRRT1SrVk33fKxfv14rHLS6IOxxIXny5NFzg/u6ryAKiOCTnAmN1GFRfQkOKDRr1iyteNCekl2ho8PmWFsV4eplsTNtQwePrAN8G7c8njakkhJS6PxRvDp/OMb89AYe/GwgAkY/hubNm+uyN3DAQK6ztWjx4sX497X+KCwN2Ymib2FgcDGguhVd+4OyzqAATx0G/gtzpmVmGGxm/CmgZgnfihIjCEI6k4z2xAIFCuj5V9WAVbUTN+XIGeQyrbKzf/9+PadS0aBBAx0Na/PmzdoU3ByPZlh2Tp06pXtKfA1RQLIKBUpbCxmDGIdDR4AICwvTto4MY5eeMM42o0hUrVpVR6DYu3cvJl54BxVyp29LO3teciph+7QvCImp5ZhuUdAvCi1DDqLKpaO4Nu9jbNq0SY80z96RZ5a9h7um9kXRgXdiWHEgt7zZks2UMs4xRTrvU8p3Ju0YeEspHRywscBmYM4FP5TKm9PaIgiCwEhUvjNA6cyZM7VzuX0A6TZt2ug5nc+plOTLlw/Hjl23oaUcxYAuJUqUsFJ8B/lMZxUmHVHSasaJ8FKtXEkMHDgQ7777ru5idMzohfFPdE3TUT350FLxefHFF7Uj15snx+G2j5thetgH6L38weQ0jKQoT1YD3kzF8TkSRSorIYQDVU7IfQ7LJozQMc4Hr56B0o4wPap4QyU/lpdARilGj/zAiUilgKdnsINU5Pa8wCj1XT5eG/iiQz1sX7/W2iIIggD4+ZCU/Pjjj+u5PaKVibxpKFeunO7xMEF82FhKU7AqVarodV9CFJCsxH2TcPnWJ4HCvu/c3eXoHC3oD901DG1mt0XXolfQ8fxPGNyjte4VSW042NBzzz2H0qVLY/z48bj9q7QbnTux3FMOWHfWWvEFUlkJyRMAXIkGBu1aiAkr3tZjdwipw3b1qD1ZGHiwoJWQyaibA2iVBwiNASYrTeu+ReusLYIgCEB4GsgbCeXZZ5/V83bt2uk5+eyzz/S8SZMmev7QQw/p+ZgxY/ScFgLkySeV7OdjiAKSySlSpAgWLlzo9Ff48xw+uFAJI3M9jBHXWmJ0eGsMu3wbnjpRH1PyPQBk8+3wQDfnjcSLgX9gULfmOH36tJWaOqxbtw7Dglag3pT6CO7r+xIuxwW56EtRi1NRCSkZBGy+Zq0IqUq3/MDWTF7W318Euu4DKhQv6rPOmoIgpA/ZsvuOWeagQYOQPXt2FC9eHPXr19eWGQyv26lTJ1SsWFHnoZJCfw+OkM45ByJkr0jXrl31dl9CFJBMDivqBx98gHHjxjnNVQYPxsiRIzHq65UYMusnjP1uFT5YugEN73sWYy/WtX7lu5TM4cC4Qhsw/uH22L59u5WacBimjg/miBEj9MNst5W0w4e6bHTqKjkpSa5AIMQZcMN3SCUlpJLSB3dlAcdoXyCn+kJk5oBiDD08/QzwW5uKOHXiuJUqCILge5QpU0bLJgzFSwd0TlOmTInlI0ulg3JNnz59tBM7LTm2bdtmbfUtRAHJwmTLlg1+fk5PBnbfle70JNZe8f0WQArbE4ptwQ9D79UD8yQEmm1NmjRJd1e+uFspYIdH4/Xwr/Ro5caGkjaTHPyOsbUZUSJ/BvIlqKhu287Ej9mX+qSCElIzO7A73FoRUh361Mz1vRDyyYJO9UOOAbVUXcoXALTdHoHBc3+2tgqCIPgmHOODfqkzZszA77//jmeeeUaPhm6H434wYufatWt1+HqOjO6LiAIiuHjwwQcx50R+a823ocnRK4V34PiM/joyRFwwXvaAAQPQrVs37VOSO9AZ0id7yDF0Lx6Kv/76S8fPHjZsGHr37q1bFWZEfaLzZBSeqwG8tB6+OY5zCishtNvfJwpImvFZeWeI2swUjvfBg8CpKOD3K0DvEtlRu2QR7e8lCIIgpA2igAgu2BtS+HZnlIWMQp+8+1B+2QhtVmUG4bHD7kqaWo28+AHKj6pgpVqo6/1t20HUrl1b+8l06NABFV+vhFoTazsHFsxAVM8HlMoJ/HDISsjElApWSmUmDQvri/BRWFoZ6LYf2JYJ/EE+PAvkUhf1aTng5eLAjtK1MSAo45hbCoIgZAZEAcmCxMTE6K65b7755oawtgx5m9Fom/0Yeux+F/3799cmVex6/PLLL3WPBhWLiaEfomi2Gw3ZlwXXQ5UKZfWAhwxVV+ezO60tGY/efzjn3ZRQ5ZOkcC+Ir4RAzipwYMeVVYEXjgK37QKqbAeuZkAl8GQksPoKsDMMeOU4MPgY0KRuHdT47XpcfUEQBCH1EQUkC/Hnn39qR3Q6oXOMi0JH/tS2hAcOHLByAIGBgYjIgIJF9cDzmBHxIZ7eMhjtf3oUtb/thTEnxuGZjc8id5CVyY1D2/5B9RO/azvKS5cuoWiQL4WRSjhXlc647SKwtL2VIAipQFGlhCyrot4j1ZTQnksJ8qHWhgxAtAP45Bww/axzlPeN1YE3SgJv3VoNbfNkYi97QRAEH0UUkExKaGgoLly4oCcOyz98+HAdAYrKBx2t75x/N9rtmoG32pXUPSEc5ZvO1+s/HoEDsce1yVBwVPDSSjiqXQAIiKeZ/KFKDsxdvw+Hh7fC60edMbMzIrxmOub7PCnYCyI9IOnLsUighW9H7Y7F1xeA4uoZqZfTGdmLrFEK1PA1u/HITxtvGMxLEARBSF1EAcmE0B+CoXfnzp2rp/nz5+vY0Pf8Owr+Tymp4RElvsVEA1ERCP5+CIbuH4WnT3+MVhvfxLzWQLV81o4yOUGq9o+tBzxYyUrIwNRSCtcne6wVXyaFlBAql4xkJKQf2TPI1yPc4Rw3ZouaPjnrDCv8zBHgTBQwsrgDI7u2wezZs63cgiAIduRDk1qIApIJoRnVSy+9pEe+fPLvvui3rj+KDikGHNsGRHoIZaPS8l8+iPJXdmuhXMh4vN8YmLXXWskClA5y2vEL6QNNmjIKn54DnigMhCg5om5OYPgJYGhx4K58TkX2059WoHFj9QAJgiAIaYaIm5mQa9euAf3V15U9HUKW4OfjwC0FrRVfJwV6QYoFAgclFG+6kVHeLNeU0nE4whn1qlyw87yzqz9UYMmbJ4GONSvqUYUFQRCEtCNeBWTlypXo2bMnWrRogb59+7qm2267TY+Z4M6qVatQqVIlPTT8qVOnrFQhLeFQ/bh22VoTsgJf7AMer2qtZAGKKQHyRMYL2JZpuJZBekDeOQ08WVgpq0oJqaAUEJpfhUY7I3gNU0p7mzxAo5trW7kFQRCEtCJeBaRZs2Zo164dwsPDMW7cONfUr18/zJkzx8rl5IcffsC9996LDz/8EM2bN0e9evW0A7SQtohDZdbjcChwcwFrJSOQzF6QUkoBYUhVIX1onAv46ry14qPQ8bx2DmfPx64woEp24MGCTmWk10GVQSkjX6k8a8+E4Pz587rBbP369ToYx6hRo/D888/rwB2CIGRlxFAotYi3ZOlPkCtXLj0vUKCAa7r55tgSBAeB42jTX331Fdq2bavHYOjSpQseeeQRK4eQVgQFeYk7K2RKPt4DVMpjrWQRKmcDjosCkm68VdLpS0HHbl9k1RXgYrTTz4O9HX8rBb28UkROqTrTSj0rNOHLFwCcjVLPz7uTMOPmIvj+jjo4O7QXWk3ph9cWjMSbF9bh6aeftvYoCIIgpCRJVu3Kli1rLTn57bffkCdPHrRq1cpKAV555RXs2bPH6ZMgpBk5c+a0loSswPLjQP/q1ooPU/47oOli23QEaL4b6LTXObVWilTTXUB7NTdp3qYh6po3XrV2LKQ5jID1axXgVXUffA32diwLAZ4qDLx/Bnj4IPB8UWD8KWCKWmfwgp8uA/+pecvcwEflgGHFYtA/4BQ6XtyD8gjTviL7N6xBoVXzgU/GOncsCIIgpBiJVkB+/fVX7Nu3D/nz58ddd91lpUIP5la5cmVrzUnp0qW1UvLvv/9aKUJacOXKFWtJyApwoMXwaGvFRzkSChTOBvzdOfa0qiqwRL02OP2mBNq/qzkFW5PmbfpFTRwYT0gG7MROhikcfSou+Ei9W3zJObL5s0qpnX0eGF4cmKAUDo770a0A8MQhYF840D2/UkrKAIdqAZ+Wd0bHcueyuqZRJ1RdVHV2YimV8Ol4tdO3nRsFQchiiAlWapHokt27d6/LLnbBggV6Tmg726RJE2vtOvny5cP27dutNSEtyJ07t7UkZAUq5gH2+7jOec9vwDfXO0eF9CYFIpGRKB9wRl+rFAX2auiRzZXC0FMpHNSLylpO5/dzjJxywE3ZnWOCxAXHlhlyDHi6CNC7oLOn5KNDl7H4y9m4dElpOYIgZC184B2XWUmwAsJW9WXLlmHXrl2Iirox/AxfzlWqVLHWrlOxYkVs3brVWouNGambU0REhJUqCEJiKJcL2OfDcQf6/Q08VNmLn0oyBOGMNBaFz+Cp1yMZ9yA+gT61oX/HlxeAl4o5RzYfehz49xpw736geW7gh4tOJaSqUj7Ys7FCPSerlbL+m5rTTGulmkJsvTjjTgKvlQC2K4WG5mUVswHt8gL59m/BtLY346OPPrJyCoIgCMkhwQoIo2Dt378fZ8+e9aiA+Pv7e3R+zpEjh8f8p0+fxvjx413Tzp07rS1CcnE4RDLLStyUHziqhC9fZP1ZYM9l4OlU8FHxl2FuEkcK9XrYqaYEdAr+aQ2/KFQunjoMPF4I2K0UhrZ7gJKBzvRzSqmYeAo4pTLeuQ94+ZizR4TmV+y14QCEBQKAQDXvecDpT0SFhGZ9S1R9/U4pNRNLAw1zOk3NmillZpjjMHYNfxIRT7VznoQgCIKQZBKsgBQqVEiPrM3xP/Q4E274+fnh6tUbvULZu+HJJKho0aKxwvrWqVPH2iIkFyqLQtahal4lgPnosC/PrFHCXGtrxRtJFIwZ5UhIAJ56PdxJ4j14Vwn09L1Ia/L8Czx4EMipvmDV1OeIvSD3FQDClHLBHozVVZ0KxG25nCZYb5RymmCxB4RmVgWV8lFFKU9ULBZXBpaq5+cClZV8wJ9XgPfUdbnDnhT2uDjWLQcaqAMP7GZtEQRBEBJLghUQQ8mSJVGw4I1DLhcrVsxlakUfEdMKf/jwYVEu0hgxZ8ta5AwEgtWTfN7HbvusvUDTokD+YCshhcmd6LdXFsIoHYlRLJKghDCcbaR61Z9XwvuJNAqL/LJSeHoppaJvEadSMP2MU/mYWQ4YoZSPOjmczvHDVb6aSukopM5x6DHgiDq/SkrpKB6kFPZw4JNzTuVpxAmgiMpzk/pdBbX90ULO3zKdx+JvaY7FUdMZTevHi8Drxx0Y+eV8DCzuj5HNa2P06NH4+OOPtYWAIAiZCOlpTzUS/Qnv2rUrbrrpJq1gsNfDQAf0v//+G5MnT8Z9992nBySMiYnRAzzVri0jzaYlDRo0wA/n1VdUyDL0q+b0tfAlpu0E3m5graQCwfJhiE1SlA53kvDbMSWd4ZNvVwpn9/1WYiox5zyQNwCon1MpBcWBWkpp2KWUiRq2TvkxSnEYppQGjoDObTFKSZlQyhkBiwMTNmBkLLX8QjvgjQ7A6DuAzk2AHUq54G/pH8JjtMjtvLbRanpKKTsd8iqFRe2X44kMV4rOSDW9XUopIle34bUlY9Fm4w96cN7hw4djxIgRmDRpEmbPnq19J2lyLAiCIFwnyW2IHDXWzh133IEjR45gxYoVOiRv3bp18dlnn2lFpWbNmlYuIS3o1q0bDrd9DWtD1VdWyBL0rAAUUIJRzR+UwGWlpTcMDxyYir0UbHkXFMlVOtxJ5L4oqO9Sr/itNZxmTs8dtTakMHQip3M4TaX6KYWAI7F3VEoBfTfq/6eUCKUANdsNrLgCVFfnwcEI2dtxt3kNmnLyUF6llFLSo7xSLJQyQuXiObV/+oqwJ4ThfJddBs6p4zLKVqNc1o/sRIaj4rrFeP7zF/D6yvcw6sxf6Nu3L5o1a6Z9I+fNm4eRI0fitddew9y5c60fCYIgZF2SLB5Q2bDDkdHpiG7GoKhUqRIGDhyI9u3b63QhbXnuueewsv5QLAlTX1UhS/BBU+CJqsDYLVZCOrLpnNM0LMEkUuglWb4DxIMgnWIkcb+vl3QqCnQAT2kYEjev+pS0y+NUOujvQYfz/oWdysLqUKWAKOXggQJAHaUQbVPKSdfm6oeJLSeVN0dd4A71e4b2faU40KcQ0CmfMypWvFxVJ7d2GXIpzazCPRXRckArPPVRP4xcOAqj9y7CmjVrrIyCIAhZl3g1g4MHD2Lt2rU4d+6cbrkxE7uX3Zk/fz527NiB3r17Y8KECQgNDcXbb8sATunFkCFDEHL3OLwbfCccpWpZqUJm5pnqwK/HrJV05MX1wIe3WiupREGl4Dx0ELgYZSUIKUsSlZBPyynF4JJzpPGUhEoHfT6uqYmjnd+SAyig6sDhCKBqMSC3Ug4WhgOz1XRWTXeXtX6YVJJ4/XERUvFmXJn/ibUmCIKQdYlXAWEI3Xr16ukIWHZatGihFQ471apVw4EDB9CyZUs8/fTTKFKkCIKDU8kDVUgQPXv2RIu+o/DMhRZYUORuRPslpllayGgYk6f0NMM6cRUIUudBs5bUZF5Fp11+jawYwTsVhGOPJPE4bfMAO1JQAaHjN0Pt7lPKxoyzwF35gJVXlEBfVH2jCgG3qjnHmdl+N9CxNLDiBFDvxlgpiSeFy3n8liMYs3a3tSYIgpB1iVcBqVy5Mh5++GEMGDAAPXr0cE39+vXD3Xert70b2bJlwxNPPIFHH30UefPm1b0lgwcPtrYK6QEVSPZI5ev8Ah46fAuOXxPv3cxM8+LA7L3WSjLYcgGoMk8Jd0uApouBh1cpITABg0F/eQBorc4hLXhACZklbxx+KHOTVspHMqDyUS6F2p44zshXqi7+Fw6cjuQ4R8C/SuFAMeCHw8DQ2sCSI8DLav7OdiB3IFAwWwr6H7G8U6DMLwdkQ67s2XTDnCAIQlYnpV7RHmHI3j59+iBPHk9DIAtpSc6cOXXP1LhZ32NRRpBghCTzv7LAbyetlSSwTQl7z64B7v8d+LEN8Fcn4O/OwGNVgcEbgTuXWRm90K0c8I1SQtKiFyZCHaSwdOqlLkl4XaRUhDIzcjmjXpVQ9/m2SsBzjZ31+2qUU9lovRRYdkLVuYNKSVEKctuSQI4A4NiNw1Ilj2S+NrdcCkfNf34C2idcO2cYe/vo64wquWjRImzevFlC/gqCkKFJVQWEI5w/+OCDeOGFF6wUIb0pU6YMNuRtZK0JmZHiOYDjSRC+zoYBLZR8NFQpGa1LOM1ZOMq6oQVbnJVCwm19VluJHqiQW+1DCWt3L7cSEkoSBDyO7XDNV8J+pQXp1XaQyONyPI4e+5WsvcdKSAJbrgErlQJyXN3jJrmAf3sCr9YBOpQC3qgH5A0CCmUHGhVxBl9gJLgXawIf7gKmMSqWUpQXHAGiHdYOU4JklD8HzuRI6zh/SmlUSkN7piDw2VPOjRa//PILtt2fFzGfPIYpU6Zg0KBB2LlzJ7755hs9jRo1So/DRd/MmTNn4qWXXsKZM2esXwuCIGQcUlUBoenPBx98ID0gPgQDA3AUeiFzsVbJIM2V8rD4KNBVCf6TGlobEkHXFcA7Sjdd1M7Zi+GNl5SQxxbmd3ZYCW5QH4hQwtZJJUCmNhxYjq3t31ywEjIz6aV8GBJxfI4yvr8WwPgA7KVKLBxIcNY54IzawXBVH5u7BTTIoQT5K2pbPprfKQXj/SZOxffTvUCISj9yL/BYFWD8VqDVUp0l5UjifWAI4ZtzqAX+nlOoqrQrZwCP+OHQk6WxevVqbbL8wM8h6PfWJ2i0egR27dqlB/blGFvs8WCPSKMZt6HrD3djyJ7hGNkwG8aMGYPoaFVgin/++UfnIe6h8gVBEHyJVFVABN/jvffeQ/fu3a01IbPwxT6gbzVgyk5golI+ahWwNiSQiduBNiWA+gkcv3J6U2DuQWvFBpWglmraeQlY0cFKTGV+UYImR8PmiNUfZVarlPRWPgyJPI+Kwc7oVYll9AmgWGlgQAvn+DbuLFAydsdSQC6liMxWed7/D+i9ylnvyuUCApRS+mwN4M9OwKqOqRCy2SgRieBqYSBnXWvFxubzwOS/jmH2Y81xYPHHqJFPPY8N1HX4XcChnZuRbeO3GFV8l/atpAnWg+o6z4WrH0ZHIs/Pb+LxbP/glVde0YFf1q1bp0dkX7x4MZo2VQ+pIAiCjyIKSBbjkUcewfLlibWNEXydpkWVEK6EsEVtlQKQBAfwJUeBIbWtlQQSqKS6KKt1+3wEcNcyoJ1SYijwjavvtM9PC/gSW1lVzdX50GGZo3KnZAQmwY1ECN68D80S2QG+t7xShJUyzZ6MKnmtRBvszaDPR4mcQJ2CwGF1z6kMf99apbGHIS1JSFmoPA41+XnQgn5WSvPPx4G3GwJvKaWDpmRft3IO4lk0O7CvO/DpbTHIt2spgvtmw7zSq7SSxWs21D6zGuMuvo/JLXLjqaecJl0cDPirr77Cq6++ip9++glLlizR6YIgCL6CKCBZjBIlSiAsLAwXcqRRmCIhTXigojMaUKNFzjC4iSU8OvEKQ7/qzghZnLqtAJ67CRjhoYU3USSyVdnO2JLATI5BUUkp2oesxMxAMsok1UjgOZ1WSgQViQTBfarp+DWnGV9VD8oH2XkR+Hwv8NV+oIV6jfX6A7gQrurfGlUH6qWwz0dC8FQW1rWYbRvPqkW3Xsl5qo6eUgra4FrOHpp8wU4/FqOnUKFmNC87hYId+LcLcIt7iOHwKwhY+ha2PFAA77//Pho0aIDGjRujV69e2uSWTuv0Jbl06RL++usv60eCIAjphyggWRCO6TI0uosWOoXMw11lgLmtgTt+dY5EnhhospJY7lfC0ro7nVGyVnYA2isFwBcophSp7Op6kuJ74HN4Em59hQSc2/dKMe6qFIXZ560Eg11AN5NFSKQzglU9L+aAf54GquUD9oc4FV8qKnmV8F4hj1JC1gKhCVV4UhJz/m7XQugI/9Y2p/O8gde3QylSDyllOSUpFH0RI6qcx72/9Aam90SNGjVQ/+QveOaZZ/D9999j6NCh+Pzzz63cTq5cuaJ9AwVBENISUUCyIGwRe/HFF/HU7rIIEyUkU8HB2FZ3BB77M3GheKPSutU4lSkWpAQ82skLqYubsK0xQria6jZWSuq9wMTLwH8MbGC2xUHJnM4eDW918h+lXDMIAgX4D5oCe9S+JzRwBlBgL9yZ9DK/83BdVDR4vt+2AnLaehjpHD+wlrWSgnDwz+dqqIVopcWt+1Y7uOPsQR2Gfca44binPHQPOGGvyBtvvIFKlSohMDCN7CUFQRAsRAHJolSvXh03dX8Gx4NLWClCZoGtwWvuBF7e6IyIlZDxELIrgS4z0TEvMC4ZY6H4BPEI6j6DUSrM5AY/MjSNYn1MCH+o+0ZBmoqFHfZoDdoA7LoElM7lNFeavstpOkhfEMLQvEdCgUNXnOsMLf3XaedyekATqstKFzBci3Y6nbPhhz5UacLKD7GiUyCaFgH6vvUpHA6HdlrfvXu3DpHPQYU5gLDh8mW3ghcEwWd4++23Ua5cOfj5+empVKlSOkqe4dixY6hTp45ru7+/P9q3b49r19IgLGUiEQUkC9O2bVtsDbcN9CBkGoLVk83BAx+vCvyP4XW9hMw1+FQHSAoI3o8UUkKqUsQe8hCpS0h7OpV2KhA0mYqr15UjmdO8iuPY3Oo2YPjrm50KBXsTOAjhj0eAZkWBhe2cigfh/O6yznFqhm+CjhhFh/X0gmOS8HwMQ5UCdVApR5cigO/S0E+J5pEst71dwvBZ8Dd4w38hevTogaBvXkJwcDCmTZuG03Ne0WONPPbYY5g/f771Syfh4eE4cOCAtSYIQnrAQUg5NlDnzp0xb948PP/88zh+/Dg6deqEqCin7Smf5S1btuCmm27SASg49tuyZct0iG9fQxSQLEytWrWw/VQCmseFDAv9Quinsf2C0z7eExeVMBSUVq2xCSUFlJC3SwF1cighdTdwOTP4g2RwOL4MTYA4cjkHvGz7M9BlOdB4EZD7C3WvfgS2qHpKH4+HKjt7OQwc4fxvlT6pETBuqzP87m93AI9Wie2/REduCvbdrXFs/qfmr9VxLqc1i5SCRHMyDuBJ9l5Wz5n64nZVCgkHC00XXxUSFQ4cVYX4iB+2/zgDv0x5BYFznsb7O4FVq1Zh7tPtsG/fPqxd63xhcHBEKiZ9+vTR64IgpA9UPghNJ//3v//h3Xffxf3334+LFy9ixYoVepsJMrFp0yZ06NBBR8MjvhgJTxSQLAxbviLSPGSMkB58fJvTFITjfbjDNAqGmZGXlPD3Tmmg+S5gtWWWkyFIAQXMF2G0NvbM/dER+Lk98F5jYK1SkPsohYNKx6xmwOu3ADVtHbM0xZqqhGP6hLyx2RmC9vV6QKCHrxd7V3IGAM/UcO7nyarWhjSGvRzrzwI9bM9V5bzOcNnPK7n+xDVn40B6w2haDCCxWyl4i2d/gKob3gcObdLhfFeuXInffvtN+wvu378fbdq0sX4VP1evXkVMjGj9gpCS0HyS/Pjjj3pOGGiCcKBSOzS9IgEBTvtq81tfQhSQrI5VOYXMz6dKuPvu4I0mMGyp5fgDPkcKCeENcyqhtxow5iTQX12riEW+ARUIjl5OCmVzOp7b4edSj22j7hkVDkaRYo/CZ82v/86dL/df9wdJTxgieKhb/aXT/AYlIwxT6RzfhON8+AJ8H/x0TJ1bm/NOB/aVM3Cyb0nM/3S6Hk/kvjYNtAkWhR6Ouj5y5EgMHjxYKyUhITeOMjlhwgS8/vrr2pRLEISU49dff0Xfvn3x8MMP6/WIiAgddpvUreuMgV+vnnpZKm6//XbtG/Lggw/q9VatWum5LyEKSBbH0dRZOYWsAU1Whm4EfjkOPLPGOYBgASX8mQEFMys51ZtuaWWglhL6GiqhdmxGd1DPoNAM6am/gWnqHhjoD7HpvBLIbYMIsofgpfVAjfzOAfwmbgMeVvdvQE1nBCxvbFdCPnsZ0purSqjnedJnhYoUneK/UErJS+r856i5PSSvL0CfMTuVg0OwpnserWzkK1IS77zzDgoUKKAHNmRa9uzZcd999+l1O+fOndPOrg888IDOLwhZmSNHjuj5UKXgJ3baGhKplXw79Of44IMPtHP50aNHUblyZZw6dUo/b/T5IPfcc4+Oasfey1tvvRV79uxBrly50K1bN73dlxAFJAvDLrmTJ0USy0qwp+NACDBBCXS3FQO6rwBWn3KOVeCTpLApUv8iwMbqADuBGikhePmNDbhCKsBIVHQIf3YtUC2vs6diyAan0/nIf4EiSjHsX80prH+yRykbKu+1KGDNGWe0qzH1EjbKOXtGaP6UnlDJKmv5rwxU10hFqvlPQISqdIXVdVIJaW75hfgCjIBnnPhjcUy9JB71R48d4/DKTeGYnFe9LBa+oW3NC+CqjqxjzDwMVDpog86W2meffdYnI+8IQlphzJ9+vOyHGecTN9G37cKFC/r37owbNw7ly5fXSsiAAQMwZ84ca4t65wwcqB3S+/fvryPdsSeE4/y89NJLVg7fwU8JoT5hGEZHmq+//lo7wTVr1sxKFVITfkgi3+2KOwplJON4IaXhyOlbLwK3+8hAgh7ZYs1TkCsxzihZRQKBGbZIRT5BJvIBeUEpHXuVovdIZWckrPXnnI7Z21SdY7Qrah2rlYLStoSzN4ShaqlwcEybxLJbCf+MtLX17usjiqclker6nl8HjK/v9FW5d6Uznb0y9LO4Kb/TEf2o2sZwvHTB239P0gYCTSl4Tzr+qpTxO6yEODgfrr7VW0vjrnynEVKhOcrc0Qe9e/fGwYMH9febCgedYynwDBs2TA+AeO+991q/FoSMCwX66dOn4/Dhw7onIiGsXr0azZs3x6Ee1xslEsrNi4LQ+fGX8Oabb1opTjiY6Pjx4/VQCgsWLECVKlWsLdDO6GwEoHJiotZRxM+TJ4/uNfFkMpmeSA9IFmb58uW4XZSPLE+JnD6ufKQSudXbb15F4JASer9wH6k7PcngygeDHXyjvn10th62UZVzkFPInXcY2KGE8BdqAMtoAlgdmNYEeL8pUCy7U0ivXQCY0yJpygfhqOi3FAJm7rES0ghGkpuy0xn692l1XRx0kCF4R9UFeldyjm1SLjeQT5UFr5HO+IvbA/u6p6/yQdadcfqkJASOa1Ix8ig2nonRAxpS+WAr7HvvvYdn9o3F4KNvY9+0Z3QEreq5wrXwRUyIUEEQkg59sqh8fPjhh9i5c6dL+fj333/182jG8DHmWISKR9WqVbW/iK8hCkgWhnaC6fztE4SEkYpC+ZLKSji+CLRVQutiJSALyYOt/r8qBYPCKgVxCtjdygFPVQN6KcH7aaWY0AGdZoAjlMDe+w+guFKCo5WS8mJN9VFK5kvpzXrAp+pepuQ4G56CBTKNka5eU9fwgVI2qHjR/IqDKFL56Kuul9HlhtV2LvdXigl3w8hcjI5VI5/nSF5pzarTQH2ltCWUV+sAkxpEITA4WK8zNOj4KzOQOyoEuWKuonvknzjx6SBUq1BOt9Z+8skn2sLBhAkVBCFpcOyPChUquBzNDRzTzR4Zy920/vTp0z4ZlU4UkCzKpUuXULCgD4SLEYSEkkpKCF+C7An5soJSQJQAWe8/4EdRRJLM9KbAxIZKuagLDFfC6qhbnMoH/R6qK6GbDs8U3Bl9KUAt07n8s2bA/eoexAXNm+hDQsfuuOD4IRyckI7rIbZRyBMDxykJp6OQxRN/OX1VqGxwzkERx24Bjl11XmM9JcDTvIqCPB3OL0Q41w0v3KQU3aNO3xdfY41SQO4sba0kACpYBZTu4ZevhF4v8O838IuI7etRKDgGRbbNxf9Ofo2p40ejdu3amDFjhrVVEISkwAFCaVrVoEEDHdVq/fr1emT08+fPa2dzjoqeN29ebN682dXjwYEKOTo6R0/3NUQByaJs3bpVfxQEQXBSLBCYVgb4qyrwiRKQW+wGppxRgrLvNRz5NHQE54CA3hhcC5jaBHhbKSkcJJDmfwnp9fhQ3Y+HKgF9/7YS4oACMp3Wz8SjrLAXg4rEQoZntvVy8HccFJFpk3cCXVW9GKkUKkaRMwI4FQ+Ocs5R2T/fC/xPLdNHYpZaHqiu0Q57gTguyeauVoIP8O954K2twD9qTjPMxHJx/SKcf8APx0IdOOBmyTtUfVp4r4JiInB7rdLaIX3KlCnWVkEQkkLu3LnRvXt37WdFc6xGjRrpHsigoCA9Xg+d3umUHh0drfPSAb10aWfrAqPX+RqigGRRtAIyt7e1JggZhDTwj8iu3oo/KuGJpllXooHO+4DWe4DmSgD+ypd8RTIojYs4B8BLjKUVFQKOE7IvBPjjFDBb3RO7wuAON11RisHXB5zL7lBRYDhchqLuopSL/EqhGLThejS4WgWUovMXMGA90Kq4cxDBp1Ve+q4whK4RuBm+up9K5+jtHK9ks1Ja6PfhHtbWwPFOfIWeK4Fdl4FJShFMCrfmuaxNz6hM0vfGE50o++Qrrp3SaZ8ugxMKQtLh+DoM7kBTLI5s3q5dOz3a+eLFi3WoXTJ8+HBt9kg/EEapa9iwIX766Sftr+VrSBSsLMqIESMw6vBoa00QMhCpEBErIdCNtpkSuAYWA+6xmdekKJko+lVKQudujpbOAf7+R3+Sv53hpOnYnSfIqST0rug0vyJ3LnOaQXFE9f8uOQcwpPM3FQNG2uKYI23Ub0LUTWWIYDqRs8eEzu+LjwJNlZJE/w32XGw453Sqn9DA2VNDPw8O3PdsDeBzpQiFq33Qwf7kNeDN+r43xoc3aA42abtTkfuni5WYCkQE5sDQg+VQoUt/nDhxAk2bNsVdd91lbRWEjIGvRMHKTEgPiCAIGYt0EtID1fRuaWDcSRlNPS2hqRAVA/Z6PKOEfioVqzo6exOoFHzR3NkTQaXkoVXATfOdisKfnYAPbwV+V3n7VXOORE5H8EZKuTillIUfjzgVDzqF0zyKpmAUyunHceSqus9bgZf/AXYpBYbmYsZM7P3/nD4tHCzx7W3AMlUfKFy80yjjKB+Ekbg2KD0gLnO5lCA46homlf4Pz256HmPrOXSELEEQBFFAsiDs9GJoNkHIsKSTEtJECZqvFgdu2akEYxljLU2gf0adgk7fC5pKGVYpBYNO6Qzty8hMX7RwmnV1KQssaOvMQ5hG0yg6pA9crxRJlfBGPeAVVYc6KoWBPSiEZlYzb3MqKM8rRYc+HuPqAw9Wum4uRvMvjldCZWS8UlDW3gl80xKYoRQd9sJkRBLif5Mi0Nhi8TiUvrRTO8YKgpC1EQUkC8JBozhQjSAIiefu/MAvVYChx5Swuw84S9ssIdWgozh7P+gAboejd7MnZPg/zoH0mi1RCsEZy+/AjeeUQjG/jTNCl6ftBobFZXjcbM4BjG/A+IBwtPYnqgI5vOTLKNA8jWOTpCV1CgCbNm2y1gRByKqIApIFkQhYQqYgHf0lGDFraWXg5eLA7XutRCFV2HDWaRblacA+jjMyoaHTvGpLV+DOMsDUndZGN1JiwD/2FlBJoRM6TcEyOhO3A89eH7MsTVix4yhq1qxprQmCkFURBSQLsmPHDtz0QWtrTRAyMOnstE2TrLZ5gGlnrAQhxaGJVFzKw9YLQBtjFtXAabLFlv2U5mio0++ETujeoj5lNLapsmudhqZjdPiPvngC+/fvl9HRBSGLIwpIFuTatWvIERVirf2fvbMAj+LqwvAXSCBAsODu7u7u7tbi8lOglOJS3N2hxVqKFCvFKa7Bi7u7EzSBCAn/PTN3YQmbZHezMrt73ucZdu+dYbMycr45xjAODokQOwqRCamASU/VniH7xWFV7CrgfRbYaqoRbGcxpVUo/4MMZUP4CxuWQrCoszhBQoUqWPX7T11nSaZdAppnANbdU0v3OjpUWSyDEM+24p4QcBMvAL6P7iP071+UqkIMw7guLEAYhnEO7GTA00n0em5gxjOgzV0hQrIAVeMBL/U6aTPmQ8ndM8IJqwoKBdJ6fV3ikhLQqQu5fifzqEL9QUolVXND3gYLgamhfh7mQP1NqGP7X2XlhA344bBaSGBqUaDyh6PI5/7MpGR0arw2f/58OWIYxtFhAeJiBAYGImZMB796Mkx42EmENLkF9BQG6h0hRKiR4cJ0wJznwN+v5QaM2RRPoiZ+l9giJ/SgjuTUVDCeXnUsLw+1epUlRQKFedVLC8y9AnTLLicdFBIex8W+uaSMnLAR1DuFmh7qwumqZYiD3bt3q4NIWL16NVq1aoXYsc1o2c4wjCZhAeJiXL58mRMAGefGhiKE7sC3uSOMXnEm7SYMZR00rhsfaCqESZAmWr06NmvKC4EXzmmLDNo7sjO5taAeIfOvqs+Tx1IfHRXqDk89QGzN7cZfVxdzf3HT6DyQU+NboUfy+2i5uxUwsiiuXr2qdHyeMGECRo8ejUWLFuHMmTMICWG3I8M4CixAXAyqgJV3Wy85Yhgnxcoi5GYgUP6aWK4Dpb2ApWGqWr8XwmT5S6B6PCBGBAnUjPE0DadyOCWeV9imNiy0FkUSA4vEb03J7o7O/idql3dbk14cJwTp8eFngDlbj6FWTKHQJRRi1a1bN9SuXVvOSNq5YXy+IPTWCdDbJ7CnbXY0ODsa/a8MwOCbQ1B1e0dc6VMc/eoUweLFi+Hv7y83ZhhGq7AAcTGo+kj6oLtyxDBODIkQKwiR4Y+BlneAaamBw9mATsI41edhEFBKiJNY4uw61oE6YzsqlBC+uxpQYCPguVROWoEPTnJznULTKAzLXowQ4qNxOrWLfdDGcejdtDJ69uyJFy9eYPaH31Da7YsoIfFBkKfxeYDyVKFDVmDzAzkQpIkDNE8TiCnJTqP4v10w/rtyGDx4MKZOncrVthhGo7AAcTFCQ0PhFspuasaFsLAIeRqsdtPu9RCY/gzwE8YR8VrYOR2Ftm94G1iRXs0Fye/g4TqOAiWqf2oL7Kqq3mG3NNT349F7tR+JI0O76sXX9mugOOuy2n0+d0K1M/2o0yEY7bkb015PR6PNjeH2KRR3rl9GUBs3DMvvplQco+71Y86KY0ocVyReRovn488DwfK4C0v22AEY5X0Sox9PQB2/Pejduzfmzp2LzZs34xN1Y2cYRhOwAHEhSHx4eNi47S3DaAELipBf0wIHswJbMgGBwgiqfxMofhVoLAykegmAY9mAaUKYdA3jGWGsT+lkgDUi3sjYvdHIMs0M7QWJqMIbgX55VAFgD55+AIrJXCnq1VI/3ddi6M8bQLMMwNDTap4KVc0aU1AIjwJqN/th+YHB+cR6sYwScxES+hFZbm/BlNczUebsdLi7u+Pnn3+WKxmGsTcsQFwICr/KmNEO2YcMowUs7AmJLc6e/ZMDu7IAR4XooMc68dV154Sh1cJbfc44PtR4kJoQOirkPWiyF9hUWeyXwsC3B6+Dvk5CpzCwdLJ8csgnYOsD1StyRIh3Eh/ZxLFUVIh4/f9jDtS5Pk/QdVRfVQMtP+xE//798eaN4SY9kyZNwpIlS3D9+nU5wzCMtWAB4kJQAnqePHnkiGFcECvlhegz7glQXwoRhrE3ZNhT2NLxOqpHwV5QEn8HIdLHngOGnVYrl6XzAraI99f7hCo+EnsKsZBQHKJW8tAUCb6MAY9nYGzd3Fi5ciXev3+vzD9+/BifuiVEhh1DsHNSdwxpWw8PHjzAli1blFySTZs2KdsxDGM5WIC4EFeuXEH2P+vKEcMw1mDda9UzwjBaQJe3Ys+LPWVeUBL58ltAg3TivbipSf0kjKhrPY1X31G9JHWs3GU+YfRATMj4AKmXtMCccnGUXJPfa6fEgAOvkdwjEDUTvYXv7cuYVC0NxneoDY8DCzBjxgz89ttvFk1of/v2LX799VesWrUKO3fuVMoIU2PG4GChxBjGBWAB4kLQic3DV5zlGcbVsZIX5HdfoGxcOWAYDZAsFlBRCOLf7RhVRN6OHPHVLvL0SGFRJEpiuavlld8Lu/6fu0DnbOr2toDyhfrmVvNLfhHngycf1Jwu8hJVSqmG3FH55S2Xn2FXmt0ofX424saNq0QSRAaVAX716pWyPHnyBOfOnVOS4KdMmaJ4VHr16qUImqLbfkS+jf9DnJXdcf/+fWzbtg0TJ07EyJEjMWLECAwbNgwnTpyQr8owzoXbJ42UhWjRooXiEj148CBKly4tZxlLQie1obeHyRHDuDjn5KMFoWR0H2FECbvKdKwcGsa4LnV3A3OKq+Vq7QFVs7r+Fvj1CrC2AnD2JXDjnZpgTtwQ61IKwz+2WQeOdamzC2iTBWiQFmjlEw3RU2ZH5kpNERgYqFTVSpgwIWrUqIHff/8dceLEUUQKQUnv9DxatGhImjQpUqZMiWxrOyDu+ydCiT1TtomMULhhNQrjZOJyGDhwILy9ObHMXnTt2lXxWN27dw9p0hjnpvPx8UGZMmVwtwmQ1sRjL+9mD9Tq2Bvjxo2TM84He0BchA8fPiBWLK4JyjCfsbDBv+UNkNPTTPHBMFbkTZD9xAdxS4iNm0JkpBCXIAq7uuUHVEkpVwoyx9Om+CBWlQcG/KdWQPurTCiWZrqEYXeGY/D9cRj3ZDy6nuuPnR3y4u4/09Hi4hilOSItvS/0wf+OdEbHQ51Qd109FJ5TBHGfnDNafBDR8AnNcQJDnkzBL3UL4vbt23INwzg+LEBchEuXLiFnzpxyxDCMpRn7BJhpbvw6ez8cHyt41CzByzDVp+xBMiHMT/gCR58DRZMA3jHU3i2OwMP3QCYDYZU6weTlAfTKpYZv7RPnAGsQz/0TZmS6i7+bZsSEmpnw7JnxIoZhtAoLEBeBEty4AhbDhMFChv9RfyClMKq8+IzqmmhUfBBzLls/sTsymmYAsscHyiRT8yp6CoPdERCaAt/tB+aWUMcRQQn0TdLLgRWIIc4tlLPSMcEtLKmbCkMal8Lz50LRMYyDwpdLF4HiFtOOZQ8Iw1iDAQ+B2XY28hg7omEP1vp7QBcbJneHJTBE7WZOj6vLA5VSyBUOQOM9qlgy5AHRhzw7lLSe1FNOWBH6O31yfERfz8OY0yA75s+f/7mcMMM4EixAXIlAf/mEYZjPRNF4vBsEeIozaTJO/mA0RrUdalM/qjplD6j0bn1hxH/8BIwrpFbkchT6/qcmxtP3FxldjwCLy8iBjYjnAQzP8hLFtnTGpFpZMGHCBCXXk2EcBRYgDMMwUaDXA2B8KjlgGI0w4KTQ1t5AbzuGO1Fp2ySeQA1xfFA3eUfh5+NqY8TZxeVEBNTYCXTJrua12IN84jcelv4Rvj85AMOrZ8OGDRvkGobRNixAXACqQ548OXdGY5hwMdML4hcKPBaGSn4uMMdohIAQ1evw+D0wqbCctBMkPnwD7Z+DYgo/HFEffzMi72PaJTX8qlNWOWFHUscBJmS8j1irfka/fv04UZ3RPCxAXABqnMQJ6Axjefo8AAaytmcIjeSBlNmq9qz408YhQUoifpgl+XVgS2Xx3EHocAiI6wFMLyonImHTfbW8cSnxnWuFqjHvYMibBZ+bHm7ZskWuYRhtwQLEBVAEyJqWcsQwjEFMNCCpQs7pD0Cd+OqYYezNjkdA/kRAm8xywpqEFRzhYex2NmbuFbX7+rjzQFsfoOhmNefDFK9RAiFWKLGeygxfei0nddjx88Yt+RoTck7E6MpXlLyQxYsXyzUMox1YgLgAb968Qfx39+SIYRhLMOox0DyhHDCMBph1CRhsTU+MJYSEJV4jirQ6CBx5roZPUe5Gt+zieW1xTBeQGxhJjdRAa/Fa1FjxRaCYMPTZbP05hSD6zN21aIzeCAkJwZ49e+Qkw2gDFiCuwqdP8gnDMJaAOp/3TCoHUUEjoTuM4/M6GEjnJQeWwpBRbSms+drh8NMxtSP70jLAxMJA52xqbxJzjKH2WYHL4jxQNyZQ9qmcNIQNP983+N9DB4//4cLmoVi2bJmcZBj7wwLEyaE7H9Gj27kNLsM4CkaKgXkvgEqR9AZgGFviIwzgjJYQH/qiwJaGsw3+5u/XgacBqvCIMuJ9RhdLVg8hZnyB+0FyPjys+Lk+o+/90OdTKH7KdwhpbvdB//798fp12HgxhrE9LECcnBs3biBzZlsEBDOM67BYGByjuPQuoyGmXgQGmuNN0xn9ukULWOk9TRHf0apycmAuYd7T3xmBtDGAOjeBY5G12rLgZ/mG8MSHHuXSPsXATDMwtmddjB8/XskPZRh7wQLEyeEKWAxjIpEYcZveALk9Ae47yGiJl0FA9sgKIuiMZ/3FEbDQ+05ubrnsCP5uBiE+qCDFgWxAl/vqXISY+d4jxAjxoSNBzEBMLH8Q//Meiwsr26Bdu3Y4deqUXMswtoMFiJNz5coVZJ9dSo4YhokqE54C0xyorwHjGhhM89M3nK1h+NqTsJ8tks9HAi3UlFRII1+XyCOEzZ63Qgd4AX++lJMRYcRrWhvvmO/QIutp/F7hLyyf1RsvXxrzxhl7s2jRIuTPnx/x4sWDu7s7smXLhgsXLsi1KhT5kjt3bmW9l5cXunXrhqCgyGIEbQ8LECcnODgYHkHv5IhhGKMIxwty8j2QzB3w4jMnoyHOCNvRO2wVJg0YuTYn7OfXW3ptBwZT3paBdQYXE5iYCpj2TDymBuY/l5ORYcbfMUhk3o/0peUTw7h9CsLQMucxcuRIJWeU0S67d+9Gx44dkSNHDkydOhXNmjXDtWvXULFiRYSGkh8O8Pf3R+nSpXHx4kXUrVsXPXr0wNy5czXZIZ8vo04OJ6AzjOUY8BCYKYwMhrE70oD1OwM0Fcb1IG6IGS4n3gOXA6xXOIJuSMQXl9pr4m9kiAnsNeWeX1REiLGhV5GIkPjRffG/DGvRu3dv5e45o0369OmjPM6fP18RIsuXL0fDhg3x/Plz7Nu3T1k3b948PH36FD179sQ///yD2LFjK/MsQBibQi5VctMxDGMGYbwgd6UHO1UM9ZFhbIrujrluEbz+CJS5BqzIABRR7QwmDCQGOt0FdmeRE1ZiWmrg5wfAqJTA2Cdy0ljMESHGiI9IhIc+ORM8QL83fyrGLd09Z7THq1evlMc1a9Yoj0S+fPmUxydP1J3ur7/+Uh5HjBihPBYrVkx5pFwfrcECxIk5efIkihYtKkcMw0SFnsK4mMTeD8ZWGBAcOijYgozq0teBP9IBhVh8hEune8DRbNYPm8wUU30MFj+OWV23zBEhERFWfEQmRvYBKfEaE17PwoIh3fDuHYdua42dO3cqYVdt2rRRxhQyt2DBAuV5zpw5lUfK+02RIgX27t2riA/qgn/06FFUqlRJWa8lWIA4KJ8+fcLt27cVV5su9i8sJEDyzysrRwzDmIufOMSefQTym1tFh2FMIRJjdPwTYVBHBy7k4H0yIja8AUrFATxtZOlMTQW0FcIwhYecsCd3fOQTSdhxOLgFB6Cz921MmjRJzjDmovNKTDhv+nL+RTDu3RPqWY8sWbJg5cqVSmg9eUMo0fzBgweoWbOmkphO9iDlgPj5+aFevXq4evWqEqZFz9+/fy9fRTuwANE4hw8fVhoHDRs2DIMGDcKqVatw+vRp9OrVS0lIohg/WmeIDx8+IHY0TipjmKjy832gfzI5sDSWvvPJODZG7A+73wFjUsoBY5C+D4F+D4B5aeWEDcgtxOCLj4BNrrpqyH/EGCk6wr5WjpB7yPNgm2JfMOYTGEiVIYCF14GR59xMWojHjx8rj2GhPI/kyZMr3g7yhmzevFmZ1/098l5RmBY1nBw8eLAiTMhm1BosQDQMCYi1a9diwoQJSjzfWLf1iLO4Le71KYhhz6aj46FO6JL47ue4QH1oR6T/zzBM1CD/4sUAoE5kPRYYxkZ8EDtlbL56h8vWN8AJf+BqLtt5P3QcyAo8slXFU2NFSERCJJzXaPLpBF6uGPxVvgFjGunSpVMer08E/Bd8MmnJk9bjc/6GPuPGjcMPP/yApEmT4sSJE0qIlZubKlj0ady4sfJIN6g9PT2xdetWZawl+BSmYdatW4dGjRoB7cTORcujy6idPAD10gIJdImw2yYjVcC9byoc3L17V4kDZBgmagx9BLT0lgOGsSZGeD8a3VI7bzPhcyEAqGmnGwbJPdQckI/q0PoYI0LMpKPXZURb3Vcxej9+tNknYsLhyJEjSiQM3ZS+f/8+ChcurMzfvHlTabmgEyJJkiRRHgnqBZIgQYLP4WBaggWIBiBvBeV06PPw4UOluUzJBZE0EQwNwcCQTfg4oz5+yeeGkUU9MaRqZuWE0eXCILkRwzDmsuMt0O3L+dw6cBgWYwQVrqulZFdmkBOMQVokBDa/kQMbQx7Tq0IAdb2rjjWNEeKlkdddNL0xSwnhofBvxn7QTWnyqlAiuj4lS5bExo0bkTJlSsXbQYsOyhF++/at4jHRGixA7MiZM2eUus7UAKh79+5KmBW5y2j822+/YcjjyXLLyGmUDhhTEBiaKxCjUt3EH1gMz1BxFmQYxmxmPQeqcSVrxhZEIkKDhGVL+QVdrS2GnYA0MYAcwgbLfklO2JD+D4EhKYD3n4CFL+SktTHHC2LC/8kU+hgzPi7BiSUTsWTJEjnL2BoKh6PolvTp06NBgwa4c+cOli1bhmfPnimlkyk5vWDBgop3ZP/+/cr/WbhwoZKAXr68sU1jbIfbp7C33q0A9aPw9o44hqFFixZKdv/BgweVLo7OAqlPahJD6pNKph06dEj5jOT1oLJpTXx+gvt7W52lGIYxhWJrgCPZbHinJpwO7IwLEIkAqX8L+F8i+4UWOSJd7wNV44rvLoGcsAFFrwDHswsBIgRjuWvACfHcaKJ6/JtiY5ojWmLExiz36ijZfhAKFSokJ12Drl274tdff1UqU6VJk0bORoyPjw/KlCmDu1OAtOLYNYW8Qz1Q67veSjSLjmzZsiniIyAgAAcOHJCz4voULRp8fX2VUCsKx8qcObMyT3YniZO4cePi1q1bSJw4sTKvFWxyXT127Jh85hqQpps9ezZ++eUXjB8/XkkkJ8/G2LFjlTjKfjdHYNSD0Wix4zsWHwyjUdbcAQrEYjcxYwMiER+/+wIx3Vh8mEo+cfyetGH10YlPv4iddneBX2zdnd5YUWGO+CCC3uPHoM34fWAPTZZ1dXYGDhyIIUOGKN4NajhI3o4iRYrg77//VsQHkSlTJiVUrlSpUogRIwZq1KiB8+fPa058ECZdW8+ePav0ltAtu3btkmu+5tKlSzh16pRibAcFBeH48eNyjfNDiT7UAr9s2bIY83ouBl3/BV1PdMPI+6Mw9PYwVFpWGTFsl57GMIyZTL0ITLd140HOBWEEq14BHYUB+4cQHn0eAktfAss578NkfPyAWjYUbZR3MkiKjluBZnheHOD4d/sYhGHPj6FzldK4ceOGnGVsQdu2bT9HCFHUENnhZF9TOJY+1BOEvC8UikXVr3TVuLSGSQKEynqRcd2lSxd07NgRixYtkmtUqGYxqa0VK1Zgx44dqF69OkaPHo0ZM2bILZwbEl3Tpk1TPB15p+cH3r+WaxiGcSQOPAXSe9m+hCfDUMf9FUKAtE8MPAhWK17tzQK4y/WM8dwQIqB4HDmwAfrx7DHFuYMS0m1OZN4Nc70feiSN9hGLAs9h64AuSnI63ZmnXhRUiYlhjMXoyys1NqFYNir3Sg3wyMVDQkMfKg82c+ZMjBo1CgMGDFAy9ul51qxZ5RbOCXl6KOSKFCeFXMXuJs541k+tYRjGSgw9Dcz6tgQ7w1geedebjNVaN4F40YH1GYGS4jIyJDnwEyedm8WKl0CB2HJgI7LEVL0uBAmff+x1DzI8kWEB8aEjxqcQ/HR7F6bun4axp/5EoivHMHToUCxdulRuwTARY7QAoWx7SmxJmDChktBiiDdv3iit4nXQduQFoQQZZ4MEGdVipupVJLyqVKmCn64Og1t7vmXKMI7MJWE0eLkDib9UMrQtHIblclB1q2JXgA6JgBHcvskiTH8OTEwlBzaic2JgnkzrrBEP2P9OfW4XLCg2IsPtxWOUWDEa447OVyox7dmzR65hmPAx2lqmDHrKvo8IikXz9/eXI5UOHTrg6tWrcuQ8TJ48Gd999x1mzZqFiRMnItt4KnvBIVcM4+j0OgHMYO8HYwuE2DwsLpmVrwN/istrQxtWawoXJ6nEltwdOPK1OWJ1isUB7sou6CXE84taqoRvKUES0Q2Sty/hOaYTRvzQXk4wTPiY5AGhMrKUBEMJL9WqVVPKfulTrlw5NGzY8CsRUrduXfz8889y5BxQWeFHjx4hzdC0X7qUMwzj8Dz9oPZbyGTYyWs72AviElCfmX4PAZ9sQE57edx0kPDQiQ8nECErMgB9H9g+D4OMKjqHTHkGVLD3eUQnOqzsDaFwtypCRJe6Chx48R4l0ibD0aNH5VqGMYzRAoQSrP/8808lx4FyO7Jnz65UetJvzz99+nS8fv1aydKfMmWKIkSoDFjRokXlFo4P9fGgRoFTg7kZD8M4G13FNXNcQTlgEcBYkdYb1RKxPlkBL3tH7hoSHA4uQmKL75QS+Ung2RKqfNXtPnDMH/guoZy0J1YUH53vASWE6Dj5QRV8h4SQpsqB49+dxon+7ZWiRZQPTAslqoctXMS4Nkaf9qi6ASWdJ0+u1pijylbu7u5YvHixMiYoP+TIkSOKx2PVqlWKQKFSvcWLF5dbfIGa8zVt2vTzQoa9lqHuk5Tr8eDBA0x/Nxtx3aSflWEYpyAgBHgWABTTStIvCyCn5LW4dJTcqiaZL9ZCdcyIhIaDixBK4LdlHxDi56Ti0BXnkZEp1F4gzgh5eEpfU/usUKPWyamAxPpl2j4Go7vfZUw7MB3jd05QlnE7xiPDkfVKMz+GIYwWINT0JEmSr6/MVJZ3y5YtcqT2CaGE8zZt2igVoerVq6fkgBhqtk6vtXr16s8LNU3RGtTFfNu2bYpy37RpEwY9nYFm25qLFcJSYRjGqfj5ONAjpxwwjBU48QIovw2YUwz4QQtC1xiBQds4sBCxR0HKCl7AJSFCvIVRfu6DnDQWLd94EO+NxEeRq2qxhK4m7sMVT2/Gq/ljlAgZipYhrl+/riStr1mzRrEb9UP4KcKGWjrQzV+KvqHmznTT++LFi1zy1wmIkuM3b968SuM9HfoxfxR6RSXZSpYsqfQCcTQuXLiA3r17I2bMmBj7fAp+PNkdXqHc+ZNhnBGKEz/7EmistX5N7AVxGuZeAXoKkXugOlAgkZiwt1Fv6t/XCREHEyPR3VSj2ZYkjA74hYjzSQJg5Ss5aQoaPu6pulgD8bkqmZnfMijaQzT7sw/+yJcII3MnU6JmYgxqjjyjWuBD99qYUSaHctN3+PDhiuggoTFm+zgMWDMQY7aNRemtnXBpdENMmjQJI0aMQJ8+fZRiQK9emfNFM/bEaAFC3RSpBbw+lJROXgIdtLOEhXait2/fypHjQCFmU6dORYUlFeEWwkqbYZyZ8eKC3yCtHBBaMgBYhDg8TfcB/U+qhjB5QPJvBC6QvWQvYz6qf9eBxEgcYeU8/ZKqahOoCeGHT2pVsxPmVuLS2nEv38/a18DQKJaKTu0hxHjiUAyN+QytZ7RB6eDnyO4RgirR3mCQ230lXGv4phEYvG4Iag2tjc9lfsT+ljnORzTxvIZB13/BsDvDMfnVDDS894dir61du1ZuyDgCRgsQUps7d+6UI5Vz584hZcqUcgQlPyJsuFWsWLGQKBHd7nEcXrx4gXz58nFPD4ZxETbeA/rlkQOGsRBvg4BUq4Hdj4F91YHjtYFTdYHtVYQBdgKotgNYH18Yqe+BnJeACteB5rflf7YG1hANute09OtaiCBhkiTUz0+wAdRM8lmwmgj/LireF42JkPVCfBSIFcXQGUsT+hGpXpzGqIdj4Ltv+Td2KqNdjN6PypcvrzTe00FC4++//0bt2uKMqsf27dvlM5V79+7Bw0PIXQeCSg6nTat/O5RhGGdlhTD4imol8Tw82AvicJz0BeL/BeRKADxvARTSuw+XTBhxO6uq/WYOPAOmCaEyX1xy9mYBkovL5eBHckNLYguBoEExQgLE1lXGqPwu9QC5JhbywEQJOvbtffzLvz/hKTA1tfrcphizTwmb9H/vN2LngvEICuIiQY6A0YcGJZaPGjUK9+/fV8adO3dWRAj1BdFn3LhxuHTpkvKcHgcPHuxwfUAol8WZSgczDBM+M8XpamJhOSC0auyzCHEYXgjDs8QWIEs8YFnZ8C+02eMLg64I8JfYpnRJda6VN+DjJ8TIO+C2pewoewgCDQiRbW+BABvnfxAZYgAXxD5Q8Trwu6Xyyuxx/NPflH93h9gfM8VUvTo2w9R9KDQE7dMHKC0jGO1j9K5EXdDnzJmjJJZXrlwZDx8+xOHDh5W2+zrSpUuHlStXKttRad3Zs2dj+fLl8PYWZ1QHghLrdeWGGYZxXnY/UpsOen45jTFMlEnsCQS1BuYJUfH9AVWMFN8M1NwpjNO/hbj4Urvla4SxVai4ECNewPinwA/3VCN2vzD+zMbOIsBkI9JCUFjbEHF878siJ2zMciE8EojzCr0Pi6EnCKyKgb8zXHyXs23l/YjCPpP9+WHc2bv6qx51jDYxSctmy5YNf/zxh9Lbg8rvxo8fX65R6devH1KkSKEIECqtO3fuXKRKlUqudQwCAwPx5s0b7m7OMC7AiLPAzG/bFGkXWxgfjMWokFwNtTpSCzhaG9haBThZF+hzQm4QDqOrA9sbqsvqDMBCX7XLtMk38+0tPvSxoRC5EgB0uiuEXlYghi3v2OtRQojIicL8OewnJyyJtYRIOK+76hWQJaYQVNbOpbHQPtI49UfFBmW0jUUPTS328jAVKrvr5sbig2GcnUuvxQU1BuAtls84goHvCO+RCRfa38okAwpsBJrvl5MRkLggsFSIlh8LA9+bUmlUS+JDHysLkftBQLPbwK4s9u8wn14Y7U+seSM+HMFgMhG8zuNgYNwTYFF6OWENLLxPFHhxAOfWzZcjRqtY9PDMk8c5ysgkTpxYPmMYxlmhu9BTisiBo8EixKGZXhQ4LURF3oRqJSxjaJEBeEjhPDpjLSKjzYLGnNWI6P2biV8oUOcmsDFTmM7cdiKzEJtUDcvqROV8EMH/3f0OqHwdWJMRsNrXaY199VMoSmdPpfQYYbSLRQUIdUF3dJ4/f4548eLJEcMwzsjLIDU5lZKEP8NGPWNjumYH/E24Q24wV0lnyOsvjoQF3zMlnVeMC6TT92raEQr/CpHPrQ6dv0w5hxmxPVW9OphVDb+yOFbeV6skCcS+ffvkiNEijq8YLMzChQvR+FMvOWIYxhnpdgT4xdEdtiyYHJYDwrArvRUothkYll9OGkHoJzPyQBwFCxikT4OBNBoRHzrCtEazPpEJCyOEhw76Pr0t7fqwsvDQEfP+SbzxWSlHjBZhAaLHtm3blMaKqb3FGaO8nGQYxqn4KCy4e/5ApS89VB0XFiEOycgzwPKywNWGQBUT9kPy2K2/KwfOShQM1Ocf1cpTWsJuKaVhzw0mCA/irThPelrSQrSR8PjMizuIFsexKrC6GixAJHv27MG1a9fQBnp9TViEMIzTMVQYf+3CluZ0ZEOeRYjDQeJ39hU5MIExhcz7fw6JGcYq3a1/Y7OYJ+OwuQdEH53oMOMc0UEI3fGWuElja+Ghh7dHKN6+fStHjNZgASJ49eoVduzYgZ/i95AzDMM4K7seAR3t1BvAarAIcSgG5gF2PFT70JgCVdCiMCyXwUTDNaUH8MQWSd8mkFL8Zhc+yIGDQH1n3gohRx3do4SdhIeO8rjCeSAahgWI4LfffkOvVBPkKAzsBWEYp2HhdaBiCjnQ4SzGO4sQh6JAIvPyOYKcNgkkHEwwYvN6AtcC5UAjFIwFbHwjBw4ANU7sKcTx2oxywhzs6PXQp6DHM+xbFI5tx9gdlxcg1PWcurknjajwFYsQhnEK/hACZHQBOWAYO3L9rWn5HzpiuWLXfiMN2qxCgPhqrAH2+Q9ATvG+HIX/3QMOZDWvhwr1DOn4Dii1Ffjrlpy0I9HcgPix3BEa6mqq3TFweQGyc+dO1Ps0UI4YhnFWKNwlgxfg7sxnPfaCOATHngOJzCxt6koRWOYQIL6gMxoKeRqYHFj6Ug40iI8fkO0ikO8yUP4aUDqO8eLjqD/Q7BVQ8I74fw+E+BDPG6YDDtYEpojX1ALZ44Xi6tWrcsRoCZcXIAkTJsTLoPhyFAHsBWEYh2bkWWBmcTnQRwOhAoxrQHeFS2wBfj4OzCshJ02Eqri5JEaK6/UZgabie74WICfsTHZP4KnGvDI63ot9qdt94GQOYH8WYLX47malkSvD4UVW1ctBgmN6EDAqP3CqrhAyQnRsqQzUTC2++zfAO43k4mSKFYSbN2/KEaMlXF6AVK1aFevOGFk4nEUIwzgkdEGM56Em8To1LKY0Dd0VPlJLXVLElpMmQo0LNwijkTFMCnGc+2QTIuQ2sPCFnLQzsYWlRWVttUbbu8BkIRjI45HAHUhqqOeHLvxNLjV2iu82gyo4VpYDsoa5f0uhhc32AYfFei2QKfQJtk0fgJAQjZVHY1iAxIgRAwWLlMSZe3KCYRing+44TykiB4Zgw52xARR2RV34o8K/VYAZl+SAMQgZ0iRCjvkDDTSQi1BUiM0tr+VAI1wJEPuiELNVwla6CiM4whL8CagaTu7SXT+giRAfO6oCiTWS95LQ7x6aVS2Nv/76S84wWsHlBQhR/+e/sOlSAjmKBPaCMIxD8UxcaANCv71T9w0sQhgrQneG7wgDzSuKnaWpi3p+V+uvZkZuE93VX5BONbLtTdV4wO53cqARFvkCnRMDT6kkeQSCQ58fj0a879XbA2yqBCSLJSdMYPgZIdQ2AzV3ArnWy0kLUcbrJa5ccZUGOo4DCxCBp6cnQrP/LEcMwzgTXY5w5SvGvpDh1ukwUDklECOKV90lN4CeOeWAiRSqhGRvynoBt6Lo+bIIekJjrxBmm6MDadcAbX2UteHy21Wg8CYgqxBSi0vLyTCMFiKxcXogTRw5YQJN96nlpY/XBrZWsUKe0+kNiHv/ODcl1BgsQCTBwSZkTLEXhGEcAgp3efoBKJlUTkRGJHcAGcZU2hwE4sUA9lUH5hoqgmAib8Wlyhwjz2GJQmU3smO1UrXYbg0k9USHPlOLAv8+AFZXADLFFSLpX+C2n1wpOfpc9UpcE3b78TrATxEI34NPxPrscmAidI4eW1AOBJ2yqoKn0nZ1ocINq24Dy26pQqflAWGGbVO9JZXF+tq7xN8+poaAGeRjEKrkSsVNCTUGCxDB9evXkTSpsRaKhEUIw2geuvM8LL8cMIyNoapXFDOvb1xFhfv+ajEFxjgGPaTwGzmwM9Hd7JCIHsENlTdBalPWemmAIflUcfzDYaCcECJVd6geOzLqSThPLRKxsRgQIkREgCq0zeGRECCv9TxEfXID/wnBs7uaumwYIsRQTGGrJQQSi8d+edT3Rd6SXWI9eWXyegPN9wPtfYAtQlgVF8KJPkczMffDEWDiH39zHojGcFkBcurUKaUD+tSpUzFr1ix0idtbrmEYxhnY/wR4IAw2k5u9sReEsRB/3BDGkjCmLMWIM0CHrHLARAp19e6WRA7sTOtEwHhxTrIZkZzH5lwBpukV5sgtjPvtVcV5swbwd3lVnFClq9iR5CzNFa+Te734bIXkhBksKqVWzjKIeC/UKHrad2L/byDERGfx0cR71YcS3jtmUavLUYWuRdeAFeL/ba6svq8WYq5HlkDk+PRI/g/HZe3atahQoQIyZMiA2LFjo0iRIrh1y3ClhYCAAHh5eWH79u1yRlu4nADx9/fH0KFDcf78eVSuXBkdO3bEzEKz4BHNjEw19oIwjCaZfAEYclpcgCrJCYaxA+m9gAsWrH5EoTB0x9pliEL4FeEfKozTKCb9W4o23sCB8EKELI0RN1GoT0d4paDJk0FGuzH5SuvviX28PlA9lZwwEfJ8dDwE7BXi7CsHEdlX4dlYEayj9/FPRbXpLL1/eiyXHCiZ+COiRdfIzmAmPj4+aNy4MWLGjIkffvgBZcqUwX///YfSpUvj06dvY/x69uyp2Ly3b9+WM9rCpQQI/XhDhgxBt27d0Cba/5D5UBbEW2dEE8KIYBHCMJqCqgRteygea5gfEsBeECYqUN+ZWruA/14A9dPKSQughYRqW7PzHTD8MbDspVrNzlj2iv+nlfwPHXk8hYF8Azj9Xk5YAyPOXZvuA9niyUEUoV2yjQ8w+DTQ64R67jWFrQ9U0bC2gp5BaqxdZaL9FRRi6xg4y9KvXz/lcd26dejfv7/i2ahVqxYeP36MgwcPKut0PHnyBIsXL4abmxvixbPQj21hXEKAkDKcMmUKbty4gan5ZyDZNiGHQ7VQkoJhGEuz+DrwSz45YBgbQfkZXY8CpbcCvYUhRn1nTteNetldHX4fAU+tWdRWgMQbJRZT757y14Dpz4AE4nOfEkZ7kavCeBbrw/JQXM6XCoFCnb1JpPwlnvcShvBuKjGrIX4VYnRmamDiU6CM+GwFr6jv1WIYeeOkYCLgsoHv0RwobGtEftXbV0MIieFCiFDoIUGVragKYZUd6nFBory7OEb08z2KJQHOiu+gjs6zZ+pNXRO2jxYa7NANCXWhVsuXL1ceiYIF1QSzBw+EktODbrbHiaPtahVOL0Dev3+P3r17o1KlSmjr1k6oESsoYPaCMIxmoDr1Jy3RAZm9IIwRXBGGHFXpIUOrtjAuKW5+U2UgexSd62E5JgxxCidxZijHpd0hoGcuITpeCUMrPbAlkxAjSYGp4rs9mQ343RdocwfYKr732jeBUkKUdL6vehUqXQfqChttxzvgn4xCsGnQwsnqCazIABzMCvyXHRgvxIhFWpWYcL5KIt7Dewv2R6F9nXIwKN9ujLCH5wlhRZWpKm5TKxDuFCKFjosVZYFcCYXJJOZ1lhhV4HryQTwhO8pcW8rI/1smzstvPAWOxI4dO1CtWjW0adNGGdPN9RUrVijPM2fOrDwSZ8+exR9//IEGDRrIGW3i1AIkNDRUcVmRqyr/WSs3AmARwjCaoLU4D/9rYhgAw5jD9EvCYPYB1ldUE15rCiPZWsRyB/wtaDRqDQqdPPIcOCQM1VriexyeAkgVJoSSYvrXCWGRPzawS4iM+sLwPSREyWYhUkigHBHPd4jjf3E6IdbMDb+0IWSAxRb/kHcrSpggPkgwU4WokRaqzBaWSkKEVE4FzCimio5W4rfRQSGxP4jfiCqC6QQQeUO8LVUoIBI7rDyuYt/8UXJkfXx9hVoWzN9n+nL+XrASWqVP3rx58e+//8LDwwMfPnxAiRIllMgeygEpWrSo3Aro1auXsq5AAW03wHJqAXL8+HHUqFEDyZIlkzMMwzg7CcRFjhpZUUhMlGEvCBMOrQ+qxhxV3jGn87OpFE0M3NJYN21L0vcEsLKcHESSfN5TekQ6iu/EkTnzAYgjrLAEUQnTM/Ec9f0B4C/xPVuzmAE1fiXPRnh4CAFCoYk3xf5caj8wtrFcYQkiECHubp8QEmI7Ff/q1SvlcZwQfD8uM20hDFW3opyONWvWIHHixDh27Bjq1KmDvXv3yrXAhg0blPG0adOUbbWMUwuQw4cPK8rQZrAXhGE0we/isKd4Y6qGFWVYhDAGuCrEx28l5MAGbL4PFPCWAyeDmjU2z6jePIhq5StHgfJVWt8BVmWQE+ZgxrmJPA/JbSCYIyKasDwLCZv5p+vAonZAhRxyhaUgWywceyyP51ulCqot0IVF3V5ZBEG7Spu05MkUH6VKlVL+vz5z585Fs2bN4OnpiW3btmHjxo1wd1cVLDXU7tu3L1q1aoXChQsrc1rGqQUItd2PHz++OHNr/4dgGMZy0N23c/WAs6/UcrwMY2nSxgGuv5UDK/MiQK0yNNgJiyvQ8UnhZT2py7aLiA9iwCOgX7IolAk288bIeGEOUddze3J4InByBLClF1D8S+qC5TEgQip73MXOCd3kyLGg/nVUxZVEBoV3UT4I8fTpUyW5fs6cOUpjbcoVIQEyfvx4JU9k8ODBKFasGM6d09YB5rQC5OrVq0p9ZIUgCxZijwz2gjCMZlhaRu2d8NtVOWEudLHXsidE6+/PCaFY93/uyoEVoapQlLT7dwXbhHrZisPP1MpIl8Tl+Tcq1uNC4oM46Q+0tINHi0KvvOzZTd/ONpJ3yCs8F4LeEaEmhJRS8Msvv8gZFaqEtXnzZgQGBqJ79+5Kkjr1ucuePbuyPnfu3Mo4RYoUylgrOK0AyZYtm6IQU6ZMie7zH+K9LavusghhGM2wqhwwP6oCRIfWjHwWHnYjW3zgthUby1GoTOFNQN//VPFh6apa9uLECyDfBmCcEBxUqnhtIrnChbgZGMW8jyjiKwxwo6tgkT1j7BIZxmwTHunNDKc38DdLZkut9IVzNFatWqV4OxIkSKA00fbz81N6gTx69EipfEUFl2bOnKl4PmipX7++kgfSvHlzjBkzBkmSWCrb3zI4dQjWkSNHlC++bJZgVJ0E1J4GXPm6qID1iMqBxjCMRUkZ++va81HCVga/TlxEtDB2I3Z0IMCKLQWoTwNVvVouBLSziA9qgNf1CLC3hlqquJitrscaY/Zz4H92TKCfXxIouhloslct2BEuptoxtH1Ei7mYKz7CIX2i2HjzRhxgDkjx4sWRJ08eLFq0CHHjxkX16tUVkdG5c2e5hcqJEyewfv16JQRr5cqVOH1ae7HITi1AiCxZsqBwuhD4/AJMbg70XQmUGQssPCA3sCZROeAYhrEYVOYywgutqRgSA5ZeGE2z/BZQIbkcWIFCiYB5wlAsuxXItV5ct/790uDNEZlzBZh2Sa0a5u1CyeaGqBgXmPpUDuxAObHfnqorRLS7WtzAIGbYL78JQVN+vBCWI4DpO+RkVLGE+AjzWT48vSefORY9evTAyJEjFW/H7NmzkTFjRiXRnXp+hK32SuV5qTkhNSO8ffs27ty5I9doB6cTIB8/flTKkM2YMQOjRo3CjoVd4SnjHbOnADb1BLb3AW49A0qMAprPBW6K51aDRQjD2J2+ucXxvw54actQTMZpefweOP4caGPNBFpBWWFTkKF4sKZYagCLrskVDsLTD8BpX7Up3Z7HYqkGuJPV4cLig6gTXy2/+zhYToQDRUlR1/TvhO3YQAje0U/UTvCvjQ2figDqqZLIE/Az5MUz0W7ZLYQliQ6ypXb1A44NAx69BoqPBI5GRTSHFR8W8oRQt3wvL8fr6kn5HVWqVFGeUzL6zZs3laRzXWNCfVq0aIGLFy8qYVpU9UuLTQmdToD4+/vjwIEDaNu2LYakHYp1PwEpEsiVktgx1LrTR4YAP1cFfloGlBoDzBInSavAIoRh7AZ5PgafUhtjUWfeIEt6QhiXg7xp1XeqoVG2gjwG1Kjvkxw7AtQZvvE+tVnjsPzA2gpyhQuLDzr1NLkNVLguvgYhzpqL59S9vaJY6JHmm4m5nx+oz7NfVHtmDBBCdExKIKWHEHHvgJo3gfY+X7qJm8sBIWhaZpQDHSbaKyQ6fv5LiJD+wKRmUmAKJjYFtvYWv/16YNQGdc4kzBQbZMeRGKo5RXyvE4SIHyu+y/Fqzx4dvkHRlTwKxr44nQCh7pC0Y8Vfb9zORSXgqBTc/oHAS/8vXpHHli6cxSKEYezCQnEhr5cW+F5caMcWBJoKo4hhzIUqN/1aIuJGa9Zg472vu0prFfJ6UA+emNFVr82fZYAiunwHF/d8bBNGcIhQkXuzAA/yCLsjqzDcxfM9YqFHmu+WROxjXsDKDMCNXGrTxbyxgJyeQnQkAqalBg5nE0Z1CqDwRuDoc/niJjJa/BbNw/YgMdFO8QsQgknYSxt7AF7i/YXFO44acbLVlN+dhIcZ4uP+SyD/ULH/ie+Ybi6T+NkjRNGBQcDiTkCNg2L3U/sCwjfgE5ImFV8sY1ecSoBcunQJFSpUUKoDmAqp9mH11B33x8pA6wWqat5/RW5gCViEMIzNCQ79cleuprh4U9zzGu2FwzIOwN4nQI74QEk72C6jhXgedRaouF07Xrwdj4QRux8osUVc3rYBVXcA7XyEEZ0dmF5UbqTDxcUHkTqGGv4TEWWF+GicAEgWSZUsEqP7qov9QuwT9N1Tgr+x0P7zjzgH9sktJwgT7JNjt4CW84BKE1SvRwYDxZVe+AHz9gGVJwKv38vJyDBGeBjY5rYQYbWmAhuEEBrdSBi2YSzbdEK4Ud+R1kKETLwgBNz1x/D2dtKung6EUwkQajxI9ZCV5oNRoHRWYGdfYFVXNamK4hgn/wvLlPJlEcIwNqVDFmD7QzkQLBbXr4m2aYTLOBkJPEwoX2phPKMLo7GCENGpxLJTTtoJCmsk0bHqNjAor5pYTsbwjqrA1iqq0P8KFh8K5MnwDQGeWWgfiicEzebKwGphV/Q6ATw0wtCnbfJvAMYWkhOECXZJ58XAkLXivFpWzfUw1MV8mzi/lh4DPH8H/PUDcHmcXBERZoZcERO3AuObqkIjPMgbc2oyEJpe2IrvAxEzZky5hrEXTiVAqDzZ9OnTMWDAALwJos5GUSNpPGBFF8BnsDquPwMoJw6kKpOEyt4kDmTpzjMZFiEMYzN+OiYumtnkQEDJl/XSqSEIDGMKBYSBQ4UMbNUBPSzFkqh3rYuKx+Fn5KSNeSs+P4kPEh6LSgmjOqFcER58nH1FWiEa3lm4fHNST2BucaDRHjlhAHK8kAeg7m7gnr9amlwhMntEhkTdj10ExSfERW4hLnf0NSw8dCw5BMxrAwyuo9pRkWKq+NDbnsLAdl4Equt7c8KBPCMDagOlSqfDw4d6d6UYu+BUAoSgRitUpqzfrnwIjZVSzkYNCt/oU0M96ChXhNx8yeIC3ZaqgoRCtXr+BZw2pSsuixCGsTonfYFbft8mWg4WxtO/D+SAYUzgr7JAA2HoWbMJYWRQLhN59Z7ZoaNz9V3AbyWBOmnkRESw+PiGp8FAOivcfK8izJ0u2YH8G9WwOP0wPXqeZ726zUkhCq43BNoIMRIq9mUdbRYA/VbLgQ5p6D/2DUKV3hewYmg2dO+oCpKI6F0dmLpdDiLDVPEh0YWBVZ0sxFfrb8OuwuPqE+DCzWdIlSqVnGHshdMJEIKS0LsPmYdh59uj546ieBca2S0a06AqWp2EgFj/kypIdvcDKuZUDzgSJFQHu+1CtTRdhLAIYRirQfHpdMePukgbIpqbfMIwJpCGEmurqiLEnqF85H2oH8Edb2tA4TsJxfWPepRECosPg7T2FobzbTmwMFQW+kxdIUDSq/1jdJDXg3JydEUMUsQG+jYF8g1Vq0RR8Z004n0duq6XryGEwelrfpjw1wNU6XMBm8bnQoYUepnmJBx0SxgKib9PSeEREs7/jYws359E2Z/O4Vex77cR//3wYCFCjPB+6FhK3hlyzTB2x+0TtUnUAFSzmLo1Hjx4EKVLm75Thgd1Q7+94xd8l36vnLENVPt6sdjRLwsjyE0YOikTAN8XB2rllxvow1V5GMbi5F6v9lCgkCtD9P0PKCAuut+FLUPJMEZAXdALbBTneDuW16fmfjseAhsqyQkrQ3kGpZMCDdPJifBg8REhfcRvdjUA2BSVqmaRNCulam1rygPX3wFTLoTZR8K5+dloNlAuq/j53iTDxdvvkTZpTFQunAB1S3ojmdI9MhLu+CgPlHz+1xH1Bq1BDAiP/WfeoMOk68icKhY+BIbCw129Q5QkvgeevgpCqLRUyWLdPyOPOpB/zxTaLxL78U9dkLvxXDljHF27dsWvv/6Ke/fuIU0aY9x/gI+PD8qUKYO7q4ogbTLT3F55O5xHrSZdMG6cMQk0jolTekB0dOrUCaNHj0bJuPvljO2g8r6/tVEPwH0DgH41ge0XVe8IeUmazBEH6FFxEaNGROwJYRiLQwma4YkPon9uYLEDd5Zm7AslhSePJQd2gqpNFReC4EdxLQkPSppfcVsYhVflRBT47wWLD0swOZWaB+KnFyZlaUYVBKrtVHPgqBTyZyKwN6h3B4mPhmUT48jcfFg1PDs61U5unPgghLDY+jQXVp6Jb7T4CAgKRaj4Hm49DkDuDLGxbWIuRWDsmpIbWyfkRP/vUovHXNg3PY+yfBYfZjKnlTgW1v4nR4w9cWoBQip1wYIFSJ9UtkK3I/nTAjO/V8UIHZhjGgLn7wO1pqku0GrieJhwHnhhh5hehnFGknsCh5/JgQESi/UfLJwMyrgOVAmKvNv2ZqCwx+76AVtlThO9LwoNa3VQXAPXAPX2AEfEcUBlWuvtVj035hLpx2XxYTTe7sArK1ZUq5Bc/Bz11JCsBDr9EMnNzkxFS2Nh3yyoWcy8sPXXfh/ReOhljGgnDB5DIVZhxv8ceIF87U+jWt8LWLL9GZb9IhS1HjHcoyF/5jjwDO9OUtjXN4JY4rtInCDqRYqYqOPUAqRZs2aYNWsWhh+tgOCYlklItxRZUwDjmqj5I9QoZ82PQPzcwHcHgHL/ApW3qxcRqrjCODcdD6lVZYxdKPbcHsmnjsb8ksCwSCoFUYO0v27JAcOYwL8PjagAZSPWVgR+OQWceKEmIb8Vhm2nrMB9cY3ZWRWYWUwt15o8NjD1ovxPjF15Ln6jVEY6FixCZJEWZhjzYYkX2x1/j8yBGWsfKUnrL2lH1AmRMK9/92kABs6/i8tLCmHnlNzYOz0PvGLZwCR190JwMIWeMPbGqQVItmzZlPi5Zt2mYuErWUtXo8TzBH6oAOwYC+yvAayvBMTxAFrsUwVJ7V3AHze004CKsQxbHgC+gWodfWOX3rmAxnuBLkfkizAGIQ9HZHd7RxZgg4wxj7V3jQhHshF0g3hhKaDlAXFOEUJjtNivyyaTK/WolhJ4ZGxTuDCQZ4W6m4cLez+Mhi7jHz9FwQCLJP/DXlAlKvKerBUiJE3SmFizTyjicEgY1x1xhOAwtnqVpTgVVBnR30ZWIYixBU4tQHTkyJEDd+/eRYijGO/lAS93Nb6Xqq2QIFlQErjzTlxAdgBlhCChMntU5YdxbMjLtVSvFKIxlBaGxQGxT5CB/fNxOckYJLITHB1n32dS46QZxhRuvDVs5NsLqkx1tSGQzktOGIA8p8nMzFvZ9RjIakxPByZSutwDvtNaI24zErojolXVpDh1Lfxa1Sev+stntmXVwZcYtFTszIzdcQkBQlSsWBGHHyaXIweA3KV6LlMqmzeiALC3OnBQGJ/UBGrdXTUkp8lewM+KsaSM5RlwUhgvQkjG81CNYHOg2O+9fB4NF/IWGlNqt2dO4JQv8PSDnGCYSKBytHTsOhpHnxvoUm4ki64B/9Nr6PkNGr0rrzVa3VFzabonUcdmYY63yZhqmxYUIRUKxMf+s28QRK6zMPy+9SmG/H4Xh+fkkzM2InkFxEyQnrugawSXESDly5fHvk9d5ciBCCNEdFDs8a8l1JCcH8RFofI28XhEdZMz2obCglbdVr0YmyrLSTOILYQL3ZFcelNOMF/x2xWgupG9pqYVBTodlgOGiYSRZ4EfI+gErVXu+BnZwyMMJOape7ZWcl4clebivJ/bU5yb0soJW2NjETL1x4wo+sNZ7D39BrtPvUGh/51BwU6nsfnIS/jMyht+crmVuPY+E7IVqipHjL1xGQESI0YMBAYGKglIDkk4QoSolBI4WlutelFyKzDwpBpjymiL36+L32q7MIp3Wi6UYVUFVcx0FuIzKtVtnBGK0e+RUw4igZLR33JeImMkF16Z70mwJ4FmniO6HwP6GNPsjb0g4dJJnI9yCPHR396BGDbsO0b5ID6z8mHssvuYuOIB9s/Ii1MLCuCfUfZR77tOvUalSjZqmsNEissIEOLx48c4G6cLENeBO4/phIgBMdIsA3BcCJHUcYCim4DpnGelGSjZnDwVvxYX5//qam6PJaADmKrblEmmVk4rLH73K2/Uda4M9T4I+aT2ajCG+/7mx8YzrgWVvKVu4I6IuzhhmOolf/weOC8EV5P0coIxia3ifJztIvBWfO/DUshJexOZCLGgF4QqW1GVq+2TctmmylUE3H/6BsmTO1AovpPjUgKEeoLsuZ0Cv7/+RVgb5eSsAxOOEKHk9f/qAE8+AMU2A7s5Wd2u0AWfSmSS6MgaX05amJZCU/vUBLZVAf7HoUSK2DPlDjVV9zH37jDjOlAvDfJiji4oJzTM33fVPLOK4v3W3KkuJMwfm5jrRF71qUXkgDGau0Hi8nwN+EuItxM5gFUZ5ApHwcJJ6fbmSbQ8SOlln8R3xjAuJUCiRYuGnj17ImHChNga2g/I1EqucXDCESLjCwnxUR347ap6EbrGd8btAl30XwUCr23Q04UqY1HitauXayZDsWNWOTCCpOJ7s8Xvwzg2I88AF+oD+bVWwSgMJ32BsWfVGxJ7qgFbxSMtJ+sAaUzsweYdEyhuSsI0h2HhWoAQfDeAP9IDy8QST4uWlo3zQezNqnPJ0bT/P3LEaAGXEiA66tevjwMHDgCllwBxM8tZJ8CAEKEKS2sqiBNhKaDrUfHZ93C3dVsTL4bq/agiRKAtqJoSWHhNDlwUqgpHooJhLMUCcUyVSmZ8WJ896XVciA9xzqFCFVGBRLmHBrq9OxK3xXfW8LYQfMK0yGCDUD3KAaRIB+oXtszUpqquIkLc3PFM7MzJkmmobjbjmgLEzc1N2RFv3RJHa8PrctaJMCBEqDb8rmrAgDxAg71Ai/1cuteW+DwTFwgbhZ7+Lysw4xJQZJMaLuJqmOv8obj+S6/lgGHC8OsVYGpROdAw5P2kY8ASArzPCWCgjSulOjI+fsKkEGbFv5nENdfK4oPOVVV2AH+Jv3eoJrBTXN9/OWnGdd0FRMjZjxWRJ+E9OWK0gksKEKJbt26YMWMG9u7di8BoGvenm4tOiOgtxZsABycA7Rqpd+Q7HuLqSdaGPE5zLgPTi8kJK0NhWNSQ7EQdIDgCa5wq+VBfAGeDcp5ymJFrQ+J8LHdzZgxA+0X11I5xwVwhDNLyFrjZQULmojBy66WRE0y43Cevh/jeRz4RYiArkMaK4mPYYyC/uJ70/Q9YUhrYUEktLkAVbf+uoHpCrHJz0YFFyOojQWg4+oocMVrBZQUIleWdPHkygoKC8OOBhrjpn06ucQ2q5gaOTAJqVgfKivPKoBdiMqxg0SfsOlMXF4QuAjnXAdV2AsvL2udgowaWN9/JgYSaqFFH/X7iAkZ3ddOt0b43jN7zbb/Il60P1O7w5AWKEAP7ZbEkQpQJg+vAUznBMJLdwuhrnUkONM6K22pvqKhA54Py24Bu5lZLdaE8kKLiHJr5IuArvrNAIdqoy/kfvnKlFdj1FjgjfpctldXzuz5UTnxWMXF9F+d3yvtceN1Ij7CxpXlJhDiYEAn45IVYHiGKzcdoC7dPAvncrrRo0QIrV67EwYMHUbq0kPU2JCAgACNGjMC4wqvEmVecvV2Q6eKEteywuOBUAtqVkZO2xNgToANB4QvZ4gOdTEiGtjR0AfrnDrBR3iUj6A7Z5CLqxYrIs0FcPAPUxFoyPMhrEl+cq/UFU7A4S1CVKMop8g0EEsVUL7a0Ld15Iy8adYb2F/+fkuBjRQdeB6vb02smEOuoz0Z0sS6OjEunbekua1yxzt2IOHPKpfGIRMXRe5kiPlsCQ9caI4Tw+yCgwUygQFpgfFM5qcMJ91EmcvY+EedHYWDSnWZHgPoMtcuslmU3Byq7S+JjQSmgbFRC5l3Em0gCZFIqtcxuLXG+Pyu+vxWvgD3vgDpiPCRF1G8+iVMljvsD24X4OOgnXjuLmIhE5L0V57IpYr+l/ZfOm3RepoqMK8tFUHLclJuF6W1rp4VLJIJo/b1iSOX1BkV6XpYz5tG1a1f8+uuvuHfvHtKkMc4t6OPjgzJlyuDuqiJIm2QwWA4AAPJiSURBVMy07ut5O5xHrSZdMG7cODnjfLAAkUydOhX16tVDpkPZgE+uGZMUKk5OP68ATtwSxlcTYahmlyvsjYMaftSZvq0wBEyqIGMFqAHi/KtAzgTiYpgfqLdb2Ab15ErJ4NPAaV/1rprTYYYHrsufQhQJETWrpZywFyx67MZLYcCtvyuMywtqOCOJaUeASu92EefuFmYKkFYHgUZCgNePalCACwiQH+8DWT2Bn8I5x097BiwS59UDQjB4R2H/SSf2wfJeQMV4QBNxHo9NisYMLxP1iKKw62pCMDUX+0cTeX6ZXQworRObkZwv/zoKlKEwM4pct7EIIRslSKgo/Q7qcxb54PcDQAzx/aYQ382U5kAGvd9j+LFKGDp7h1IFNSqwALE8URXmTkP37t2VkKyH3q3ljOtBx+fM74GdfcXjLnGSGQvs10LYpBkGpBag6jFP3suBHWkvLn7UKb9xemGYCFFEuQ5hGV0AeBf8bbiWw0L7jG4xg1/biN9PCJAWv8oJe6H/OSJaGItCFa8qCEP+2ltglfh+HUV8UGhl2eTmiw/itjgHRFl8uACXAoALH8IXH0TPpEDGGMALcmFEAfIQ/ynO322E0a+IDzPJHl/tF0WhqnPFtX1MQXH6EPvLQSGUPhPBTQ+Kkpi1E6g7XRUDtgjHeh8QijoDL6Fcj/Oo2vcCqve7iPi1jmDUkvso3uUs7guBd2IYcGQIMKQu8MOfQNVJQqxNAEqO9cCla/ejLD4Y68C/isTDwwMTJkzAtH3euPo8TGCli+HlCaz9EdjSC5i9G6g0UVyIH8uV9kIjhtYzcdGhruY6KLyoDok1YaxQ2EKJLWrsLS07HoltH8oNNQA15qO+AN9llBN60LXETwiQDHHVscNiwf1kagsgYRyg9Bjg3H05qVV0n1sDx4ijQ53OyWt4tp7aSylvQrlCw9DxS+cgOrbpZkJUsFhREifLA9n0BugqzgNlhTilBoONbglxauBcGpb34schL4m50G+bwMKln6mU9Pp7atjtZvGZBhq4KWWI2eJat/4n4OdqQPFRQNERQLF2PmjR33pCpFiXM+jVNBX2z8iDXVNyY9/0PLi/pggCg0KxdmQOJVRWpy8KCOG8vY+49vYF9vQH+naqjR9KUYIro0VYgOgRL148RYQsvZRLzrg28cRJc003cTHuAHRfDtSbAby0dyNROxpYf95QuwlTRauCG9VEv3wbgJaZgIM1gH3VgSO11MZftFAlqgUl5X/WOLMvAQ3EydshTwhWNL7ntgaW/wAMW6cKkW3n5QotY8XvwxWgfknzHOS41bH8JpDBC2hjgbZWlB9ABR2Yr+n9AKifAPhbiI4JqYDLOcV3ZWXPGImXUleBIRYu4U6htn1yA6liAy3E5yHxSg2LP2PACzJTXO/IwE8WX+xnpYDjw9TlmFjK5xCv8T8fxVthSVqOvoou9VKgQgHxR/WIF9sdozumQ6ok4SeW3/ZLDp8zD1BxhBUrAjBRggVIGKJHj47Q5M4YCG8+6RKpdxUGCuOaRAi5X6/Y0yNiB+Nqw31g0XVxwq2jdhQ+VRdYX1GcfMV3Ym6yp5ZYd0+ITHMr3tgLG+0HtP+v+0n87r2B4UKIrDouVzgCLEJMgnI+6O6wI3g99KFk8Wtv1BskRTcD517JFWbQQxjWEywltJ3IC5LDE8gvxFlSITqKmdBNvrAw8pe9lIMI8BO2e65LQJ7LwJSnQC0hKqvfAIalUIXPV0Txe6UGld1kjueoAsD0osCJF6oH/zN6IoSu98uOqKGphugszjMTmorvpeNhi4mQ7jNuIkXiGOhaX3wB4RFBCNi8U9kwdtFBOWK0CAuQMLx9+xaenlHwlzoxxTMDBwepCep9V6p3hNeckCvtgQ2Nq9FngB1Vvz5g6CROPTecgZBP4VSO0iI2Eh5hIY9gz+riGNC/U+gIsAgxCurXM/ysEJjl5IQDQY1mKc+Lbo5srQw0E8bjezPzDiqnBK4KMWMxnESEkDfiUbAcmMAgYT+PfgK8jOT3GCOM/E6JgW2ZAN8QYG4a4EBWIULiyQ0I+i6t8H0WSgQsKvWlUqI+h4UIajRbvQETESWFfTC7JVCp22E1PyQKtBl3DQFBnzDpB/Pu7p14UwC5kgcgZkzTEr8Z28ICJAyjR4/Gj8kmyBFjiJypgE091ThLSlIvPhIYsFot8WdzbGRcUf4EVZJyRqj6VWoT7ujZFTsb097ie7J7GKI5sAiJELr7W3ATsLi0YSPMkaCbIh2yAP3/kxMmQh/f4qUxHUyEtL4jzvnC8G52W5wf3wO9HgApPFQPiKnEE1/o0ORAY/FalD8SXkL6eSGAGyUAUsUAxgoR+E0ndRt8h6WSAstuqc9nXgKKCNHx6x5g3Y9ivxIiNzKocmbfmkDp//ngrQkKOCAoFO0nXFdCrgp0Oo2SueJhQd9I4gnD8364x8by/+Kh8eC9coLRKixAJKFCsg8bNgxNmzaFt6cGShc5ALHFCXJ2K+DoUCCzOMGWHQt89xvwMAruf7Mg48pCBtaZl+IkvBUYeFJOSHyeAYVl3wxnY564KLY0IpnS7mjAiK6SC3gjTg95B6v7O4lvukPIOC7Ui6bTYeBSAzUp1xn4QRiC1FTTXAKE7Wjx+0lWuntvadoI8ZFSiA3K9aAqVlXF8U09NJaklxuYwXdiv6LeHa3F4+zncjIM70Ii6KBuo++NKiQuvq4WV1kgHqn89NKsQNYIoqDC0rAQMLk5UPHnC+g15zYe+wYp8z7n36DBkMso0/0c6g++hK7TbmLKqodKqFXJbmdRu0RCdK2fEnun5UHnupEkvYQnPtyiY/HdumiQ4SxixTJDLTI2hQWI4MOHD+jXrx+aNWuGwheLyFnGFDqWFYaYMMooFrTVfLVy1jF5J8VmRNFApfr3g4TwWC1ehwSHjuFn1KZ9JcXFyBk54ysusinlQKtoQHzooOpw50YDBwYBu/qpPUMcAg19h1qiyV61HKmjlNo1BhIQeq0STKZjNrWRqlUw05imRn9DHqneiIEPgSsBckUUGfZYTfSuIgxueiwQGxifSi13WzwO8Fy838libAlKeum9b50gE8vH3MIYIw+D3txXi42gMFwqQJB3PTCvhJw0AwrH+m+QHwpkiYNOk66j1I/nsHDLMwz4LjUOzsqLeb0yo35pbwQGhyoJ5qcWFEDDsolRMndcJIjCgbgnsBVCHu5BuRG2vgtqO3bt2oWGDRuiUKFC8Pb2RpUqVfD48ZekXH9/f6WYUsmSJZEzZ04kTZoUv/zyi3KTXWuwABE0atQI7du3R4p9ufBBFeuMmZALlsrfLekkTtr/ihP6GPXRmuFZdFwt2CcuUHRiJyNLGlrkAaZSuH/fVceGuCDOU/f9gcrb1UZ9FENNlUHo/dJyWAiRA0/VcpzOSo9cQA5xwTE3ZtzqaNhwppLVMcX1kmrPU0nKjr8Dz97KlVqERchX0DH+Spzza6WWE04ChWHR59otzn/m0DEL4CPOe+b+/0gxwaimkKWmt4EaQiBkiAnUiw8UEcKAhEPtm+o25MWa9RzIclENnaKSucbQSVwbHonvifoP7xSfmR5/NuZGU1iBYOTy2yegcCY5FqwQn6v0VjHcoJ19sDddD8R3/NUNtwh6g0REq6zXsHl8LhyanReLB2RBsRxqnfdk3jFQtUhCDGqZRhEeJhGO9+N89CY4fngfOswRO66TcuLECUVwPHz4EJUrV0bmzJkVQVKqVCm5hTguhg3DgAEDkClTJjRp0gSBgYEYO3YsxowRxpjGsEkn9I8fP8LdPWJVa69O6C9fvsT8+fPh7fEaAUEheC8UiFu06OKbEdqMFrjh/YtrCHl1GalivUChlK+RN3UIPD3U/29r5u4G1v6nlgZN/nVlOk1CF/ip24B1J4GsyYFp36lx9Jbkri9QaJhY0qvhMW5uqihJEAhkE98R7eHk0ThY88tdTqrzP+cKEE/8jqFi/aiCaiUZHVT1qvdxsb1YT42bnOnuqCF+Fp+1UgqgjnENXm2HAxjMt4Xhc0jsTy1LCiNGGECjhDERPxYwtB6QL63aoVdTmGlMOCMLxe/2WJwzhuSTE04E9fNoKn5rehxZACgeQcM8Q7wWhnldcb05UENOWINIuqVvE2KePB6/ieOorIEchNyXgUTick2N+ioJ27aPMJpfi3P/T+L8fV2c/ymMKkM4YU2Dhbh6KZO9v0KKA0tDYU0Z/hbni8bq9aTFfvX6MqWwuA6FF3plJ8rRTUNxXYwj3uevJYBMuv5Q5p6PLdUxPRzxcQOlMH/HW0xYdlZc/8XOYAW00Am9QoUK2LdvnyIqYsRQdxrd3OHDh1GgQAEl9Iy8H4cOHVLWk0fEy8sLSZIkwbNn+h0n7Y9NBMjx48dRtGhROTKMvQSIKTzZ2AQn77jjws0X8Av4CO/oz9Ct8FXEiC7OYlaGjOQxm4Ay2dyx6XQopjQXZ1kHg4yzcZvVeNr+tdR4ektBd5+PCxFiEHERPiaMxB+PqiKEymwWFt/lf3XkekYRZPf8geH55YQWcOC79ZceAqPFPvb8HRAiDlXdWTZsQ15K7EwaD0iZAEjjLa7TicXFXhhRKcKW3bQ0LEIUqOdHk/TiIm7hPgta4sobNYz0ujDmp4nLsP6NloggD0jf/9TeRlYnHCFC5Whfi8vrKDNCREtcBVqJY6qrFF4UwjVfXAc2iO+DDsNEwrj+p766zhbQzTgq5b76DvBGiDvKKfwtCmFOtuDSa6DmLmH3C9H0GY2dl5/HKITh/4Rg2vJjn41ya6AFAZIgQQK8efMGCxYsQMeOHZW5oUOHYtSoUVi+fLkiRlKmVA+WgIAvVcDSpk2LJ0+eIChI7HhWgl772LFjyt8h6G8WLlxYaW0RHgYFyK1bt5Axo+WyUmfMmIEePXrIkWEcQYCE5c6dO5g37geMK7ldzliHD0iAwXtyoX3dvFi+5zHaFnqCrNHFldNBoRCVAWuAy4+ActmAkQ2jdpe46RygRl6gXRk5YQhhcO0Vx0XXI2p4QjFx8p/M6T6fofCr6jutfLfTFFwgVIi8dDeEgXXHF7j7AngoLvaPxULHx5sPqidP/+xMz2mOBHwiKVyoKVgqIVZS68SLMLbCipxwYRGC8tuAPdVVg9TZGXde7fJurNFLzek2VAK8bXV33oAIEYcIil0BTsieFaZwM1AIr8fAA1k6N5Y4bspnAfrkcY3f21IkXgFkjgvkT6T2C/EU+4RWeOueEUO2JsW4BbsRO3ZsOWsdtCBAKASre/fu2L9//2dxkStXLly6dOmz7Txw4EBl3fDhw5X1vr6+SJw4sbI8fx5OBYQocO3aNcycOVP5Ox4eHkiRIoW4Vn1SwsSIZMmSoXfv3kiV6ttEqm8ECH1htDEpmbDQH6hXrx4uXLigxJf9/fffyJDhS53mkJAQLF68GP/8848SdkVfRqVKlZTXO3JEWH4R4IgChKC4up5JBysVoazBqRfp8PvJNBg8dQ2SJ0+OXr16YerUqcCf4mzqBPxxEPhdLNRjgYQIhVEZS4C4sHRfJk6IHsCslnIyPKSxRXcBE4rfikQI8zXkdp9YWFzwTQzVsDguID6iAt1JvSWEy92XwH0hXh69AZ4I4ULelhfCwNSd0UmsUEnZ4BB1Lrp4Hlfs9xQCmUgYFMnEtYi6XqcR1+2UYqFeElFJXHZEKP6eQiydnU33gUkXxGmwhvHGNwmQg7a+IWFAhFAPDU+xL/cx0nPzFVYKp3IVKIdyzR1gQUk1l3KK2IdyJwSm9YKS/2ZPrj2NjhlnSmD0nI1ImND6nUPNESBbtmxB7dq1MblLBpMFSNPhV9ChQwcsXLhQzqjoUhqCg4NRt25dbNu2Dfny5cOZM2eU9WSH00LeoOvXryvhWC9evFDsxp49eyrbWAryvBw4cABVq1ZFtWrVkCdPns8hcPQeTp8+ja1btyohYo0bN1a+Q32+EiD0lARFtmzZsH37t3f16Y9QRv2yZcuUpBZ6JOWlY86cOXj37p1SUSpatGjYuHGjIljo9a5cuSK3MoyjCpDNmzcjlk99VMph+TCsiT5ZkSxNdrQesv7zjzp48GAlycjjL1vdlrINFEdPXpH7wqiqkx/oL4yC8O7kXhfGV+v5QBxxPJfPIb4TY0OpwrnjeyFeQfx5LyZ+8jiCNBbOT3Ekim1WK4CRIWo3WHxYFSqRrS9angqD73kg8FIsFPMfSGJFbBddnG5ooeRegmLsqVkleV9iRweSCuHiLY6/JGIhEUNLcrGQkEnqIOKejPKtD9QYd2enwEbgWG3TBGaFbcDe6nJga8IIkSKGvCAsLqzOSXGumHVZ7Y+jQydmE6UCpn8vrheJ5AobMmuXOE+lrIauxe7BveEXG9SamCNASDx06tRJjkynePHiBm/e7969W0kwf/XqleJh2blz5zdNF7t06aLkN5NdP3HiRPTp00eusQz090kPTJ8+XfF8RMT79++V7yFu3Lj47bff5KyeACFV1a1bN+XLjRcvHlatWqVsoOP169fInz+/Ijh0ri7KwCcDPHt29cxAAmXHjh3Kcx1kOFO2Pn1BEeGoAoTEQPfC55H45To5YwncMOt8GRTMFAuluoirgB6kOIcMGeI0HpCwUFjKVKF9Vx8HMiQBRjcCsujd+VpxVE1qX98DSGXETY/3wqiixPQPwWqIyofd6h2d5hnUXJBrAbGw+FMJDFywHkOalce0ZKfEt+96LL0J7H8iTphfimnYHhYf9sHEUCzqGH7znZq8/VQ89xXi5YVYnovnr8Xju4+qeKHjiPQLXWF0oobm6DnltMWPoZb9VISMEC3xxTWMxlSFLpGYI5FjTTFTUZxn/q5gwxAjO1Jkk9rTwRQoJHNbFTmwM5TDQr/TTznlBGMT6AZEma2qeA3LuVdAv1viGiuOefKu0s3AgbWsX3Rj77VYeJ2kERpkvQHUjDiyxpJEKQTrZFekTaXf0j5y8lZYjFr12n4VgkUsXbpUqdpKgoOM+ZYtvw7/IM8DtZRYu3YtChYsqEQkpUuXTq61DOPHj1fEB70PU6DPQiFabdu2VcafBQglrJw/fx4rVqxQYrfCChASGiNGjFBi0HTUrFnzc4gVUaxYsW9Ct2bNmqXUJH7w4IGcMYyjCpD79+9j7ty5yPLuD7Qv8lTORoG4GbH2fnlcOP4vhi3/ugain5+fEtc3Oc8UOePcnL4L/PK3OMEJ8dCvprCTrgDXhZG89sfwvSMX/XJg45XkQnh8EgbPJ8SJ7YkEXh64dOu5kgyVzC0O8mdIho0nbmB4w6IYu/smesU6jlQLnyl3Gu7N+R+aeVyQr+Y6/CHO5Q/87VgNiMWH/bBTLshDIWAeieWZEC5UMvaR2P9ei2P9nXhOjyRmqHKQIlzEEqznjdEf67w1caWAIWGTnELNxJJYPM/jrVfFR0K9Dtr72PEOv43pLOy0++Izr69kvBeE8mP2aeT7oZ+aQkRtHhLGoMoONW8o7DGkIM/bQeI4nSfOI6uE+UcFNFZ0UcM/LU50T/TeUxpTqp0Fmtm2opMWBMjFixcVR0C7du0U8UGRRgRVuiLHAN3wp+gkstU3bNiA6tXVA5jMfPJCxIkT9RAPSoKn127durWcMY1Fixbh+++/h6en57c5IJRjYEiAkAuHYr1IiOigUCtqgEKKjKA4NBIj+m+MhAe5fkhcRISjChAd1OhlTNaxcmQe4/Zngn/0lMhb5UfFvaULu9JBZdZoJ6r8UCO3pWzEa2GktF8EbD0H9KwKDKsPeMaMgZchSfEoIDEQOy22nQnEq3cfkCt5AOr026W4+iLi7du3mDJlihKfWaTIl2x02lcn+7qGwNOHDL2a9kpCZ/FhX+wkQCwJGaiUYP30g+qJoYU8NSRubr1TBY6HuFZTaVFP8XjwKXCuHpAh4tOEU7HtITDgpCoqSKhFRoktNqqAZSRlhQDRTJEMF4LyJqmC5HZx7TVImPP3erGPDd8AjGqohlNbkn+eN0Kc1/tRbbTlk6kjQwsChCJuKOGbKk3ph1ylT59euRFOTgGKSKLQLcrH1kF5GBSSdfduBE3R7IDRGvXcuXPIkSOHHKlQl0XyAOigWDD6sqjiFSWsE6lTp1a+FGdHp0TNZdPDEkpI2+gFB9C0adNvxAdBnSxJNboaCWKLE093IGCB2kuk7CQv5BmVGAuPJ1OqCB3/WA/f9/0DYxbsx3ejjkUqPggKM6S7BPrig7x71F3UFbn+Rhyr9sh/YfFhf5zgN6CzbwYvtdcF9bJpnwXol0etdPdPRdXTsUMYUHuqAU0yAD9kdy3xQVRPpRaZIGPSESEvF2N7sgi7mfqVzLsqJ8IS5gZGfXEJPT4UWH5YnFrGA8duyRVR5GG0grhw5aZdxIdWIMcApUOQJ4OaDVLpW4rcIGFB9gtVubp69Sr+/PNPJUSKckWISZMmRRqFZA+MtpqpgUnY0rzU2ES/rjDVICYVdvLkSSUfhMKFKLTLkEeD7uSvWbPm86IvZBwNirkjr9EtlIp4iV4Rt2I1xK34HXAr0Y+4lrA7tvu3RP99pfD6XSCaDPo634P5GupS//BTThTNlwnrtu5Hv7n/of6w02oX+xQp5FbmQxUjSt34U45ci7ni4vJDNjmwFSw+GDvwx3VghJb63diQqimBq2/kIBKogaFWIA+XgXtyjI1YWwHYcE9NSDdIGBFCeSAruwKrxTJxK1BvhlxhJp+ixcTkXV7oO0uoGheGGhDSjX/ywFBqA3lBqMoVQXYQRXYQFNlBzyn/mm5mUxWqsA4ELRC12/YC/Tv1VOqLRAiFUVGiNLl9ypUrp7iHnBnyTFAuzMnYPSJeYv6Ak27NcTK4Gk5+KIuzgWUQLUtrDJuzA63GnZSvxhjiyvM46L+3ODpUT4XZq88o3iJLQwfz0+qj5Mi1OPvS+AZlFoHFh7Zwkd+Dcj8+fARiWzlRVsvQ3WwqIBAR0y+pDRq1wmlfIPHXRX4cAyc6rrZWAbY/BP68ISeMgHoVUc5musRq5SpzWXC1Ar7PeU3p8u3KUCUpijKiXn0UjpUoUSKlvwf12iNRQr02GjRogCVLliihYhThQetpHeV3aw2jc0Bq1aqlJJlT10Ud9IEoHk1XJozK7lJdYh2k1qg1/MiRI5UawBHh6DkgtoDiCYnSNyPquOd8/Hs9Kc59KI4+hY8iegsLJPqHA3nzyGs39vHXVSdcAZsmnLL40CZOkAsSEVTRJ9VqYF0FcQ61pdjWGFS9qMexiBPwC8mqWVG+Q2khSm0FRhe0c8f6qJ63nCTXiiqqnQxbUc2I76bQMPH/RsiBCax/Wg1PnvrihylfCiDZA61UwdICJBuo4i3Z9dTt/OzZs0piOn1WHSSSqEdJ586dw+2GbvT5JW/evN/08rh9+7YSZ6bj0KFD8pkK3VGmRN+wYoZhjGXnzeRK+Fr/KRusKj4Iatzjijk2hM0a0LH4YOzE2rtAu8yuLT6IvAmFMZhI7YxOiemdDqsN53RQOe5cCbQjPgafBqqktLH4oPNU2CWqWOp1TMGS719A+0Q8/ZYPJrx2tTxAkzlyYASh0WJi+uW6ePfspt3FB/M1FPlEjQfJYUDVWSm/RF98EJSyQcnwVLI3PEwSIGHzNKgnSO7cueVIrZQVFmoTb41wGcb5+fd2JlwNKYZuo/+RM9bn5cuX8plrQX0ZrI6FLoIMYw5BIUAswzfiXA5Kzr/8GtgiLukFvIHVt4Hc64ELr4C9QoBUinpKnUWgPJT1QjgOt2XOjrXPUyYY7Wahe/2wf0N/Puw6E/gcdW/ia4xtDNQVvyN5Qnyuyclw+PAxBvrvLYFKSY6i1eTrcpbRGhTqdfTo0c+9AcNCfUgoLOzUqVNy5muMFiBUe/jRo0eK60UHVcYqVerrzmW0jT4U1kJNDhnGGKhxYFCMFJh6qiSeIht+HCOuijaCiglEtZqZo/JGfO8fyb/OuCZOHn5FnBXGdT5hbDMqS8oAs4oDXbOrDUh3VwOa7QcOPAWyx5cb2Zkex4X4KCAH1iaKhrnJ6P6epf6mqa9l5t8PoeuEif9HRyuxn23vq+aD5BgIdDFU88UtGnpsK4C+pW8gT2/rRj0w5kO9R5InTx5ueJUOSsvQpQ+ExWhrizLoKTxF1weESn1RQxJdoxMdFEOvz++//65k5DNMRPx+Kh167iyG0cfK4ue/E6J+zidoO3yLXGt9qJAAxXh2vjdTzrgWnYURMsjwTQrLYOYFi2EsxY6HQH3LNgR2KpLFUksVU5J+T2H4U6f4mEuAstvUHkHFxaWfPCS2ghLlz/gCja39m5lhhFscc9+D7v9F9f0b+TpBpYGPpqUyfENiL2BVV+DyOCC/+G3JI3JAr8TvNVRAoRS+SNrecSujugLHjx9XHBOR4e3tHW5kyWcBQgnjkydPVkrokrigcCoSGPpQPgeV+qpfv74S70VN28LeMc6UKZPSRI9KhFGCCuWBUCUshjHEp5hJsdK3HS4+9sDYBXsxduF+zF17ERk735Rb2AZKoGrYsCGyxdVQ7Ukb0jGLWuHkxAs5YUmienFkmCjSfD/QTuzjrunfNJ5UsdXmg4fFsquaGp51oLpaAWlzZaDlQeCKkWV8o0qLA8Af1qxHY4TBbXOMeU+6baz13vVfX/9viOe9VgBdKsixBegsXnP/QGDSVnGMzlXn/jgYitYTzqkDRrM8ffoU7969k6OIof4khvh8PiahQDWDR48ejTlz5ihlZb28hFTVg7wdN2/eVDqgnzlzBt27d5drVPr3768s1AuEXotaxVOpMIYxxJFnWdBrazakL/k/TFl93W4l9qh89B9//IGiS13bUzcsP7DcQk2jPqN/AWMYO/HoPdA7lxwwkULlisnj8VNOOSFI7Kl6SL4XwsDadDkCFE4E5EwgJyxJWMNai4R9j7qxPd633t+9QF7EgupzS+El9qtNPYHcaYB6vyVC0TR+Ll9u1xGg6lfU8DAyrl279k1qho6vbgiRO4U8G5TXQR2hDcV2UQdpanySMmVKOfMFXT4INSik/0/1hxkmLJTn0XNTBtz7mA1T/9yvVEqwJ1TNrW3btkhYxbVzlW68tXDstz0ulgwTBio7m8w1i9uZzNMPQN3dQKdDwLIywHdf9x5GUvE9kpfkYSR9RMyF8tCq7gCSC/uTEuUtir0M+KigsffcUIiPeRbOF3st9qVZPkkQ5F0W7z/FR4Ohx+UaRstQcSmKkrp48aKc+RbKGSenBEVOGcKiHml7G5KMYzBsTw4Mal0AzQZu+qqRpb1ImDCh0rEfsVO5tNF8VQiQ/JZK0nXh75HRFgNPAoPyygFjkPcfgXpCeDQVxiV5Qin8Kms4NyPyinPEP3flwExW3Fb/HuWa6MI+b74DimwGeuRU34PFsKcRn965epq1LQtsPy8HUYTqGS05lwGTz1RC47qVMXL+fuw8atvQayZqDB48GAMGDFAiosLy4cMHpa8gVcgKLw/cogKEPB8MQ3wMAQ6+KIBdb2opy4X3+ZT5LZfiokrZgkhSd60y1gIpUqRQQgvR5IGccU3u+VtQgDCMBqAyri8DgQKJ5ATzDSd9gRJbgF65gP011B4hETFYiLlF19WmdKYyXNgpSiM7ITqmFwPKJVPnlHCvY8DfFYBaqeXGlsAewoNEh27RjZ2EeJ7A2w9yEAVuf0iLnrtLI0e2rBg9bxdS1PlLrmEciSpVqii5s9RsvEePHkrTRMr/JmFCXg/qEUJd2sO70cw5eQ4E/ZiOwNUnwM8b0uJDjPRIWGqEspz26o2fdpTCmttFUSXBNrmlNogTJ45ShEEpMe0W3WXv3gcLi8LTEn0S2PvBaISZl4DG6eWA+YZlt4AfjwIHhfAoZ2SjPzpHkJei3UE5YSQtD4hrWLDaYZ3CqzJ4qVXJtlQGjtZWHzPFlRtHFVt7PcKKjrA4mAiZuQOoOQXos1KIePGbEX+fUCtW/S8K3ytdYhdeKIS1V7Ng0u97UOR/2rIFGNNp166dkjdOaRnk9aCFWm/88MMPWLBgQYSpGG7C6LJFC7JIadGiBVauXKl0Vixd2nnuGFiSLVu2IHXq1Mh3xpL+acvTbU0yzBzWBtGLTJAzKiSg3N3dNdltfPv27cp7q/S2K/D2mkv0RQhLeXEt2Pd1VW3TYfHhmDjp/l5pu2rYGhTW1iq04yDhXhPOq13PN1cx704k5Yp8nxFolkFOhAN1Wx96GsgWH1j6dbNky2Or84+5guKO4X4IWuLpG6DWNGBNN+CAuBSOXA8kEcIwTxpgxvdA7Bhyw0hYIwTLX0eAfjWBEplVITNkf2E0KxkLhbvYoJKBhaEy/b/++ivu3buHNGnEl2EE1P+C8qrvnuyKtKlMq1+ct8Ji1KrXVvEqOCvsAXEwtN4o79+riVG9Rs1vxAdBVdW0KD6IqlWrYuPGjQiOl0edcEFDOlpU03FYfDAaI+STnvggwaG/WAtrvrYFeR0ExBPGpLlXlNXieP/7DlBqK7ApgpYNPY6pNzasKj7o3GPt809kXg5jiOr/twF9VwPjmgAZkgBtSgE3JwFHhwIL2hkvPoiM4v8n8gJKjgaCQ4ARBwuie7UYDik+GOvAAoSxGG8+xseBF/lRp9vvcsZxoBjF1q1bY8mdGnJGwAa18fB3xWgNIQSi+6">
            <a:extLst>
              <a:ext uri="{FF2B5EF4-FFF2-40B4-BE49-F238E27FC236}">
                <a16:creationId xmlns:a16="http://schemas.microsoft.com/office/drawing/2014/main" id="{1007DEC3-6304-8D3E-BB28-7F085E2FAD16}"/>
              </a:ext>
            </a:extLst>
          </p:cNvPr>
          <p:cNvSpPr>
            <a:spLocks noChangeAspect="1"/>
          </p:cNvSpPr>
          <p:nvPr/>
        </p:nvSpPr>
        <p:spPr>
          <a:xfrm>
            <a:off x="1527175" y="1227137"/>
            <a:ext cx="295721" cy="2957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467;g3560725c6e4_0_1448" descr="https://www.tropicaltidbits.com/analysis/models/cfs-mon/2024081400/cfs-mon_01_T2maMean_month_samer_1.png">
            <a:extLst>
              <a:ext uri="{FF2B5EF4-FFF2-40B4-BE49-F238E27FC236}">
                <a16:creationId xmlns:a16="http://schemas.microsoft.com/office/drawing/2014/main" id="{DBB56B03-091F-4A07-6AC5-5E6C40496428}"/>
              </a:ext>
            </a:extLst>
          </p:cNvPr>
          <p:cNvSpPr>
            <a:spLocks noChangeAspect="1"/>
          </p:cNvSpPr>
          <p:nvPr/>
        </p:nvSpPr>
        <p:spPr>
          <a:xfrm>
            <a:off x="1679575" y="1379537"/>
            <a:ext cx="295721" cy="2957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468;g3560725c6e4_0_1448" descr="data:image/png;base64,iVBORw0KGgoAAAANSUhEUgAAAyAAAAMWCAYAAAAJU+LYAAAAAXNSR0IArs4c6QAAAARnQU1BAACxjwv8YQUAAAAJcEhZcwAAEnQAABJ0Ad5mH3gAAAAGYktHRAAAAAAAAPlDu38AAAAJdnBBZwAAAyAAAAMWAD1IqSwAAAAldEVYdGRhdGU6Y3JlYXRlADIwMTQtMTAtMTVUMDk6Mjk6NDEtMDM6MDB7fTCCAAAAJXRFWHRkYXRlOm1vZGlmeQAyMDE0LTEwLTE1VDA5OjI5OjQxLTAzOjAwCiCIPgAA/xxJREFUeF7snQWAFNUfx78XHN3dXUqXICGphIh/ygLFRMICJURSUsRAQVAUC1FRVEqUEAWRlAbp7o6D6/2/79t5y9yye7d3XN/vg+PuvHk3O/Pmzczv994v/BwKCIIgCIIgCIIgJAH+1qcgCIIgCIIgCEKiIwqIIAhCCuDGjRvWt4QjODgYFy5csNYEQRAEIWUgCoggCJojR45Y34TkYNWqVda32+PkyZPWN+DZZ59FuXLlrDVBEARBSBmIAiIIglY+tm3bZq0JycGyZcusb7fHwoUL9ecff/yBBQsWYM6cOXpdEARBEFIKooAIgoCff/7Z+iYkB4wFQoUhITAKyIMPPojx48ejRYsWel0QBEEQUgqigAiC4BJaheRhx44dOHXqlLUWfy5fvuwy5fr222/Ru3dv/V0QBEEQUhIShldI8URERODq1auIiopC3rx5rVInoaGhuH79uh5BDgoKQrZs2awt0aEjbqZMmZAlSxarJDqXLl3S+yd+fn76k3CfWbNmtdZuwt+k03DGjBm9/ib3yePib7KeOzyvwMBAay065rwiIyMREBCgfyNDhgzW1tvn/Pnz+rgyZ86Ma9euIV++fPjxxx/Rrl27aO3t7++v67Dt3DH1zDGaejxn0565cuXS29wJDw/HlStX9DbW8YT5fXf4tzxm/o65VuYYiCnPmTPnLX8fFhamj9m9HxlCQkL0dTX7y549u9drZId/w2vm7VzcMdc3R44c+ncmT56MSZMm4fDhw1YNpzLBNua58BhY1x2eDx3NzXHS3Ip+H2x/T8TU53yF1437YTub9uU+eQy+cLvHwLZm25nfZj9hG5m+wHXTr9iGvJb2YzWYfsL7m/c54bmxf/FcTJk7586d0/s31869zxh4HJ76Gfsfr5v9mO3w73hM7vcSsZ8Dt/Oeiw3+rfu5E7Yhj90cA3+L2NdNv+P9xj5rjjl37ty6DjF9mb/DZ5Tpp2b/xH6e3G+ePHmsNe94O+64wOtiztHbvclrzmtnnl/uz153eFzsG6a/u7cNMf3DE+aYzPmZfuROQtyrgpCiUQ8DQUjR1KhRg29GvdSsWdMqdThOnjzpUIK5a5t6mDvmzp1rbXWihDrXdi7169d37Nu3z9rq5IUXXohWx33hb27atMmq7XCsWbPGoV5Aru2zZs2yttykQoUKru3qReU4ffq0teUm6mXluOOOO6y1mygBx6GEZ9ffcylUqJBDveSsGvGH7aFesnqfSilyPPnkk47Bgwfr9Xnz5uk6FStWjPbbSlFx7N+/X28zqJeno0yZMtHqKaHJoQRoR4cOHVxl6qVu/cVN1Is92t+9+uqr1pabsIzbli5dapXcZMGCBdH+3tvCYzEcO3bM0bx5c9c2HuuQIUP0eRhYn+X2fZQtWzZaHXd27NjhKF++vKu+UuQcH3/8sbX1VnhtH374YVf9kiVLOkaPHu0oVqyYXje8+eabrjpmmThxorXV4VCCteORRx5xbStatKj+G/ZVrnvizz//1Nt4vePLtGnTdL81v2tfypUr51i5cqVV0zO9e/fWddeuXWuVxJ0BAwbc8tueFl5fT+Xui7l/lRLoKuM5KsFfl9tRAqGrTt26dR179+7VfdyUuS/sT2PHjrX+2uH47LPPvLaffRk3bpyu37VrV4/buXA/jRo1cuzZs0fX9QSvCe9z3nPu2PtPTAufqXy22su6d++u98H+rARoVzmPiX3E/RnpvihlwDF9+nS9D08sWbJE1xsxYoRVEnd4b5pnHRf2B3fatWvn2s5r9e+//+rntSnztvB+I57axiwlSpRw/PLLL7qeYdu2bfp62OuxH7kzatQove3nn3+2SgQh7SEKiJDioUBXr149/UDmC27r1q26PDw8XL9U+KDny46KhF3odFc+AgIC9CdffmfOnLFqORx//PGH49FHH3XVe+655/TCF3SGDBl0GYVwCrHkwoULjn79+rm29erVS5fbyZ8/v95G4fSNN97Qx2rnyJEjejv3ERISYpU6obAwbNgwR6VKlXQdfk6YMMHaGn/sAhYFX7uSxMUIzlOmTHG1N9t20KBBjuvXr+ttdrg/U69w4cKO119/XStJP/74o6N169au/R48eND6CycbN250bevSpYtj1apV1pabPPjgg3r7wIEDrZKb2BUQXiceI7/zWLhutpm+QEHS1OHCa2m+25UfHjuF81KlSultVHx5jt7gedkVFrsg9uWXX1q1bsI+UK1aNVcdCoe8Dmadi2H9+vWOp556ylXerVs3lxJMhahBgwaubexjpUuXdq1z8YS5/lTC4wuFOvZ38zudO3d29OjRw9UOFNApxHnj3nvv1fVuR7B87LHHXL/P622ETPa5pk2burb9888/WsE26zxOc2/b+4lRQCgcPv30065yd+Hx2rVrLuWByuyMGTP0fcE+SsWT5aYPcrH3uXfeeUfv47///nP06dPHpciw/TwdEwVQMn/+fMcDDzygy/g3pl6nTp1cz7M8efJ4VJaIGchYt26dVXIT9gPze9yn2R+PqUqVKq5tvI/4bLW386JFi/Q++KwaOnSoHkjhNrYf+4h5Rpp7goqSOXY+K8y+v//+e70fd6hsc/s999xjlcQdXq/XXnvNpVB42lf16tX1tgIFCuh7n3/D57X7M8Us5rnOhZi2MdeTbcM+Z86b/eWvv/7SdQkHDnhMuXPn1ttNP3LH9HFP7xZBSCuIAiKkCjgiyAcylzZt2lilTjiKxRetHc5ymPpm5PjKlSuul5/7y4gvElPfTnBwsOtl0r9/f6vUiRm1psBq5+LFiy5BxYwUusOXjvm95cuXW6XRMcIQP28X+/mZ0VViPw4K9gbT3m3btrVKPGPqNWnSxCpxwpFws1/3kU77tTTKpDsFCxbU26kEuPPdd9/pbWZ2hcfIdXNeZt9GAXnooYf0Oq8jZ83IF1984apHYd+OmcGh4hUTZmaOipxR0ChcsIzC3NmzZ3WZwYxqchsFUUIBjsIPy7nYoVBpys25kA8//FCXceSVwh7hfowQ7L4fgxntZbuFhYVZpfHD/I65fvx9Cpks47VzV7gJFScjeFGBii9333233oeZycmbN69eZ/+lEsnvXIi9Dd2FdHMsnJUw2Ou733cLFy50bXOf9TQzT/Z7i7APsZyDHvY2MbMm7v2/Y8eOupzKksHcS+6ziefPn3cpDRxscWfnzp16GxfOjrljhGkjABsFg8d06tQp198a7O3sjlFK3dvYzJJOnTrVKnFiBnzcn52Gli1b6u2c4Y6IiLBK48ddd92l98WBB/u+2GfNDLp7f3R/phg2b96sy7nYMYMa9rYx15L9jP3SjlHYPM2eEzMIwtloQUir3J6BpSAkA7/++iuU0GiteeaDDz7Qn+oBjldffVV/p83u999/r7//+eef2L9/v/4eE+rFgn79+unvixcv1p8G4/tx6NChaA7EDKeq7i1rzTNLlixx2QsvWrRIfyYm7777rv4sW7YslFCkvxMlZFnfnLbcicEPP/xgfXNiP3dP7N69G6dPn9bflTCkbbTtHDhwQH8q4UZ/ekMJvNr3x4ShVUoHChUqpL8//vjjUAKz/v7WW2/pz7iwYcMGKGFEnwf7lBIOdfmECRP0byjhBtOmTdNlhMdirgEjU7FfEtqAb9y4UX/3Ff49ef3116EEGf2d+/n333/1d0/weOiczuOlDfratWutLQkDf18phtoHgNdOCWLWlpvwWirlXH/n/cvjiA/mvvV0/b35bRh4HZQyp79XqlRJf+7du1d/uuN+X/7+++/WN98ZNmyY/lSCOZTSqb97gs8QYvoF74HYoB+FEuT193nz5ulPO/bjpX+XO0pB1p98JrijlEjrW+IwduxY/cnzpp+OHfrH/PPPP7qv0r8irveHO8bfhH4d9vfGpk2b9P594cSJE/r5WLp0aaskdvi8UUqd7vM//fSTVRo7DIlu+sOePXtc10kQ0hqigAipCvOCHjBggP70BpUU8swzz+hPA4VOOlwTKiG+QGdAQiHLDoUtLoRCtcH+3RMUgljHCFBJEQKXEZGIUabsdOnSRX/SmTkx+Pvvv7UATPgbXHdvSzum/aj8sa3cw9NWrlxZfz7xxBP6050HHnhAf/La8Le4D35nWFo7zz33nP6MT/jbFStW6E8Kb9WrV9ffCYWmJ598Un+3RxbbsmWLS/ju2bOn/jQUK1bM+hY7FGKPHTumv/fp00d/GooXL259uxUqHBT0SpQoodfN/ZGQFClSBG3atNHfjaJvxwjEDMjAe+qvv/7S63Hl4Ycf1p933XWX/nTHm7Mx+fzzz7UQSSHPCO/VqlXTn+4woaMRBAn7ZWwKjjtGMSXeBiXYR3lMbJ/mzZvrMtOOsWHuqwAPTsw8XgrAhDl+3IXtbt266U9zP3nCF2fx+BAeHm59u/W5unr1av2cMPfFb7/9pj/jC/dv2sc+iOSrQkmFiG00cuRIl2N5lSpV9GdMcIDqf//7n/5unr++YJ5//C32maVLl+p1QUhriAIipCr69++vPykArly5Un93h8KNGSU3L3Q7rVu31p980cUGo0VNnDhRf+/YsaP+tGMiocydO1d/Er4wjZLjCY7ocWT+/vvv1+sc0U3MUS6OopkZGvObdt5++20tOCeGsMEXP0ce161bp9ep9HEkMSYFhO1Hwa1ly5Z6ff78+frT0KFDB/1ifu2116yS6Pzyyy96e9GiRfVMBWncuLH+tNOsWTP9yahGvM5xwfQ9d6WGmLwbO3bs0J9k+fLl+pOCpukzdoYMGeJSDmLCKDXsX2Y2x87777+vo3+5Y4StTp066c/EUnq7du2qPz0JTTwGClX33HOPXo9v6Of33ntPX9+qVataJdGhoudN2D9z5ozeRmWsb9+++rtRaOyYNjTtdvToUezcudNrxDtv7Nu3z/rmXZjn7AhhP2Sf5zENHTpUl8UEFaRvvvlGfzftbuA9xmdk06ZNdX+jouKuaH/11Vf6t7zNdnBbXO8LXzHKM2eh3O8H0+bmeetp9iaumIEi+3Oav2NXEL3BmTrOwprrxHbxNWmrud/iMsjB4+Lxtm3bVq/zeSYIaRFRQIRURf369XH33Xfr78a0yh0K9GbWwtNIlRnx4xS8J1q1aqUFRc5Q5M+fX7/MKXh4yqlgRsQoYPLFRHMOjpqWLFlSl3vCvGA5Asv98+/MqFdiQKHL4EnIZVmtWrWstYSlVKlS+tOMuJtz96aAcGSUglOTJk3QuXNnXXY7Jmpr1qzRn576AUdYqXgRKmlxwQggxgTKjiljuFVjSkbhkniqT+677z7rW8zEth9PChFh/ypQoAB69Oih13ft2qWV4ITmzjvv1J/uo+0U4mgCRqXPCGXuimViw7b59NNP9Xf7CLwnTL815oPm/szqISS3HZ4nFSAuNImrUaOGLq9du7ZWiA285wln4d544w393Qi43uBziM8mznRx5o0zToTPkMcee0x/N5hZBPYrMwiT1O1NOPtIJk+erGcK+axhG5rngDEntMNtbCvTV3mv8V66HQKtcLYcFKAywf5JMy9jhueOuT7sL+aeohlWXDHmbe5mZt5ge1F553vO3CemrQQhrSEKiJDq4Ig94ai6p+l5TpkbPJlMmBj2RklxhzMUNHM5ePCgfhFxRJu2wxTg3OHLlKP8fKnRxt28LGJTQDgaSqEkpYxyeRNcb5eaNWvqT2MDTUGuXLlyLsHfHQpOFA7uvfdeLWwRjvTyWsQHk4egcOHC+tMd0xeMKYuvmL7jqU/QdMxAodGOEYTcocBhlFlf8LYfT8okBVuaYHF0nbMG7Hvs12ZWJiHxZApEOPPFa8HrapQtKurxEeriC312jh8/rr+7Xxd3zP1rzAfZbzkq7U0BMf1n1KhRun3N/U0lgCP8X3/9td5uMAIuZ1XMLAlnCmOCf8NnE9vMzPDS3JDX1n1mxjyHeA8ZM6DkSDZqzpMmbxyc4UwSz5P5UWbPnq1nM+1QwebAEI+bCgvvCU9mmHGF/ZL3utmXmYn1poAYxYn9hf2G+OovYsfb/eANzthyYID3CN87fE5Smd2+fbtVQxDSDqKACKmOBg0auIRTT2Y49qR/RgC1Y0aRvdlz8wXAl40RNmj25e1FxZF84wNA+2K++Dmtbx/ttGNG3vhy4cvJ+Csk9yiXEVISGjPbREHLLBRCvWEXnGhiZJw+49s+RhkwfhPuGL8MbwK9N4xJB5Ujd+yCirHBN7gLMUw+yFkBjmLTOZoKKWcnYiMmYchdqKOiQQHZtLv59OS4fLt4E+zNDAJ/m8K9Gb035UkBFR7jFB6bKRX7Hp8PFJY5i8bjpM+Jt5k7I2jWq1dPz2pwoakZ/X1oxuT+/DD74ayQ8Q8wbeIN9iU+mziabvrr6NGjXfeIHd4vnOHjjJR5VlJxMQ74SYVpFw4asS0feeQRvc4ZPE+mbxz9p/DPY6bwbcwZE6KvmnbgYI95nnibSTTHzf5i/IAqVKigP+OCfTDMF8z9wGOlwmSOL7nfD4KQGIgCIqRKjF8Gp+eNmYuB095GuaDzrztmNKlOnTr60xNUYozDNs0HYsLYKtNcg6NrdHT3JtAyUhDNP2hSwGhUxpeAo9SJNcplV4bsNul2KKiUL1/eWks4OPPA0WAKFR999JEui0kBYftQOJw1a5ZuH+NLw/L4YMz1PPUDjiKbEdqYHHE9YWZ2PO3XmGfRj8DMkBh/DbtTM6FvDs2/KFRytJzbYzI3MfuJSZB0n82irT/hLB7b1Iy0e4pUdbsY5cndEZyRyNgeM2bM0Mdg2sVEKEsqzHMhNoWTAmjdunX1dzquU4mIqd8aqMhPnz5dLzQlZCQ0o6x6wxyLtwERd3h/GOGd/jDusE9xFoECLNuazy93n5bkwjwDqNR5Es7Z1lQ8uJ3HbkzlEsJ8zNwXNOmkoM/nnadM9e7w+lBhjK3PeMJEbPPldwh9eqho0u+F52+uW3yff4KQkhEFREiVcNbBjNq7jxhTeDDRshgS1x1jtmWEU2889NBD+pOCREwmG8apnS99Co9mpM0T31vRgThbwpCtdgHC12gv9I3gS9rXlzJHSM0oqSfnY5qyURnzxSGTAgR/25sDuCdMe9AEhMKYcf52h0IeX9gc3WfbcDFhM2maFVczKWIiJfHvjVmFwURBo5JkXvQxQUd2IxzRR4V4Mp0z19HY/xPTBjw/MwNHqEgb4YLHwBkijqJ7w8yYUel2V2YIQwq7R4gzplZTpkzRbWpGkzn7E1ffl9gwyo4xLSQceafpDZUsc12NWQsVdqMEJgXdu3fH1KlT9YwEBTxeT28DDMYHydxnMd3XtwNnSj788EMd+YqDGDwme3hsTzxpRVrj/ezefiYIAxVh097GB8E9JHZcMLNGnswh+Vu8t2N7hrCP04eFioUnZYiR0XjsDKPO4zZKMv3YPPX3uMDrx7blvcN3hi8KJeFMOPs1gxYQ7oOLL5ggAeYdERN8d/C4OGvP+5jnbwKl0J8oNrNBQUhtiAIipFrowMiRKY4cuzuVGjMUkw/EwNEvvoz5d2Z63xscFacJD18IFBJp3+3J9IWj4Xw5GwE5JodivkQ58kZTCrMYgdHXaC9GgIzNkdaOCVlr/GfsvPzyyy4BIjZoPkZo0+0rZuSRo/ZUCLz5Ohjzg48//tjVNjRx4nHx5Ruf3BU01+PIMpUPxuW388477+hPX4QDQnMZwpFQc40pWJs2Ifwd4+hsj5pGUwpjYkOzKzvsv8QXQZyKpFGu3fdDQZ/RtOzmZpzxon8SAyjY+5yZ7fJV6fUF9m0T/cqY2hAjaLL9ze+z3ThQwNkYo4wkBTR169WrlxYgTX8zZnjuGAGVAitnE8yMSELDEW9GhaKga/q4t5lKgzEHY1tSCeGzyfglUUHmNvpcmPY20Z/Yh+OjyBMTlc4Mohg4k8H9ckDHl1kcc+989tlnekbMnDMdxOnEz+eROW4uJiDA7c7ecDbVnvPEVwWEMGAITbDiEhWMs9rmWW2/H7xhlHEqxObcGR2RSh2vrXn+CEJaQRQQIdXCF4KJZW/MSgy0weZLmOYIL730ki6jQyET0BG+BGOzuebfU4AlFOCHDx/u0WTErszQ9MRbeFAK4BxxpsBLgcYsZiaHDoiefFbcMYqHJwdobzAfCo+TwhRf8IYxY8ZoAZrt4imsqzvG+dWT3bk3zMgjhfOYXvoUCFmPyqNpGx6TmRGIT+4KOgCbfA8cwTTJ4DjCaEzePOVGiQma51EJMH2DeVSMYMJ25EgmBTHTNw0mahtnPYwwwX47ePBg/d1XwZAj94QzGiaXBvfD86SgYp+dMkJb+/bto/W5hAxxSqggMsQzBSg6wttnuXhdqWzYryv9E+y+U8mBmf3x1pepNBrTmYYNG7r8AhIT0z+9+ZwZqKwY/wBeSz6bzEwX25uDIgz2YNqbsytU5NlP7Mn44oKZEabZqOk3fBZxVol4CvHtCfOsZGCKZ5991jWzYBRCzvKZ4+Zino+3M3tjMIMhfBZ6m4mNCfP8iw0+63jP8X6g0uvLIIe5V+33CZUmE0I8MUwmBSFZUTeIIKRolEDlUC9TDg876tev7/j000+tLQ7HoUOHHEpo1Ys7n3zyif4bLkpodH1XgrtDCYxWLYfjm2++cTRq1Mi1XSknDiWU622jR492lXPZunWr4+jRow71knRky5ZNL+ql5lCCvN7etGlTh3qpOpQQptcLFy7sUC9ux/z58x133nmnLqtRo4ZDvbQd6uWt96VeVA4l3Ohtd911l2Pnzp2Ohx9+2KEUJF3Gz5YtW7oWlnFRgoA+Rl+ZOXOm62+VAOPInDmz/q6EacelS5esWg6HUthc7a1egB5/+4MPPnAowcFVT70sHZ07d3Yo4dvx3nvvOerUqaPLlSCl26Zo0aJ6/aOPPtLtqwQAvc7rqZQ6x4svvujIlCmTQykM+nd4Tchnn33mUIqmrsu2Zl8wXLhwwdGpUyd9jNzOY1FCvrX1JsHBwY7y5cvrOlz4O+b7qFGjrFoO3QY8ByUw6G2lSpXyeO7sA4TXLmfOnLqM/U8pHa46SkDTdewo5UCfr6mTI0cOfb5mPU+ePFZNh+4vSkBybWvSpIlDCSh6mxJuHEqpc23jfrjwe8+ePXUdMnnyZN3X2dbNmzd3jBgxQpevWLHCUbduXV2f29g/lWCqt8UG/1Ypka7f5vncc889rv7L+2zHjh1WbYfjueee0+3CdmIbKiFSl7MflC1bVv8Nj/3111/X5XFhy5YtDiVYO5RgrffD+4r3vGHu3LnR2pD3pqfrOWvWLF1/2bJlup1YphQkh1LaXe2sBHx9n/O+4XqVKlX0MZs+aK6jtz5oUIrnLf3f0zHxniFKyXTdS/ybdu3aOZTirLe98MILrvrcxvZQwr1eZ99lXXMtevfu7eqrZcqU0fecwdMxffvtt9bW6PC5ZX7TPD+48HnI/m04fPiwLjN1zHOA8L4xf8fliSee0H2T9zH7Ea8Bny/k559/dtSuXVvX47ann35a939fOHXqlEMpL3q/gYGBjrZt2+p3B/fFNuBzjsfFdbYN7/2TJ0/q+8H+TPF0fbgQPgvYB03/Zx9kPzPrbNMNGzbouoT799SP+FzLkiWLLufvfP7557o+n4OVK1fWddmWPGZBSCvIDIiQ4qHdPEfuOPLMGQ27+Q8j6jBeuqcs0Bz1p1Mj83movq5H1zmaRntaOkYbODPB2RGOEPI3+HsmdwZnTzh6xdkG/g5nN2jCRfMG9ZLR5jj8TsdzmmvRTIPmExwRVi8fParN7TSPoakH/4afu3fv1qOHNI/h79GEi9t4fjQ74t9wNNvsgyNvZjHQdCMuMK4+w4GyzThCx3ZhDgKazdA228Djp1kQf5t4+m3O9HAEmdeFx8225d9xnTbiNB1gW3I2gOfCkUeus915vvzOtjPXkyO/3A9/k79jzIh4bTgrxLq8htyXgcfIdZbzb7nuKYIUrwvDqXKGgCPHbE8eP5P2mRwMhOYf9v3xGno6d2NmwlF89iX2D54P98vRdI4O282vDNwnTZ44A0UzNJ4TQ7XS1pv7Mgn6iIlYxN/iwvYwEbfY1hw9tu+H2bzp8Gz3Z6BJFPsYj43fzTmwb3PGhvs1/dfXaD38W14/9j3eL7x+3C/7E01waP5jRuZN37dfVxMGl9ecv8lt/Ft7+/oKfWnY50xfosmK3T+Bv2VvQ/4mf8csBt57hOfC+jR5YbvxHmWCP54n/Xn4W/wdHjPNa9gOpg+acm990GD8nOz939MxmecTrxvvJdZlm/MYeJ6EEZr43OEIO2cSeB7sJ6zLvmvqsn15r/LveR14T9IEzsD9ux+Tt6hxNJlSyoIemWddmoLRlJHPFZ6/gc81tgvbjuU0XeVvEPZ1zkDS94rPIPq/cBufd6avmuvIPs9z4PXjfnhNWM8X7M8H03Z89nFmgTNEbBO2BffLdmFdc9z2Z4qn62MCmHjqgzwX9n2Gw6b/IO9xA5+PnvoRj4XHwDL+Dvsh4XXi37A+73uevyCkFfSwsfVdEARBEARBEAQhUZEZEEEQBEEQBEEQkgxRQARBiAbNBwRBEARBEBILUUAEQYgG85kIgiAIgiAkFqKACIIQDRPOUxAEQRAEITEQBUQQhGiIAiIIgiAIQmIiCoggCC4YhjK+icoEQRAEQRB8QRQQQRBc/Pnnn+KELgiCIAhCoiIKiCB4oW3btjr5U968eXUyqezZs+skVkxCxXIu/fv3x7Jly1C/fn2d3I6J4bidC5MWMmHXCy+8oGcWDBs2bEDDhg1RsGBBnRiPSc4++OADnQCsZcuWOukhE3h988031l/c5M0339RJqUqUKIH77rtPJwxr3749ypYtqxOoVaxY0fX7XHg8PE73xHhMmDVp0iR9HKz32GOP4a+//tLnYli8eLHrPFmHSfb4G0w0x3WzjcfQuXNnVKhQQSf8sh9DoUKFdNKv1atXW3uFTjrIpHvcxvNnEj1T375fJiiLCzQda9Cggb5GTM5mEvcR7ovtzG28Li+++KK1xQkTt40bN8712y1atNAJyey8/fbbOpEZ2+DOO+/Eq6++qsvN75YvX17vv02bNpg7d65O0mb6BPuPp3NkGxMmKGR9th/7GZNVusO/Y7/gbzNBJhMntmvXTidzs18XLuxD3B8TJRpY395XKleu7KrPvlivXr1o9e0w+dvUqVNdx83+vnnzZmvr7cO2rFKlij4utjGPiZ/lypXTSRft6aqYPI5tbM67UqVKrvPgwjbkMT799NPWXziTN3JhX7TXZZ9gH2Q5GTNmjKuMbWKvy8Xsh/cqYZuwP/Ge5KcneP15nExMx2SRW7Zs0QkEmYiPv1O9enW9b25nAkImPDWJUMnWrVvRuHFjFClSRCfVdK/P5KrmeNxhAsAnnnhCHzOT5fE54K3u7cDrx/Pn8THRIO8fT8kMed48P08wOSGvA9uE52fgte/evbvu3zxfbps9e7a+H0193u8sty/mWjHxH+nXr5/HY+S+eU/xGvEZZ/6ez1je07w3vcG+aX6Hz7+Y6gqCEB1RQATBC7/++qv+pLDOjLd8mTNzrV045AuImWqZ4ZgZ0ikcMbMw67Auyyn8UljiOqEgyO3cxr89ffq0VlCYfZnlXCjwffnll7q+nTlz5ugZCgoRPC5mCecn98HvLDf74MLjITxOA7NsU0mg0EDFgILkt99+q5UCZgfneRDu18B9cd/8Df4W28NA4Z11KfDzO7eb3+d37p+KzscffxytPvdhzt/U52LYuHGj9c03mLWY+2Q785MCjcFcF26jcGc/N7Y7he/XX3/dKnEqFRQoOCNk4DXiNWMbMEOxOVaeA7/z/Ll//g5/z94neDyeztEch9kH24b9bMmSJbrcDpUD9gtzjdkP+Gmuvb0deQzr1q3Tig/7DHGvb+8rbBOa3rH+d999p+sbKABS4O/Tp49VAqxdu1YLf+5144v9uHgsXGc/ZZZoCs12hZFtwHaz90dzHlzYhsTT/cOM0/a6zLjNtmeWdMLrxf2xjNfPXpeLwWSOZ5/g8bJtt2/f7rrHDczqzevP4+Q1YX1+5764zt8x52sWKq8UfnmsxF6fzw73+j///DOKFy+uf98O+xGVM9MOPGY+B6jY2TPGJwQ8Dh4Xj89cD/fs+rwuf//9N+bPn+8xmznbnvtgm/DeZxZxwv7H6232yzpsR9P2sV0rHhMxf8t1tiXXTduavmS/J3iPU3lp3bo1hg8frvdh57XXXos2sMMBC9blQIYgCD6gbm5BEDzA24OLEvwchw8fdq0T9RKNtq4ED9c66xqUAOUqHzx4sFXqJG/evLp8wYIFVokTJQTqcm53p1ChQnpbtWrVrBInXbp00eW9evWySpwoQVGXczEoRcPh5+enj0cJ37pMCSSOoKCgaHVnzpypv+fOnVuvN2nSRK+rF6xeN3XN+Xbv3l2vv/LKK3qdREVFOR544AFdnjVrVod6yVtbHI78+fPr8lmzZlklTpRipMv5e3HFfh0yZszoUEKLtcXhWLlypcffU8KtLg8MDNTXQglKun1Zli1bNodSHqyaDsfXX3+ty4sUKWKV3EQJdtGui7c+Qcy1/+yzz6wSJ6Z+jx49rBInSrhxbTPtb2jbtu0t5Uogdl2vfPny6XVDhw4ddPmgQYOskuj18+TJ4+oXZMKECbrc39/f8cUXXziU8Oi49957dRn7zIEDB6yat8fUqVP1Phs0aGCVOBxDhgzRZVwWLlxolTpp3ry5LrefB1FKo+tvDGad/dFw/Phxfc1ZvmjRIqvUofsAyzzdf2Y/9utp+hWXH3/80Sp1Mm3aNNe2rVu3WqVOPN3/SgjX9wnLW7RoYZU6UUrGLfWVEO7ImTOnLne/X8x1zpQpk2P37t1634ULF9ZlZcuWjdYnEgLeV9x3qVKlrJLoLF26VG/nwjbzhL0t69SpY5U6Yf9mub0dTf3MmTNbJTcx+7HXN8d4xx13WCVOzL7d25DPU5bzeXns2DGr1OFYtmyZLuO2ESNG6LKXX35Zr/M+4XNXEISYkRkQQYgFzl6446nME6xHsw6ihDf9GRtKMNGfHNWjuZKBo7QcoYsLNLdxh6PXSnDE2LFjtekIUUKDNg2xY0ZJPe3DV2ia8MMPP+jvnKGgmVdsmLZVgq3+jA80N+GIK88xJjjqSrMYwk+aNLFtOBtAUw2OIn/yySd6O2nVqpX+5Oi8GTUnHK1WQqk2i/MF06beztHMvhk8zYjEhBKCoAR2/Z2zLzT7iwnWN+ZgHG1etWqV/s6RatOGb7zxBh5//HEEBARACezazIuj3DTlSyxGjx6NBx98UH9Xiob+jA2a0XiD/dHA8+H50fyGMzxxQb07rW/R4WyEnbheN5pr/f777/o7zSF5z8QEzfVMfd5bpj775rx58/R3XivO5nHfJscPZ5aUsqS/JxXmOIkvpkrss+73QXxwn4mJCzSx4zOS19s8xwhnS1nG+93Mjrz77rt6JlUpudrcSxCEmBEFRBBiIWfOnNa3m8Qk5LhDXwdiTENig3b+FPKI/aUdF2GGJk98eRplxg6Pw5hD2KG5hh0jZBn7eG/QhCkm7OfjTRigQE97a5qEmeOgwBRfaMNN2Abctzdo5sFjotLx1FNPWaXQ68bHg/bmBgrdRkGyC1HmOhkFxRP8LZ4jBfzY2pTmJnblhPunkhAXsmXLZn3zTQijDbzBCLI0haGSRuwmaryeVA4ITYYSk4kTJ+rPbdu2RfPrsUMTKF5zKvlFixa1Sr1D239jmvTee+/pT2/QhJL3EzH3kzfFwChxhMcUn5DWNKcyeDJVcsdTfZo58f6lH0uzZs10GeH6Aw88oL9//fXX+jOpYB+mTxSJrc+YZwDNnLwpe56YOXOmVgLY9qZdjBlqfKEfHzGmXByUoHkjMYNLBqOs8znGeoIgeEcUEEHwAl983l5+FNZi2m7HCLCxCZ12zMyEfdSNL3AjyMcGX4BGwXA/TiNM0SGUdv12QXfw4MEuhWvUqFH674zvhjtmv7HNkPBlTYGAo890JPUEj4H21pyFocDE/e7YscPaGnc4qk3BgcqREZQ9YfxMmjZtGm10nJhR8d27d+tRTYMR4OwjyLw27BNsU2/s2rVLn+Px48f1bAvPkUEF3OGoNjFKDYXKP/74I84KmVGQ2Gc4Ah4bRsGlomMUONM+dN7lrJKd5s2b60/Oyt2ukBcTdEQ3SoU3gZ7CHo+Vs3s8ftM3De7rVKbYJ+nQzcAPMfHPP/+4gihwNon78dSP2X/oW2CCF7Df05cgrnAknVBZ8OWaT548WX+yv5u+Y4JJ0EHdHQaMIEkZbpsKNe9t3meE90JMbWOOm88Au/9abPCcuLA/cBaI18r8ZnzgLLCZdTb3BPsY98tgB+7PdPrRcfCC2xMySIMgpEVEARGEBOajjz5Cz5490atXLy34LV26VJdTuPcVzhoQvuw4ek0BmPuJbeaFJhYTJkzQ372N0vKYKNQRzhDwO1+cCxYswL333qvLbwcKACNGjMDDDz+shXVGYyKM5OPp+DlaO2vWLP2djqAJAYVuI9zThMpuLmXHmIQx8pE7jM5FOFtkd9q9//779efKlSu1EEslhwpCkyZNos0i2GGfMAqFXRD2BCP0EKN8rlmzRs9CMMJWTNBhnteeCxUGOsQSRr7izI073O/QoUPxyCOP6HMy156KF4VfwjrEtIUdMxOUFMKWUUA8KaU8RjOLEZvJEqFjuOlvDLrgDY54sy137txplcSMaWNznWObsTT9gNfZXDeep1FABgwYEE0pttfn7FyPHj10NLLx48frcs4WmFkyozAxspg7nCEgnE2iI3dSwGcXj5/PBCpJ/B7T7BBnL4zpHdvBPgDgCSrpbD9jYhZf6HjOWY2uXbuiS5curuckgwIYhdvcE4xi5j4ryYEjRisjooAIQiyoB4EgCLFAp1PeLt5uGbvDsfuSJUsWx9ixY62aN/HkhEratWunHUvpPMrtK1ascDmTG4dudyf0zp0763L7ooQPa2t0ypcvr53B1QvboQTNaH9D52JPDtbEOCm7O0EbHnvssWj7si9169aN5hBO6NzuXq9v377W1vhhrgOdR5Xi4HK6feqppzw6oRtnczpAe8JcA7sjK9tOKYi6XAkjLqfnt99+26rhxFufoAOrN7idzsf85G8rwcoxbNgwvV6rVi396d7+xiHc08Lj3LJli1XTiVI2PNbl0rBhQ8fFixetmjcdmb1dc099mOfN4AuxLUpZsP7CCa8B92V3Qjd4cpxv2rSpLrMvSiC3tnrnoYce0nUZ7METPBf3/XLxhulX9913n/7kcRG2JQMAmL93d0I3zuOeFgabuHbtmlXTifu9ahalbDt69uwZzcGezxxuc3+2EG/BEZRC4vE6uS/sk56IyQmdASqUsO44f/68QykWup57oAVi2pJ9YdeuXfpvuM7gDzE5obsv9j5sJzYndE+LUuZ1EAgD+yDLGQTBE56CQgiCcCsyAyIICQxnEugAasyofvnllzjNfhiMqRT3Z0ZT3f00DGaklOYVxuGYo+CeYChKmhVxZJH+EXRWvvvuu/U2jt7StCA+mNHARx99VJufmBF1mkNx3X0U3rQPTaRmzJihv3sz0YoPxtGe0DfAk/+AMWnzZA6ino8eZ2RoiqQUKv2dTrLG1Cmm2SNeQ+NEzZwFMcHtPHb+NkdbeU04I2H36bBj2lEpb/rac+GoOPfB2Zlnn31WbzeYc+YIOmfYzLXnaDqdz42dPjH9in3GE8b0ylx7jlTTJM+XhXkYbgfzmzwPE7LV00yWHZr6mbDExnTJGzRFZFuamaTYYD8nvGY01WLbxuQTZK4bZ2/MdeM1JDT7GTJkiP5u4PUkrM/ZLjNLxTxDNOmzz5aYtlHKhv60wxk9g+kLDPHMkXtP18l9McfoK7yPOAPCEM/M42FMGOkcHxN81nF2jvDeiWkWhPck28+Yl9nbIi4wt4r9OvB4lcLjmgkhZt8MEuIJY7IV32MQhPSCKCCCkMBQ8KfZixE4jRNtXDEvUyowFEL5MqQpQExQeOWLnsT0AjQ24hRUmHCR/iJTpkzRZd4iM/kKBSMK6BS6uX+asJh8F56gWRbzkiQG3bp1021GUyl7NCuDMS0yORfs7N+/X3+yHRklzI5JpkZnWiqHFN48mbsY2Cdiu3YGtpkxW2NUJZq0xeanQGi+w2vPZeDAgS7/DSp/NDtyh8ERaI5jlFv+jrsJkzknCmHu0HzHBCAwPiY8dpqbUQGKbYnJN8cdE6HNkxkaz8MoHrEJfTRdoiBLZcsoXt6ggmCEZl9gP6byTsVx+vTp2iwoJgXEQOHWXDcmJDVR2T799FOPTuisT3M/48jtKReLUeRNH7ZjriXNBY25EOtTIfN0ndyX3r17678hNA2MLQoazaKo/DMAAxURM8BBpdbTfWeHfYRKEoMGmP7sCfY7tl9syn1sUMk314GKOJ9b7mZ/pm29RSQ05p52pUUQhFsRBUQQEolnnnlGf3K00j7q6CtmRJ2Oy3SEpRDKF60v0AeF9taEMw/27MMUGjyFiaRgQUHS+J/cLtwPFRGOgBqbe29Q0KXjKe2sKTRRkIyv4maHQiRtw4lRuuzQL4V4Cg9sbL0ppBnnXoMJt0vhhIIRr01swi8FXiYuo6DKUXi2jz1qkh2jfFK4pPLka3hfO2xT0188ZaU2MNwwR+/5O+4Ov0YRonLijnHG5d9zZNxA23kqQLEtvs6A0KGYtvnE2OG7Q2dtZvw2zssUrhky2A6FXRMm1+77weOgcOwN3kfPP/+8/s7QvRRSPUVWo6BMxYaYAAUxzYp5wyS343nH5NPC7Psc+adw765oGIXVkx+KmS2iUmz6LJUCjvp7uk7ui31mlbOdVOpiur+ZsZx88803WiHj3xhi85Oh4m9m8IxvTUx06NBB9wPOXo0cOVJnSTdBAeKKCUJhFEKDmZmmY727EsLBG85+EeO0LgiCZ0QBEYREghmHOXpK5YNmTjRviS1krR06+XI2gUIe/86X0VQDX5qcheFoLCPzeAp76Wl0lS9NCpQJBYVRwtkHjsJ7m13haCOPkTMhVLaIe4jL+EKHUo5GejLhMMIEnczdhXQTppQO+u5QYOdoPPfJxRdBkxGXKJhSgOX1Yft7U0DM/ih4U0j0ZQbEEzGZrdgxQi9nL6jwmlFcI1BztsPdwdeMvBtztMSC9w6VIyoZNJHxBNvo888/1/cIzY7Y77/66itrqxMKyryXqHQaR2xCZ2ieszd4H7FdCPsklQJvioFRHJmVnH3El5DA7vg6WMFzNlGYGGmPirAJmWz6C2c2qcjYYTuRuOY+8YQxo2IQBm+znHz+UCHkMX7//fd6Mc8yXyJcDRs2TJufuZ+HJ6iom/NjIAxmSfc2UxEb5p6g0z/PgWGgCQcQTGhezvLaMefDmRg+/wVB8I4oIIKQiJgXLWdDKPh4C2nrDbuQEJ/RVHv0JnfoA2KHwgtHKY1deEJgRrn58qbw6MtIvjlmE2XpduEsgH02xZ7ckXbmxnaftukUUAlnS4xvB0MVe8KuEMZFOSRGEbPPHNjhcZmcE6zDiDtxxSQi5PX05jtkMH2L0ZN4nSh0Ewpa5hpydsHkE2GEH5oIkRdffFF/JgYU/MxMBu8hX2YAPfV5hn01wqI974evCpo77iGJDaYd4zpgYMeYNNG0LLYwvEycSShsc/DA9FUqzZz5ZH+2+wBRkWIYaLYjZ0kTCppvmahPVLQNjCRGJYgKEWeSOCDBhX4rhNtiG5Rh37f3sbjOJtt9muKCCalNBYZKtpkNJM8995z+5KyxUbw4E2VyB/Xv319/CoIQA+oBJQhCDOzZs8cxePBgV1SUt956S0eDMRw5csQxatQo13ZGSdmxY4feNmPGDFc5FyUI62hQSshwRaphNJj169frqE1TpkxxKGFRR0Bina+++krXYVScn3/+2RVBhtGdlDDhUAKh/o2qVavqckYBGj9+vGtRSo8u52Iw61yUoOl4+eWXdZQaU6YES6umEyWkOZTi5ChdurTe3rp1a8ecOXOsrU6+/PJLV5Qm9eJ2fPHFF7o8MjLSkT17dte+CxYs6FCKjkMJgY6sWbPqMiWYRDtmU7dTp056H75y7Ngxx5tvvqn/lu3wySefuCID8dMcvxJmdJlh06ZNjsDAQL2NkYkYhckcA4/NG0pZ03VKlChhldxEKRi39AlP52gicjEaEfsVy2rUqKGvAc+f60rYcXz44YfR2n/RokX6nHiOFStWdJWb/StBWJdxsbcj98sIQCxntCbz+yEhIY6goCDX39gjGfFc2B9Zzj579913u+oxEpBp49th8eLFrr7N9uQ5dOvWTUd4Yhn7O6M3Efap6dOnO5RiprfxPMx5c1GCuOv4DLVr19br/Bt7XSVARqvLiGa8H7nOc7XX5WLqmuhRvG+ff/55Xcbjnz9/viNPnjx6nf2D97D5G95nrH/u3DnHO++8E+3+N/tXwrurPusQJeA63n33XVfULNZXgrvexgh5pj4XRmAy/P777w4/Pz9dXrJkyWj7ZgS8hOCRRx7R+2M/MPs2z4+jR486lPKjyxjFzNyP7GtsF6UE6W19+/bVbbJq1apobcnjNzB6lok8x8hX5J9//nHV5zb7deLCci4mahbvGd7PLFPKmb6nlIKkn2W8d1jOe4x9i32MFC1a1LUf3h8GRnArVqyYLmcfZcQz09a8H/ksFwQhZkQBEYRYGDBggOslZBaGRjUYwdG+ULAhfHGWKVNGlzHsLF9sFM7d63fu3FmHSzUvMbNQuWAZhUb7y5ALy1evXu0SnmNaWMdgyviSz5gxo2udL18qSO4cP37cJSyYJVeuXK6XNF/GRkA1CwWCK1eu6O12YeCzzz7TgoC9rrelf//++u99hQKb/e95zCdOnLC2OvRvs3zMmDFWyU3mzp3ryJ8/v+tv2bb/+9//YhQkGLaUdSncumMUodgWowAwTLO9nNfLKDAUXN37BYWcU6dOxXrtW7Ro4RLcKeS516cQbM7x9ddfd5X/8MMPusxAQbd48eLR/pZKjtn37cKQ0fZ925c777xTh2Q1UPh374+eFgrdBl/qk3vuucfjNvfFKCBdu3aNVs57iAo4v3OAwL6NC0MAf/vtt7eU2xdeIyrJRrFj33SvQ4GZUJg3v8eFQr8dhrPNli2bazuFZXcF/HbYvn27o2bNmq798144e/as3mZXvsxvs89S4Xfvz7Nnz3aFMTYLFXE7RtkxfYHhyu31vS1GAalcufIt26gQuocDZ18x7Tht2jRXeb9+/XSZgaF52Tftf8tBGPdrIAiCZ/z4P3XjCILgBSVoQwkc2rZcCQfaIZn2vepFpbfzFuJ22skroUGbTTDiEesSmjYxZCNt/00oWtanTTNNFOgnQltxmnVwup+hTWlmYPZDPwBuZzn3Q+dHmufQ0ZI+IjRT4bHR+ZH7Vy93/RsG/j7rmYg3NEmgSRJNM3jM/Dua6fC33P/WYH6DnzQN4THbTRt4XAxly8g2/C1uMyZEhGYxbCe2G3+L/hY8LnP+dtiGbBsej/u2mLBfByVY6/Zxj4rD3zWJ/jxBUx2aGdEXxUTriQlzbUxfMPAc7H2Cx2KHPgqE58h+wWOnjwyvMY+d7UfzJ+6DbUbzDrYJrxXbl+fFfuh+XQz0UaADr7vzPP+e9XmdWJ9+LCayFI/BmC8pQdpjX6AjN+3qaRbmvu/bgefGYzJ9m/cOrwPbzZP5Geuy/5j2cIfnyP5u2oRmR9y3vc8auB+2AduL/ZFtzf7M6+CeWJLXh47NrMtj5H3KffM6837ldeHf8LfYL0wfoJkRf9vc5+w33BfP2/gTEJbRJNA8Owzu9dkm5tjMMTOoARP4eYJRxHg9GcHJfd+3C/s3+y6vl93Uz9yPbF/2FS7mfuTxspwLz4X3gTkPnifr8rqyre2wHcw58h5iMACaQPFe5fWyw/2wjPcPfUi4zvuEfYbXyvQt9hXug9eMbcvrZH9u8Bz4DmB/8vRMoL8UrzH7rae+KgiCZ0QBEYR0Bl+wDMXJl74gCIIgCEJSI07ogpDO4Oi+KB+CIAiCICQXooAIQjojPtG0BCGl4p4oThAEQUj5iAIiCOmM+CS1E4SUCG3zPSWRFARBEFI2ooAIQjrDHs9eEFIzzNBOR2ZBEAQhdSEKiCCkMxgtRxDSAsxiLghE4ukIQupCFBBBEAQhVbJ06VLrW+qGsziff/65tZY80JdmxYoV1lrqYtOmTan22AUhvSJheAUhiVm2bBkWLVqEv//+W+cFKF++vC5nPHrmH3j//fddOTvItGnTdNjcNWvWoE6dOtFyYzDfwxdffIFXXnkFI0eO1Lk4PvzwQ+zcuRP79u1D48aNdQx8wlwADz30EHr06KHXSUREBN577z3s3r0bGzduRIMGDVC/fn10797dquGEv1+9enVtvtW3b19069bN2uKExzF58mRs375d54po2LChjpnP33z00Udv2Z87//33HypXroy6deuiV69eePLJJ60tcYOx/KdOnYrNmzfrXBGNGjXSI6MUrl5++eVb/F9owvPjjz9i9erVOmdAjRo1rC1OfvnlF51HgG1kz3EQE/w9XkOe07p163SbmTwg+/fv1+c5dOhQ10wUr/sHH3yg24p5Dpo0aaJzpRj4N7z2n3zyCVq0aOG6Xv/++y/uvvtunUfEwH3Nnj0bb775Jl588UV89dVX2LBhA1auXIlq1apFyxXCa899sk98/PHHOr8Hj5v75vVm3zG5JtifWrVqhT59+rhynjCnCv+O+2eOBV5zO+xPzGvD32CfYr4M1meb8/x++uknV04K7uOHH37QgiTbmW3QqVMnvc2wePFijBkzRm97+OGHUa5cOX0vDB8+HIMGDdLH/eWXX+Kff/7Rx1ivXj3dT5n7ws78+fO1sDpp0iSrJHlhf+nSpYt+DowbN84qvRVeA9P+vD/c70ED83HUqlVL5yi55557dH4NXld7vhF3qACxvd555x20a9fOKk0YmAOF15r9lfk2+Fs8HntftMPnY8uWLfV15nVt06aNtcUz3Cefi7yHYjp23nOjR4/W++P9Ubt2bWuLIAjJAhUQQRCSDmaQ5q3nbWGWYGZXJ8wybs9kHNNClixZckuWYfdFKT0OJZzr+gcPHtRZy+3bCxcu7MrCTJ555plo27koodyhlB2rhsOhBO0Ys02XKFFCZ+L2hBKqbqmvFDDXMcaF77///pZ92RdmKrZnN3/66ac91nNfFixYYP1F7Jw9ezZahnlPS9asWXWbkaVLl8Z6zbg899xzjgMHDsSa/dwsvIa8lp62uS9EKW2xZgzPmzevPgZiMsvHtjAbN5k5c2a0cqWw6nLSs2fPaNuYGd3A66UU02jb7Uvnzp11PaWA37KN2d3dMVn749O/EoMOHTro43nsscesklvxdA/ynjp//rxVw4lSYnV2e/e6vK5z5syxakWH/SRHjhy6nlIUrNKEgVnIixUr5vF4lMJg1brJAw88cEtdpTg7IiMjrRrRUUq06/n1888/W6XRUQqQQymht+y3Y8eOVg1BEJIDUUAEIYkJCwtzzJgxQ78E8+TJ49i/f79edu/e7WjTpo3rBXno0CFd/9KlS47nn39el7Vs2dJVn8v8+fNd9Q0nT550vfTfffddV91Zs2a56tpfvlQMuF+W83euXr1qbXE43nnnHdffUEj86quvHAEBAXq9QYMG0RQVCnTFixfX20aNGqV/85tvvnHVr1evXrT6ZMqUKa799+jRw/Hdd9+5BOw6dep4FTxi4tixY47MmTPrfbCdeRzvv/++63ceffRRq6ZD73/lypWubaatzGLK46KAkAsXLji6du2q/5afZn9//PGHI1++fLqc18i0B69Zrly5dLk5ZrPcf//9upzXiLhfL3vdL774QpdzIbyWvBZcZ/vb665fvz5aXcJryHosM9eQC4U7o1TVr1/fqu1wHD161LWPRYsWRdu/EWq5HwOvjalPJdMog7wOv/76q6v+9evXdTnp1q2b628mTZqk25BCqSnjdsPq1atd5RR+3fsb92sEVt4Pyc3bb7/tOt5evXpZpdF57733XHV4ve331F133RXtHE2fo0L7119/ObZv364HC1hWqVIlq9ZN2P68H8z+49rPY4LXtEKFCnq/Y8aM0dfjv//+c7Ro0cJ1jOwPhsWLF7uOY+jQoVpxNesfffSRVesmPHY+x0wdb8fOwRxT5+OPP3YMHjzYtb5q1SqrliAISY0oIIKQDPBlyRdg/vz5rZKbcIaC2wYOHGiVOByDBg3SZRwttUNlxrxM7ZQqVUqXuQtZy5Ytc9WnYmMwo7D8HQOFVyPI86VtoKJk9rF8+XKr1EmZMmV0uRn1Jvv27XPVp5BhoDBoZndeeeUVq9ShR9hNfQq18cGMAtuFEs40sIyCz969e61Sh+Pw4cOu33MnKChIl3NmJa6Y2RV+2jl9+rTr9yhMGzi7wDJ3QcooT6VLl7ZKPF8vYhfwDUaQa9KkiVVyE/e6hPVYZr+GhMKsqW9mQYgpo4Bpp1OnTrr8iSeesEqcsMzM+FABNfDvWWb/XV4nU9feFzjyzTIu9jawX0t7/zb89ttvru0PPfSQVZo82JViLvZ7wEDlInfu3Hp77969rVJnu5i/27Rpk1Xq0M8Tlk2cONEqcc5smbrudOnSxbWNS0IqIHw2mP1yJtcOB15YPnz4cKvk5rPDfp4ffvihLmMbuNOuXTvX/rl4OnY+Y4zizBk7w7PPPqvLOMghCELyIE7ogpDCePDBB/XniRMn9Kcn6OcxZ86cOEe0om24IbbwpQsXLtT247TTp3+JoUKFCi67bNr0x0bZsmVd9vwfffSR/iS06b927Zr+brd9V4I2OnbsqL/T/yWhoP/EnXfeSSkMM2fOtEpvRQnC2n9CCX/6XAn9aRKKAgUKQAlU+ru3a8x2py/MwYMHdXsQfvcG/SCUMhPNd8gb9AuhX0ZcYdsZ6M/hCfrg9OzZU/siKYFSl3k6bvpvEB43z9Ub9G/i9aIfh90XgD4kjz/+uP6+atUq/ekLS5Yssb4BShmxvsUf+tHEF/oGde7cWS/eoE8V21IpYRg1apRV6mw/cy//+uuv+tOO8Tki2bNnt77dilJkoQR+7eeU0NCfzaCUSuubE/qmEPoREfofmX5i922hfxJhG7jfK/SboV+XUtytkluhP1poaKj+bp6rhH5phO0rCELyIAqIIKQw6IgcG2+//bZ2uiSMBESna1+gIyihI6sRgr1BZ17Svn37WxQdOgETOkf7gnEqp5BMgZLQGZm0bt0aGTNm1N8NZv90ZE5Inn32Wf05b948/emJ7777TrcthSPWo4D30ksvWVtvn3PnzmmBingT/HidqHxRSKbiRCfekydPWltvhcLpp59+qgXVBQsWaMHLG3S+Nn2HgRDogO8LdmGtRIkS1rfoMCwulVL2nQEDBuhj4bG7U6VKFR0cgW0xZcoUq/RWfv75Z/1prpudYcOG6c+4OE2zPXnsbCc67N+OAErFnPfF3r17rZK4QQWEgwjG0d8TR44c0Z+8Z9wFbaO42TPBM6gFoUO/gUEWiD1YgeGxxx7T7c/2SGj+97//6UAGzZo10wq9HRM+uVSpUvqT/ZXnyOdSzZo1dRmh43yOHDn0dwYZsPPEE0/g3XfftdY8s2vXLv1ZsGDBaM87E2wiJCTEqzItCELiIgqIIKQgGE3KCMfNmzfXn3YoNFEo56heZGSkLqOAyghVnuCo4tq1a7WSwsgzrEs48hnTyCihcEooRLhjIshQQDIjjDHBiDbkypUrrpFMRmYiZpsdM7rLumaWJCEwwg0jCnmCbWsfaeXsAxUkRsiKLxSyuV/O+Hz//fd6RohQWGQUK3c428IIWoRCGX+bo7eeogYxypRR0jhjQyiQm8hqdtiOrMs+Zury9xn5zBO8tlQSOWvAGSNG0SKs70kBYZseOHBAf+dxU3jksdijthkodBuhlBGJGEXLE+Y62WfuDGxH9whXMUEFjgoHr6f5u/jOghw6dMh1/8UmBN8OZgaOuM8AnD171vp2k8GDB+vP33//XSt4nG2jIkieeuop/ZlUcJZq7ty5Wgk1kfjYB/lcM7OvZmDCKAq8Jxg9z46ZATR14oLpP1WrVtWfhly5cnlVbARBSBpEARGEZITCIENNcuEoL1+MhJ9du3bV3+38+eefOuQkBc+YzIIYipO88cYbOgQqQ6jSXIFQkLWbQnmD5jTEk1mPKaMga+rFhF3ZMYKbMb/wZEJhzHcoyDLMZkJhRkGNAO4O29bkY4jJNMgXeOyEoXy5X5oQ0aSEShiFLCoj9pFnhislvE7PPPOM/k5zME+YNuSxct9k27Zt+tMbnFVhXfabw4cPW6W3YvrO+PHjdWjWe++9VwuvPB+a9tCEyxOctWJ/IzGZixkoLFO5YntQOfaEuU7eZut4bL5CJZznwHuBo/OEAnJ84Mg9zQY5g8XQrokFFUmO3pN+/frpT0JFkoot4ayBwSiuhH2EbWuI6ZonFlRCjfLOmZb8+fPrWVDOeFIxMTM2HFghRimwYxRY+7n4ilHazHPVjlGK+CwVBCHpEQVEEJIR2j5PmDBBLzNmzNA25RT6KCx6GnXnyC0FQ75QixUrZpXeijGZolDIHCFmnQIwR4KNUJMSMIJ6SoBt27RpU/09JtMYXzDKBXOb0FyIo9GE9vsc8Xef/TA5MZin5fnnn9ff7SPgdji6THisPGZiZla8wZFk1qUC6i0HAzGCGWddBg4ciKxZs+p12u1TGfT2O1ScjOlc8eLF9WdMULA0o/MU5uMjYFKZ8BXOdrDdOAto/Ek4w0MznPjAtvnrr788zvAkJEY5o2kgZwup8Bil0w6FeM4mEZpWUQHhuRk/LSrC3mb+YoM+E7zusS3M3+Gu3HOAgiZPzB/E4+H9wFkHX03nUtLzQRCEhEMUEEFIRii87N+/37XwZU2TKWN24A5HRCn4cKQwJrMgI/zSf4PJxYxNOPftK0ZJMTMVdkwZBTojWMeEXbg0wrNRoM6cOaM/7ZjZHZ5HQgp4xvfCPmpsh23LGaOEhKZLdOI3ph4ciTYzGHbMNaNTMgVI4m6O4g6PlcdMjKLgDSoFrMtRaF+UK84uUGExvkCcjfHWboSzJOxvxChTscFRffZlKuKeMoGb3/M2C0YFzN1/yBMUYjkDQuGXsyn0v2AbcNYpLk7sdni9vPnCJCQcNBg7dqy+b2i2yIR6nIE0QQHMMcyfP9/lFP/ll1/qT8KZVVPH7hsSF/g84qxkbAuVa3sfoZkYk4EyySb7HduayTndfZ/MDJenwBjm2tsd633FzLCY+96OmekrXLiw/hQEIWkRBUQQkhEKFfYXuC/CPKlYsaLOqE0+++wzfPvtt/q7NzjayJFt2q77aophfDOYNdodZq4mNEWJTUgmZh+cuTFCgYmEw1Fkd8z+WdeT82x8Mft1twm3w1kmCktUfGjqQgXOk719XOG5c0aDQm9MTvCEAhrrc1SZQhkF0JgCDXC/dOz2BdYzUag4qk7n9ZhgW/FYKMQZfxNv8HipUPD42dfeeustrVh7g6Z5FKiJXWg2mOtkAha4Q+XIk3+IO+xjVO4ZNIGKAxUkY2LHmYGUDJUnHiv9a6iw0XSP97AxHeKMKTG+UlR43RVF4/sUX7NCZqCnL1Bsi3vUOipPHExg0AMONNiz5dPHzCgXxieHJlPux2j8iszzLi4YJc3dPJG/awZFmHlfEISkRxQQQUiF0KHZmFY8/fTTeOSRR/R3b1DRMQLqrFmzPI7Au8ORS8IoUGa00DB79mz9aerEhhFy7Tb7xvmZI9PuQgcFY+LNQTq+mDYzYYE90b17dy2sUvFhqNf+/ftrJS8huP/++/Xn9OnTtWDpzReFsxUMY8r2ovI2ZMgQl+O/J+igaxyQY+Obb75xRUaiyZTxN4kJIzjyOsbUdzizQEWFfY1CJ2dcYtt/nz59tB+Qex8jJkStp7DBVLpp8uNpBs0dM4vzwAMP4LnnntOLCa7AcNMpmddff12bVr3wwgs6+h3DzzJAgAlzyza342m0P7aQ24kBTcKo+PH4+Iyywxkvu/kgFWgqTbwfOENiYIQqo1jFRwExf8M+YnxmiJkJ5iyYzIAIQvIgCoggpELMCGdc7NeNeQyFOZpkvPbaa3rdGyb6EwXOESNGWKXQYUc52kncBQtPcATcjPgzR4SB9vvGOZ1CloEOzGZU2hfh2FeWLVvmMoOikhETxhzKRN7x5osRVygwEwYTYDQgLt4w19jMIHB2wRvuI96xYc7PV4y9PoV+jrAzBKo34nLchEKg3ZHbrlCYnBAM02rPd8E+SaGcv+WLkkollyY8VLyo/HExzvTsb74EUnCHflq+Kn23g5lVYHsaJY0KFKFSakwlTUhbhvG25+AgZgYgJr+xhIahdnmdKOxTmacCZQYa6I9DczGjCHAW1SgLZvCBGEWZ52jOMy7wvjXPGHvAAbPfmJR6QRASF1FABCGJ4Wik8XHgS5ihQWNytKRAYcwtTBhes9hf1gbmBTCCCoUrE2HGjGLTNIamDhTKCAUbU4e/Y/JNUDA0Tq10EuYsy8SJE13COAU/+wwIhXsTkpcjtMZ8ydSnqQhzAhhoEmYSEL733ns6MhFDmhrzIDraGoHdV9iO9FUwMwtsZx4HZxDMvuhQa4Q1jsTazTPsbcvFXBfjmO0rbHcz4spPk2uAPhsU/nndObOxadMmXc5rZuz3zTGbhbkiCE30CLfbr1dMUXx4LU0uCROG1yycRXOH19CMOPPvjOmZcZjn6DodmTmyzTambb+B5fb9GyXSHDfrm6heNIEx9wChIkuzN2LPa8HrZJSQtm3baqd1+jFQWOXvMZSvEapp2mb/Wx4b7wP+Jn0naIbEv7FfU/ObnBmLi3kS24jCK0fwvUUFiw0eL5UYoyxQCeK6e1hrBiUgNEdkzhbOKFCZpvJljx7G2TJGnSL0FeOzgRGnqDDyN2h25j5Tap4n5nnBaxLb88hXTN82MHkqBzRonmcSjdpnRLmdMEIflRUmqTT5d+yJSg3sQzx2+31jv/6E/kE0HyMc/KCiy0ENMyPL55MgCMmEetAIgpCEtGjRgm/3aIsSqqyt0QkODnYoweGW+p4WMn/+/FvKleKht129etWhhDVX+bx58xwHDhyIVpdLnjx5dH3Dk08+6VBCc7Q6SohwKAHAquFwrF27Ntp296V48eIOJYhbtaPTu3fvW+oXKVLEcebMGauG73z99de37Mu+1KpVy6EEPKu2w6GEW4/13JcFCxZYfxE7SiG4pb2yZs3qUAKn3t66dWtXed++fR0LFy6MVtfbogQoh1IQbikvUKCA3q8neC3d63tayLp1624pV4Ks3qaEPIcS+l3lU6ZM0Yu9rrdl6tSpeh9K6LtlG8/HMGHCBF3WqVMnq8QJr1fdunWj/R3bVykk0a6lElij1eHy2GOP3VLGPqKUIUfu3LmjlbOf+4pSKF1/N2nSJKs0bgwcODDa75vl5Zdftmo4OXz4sKNw4cLR6ijlw6GEZ6vGTdasWeNQQn60uqb+jBkzrFo34bPBvS4Xb8+juDB37ly9L6UsOfbs2eMoXbp0tN9QClW060c6dOgQrQ4XpUA5IiMjrRo3qVOnzi11ubjfq7zv7rzzzlvqKSXIqiEIQnLgx/+pm1EQhCSCo5w0PeAoMk2h6ARJu25vztYcSaYjJutzBN2eE4Ejl4ynz5FNmsUwrwhHiDkaSPMhmvgw8g8XwtkUmrJw9JcjqxyV/t5yaqWDLh3P6bhpH5kkHA3naC9HfmnKxeO1owQJvR+aZzEXAe3rOfpI52HaepuoTt5gVC2GIub+WT8mE5+Y4OwSzSs4issRZR4HH3E0eaIDr3HYNfBY2a4cWWb7c7TYDkfOOfKslKQ4RTzirAVnmrhfzjzxGhv/D8660IeG5il00uXINK8ZR+d5HXj+xoyJcLaKI7s0meOsEEe2WY99iNeLx2wSTLrDhHSc1eBIOJ217UEOeO2Zafy+++7ToZo5Is9987jZRzlbxfCpxleCMzk0Y+EMDhPIsa359xzpZlhhM8NmYF/gDApnLehkzFF41me/pM8HR8J5/iYqGq8TTf3Y1p7MbXhMnKngedB8zz1SHPs2Z3XYj7lPthXbhdeAC/1SOKtH/x+aY7Ft2K7mvuKovKcEjt7gPcbrxhw+8cEcL2ch6JDNdqa5EK8H28YOZ2f4W/wbzlhyptBTzgzCfsWZEbY3+zT7Cn1HPD1fGJSB7co6vF685jSHiul55Ct8JvDZxKSn7OPsXzThMzNNnq4h4b07efJk3b/oH+QpUSlh/+csF9uDfZbHzutLvyFPEeH4DOBsFZ8xnNmNy7UWBCHhEQVEEARBEARBEIQkQ3xABEEQBEEQBEFIMkQBEQRBEARBEAQhyRAFRBAEQRAEQRCEJEMUEEEQBEEQBEEQkgxRQARBEARBEARBSDJEAREEQRAEQRAEIclIMWF4hw4diqlTp1prgq8wJn9sl9CXOkLckXZ1wpwVzCkhCIlNSr/n0uozIb0+6+QZL7jDPEb2fEpC/EkxCggTqTFJEeFNL/gGk70x4VNMMLFUSEiItSYkFNKuTpiwjMm9BCGx8eV5l5yk9OOLL2n1vGIjvZ63cCtGVGZS3uLFi+vvwu2R4hQQZh5u1KiRVSoIgiAIgiCkBLp27Wp9S3/MmTNHFJAERBQQQRAEQRAEwWdq1HwbfuqfQ7sSGzHSWK9w3W7J4r6d2Ot420681fG07tD/eFxOF2eWue+Ti3F/dt8Hsf+NVd/Pgc3/vqqtc0QBSTjECV0QBEEQBEHwGYroDvU/h38UovyV2K+XKGuxf3dud9aJXnZz3dt273X43X0fXKgsOJRka+rc3B5pfTq3ORdfjovnaVdQhIRCFBBBEARBEATBZ5xCuT8430B1hJ/eFqe6cmtZXNbdy/jdfd3fzx+Zg/wRqD6d4q3Z7o8o9ZkhwA8Baps/gwtY2+z78LSu/1HTEhIcUUAEQRAEQRCEOJGSAoT5Kx2hYJ4wZMkchpJFr8IRaW1QUJUIDAAKqO05s6g6QXE8cNE/EgVRQARBEARBEIRUS5TDD1mzhiIo0IHiRa4gcyalgVh6RmSUH/LlDkVWpXzkzRsCf/8I5wYhWREFRBAEQRAEQUgduCYwnF84QcFUVA5EIX/+EERFRqBg/mtaKSGcqSlb7Bqu3/BD/lyqXM+OOLe5/h/HSRHh9hEFRBAEQRAEQUjRUFmgP0aGACBLRs5wOEVY6g7UNS5czowihS7g+KnsKFPyPAICHEr54OzHDZQqdk4pHpwlCUNIRAa1r5saB+tlzRQJf1FCkhSfFZALFy7g4sWLrsWeeIxZkFl25coVq8QJ6/Dv3MsFQRAEQRAEwVeYNSKDUhYC/KOQL2c48uQId25QyoefnwNXggMRqLZdvhGEXNlDkDkwQmsmJYtextVrAciX/wpCI/wQqhQRo2v4q/pF8l1HUGAkgjJGqf1YG4RExycFZMmSJahbty5at26Npk2bolatWhg2bJi1FThw4AB69eqFKlWqRFNMxo8fr3N6vPHGG4iIEJs7QRAEQRAEIR4o7cBfKSClS1zD5WB/FC90BXlzhCEqwl/PjoSFBSIq0l8tAXqWhH4foaEBKJj3Onbvz4eCBa7gytUgPSvi5/BHpKpbq/J5+EVFIVOmKOTJpfYV5fwpIfHxSQE5d+4c+vTpg6lTp+LHH3/EwYMH8c4771hbgXLlymHIkCHImzcvvvjiC6sUGD16NGrWrInJkycjMDDQKhUEIb3A2VEZfBAEQRASghth/rh4yR8VSl3C4ZPZULvKKVSpcAaRSgnhkifXVRTOdxUh4ZF4/dV56PfcUjSssxvHT+VA6eJK2QiIVC8mIGOmMLRocET9DXA9JAjFCl7D+YtBMgOShPikgBw+fBgtWrRA7dq1tbLhjXz58uHLL7+01gRBSOtQwTh9+jRCQ0OtkpscPXoUjz76KIYOHYoRI0bo6XNBEARBiC80tTp5OgcilR5Rv/ZRbPsvH5rVO4Q7y51TCsYlNGn0H4oXvoQDR/KjdKnT6PnYX0rSjVJKRgZUKX8W9aofRa5sN/Bgq13InfMGDp/IhVaNDmH/sewICQuwfkVICnxSQA4dOoQSJUpYa96pWrWqFkT+/PNPq0QQhLTKunXrULlyZRQqVEgrGcOHD9eznhMmTNDL9OnT8dnu7zAueCvuuusu/Prrr9ZfCoIgCIJnOAnh5+fnXKx1O36BUdi8qyAClDJSOP8VzFtWES8+tRLvDJ2DGlUOIn+ucOzcUwg//nQXdvxXGr+vqIKwKH8Uyn8ODz+wFlPGfo8smcKxbFUJNLt7L7b+VwDnL2WGv9qfkHT4pIDQwfzIkSPo3bs3WrZsiTlz5lhbopMxY0btH/L+++9bJYIgpFXq1auH3bt3a7PMh/78FCMXjMIbPw3FwO8H6WX0r2OQhU+Yvxeh5V9f4JtvvsGWLVucfywIgiCkS6KiHIiKjIIj0gGHm88FZ8qjVDkQqRSQKFAn4Hq0GXSlkTjUsnpTUTzQZjuKFbqMSdMa48LVLLh4JTOuhfqjTrWjSsANwoHDBfX2O8udwbHT+XA90h/b/iuOb3+pjkce2Kad0f/dlQ/+/pESiTeJ8UkBOX78OCZNmoQBAwbg7bffRr9+/bRfhydefvll7N+/HydPnrRKBEFIy7Rr1w4LI7Nba57J8Pt3+KpaXjHRFARBSKdQ8QhQikTxAllRvUpBVK9aELmyZ1JKCJN4KCVDKSU5smXEXfWK4cnudfD8M3fhsUdronbNgsiZLQMi1faICH+1HyW6qvoXL2bF3gN58dJzy3DsTG68Pq4DvpvbCN06/413h/6AXt2XoH3LDRj4/CJMGzMLmQKiMHHy/Xjro2a4t/lOtGy+HVv/K4IMGSPU7vwQqfYbFeWnZ0IC1U8wu7qQePikgFy+fBkzZ85EqVKlUKNGDW1KQYUkODjYqnGTatWqIVeuXJg2bZpV4pkzZ87g+eefR8+ePfWyfv16a4sgCKkJznyGt+mOiFiGj/y+m4zsR/9DeLgVOlEQBEFIk9CZm/I7lQ7OXjjUZ+G8mdH24Rq48/mmeGhQK7w5ti3eGt8aD3WqiowBAWh2T2m8ObKlWlqjd69GeObpBnihbyOMGX0fxr1ZD089mgl31Til9nNZKSDqP6Us5MoWirKlT6PjfVtQo/JxtG66HaWLnUWWjKGIClcKRUSAni7JnfM6alXdr7cXyhuC/923FblyXEXWzGEIvxGETIEOVCx1AXdVPY2Sha8jW2bmGRENJDHxUx0jXrNOdEh/6623tHM62bZtmzaxGDduHGbPno2JEydqG/EnnngCs2bN0nXcoWmX4ZlnnsHcuXOxcuVKHbpXEITUA80uW3/8Mipmsgq88GaxZhj6y3JrTRAEQUiN1Kg1SSkW/nB4yt5H5UCJlrlyZEShIjlx8XIIEBmFZs82wF+58uHhElnQpUx2ZAlUAr6qdzU0EuvWHsCdlQqjcAHnbLqfnzU+TuXFMo6KigrH0f2r8efSL5Ex0ynkz30JVe84iWw5bmDVP9VQMO8FVCl/Qis7/Dv6kETDz0HDLvz4692oV2s3ihS4gKMn8mHn7oK4fiMHduwuhPVbCqvjzczKOkFhSDj34YfNG/vp/dEdoXjx4np3wu3h0wyIJ+h4SgXDE506ddKdb968eVaJZ3Lnzu1agoKCrFJBEFITly5dwtG3Xo1V+SCMmiUIgiCkPaKU3BcRHqnlv0IFs2LU8Hsx6b0H0GNoS5R4qBZmOrKjbp4MeLJCdmQLDFD1gZ+OXMXIbRexOW9++GfnS4TO5zbRVDuj++slICAj8hVpCEfGnljzbxvsPngPvv2pGSZ92BI3gjOgfMnTPAg983KL8kEcSqnwi0Krpluw4Lca+ODT5pj9c23M/70GvvqxJvYfzoPKFc+gXMmLyJM7FFHqN517ExIDnxSQTz/99JZs5lmzZvUYepNQmbj33nt13hBBENIukZGRGDVqFIbk9yHXR7ac8GfsREEQBCFNwVmHzBkD0a51RQx8tQlGjWiFZs0roHjBnGhVswjCKxTHpUh/NC/C2QWGu3VgxclgvLLmEvZfjUTDApmQL3MGz4qDjWzZgtC5aw30fvExNG/zGqrUGYJQx2OoXOEQMmUKsWrFQJQf8ua+jKvBQZj5XQP8va4c8ucNRoc2O1G3xlGcOpUbB0/kwukLmRASZv2NkCj4pIDQPMo98hUd0ytVqmSt3QoTF549e/YWxUUQhLTBihUrdNCJXr+/i9w+hE+PqNUUAScOWGuCIAhCWoDKR7HCOfH+pPYYO6YdHn2kDurfVUZvozpRIFMQXrsjFxrkzYBcTFGu2H0lHAPWX0D9AkH48K58aFAgMwJiUT4M2bJnRIUKeVGpcl40a1EOw0feh9IVOiIyPKPLXMs76jcigXIlz6LHQ+vw9Yef4r4W2/H9/CqY+UN1/HcwN26EBurZGSFx8UkBYX4PJhQz0PmcCkjjxo2tklth3hAuDNMpCELagZGsXn31Vf0cmLz6Q5TPaG2Ihd25iqH0wLetNUEQBCEtEBDghzaty6FWrWLIoBQMf39nDg8Ds3mUzp4B9xYxpvYO7L4Ugii/AIyvkwfFs2ZQNfx1Pd+w7Vt95W8GZO8LZFQyqXtcX0U0V2d+jfJDmeJX0aX9JhQoeAk/LqiOE6ezwV+dh8Pvps+JkLj4pIB06dIFCxcutNaglZGaNWuiaNGiVolnXnjhBYl4IwhpiKtXr2LPnj14+49JaDfsfp9fFyhSCt+s24YHH3zQKhAEQRBSOxTV8+TOhIYNSyNTpgzOwltwIHsGf9xTOAtyWjMgEUoJuKdAEMpYfh9xh798U1HwC8gLv6D6ak/+ToXDpkPcatYVhTMXgrBjbxGERwbgjoonEaAOPTw8QB+JWYTExScFhHk/NmzYgLZt26JKlSpaCGFYXgMFkkGDBmHx4sX4/PPPrVKgVatW2sFcEIS0AZ8D1eZ9aK35xpmMOdDzehHUf/5VZM5M+19BEAQh1aOk9MiIKFSvUgiVKxeyCj3hwPnQUIQ7onAhLAInrkegdt4M6Fspq9oWv8AkkVEObL1wA0tPXMO2izcQphQav0x1EJnhDkQFVkSUf1b1qzYtxEDNIoMDuw4UwIiJ9+G5V3rALyoQ/Z76C23u2Y3MmSIRoP7Oj3/ro0mYED/iHYY3oXnkkUfw7bffShheQUgBMNRgSEgI8ufPr/N8cJ3mlL/99hsmr/kIjJ7oK6uKVMev1dph4MCBuH79OjZt2qSDVAQE+OA4IgiCIKQ4GIaXY9gh4RF4slsNDBjQQsnrnsa0qSiE4K2tl3DgeiTKZQvA3fkyoXnRIJTLkVHtQb0H4iHoR0ZFYc/lMPx1OgQbz99A2WyBeKRMIIpmugiHXyYg5HdEXX4bAZEn1P4D1V9Yv6EOMTgiE96b3hInTmfF9ZAgXLiYXb2PolCsyCW140AcOZETl4MzIfhGACIinYZhEoY34REFRBAEF+fOncMHH3yAnDlzotD0wTh3PQzhmbOjSKYAlA+/hGqZgaA4visi1RNmdTDwb+7S6kZ/Sc+KHjx4UG97/PHHUbq0KhcEQRBSDUYBuREWjmd61MJrrzIn3K0vh+sR4ej9z3kcDw7HwGq5UT5HBmQL9EPmQH+10OQp7sqHnYgoB44Eh+HpVafQvng2vHBHbmTwpxnWDURcng6/618pHeiCehFdVgpEkNJFovD7X7WRL995lCp1EqFKATl0pCi27yyMdVtL4MDhPAgNp+LBY3Oo706lShSQhEcUEEEQNJMnT9bmlYxglytXLqD27b0YYiO4eEV81qKPTkg6YMAAZMrkQyIRIV1x+PBhbc9dqlQpq0QQhJSAUUDCIiNxb/OyGDumLbJkcY9I4sCWCyGYd+SqUgxyImeGICV18r1CE6eEfL84f+erfVfxolJASmRz+qI4HOGIUooIIo4i6uo0OIK/wcbdpTH2vXZ4e9hPyJvnMt768H6s2VoUObPdQM6sEdo3JSoyAyLCA3H4RDZEqOcPj1QUkITHJx8QQRDSPqdOncKQn4YiV4vcia58kKxHd+OFtV/g3NyZWvERBHfee+89zHymGX7//XerRBCEFIMDCAzww/6D53Hy1BUlvLv7cziQPcCBh0plQ/YMgdpsim+WhFU+nBTLEogy2YOUwmAVKPz8MiDALwf8gu4EcryGs1fvxtp/H0PGrFWwcXstnDyTE5t3FtGZzw8ez4tNuwpj638FsedQTpw4mwUOP0mcm5iIAiIIcWDp0qU6L86vv/4aPbRfKiQiIgLnz5/X32/cuIGoz8ZxyEivJxUbQjOgRlZ/7WsiCO7kzZsXw4odwrmxbfH+E81S/T0nCGkPP51W8GxYJNafv+4scuGHYtmCUCZHEI4Hh+H4dWb24z2c0Pex06SrXt5AJdRGYvaBq5i+5ypWnbqu1pTS44hEgH9B5Cz2Hh7q/iTeebsV6jd+BYUKNUSl8ifVuzBAZ0gPCIxAYAb+BRAc6qdnQ4TEQxQQQYgDTL7HDP/MAD527FirNPWxfPlybfbEnB6MYDesbHa8WMDamIScDglH6dEzrDVBiA5zUG1UOvKjpSPR5NIKDGpVQd97giCkDBhpKihDIML9AzBt51WcumGUDOKHoIBABPr743BwJIb8exGLjl7BpbAIROnBBOfCf2FRUa6/ig+ZAvxQMWcA9l0O0xnWZ+27gkdXnMewTedx6noE/AOCkC1nWRQukgslSuRC6fLVkK/0YDzUKR/y5giGI4p5SG4SD794IY6IAiIIcaB58+bo/UBjlF81EQFH/tVO24QzCIwQ9f333+tP2q4nJRcuXMDgwYN1ZvLx48e7nLwNs2fP1tsYJnvatGl6JuedP9/FK1/3w/glEzCxcCSKeAvhnojUPbIRPw3qY60Jwk1Onz6Nvt06YsYe53rNPMCzOfdheBfxERSElAAVBgrqZ85exY3jFxDh8MeoLRdxLDgMkdESAvqjVLaMCAv3xzOrLqL/2vP44fA17bdx+Fq4+ryBv05cjqYAxBV/P39kDcqIFkWzY3rDAvipeQG8WTs7Fh66ga/2X0MYo6HYVBz6c/j5l0CZil3QvOFBZMkYCocjabWOevXq6TQW6RVxQheEOBIVFYVXGxfH6yVO4LXjlVCqxcPIkCEDGjdurE2JLl++jB07dmDr1q3o1q0b6tSpY/1l4kAlaMSIERgzZoyOXnXt2jU9s3H8+HEULFhQH0fHjh1x36yh6iF/CWWvnUKJKPep8uSDEbL2VG2GHnOWWyWCAJ1rqtKPT6HhQnXP9bAKFb+d8MOl6l3w0FvfWSWCICQ1dEJ3KIXD4e/QI9nNm5TCg883xNtHoxAWATxYKhO6lcmBbEHOcOuRStQ8cCUMX++7ism7LyMjAlAocyCyq+2BfpHoUykLOpdh3riYlQAtsKp93ZpcMDp6XkXVW3byOnZeCsOj6ljyZQxw+zsHQkKj8PaEL7B9yz7sOZoXkZHqnJy/omFtLgnthE6fy8KFC+vw9Bw0TI+IAiII8YDC/nN7xyG/n5KePbFVPdqa/Q8D/cvhrbfesgoTDj4EOdty5coVPdvy4YcfInvTHNbWm5wIB7Kqt0POFJ5yY9xF9bJ6ogeKD//IKhHSKzSxYt/evHkzJpx5CzXmAWNrAW2LWRUUw683wYtT52ofEUEQkh67AkJ5PUrdt6/3b4wrje5E39XnERQRhcWt86NJoezWXzgJi4zAjsuhWHwsFFsvhirlxQ8dSmRCu+LZkCXAXUG4FYqsl0LCcCXSoRSYIGQMYLBc/o3nyFoRURE4GRyGPJkCkCUwKNr+6TQfGuXA919uwJzvFyvFKQPOXMik6xglhLW5JLQCQnPuZs2a6aiTfH+nR8QESxDiAR8a7wbXttY8UE09tP74CcV//xJnzpyxCoHg4GC9eIJmU//88492Do+NiRMn4qmnnsKoUaPwxe5vPSofhGZVKV35IP1yhWDKul3WmpBeodkVB6OKFSuG8Ur5IPNaAO2X6a8unit2EdOnT7fWBEFIVpSEHhUJbN91FkUzByilIAo3lLC+5eKt77IgpWTUzJMVg6vlwawmhfBVk4LoWjqnUg5uVT6csxjRI1GxytXIKLy5+QImbr+ANWdv4NyNCISq9+bF0DDc0O/Pm38T6B+IYtky3aJ8kHClgPxw8ArKVS8CR0ARXLkWCKXPKBJ/XP6///7ToecPHTpklaQ/RAERhHjAPBnNnnsDU8PqWSUeUEpI7ZDTWNmrkw4z++qrr+qRjo8++ggjR47UZlPPP/+8zjBOWMacGKxHn42YoGlVnjx5nOFyw+n0l7rJqE4jZ1BguraHFaBnPpgIs/FnTVxjmSWyAh/eBYTYfM+LXtiGUvsX4P3337dKBEFITvwD/bBm/TEUCAlBrdxBqiASc49cx+bzNxCllAguFPiJU7GIhL+6yf21UsC5C3PH3yQyyqEUhKs4cDXUKiF+KJo1CG2KZcXsfcF46s+z6PbXGfRdexaLjl5Vikh0hYUwQ7u78kGYsHDtuXCs9M+Ijh3uUMcYZFNdEhcqIIUKFcL2xQutkvSHKCCCEE9atWqF4g+/gc+vlLVKbuWu+sDOf1ZhcNkc6PvbJAz8fhBenf0ahv82ASMubsCUKVN0rgPOZFSqVAlth7bDeyvfx6np43SkKm+EqIc8nmporaV++NA/fvEKypQp4ywQ0h00Jzxw4AAKDipkldykZ0W1PdxasXg06h+cWpN+X96CkJLwD/DHsZNXsGXJTvQtlw1lMgdi5ZlQdP3jNAauP6OXoRvPYufFUOy+HIINSjEJ1Y7h3jkSHIGJW6/ii/2XEcYpFosAvwB0KJkNc1vmx7OVc6BK3gy4t2hWtFQLlKLj6/wFFSCo4158NgINW5ZHqRI5ta9K4s9/QA88li9fHsfUaYWG2hWs9IMoIIJwG7Rv3x65H5+EKWgOBAZZpTfhdO7Q+4APiwOl7JtDbwCrFiKgXiA+WjcNr8wdjkFzBlsbgVfC9mHpx5OjmW/ZofPagTe+stZSP9/5FcSTNcsjMDDQKhHSE/v378fw4cMx7LxnHyAKCgU8JMrPjPT54haElEjGTIGY8+M2+G05iJFVsqNRgcwIgx8WHAvHmeBInLoeiR5/n8ODy8/jzc1XcDYkXM+GeOJGZCR+O34NwWr7rH3BWHj0mlJYbiohgUoJqZgzC165Mzcm1cmPrqVy6rKP915FeJRvKgSVjWthkbp+nnzZ1Xs1B/WXJGHXrl0ot2oJeEZ79+51FqYzRAERhNukQ4cOqP70SAy82gSfny0Ej8++atanF7K7+2koBeWNg4sx+v4mOqqWOw888ACWtaxoraVu+LzfXPhO1H53lrNASFdQyZ48eTIm3piJ3AFxVCj85BUmCCkFmlGdPBOMjz76B9dX/IfXcoVjRBF/DMoXgdp7DqLBiRPoUjgInYtnREZ/B/486SkaI1+gUVikFI6fDgajXVCIUhD8MHrLZSxUCsmJ4DCcvhGuQ/3afT3oUL74+HVM230d686GqJLYNAkHjqp97L4YjpJZApBRrYeH2+w8E5Hr169rZ/baGZQipdapjKRH5OktCAkAI7dN+HYJqoyYjzeOlPI8phOLEuJOlohQDA3djTdqlUJYWHQ/jyz3l8DV8Nid1VM6oYGZMLhAY3QPvGCVCOmNd955Ryf1DAy9VdGOlZQRxFEQBIsA/wCcP38DUz5eg9H95uGz1xdi+pCFmDH9H3z6/kqsf+t3HP1gCRocPIJDl0Kx7tx1BEdE4bparoRF6rwgH/x3EVP3XkP7rFHY9+mf6BF1AXky+WPgustoteQ0nlh1BlN2ncNfp67hkvqbC6FRmHf0Kj7ZdxXnwh14bvUlLFLKCJUSdxxKMeFvbbsQggHrLuDUjUgMuCM79uw6jX0HzsPf6YWeqNDXkdG8KgQApdRi/EDTG6KACEICwpwfj7w/D6MOeEkrHkclJH8gMDDrJQzt2t6VAdpR2w+TzgCPMmR6KuZisYrol6suXgzdjyo/bbJKhfQGnUOz9s1mrcUNT46lgiAkH9qkyt8PDnVvXrsRhotXgnE1OFTdqwEIUcrB9t2nsG7TcSz4eiOilm3HgVNXsePyDfx7MQRLTl3H4pMhCI0AuoVdxJ7v1uHAwUvYMWcL2h85hn75ItG3IND+ylkU3ngIB5US8e2hqxi//SJmH76O9oE30ClTKA5dD8frGy7iy/2XcM02UEeFZPvFG5ityr/YexUFsgbho7vzIc+1G/j66w04e/a6B1f4hIczHhkzZkQxpXyUVQsd0tMjkgdEEBIB9uWS3z6JBrk5FeyFrdanD+wKzImZR64gA6eJ1R37YC7g7qzWxlTK+EIN8eyXv0guh3TMd999h6JFi6LRp42tkrgxKuQeDJu9wloTBCGpiJYHJI7QVIsJfQP9gYYNS6F5y/LIXzQX/PwDEHkjFPt2ncK3szfjpFII/FUliqmZMgSiaOFsSnAPxEmltFy7Fo6HHroDdVpXQXjmIOQID8eCr9bj3NVwZHn4bvx1KRInrkWgfbEsuLtgZuTK6Ie9l8Kx81IIOpXKjhKOcISev4ZrSiGZM3cL/ll7TB2TPrhocJVLQuYBYQTMuXPnYsHJbZgQDKwMV+IAX+zpDFFABCERmDFjBmqtnYhaEbGElY2DEpLWeDxDNXy5Zou1JqQ3mLF/3LhxGLN4bJxnBg1vhjXH0FluSUIEQUh0bkcBcaH+1E8tSu9AUKYMSiHxR3h4BELDIrUv5S0TnEpc5a+ZoL1+6u9yZMuILJkDERoSictXQ0FDgTvvyI0HHqmDzJWLYsmZcJy74af2HYW7CgShTeGMyBERiTdHLsHa9UcRqbSOsIgor7OpiaGAPPzww1oBe/uPOfghFBh2TT0PfXScT0uICZYgJDAMkbtlyxbUjE35IPEUvNICdxTOb30T0iPM4fHiwgnOFSri8VDGM0dwJFS9vQVBSH0oyV7pMGA03hs3wnH1WihClPKhlQxP+oAq1IoC/04tnLG4eDkEx09ew7lLIYhQQjzLt2w7iw/H/YH1M1ah3fkz6JvhCl7IFIJaFy5i+4q9GDJ4EZb/uU//Vrj6cW/KR2JBE6xCC+fo7zTBClYnfPToUb2enhAFRBASGCog5cqV06MmPkElJD0qIv7y+EmvbN26Ffnz50fBALeoM3FURLJeP6sElxvWmiAIKQ2HUgrCQiMQHu6cZYhUAn+IWjdldjj7Ea6UAo2Dfxep64aqzyibsQ7frfzbUO6HsyXqN6hDRFhlEeo3zly4gW9/2omBQ3/Da4MW4bWBC/HKqwswbORSrPj7EPjToWHcN49FKT1q90mhiHDmg2F3yynFg5jP9OgHIhKAICQwzJLuKXRurKQjJeRqxmw4feGitSakJ/gCnjlzJp6Z3tMq8YCPikje0NM4+8Vr1pogCCkJCvUFC2ZBxwfuQLPGpeHv50DFCnnwaNdqeLhrdTS+u7hSSKiEOHTdVs3L476W5ZA5gx/y5s6CDvdXwMOdq6vPSsin1h2c3lD1AgP89P4e7lITj3Spjlo1Cuuou3fVKazqV8VD6m+4/0cfqoEH21dBuXL5kDNnBrRpXR4dHqii/qam3i/rcfmfOr5CBTIrZSm6QpQY0ISLgyZG8ciuTqmAksTTYyQsUUAEIRHwj+/ofjpRQib4lcCQnMHWmpBeOHfuHAYPHowePXr49vKJRQmpkvUGtp/xlEtAEITkhoMN5UrnwyuvNMUT3WshwM8PDeqVwohhrdVyLwa+1hyZAgPhiFR1HVHquVAHT/a4C1myZEbRQjnQ75VmGPZGS7zxegs0UsoKnxmcCSlckNuaYOiQZhiu9tPmvkpaeejQvjpGjrgP/V9ujD69GqBv77vxQp+70bxJGdxZIT+ef7ahWupjwGtNMHL4veiv9tFTrXd7rDaKF8mpZ2sSm507d+qZltKWAkLKqO/pMReIKCCCkAiEh4db3+JBGjfJOhwGFCpVBvl+3mmVCOkBzgoOGDAADRo0QPWnalilPhDDbEjFnMDuo2esNUEQUhJOgybn/6k4RDn89CxGWFg4Tp28pDOPN6hfFJER1ECcMyZ04qAllPl+5NB5RvVF7VrFkTFjgNrmQNWqBZA/fzYc2HtavWud5lP0Znf+A778ah1eGzgfg4csxOA3FuGn+dux9t/jGDR4IQYOXoBVf+/T5lqLFu3S62PGLcOefep3+EOJDGc6ihUrhqy2n+JsiMyACIKQIJQqVQr7QrJYa/EkjSohc8Oy4ZFKtxdFREh9TJo0CRMnTsSDb/7PKokjHhQR5gyj46kgCMlALPL6rUFWnev0ufjtt/9w5MgF9OhRF0UKZUekU4vQ22/iwJ6957Fu3SGUL58fuXJnRqaMGVC/fkltuvX70r1WPWdULOc3Jvo7j9Vrj2HNerWsO46Dhy/h/KVQ/Lv1OLZuPYnzZ29ohejkySt6fdvOU7gSHK5zlyQ2VDQqVapkrTmhArLjj/QXzU8UEEFIBDp06ID54eWttdsgDc6GnC1ZFXmHTrXWhPTC9evXkbd9AiiebopIUIZAiYQlCMlBHHV/ivd68ffD/gOXMH/BTpQpkx9VqxV07suusKjvXAsLj8KWrWeRv0A25M6VCTmzZUHp0nmxdYtSLA5eQYCHzOVVqxRBy3vKonmjMmjWuBRKlsily2kazd82zub84PekcD430NSq6Kol1poTmmCdigKuXLlilaQPRAERhEQgT548OFX2PtxwC/ITb9KIEnI6Q1YUy5fHWhPSE5kyZQJCEzBilaWIPFS3tE5oKAhCysdhzVXQ2unvVYeRJUsG1KlTDEGBSjmwttnJEOSPw0cuI3u2IJQrkxfZs2dAgfzZsX3HKbX1Vqdx6jCPPlYbY8e2wahRrbWPSLN7yiepkhETjHbF0Lt2ygU6P9ObGZYoIIKQSLz44ov44FwZay0BSAOzIfvzlUWFq8etNSG9sHbtWtxxxx3WWsJSbtEi7NmzRzu8CoKQOvAP9MP+g+ew+p+DuKdJeVSrUliHz3UnMMAf/+06hZMnr+Lu+iVQtkxurYTs3ncOgRkowkZXLKhnfPvdJgwf8TveHLNE+3f8tXK/B3OwpOfixYs4c+aMKwKWoYg6jczquEUBEQQhQShatCj8m/fCydAMVkkCkYoVkRNZ8qDIhFnWmpBemDNnDrpO6matJTDnTqJzpmD88MMPVoEgCCkdzkhEKhH00xnrtGlUjx61tPLgjp+fP46duIoNG4+hbt1i6Nr5Thw7ehm7/zsDf6WceGLDhiP4ZcEOzF+0CwsX78IepaxoqIMkox5iIl3R5MoOTzs9RsISBUQQEpHnnnsO028kkrZgFJFUpIwc9cuEggULWmtCemD58uVo1qwZAhPxzV/38EasX7/eWhMEIWWgRGvbbe80v7IK1EeAUiD2H7qALVuPo0H9kihX1m6ee1MbCQmLwLr1RxAYFIhqNYph06YjOH0m2FJYnPu0P11Kl8qL2tWLola1IqipljIlc+uAFZqbu412bEkBZzhy5MiBQh4kb86KpLdkhKKACEIiwodNUN2OOB8ZZJUkEqlEEQkOvq79Y4T0w8KFC9Fu5IPWWiKxbQ1a5rqMFStWWAWCICQ3WkFw+CEyIgq0kOQ6831wXX0oXcCB6zfCsHHjUYSHO5AtW8abppSsG+kMrKtqY9/+czh/7jquXlXKyIZjuBEaofN2REQwDK/SJPg7aj08LArPPFMfU6d2wnvvPYj31fLs03c5Q/hq7UMdi/rxCB6DXueSNFDBcI+AZaBfyPZf5lpr6QNRQAQhkXnyyScx83I5ay2RSemzIhkyqJdQ0j3wheRlzZo1uPvuu6EkDqsk8bi3QCgWL15srQmCkJhQUYhSAv/Nz1sX6gVHjp7D7G83YN78nQhXQj9nO776aq0OfUtdIzLSD7/+tgeTP/gT0z/5Bz/P24rga+E4feay/rvf1bYMgf44dTIYX8/agE8/XYeN/56Ev3qP7N5zDp98sgar/j6kFZUVK/Zg+vR/8M03m/DDD1udy49bsfqfQwhVikmkUjyYi2TV3wcx8/N12LzpuA7H6+nY3ZeEgCZWFStWtNaiQxOsg5FQilHiPytTCn5Kc0ziSSjPPPLII/j222+xcuVKNGrUyCoVhNQPkxIyB8Kg3YOtkiTGLXdCcjK8QEO8MnsBcuVyhkUU0jaDBg3C2B1z4H/igFWSiDQuhLHHSuDlL/9Aliy3mYNHEIQYadp0ihL5/Tnx4H0SgdKlEjG1mKnq+Pup+vxHgV4pEHowSv3HdYcjUgmk/q56TDjoFPxVQYCqq74y23mUWtf5ArlQeVAHwN0wiaAjMkoVcV6FWH+r/1NHyu38TW6hUqH+lpnZ+cf6HLygN6m6f/7RWx/vkSNHULx4/MKJU/l48Pge9MlsFdjYpfSO1peYw2QPypdPgBD+qQBRQAQhkdm5cyfW9aqGHmUSKibvbZDMysipvMXxWdPn8frrr1slQlolLCxMX+e3/5hklSQy1YDl5Z5EZL1H0KpVK6tQEAQhYbgdBYQDkRwYmZIlAq09WGSHKkm80nng53nz0L59e6s0bSMmWIKQyHz55Zfo0qiKtZbMJLN5VqHzR4ENK3DhwgWrJP2yaNEiHZIxLnC8aOvWrZg8ebKeXVi2LOVmz2XiwSSbibD6dINiWcUZXRCEFAdnNmhe5Z4DxJDRDyiaziJhiQIiCInMpUuXkHHkBmsthZCMikj7MgWxdOlSay19smPHDvz5558YO3Ys/v77b6v0Vqio/frrrxgzZgyGDx+OkSNHYvurDfDYhtcwvmaEFra3bdum627YsAHnzlnhJlMAH374IZ5ZONFaSxoyr/oEwVtTrlImCEL6hBGwAgMDUdqLAkIYCSs95QIREyxBSGT++OMPrFq1ChE7VwDB5+B/ag8y+UXgWmAOZMqeG6FXLiBDyEVt18oRgZfuALJYmVGTjCQ0zXKUKI9hVR7Cm2++aZWkP4YMGYLnVn6CYtcvYHqeajhet41+BlLh+Pfff3XCKk7301fmrrvuQq1atZDx+UzWX9/EUagiXsf/dBz9CRMmoGbNmiliBmD+/Pm4ceMGuk54yCpJZGzK9Afhd+Ohd35CgQIFrBJBEITb53ZMsMaNG4fPP/8cSy7ssUpu5c1gYHMEsD4sRYjliY4oIIKQ1MwZxCcZcP4IcOEoMPgvYJ4SxiNCMWPSGDQsCFTOadVNapJAEbkaCTwecAd+2rjDKklffPTRR9oZsflrLawSp/3v5xf9UfauQqiT8Rxy+YdZW3znh8NAlz+UUvLZ08CTM6xS3+Br4Ouvv9azKO+88w4CAqIP09Gfg6YB1atXt0q8M2/ePOzfvx+vfN3PKkkCbArIocxlsLTWYDzzzDNWiSAIwu1zOwrI448/rq0hPvxnvlVyK7NCgAlKCbmUQFG3UjpigiUISU2X8UDncUDPWU7lgzwwFOg4GjeyFUSBWwe6k44kMM3KrmTbblf3oF+7Zvjll19w7do1a0v6gH4fzZs3t9ac0P63Z9MotMx8Il7KB2le2Pk5cvKneKVlZa1I+AJfqP3790eJEiVQqFAhbe5FBcJw+fJlvPDCC7oOB4i8wVmbAQMGIGPGjEmrfLhRKuQgjiz52loTBEFIfpgDpNhS78oHKa/ejZeV7hFX38DUiigggpCC+CtHY+TNaK0kJ4msiHTKHoHR17dj98z3sXr1aqs07XPo0CEcP34cUbV1cMebJEBbH1F6XJuiwPAawLvF/8POHz/UykNsULEYt+Jd3NOvKQb/8Dpemjscy3t11mZiNJNjCOmRB3/F0msr8d3APjh16pT1lzc5ePAgRowYgSF/foD7Xm9tlSYTDgeyZMqY7hRbQRBSLvTtYK6PmDAO6unFD0RMsAQhhcCETlmzZsWEaiHoUgp4bQNQIDPwTl2rQnKSSKZZvzftgRxdeqJ+/fpWSdpn06ZNmPl0F0zCfmSgHpJAil6zxcDn6tFZMptz/XIYMPRoKeRv9RSaNWum25hOkIajR4/qaFpd5r+Nelmtwli4HqWUm9w1EXFPB222VapUKa3knDhxAmOWvIVAN70qyXBrw3/zN8XBu/qiU6dO+OGHH7RfjT7GMWNQtKjS0gRBEOJIfE2wOOhUrFgxzM0J1M5gFXqh2nngrWnT8dxzz1klaRdRQIRk4+TJk5h5fxHsv+aPxm07ose7c6wt6QdGQ/r555+1MEf70BZbJ2HhUeDAVaD/ncDAjcCGlBQSPIEVkc/y1UCrGfPindgptUITp68faonhVQ9ZJbcPFZA/PEw+hEYCv50AtuwEwv0DkDvAgRsRUVr56ZsfyBzfefDMWbE/X2l1MjtQNiiZXyPuSlyGTOh3rBKeyHkIm49dwo8nM+FYjspo2bIl3nrrLauSIAiC78RXAVm+fDlatGiBrXmBnLEM0nS8DNzzQj8985zWERMsIVngqOTH7YqiTyXg07ujcOXK1XQVfo5Mnz4dixcvxmuvvYY3Do7A2+cnaROaD+sDi1oBLYoA9ZSA2HeN9QcpAQp6ZkkAjp27gMIjHrPW0g9ly5ZFowkz8Pk+qyABCPTyNM8YADyg3pdD7wNGFYzEE7mi8Fge4LWCt6F8kBvBKHt0e/IrH54ID8GkgpvxwcZL6F4WyOEIweoqm1A78JSegRIEQUgq6P9RsGDBWJUPQjMs1k8PiAIiJChMPhYbDEVHc6Ph1R3IaWUEfaxUhJ4JSMtcuXJFh1nduHEjXn75ZR1RqP/2VxHUMyMQ5TlL+lSljORWmxssBBotApr/BtytPn8+bFVIThJAEfELzIDATy1H/BQKTZXIb7/9pp2xGcUqIeCI2IGIHNba7ePrXHaeQKCkh0y8aQ2+62soRWv7JaCcauZM6sXeKcdR/Pjjj84KgiAISQAjCDLyoS9QAdn2m3rJpwNEARESDDqiMvTliy++iO3bt1ulNp4OxM7/+eHyR0+i66/R8wPkPbsV19b9om0l0xp//fWXbpMPPvgAH3/8MY4dO4aRZ99H/ekNrBox82ZN4J92wKq2wPL7nMtC1Ux1Yg6okXTchiIScTV2J+nkgmZSL730kjbZoQ9FeHi4voZr166NFiWKMOcFzUepXPM+YJbzwYMH64SLmzdvRmSkZwUzS4fB1rfbJ9IXBSSBZq5SCz3VO/+zvUCA0kbOhiil5L8VuLD5D2urIAhC4kPrjsqVK1trMcNkhMfV6yIkRD2w0jjiAyIkGG+88QaGDRsGvFQQYy5Ux8jvVlhbnET28EO/dcDY2kBWD4n2rt/9NF5e76+FPIbyTAswfwKF2I/CPvE6yxFfmi4G5jUHcqS00ew4+ImMOgkMe3O0Uk6HWCUpAyoUr7zyiu6LGeoHIUqVmdGaqw5/fJutPI427aptggsXLqyfW4zzXrp0aZ25vEqVKqg48hEczVMcJx8forOVU4FhQsH27dsjQ4YM+jc6V8iChS2tHd8m7A8rfA1AlYSJJxOdWJSqzReA1WecikiV3Oo51b0tyg1baG0VBEHwjfj6gDDEeY8LR/FMZqsgBg4oMaHZRWDLli2oVi1tjxiJAiIkGBS0J13+AIF+DgzfBLxWBchmi/jwilI+nqsYc5K941HZ8ZGjCUZ/ucAqSd1QyPzwww/x2s4BVknC0fhXYGUbayUl4oOQ+9l5YGfRKjha7A589913Vmny8/fff+PcuXPoMOpBq8Q7R8OcuU1yqSVGCpfExtrVscC/ljZV5KP3lSMTUdiHl5IvxLk/pBUlxId39Ls71LPlulNZD/T3R0CNtshwRzN06dIl3QVAEAQhfsRHAWE48Bw5cuDz7A409WGwMEItFc8Bs9T7sGvXrs7CNIooIOkITgMuXLgQ58+f1yOwTDp2//336/BwCcGBAwcwrmdnTC+6SZs7DN8M7WR+6Bqw4hTwYAklJBW0KsfA7ItFUf6Nn1GnTh2rJPXCEKUzu1TCy0VvzZ1wOxwNBnr/A8xPoNHzRCUWQfe3K6pvVmqIF+evskqSl6tXr+qZvLf/fE+b7iQYiTyYxShY6v2I6+FAkFKGeOh0TOc5tFW3eF91L3p0VE/Nikgc2jQsSp2/agt/Nky5Bjj19FydCJM+PnwG0nzUHqZYEATBTnwUEPp8Upb5OzdQLLZBKotWF4HHho10WpR4ICIiQr+nAgICtHLjCc64U/nJlSuXPu6UiCggaRzGv3/33Xe1slG1alWtcOTJkwd4Jggnr4Xjq2NZ4cii7owWfa2/8AxHbENDQ/X3zJkzI1Om6Om6g4ODtbnR1q1bMTj3VjQOOq6VkD+U3F0kM1A/v/coPe5EqR455HpTjPs+9dtq0/ls+yv10KVwwiZFe3Et0KCAum9KWwWpAS+Cbqi63qNPqs8yd6LFsEm47777rC2JD32VvvzyS62QFylSRD/M6bMzbsNM5PNPWJO5pPC/uBAG5HEbZbukyqbvBr7cD3Qs6fQpuoXUqIQkYHvuKtIcky9U0LOVfKkLgiC4Ex8FZNasWXj22WexM+sNn52ue14Bcnd6BN98841VchMmiJ02bZoOaEOoYPz0009o2rSpXid9+vTB1KlT9XeaszOhLKNtpjREAUnj0PacN0y7Hx8AHLRkTx1MDWqL9m9MS/XmEbNnz0bZbx5FvXxWQQIQouRiRsRKUflBfCUGQZcPopkV26DAo721opyYMKIVY7NTKe/y01hkPHscRy9eQbg6iOJKgNcJAhOSJFA+fOG9ncCHu4Cd/wOCUvtsSAK36fKAqnA88q6OTiYIguBOfBSQoUOHYt68eZh/wveH61vBwIpwYDtfSDbmzJmjzbIY4IQDdcuWLdPKBX0LOdNCKPPRdyRLlix4/fXX9SwKj5uJWAsUKKDrpBR8VciE1E4qUj5Iy2ql8Oeff1prqROautGXICGVD7LjEpAntfroU2j0IjhS5n9q7+/YOPNDHUkqIeADmlGo7OzZswd/9+6MCUvfQrd3uyPjISWRB1/RikcZ1a4JrnykIF6+A3i3HtDDm7VbDNcnRZEIx3iP/34smzLUWhMEQbh9aPp+xx3qwRsHygUCByMZWj26AjJggNOXlP6299xzD0aNGoWsWbNqpcNApYPQGoWzJd9//72OwjhmzBhdnpIQBURIkZTJHO7Kv5BaoMJEu0yyZMkSTJw4EaOvfqLXE5LaeZ127GvOWgWpEW+CblQkBp9ciXf7PI2zZ2/vBPlQXr16tVY4+FCmeQ1nPgYNGoSXsiWsSVyMpDCBvn1xYP059bnU+ekRb9cnJZBIxxUQfh1+gT54iQqCIPgIzbALzfvWWvMN5gK5rnQPdxnI+HswvLuBJqP+/jdFeQ64ZcuWTSe7Ja1bO0MjrlmTkjIaOxEFREiRBIY7fUpSAzt37kT//v31w6JXr17a/pLO5+NPT0Au/8Q5h+/vAZ7+W/32JasgteJB0A0KvY7xVzfq0R22Y1xhNK2xY8fiq3ur442fh6HrhIcw9rdx6DCzP/IN6YpXd/6EvEnla5xChfi9HZ0Z919eB3wVPaVJdFKqEpJIZPJPXTPFgiCkXDjzsHfvXpSJo1sZFRBC5cXO77//rgfQHn30Ue2r+OSTT+oExzVrOh37mOD51KlTKFq0qF4nnCGhn8jhwykhe3F0xAckjePyAfkhcW3qE5od5TpjQ7H78cQTT1glKRMmnKPt5eB9wxBYoy3wipVf4MnEt+M5fQPosAxYk7ourXfcTGQv5yqEN+7ojBEjRiBv3rxWaew899xzmLJxBjJor5JkJhUI8DXmAc0LAxVzAJ/scUaLalcMGFfbqmBICf4hidyeb9xohtHfLrfWBEEQbhJXH5DFixejTZs2aBME5I7jcP/PoUDr/3XEjz/+aJXchGZdlSpV0t+DgoK0P2PDhg11ImdG9GvcuLFWUAzly5fXx20CCaUUZAZESJFsPH5V31ApGc7Q0Ml86AGlfPBO2v0n8FbzJFE+SMHMQMuiwOSdVkFqh8KlTcDMeekURvz3Mz766COd5PL999/XD9pDhw5ZNTzD0aDjYaJ8+MrmB5zKx+Uw4OsmSs/oAFxU3/u6z9i7XZ8kJwl+O1CnnBQEQbh9GAqXXFavoyORcVuKKJmC0UU9UbFiRT3zsX79eh2Sl1YXhDMuJHv27PrT4L6eUhAFREiRnA0O12FRUxKMqT1z5kyteNCeklOho0JmWVsVoephsStpQwePqA58H7M8nvqwCbp5LxzDGz8Nxehfx6D7F68iYNTTenSHbW9gwkCuf/zxxzrPzeZhvZFP0jnEiZ4VgQFVgUpWktBpDZxBAZ7/B/jP3QouuRWRRCBc6R0TtgF3lkhZUWIEQUi95M6dW3/OVs/Xler5Gpclc5YMLtMqO8y3RqhUML8Io2ExazpNwc3v0QzLzunTp/VMSUpDFJD0Qu6ESTaYVEQ5HDoCREhIiJ5KZBi75IRxthlFokKFCjoCxb59+zDp4rsonS15R9o585JFCdtnQqyCtISboJvHLwL3XD2E8peP4cbcGdi0aZPONM/Zkb5L30f7D3uiwKv3Y3AhIFtyP9nSgID+QX1ntLV2S5XyzfS87iSlIpJIv/PWduCeX9Xj8Rtg1kE/FM2dxdoiCIKQsvj000+1c/mxY8esEqB58+b6k87nVEpy5sypTbEMlKMY0KVw4cJWScpBFJD0wjtHlbSaeiK8VCxZBK+++iree+89PcXomP4YJjzb4ZawdIkJb1oqPq+88op25Bp3ajwazmiEj0Kmoduy7nqEOCXwXEVgXGrK3xBX3IRPJqqcmO08lk4crmOcD1g1HcUcISicAair5MdSyd3N04DyYehSEjh5XSngMfkvJrYikoj7vrcIMLImcOIh4OvutbBj41priyAIQsrimWee0Z/2iFYm8qahZMmSesbDBPHhYClNwegHktIQBSQ98fA7uHL3c0C+UlZByuWBY7O0oD9o92A0/6oFOhS4hjYXfsWALs30rEhiQ4etF198UTt0TZgwAffOTrrs3HGlsxIS13kLp5pWsAm52QOAa5HAa7vnY+Lyt3XuDiFx2HHZqeB2d0Z0jJnEVkQSgRp5gKaFgOAIYPK2cDw8c521RRAEIWXxwgsv6M+WLVvqT/LFF1/oz/r16+vPxx9/XH+OHj1af9JCgDA4S0pDFJA0Tv78+TF//nynv8Lf5zHtYlmMyPoEht+4B6NCm2HwlYZ4/mRtfJDzUSBjVuuvUibVcoTjlcC/8FrHxjhz5oxVmjisW7cOgzMsR60PaiOoZ8qXcJkX5FLqiFp8eygBt4gSGLekLPegm6QyATw2OpYAtl20VnzFKCIJ0RZJ0J4/HnZGkytdpECKddYUBEF47bXXkClTJhQqVAi1a9fWlhkMr9u2bVuUKVNG16GSQn8PZkjnJxMRclakQ4cOentKQhSQNA476rRp0zB+/HinucqAATqs6chvV2DgzF8x9oeVmLZ4A+o+/ALGXqph/VXKpUhmB8bn3YAJT7TCjh07rFLfOXnypL4xhw8frm9mu62kHd7UJSITV8lJSLIGAledATfSPGWzAbvpGG0XdJNAUE2P0L+IYXnjze1cmyS4ptN3Ax/9B/zRvQxOnzphlQqCIKQ8GP6Xssm4ceO0AzqXDz74IJqPLJUOyjU9evTQTuy05Ni+fbu1NWUhCkg6JmPGjDquNeH0XbG2z2HttZQ/Akhhe2LBrfh5UFedmMcXaLb1zjvv6OnKV/YoBezIKLwZOltnKzc2lLSZZPK7zz//XEeUyJWKkiKXUZdtV9xz9qVK7swN7LlirdhJbkUkOX87ESmlFL45txtpLa7XJpHb8ppS1gduAKqovpRT3ectFoZhwMzfrK2CIAgpkwIFCmi/1OnTp+PPP/9E3759dTZ0O/ny5dMRO9euXavD1zMzekpEFBDBRffu3THrZC5rLWVDk6Mh+XbixPTeOjJETDBedr9+/dCxY0ftU5It0Dmkm+nqcXQqFIzVq1fr+NmDBw9Gt27d9KjC9IjPdJ3UwouVgf7rkS6yGNBuf78nBURIFL5o7AxRe0s43vjgiyKSyMoH6b4KOB0C/HkK6FYxE6qWyK/9vQRBEISkQRQQwQVnQ/Ld64yykFrokWM/Si0drs2qTBIeO5yupKnViEvTUGpkaavUQp3vH9sPoWrVqtpPpnXr1ijzZllUmVTVmVgwFcH8DUWzAD/HFK0ojcDzvBKTuVkSCLDpCd4Ki1sBHZcD2+PqD+INb9coCa7dx3uArAHA542A19Xv7cxeFf2Kpx5zS0EQhLSAKCDpkKioKD019913390S1pYhb1MbLTIdR5c976F3797apIpTj998842e0aBiMSn4YxTIeGv43qVBtVC+dAmd8JCh6qp/cb+1JfXR7S/nZ8eSzs+0jmU5mHJI40pPvkzAijbAy+uAhouA8nOB67f7qGCb2dstCdrw1A1g1WmnueKQf4EBG4D6taqj8mc34+oLgiAIiY8oIOmIv//+Wzui0wmdOS7yHv1b2xIePHjQqgEEBgbentNpMlEp8AKmh32MPlsHoNWvT6Hq949h9Mnx6LvxBWTLYFVy4/D2f1Hp5J/ajvLy5csokCF1hpGiILj9knOUWhASiwJKCVl6n3qOtFVCe34lyCfUpIG7IpIIRDqAz/Y6Hc6Z5X1je2BMLeCt+yuiReGkyy0kCIIgOBEFJI0SHByMixcv6oVp+YcOHaojQFH5oKP1/T89iJa7p+OtlkX0TAizfNP5ev2M4TgYPa9NqoJRe4plBarmBgJiGSV/vKwDc9bvx5GhTfHmMWfM7NQIz5mO+emJlDYBkt44fh1oUtBaSQV8exAolAWoldd5v5A1Z4Ghi/fgya833pLMSxAEQUhcRAFJg9AfgqF358yZo5effvpJx4buvHkk/J9X0vmTSnyLigQiwhD040AMOjASfc7MQNON4zC3GVAxp7WjNE4G1fvH1vIxyVoKh9F8OMKbXqByeS31WQumKTJFD7ySYglVj7otF4CtauE9whnevmuAsyHAiOoOjHikOb766iurtiAIgpAUiAKSBqEZVf/+/XXmy+f+6Yle63qjwMCCwPHtQLiHLOKqLNeVQyh1bY8WyoXUx5S7gJn7rJV0QLEswK5L1kpykwS+CymNyFRkpvm5ui+ereDMk8MIakP/BQZVBdoXdyqyn89fjrvuUjeQIAiCkGSIuJkGuXHjBtA7p3OmQ0gX/HYCqKmEq/RCwczAoWvWipDkpLggAF64EQkcCXaaKJbM5jxuztzQTJOM2wq0qVlGZxUWBEEQko5YFZAVK1bgoYceQpMmTdCzZ0/X0rBhQ50zwZ2VK1eibNmyOjX86dOnrVIhKWGqftyQRAnpia/3A89UsFbSAVRATl63VoQk50YqMX97dwfwnLovqKyWVgoIza+ClVLCwA2DNwLNCwP1alS1aguCIAhJRawKSKNGjdCyZUuEhoZi/PjxrqVXr16YNWuWVcvJzz//jK5du+Ljjz9G48aNUatWLe0ALSQt4lCZ/uAob7Xc1ko6gLlATnmwJhSShrvyA7NvBs9LkdDxnMEoOPOx+zJQPofT3+uQejw+ZoWt5jmsPXYVFy5c0ANm69ev18E4Ro4ciZdeekkH7hAEQRASnlgVEPoTZM2aVX/mzp3btVSrFt3wmUngmG169uzZaNGihc7B8MADD+DJJ5+0aghJRYYMXuLOCmmSGXuBstmtlXRCOXW+J1LCDEg69P8gb9Vx+lJsTajEhAnMytPApTCnnwdnO/45C5RSisjpG0DTws4ZtJxBwDmlxM6Y/A6m35sfPz5eHefefwxNf++FYYdGYFzudejTp4+1R0EQBCEhibcPSIkSJaxvTv744w9kz54dTZs2tUqAIUOGYO/evU6fBCHJyJIli/VNSA8sOwH0rmStpGBK/QA0WBh9afwr0HaJc2m22FnW6vebZd6WgRuBjeesHQtJDv0oltwHvKGUkJQGZzuWqnvi+YrAlP+AJ1YBL90BTNgGfLDLGbzg12PAf+rznkLAJw2BwVWj0LvIabTJsBelMoboMM8HNq9B3h0/AQvGOncsCIIgJBhxVkCWLFmC/fv3I1euXGjfvr1VCp3MrVy5ctaak2LFimmlZPPmzVaJkBRcuybeuekJJlpkqNGUzNFgIF9G4J920ZeVbYBFrZzLH62dZUvuvVnmbfld1SmQ2dq5kCzQp+JiCsnduVApFMxs/sJa4Kv9wNDqwMTtzrwfHUsAz64G9l8FOpVUSkl94HAX4PPGzuhY7lwJB0aqVxZnTSbVVQWLJgCL33ZuFARBEBKEOCsg+/btc9nFzps3T38S2s7Wr6+e7G7kzJkTO3bssNaEpCBbNiUZCOmGMtmBAylc5+z8B/DdzcnRtEE6Nb+yE5ECwvGuVYoCZzV0ZvM6wEOlnZnPS2QFwpRi/kgZ4LOGwB25YlfUrynlY+AGoE8loFtZ50zJJ1uuYOH3X+Hy5ctWLUEQBOF28VkB4aj60qVLsXv3bkRE3BoChQ/n8uXLW2s3KVOmDLZt22atRcdk6uYSFpZChtIEIZVRUglaHN1NqfT6B3i8XML7qVDIFJKX5J55o3/HNweA/lWcmc0HKeVh8wWg6wqgcUHg5yPOyFcVcjhnNpafAladBv5QnzTTWqE+mR/EMF69qobVAHYohYbmZVTuWxYBcp7aiqldquGTTz6xagqCIAi3g88KCKNgHThwAOfOnfOogPj7+3t0fs6cObPH+mfOnMGECRNcy65du6wtwu3icIhklp7gyO6xYGslhbH+HLD3inNEOaHxlzQ3yU7FnE7BP6nhzMvPh4HnlXLL8NN7LgMtfgOKZHEqHedDgUk7gNMhwP1LgdeVMsEZEZpfRajHIxMQ5s4IBKrPh5SysvG8UyGhWd+iY8APat80v6qbz2lq1kgpM4OLHsHuoc8h7PmW1lEIgiAI8cVnBSRv3rw6szbzf+g8E274+fnh+vVbw9JwdsOTSVCBAgWihfWtXr26tUW4XagsCukHju7uSaFpX/quUcJcM2slgbkUUzcX86gk4b16Tt+LpCb7LKD7KiBLgFMJ+uYg8HBpICQSGKZeJavaOhWIhgWAR1Q5zbOoqC8/6TSzyhPkDMtLxWJhK2Dxcac/y/3FgL/PAO+r83KHMynXcwOOdcuAOurV+WpHa4sgCIIQV+LsA1KkSBHkyXNryuWCBQu6TK3oI2JG4Y8cOSLKRRIj5mzpiyyBQJC6ky+ksMs+cx/QQAmAuZSwlxjQ+V5IXhjONlwJ5ux7SZUYkrMZj5UBelZQzzr1mvnoP6fy8WlDYHgNoLp6PVGZGLoJuFMpHXkzAYM2OgMh0AywkDpmKuyf7XUqT8NVvfyqDhWU0mr7U+Wcf8ty/hb/luZYzJr+UmXgF6XwvHnCgRHf/IRXC/ljROOqGDVqFGbMmKEtBARBEITYibMC0qFDB9xxxx1aweCsh4EO6P/88w8mT56Mhx9+WCckjIqK0gmeqlaVTLNJSZ06dfDzhbzWmpAe6FXR6WuRkpi6C3i7jrWSCFDpihGZBUkSRtdSiuYC4N4lQKc/rMJEYtYBIIdSPGurx9sb1YEqSmnYrZSJykopMIze4sxyzgzoDMkbpZSUiaofMgIWExPWyQd0VN9fvsM5MzKqJtCuGLDzkvNv6R/C32hSSK2rbdzOkL6tizoVFuYTGXofMKKw6t9FlSJyfTuGLRqL5ht/1sl5hw4diuHDh+Odd97BV199pX0naXIsCIIg3CTOCoiBWWPt3HfffTh69CiWL1+uQ/LWqFEDX3zxhVZU7rzzTquWkBR07NgRR1oMw9pg9XYW0gWM/JM7CLjzZyVwWWXJDWcoAuP9hIkdjrwnK1utz3ROk4JK0O8IbOvgnEV4ca21IYGhEzmdwy+GKmW7EjBbKSNtlOJA343a85USsRRotMjpaF5JKSRMRsjZjgejp6zyCDPrdynlDN/L5UWlnNDPhDMhDOe79KTTr4RRtuopBUZjV3DDQ1Fm3UK89OXLeHPF+xh5djV69uyJRo0aad/IuXPnYsSIERg2bBjmzJlj/ZEgCEL6Jd7iAZUNO8yMTkd0k4OibNmyePXVV9GqVStdLiQtL774IlbUHoRFIeqtKqQLpjVw5jUYmwIE403nnaZhiYltAtY7MguSpLxZ06ko0AE8oWFIXM5MMCoVlQ76e9ARnUk4qSwwulWjAsCjShmvnhvYrpSVDj4oH57IHADcV9Q5QzJE9aEe5YC2StlhVKxoeOpf168Ca5cia5NsKN25DO7p1xTPf9ILIw6PxCj/BVizZo1VURAEIf0Sq2Zw6NAhrF27FufPn9cjN2bh9LI7P/30E3bu3Ilu3bph4sSJCA4OxttvSwKn5GLgwIG4+uB4vBd0PxxFq1ilQlqmrxLGlhy3VpKRV9YDH99trSQSdCR+fCVwKTbfF1FCkpTPGzkjUf2XwGkzqHTQEfyGUjxodlUzrzOS1ZFgoEJO54zbfKWkMBHhuVDfZj4ShJj6F7eZRXG1YDVcW/6Zc0UQBCEdE6sCwhC6tWrV0hGw7DRp0kQrHHYqVqyIgwcP4p577kGfPn2QP39+BAUlkgeq4BMPPfQQmvQcib4Xm2Be/gcR6ZfIw9JCsmJMnpLTOonOyBnUcdCsJTGZ29xpl185+mNISAG0KOz0qUgofjkK7LkK7FeKx/TdQPviN3N4cPbj7gJOB/MdDzrNshjtqtatsVISD7uiYV/cmPDnUYz+fY+1JgiCkH6JVQEpV64cnnjiCfTr1w9dunRxLb169cKDD6qnvRsZM2bEs88+i6eeego5cuTQsyUDBgywtgrJARVIzkjlbPcyHj9SEyduSAKFtEzjQsBX+6yV22DrRaD8XCXcLQIaLASeWOnMtxAbDInaTB1DUvBoGWfuh1jxIAwKiQeVj5K3Rl+PF8wzQn8PzqicCWGeI2Dzeec2zrQMqgosUgrK6+rz3R1AtkAgD3N8xPp2S1quODIia+aMemBOEITURe/eva1vQkKRqI9ohuzt0aMHsmd3N5wVkposWbLomanxM3/EApHG0jT/K+GM5BNftivF44U1wCN/Ar80B1a3Bf5pBzxdARiw0ZnYLSYYYeg7pYQkxSwMTXLyKWFTSFnEGqHMRziTQd8ORr0qnMmZ14MO4uzfzIJOZaPZYqeT+HeHnEpKiyJOH47jSRQW2Fe2ngnFnUd/BV7yXTtnGHt79nVGlVywYAG2bNkiIX8FQUjVJKoCwgzn3bt3x8svv2yVCMlN8eLFsSGHhyxbQpqBkX9OxEP4OhcCNFHyEfMeNCvsNGdhVCMDox39rBQSbuuxyir0ADNHD1I67oPLrIJEhLkd6BPgE6J3JxnMx9FlBdDqd6sgHnAGjmZWJ24A9fMDmzs4Q+/S7I7O4XRIZ46Pemobgy8wEtwrdwIf7wam/ueMijXvKBDpTEmV7NBXqQBz+F5RGtWTfkDfPMAXzzs3Wvz+++/Y/kgORH32ND744AO89tpr2LVrF7777ju9jBw5Uufhom/mp59+iv79++Ps2WRIRS8IgnCbJKoCQtOfadOmyQxICoKBAZiFXkhbrFUySGOlPCw8BnRQgv87da0NcaDDcuBdpZsuaOmcxfBGfyXkcYT53Z1WgRuc+QhTSsEpJTgmNrT752g7Z1x8IqGVEAnF6xFmGT/QyemfwVmquMJEgjP3AmeVUsywuI2V8msncyBwLQLIqZQQKAVjSn2n4vv5PuCqKj/aFXi6PDBhG9B0sa6S7DCEcLXc1goJpoY1XSsjh58rhlWrVmmT5Ud/u4peb32GequGY/fu3TqxL3NsccaDMyL1pjdEh58fxMC9QzGibkaMHj0akZFOLfzff//VdYh7qHxBEISURKIqIELK4/3330enTkoyENIUX+8HelYEPtgFTFLKRxW7oOMDDJvavLDT1MUXPmoAzDlkrdigEnSPWnZdBpa3tgoTmd/vU8ez2zlz84n496YoGLaW0aviyqjNQMFMQD+l7DK/jTvzlIzdpiiQVSkiXzVRCsh/QLeVzn5XMisQ4Ae8UBn4uy2wsg2QErzeaDLmKTT1lgvA5NXH8dXTjXFw4QydVHFSHXUefhdxeNcWZNz4PUYW2q19K2mC1V2dJ3OSIDIc2X8bh2cy/oshQ4bowC/r1q3TGdkXLlyIBg3UTSoIgpBCEQUknfHkk09i2bIksI0RkpQGBZQQroSwBS2UAhAPB/BFx4CBVa0VHwlUUh1HuMmFMKD9UqClUmIo8I2v7bTPTwr4EFuhlB1/dTx0WKbDfIwRmMQUK8ngdWBujriw74pTEeZMBmdS3OFsBn0+CmcBqudxhuGlMvxjM1WW2VknpcFj9pS35rfjalEK2tt1nUkOaUr2bVNnSGGaa+3vBHzeMAo5dy9GUM+MmFtspVayeM6GqmdXYfylKZjcJBuef95p0sVkwLNnz8Ybb7yBX3/9FYsWLdLlgiAIKQVRQNIZhQsXRkhICC5mTqIwRUKSwGhQjAZUb4EzDG5cCY2Mu8LAbNSMkMWl43KnczBt/5OLsbWATxs6/VSejMFHRSNKSJLAqFVUJOICfT6o11bwoHyQXUqp+XKfMzJWE/UYe+wvZ3b0F9c4+0BK8fmws/Gcm/mVYu5h4LRqnwFVnDM0OYOcfixGT6FCzWhedvIGObD5AaCme4jh0GsIWPwWtj6aG1OmTEGdOnVw11134bHHHtMmt3Rapy/J5cuXsXr1auuPBEEQkg9RQNIhzOkyKPIBLXQKaQfmRpjTDLhviTMTeVygyUpceUQJS+vud0bJ4gxEqyLWhmSmYGYgU4APvgdUQswiJAqclaBPEpMD+gpzezCCVS0v5oB/nwEq5gQOXHUqvlRUcijhvXR2pYSsBYLjqPAkNnSEf2u703newPPj7NDjZa2CBCJv5CUML38BXX/vBnz0ECpXrozap35H37598eOPP2LQoEH48ssvrdpOrl27pn0DBUEQkhJRQNIhHBF75ZVX8PyeEggRJSRNQafsVW2Ap/+OWyjeiBQ4anw7UAmJUyI8UUYShRp5lJLa3ulj5GtmdOZ14YyGtz75r1KuGQSB13daA2DvFWBiHWcABc7C0XE9pUBFg8f7fdPo/h90jn+1irWSgDD554uV1ZdIpcWt+94ZbevcIR2Gffr4oehcCnoGnHBWZMyYMShbtiwCA5PIXlIQBMFCFJB0SqVKlXBHp744EVTYKhHSChwNXnM/8PpG5+izL/kQOGOQlmA27PFKyIsXcVVGJBJWjPAlQ9Mo9kdf+EspzhSkqVjY4YzWaxuA3UqRKZbVaa7E4AM0HaQvCGFoXoZmPnzNuc7Q0qvPOL8nBzShuqJ0AQNDRtPpnAM/9KFKElZ8jOVtA9EgP9Dzrc/hcDi00/qePXt0iHwmFWYCYcOVK24NLwhCiuHtt99GyZIl4efnp5eiRYvqKHmG48ePo3r16q7t/v7+aNWqFW7cSIKwlHFEFJB0TIsWLbAt1JboQUgzMDQtkwc+UwH4H8PregmZa0hjEyB4spwSUpUQ+/hKqyA+iGKRYLRVCiEVCJpMxTTrykzmNK9iHpu73RKGv7nFqVBwNoERpX456nRwn9/SqXgQfj5YwpmnZugm6IhRdFhPLpiThMdjGKQUqENKObocBvxw2CpMAmgeyXbb90AIvgj6DmP856NLly7I8F1/BAUFYerUqTgza4jONfL000/jp59+sv7SSWhoKA4e9DXWtSAIiQGTkDI3ULt27TB37ly89NJLOHHiBNq2bYuICKftKe/lrVu34o477tABKJj7benSpTrEd0pDFJB0TJUqVbDjtA/D40KqhX4h9NPYcdFpH+8JJkjLkFSjsUkIIwtxZLzRIuCKOkcheWF+GZoAMXM5E162+A14YBlw1wIg29fqWv3iTD5IH4/HqUBmtf5QQfOtf1T5O/WcM1sMv/vHfcBT5aP7L9GRm4J9JyuPzf/U57Dqzu9JzQKlINGcjAk8CaN7ZVBv3A5KIWGy0GTzVYkIBY6pRnzSDzt+mY7fPxiCwFl9MGUXsHLlSszp0xL79+/H2rXOBwaTI1Ix6dGjh14XBCF5oPJBaDr5v//9D++99x4eeeQRXLp0CcuXL9fbTJCJTZs2oXXr1joaHkmJkfBEAUnHcOQrLCWGjBESnBkNnaYgtMV3h2UUDNMiTJpI3wDmJ1kledmSHUZr48zcX22A31oB798FrFUKcg+lcFDpmNkIeLMmcKdtYpamWB8q4Zg+IWO2OEPQvlkLCPTw9uLsSpYAoG9l536eq2BtSGI4y7H+HNDFdl+Vy+EMl/2SkutP3nAODiQ3jKbFABJ7lIK38KtpqLBhCnB4kw7nu2LFCvzxxx/aX/DAgQNo3ry59Vexc/36dURFxRYFQhCEuEDzSfLLL7/oT8JAE4SJSu3Q9IoEBDjtq83fpiREAUnvWJ1TSPt8roS7Hw7dagLDkVrmH0ir1M3nFHpHbwV6r3GGeBWSHyoQzF5O8mZ0Op7b4etS57ZR/ZMKB6NIcUbhi8Y3/86dbw7c9AdJThgieJCbDxGd5jcoGWGwKmd+E+b5SAnwefDrcXVszS84HdhXTMepnkXw0+cf6XwiDzevo02wKPQw6/qIESMwYMAArZRcvXrVuRMbEydOxJtvvqlNuQRBSDiWLFmCnj174oknntDrYWFhOuw2qVHDGQO/Vi31sFTce++92jeke/fuer1p06b6MyUhCkg6x9HA2TmF9AFNVpgx/PcTQF8ljDOBYG4l/JmEgmkVRiBa3AqokkspJPOBsQnt3yH+Ij5BM6Tn/wGmKsXCQH+ITReUQG5LIsgZgv7rgcrqejGB36TtwBPlnJnRGQHLGzuUkM9ZhuTmuhLqeZz0WaEiRaf4r5VSwhm5WerTHpI3JUCfMTvlgq5iTafsWtnImb8I3n33XeTOnVsnNmRZpkyZ8PDDD+t1O+fPn9fOro8++qiuLwjpmaNHj+rPQUrBj+uy7Wq4VvLt0J9j2rRp2rn82LFjKFeuHE6fPq3vN/p8kM6dO+uodpy9vPvuu7F3715kzZoVHTt21NtTEqKApGM4JXfqVBxitQqpHs50HLwKTFQCXcOCQKflTtMk5ipID/SuBGxs70xWx6SNy5QiJiQ+jERFh/AX1gIVczhnKgZucDqdj9gM5M+krk1Fp7D+2V6lbKi6NyKcme0Z7Wp0Ld+ynHNmhOZPyQmVrBKW/8qr6hypSNEEMEwpJfnUeVIJaWz5haQEGAHPOPFH47h6SDzljy47x2PIHaGYnEM9LOaP0bbmuXFdR9YxZh4GKh20QedI7QsvvJAiI+8IQlJhzJ9+ueKH6RfittC37eLFi/rv3Rk/fjxKlSqllZB+/fph1qxZ1hb1zHn1Ve2Q3rt3bx3pjjMhzPPTv39/q0bKwU8JoSnCMIyONN9++612gmvUqJFVKiQmfJGEv9cB9+VN5je2kKwwc/q2S8C9KSSRYFJxTQm4j/+lhF8l2E5vYBXaieushq9he9MZLyulY59SehmZjJGw1p93OmZvV32O0a6odaxSCkqLws7ZEIaqpcLBnDZxZY8S/hlpa9uDNzOKJyXh6vxeWgdMqO30Vem6wlnOWRn6WdyRy+mIfkxtYzheKsIHOscvEWhCwWvSZolSxu+zCmLgQqh6V28rhvY5z+Bq6cYofl8PdOvWDYcOHdLvbyocdI6lwDN48GCdALFr167WXwtC6oUC/UcffYQjR47omQhfWLVqFRo3bozDXW4OSvhKtQUZ0O6Z/hg3bpxV4oTJRCdMmKBTKcybNw/ly5e3tkA7o3MQgMqJiVpHET979ux61sSTyWRyIjMg6Zhly5bhXlE+0j2Fs6Q/5YMwf8Tc5jfNY4SEgcEOvlPvPjpbD96o2jmDU8idewTYqYTwlysDS2kCWAmYWh+YopS/gpmcQnrV3MCsJvFTPgizotfMC3y61ypIIhhJ7oNdztC/fdR50eSPIXhH1gC6lXXmNimZDcip2oLnSGf8ha2A/Z2SV/kg6846fVJ8gXlNyoQfw8azUTqhIZUPjsK+//776Lt/LAYcexv7p/bVEbQqZQ3VwhcxIUIFQYg/9Mmi8vHxxx9j165dLuVj8+bN+n40OXyMORah4lGhQgXtL5LSEAUkHUM7wWR+9wlCsrNICYJzDznDwi48ZhUK8Yaj/kuUgkFhlYI4BeyOJYHnKwKPKcG7j1JM6IBOM8DhSmDv9hdQSCnBkUpJeeVO9VK6zYfSuFrA50oBScg8G56CBbKMka6GqXOYppQNKl40v2ISRSofPdX5Mrrc4KrO7zT/424YmYvRsSrn9BzJK6lZeQaorZQ2X3mjOvBOnQgEBgXpdYYGnXBtOrJFXEXWqOvoFP43Tn7+GiqWLqlHaz/77DNt4WDChAqCED+Y+6N06dIuR3MDc7rZI2O5m9afOXMmRUalEwUknXL58mXkyZMCwsUIQjLDhyBnQr5p4lRAas0Dflnp3CbEnY8aAJPqKuWiBjBUCasjazqVD/o9VFJCNx2eKbgz+lKA+k7n8i8aAY8o5SQmaN5EHxI6dscE84cwOSEd16/aspDHBeYpCVXHZ3h2tdNXhcoGP5kUkYEMjl93nmMtJcDTvIqCPGfULoY51w0v36EUXdW36PuS0lijFJD7i1krPkAFK7fSPfxyFtbruTd/B7+w6L4eeYOikH/7HPzv1Lf4cMIoVK1aFdOnT7e2CoIQH5gglKZVderU0VGt1q9frzOjX7hwQTubMyt6jhw5sGXLFteMBxMVMjs6s6enNEQBSads27ZNvxQEQXBSMLPTJGh1O+AzJSA32QN8cFYJyr4OHEkkLA0dwZkQ0BsDqgAfqnZmokgmCaT5ny+zHh+r6/F4WaDnP1ZBDFBAptP62ViUFc5iUJGYfxSIss1y8O+YFJFlk3cBHYorxUMpVIwiZwRwKh7Mcs6s7F/uA/6nvtNHYqb6/qo6RzucBWJeki0drIIUwOYLwFvbgH/VJ80w48ql9Qtw4VE/HA924KCbJe8g9WrhtcoQFYZ7qxTTDukffPCBtVUQhPiQLVs2dOrUSftZ0RyrXr16egYyQ4YMOl8Pnd7plB4ZGanr0gG9WDHn6AKj16U0RAFJp2gFZE43a00QBAOjAv2ihKdF5YBrkUC7/UCzvUBjJQDPVsKacHvcld+ZAC8ullZUCJgnZP9V4K/TwFfqmtgVBne4iUEGvj3o/O4OFQWGw2Uo6geUcpFLKRSvbbgZDa5KbqXorAb6rQeaFnImEeyj6tJ3hSF0jcDN8NW9VDmztzNfyRaltNDvwz2srYH5TlIKD60Adl8B3lGKYHy4O/sVbXpGZZK+N55oS9knZyHtlE77dElOKAjxh/l1GNyBpljMbN6yZUud7XzhwoU61C4ZOnSoNnukHwij1NWtWxe//vqr9tdKaUgUrHTK8OHDMfLIKGtNEIRoeJjNoBttIyVwvVoQ6Gwzr4mGRMJKFOjczWzpTPD3P/qT/OMMJ03H7uwZnEpCtzJO8yty/1KnGRQzqv932ZnAkM7fVAwYaYs5R5qrv7mqLipDBNOJnDMmdH6nGV4DpSTRf4MzFxvOO53qJ9ZxztTQz4OJ+16oDHypFKFQtQ862J+6AYyrnfJyfHiD5mDv7HAqcv8+YBUmAmGBmTHoUEmUfqA3Tp48iQYNGqB9+/bWVkFIHaSUKFhpCZkBEQRB8IFAtbxXDBh/SrKpJyU0FaJiwFmPvkrop1Kxso1zNoFKwdeNnTMRVEoeXwnc8ZNTUfi7LfDx3cCfqm6vis5M5HQEr6eUi9NKWfjlqFPxoFM4zaNoCkahnH4cR6+r67wNeP1fYLdSYGguZszEpvzn9GlhssS3twNLVX+gcPFuvdSjfBBG4tqg9ICYzOUSgqCIG3in2H94YdNLGFvLoSNkCYIgiAKSDuGkF0OzCYIQN+orQfONQkDNXUowlhxrSQL9M6rncfpe0FTKsFIpGHRKZ2hfRmb6uonTrOuBEsC8Fs46hGU0jaJD+qvrlSKpCsbUAoZUA9oohYEzKIRmVp82dCooLylFhz4e42sD3cveNBej+RfzlVAZmaAUlLX3A9/dA0xXig5nYVIjvvjfJAg0tlg4HsUu79KOsYIgpG9EAUmHMGkUE9UIghB3HswF/F4eGHRcCbv7gXO0zTKII3qCQ0dxzn7QAdwOs3dzJmTov85Eeo0WKYXgrOV34MaLSqH4qbkzQpen7QaGxWV43IzOBMa3YHxAmK392QpAZi/1Ugs0T2NukqSkem5g06ZN1pogCOkVUUDSIRIBSxBuj4KBwOJywOuFgHv3WYVCorDhnNMsylPCPuYZmVjXaV61tQNwf3Hgw13WRjcSIuEfZwuopNAJnaZgqZ1JO4AXbuYsSxKW7zyGO++801oTBCG9IgpIOmTnzp24Y1oza00QhPhCk6wW2YGpZ60CcUJPcGgiFZPysO0i0NyYRdVxmmxxZD+hORbs9DuhE7q3qE+pje2q7ZoloekYHf4jL53EgQMHJDu6IKRzRAFJh9y4cQOZI65aa4Ig3EIcFIkJRYGJp505Q/48Bdy1AMjzjTPxnHD70P+DgrIngpUMSxMsZhYnVFQYwWrABue2hOTdncDDpYGfjjhD96Z2GFmstFKek4ojSoF7aztw/sRRRP0wREcVEgQh/SIKiCAIwm3Ah+jeKsD7Z4AnVjmjLt2rlJILzkS0wm1C5+73vZhVhUUBJbJFD3FJB3RmIbdnMr9dmB+kYQGnb8iVcKVgpqB8HvGB+U2YsZ3Z/5OK51c7Awm8Uw9oeWMNqgeeiZMzOhOvffzxx9aaIAipHVFA0hmhoaHImDGVvz0FIYXR5QDwihJQD3V2JjKc0RCYooTmHw5bFYR4Uz+/0/G7wUKrwAYzkjOpYA5bdKxsGZzRqxJSSaCZV4cSwNT/gD6VrMJUChWPdWeBLxtbBUkEc6cw6aExp7uvdFYsW7bMuRIL33//Pbp3744sWeKRsl0QhBSJKCDpjF27dokDoCD4gg9mWByBf+KQEnrVk7SPEpQN2QKd4WC7rnDWEW6POU2VguflsUWB9pCVmTyxYI6Qj3c7vxfK7PxMrTA7PHOAJDUHlXJujy4WeG6/z34g/47vjpcKHUW3Zd2BUfWwe/dunfF5woQJGD16ND799FNs3rwZkZEJOO0lCEKiIgpIOoMRsKot7metCYIQH/aHAk33qGUv0Cgb8JVbVOvrSq6atR9orQRXZt8Wbp+uXiKH0/G82WJnwsLEom4+4FN1rensntqhnxKzvCc1pdR9QhxqGbEZmLJoLdplPOAsVNDEqk+fPrj//vutEosn/TC+ehj6GwX04Hos71EJ/9syGgP/G4Q39g/Fvb89g/9erY8B7evi888/R3BwsFVZEISUirwa0xmMPlIqTOxCBMEnPMyCjDgJdDsEvFsM+D97ZwHeRNaF4a9ogeJa3N3d3d1lf1yWBZYFFmdxd3fXxRZ3t+KLu1PcChStUPjvmblZQknbJI1MkvM+z5DcO0lJJiPnm2PHMgHthHGqz+NPQLHtQLRIwMh8cpKxGpQQvq8SkGcz4L5MTlqBz05yc51C0ygMy14MEeKjfiq1i33A5lHo3rA8unXrhlevXmH659ko7vZdlJD4IMiL+NJPearQJiOwVa/IQ4oYQOMU/piQ+BwK7+iA0b+UQv/+/TFx4kSutsUwGoUFiIvx9etXuH1lNzXDmMvzQLWb9p+PgckvgA8yxOptZqDtUaDufmBlKTUXJHc8dR1jXShR/VtLYG9F9Q67paG+H0+EsKR+JI4M7apX3tqvgeK0a2r3+exx1c70w84FYbj7Pkx6Oxn1ttaH27evuH/rGgJauGFQbjel4hh1rx9xQRxT91TxMlw8H30JCAwhtDFzdD8Mi3cGw5+OQY0P+9G9e3fMnDkTW7duxTfqxs4wjCZgAeJCkPiIHNnGbW8ZxsmYlRI4khHYlg7wF0ZQ7TtA4RtA/QNqovLJ6mrJ1o4OnqzsiBRPDMgcZ4tCxu7tepZpZmgvSETl3wz0yqEKAHvw/DNQSOZKUa+W2ql+FENLbgON0gADz6l5KlQ1a0ReITzyqN3sB+UG+ucS68UyTMyFytcvyHBvGya8nYoSFyYjUqRI6Nq1q1zJMIy9YQHiQlD4Vdq0dsg+ZBhHJoRk9Oji7Nk7CbA3A3Aik3isBNSQ/SEuvgaaCEOKcQ6o8SA1IXRUyHvQQAjkLeXtt1++DfgxCZ3CwFLJ8slB39S+OeQVOf5CFR+ZYgMFE/z4HnOgzvU5Am6h8uoqaPp5D3r37g1fX8OdKseNG4elS5fi1q1bcoZhGGvBAsSFoAT0HDlyyBHDMNZg1CWgdko5YBg7Q4Y9hS2dqqF6FOwFJfG3EWJ95EVg0Dm1clkqD2Cb+HzdT6viI4G7EAtxhea3koemQOA19Hk6BSNrZseqVavw6dMnZf7p06f41iku0uwegD3jOmNAy1p49OgRtm3bpuSSbNmyRXkdwzCWgwWIC3H9+nVkXlJTjhiGMRoTOqNv8AZ6s85nNIIub8WeF3vKvKAk8hV3gTqpxGdxU5P6SRhR13oar7mvekl0XkRrETeiP8akfYTkS5tgRqkYSq7JwupJ0efwWySJ7I+q8d/B5941jKuUAqPbVEfkw/MwZcoUzJ4926IJ7e/evcOsWbOwevVq7NmzRykjTI0ZAwOFEmMYF4AFiAtBJ7bIPuIszzCMVVh4CyiZWA4YRgMkjgaUTaLum/aCvB1ZYqtd5OmRwqJIlFClOCqvTGWr1wvh3j6T+npbQPlCPbOr+SV/5QSefVZzushLVC6pGnJH5Ze3XXuBvSn2ofil6YgZM6YSSRAWVAb4zZs3yvLs2TNcvHhRSYKfMGGC4lH5888/FUFTcOfvyLX5V8RY1RkPHz7Ezp07MXbsWAwdOhRDhgzBoEGDcPr0aflXGca5cPumkbIQTZo0UVyiR44cQfHixeUsY0nopDbw3iA5YhjGJC7KR0NID0nhrYBXVdXAYhitUHMfMKOwWq7WHlA1q1vvgFnXgXVlgAuvgdvv1QRz4rZYl1QY/tGFINEU4pivcQdoER+oI4RTswcREDFNZqSv3hD+/v5KVa24ceOiSpUqWLhwIWLEiKGIFIKS3ul5hAgRkChRIiRNmhSZ1rVBzE/PhBJ7obwmLL7CDWuQH2cSlELfvn0RLx6X1bMXHTt2VDxWDx48QIoUxrnpvLy8UKJECXg3AFKaeOzl3BoZ1dp2x6hRo+SM88ECxEX4/Pkzpk+fjp5Xe8kZhmFMJiQRIgQIxbKvuw8s5NMXozFK7QAOVZEDOzDhCnDTF7j0Ru0kny0uUM5TLZ+sWeSx/umrOLyvCZEUrBM/zVMhCirDPfeVMDY/AMOSiu/mLl+gw4TwzZB498UNve+lRK9lB5AmDVe3sAcsQCwP36dzEa5evYqsWbPKEcMwloaSa6cWlgOG0Qivg1WfsgeJhVF+2gc48RIomBCIF0Xj4kOPx4FAOgMV0Eh8EB7i8c9EavjWwffqnKWJFekbpqTzxj8N02JM1XR48cI4DwrDaBkWIC4CJbhxBSyGCSeG7maKOTKskkYTxojWQkgYl2fGNesndodFwzRA5thAicRqXkW3YN4EzSG9H0JT4Jd7wEwjtt/bIKCBoepdIXlNTSSKsNYoZ6VtnLtYWjMZBtQvhpcvxYmHYRwUFiAuArkNU45kDwjDWIM+Z4Dp7P1gNMjGB0AHGyZ3B8dfGObUzZwe15RWQ680jZ5gqH9XiKVEhj0g+pz4CMSPBCSywQ0ISo7vkeULerofw4w6mTF37tz/ygkzjCPBAsSV8BdnSYZhwoe+F0Q8p4Zq7hHVakMMoyUq7Vab+tmrKAKV3q29H/jyDRiVzwGOET3x0fMxkDSy2H5G5H13fAgsTiUHhrCQF0SfWOKzDc7wGoW2tce4ahkwZswYJdeTYRwFFiAMwzCmQiJECpE/TwOjhXHFMFqCvHI5hfHc3Y7hTlTaNqE7UCWZ2k1e0+iJhK7UlT0ImG5E6FWV20CHBEC8sLwfVhAhRC7xGw9K/QT/O9MHgytnwqZNm+QahtE2LEBcAKpDniSJg2T8MYwD8eEL8FQYWbm5OiajEfyE4Uxeh6efgHH55aSdIPHh42//HJQw0RMHvz1QH2enVB9DY9ILNfyqnRAg9iZ5DGBM2oeItrorevXqxYnqjOZhAeICUOMkTkBnGMtDse19+dBiNESJ7UAdYTwvKSEn7AiV3N1WXg60ip74aOMNxIwITE4uJ8Jgiy+QIgpQ7IacCAsreUH0qRj1Pgb4zvuv6eG2bdvkGobRFixAXABFgKxtKkcMw1gCqpBzzscB7u4yLsPuJ0Du+ECL9HKCCZGZ14H1h4FRz4CWQngUFGPK+RiXTL7ACOIIsbImDZBYvO+qn5wMCxuIkJgBbzEm61gML39dyQtZvHixXMMw2oEFiAvg6+uL2O+lX5lhGIsw7DzQOK0cMIwGmHYV6K9fJIExSLMjwPGbavgU5W50SiieZ1YbCZpClVhA8/vAXX/g1Rc5qSW816E+uiMoKAj79++XkwyjDViAuAraaHjPME4DdT7vxpWtGQ3xNhBI5SEHjEH+OAl4fgCWpQbGJgPaJwAKRDfPGGot3nvND6gZByhpyna3thektHwkPj5Am8i/4vLWgVi+fLmcZBj7wwLEyaE7HxEj2rkNLsM4GXNuOEA/A8al8HoOpNWC+CDjWrdojIW3gOfPVOFhCejKmtFdiBkf4GGAOmc01to++uJDx7ev+CPXUaS41wO9e/fG27dv5QqGsR8sQJyc27dvI316DghmGEuy+DYwLI8cMIwGmHgF6Gvv8KvgRrXGxMiEM8DqNHJgIf5JC6SMAtS4A5y0d6stQ+JDj1Ipn6NvuikY2aYmRo8ereSHMoy9YAHi5HAFLIaxLFseAtnj2q+5G8MY4nUAkDm2HNiDsESGvcWI+H+TRJbPLUgaIT6oIMXhTEAHcW4wCTtsizhR/TG25hH8emskLo9rgVatWuHs2bNyLcPYDr6EOjnXr19H5unF5IhhmPAy5hIwqaAcMIxGsFuanzmiQvcec95rDuL/eP1FFQrWIEc0YP87oLQHsOS1nLQ1YXg/ghPv63s0iXgOCyP9jRUju+P1a3t9cMYUFixYgNy5cyNWrFiIFCkSMmXKhMuXL8u1KhT5kj17dmW9h4cHOnXqhIAAU2MErQ8LECcnMDAQkQPeyxHDMOHhjA+QWBgbHmF1PWYYG3Je2I7xosqBLbGUeLCmGJF/88/HQH8r9eOlnBJqSjg2OTD3pZw0Fkt8ZxPFh4J8j9uXAAyMfwlDhw5VckYZ7bJv3z60bdsWWbJkwcSJE9GoUSPcvHkTZcuWxdevqrz++PEjihcvjitXrqBmzZro0qULZs6cqckO+SxAnBxOQGcYy9HnDDC1kBw4A+YYLoymoG78DQ8C/Wyd/2ENsUDohIj+Yi7yvac/qdWqysVUx5bGQ1hSscWl9qb4P9IIIXjA1Ht+4fmO4TmG5XtjB/jg1/fr0L17d+XuOaNNevTooTzOnTtXESIrVqxA3bp18fLlSxw8KE4Cgjlz5uD58+fo1q0b1q9fj+jRoyvzLEAYm0IuVXLTMQwTfrw/qI/J1PO588AixGF5G6B2Pl9ZCiiQQE7agvAYzOagEyKmLgISA+28gX0Z1LG1mJQc6PpI7SUy8pmcdCCyfn2EXr5LFOOW7p4z2uPNmzfK49q1a5VHIleuXMrjs2fqTvf3338rj0OGDFEeCxVS75hRro/WYAHixJw5cwYFC3KwOsNYgm6ngHH55cAZ0BceLEIcCgq2aHcMKC7Ex6LiQL746rxNkIa9o9DuAXAik+qlsCbpZAhcoPhxzErHMWe7GnPcphY7SGjo/Y2keIsxb6dh3oBOeP+eQ7e1xp49e5SwqxYtWihjCpmbN2+e8jxrVrUpFeX9enp64sCBA4r4oC74J06cQLly5ZT1WoIFiIPy7ds33Lt3T3G16WL/gkMCJPecknLEMIy5UJjLCz8gdzw54Wyo3nvGQRgtjFXKQ7pc2w77pAN1Wt/kCxSLAbjbyNKZmAxo6Q14WqHalkGMOW7ve8knIRDsb7gF+qF9vHsYN26cnGHMReeVoMIlpi6XXgXiwQOhnvXIkCEDVq1apYTWkzeEEs0fPXqEqlWrKonpZA9SDsiHDx9Qq1Yt3LhxQwnTouefPn2Sf0U7sADROMeOHVMaBw0aNAj9+vXD6tWrce7cOfz5559KQhLF+NE6Q3z+/BnRI3BSGcOEl64ngd7OVs1aZ3iw+HA49j0FRuSVA3vgACKk52Og1yNgTko5YQOyRwNefQHMvura2rsUwrGfJegBcjzaqdgXjPn4+/srj/NvAUMvupm0EE+figPdAJTnkSRJEsXbQd6QrVu3KvO6/4+8VxSmRQ0n+/fvrwgTshm1BgsQDUMCYt26dRgzZowSzzfSbSNiLG6JBz3yYtCLyWh7tB06JPD+Ly5QH9oR6f0Mw4QP8i9eeQvUSKGOnQoWHw7JZ2HhRrd3JTYNi5DtvsDpj8CNbLbzfug4nBF4YsuKp1Y6hht8O43XK/v/kG/AmEaqVKmUx1tjgY/zvpm05EgZ+b/8DX1GjRqF3377DYkSJcLp06eVECs3N1Ww6FO/fn3lkW5Qu7u7Y/v27cpYS7AA0TAbNmxAvXr1gFZi56LlyTVUT+KHWimBOFHki3aORzK/Bz9VOPD29lbiABmGCR8DzwFN08kBw9iZegeAlDHkwN5oVIRc9gOq2qkpIzU7pByQL+rQdMzxgpgjQox4T1uPa4gwpadi9H75YvY3YizE8ePHlUgYuin98OFD5M+vJiXeuXNHabmgEyIJEyZUHgnqBRInTpz/wsG0BAsQDUDeCsrp0Ofx48dKc5mi88JoIvg1CH2DtuDLlNr4K5cbhhZ0x4CK6ZUTRofL/eSLGIYxl92PgU6Z5YBh7EiZnUA5T2BVKTmhBTQoQprEBbb6yoGNIY/pDSGAOnqrY5thiggx4bX1Pnuj4a5pSggPhX8z9oNuSpNXhRLR9SlatCg2b96MpEmTKt4OWnRQjvC7d+8Uj4nWYAFiR86fP6/UdaYGQJ07d1bCrMhdRuPZs2djwNPx8pVhUy+VGhM8MJs/hiW7g0VYDPev4izIMIzZTLsGVEomBwxjRwKEZfvKXxi2WhTDGhMhKaIAWYQNlvmqnLAhvR8DA4RI/PQNmP9KTtoKS4djSW9MuvdPMeXCUpyeORZLly5VJxmbQ+FwFN2SOnVq1KlTB/fv38fy5cvx4sULpXQyJafnzZtX8Y4cOnRIec/8+fOVBPTSpbVX6tDtW/Bb71aA+lHEixd6qY4mTZoo2f1HjhxRujg6C6Q+qUkMqU8qmXb06FHlO5LXg8qmNfD6A5E+2fosxTCMMRTaChyvzndqGPtTez/wa0aganI5oUVsnUQdBh0fAhVjim0XR07YgILXgVNCJH4SgrHUTeC0uYIxPKIuNFvTFJES/Pd0j45pGSqjaOd+yJcvn5x0DTp27IhZs2YplalSpDAuIdDLywslSpSA9wQgpYmlsnMOjIxqv3RXoll0ZMqUSREffn5+OHz4sJwV16cIEeDj46OEWlE4Vvr06ZV5sjtJnMSMGRN3795FggS2bBYUNja5rp48eVI+cw1I002fPh1//fUXRo8erSSSk2dj5MiRShxlrztDMOzRcDTZ/QuLD4bRKGvvA3nERYPFB2NvFt4CokbUuPggNOYJyRUNOGPD6qNjn38XO628gb+SqM81Q3g9JH6f8Pv1rVjYt4smy7o6O3379sWAAQMU7wY1HCRvR4ECBfDPP/8o4oNIly6dEipXrFgxRIkSBVWqVMGlS5c0Jz4Ik66tFy5cUHpL6Ja9e/fKNT9y9epVnD17VjG2AwICcOrUKbnG+aFEH2qBX7JkSYx4OxP9bv2Fjqc7YejDYRh4bxDKLS+PKOanpzEMYyMmXgEmcx9Pxg6svge0PQosug30OA0suwOsKCFXah0NiRCvD0A1GyajU95JPyk67vrb1vPyA5YOxdLDLTAAg16eRPsKxXH7tthBGZvRsmXL/yKEKGqI7HCyrykcSx/qCULeFwrFoupXumpcWsMkAUJlvci47tChA9q2bYsFCxbINSpUs5jU1sqVK7F7925UrlwZw4cPx5QpU+QrnBsSXZMmTVI8HTkn5wY+vZVrGIZxJA4/B1J7AO4R5QTD2AjquL9SCJDWGYBHH9WKVwcqA5EcyRWnERFyW4iAwjasGKYfzx5V/F6GWwQbSXjD2YKLEAuKkkQRvmCB/0Vs79NBSU6nO/PUi4IqMTGMsRh9SqPGJhTLRuVeqQEeuXhIaOhD5cGmTp2KYcOGoU+fPkrGPj3PmDGjfIVzQp4eCrkixUkhV9E7iTOe9VNrGIaxElR6d9rPJdgZxmqQsVptLxArMrCxLFA0ETAgF/BHVnU9YxorXwN5osuBjcgQVfW6ECR81tv7HqROdFjBIxLlWxD+uLcXEw9NwsizSxD/+kkMHDgQy5Ytk69gmNAxWoBQtj0ltsSNG1dJaDGEr6+v0ipeB72OvCCUIONskCCjWsxUvYqEV4UKFfDHjUFwa+1835VhXImrwmjwiAQk+F7JkGGsyis/oNAWoI24fA7JIycdHTt7QSa/BMbauIJd+wTAHJnWWSUWcOi9+tyuWDEcS4fbq6cosnI4Rp2Yq1Ri2r9/v1zDMCFjtLVMGfSUfR8aFIv28eNHOVJp06YNbty4IUfOw/jx4/HLL79g2rRpGDt2LDKNprIXHHLFMI7On6eBKez9YGzEsRdA+d3AkhJAXW2GapuPHUVIkkjA8R/NEatTKAbgLbugFxHPr4S3Er7GqoqFybvXcB/RDkN+ay0nGCZkTPKAUBlZSoKhhJdKlSopZb/0KVWqFOrWrfuDCKlZsya6du0qR84BlRV+8uQJUgxM+b1LOcMwDs/zz2q/hXSGnbwMY1Goz0yvfwGvqkBWeyUsOykr0wA9H4UzD8MMyKiic8gEISzLOPJ5xATxQ+FuFW4BxW4Ah199QpGUiXHixAm5lmEMY7QAoQTrJUuWKDkOlNuROXNmpdKTfnv+yZMn4+3bt0qW/oQJExQhQmXAChZ0nlIy1MeDGgVODORmPAzjbHQU18xReeWAYaxI8yPAGR9VfFDIn9NiJy9IdGHdtE4gBN5jOWEjqPJVp4fAyY/AL3HlZHjQsBek/QOgiBAdZz6rgu9oJmEHJgdGvz+H071bK0WLKB+YFkpUD164iHFtjBYgVN2Aks6TJFFrzFFlq0iRImHx4sXKmKD8kOPHjysej9WrVysChUr1Fi5cWL7iO9Scr2HDhv8tZNhrGeo+Sbkejx49wuT30xHTTfpZGYZxCvyCgBcUi59QTjCMFXgrLh1Ft6tJ5oudp+du6NhJhPwhjmVb9gEhuorf9aI4jwz1VHuBOCPk4Sl+U+2zclyIjvHJgAT6IvpLIDp/uIZJhydj9J4xyjJq92ikOb5RaebHMITRAoSaniRM+OOVmcrybtu2TY7UPiGUcN6iRQulIlStWrWUHBBDzdbpb61Zs+a/hZqmaA3qYr5z505FuW/ZsgX9nk9Bo52NxQphqTAM41R0PQV04YpDjBU5/QoovROYUQj4TRhuLoWdRIg9ClKW8QCuChESTxjlFz/LyfBgay9IKP8fiY8CN4AhQmB1NPFmTdlzW/Fm7gglQoaiZYhbt24pSetr165V7Eb9EH6KsKGWDnTzl6JvqLkz3fS+cuUKl/x1AowWIIbImTOn0nhPh37MH4VeUUm2okWLKr1AHI3Lly+je/fuiBo1Kka+nIDfz3SGx1fu/MkwzgjFiV94DdR3tiRgRjPMvK72+DhcWe2w75LYQYREdFONZlsSNyLwIUicT+IAq97IyfBCosAWQiSM/4Oqi9UR36ucmfkt/SI8RqMlPbAoV3wMzZ5YiZqJ0q8xcgxrgs+dq2NK7SzKTd/BgwcrooOExoino9DnRl+MeDISxbe3w9XhdTFu3DgMGTIEPXr0UIoBvXljqQ3N2AqjBQh1U6QW8PpQUjp5CXTQzhIc2onevXsnR44DhZhNnDgRZZaWhVsQK22GcWZGi4tunZRywDAWpuFBoPcZ1RAmD0juzcBlV7WXSITYUIjEEFbO8++pqjaBmhB+/gbUFYb6aUtX4rKWEDHy7657Cwz0lAMzSR5ZiPEEXzEw6gs0n9ICxQNfInPkIFTI7Yt+yR9i1LPRGOw9BP3vDEC1f6pDv8xP+hhf0MD9Jvrd+guD7g/G+DdTUPfBIsVeW7dunXwV4wgYLUBIbe7Zs0eOVC5evIikSZPKEZT8iODhVtGiRUP8+I51u+fVq1fIlSsX9/RgGBdh8wOgVw45YBgL8S4ASLYG2PcUOFgZOFUdOFsT2FVBGGCngUq7gY3eamhW1g1AGSFOGh+Sb3Z2bCREAoRJEtfGSf6xIgIvAtVE+PfW8r5YUoQY+bc2CvGRJ1o4Q2cszdcvSPbqHIY9HgGfgyt+slMZ7WL0flS6dGml8Z4OEhr//PMPqlcXZ1Q9du3aJZ+pPHjwAJEjC7nrQFDJ4ZQp+XYow7gCK+8BBTnxnLEwVOEq9t9AtjjAyyZAPr37cImFEbenotpv5vALYNJVYG5R4IAQKUnEuv7n5AtdASuLEBIgHja2mKn8LvUAuSkW8sBYDSO9FiFi4vvHPAcmJpcDrSFs0l8/bcaeeaMREMBFghwBow8NSiwfNmwYHj58qIzbt2+viBDqC6LPqFGjcPWqOJsK6LF///4O1weEclmcqXQwwzAhM1WcrsbmlwOGsQDU2bzINiBDLGB5yZAvtJljC4OuAPC3eE3xxOpcs3SAlzD0DjwD7n1Q55weK3lDdr4D/Gyc/0GkiQJcFvtA2VvAQlvklZkjREx8/e73QLqoqldHs3wNQuvUfkrLCEb7GL0rURf0GTNmKInl5cuXx+PHj3Hs2DGl7b6OVKlSYdWqVcrrqLTu9OnTsWLFCsSLF0++wjGgxHpduWGGYZyXfU/UpoPu309jjCmUlgvzAwncgYDmwJyiwP8Oq2Kk8Fag6h5hnP6jiouQIE8JiRHKS/rtmDBidwGHQnm9U2FBIXL6EzBAHN8HM8gJG7NCCI844rxCn8NmGCMqzBErgsFiW07XqvdDj8wvj+H+gTU/9KhjtIlJWjZTpkxYtGiR0tuDyu/Gjh1brlHp1asXPD09FQFCpXVnzpyJZMmSybWOgb+/P3x9fbm7OcO4AEMuAFN/blPEhEVw4cFCxCBlkqihVserASeqA9srAGdqAj1OyxeEwPA8wC7xPlrWlALmU5fp7Wq1NpcgnCLkuh/QzlsIvYxAFDvdsS/iAYwV5s8xW3uxQhMYZggPYvUbIENUIagcpGFm/eRfFBuU0TYWPTS12MvDVKjsrpsbiw+GcXauvhUX1ChAPLEwRqATGaEJDRYiYUL7W4nEQJ7NxiWckzdlWQng9yzA/1wlQZ0w0xvyMABodA/Ym8H2uR/BSS2M9mf2uhGvL0RCEyVh8DQQGPUMWJBaTlgLC3m+iDyvDuPihrlyxGgVix6eOXI4RxmZBAkSyGcMwzgrdBd6QgE5YELGHFHBIiRUJhcEztUUNldctRKWMTRJAzx2xVZUJgiRD1+BGneAzemCdea2E+mF2KRqWHbFTOFB7HsPlL8FrE0LOIjzQ+XbVxTPnEzpMcJoF4sKEOqC7ui8fPkSsWLFkiOGYZyR1wFqciolCTMG0ImO8AiJ8L7fBeiYGfhowh1yl85VMkKEUNJ52ZhAKo14NSn8K0g+d0So6tWRjGr4laNRIaE/Dh48KEeMFnF8xWBh5s+fj/rH/5QjhmGckU7Hgb+478fPWEM0sBD5icPCsCu+HSi0FRiUW04awddvLpQHYogwvCHPA4EUGgupDNYazaGg7RnPoVwf34n68Ax8vVbJEaNFWIDosXPnTqWxYvLoDnzGYBgmVL4IC+7BR6Dc9x6qjC1EAguR/xh6HlhRErhRF6hgwn5IHjtqXOjyhCBEXn5RK09pCUdNKX0nzpPujmwhvrqPCDEcqwKrq8ECRLJ//37cvHkTLQ7+2NeEYRjnYqAw/lrZqTSn5rCHKGAhoojf6dflwARG5DPvfU5LMBFCd+t9NRbz5KgekDZC6I528Js08SJ/xbt37+SI0RosQARv3rzB7t278ce5LnKGYRhnZe8ToC0LEPvjwiKkbw5g92O1D40pUAUtCsNi9NDzhiSNDDyzd9J3MJKK3+zyZzlwEA69B94JIUcd3W2CAW+WJSiN65wHomFYgAhmz56NP73HyBHDMM4K9VMo6ykHro4WBIALe0PyxDcvnyPApZNAQkEYsTlzATf95Vgj5I0GbPaVAweAGid2E+J4XVo54cDkjfwCBxewbadVXF6AUNdz6uaeyF1OMAzjtCwSAoSavDEawwVFyK13puV/6IjGXftDJGNswIcqNlnpjro5XPoMZHUg++LXB8DhjOb1UKGeIW29gWI3gL9fy0k7EsENiB0tEr5+ZdWuRVxegOzZswe1TvaVI4ZhnBUKd0njAURiv682DX4XEiEnXwLxzSxtyhFYoeMXBJzXgPGro28SYJmGPk9wvD4Ama4Aua6JQ/AmUDyG8eLjxEe16WPe6+J94r1thXipGwc4kgmY8EK+yM5kjvUVN24IRcRoDpe/FMeNGxevI8aWI4ZhnJWhF4CpheXAldGyoe/kIuTvu0CRbUDXU8CcInLSRKiKGxMyG8sCDQ8CN/3khJ3J7A48t1c39DD4JPalTg+BM1mAQxmANWmBaSnkyhB4Jb4LeTlIcEwWImOYJ3A2sxAyGYFt6YCqwpyibf9eI8UA0kULwJ07d+SI0RIuL0AqVqyIDY81VjicYRiLctMXiBVZTeJlGHsx4QpwvJq6eEaXkyZCjQs3CaORMQxtV6+qQoQ8A+a/kpN2JrqwtKisrdZoKYTE+OSqxyNOJCCRET0/qtwW2zaeKjhWpQEyBgsvu+WvekWOZZITYWHlcLl0X59h5+Q+CApy5JaQzonLC5AoUaIgb6GimnLZMgxjWeiO84QCcuDKOIKHwYm9IBR2RV34w8OOCsCUq3LAGIRyOkmEnPwI1LkrJ+1IQSGKtr2VA41w3U/si0LMVjCx0lXgN6BiCO/xFvt2A7G9d2cAEmikgWHcDw/QqGJx/P3333KG0QouL0CI2iP/xhafOHLEMIwz8UJcaP2+qgmqLo0jGfZOKEIo6fz+B8AjnIYZdVHPzf3VwoS287xUqpFtbyrGAva9lwONsMAHaJ/AtPCw3x+KfS8Uz12tO8CWdEBiM/bxweeFUNsKVN0DZNsoJy1ECY/XuH6dG+hoDRYgAnd3d3yt0FWOGIZxJjoc58pXDokTiZDfTwDtjgHlkwJRwnnVXXob6JZVDpgwoUpI9qakB3A3nJ4vS3NACKKtvkDKS2ooVmjMfgnkF/Y7hVstFqLOEMOfAfXjAilMCXOV4VeUs0PlpU9VB7ZXsEKe07lNiPnwFDcl1BgsQCSBgRrrXsQwTLihcJfnn4GiieSEq+KoxrwTiJAWR4BYwig7WBmYaYEiCO/EpSpFDDlgQoXsWK1ULdZaA8mJyYEdwh6nxPN0UYVIugncCyaSqMpVQSE8qLfKqczAHwnlCgMc+SDWm3mepXP0yLxyIGiXUQieLUC5XepChRtW3wOW3xVC5yLQ9LA4NexUvSXlxfrqe8X/fRLwFp/BIF8CUCFbMm5KqDFYgAhu3bqFRIlc3UJhGOeD7jwPyi0HrooThjM5ClT1imLm9Y2r8PBQGIRUTIExjn6PKfxGDuxMRDdtJaL7BgFlYwK1YgMDkghxnAL47QFQSgiRireFCPAWRv1DIZyFGCCxEpqxSCGuz4UwjmWmRflECJC3euKnR3bg3xrAvkrqsqmcEEMvha3mCyQQYqlXDlXQk7dkr1i/uDiQMx7Q+BDQ2gvY9ggovFV8j91AIzH323Fg7KJ/OA9EY7isADl79qzSAX3ixImYNm0aOpzrLtcwDOMMHHoGPBIGmznN3hgN4cACapEw5HoJY8pSDDkPtBEGIWMcp4WF0ymUu/a2pHl8YLQ4J2mFGcKgnySEhY7s0YBd6cV5U+xf/6RVxQlVuqIKXqExU/yd7NfEd0smJ4xFr/rVgmJCKITinKCiApMKiv0/jxATmcRb48oVkgRifdsManW5hmnE3xMiaqU4b2wtLz5XPqCJmOuSwR9Zvj2R73Bc1q1bhzJlyiBNmjSIHj06ChQogLt3DVda8PPzg4eHB3bt2iVntIXLCZCPHz9i4MCBuHTpEsqXL4+2bdti6vtpiAwNZKoxDGMRxl8GBpwTF6BycsJVcRbvh4N+j9QewGULVj+6+Q6oFUafBuY7HwO1U42pRTzgcEghQqFhpTK11KfDMwRvGnkymojPG4W8x/T/h/IZNvqKfTwLUDmWnDAR8ny0PQocEOLMEg6iykIIrS+rNp2lfCt6LJUEKJrgCyJE1MjOYCZeXl6oX78+okaNit9++w0lSpTAv//+i+LFi+Pbt59j/Lp166bYvPfu3ZMz2sKlBAj9eAMGDECnTp3QwutXpB+RAbG6cBNChnEmqErQzsfisYoae++yOFvolQN9H+o7U20v8O8roHZKOWkBtJBQbWv2PFErJFH8P3U5NxYyaCNqzMLJ4S4M5NvAuU9yIjT0DX/d8+CLmWwR+2cm8Vl+IKy/b2hOQLtkC2+gv/id/nwkzr0m5nlvF+8h0bCuTBgGqQWO/4AgDcXAmUGvXr2Uxw0bNqB3796KZ6NatWp4+vQpjhw5oqzT8ezZMyxevBhubm6IFctMdWhlXEKAkDKcMGECbt++jYlvpyBxHyGHv2isJAXDMBZh8S3gr1xywDgXGhYhlJ/R8QRQfDvQ/bTad+ZczfCX3dXx4QvgrpWMaitC4o0Si6l3DyUaT74KxIkCnPUBCmwVxrOBJoyPhUG/7A7wSWwjEimUe/OneD/lD2iJWUKMTk0OjH0OlLgJ5L0uPmvwHmQhGPoG0b1WfzGCvPmAa2T9mfg+hWCvpbCtIZ5AavEbVYktxOJTYJH4rQiqbNXhAVBBnJOpc3o18Rt1Fr/f28zqeqJQQuCC2AY1jPHshfP4j/A10KEbEupCrVasWKE8Ennzqglmjx4JJacH3WyPEUPb1SqcXoB8+vQJ3bt3R7ly5dDyUCuhRhxbATMMEzrUI+GMRjog2w1n835omOvCYKYqPVTuubowLqkB3pbyQGYLO9dPvlDDSZwZynFpdRTolk0VHStKAtvEtuyaFZgoBN2ZGsBCYcxSZTG6c07Vj4oJwdf+mBB7woilikk19wG7n6hhOFoUbFTKdmUa4EhG4F9hiI8WYuQL5QmZKgRCQvd3QlkSis9AYs1s6O/okZlyMBKoTQ1HJAXmiPNvdSE2yt4Giop9dk8GNZ+Evnc28VoSljpLLJ14z7PPchAS+uezcJzbSsR4/ZOnwJHYvXs3KlWqhBYtWihjurm+cuVK5Xn69EIJSi5cuIBFixahTp06ckabOLUA+fr1q+KyIldV7incCIBhXIHm4jy847EcuCLOLj409P3o7nwrL2CjMHYp4bWqXlKvpYkWCfjoxKmKFDp5/CVwVAi4amI7Ds4NJAvW9I5i+jeIbZ07PrD3KVA7lfp62vYkUCgJeXdFtSqSI4i1CMKQjx5D9W7ZChLMVCFqaHgrs+kETTDKCUFRXixTSIwL0dFMr2km5Zb8llCtCKYTQJQDEi+q+twgho53M88BpXEDB+cOkyPr4+OjuoLmHjR9ufQgUAmt0idnzpzYsWMHIkeOjM+fP6NIkSJKZA/lgBQsWFC+Cvjzzz+VdXnyaNvudWoBcurUKVSpUgWJEyeWMwzDODt055QaWVFIDOOkaECEND+iGnNk9CaOJietSMEEwF2NddO2JD1PA6tKyUEYUCNGEhxU+ShMDBjJdkca7+dfAzEiq+csW/G/w8DfYjtbrJiBge07PKnaW8Qg4vWRhQCh0MQ7Yn8mD9bIfHKdKZhxDojk9g1BQbZTe2/evFEeRwnB9/ty0xbCUHUryulYu3YtEiRIgJMnT6JGjRo4cOCAXAts2rRJGU+aNEl5rZZxagFy7NgxRRkyDONaLBSHPSUBUzUsl0JD3gGrY+fvekOIj9lF5MAGbH0I5NG7m+xMUEhV47S2NcTtghQeBHkASMSuNlJ0WQr6f5NYWjDrfS9jiCAsz3xb1OaBVIK3TBK5IjhhHeNmnANyuL9TqqDaAl1Y1L1VBRCwt7hJS450sVGsmNg4wZg5cyYaNWoEd3d37Ny5E5s3b0akSGqiGTXU7tmzJ5o1a4b8+fMrc1rGqQUItd2PHTs2MET7PwTDMJaD4oov1gIuvFHL8boEriQ+dNjxO6eMAdwyseKPubzyA/qL/bi/ExZXoOOTwsvIq+G0GDDQ+5xRG+pRDwtbMlqYQyV3yIGlMVKEHKuq5vNQfk/hkPq0GHtsm3gOKB/ZG3vGdJIjx4L611EVVxIZFN5F+SDE8+fPleT6GTNmKI21KVeEBMjo0aOVPJH+/fujUKFCuHjxovJ6reC0AuTGjRtKfWSFTxYsxM4wjMOwrITaO2H2DTnhrLii+LAz5ZIC673lwIpQVShK2v2njG1CvWzFsRdqxbCr4vJsS0+SXTBg953xAZqmlQMbQqFXHtbspq8TW4bEiJECxZrns3hBb/BSCHpHhJoQUkrBX3/9JWdUqBLW1q1b4e/vj86dOytJ6tTnLnNmtdxY9uzZlbGnp6cy1gpOK0AyZcqkKMSkSZOi887H4av4wDCMw0IhDnOdXYAwNidTbOCeOY3ljISuWfm3AD3/VcWHpatq2YvTr4Bcm4BRwiinUsXU/8GqaOumrwLlPtgz3MxHGOA2sYn0xYgGxIeOopmSK33hHI3Vq1cr3o44ceIoTbQ/fPig9AJ58uSJUvmKCi5NnTpV8XzQUrt2bSUPpHHjxhgxYgQSJgzJ3WQfnDoE6/jx48qGL5kgEBV3qyX7KGmQYRjXIml0tdqKU8LeD7sQPaJpjfFM5Zq4VlHVqxVCQDuL+KAeHh2PAweqqKWKqQeEy6AnhKZfA37NJAd2YG5RoOBWoMEBtWCHZjD3XGbi+1LHjw5fX8c0BgsXLowcOXJgwYIFiBkzJipXrqyIjPbt28tXqJw+fRobN25UQrBWrVqFc+e0F4vs1AKEyJAhA/LHC1Jqs48voFbaKLEDmH9LvoBhGKeHylxq6kJrKVh82G0brLgbSvKsBcgXH5gjDMWS24FsG9Xr1qLbcqUDMuM6MOmqWjUsnrMnm4dBWU9goh0LZJQS++3ZmkJER1KLG1gKCnWlcMFCQtxQiWqTsOFx/Pn5A/nMsejSpQuGDh2qeDumT5+OtGnTKonu1PMjeLVXKs9LzQmpGeG9e/dw//59uUY7OJ0A+fLli1KGbMqUKRg2bBh2j+74XzMiuotEd112VVDLGVLzqMaHVHcowzDOS8/s4vjfALx2Bi8IXah1C2MXnn4CTr0EWnzv/WUVSgqbggzFI1XFUgVYcFOucBCefwbO+ajRB/ufiqUSEMnpb3uGgvSCUNfvGML4p/0oNOimydhLwC+HgTr7geHi/eRFsoQ3l3qqxHcHPljAi7fviSo6yJbaWxE4WR14Ir4b9Rs5IY6TMLHxucxPbFcPD8fr6kn5HRUqCANWQMnod+7cUZLOdY0J9WnSpAmuXLmihGlR1S8tNiV0ulPBx48fcfjwYbRs2RID7g5UmhZ5BkvcI9U/Mq96J4Y6rFIpOKpFPe2afAHDME4DXcT7nwWmFALK7gQCHNUTwqJDE5A3rfIeNTTKVpDHgBr1fZNjR4A6w9c/qN4JH5TbBrkeDgCdeijsqYw4D118o94Ape7tZcVCjzTfSMx1PaU+p5smkSMCfXIAI4TNklTYMiTkqgpB19rrezdxczn8zMhE+FDOOyQ6up4WIqQyMC7/d4E5VjzfLsTIoHPAsAvqnEEsdU6Tf4fsOBJDVcUxStuVKn7RttQPv/cJiKjkUTD2xekECHWHpB0rdlfjdi4qAUel4A6Jg+e1/3evSFh3JhiGcQwo3LJWSuB/4kJLNx4aCqPIYdCJDktdpJ0VG24fqtw0q4ha6tmWbH4ANEsnBxqGvB7UgyeqMJzJa7OkBFAggVxpazSWgL5TGMFBQkUeEPbGo4bC7hDbZ18l1TNEjzTfKbPYxxKrTRlv11PLE+eMC2QVJk3rDMCkgmoZ2zKeQP7NRnoYDEDelMZp5CA0dMeWgXMRifFG4ny6uZzaWDA4JJx3CRGy/ZGcCI4Fj9uHr4HcYns89wOOVxf/ZwV1ux4W25g641cRgoREH+Hj9w2JEiVSB4zdcCoBcvXqVZQpU0apDmAqpNrpLg15RX4XJ4DmXqpqPvRMvoBhGIck8Ov3u3JVk6se0LXaC4f9kWAXekYbHBDXgyyxgaJ2sF2GC/FMd5Lprq5WvHi7n6g37OjGHcX+U7GXVuLaSUb0ZGEoMz+SXBjkfmF0BaCwu/qpwi65TGL0oBAsw8U+QdueQrOMhfaf9eIc2CO7nAiJEM5BJ1MCTW8A5Y4C4woAaQxEM1HvmjniNeXF/mowZMyC57d7QoRVmwhsKiu2R56fDdtU4vOdqak2fhx7WQi4W08RL56TdvV0IJxKgFDjQaqHrDQfDAd092GPUO2rxQFCSVUUx0gdlbmUL8M4Hm0yALsey4GA7oZRXLXm0IkOC16YGcsSJ7L9rgOUy7i+jBDRydTwEntCYY0kOlbfA/rlVG/ckTG8m+52V1CFPvMzOYWo8AkCXlioD0UsIWi2lgfWiHPGn6eBx0ZEbtBrcm8CRuaTEyERwnmo/WJgwDpxXi0phMggoExjMRnstTvF+bb4DuClP/B3KeBa8PQDC5/jxm4HRjdUhUZIkDeG8qm+fhO24id/RI0aVa5h7IVTCRAqTzZ58mT06dMHvm4x5Kz5JHIHVoqDhypoEbX3A6XEQVVht+q+NOZgZxjGvlCOV3u9kpeUfFkrlXoMawK6GFv4guyS2GAb5omvFjKwVQf04FDZWrprXVA8Dj4vJ23MO/H9SXyQ8FhQTA0PYownpTCE31v4BgjZKjMLA/WEjRIS5DQjD0DNfcCDj2pp8hAxcCxRiFPhoUB2IS539xTCI4tcoUN3HhPL0jvAnCJAf7GP0Gf7AQsfpx+EmNtzBahM3pww/jYZvJRPUyxrKjx+rHdXirELTiVACGq0QmXKer3Iha+xk8rZ8EHhG3TSp7s7FLNJbr7E4qDqdEIVJBSq1e2UWu2DYRjtQN2G7374OdGSLow7QopLtgV6F2vGsfi7pFqRyJpNCMOCcpnIq2epO+mmUHkvMLuoWslJ02gs/0PH80AglRVuvlcQ5k6HzGoeBIXF6Yfp0fMcG9XXnKkhBHRdoIUQI3ovUca9/hVPDJyTnr4V7x0HrOwAdC4vJ0Ohe3Ng4nM50MeC57uTd8V5fQ5QcbwQX+L/i2CkNXvDF7j84AWSJUsmZxh74XQChKAk9M6j52BQzNbo9qog3kex7C0aiiFvlxHYKISIkkRWWdb1vqoKEorHbOmllqZjGMY+UHw63fGjLtKGiOAmn1gbfbGhWxiHJUUMNbGWRIg9Q/nI+0BeeVtCXv+4UdQeJYx5NI8nDOd74okVBBKVhT5fUwiQ1Gr/GB3k9aCcHF0RA8/oamly6khPVaLIo5XCAzjqD7zVi+w45w2MEetIfGzpCqQxsnFkPvH/k8fEGue9DL3FZx4JzBL7foviwLH+QoSElcuixzLyznQQKoyxO04pQIjs2bMrfUAa9puMLW655ax1oI1Id4OWlVAFCcXC/pYJWCsOXp0goTre2+x5x5VhXIw/ySspLsYGm56JiyFVwPv7rhxbiuAXXFoY22Gj7Z1MGHAnqtm3MSBVRaLKbrWEcWkrJlxRc6oY82mbQE1GryEMYWtRO5UauUHVPKl8c1TxnLwf+vwi9p1LtdQqUZTDM7wbkCQ2sNRLfMaFQpQMA0YL8RFPCO59vYTh/2Ofu1CZcxCIGTz0KgwOXQfSi/+n8gRhN40Cyo9VlyazgLJjxKE9Wl2Siv3+cD9gcVvxnbLJN+sTxjngyWfg+uNXcsTYE7dv1KddA1DTFGoXf+TIERQvLmStBWjXrh2ePHmCGTF2InUMfWej7Tn/Glh4Sy0DR1uc4iLriJNEXbHoGiUyDGM5im5Xy1X+R7AL06sP4iIsLm4Uz8w4ETYss0zht1Q61Z6MugQ8/ghMLywngkFJ85seqrkb+rlQ5kB3y8lg1TwaDb/Sp/RNYGt6wMNK90epYluXk6qnl26KxjF0I0aHPDfeeSH2p63CLskPVM2pzimkFjbZfaFMjGC72PbjxLn3QB85EQZ+gUAUYQMtOSr203PAxj/kCkGA2HevPgEyewo7KbKcNIZQzgGfg4BePgUwbdspOWMcHTt2xKxZs/DgwQOkSGFc/KGXlxdKlCgB79UFkDKxaXF3OdtcQrUGHTBqlFBjTorTekAI2knmzZuH1LFN2XOtQ+54wNRC6omAvCTUVOiSECNUL51O6pV2A2PEhYRK1zEME36SiGvEMarGQxdXA3fFEniIi5G4+DGMOVAlKDdbhfGFQt8cgLcQ07peC7ru2c2OiGvgWqDWfuC4MCypTCt5S/zC0flaA183bBxAfBDxIgFvrFhRrUwSsSlqqSFZxogPIl0iYH5rA+JD96h7HgIUvlV/OjDEyKbb688AufoL+2cCsFQIkOW/yhWSKGIb5U5povgIg2hC7CSIFf4iRUz4cWoB0qhRI0ybNg2D/csg0EIJ6ZYiY2xgVD61+RDdUVorTgKxxUmCQrUobItqZ9NFhCquMM5NW3HipRhcYxeKPbdH8qnm0QkNucxtBQzaQCtCpkAa4O8TcsA4B/T724Adj7VTAWpdWeCvs8DpV2oS8jth2FKe4sMGakl5uvlF5VqTRAcmXpFvYuzKS/EbJQtNGNiCsI4VQ4IjFCESyx3453dgyh41b+T1R7nCAN4+QjyvAa6NEvtoT9Vj4mFi2FaIhPa9onogMJDvPGkBpxYgmTJlUtxXjfpOxPxMQmZrGKrnTXkjukpbG8sBMYTqb3JQFSTV96rxxlppQMVYBsoL8vFXY3CNXbpnA+ofADocl3/E1ZGCIzjk4SD3fmgMrSMMsp1ywDAmsM5bDaHVAlRaen4xoCnlGgqhQc3YqKFdcColBZ6YWT6ePCvU3VzTOIj3gy7jX75JA4w+sz0+d3iFugERQpWoyHuyToiQFPGAtaflCgPEjSFsHCE4jK1eZSnOJimPiE+vyhFjT5xagOjIkiULvL29EaSJbBfj8IikdpOlaiskSOYVBe6/V0O1SghBQmX2qMoP49iQl2tZSTkwEmqUSV6zBOLk3dW0MFaXI6xKV3TH7X9FgD9WyAmGMZLb7wwb+faCKlPdqBt6MzbynIbVYTsk9j4FMsaSAyZcdHgA/BK8EbdOiARfrEV4c6XCyAlpJmyWs/flwABnqBKYHVh9+TX67Rc7M2N3XEKAEGXLlsUxvyRy5AAEuztBZfOG5FETHo8I45OaQG3wVkNyGhwAPlgxlpSxPH3OqLk/sSKrYtMcKPb7AJ9HQ4QSGI0ptdutknqhfO4rJxjHxgZJ6FSOlo5dR+PES/O7lC+4CfwaziR2Rhjm4lxDp6XORpa0tboQCY2QRIYRCenUqPDQDfU8HJyFh4EB69USujYlcxlETZSau6BrBJcRIKVLl8bBbB3lSIPowkh0C6H/PBgUezyriBqSQ6Fb5XeKx+Oqm5zRNpQEuvqe6sXYYkRTp5CgfjR0R5LqmjM/M3s/UFmINGOY1ARot0gOGCYMhl4Afg/eCdoBuP/BvB4eFPpL3bO563n4aCzO+9ndxbkppZwwBWsIEWPEur7YoOdGiA8dE8V5teBQ4MA1YN9Vse8NAvKKZas4frz+smxyuTHcdE+HTMUqyhFjb1xGgESJEgX+/v5KApJmCC44QiKM15VLCpyorla9oNKjfc/82OGU0QZUhrncLmEU77FcKMPqMqqYaS/EZ3iq2zgj68Rx0MXIa02BtMA7TuxnjOTyG/M9CfbE38xzROeTQA8Tmr3ZBXt5CYyknTeQRYiP3uENxLC0EDHWY2iC8NBB+SBe/YCRW4GxwjY51Bc4OwRY31m+wMbsvf0W5cqVkyPG3riMACGePn2KC3k6AAmFtWEvwhATYRLK+xulAU4JIZI8BlBwCzCZ86w0AyWbk6diVmG1FDPl9lgCOoCpuk2JxGrltPzid7/OoUT4FAAECRVu7B026tqbmOPbGSOgkrfUDdwRoeZ0pnrJqZkdlYxvkFpOMCaxXZyPM10B3ontPshTTloCa3hEQsIM8aGD8uyoytWuHhascmUmD1/5IkkSBwrFd3JcSoBQT5D9nzyxMPNf4oxQSs7agFBEQ7gI4W9S8vq/NYBnn4FCW4F9nKxuV+iCTyUySXRQ+WVr0FRoaq+qwM4KwK/H5KQLs0xsgx9q2YdB1EiAP+dROT5Wzv+gXhrkxRyeV05omH+81TyzsuLzVt2jLtSU8Km4LpgCedUnFpADxmi8A8Tl+SbwtxBvp7MAq9PIFZbGEkLEBnlTNsXA93kWPweSRgqlLjBjc1xKgESIEAHdunVD3LhxsT1nL3FmbSbXWBh9wWFAIFicEP6v0dRnpDIw+4Z6EbrJd8btAl303/gDb23Q04UqY1HitauXa95yDmhrwj2GRLHUJloMExpDzwOXa6uNZbXMGR9g5AX1hsT+SsB28UjLmRpAChN7sMWLChQ2NmGaUbjpJwTfbWBRamC5WGLZwtKypUfEAVn9Jgkajl8vR4wWcCkBoqN27do4fPgw0G6psDzSy1kLYCvBERrBPgNVWFpbRpwIiwEdT4jvvp+7rdsa6vFC3o8KQgTagopJgfk35cBF+SAEH4kKhrEU88QxVSwx4K71XhiCP08J8SHOOVSoIjzQTZPIjtD+XEOG9z2xzereE4JPmBZpbBCqt/oNUOgGUErsn8tfiwlzhYizeUH0iRAJL94HIHFiDdXNZlxTgLi5uSk74t27d4Ext+RsONCC8AhOsM9EteH3VgL65ADqHACaHOLSvbbE64W4QNgo9PTXjMCUq0CBLWq4iKvx1UzvT9zowNXHcsAwwZh1HZhYUA40DHk/6RBIZIF4+x6ngb655IAJE68PQnwIs2JHOnHNtbL4uOoHVBDmy99CdBzNBOwRguevJ+K6rjv/mSNEnFSEXEhSFjm+PpAjRiu4pAAhOnXqhClTpuDAgQPwj2amP12LwiM4wT4fudKpj0irDOod+bZHuXqStSGP04xrwORCcsLKUBgWNSQ7XQMIDMUYp0o+1BfA2dgntnUWM5I9+1RXq7UwDooVjaeRwpCrnNwxLpgrhQFc2gI3O0jIXHkL1EohJ5gQeUheD7Hdhz4TYiAjkMKK4mPQUyC3OMf1fAwsTQ1sEmKHHF3UDf+ftKon5D8RQpjjDXEy1twOQN2/r8sRoxVcVoBQWd7x48cjICAAvwfWxZ0oqeQaI3AE4aGPgc9KYTrUQ4RKSVKiYr+zcgVjMcjDlHUDUGkPsKKkfQ42amB5J6t4ottnxUJN1Kijfq9/1bu6qdZq3xtGn/nehxAWIaJ0y3Zxse36N/CrGcdnIXHxvvwIOHxDTjCMZJ8w+poLQ88RWHlP7Q0VHuh8UHon0MkBe53YmoLiHJr+CuAjtpm/MPypy/kiH7nSCux9B5wXv8s2sT96BqvyV0Cc76cJwVjxFlBWLPNfyZL8pogQJ/OC+EXyQDS3IMXmY7SF2zeBfG5XmjRpglWrVuHIkSMoXry4nLUNfn5+GDJkCEYFrQZeirN3SJhh1GiOEE4uVLJ3+R31gtPKgmkxrgyFL2SKDbTLKCdshd5+Ov8wsF58js3d1BKcRKlRwPgM4mKVQB3n2CQunn5qYi0ZHuQ1iS3O1fqCKVCcJaiHAOUU+fgD8aOqF1t6Ld15Iy8adYb+KN5PSfDRIgJvA9XX09+MI9a9E+OIYl0MGZdOr6W7rDHFukhGxJlTLk1kQypOL6w3ivh/JzQR/5+4EJsDle+tMxXIkxIY3VBOMo6BlQynA8/E+VEYmJscpH0A9RmicziVZTcHKrtL4mNeMaCko4TM2/EuPwmQccnUMrvVxPn+gth+K98A+98DNcR4gGf4bz6JUyVOfQR2CfFx5IP42+L8HRb0eSY8F/uv+ByUxxMhplqRcVUpccqMJl8UEo5u6+idCzZGKoRkbr4oMPeanDGPjh07YtasWXjw4AFSpDDOLejl5YUSJUrAe3UBpExsWvf1nG0uoVqDDhg1SlywnRQWIJKJEyeiVq1aSDcyE/BVLybJGURHcEK4UItzE7qeBE6/Uito2SpnwVmhzvQthSFgkwoyoeynC4UImSt+86ziIjmgJlBrirheB+vA3v8ccM4H2BaOzux2wwrHaIclQhQJMTOtqZxgtI+FBchrIUY3egvj8rIazkhi2hEgj3aHzOKaaqYAaXYEqCcEeG0TggLsih3Fx+8PgYzuwB8hnOMnvQAWiPPqYSEY4oVj/0kl9sHSHkDZWECDOEB0cxRNTrVHFIVdVxLXgsZi/2ggj5nphYDiwcVmCOfVv08AJSjMzA6V4Ci/L0CYZ/r9nWbsU69xUcT29RTbZkJjIM0VuVIwOKAcBi7brVRBDQ8sQCxPeIW509C5c2clJOtx7ubqBB18zig+iBC+F+0MU8WJaE8l8XhNnGTEhezQM3UdYzp01+mZtUq76vZPI/bT1iWBEwOB+gWEYbJUzXUI/p7heYD3gcCd93LCxZnVQvx+QoA0mSUnGJeCKl6VEee/m++A1eJYcRTxQaGVJZOYLz6Ie+Ic4DDiw45QEvjlzyGLD6JbIiBtFOAVuTDCAXmIl6QGWgij3yzxQQihljm22i9q+yNg5nVgRF5xKRD7yxEhlH7CgKBffgyYtgeoOVkVA7aAvNI1Jqme+4rjgcoTgNgdgGGbgMJDgYdC4J0eBBwfoN5g+22JeJ04Dqj1QNGdkXH17sNwiw/GOvCvIokcOTLGjBmDSd7xcCObmfEbjkQoRitdbNeVAbaVA6YLIUKVlLiHiMoLcdGhruY6KLyoxl5VrFHYQpFt6omPlt1PxGstWVVJJzZC+e1Cgxrz7ewO/FJYTuj9HbqWfBACJE1MdcwAE5sAcWMAxUeIa/dDOcloEwt6P6jT+cJbwIVaqic4Z1y5QsPQ8UvnoF/SqjcTwgMXJTHMFnEN7CjOAyWFOKUGg/XuCnEqtndYfBI/DnlJzIV+2zgWLv1MpaQ3PlDDbreK79Q3h1wRBtPFtW7jH5bzPv4AAOvwSURBVEDXSsL4HwYUHAIUEos1b9QUEiLjz8rAob7A3l7iUO8jRIcQJNQ4dl1nNVRWpy/yCOFMHdd3V1T73/RsWh2/JX+lrmQ0BwsQPWLFiqWIkGVXs8kZJycMQ5Zi7qmHyMJiQOeTQK19aliCq7LkttpNmCpa5d2s3mXJtQlomk6tLHZQnCQpsZ9OfLRQJap5ReWbw0M4REeYyL87/SpQR5y8+YTwIzObAyt+AwZtUIXIzktyBeO0UL+kOZY4bm3IijtAGg+ghQXy9yg/gIo7MD/S/RFQO45aaWpMMuBaVrGtrOwZI/FS7AYwwFLh0DJcjUJte2QHkkUX4kF8HxKv1LD4J/SE/VRxvSMDP3FssZ8Jm+DUIHU5KZbSWcTfGKl6KyxJ0zlAB2GDlAlWDCGWEHTD64nPH8rNgXsRksDr+iOUXWvFigBMuGB7IxgRI0bE1ySOGAhvJkYYt9RDhBrp9c2pipCaYqFYUldi00NgwS1xwq2hdhQ+WxPYWFacfIXgMDfZM0ysKTyCseGBEJlc8cYgqeKL7fOH+N27A4OFEFl9Sq5gnA7K+aC7w47g9dCHksXJS003SApuFXbmG7nCDLoIw3qMIwltcV2yBVmE0ZtbiLNEQnQUMqGbfH5h5CsNAsOASudmuwrkuKYmj1cTorLybWCQpyp8LILcVtSgslNm9fmwPMDkgmruJ3nwDXH9qfgOx9XQVEO0F9epMQ1Vb4WlREjn5WpOR0dTiz9I0TTnXSaM/OeIOmA0CQuQYLx79w7u7uHwlzoxuh4iFJbQ8zRQfDuw9r5c6eQMP6+6dfUPGDqJU88Ni2ND4aEj6BsQh6sUhgrddetWWRwDXKbXKaF+PYMvCIFZSk44EHST6ER19ebI9vJAI2GEfTIz76B8UuCGo91gsoEIIW/Ek0A5MIF+QkAMfwa8DuP3GCGM/HYJgJ3pAJ8gYGYK4HBGIUJiyRdYkXzxgQXFvldK1OfYGqDedPUGTGgUTQ9MbwqUGxP+/JAW8wA/sa3HNZITxiLFx+kYeZAthh+iRjUt8ZuxLSxAgjF8+HD8nlgcQa6GCQZv1jjAFnGRI4OcktQLbwX6nFFL/Dkr1C9lrrUNTzsID4KqXyU34Y6eprDx9oonttPrj3LAaAML5H/Q3d+8W4DFxQ0bYY4E3RRpkwHo/a+cMBH6+poojWkqJEIsJESa3xfn/NtCyN0T58dPwJ+P1J4b5AExlVhigw5MAtQXf4vyR0JKSL8kBHA9cW1NFgUYKUSgxTupG7FtiiUClt9Vn0+9ChQQx8Qscd3b8LvYr4TIDYtSmYGeVYHiI4F34vsYC4mN1gvUkKs8A4WYEfvvvFZypbHozgNRomPFk1ioP+uAnGC0CgsQyVch2QcNGoSGDRsinru1ShdpHBONOfIATC+s3nlLH0ucXHcCvxxWm8Y5Kudfi5PwdqCvEFT6eL0A8su+GRbHTsJDQZy054iLYlMjkikZoEI2wFfs3zn7i/1dXGSpCssxYagwjgv1oml3DLhaR03KdQZ+E4bg5bdyYAZ+wkh22PtJ4RQhLYT4SCrEBuV6UBWriuL4pt5G1HXcXH4R+xX17mguHqe/lJPBeB9k3Q7qxtAnhxDht9TiKvPEI5WfXlYCyEg334wU+nXzAeMbA2VHC+G2Engq90MvcZ2hHkuUK1JbPHZcCkwQNgOFWhUdDlTPrYZbHeijhnSZhO6zRYiIxTFroo7bBUSLZoZaZGwKCxDB58+f0atXLzRq1Aj5rxSQsy6KmYZwW3FyPVZVnDgyqnXkqXLWyRBOtFqFPnc/ITzWiG1AgkPH4PNq076i4mJkUewpPPQ47yMusknlgAmTbX8CF8UF83A/tSoL9Qxh7IQFvB8NDqjlSB2l1K4xkICgBqHm0jaT2khVS7wLAAacE0at+Fx0gyjUPESdN8QIMTLoqZroXUEY3PSYJzowOpla7rZwDOCl+BvjxdgSFPUQn9uAZ4CcIiRyrIaRoozCcKkAQc6NwJwiclIfOt6MOOYoHOvfwWpD13aLxHYdoTbFpRLwR8R5c04LIULEMecfqCaYnx2iChd6n8lNZPU+z/40zRB0ZT9KrQtHEpTG2bt3L+rWrYt8+fIhXrx4qFChAp4+FTux5OPHj0oxpaJFiyJr1qxIlCgR/vrrL+Umu9ZgASKoV68eWrduDc+D2fDZhas8/Uc4jGJqXkgVoJaWECfty6o3gR6tGZ5Ff5rq9tMFSh+KgaZSuP94ywkDXBbnqYcfgfJCMFFoGcVQU2UQ+ry0HBNC5PBzNe/FYmhEeOjokg3IIi445saM2w0NbEMPdyCqMFyp9jyVpGy7EHjxTq5kNA8d42/EeaNacjnhJFAYFn2vfeL8Zw50Q8lLnPfMfb8lodychsLIrLJXrfRVK4V6Q2jQeaC6mCPIizXtGpBhvZqIv0W/bLa+GAm2tBPG9hOxnY4KwbVHfGd67GrpG016zH6lJqXrWPkaKC6uXTmvin3QWrke9F1NoDtdD2KHccPNSCHSrBiwtZvYrn8Bi9sChaSnnSppVcwO9KuhCg9LcCl9A5w6chBtdogd10k5ffq0IjgeP36M8uXLI3369IogKVZMbGgJRfL06dMH6dKlQ4MGDeDv74+RI0dixAihAjWGTTqhf/nyBZEihX57yV6d0F+/fo25c+ciXuS38AsIwiehQNwiRBRbRmgzWuCGT69uIujNNSSL9gr5kr5FzuRBP3TitCUz9wHr/lVLgyYRB7FVMeIEExZ0gZ94Ra2ylFGcYCcVAuJZ2M1MdfvzbVET6XzFxcTNTYgSmVSdSWwj2sPJo3Gk6ve7nFTnf8Z1IJb4Hem1w/KqlWR0UNWr7qfE68V6atxkkbujGhId/yF/467iu5bzBGoY1+BVG2hke957KS6wYn9qWlQYMWJfpwZZsaMBA2sBuVKqHXoZKxHOc9R88bs9/QQMyCUnnAjq50GGOz0OzaMWETGFt+JcShUPD1eRE3Zg52PgT3Fumi2OLf3zs47sG4H4UdW8HTp/UWlZ+tx/nARuvQP+KaOKFkP0Pyeu//7imqrri2QIC3ZZpypXaS6L84X4jB7i8za5pz5OEOdcyhOxOCYKD31K7RDXbnFdjCHOXbOKAOnC6g9lr3OxPP5vJy6GuRfeYcz2C+L6bx1XkhY6oZcpUwYHDx5UREWUKKohpZs7duwY8uTJo4Sekffj6NGjynryiHh4eCBhwoR48cJQx0n7YRMBcurUKRQsWFCODGMvAWIKzzY3wJn7kXD5zit88PuCeBFfoFP+G4gSUZzhrQwZySOEkV0iUyRsOfcVExqLs5mtsIAQIfY8AUZdUt1uvXMAFSwY9kOlJ09Rh+8QoHCw30+oIoTKbOYX2/LfGnKlNdGi6NCh97uSIHvwERicW05oHS1vV8FVYTgNF/vYy/dAkDhUdWfZ4A15KbEzkRDmSeMAKeIBqROIi30itfwkEwYWOC9Rz48GqcVF3FJ9FjQIhSpRGCkZ5JPEZdiQIW8I8oD0/FftbWQvJghBT4KCSsWaCpWUbZZO/May3Cx5yOfeVG8u0WFIwmV9WXWdUYRTjJCDecErYM0bwFeYDOQJmZ1SXWdRwiE8gnP1LVB1L3C/vpwIC1uel+Xx/zJJPgw+G4RJW07+Z5RbAy0IkDhx4sDX1xfz5s1D27ZtlbmBAwdi2LBhWLFihSJGkiZVDSs/v+9VwFKmTIlnz54hIEAcBFaC/vbJkyeV/4eg/zN//vxKa4uQMChA7t69i7RpLZeVOmXKFHTp0kWODOMIAiQ49+/fx5xRv2FU0V1yxjp8Rhz0358NrWvmxIr9T9Ey3zNkjCiunLbGQkKEuon3ERe2a+LCSCFbdHcuPPHKins+OdAqjCZcB8Rx0fG4Gp5QSBh6462Z7qNxA1lB7/ek8KvKe+x7t9MkHGH7hgGF5N4WRt59H8BbGCaPxcWeEjYphMv3s+rJ0z8703Oao1jx+FK4UChDMiFWkuvES8KfRY7TYoHzUemdwP7KqkHq7NDNH/IWzzYU228Aak63qZzlPdamQLfZCgkhT8nQpnJHiH8SXo9k1bpowg4qLa43PXKE8/e2oFfEYlhQdAQnwUogfUwgd3y1XwjdwAsTa5+f5bH/Lk5aDLidCKNW70P06KYmj5iGFgQIhWB17twZhw4d+k9cZMuWDVevXv3Pdu7bt6+ybvDgwcp6Hx8fJEiQQFlevrR8Yu7NmzcxdepU5f+JHDkyPD09xbXqmxImRiROnBjdu3dHsmQ/J1L9JEBog9GLSckEh/6DWrVq4fLly0p82T///IM0ab53YQsKCsLixYuxfv16JeyKNka5cuWUv3f8uLD8QsERBQhBcXXdEvVHdCudpM++SoWFZ1Kg/8S1SJIkCf78809MnDgRWGIdN6NRWEiIEItuq3ffKRSKhAiFURkLhRZQh3Z3cTWZFpobXQ+6CxhX/FYkQiyOoxnFwX5HcruPzS8u+CaGatgFJxAg5kJhjXeFcPF+DTwU4uWJEPLPhHAhb8srYWDqzugkVig0JVAcJzQXUTyPKfZ7KiUcXxgUiUnAiIU8L0njqg0XHSpczALnIeplRCGWzg7lRIy7LDZZFeONbxIg1PfJ3gwXBj+d4ym8SlNoQYhYUXgQlENJvb7mFVVzKSeIfSi7OFeQJ82osGRrnKflcX/zfURMCSiC4Us2I25c63cONUeAbNu2DdWrV8f4DmlMFiANB19HmzZtMH/+fDmjoktpCAwMRM2aNbFz507kypUL588LtS0gO5wW8gbdunVLCcd69eqVYjd269ZNeY2lIM/L4cOHUbFiRVSqVAk5cuT4LwSOPsO5c+ewfft2JUSsfv36yjbU5wcBQk9JUGTKlAm7dv18V5/+E8qoX758uZLUQo+kvHTMmDED79+/VypKRYgQAZs3b1YEC/2969evy1cZxlEFyNatWxHNqzbKZbF8GNZYr4xInCIzmg/Y+N+P2r9/fyXJKPLfdrwtRVhQhBBUeYN6iVBCOOUhUIhWSBdKEhHNj6jxqaU9xTYJ50n4cqy8WPIgKv6IfBwpzOmH4ajGcLDfsNBWtQIYNTXTJC4sOizFYyq6oCdanotjiYTLa3H8vf2sVqWhCwKJlYjilBMgT2skZCiUjLwr0SOr3pd4Yj9JSEImtipkKCeNQslondWxwPmHjPLtj9QYd2cnz2bgZHXTPM1ldgIHKsuBnaF+FOZ4QWyGrcWIlYWHjjPiXEHJ/dQfR4dOzFIIG3lEjLpeWOrcLY97+kzfsldCx4QPEGnUdxvUmpgjQEg8tGvXTo5Mp3DhwgZv3u/bt09JMH/z5o3iYdmzZ89PTRc7dOig5DeTXT927Fj06NFDrrEM9P+THpg8ebLi+QiNT58+KdshZsyYmD17tpzVEyCkqjp16qRs3FixYmH16tXKC3S8ffsWuXPnVgSHztVFGfhkgGfOrAZZkkDZvXu38lwHGc6UrU8bKDQcVYCQGOic/xISvN4gZyyBG6ZdKoG86aKhWAdxFdCDFOeAAQPs6wHRx8JChFzuE8XJbc19II0wbobnATLoGTQr76nrN5ZTq1WFBYUW+Qqj6rN4TC1OlJ+FQUV3dBqnUV3JN/2iYfG3Iug7byMGNCqNSYnPiq1vJI5sEAf73ZbdUZtKzv9eTEM7sPDQFORlufMCeCrEzHMhXnyk54WEzNuPwHt/VcDQcUS5a3SF0YkamqPnFH4WWxy/VHKTPDIkZChxP454TiFl5KFJREtIYsYC552yu9QkZXuGGNkKcwx4CsncWUEO7AyFUtHv9EdWOaFVrC1EbCQ8dFB1sRLbVfEanIvi+O/1r3qNpZsVFN7WV3y+8IRTG8MBn2h4m7Me6rjfBvqHHlljScIVgnWmI1ImM+3OTM4yi1GtVssfQrCIZcuWKVVbSXCQMd+0aVO5RoU8D9RSYt26dcibN68SkZQqVSq51jKMHj1aER/0OUyBvguFaLVs2VIZ/ydAKGHl0qVLWLlypRK7FVyAkNAYMmSIEoOmo2rVqv+FWBGFChX6KXRr2rRpSk3iR48eyRnDOKoAefjwIWbOnIkM7xehdQELlH+LmRbrHpbG5VM7MGjFjzUQP3z4oMT1jc8xQc5oCAsLEYI6dP91VpzghGjolV38F8JAJu/HurIhe0euRM+Czb5JxEnxGyIKUydGNHdh5ETG1QcvlWSoxMLCyZ0mMTafvo3BdQti5L47+DPaKSSb/0K50/Bgxq9oFFkonJBwFmM42O9FoXAUK62pakAsPJwa8sY8EQvlvLz5JJ6/FQJGPL73Ux9JzHzQiRlh4FAoGUHeGDfx2kC6WyEg44eWmJHVynexxZKEQs3EkkA8zxHv5yo+5HFt7aWdO/zWpr2w0x6K70w3bow1ECk/5qBGtg/91BQiqoWQMKOwtBCxsfDQp8JuNW8otEpYJFTm3ABW3wM8owErS6nHqcWJ7I7ub4tjQpILwFTbVnTSggC5cuWK4gho1aqVIj4o0oigSlfkGKAb/hSdRLb6pk2bULmyegCTmU9eiBgxzAnx+BFKgqe/3bx5czljGgsWLMD//vc/uLu7/5wDQjkGhgQIuXAo1ouEiA4KtaIGKKTICIpDIzGi/8FIeJDrh8RFaDiqANFBjV5GZBwpR+Yx6lA6fIyYFDkr/K64t3RhVzqozBrtROUfa+S2lCGsIESoCkrro2q4RLeswKDcgHvUKHgdNRGeREgAxE+Jnff98ebDZ2Tz8EONqXsVV19ovHv3DhMmTFDiMwsU+J6NTvuqJgWepQn2O1HnW6qfb/ckdBYdTFgYOMeQgUoJ1s8/Ay+FgKGF+kdQwYu779WeGJHFtZpKi1I+wZHnwkaspXpZXQUqaUthriQqSKiFBVWRsmcFrOCUFALEYYpkOBF0048qSO6qKCfCYKM3MFjoA6pcZumy7usT1kOMO4dQaZ3tuxxrQYBQxA0lfFOlKf2Qq9SpUys3wskpQBFJFLpF+dg6KA+DQrK8vUNpimYHjNaoFy9eRJYsWeRIhboskgdAB8WC0caiileUsE4kT55c2SjOjk6JmsuWx0WUkLbh8w6jYcOGP4kPgjpZkmrUNGRAWtiIpIvl+jKAXzMgY2xxIdrvgRz7EmD+s8S4LYyLUylq4X8jF2HE2kP4ZdHJMMUHQWGGdJdAX3yQd4+6i7oit3zFsRr+myPmY4X9hnEd6OxL/R6o1wUZPa0zAL1yqJXuqNQqeTp2CwOKmqQ2SAP8ltm1xAdROZlaZIKMSUeEvFyM7aEQaOqHRR4OY6idSi2Jv+KuOKXvVEvgW4LHCfPi8o07dhEfWoEcA5QOQZ4MajZIpW8pcoOEBdkvVOXqxo0bWLJkiRIiRbkixLhx48KMQrIHRlvN1MAkeGleamyiX1eYahCTCjtz5oySD0LhQhTaZcijQXfy165d+9+iL2QcDYq5I6/RXRQLfYlYFnej1cXd2G1wN/7vuBm3M3Z9bIreB4vh7Xt/NOj3Y76HQ2MFY5LyNx7HyYqC2dJhw+5D6PXPv6i96Jzaxd7TU77KfKhiRLEIS+TIiTFwB3mmuLj8lkkObIVOdLDwYGzIolvAEEfpd2NhKiYFbvjKQRhQlUGtQB4uA/fkGBuxrgyw6YGa/G0MFOa3qpRa1GTsZaCWagebzbdIUTH+tgd6rjomZ1wTakBIN/7JA0OpDeQFoSpXBNlBFNlBUGQHPaf8a7qZTVWogjsQtED4btsL9O/UU6kvEiEURkWJ0uT2KVWqlOIecmbIM0G5MGeidwl9ifobzrg1xpnASjjzuSQu+JdAhAzNMWjGbjQbdUb+NSdC38DULWZy3S8Ger8pjDYFkmH6rvOKt8jS0MH8PO0wOXItLrw2vkFZuAnnvsC4MOEM8aTcDypIEd2Fu9PT3Wzq/h4ak6+qDRq1AuUDJjCtiiljYbZXAHY9BpbclhNGkMhdFS9UKctY8WKIeRHL4H8xbipdvl0ZqiRFUUbUq4/CseLHj6/096BeeyRKqNdGnTp1sHTpUiVUjCI8aD2to/xurWF0Dki1atWUJHPquqiDvhDFo+nKhFHZXapLrIPUGrWGHzp0qFIDODQcPQfEFlA8IVH8Tgnl0ekIwbjY8S4RLsYrjB5lTyBiEwsk+ocAefPIazcy049VJ5yKELaxzRJOWXgw4SEcAoQSZZOtATYIg6i4rcS2BqHqRV1Ohp6An09WzQr3HUoLUWw7MDyvc3esdwTIE0UV1c6YURKZ9ilz3rcxViU8e+mD3/7+XgDJHmilCpYWINlAFW/Jrqdu5xcuXFAS0+m76iCRRD1K2rdvH2I3dKPPLzlz5vypl8e9e/eUODMdR48elc9U6I4yJfoGFzMMYxDdnXG9ZU+KJLibpRh6z9tkVfFBUOMezefYWAlrl05kGHuzzhtold61xQeRM67a8JU6o1NiertjasM5HVSOO1sc7YiP/ueACklZfGgB2ieoabA5VEoGNDggB0bwNWJUTI5aE+8f37G7+GB+hCKfqPEgOQyoOivll+iLD4JSNigZnkr2hoRJAiR4ngb1BMme/Xt7UqqUFRxqE2+NcBnG+dlxLx1uBBVCp+Hr5Yz1ef36tXzmhIRy95j6NVgdEpUMYyeoqWI0wzfiXA5Kzr/2FtgmLul54gFr7gHZNwKX3wAHhAApF/6UOotAeShKVSUXzdnRIubm4ozMC9RMqXpCvMK4l/gZUdDbtwjKfTqBZv/ckrOM1qBQrxMnTvzXGzA41IeEwsLOnj0rZ37EaAFCtYefPHmiuF50UGWsYsV+7FxGr9GHwlqoySHDGMOnALHPRPHExLNF8RyZ8PsIcVW0EVRMILzVzDRLGKErvmK7fyH/OsM4KReEcZ1LGNuMytISwLTCQMfMagPSfZWARoeAw8I4zBxbvsjOdDklxEceOWA0QVA4rhPN0gG7Koj97jqQZQPQwVAfQbcI6PIsD3omvI0cS60b9cCYD/UeSZIkSYjhVTooLUOXPhAco60tyqCn8BRdHxAq9UUNSXSNTnRQDL0+CxcuVDLyGSY0Fp5NhW57CmH4yZLo+k9c1M76DC0Hb5NrrQ8VEqAYz/aJp8oZJ8KIuPn2wgjpZ/gmhWVg7wdjZ3Y/VkuEMoZJHE0tVUxJ+t2E4U+d4qMuBUruVHsEFRaXfvKQ2ApKlD/vA9Tn30wzUB4V9dIJDwncgdWlgGt1gNzxVI8IiV4dN5OWQT53HySa6biVUV2BU6dOKY6JsIgXL16IkSX/CRBKGB8/frxSQpfEBYVTkcDQh/I5qNRX7dq1lXgvatoW/I5xunTplCZ6VCKMElQoD4QqYTGMIb5FTYRVPq1w5WlkjJx3ACPnH8LMdVeQtv0d+QrbQAlUdevWRaYkGqo9aQmMTNptm0GtcHL6lZxgGCei8SGgldjHndS/aTGSRVebDx4Ty95KanjW4cpqBaSt5YGmR4DrRpbxDS9NDgOLuB6NpvhTCNMOmeXAArTPBByqAoy7pB6jxKJbX9H8b0u3kmcszfPnz/H+/Xs5Ch3qT2KI/87HJBSoZvDw4cMxY8YMpaysh4eHXKtC3o47d+4oHdDPnz+Pzp07yzUqvXv3VhbqBUJ/i1rFU6kwhjHE8RcZ8Of2TEhd9FdMWHPLbiX2qHz0okWLUPCuk3nqTKwYRB3mqXmUxWHvB2NnnnwCumeTAyZMqFwxeTz+yConBHTnmjwk/xPCwNpQaE7++EDWOHLCVdHYufPyW6B2SjmwEB6RgC1C3GaPC9Q6GR8FY35w+XK7jgBVv6KGh2Fx8+bNn1IzdPxwQ4jcKeTZoLwO6ghtKLaLOkhT45OkSZPKme/o8kGoQSG9n+oPM0xwKM+j25Y0ePAlEyYuOaRUSrAnVM2tZcuWiBvdiXKVTBQfxO132on9ZhhLQWVnE7tmcTuTef4ZqLkPaHcUWF4C+OXH3sNKXwfykjwOo4+IuVAeWsXdQBJhf1KivEtBYiP4Qug/tzN1hfgwtiO6sbwV9sC0RwkRkL4kPkWJjTrzT8k1jJah4lIUJXXlyhU58zOUM05OCYqcMoRFPdL2NiQZx2DQ/izo1zwPGvXd8kMjS3sRN25cpWM/oieTMw6OGeKDuCEECMXkMowz0fcM0C+nHDAG+fRF7VbdUJw7yBNK4VcZQ7gZkVOcI9Z7y4GZrLyn/n+Ua6IL+7zzHiiwFeiSVf0MmiC4GLAE+n9TfwkLY15jZVqmV0N1LQGlkiz1TYPxX8uhfrXyGLr6EPact23oNRM++vfvjz59+igRUcH5/Pmz0leQKmSFlAduUQFCng+GIb4EAUde5cFe32rKcvlTLmV+29WYqFAyLxLWXKeMtYCnp6cSWogGj+SMA2Om+CAefLSCANHARZNxXaiM62t/IE98OcH8xBkfoMg24M9sajw+9QgJjf5CzC24pTalM5XBwk5RGtkJ0TG5EFAqsTqnhHudBP4pA1RLLl9sb4Kfu3RCIbxLeAjv+8NJrCjAuwA5CAf3oqZEtzfFkSVTRgxfuReeXf+WaxhHokKFCkruLDUb79Kli9I0kfK/SZiQ14N6hFCX9pBuNHNOngNBP6YjcOMZ0HVTSnyOkhpxiw1RlnMe3fHH7mJYe68gKsTZKV+pDWLEiKEUYVBKTLs5cKOAcIgPIlBYFO7cJ4FxIqZeBeqnlgPmJ5bfBX4/ARwRwqOUkY3+6BxBXopWR+SEkTQ9LK5hgWqHdQqvSuOhViXbVh44UV19TBdTvtje2NnQDxVLCJkwoOOGKp/1OK2KeOIfb7Vi1a+Z1LE5kNdjfkA+rPucAePW7keBUdqyBRjTadWqlZI3TmkZ5PWghVpv/Pbbb5g3b16oqRgsQBwI6lMRM6ZWztAhM/VIYkzp3xgVO69XcoFoadasGUbO2YnZS7fCrYn2Si1R7tP+/fuBmOnkjIMRTvFhFbR8EWdcgl1PgE4WrNrjTIy5BPx9BzhaTb2zbQrUUf5NALD6npwIBeq2XnCr2sDOIfI6HOW8ZaXPSXlAS8V+MaMIkCMukG2j6qGi0CsSqq0zyBeGwdr7QB1xST0uCyCRkOn1Kj9yJ4mOHkv2InJkM1uqM5qDokgo14M8IdSKg7qfG1P9lgWIg6H1Rnk7biRA5SpVEbHAGDnzHaqqRr1ktEjFihWxefNmBMbKIWccCAuJjwj2T8dhmJAxYz8P+sZevZCg5F8SHuZeUdYIA/gfYWQW2w5sCaVlQ5eT4qerDCwrISe0jKPdNKHPa+HP3PNfYFQ+1UPVQgjNO/VUD9W8okD0SPJFRpA2JhA/KlB0m+pdH/ImLzrniIL8E2xQRo1xCFiAMBbD90tsHH6VGzU6LZQzjgPFKDZv3hxL71eRMw6CFj0fhKNdyBmnJCKL6hAhIzOqsAAo3MYcSNitLQPsqghsFGImvzgXdX4E5NgLlN8lTgE71bvnNVOaZrjaDUc+Z1nwsz/9DBSyQAFTyiUamBvwiCzEx7OMKJ3SHSlHHpVrGUeHQq1+//13VKpUCTVq1MDSpUvlGuNhAeJgUOOXDkuA23qdQ4PzOTASxh7Lih57C2LoyVIYdqosBhzMi/1PsmLtvcJY+7we1jyrgylXq2KgV3EMP1kcMy4UwIbbmXHqYUw8M6PR1LeI0THsaD70HL1azjgeFCr24MEDx6mGZUHx8eELEImNNcbJIA8I8zMv/FSRQCWKI4VlBejusoeweJQHFrQB/h0s/mY2IUo6AXtHqV6PK7WBcfnF67QOfRdHx0Lf4Y8sasNJS5AyBhBN7GB+0ROi0gwWH85EnTp1kCNHDixbtgyTJ0/G/Pnz1TB2E3D7pmTe2p8mTZpg1apVOHLkCIoX5/anhlizZo3S+GXBwKoYPWM1erQojuSJv9dK/PItEv7e/xRX77zA743zIXnRLnINcOLECXz8+BFpIvwLpGqgzMWOHRvx48dXkq+pU+WLFy/gfW4zHj1/iyfPXomdIxARgj4gV7YMqFVLXEmuTgS8f6xe9exjDOx9khNnHkVD00znkK+v4Zb7jkBgYCC6d++OqVOnAks0bo1b2PNx4qVqkFDMb3igs0kcT2BndznBMJbCxH2eqvXUF++h5nnMj1BM/+yiIVS9s7QxbuFzlcXRqvhIrWcH3feST4wknNu84wng7ntgUTHAM7qcNBLKDaJ8D89o4jJ6G2gpPrqPjw/ixXPsGu8dO3bErFmzlJuUKVKkkLOh4+XlpeSXep/piJTJYslZ48hZZjGq1WqpVJbSImXLlv1BcBw4cAB79uzByJEj5UzYsABxIKjpCzWCpHChT58+YeDAgUpeBdVZpgpZ9FM2bNhQUaWWghLf6SDauHEjJk2a9J9hvvdpLmy/6oF0ST1QLsVdZPjtmsHGlY4Ede4vXbo0Mp/MImc0ioYv6OeF/mxyGrimzXMm48iYsd+XFaJ6fyU5YBT2PFENw+Ul5YQ+1jDGtSxAtCg+9IWHPjYWIZseAjOvqSF2pjDjujBGnwqRm1A8vxsdXYsnR5dNFu5eaAdYgPwIJZmPGDFCsdcDAgLwv//9D/Xq1UPjxo3lK8KGQ7AcCPJY6Oopk+gYP3680gSG6i9T9YFhw4ZZVHwQJCpoRyPBQ+Jw9pUS6H2oJLxfBmHiUi90Gr0TmTvddHjxQaFtz549Q+bMGi+Zo+WLuSB3Xa">
            <a:extLst>
              <a:ext uri="{FF2B5EF4-FFF2-40B4-BE49-F238E27FC236}">
                <a16:creationId xmlns:a16="http://schemas.microsoft.com/office/drawing/2014/main" id="{8EB27940-F2F1-868F-8CC6-B59E7E9D0C0A}"/>
              </a:ext>
            </a:extLst>
          </p:cNvPr>
          <p:cNvSpPr>
            <a:spLocks noChangeAspect="1"/>
          </p:cNvSpPr>
          <p:nvPr/>
        </p:nvSpPr>
        <p:spPr>
          <a:xfrm>
            <a:off x="1831975" y="1531937"/>
            <a:ext cx="295721" cy="2957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469;g3560725c6e4_0_1448" descr="https://www.tropicaltidbits.com/analysis/models/cfs-mon/2024101606/cfs-mon_01_T2maMean_month_samer_1.png">
            <a:extLst>
              <a:ext uri="{FF2B5EF4-FFF2-40B4-BE49-F238E27FC236}">
                <a16:creationId xmlns:a16="http://schemas.microsoft.com/office/drawing/2014/main" id="{4B64E0DB-0F16-4DDE-7629-EBB08BF227DF}"/>
              </a:ext>
            </a:extLst>
          </p:cNvPr>
          <p:cNvSpPr>
            <a:spLocks noChangeAspect="1"/>
          </p:cNvSpPr>
          <p:nvPr/>
        </p:nvSpPr>
        <p:spPr>
          <a:xfrm>
            <a:off x="1984375" y="1684337"/>
            <a:ext cx="295721" cy="2957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3" name="Google Shape;470;g3560725c6e4_0_1448">
            <a:extLst>
              <a:ext uri="{FF2B5EF4-FFF2-40B4-BE49-F238E27FC236}">
                <a16:creationId xmlns:a16="http://schemas.microsoft.com/office/drawing/2014/main" id="{61FB65B6-6480-D0EC-29B8-06430CAD7503}"/>
              </a:ext>
            </a:extLst>
          </p:cNvPr>
          <p:cNvPicPr preferRelativeResize="0">
            <a:picLocks/>
          </p:cNvPicPr>
          <p:nvPr/>
        </p:nvPicPr>
        <p:blipFill rotWithShape="1">
          <a:blip r:embed="rId3">
            <a:alphaModFix/>
          </a:blip>
          <a:srcRect l="84164" t="1232" r="6831" b="3069"/>
          <a:stretch/>
        </p:blipFill>
        <p:spPr>
          <a:xfrm>
            <a:off x="3688482" y="890749"/>
            <a:ext cx="74480" cy="1187540"/>
          </a:xfrm>
          <a:prstGeom prst="rect">
            <a:avLst/>
          </a:prstGeom>
          <a:noFill/>
          <a:ln>
            <a:noFill/>
          </a:ln>
        </p:spPr>
      </p:pic>
      <p:pic>
        <p:nvPicPr>
          <p:cNvPr id="114" name="Google Shape;471;g3560725c6e4_0_1448" descr="MME Plot image">
            <a:extLst>
              <a:ext uri="{FF2B5EF4-FFF2-40B4-BE49-F238E27FC236}">
                <a16:creationId xmlns:a16="http://schemas.microsoft.com/office/drawing/2014/main" id="{64753217-5B59-FDEC-42BB-9DB2CC11D28B}"/>
              </a:ext>
            </a:extLst>
          </p:cNvPr>
          <p:cNvPicPr preferRelativeResize="0">
            <a:picLocks/>
          </p:cNvPicPr>
          <p:nvPr/>
        </p:nvPicPr>
        <p:blipFill rotWithShape="1">
          <a:blip r:embed="rId4">
            <a:alphaModFix/>
          </a:blip>
          <a:srcRect l="5859" t="89794" r="15048" b="4808"/>
          <a:stretch/>
        </p:blipFill>
        <p:spPr>
          <a:xfrm rot="-5400000">
            <a:off x="4948296" y="1422913"/>
            <a:ext cx="1086149" cy="102919"/>
          </a:xfrm>
          <a:prstGeom prst="rect">
            <a:avLst/>
          </a:prstGeom>
          <a:noFill/>
          <a:ln>
            <a:noFill/>
          </a:ln>
        </p:spPr>
      </p:pic>
      <p:sp>
        <p:nvSpPr>
          <p:cNvPr id="115" name="Google Shape;472;g3560725c6e4_0_1448" descr="data:image/png;base64,iVBORw0KGgoAAAANSUhEUgAAAyAAAAMWCAYAAAAJU+LYAAAAAXNSR0IArs4c6QAAAARnQU1BAACxjwv8YQUAAAAJcEhZcwAAEnQAABJ0Ad5mH3gAAAAGYktHRAAAAAAAAPlDu38AAAAJdnBBZwAAAyAAAAMWAD1IqSwAAAAldEVYdGRhdGU6Y3JlYXRlADIwMTMtMDktMDVUMTc6MDk6MzEtMDM6MDAXZj4EAAAAJXRFWHRkYXRlOm1vZGlmeQAyMDEzLTA5LTA1VDE3OjA5OjMxLTAzOjAwZjuGuAAA/xxJREFUeF7snQWAFVUbht9Nlu7u7m4JJSwUUBEwQDGRUhEpAQmREDFQUPxtxRaVVAkVEKWku7tzWZbN+5/3zJxl9nI32bi7+z063DtnZufOnbrfe84XPi4FBEEQBEEQBEEQ0gBf+1UQBEEQBEEQBCHVEQEiCILgBYSGhtrvUo6QkBCcO3fOnhMEQRAE70AEiCAImkOHDtnvhPRgxYoV9rsb4/jx4/Y74KmnnkKlSpXsOUEQBEHwDkSACIKgxcfmzZvtOSE9WLJkif3uxpg/f75+/eOPPzBv3jx8//33el4QBEEQvAURIIIg4Oeff7bfCekBc4FQMKQERoDcc889mDRpEtq1a6fnBUEQBMFbEAEiCEKM0SqkD1u3bsWJEyfsueRz8eLFGFeub775Bn379tXvBUEQBMGbkDS8gtcTGRmJ4OBgREdHo2DBgnarRVhYGK5cuaJ7kAMDA5ErVy57SWwYiBsUFIQcOXLYLbG5cOGC3j7x8fHRr4TbzJkzpz13DX4mg4azZcsW52dym9wvfibXc4ffy9/f356LjfleUVFR8PPz058REBBgL71xzp49q/cre/bsuHz5MgoVKoQff/wRd911V6zj7evrq9fhsXPHrGf20azH72yOZ758+fQydyIiInDp0iW9jOt4wny+O/xb7jM/x5wrsw/EtOfNm/e6vw8PD9f77H4dGa5evarPq9le7ty54zxHTvg3PGdxfRd3zPnNkyeP/pxp06Zh6tSpOHjwoL2GJSZ4jPlduA9c1x1+Hwaam/2kuxXjPnj8PRHfNZdYeN64HR5nc3y5Te5DYrjRfeCx5rEzn83rhMfIXAucN9cVjyHPpXNfDeY64f3N+5zwu/H64ncxbe6cOXNGb9+cO/drxsD98HSd8frjeXPusxP+HffJ/V4izu/A5bznEoJ/6/7dCY8h993sAz+LOOfNdcf7jdes2ef8+fPrdYi5lvk5fEaZ69Rsnzi/J7dboEABey5u4trvpMDzYr5jXPcmzznPnXl+uT973eF+8dow17v7sSHm+vCE2Sfz/cx15E5K3KuC4NWoh4EgeDX16tXjL6Oe6tevb7e6XMePH3cpwzxmmXqYu2bPnm0vtVBGXcxyTs2aNXPt2bPHXmoxYMCAWOu4T/zM9evX22u7XP/++69L/QDFLJ81a5a95BpVqlSJWa5+qFwnT560l1xD/Vi5atSoYc9dQxk4LmU8x/w9p2LFirnUj5y9RvLh8VA/snqbShS5HnvsMdfw4cP1/Jw5c/Q6VatWjfXZSqi49u7dq5cZ1I+nq0KFCrHWU0aTSxnQrs6dO8e0qR91+y+uoX7YY/3diy++aC+5Btu4bPHixXbLNebNmxfr7+OauC+GI0eOuNq2bRuzjPs6YsQI/T0MXJ/tzm1UrFgx1jrubN261VW5cuWY9ZWQc33wwQf20uvhuX3ggQdi1i9btqxr/PjxrlKlSul5wyuvvBKzjpmmTJliL3W5lGHtevDBB2OWlSxZUv8Nr1XOe+Kvv/7Sy3i+k8v777+vr1vzuc6pUqVKruXLl9treqZv37563VWrVtktSWfIkCHXfbaniefXU7v7ZO5fJQJj2vgdleGv250ogzBmncaNG7t2796tr3HT5j7xepowYYL91y7Xxx9/HOfxc04TJ07U63fr1s3jck7cTsuWLV27du3S63qC54T3Oe85d5zXT3wTn6l8tjrbevbsqbfB61kZ0DHt3CdeI+7PSPdJiQHXzJkz9TY8sWjRIr3emDFj7Jakw3vTPOs48Xpw56677opZznP133//6ee1aYtr4v1GPB0bM5UpU8b1yy+/6PUMmzdv1ufDuR6vI3fGjRunl/388892iyBkPkSACF4PDbomTZroBzJ/4DZt2qTbIyIi9I8KH/T8saOQcBqd7uLDz89Pv/LH79SpU/ZaLtcff/zheuihh2LWe/rpp/XEH+iAgADdRiOcRiw5d+6c64UXXohZ1qdPH93upHDhwnoZjdORI0fqfXVy6NAhvZzbuHr1qt1qQWPh5ZdfdlWrVk2vw9fJkyfbS5OP08Ci4esUSZyM4Tx9+vSY481jO2zYMNeVK1f0MifcnlmvePHirpdeekmLpB9//NF1xx13xGx3//799l9YrFu3LmZZ165dXStWrLCXXOOee+7Ry4cOHWq3XMMpQHieuI98z33hvFlmrgUakmYdTjyX5r1T/HDfaZyXK1dOL6Pw5XeMC34vp2BxGmKff/65vdY1eA3UqVMnZh0ahzwPZp6TYc2aNa7HH388pr1Hjx4xIpiCqHnz5jHLeI2VL18+Zp6TJ8z5pwhPLjTqeL2bz7n//vtdvXr1ijkONNBpxMXFbbfdpte7EcPy4Ycfjvl8nm9jZPKau+WWW2KW/fPPP1pgm3nup7m3ndeJESA0Dp944omYdnfj8fLlyzHigWL2ww8/1PcFr1EKT7aba5CT85p744039DZ27Njh6tevX4yQ4fHztE80QMncuXNdnTp10m38G7Nely5dYp5nBQoU8CiWiOnIWL16td1yDV4H5vO4TbM97lOtWrVilvE+4rPVeZwXLFigt8Fn1ahRo3RHCpfx+PEaMc9Ic09QKJl957PCbPu7777T23GHYpvLb775Zrsl6fB8DR48OEZQeNpW3bp19bIiRYroe59/w+e1+zPFTOa5zomYY2POJ48NrznzvXm9LFu2TK9L2HHAfcqfP79ebq4jd8w17um3RRAyCyJAhAwBewT5QOZ055132q0W7MXiD60TjnKY9U3P8aVLl2J+/Nx/jPhDYtZ3EhISEvNjMmjQILvVwvRa02B1cv78+RhDxfQUusMfHfN5S5cutVtjY4whvt4ozu9neleJcz9o2BvM8e7QoYPd4hmzXuvWre0WC/aEm+2693Q6z6URk+4ULVpUL6cIcOfbb7/Vy8zoCveR8+Z7mW0bAdK9e3c9z/PIUTPy2WefxaxHY9+JGcGh8IoPMzJHIWcEGo0LttGYO336tG4zmF5NLqMhSmjA0fhhOycnNCpNu/ku5N1339Vt7HmlsUe4HWMEu2/HYHp7edzCw8Pt1uRhPsecP34+jUy28dy5C25C4WQMLwqo5HLTTTfpbZiRnIIFC+p5Xr8UkXzPiTiPobuRbvaFoxIG5/ru9938+fNjlrmPepqRJ+e9RXgNsZ2dHs5jYkZN3K//++67T7dTLBnMveQ+mnj27NkY0cDOFne2bduml3Hi6Jg7xpg2BrARGNynEydOxPytwXmc3TGi1P0Ym1HSGTNm2C0WpsPH/dlpaN++vV7OEe7IyEi7NXk0bdpUb4sdD85t8Zo1I+ju16P7M8WwYcMG3c7JienUcB4bcy55nfG6dGIEm6fRc2I6QTgaLQiZlRtzsBSEdGDhwoVQRqM955l33nlHv6oHOF588UX9nj673333nX7/119/Ye/evfp9fKgfFrzwwgv6/a+//qpfDSb248CBA7ECiJlOVd1b9pxnFi1aFOMvvGDBAv2amrz55pv6tWLFilBGkX5PlJFlv7N8uVODH374wX5n4fzunti5cydOnjyp3ytjSPtoO9m3b59+VcaNfo0LZfDq2B+ThlaJDhQrVky/f+SRR6AMZv3+tdde069JYe3atVDGiP4evKaUcajbJ0+erD9DGTd4//33dRvhvphzwMxUvC4JfcDXrVun3ycW/j156aWXoAwZ/Z7b+e+///R7T3B/GJzO/aUP+qpVq+wlKQM/XwlDHQPAc6cMMXvJNXgulTjX73n/cj+Sg7lvPZ3/uOI2DDwPSszp99WqVdOvu3fv1q/uuN+Xv//+u/0u8bz88sv6VRnmUKJTv/cEnyHEXBe8BxKCcRTKkNfv58yZo1+dOPeX8V3uKIGsX/lMcEeJSPtd6jBhwgT9yu/NOB0njI/5559/9LXK+Iqk3h/umHgTxnU4fzfWr1+vt58Yjh07pp+P5cuXt1sShs8bJer0Nf/TTz/ZrQnDlOjmeti1a1fMeRKEzIYIECFDYX6ghwwZol/jgiKFPPnkk/rVQKOTAdeEIiQxMBiQ0MhyQmOLE6FRbXC+9wSNIK5jDKi0SIHLjEjEiCknXbt21a8MZk4N/v77b20AE34G592PpRNz/Cj+eKzc09NWr15dvz766KP61Z1OnTrpV54bfha3wfdMS+vk6aef1q/JSX/7559/6lcab3Xr1tXvCY2mxx57TL93ZhbbuHFjjPHdu3dv/WooVaqU/S5haMQeOXJEv+/Xr59+NZQuXdp+dz0UHDT0ypQpo+fN/ZGSlChRAnfeead+b4S+E2MQMyED76lly5bp+aTywAMP6NemTZvqV3fiCjYmn376qTYiaeQZ471OnTr61R0WdDSGIOF1mZDAcccIUxJXpwSvUe4Tj0/btm11mzmOCWHuKz8PQczcXxrAhDV+3I3tHj166FdzP3kiMcHiySEiIsJ+d/1zdeXKlfo5Ye6L3377Tb8mF27fHB9nJ1JiBSUFEY/R2LFjYwLLa9WqpV/jgx1U9957r35vnr+JwTz/+Fm8ZhYvXqznBSGzIQJEyFAMGjRIv9IAXL58uX7vDo0b00tuftCd3HHHHfqVP3QJwWxRU6ZM0e/vu+8+/erEZEKZPXu2fiX8wTQixxPs0WPP/N13363n2aObmr1c7EUzIzTmM528/vrr2nBODWODP/zseVy9erWep+hjT2J8AoTHj4Zb+/bt9fzcuXP1q6Fz5876h3nw4MF2S2x++eUXvbxkyZJ6pIK0atVKvzpp06aNfmVWI57npGCuPXdRQ0zdja1bt+pXsnTpUv1KQ9NcM05GjBgRIw7iw4gaXl9mNMfJ22+/rbN/uWOMrS5duujX1BK93bp106+ejCbuA42qm2++Wc8nN/XzW2+9pc9v7dq17ZbYUOjFZeyfOnVKL6MY69+/v35vBI0TcwzNcTt8+DC2bdsWZ8a7uNizZ4/9Lm5jnqMjhNchr3nu06hRo3RbfFAgffXVV/q9Oe4G3mN8Rt5yyy36eqNQcRfaX3zxhf6suEY7uCyp90ViMeKZo1Du94M55uZ562n0JqmYjiLnc5qf4xSIccGROo7CmvPE45LYoq3mfktKJwf3i/vboUMHPc/nmSBkRkSACBmKZs2a4aabbtLvjWuVOzTozaiFp54q0+PHIXhP3HrrrdpQ5AhF4cKF9Y85DQ9PNRVMjxgNTP4w0Z2DvaZly5bV7Z4wP7DsgeX2+Xem1ys1oNFl8GTksq1Bgwb2XMpSrlw5/Wp63M13j0uAsGeUhlPr1q1x//3367YbcVH7999/9aun64A9rBRehCItKRgDxLhAOTFtTLdqXMloXBJP65Pbb7/dfhc/CW3HkyAivL6KFCmCXr166fnt27drEZzS1KxZU7+697bTiKMLGEWfMcrchWVqw2Pz0Ucf6ffOHnhPmOvWuA+a+zOnh5TcTvg9KYA40SWuXr16ur1hw4ZaEBt4zxOOwo0cOVK/NwZuXPA5xGcTR7o48sYRJ8JnyMMPP6zfG8woAq8r0wmT1sebcPSRTJs2TY8U8lnDY2ieA8ad0AmX8ViZa5X3Gu+lG8HfTmfLTgGKCV6fdPMybnjumPPD68XcU3TDSirGvc3dzSwueLwo3vk7Z+4Tc6wEIbMhAkTIcLDHnrBX3dPwPIfMDZ5cJkwOeyNS3OEIBd1c9u/fr3+I2KNN32EacO7wx5S9/PxRo4+7+bFISICwN5RGibf0csVluN4o9evX16/GB5qGXKVKlWIMf3doONE4uO2227SxRdjTy3ORHEwdguLFi+tXd8y1YFxZEou5djxdE3QdM9BodGIMIXdocBgxmxji2o4nMUnDli5Y7F3nqAGvPV7XZlQmJfHkCkQ48sVzwfNqxBaFenKMuuTCmJ2jR4/q9+7nxR1z/xr3QV637JWOS4CY62fcuHH6+Jr7myKAPfxffvmlXm4wBi5HVcwoCUcK44N/w2cTj5kZ4aW7Ic+t+8iMeQ7xHjJuQOlRbNR8T7q8sXOGI0n8nqyP8vXXX+vRTCcU2OwY4n5TsPCe8OSGmVR4XfJeN9syI7FxCRAjnHi98LohiY0XcRLX/RAXHLFlxwDvEf7u8DlJMbtlyxZ7DUHIPIgAETIczZs3jzFOPbnhOIv+GQPUielFjsufmz8A/LExxgbdvuL6oWJPvokBoH8xf/g5rO/s7XRiet7448IfJxOvkN69XMZISWnMaBMNLTPRCI0Lp+FEFyMT9Jnc42PEgImbcMfEZcRl0MeFcemgOHLHaagYH3yDuxHD4oMcFWAvNoOjKUg5OpEQ8RlD7kYdhQYNZHPczaunwOUbJS7D3owg8LNp3Jvee9OeFlDwmKDwhFypeO3x+UBjmaNo3E/GnMQ1cmcMzSZNmuhRDU50NWO8D92Y3J8fZjscFTLxAeaYxAWvJT6b2Jturtfx48fH3CNOeL9whI8jUuZZSeFiAvDTCnNc2GnEY/nggw/qeY7geXJ9Y+8/jX/uM41v486YEteqOQ7s7DHPk7hGEs1+83oxcUBVqlTRr0nB2RmWGMz9wH2lYDL7l96/D4KQGogAETIkJi6Dw/PGzcXAYW8jLhj8647pTWrUqJF+9QRFjAnYpvtAfBhfZbprsHeNge5xGbTMFET3D7oUMBuViSVgL3Vq9XI5xZDTJ90JDZXKlSvbcykHRx7YG0yj4r333tNt8QkQHh8ah7NmzdLHx8TSsD05GHc9T9cBe5FND218gbieMCM7nrZr3LMYR2BGSEy8hjOomTA2h+5fNCrZW87l8bmbmO3EZ0i6j2bR159wFI/H1PS0e8pUdaMY8eQeCM5MZDweH374od4Hc1xMhrK0wjwXEhKcNEAbN26s3zNwnSIivuvWQCE/c+ZMPdGVkJnQjFiNC7MvcXWIuMP7wxjvjIdxh9cURxFowPJY8/nlHtOSXphnAEWdJ+Ocx5rCg8u578ZVLiXcx8x9QZdOGvp83nmqVO8Ozw8FY0LXjCdMxrbEfA5hTA+FJuNe+P3NeUvu808QvBkRIEKGhKMOptfevceYxoPJlsWUuO4Yty1jnMZF9+7d9SsNifhcNkxQO3/0aTyanjZPfGdnB+JoCVO2Og2IxGZ7YWwEf6QT+6PMHlLTS+op+JiubBRjiQnIpAHBz44rANwT5njQBYTGmAn+dodGHn+w2bvPY8PJpM2ka1ZS3aSIyZTEvzduFQaTBY0iyfzQxwcD2Y1xxBgV4sl1zpxH4/9PzDHg9zMjcIRC2hgX3AeOELEXPS7MiBlFt7uYIUwp7J4hzrhaTZ8+XR9T05vM0Z+kxr4khBE7xrWQsOedrjcUWea8GrcWCnYjAtOCnj17YsaMGXpEggYez2dcHQwmBsncZ/Hd1zcCR0reffddnfmKnRjcJ2d6bE88Zmda4/3sfvxMEgYKYXO8TQyCe0rspGBGjTy5Q/KzeG8n9AzhNc4YFgoLT2KImdG470yjzv02IplxbJ6u96TA88djy3uHvxmJEZSEI+G8rpm0gHAbnBKDSRJgfiPig78d3C+O2vM+5vc3iVIYT5SQ26AgZDREgAgZFgYwsmeKPcfuQaXGDcXUAzGw94s/xvw7M7wfF+wVpwsPfxBoJNK/25PrC3vD+eNsDOT4Aor5I8qeN7pSmMkYjInN9mIMyIQCaZ2YlLUmfsbJ888/H2NAJATdxwh9uhOL6Xlkrz0FQVyxDsb94IMPPog5NnRx4n7xxzc5tSvorseeZYoP5uV38sYbb+jXxBgHhO4yhD2h5hzTsDbHhPBzTKCzM2saXSmMiw3drpzw+iWJMcQpJI24dt8ODX1m03K6m3HEi/FJTKDgvObMaFdiRW9i4LVtsl8ZVxtiDE0ef/P5PG7sKOBojBEjaQFd3fr06aMNSHO9GTc8d4yBSoOVowlmRCSlYY83s0LR0DXXeFwjlQbjDsZjSRHCZ5OJS6JA5jLGXJjjbbI/8RpOjpAnJiud6UQxcCSD22WHTmJGccy98/HHH+sRMfOdGSDOIH4+j8x+czIJAW509Iajqc6aJ4kVIIQJQ+iClZSsYBzVNs9q5/0QF0aMUxCb787siBR1PLfm+SMImQURIEKGhT8IJpe9cSsx0AebP8J0R3juued0GwMKWYCO8EcwIZ9r/j0NWEIDfvTo0R5dRpxihq4ncaUHpQHOHmcavDRozGRGchiA6ClmxR0jPDwFQMcF66FwP2lM8Qfe8Oqrr2oDmsfFU1pXd0zwqye/87gwPY80zuP70adByPUoHs2x4T6ZEYHk1K5gALCp98AeTFMMjj2MxuXNU22U+KB7HkWAuTZYR8UYJjyO7MmkIWauTYPJ2sZRD2NM8LodPny4fp9Yw5A994QjGqaWBrfD70lDxTk6ZYy2jh07xrrmUjLFKaFAZIpnGlAMhHeOcvG8Umw4zyvjE5yxU+mBGf2J61qmaDSuMy1atIiJC0hNzPUZV8yZgWLFxAfwXPLZZEa6eLzZKcJkD+Z4c3SFQp7XibMYX1IwI8J0GzXXDZ9FHFUinlJ8e8I8K5mY4qmnnooZWTCCkKN8Zr85mefjjYzeGExnCJ+FcY3Exod5/iUEn3W853g/UPQmppPD3KvO+4SiyaQQTw2XSUFIV9QNIghejTKoXOrHlN3DrmbNmrk++ugje4nLdeDAAZcyWvXkzv/+9z/9N5yU0RjzXhnuLmUw2mu5XF999ZWrZcuWMcuVOHEpo1wvGz9+fEw7p02bNrkOHz7sUj+Srly5culJ/ai5lCGvl99yyy0u9aPqUkaYni9evLhL/XC75s6d66pZs6Zuq1evnkv9aLvUj7felvqhcinjRi9r2rSpa9u2ba4HHnjApQSSbuNr+/btYya2cVKGgN7HxPLJJ5/E/K0yYFzZs2fX75Ux7bpw4YK9lsulBFvM8VY/gB4/+5133nEpwyFmPfVj6br//vtdyvh2vfXWW65GjRrpdmVI6WNTsmRJPf/ee+/p46sMAD3P86lEnevZZ591BQUFuZRg0J/Dc0I+/vhjlxKael0ea14LhnPnzrm6dOmi95HLuS/KyLeXXiMkJMRVuXJlvQ4nfo55P27cOHstlz4G/A7KYNDLypUr5/G78xogPHd58+bVbbz+lOiIWUcZaHodJ0oc6O9r1smTJ4/+vma+QIEC9poufb0oAylmWevWrV3KQNHLlHHjUqIuZhm3w4nve/furdch06ZN09c6j3Xbtm1dY8aM0e1//vmnq3Hjxnp9LuP1qQxTvSwh+LdKRMZ8Nr/PzTffHHP98j7bunWrvbbL9fTTT+vjwuPEY6iMSN3O66BixYr6b7jvL730km5PChs3bnQpw9qlDGu9Hd5XvOcNs2fPjnUMeW96Op+zZs3S6y9ZskQfJ7YpgeRSoj3mOCsDX9/nvG84X6tWLb3P5ho05zGua9CghOd117+nfeI9Q5TIjLmX+Dd33XWXSwlnvWzAgAEx63MZj4cy7vU8r12ua85F3759Y67VChUq6HvO4GmfvvnmG3tpbPjcMp9pnh+c+Dzk9W04ePCgbjPrmOcA4X1j/o7To48+qq9N3se8jngO+HwhP//8s6thw4Z6PS574okn9PWfGE6cOOFS4kVv19/f39WhQwf928Ft8RjwOcf94jyPDe/948eP6/vB+UzxdH44ET4LeA2a65/XIK8zM89junbtWr0u4fY9XUd8ruXIkUO383M+/fRTvT6fg9WrV9fr8lhynwUhsyAjIILXQ7959tyx55kjGk73H2bUYb50T1Wg2evPoEbW81DXuu5dZ28a/WkZGG3gyARHR9hDyM/g55naGRw9Ye8VRxv4ORzdoAsX3RvUj4x2x+F7Bp7TXYtuGnSfYI+w+vHRvdpcTvcYunrwb/i6c+dO3XtI9xh+Hl24uIzfj25H/Bv2ZpttsOfNTAa6biQF5tVnOlAeM/bQ8biwBgHdZuibbeD+0y2In008fTZHetiDzPPC/eax5d9xnj7idB3gseRoAL8Lex45z+PO78v3PHbmfLLnl9vhZ/JzjBsRzw1HhbguzyG3ZeA+cp7t/FvOe8ogxfPCdKocIWDPMY8n959F+0wNBkL3D+f2eA49fXfjZsJefF5LvD74fbhd9qazd9jpfmXgNunyxBEouqHxOzFVK329uS1ToI+YjEX8LE48HibjFo81e4+d22E1bwY8O+MZ6BLFa4z7xvfmO/Da5ogNt2uu38Rm6+Hf8vzx2uP9wvPH7fJ6ogsO3X9Mz7y59p3n1aTB5TnnZ3IZ/9Z5fBMLY2l4zZlriS4rzvgEfpbzGPIz+TlmMvDeI/wuXJ8uLzxuvEdZ4I/fk/E8/Cx+DveZ7jU8DuYaNO1xXYMGE+fkvP497ZN5PvG88V7iujzm3Ad+T8IMTXzusIedIwn8HrxOuC6vXbMujy/vVf49zwPvSbrAGbh9932KK2scXaaUWNA981yXrmB0ZeRzhd/fwOcajwuPHdvpusrPILzWOQLJ2Cs+gxj/wmV83plr1ZxHXvP8Djx/3A7PCddLDM7ngzl2fPZxZIEjRDwmPBbcLo8L1zX77XymeDo/JoGJp2uQ34XXPtNhM36Q97iBz0dP1xH3hfvANn4Or0PC88S/4fq87/n9BSGzoLuN7feCIAiCIAiCIAipioyACIIgCIIgCIKQZogAEQQhy5FYNw5BEARBEFIeESCCIGQ5WPtEEARBEIT0QQSIIAhZCgZ1JqemiCAIgiAIKYMIEEEQshSswcEsQYIgCIIgpA8iQARByFIsWbLEficIgiAIQnogAkQQhCyFqRgtCIIgCEL6IAJEELIoLIjF4lacWFirWrVqumBXlSpV9LxZtn79evTs2VMvZ5E2Fg/jck5lypTR67PAnpNRo0bpoo1cn0Uib7nlFl1w64svvtBFwFigrFy5cvbasWGRMxb24nosWPbNN9+gSZMmulgiJ/PZZjL7+euvv9pbsGBRvB49euh1WrRogalTp+rvzO9j6Nixo/5bs10W9mORQr5nUTAuY5G3uXPn6qJrXI/rsLgY1+F3LFiwIJ599lldbM3AYm1169bVRRBZcI3rmokFysw+s+hbcmGxsqJFi+rCh+5s27YNrVu3RokSJfQ+sFAhP5v7zSJ3/N7OYnQsBMlCiCVLlrxufX6/Dh06xBRHIyygxgKMFStW1NdM9erV8fjjj8d8rnM7EyZMsP8qZXjiiSdQuXJlXZztgQcesFuvwSKOLFzH89S8eXMsX77cXnKN4cOHo1KlSh6zofFc83pjwTpug8VFZ8+ebS+14LXMwnE8hzy/LCaZ2GKOiYVF7m6//XZdPI/3Ua1atfD000/j5MmTuPXWW/W9x3ZegwMGDLD/CnjmmWd0MUieZ56/Dz74QLezqCrX5XlxFspkAc677rpL38csatisWTM9Ssjv7LzveP3PmzdP/w2vbxZnZGHPYsWK6WuHxfScsOgi/57HiMexf//+utCfIAgCEQEiCFkUGh4GVmenMczYCFYf5ryB1YI5T8OHVcm5Huc50Yhl5WAao5MmTbL/wjJQWTWb6/OV69JA47Y4T8OPBq2zqj1hJWEaLlyX67HqPA17GmM0Xjhxufl8TgZTIZq8/vrr2vj8+uuvsW7dOqxcuRIvvviiNlxZpXjBggV6PWNQcbusCM3942fyM1hBmnz77be6IjL3h+txHe4PP5vr8nPfeecdVK1aNUaEmO/PY2zWNZOpBk5uxGj95Zdf9GewAro7PI/cL34n7gPPnXMf+L1pwBoxZtY3++xcn+0LFy7UgpHHkvD8sZ3r8W95TXCe59t9OzwWKYnZPs/jnDlz7NZr/Pzzz7qSublunde5gaKWIoLxQO7wXPP8c7/NuWabgX9D8WJq+PK7Dxs2TFeC5z6lFPwO5rvyuJpzwmvGHHvn/Wgwy9jGvzVGv5nn8eAxohgn3Gcu49/wu/K78/vyWuZ7c9/xb831zeue6zOhg7m+nXFVrKTO62vNmjV6nsdx+vTpWrA691UQhCwMK6ELgpD12LRpEy0oPZGBAwfq9z179tTzZtny5cv1vDKy9Hzbtm31vOHpp5/W7YGBgS5ltNmtLtesWbN0e506dewWC+fnfvjhh3arhTL2Y5aZzyXcrml3fgYJCgrS7Z9//rmeX7RokcvPz89VoEAB144dO3SbMuZco0aNitlGnz59dLuZ/+eff1xKEMXM8zN+/fXXmHniXM73hp07d8a0KxFmt7pcysjXbaVLl7ZbruFpO0nl4Ycf1tsoWrSo3XI9SjTodXguDMqIdBUsWFC3N23a1G618LS+MkZdhQsX1u3169e3Wy06d+6s23ltOPG0nZRECUy9fU7mHBt69eoVs8wTymh3ZcuWTS9332+D83pzniNl7Lty5cql2+vWretSYsA1f/58l7+/v24bOnSovWbKoYS03vaMGTPsFgveV57aycSJE/Uy3mtOzD3JqVu3bnarBe8Jtjvvr7iOAzHXN68lJ0rQuJTQ0Mt4DyoRo/82e/bsus39+SEIQtZERkAEIYuSUO87XSdIQj2Wpgee2/PUIx0f7u5DSjzY7xIPXUeIGU1ZvHix7tWl6wlHJQjddcaNG6ffE/eeavZou+OpzRP8/MGDB+v3H3/8sX5NC0wsC3ui3d1f4oNuM3/99Zd+z3TE7NmOD7rsLFu2TL/niElC66cF3CfD77//br+zMPsaF0psxvTW//TTT/o1sShjX48CKBGit0NXQrqnvfvuu3r5tGnTYkYJvJ3vv/8eW7ZssedSDrqwcXSJcMSMrmAcDTGucLxu6aonCELWRgSIIGRRjGsGjQNP0H+bON1PPGF8vElSjS8awsbVidCYpFhICPqo0/Cnu4nZTyOoDhw4oF9Hjx59nY//G2+8oV/NOgbGnbgT13HxBP3gSXyi7s0339SxME6SW5GdhiNd5RinQJIq3Ojrb6AbT0I4j09i1k9LnCKWInTfvn32nGecgoXCjddQYqHrFhkyZIiOvzAwTogxQ3Rv+vvvv+1W74WxQS6XS8fCpDTfffedfqVbpjPOi/EodMEixvVREISsiwgQQciitGnTRhshBx3BxU4YxM3lngJ9nTAGxIgZxl0kFgbx0od87dq1en7nzp3agEyMAKFvOT+X8RT/+9//9H6OHTtWL6ORz21s3bpVB8yzp9f0eDOIlwHu/O6Ef8fJE+zdjm+5E2N0MXA+Lvg9zciD2S73LzkYwXHbbbfpV0+B6PHBY0YYcE9jNCE+/PBD/UqhmZj10xKORDBegrgnQ/AEBQiD5Blcz3OQWPFGsWjEDYO2nfBaNte+iXvwZpgwgFAImLielMIU+ezWrZt+ddKlSxf9+ueff+pXQRCyLiJABEFIEhQsdGfq3r27nowLFDPsMDNOYilVqpR+NdmrTM80Df/4eOutt2IZ8u5cuHABr7zyijYKGSRPQ4g9/gMHDtTBs0kRSXHx3nvv4cknn0S/fv10r64xuoYOHapfnVCcMUtSSrqd8FjRDYgZoQiD7I0R7sQcH7rFcB84cWRn5MiRup3Zk5yCz7k+3coeeeQRndXK9JTz+yZGIKYVzHbFUSeKEEIxEd/+MWCabmTMIsUMUySxboM8f2bEihmp3GF2M5IRRkCY0YpZ2ghHcxIDr3lzDXH64YcfdLvzHuQ1aEYXmQHNHdO2adMm/SoIQtZFBIggCEmC/t10b2Kvv+n5p2Exf/58/T6xGCPO9N7TqKZbS0IGLlOAGtESl/sM4xw2bNig/fPpGsMsPBQujOtI7qiDE2b8+uijj3RMAHvFGZPA7dOwc4eih1mSuD8pAUdzKMCY+pTigCM6bOOIlTtGlNB1iPvAyaTf5egHRZkT5/rMJMa0yfTdp5ij2HTG0aQEHMHi8Ytv2r9/v0ehSSh6Ca89xvXQNY+uPnFBgUKXP44cde7cWbclZtSEmFE+XqMUPu4wTTXh+Tbws7j/nr6Xc3JmRksL6DY5ZcoU/Z4xGYkRTbzmzTXE6dNPP9XtTjdCjmia+Cqnm5+BKYWJp8xkgiBkLUSACIKQJFgXgW4mvXv31vMMMt24caOu95EUzMgJ4xmY7pNuGTSqTfB7XHA91hQgdKPxBAPRaZzSMKVbF40nihIaPjSqkxt7YaDrClOZGrFENy/WWfAEa3XQ/Yo+8SkBBQG/B3vwKT5MDIwnAWgM5fHjx+t94MR0xIQjRe693871+TlmlOqxxx7ToiQlRz+YRpjb5whSfBMF46uvvmr/VWx4vRCeC7oSUZBSlMUFBQjFVPv27fXEa43X3vbt2+014oZ/R+IynrkdYtYjdAvk/nv6Xs6Jx8G9jk1qw1EgMxporon44DVvriFOFNzEOWJJsW8wbo9OjIgTBEEQASIIQpLInTu3LlLH7FcsUEajj/EWSYWGOXvh2Us8c+ZMHcBOoygh6OZFH/74YCYk0xPLmAW6RjFbFN+zl9+9sFxSobhhDzoLLhKOFsQFjXpTADAloOFOKKiM0CLxfafy5cvrfeDEnm8TTD1r1iyPQeVcv2XLljH1UpKaLSoxUCgwKQDFYXwT3X0efvhh+69iY8QX44EoQkirVq30qyco0mjwUzD/999/MaI5MaMgRjATZxFHw+bNm/WrOR+EBTy5/56+l3NiggKnayDFiNleasLinISjZ6zdER/8XuYa4uQpSxzdAk1iBE+Z2UybMzhdEIQsiksQBEHhXgfEnWEe6oB0795dtw0YMMBuuYapORBXHRDWKrj//vv1e9ZU4KsyunTtAL6Prw7Ihg0bXF26dNE1LZQx7fL19XUpI1Kv27t3b70e6xS4s3DhQr2MNTTcYa0C52e441zO9+TQoUN6nrVIwsPDdZuBn89lpg7IDz/84Hr22Wf1+/79++t6EqdPn9bzScEcH/fJx8dH11xwElc9Dq5n/s58F+JpfVP3Yu3atXbLNZJaB4TnjPt/o7D2BbfPa6RIkSL6fbVq1fS29+/fr+c5OVm/fn1Mu/vkXg/Feb05j4+ph/L111/bLddQ4lYv+9yuR5Nc9u3bF/PZe/bsibMOSIMGDXT7iBEj7JZrmHvAvUaKuSed94YS/brN1IZxXvtxHQdirm/3OiBt2rTR7YMHD7ZbrnHHHXfoZc8995zdIghCVkVGQARBSDYmqw1dkFgfIql1Be699179ygBfjk54Cu71BANoGQTLUQBWWOYoCkcDCNPTEpNy14kZOUns5yQEe9A5isNRBMawsEp2XKl4eazefvtt/Z51Izjik9S0xabCtRKBMTE4nJidSj3PY45BQiTFBc30zNPnn3EsSUlb6w7jfW7k7z3BOB/C3nWOoDldoJyYzEvO+CUT08LAdE8uQ+6Y0RUT/2BgnMexY8f0e44c3QgmoJ5wlCauOjwmpbOnau68n+ieyMr/CWFiQYwL2Y1iXA2VEIsVu8P7gjE6pF27dvpVEISsiwgQQRCSjTG2Tpw4oWNDbrrpJj2fWIwfPt2ikmuUGLcOY2yZTFwMrj19+rR+bzAZjzwFEScXE3PAWhA0UCmIEktcxnJcUGDQqGP8TdeuXWMmE1Bt3LMS4p133tGvdAtLyJ3NGPgUTUwzbDJveQudOnXSrxSh8bnwUSBSsDKjlzlufB8UFBQrk1Z8mNgjumyZ9L08H0aI0zWJ7ms3gomzoXsZt2sKbLqLCZPFiwkJnEHkjN3hxPspMdcXxbzpCEgJmDmN9zTF8oQJE+xW6Bgp3ucUyykVDyUIQsZFBIggCLq30tQvYDwHA7WdcLTBZFk6ePBgTO2N4sWLx9SFoKFksijR+GcqV0IRYCpEc4TEVAun4cTPNAX/aLwzsNXEJMyaNUsbVjt27IgZOSBcx5kOlIYOoXFJVq9erV9JkSJFtEHEtLM02PjKbEVMoeuEPcZMM2rg/jr9/JmpiHEqBsa/MO6AcDSCmJEXGrN//PFHTJpSk4bXTE6jLCnwWHBUh8Ydz5GphG4MVMI4CB5fZmLicTIZmZxpeJs1a6aDzMnzzz+vA4e5jzzGzvVNRXF3Ucl1GF/D42GOAa8NfnZ8n8vsZSkBP8ekbOY1wlgiY2gzmNt5Hhmbw/PC80XxxhErii+TdYo98ibQ/uWXX9bplJnlzXm98W/37Nmj37N+zEMPPaTfM5MWjyVFHEdQGIzN++hGoShncgFexxQHzCzFc9SiRQt7DQuKrY4dO+r37AjgiAj3iYKYo3ITJ07UywwLFy6MuSd5bTrvE67L64pQyBEKe+dx4PnmSA/hvWuubwblcz0TYM6inGb0kfdbzZo1dbwIjyP55JNPEky1LQhCFkAZEYIgZGGU4eBSBoH2zTYTYxpCQkL0cmVsupRBE2s5Yy6UEaeXK4Mvpn3SpEm6TRlmsdbnpIzyGN90M1WsWNGljCj9Xhk4sZZxUqJB+4u7t3uaTLzBoEGD9HyvXr10XIBznQ4dOlznF0/69u0baz1Or732mr3U5VLG6XXLhwwZopcdO3bMVbJkSd3GOAAeL+O3n9Dk7lcfH8owjfW3jRo10u1K0MRq9/f3j/H1j2tSBq3rsccec0VGRuptLFiw4Lp1lCGrlylRqY+baVeiw6WMdH0NONdnLMacOXNitcU13QjKwI21LZ5nJYR1DMyjjz4aaxknHh/3fVUiSW+rVq1asdp5LSqjOVYbp+HDh+v1SVhYmKtbt276GJrl/O7KuLfXuHEY72Fiffi9uE+eUMa/6+677471/ZSQ1/eaO1WrVo1Zh9M999xjL7FgHAzbr169qud5fTvX56REpF6mBM91y0wMloFxQUpIxSzPmTNnrHtKEISsjQ//UQ8HQRCyMPT/vnDhgh5N4KgBM9k4U9xyGddhnEehQoV0D6szzz9HRdgrztEMupAo8aK3xdEPZspi5iy6+nCEhCML7C2lKwa3wZEL9kizd5rL2HtOf3zuA0dY6C7F7ZseVv6dE34W1+H2mYWHWYU4gsFtslfX7Bu3ZzL0uMOYCI4k8DPYm87PYM0CZ6+w2Qe+53ficpN2lPvM48N2Hjfz/dnG70c3Hyc8njyG5nglBvY0swea+8fvy55/bpuPcBZ/477xPXv0eY54LDnqxBoonDdwPfZKu/dCMwsS1+dyrs+ebNY3Iea8cV/NiBW/H7fNV54nfm9+/7g+l5jvfSO1WMyx5n7yPPG64bHhOeR1xs/n5/D7cZ4Zl3gd8nrg+jx+5txyP3lN8ztw//ndzPXG/ec2ub/cBv/OCUcmWL2fdUE4qpbScN8YV8LvwOMbH1yXo3Rcz1P9DcLvw+NgjhvvF460GHjtcLTIjGjynnHed+aa53Hgd6fbJQs78p7jMk+ufLxXmHGMf2MKHwqCIBARIIIgZCooQFjX4bPPPrNbBEEQBEHwJiQGRBCETAd94QVBEARB8E5EgAiCkKmgaw0DeYWsQXKKYAqCIAjpiwgQQRAyFXXq1NHxEULmh3EKJluXIAiCkHEQASIIQqbi5ptvtt8JmR2mcTYpfwVBEISMgwgQQRAyFSZzk5D5MbVQBEHy6QhCxkIEiCAIgpAhYXHBzABHcT799FN7Ln1gLM2ff/5pz2UsWAgyo+67IGRVJA2vIKQxrL68YMECXdmaufMrV66s202tDVYVNrn4CSsIb9q0SVebbtSoka68bGC9CaabHThwIMaOHYvz58/j3Xff1ZW9Wb2Z1cVZ14AwH3/37t3Rq1cvPU9Y54CVq1nPYN26dWjevLmu7tyzZ097DQt+PvP4N23aFP3790ePHj3sJRbcD9beYKVzVlBm1WbWvuBnsnK0+/bcYbXz6tWro3HjxujTpw8ee+wxe0nSYD2HGTNmYMOGDbq+AytE8xFH44pVv1kN3QldeH788UesXLlSj5zUq1fPXmLxyy+/6NoHPEaJrfXAz+M55HditWkeM9ZJIKyyze85atSomDocPO+szs1jxRoWrGRt6osQ/g3PPavPt2vXLuZ8/ffff7pKOeswGLitr7/+Gq+88gqeffZZXdF+7dq1WL58uY6NYW0PA889t8lr4oMPPtC1Hbjf3DbPN68d1rggvJ5Yebtfv34x9TBYN4R/x+2zxoR7pW5eT6wVwc/gNcU6HFyfx5zf76effoqpgcJtsLI2DUkeZx6DLl266GWGX3/9Fa+++qpe9sADD+jq2rwXRo8ejWHDhun9/vzzz/HPP//ofWzSpIm+TmvUqGFvwYLVwGmsTp061W5JX3i9dO3aVT8H3KuXO+E5MMef94f7PWhgJf4GDRroWjp0RzSVyt1rsjihAOLxYgXzu+66y25NGVhDhuea1+u5c+f0Z3F/nNeiEz4fmUSC55nn9c4777SXeIbb5HOR91B8+857bvz48Xp7vD8aNmxoLxEEIV2gABEEIe247bbbdGXguCYfH5+YisHKsHcpA9Pjeu4TWbRokf57T8vNpESPSxnnev39+/dfVwWdVaWjo6P1cvLkk0/GWs5JGeUuJXbsNVwuZWhfV23aOZUpU8Z15swZe+3YKKPquvVZUdzsY1L47rvvrtuWc1KGma5kbXjiiSc8ruc+zZs3z/6LhDl9+nSsCtCeJlaF5jEjixcvTvCccXr66add+/bt05XOPS13n3gOeS49LXOfiBJt8Z5DTgULFtT7QD7++GOP67hPrOpNPvnkk1jtSrDqduJeIZ8Vyg08X0qYxlrunO6//369nhLg1y176aWX9DInrPLPZcm5vlKDzp076/15+OGH7Zbr8XQP8p46e/asvYaFErEuJaSvW5fn9fvvv7fXig2vkzx58uj1lFCwW1MGJWRdpUqV8rg/SjDYa12jU6dO162rhLMrKirKXiM2SkTHPL9+/vlnuzU2rOSvROh1273vvvvsNQRBSA9EgAhCGhMeHu768MMP9Y9ggQIFXHv37tXTzp07XXfeeWfMD+SBAwf0+hcuXHA988wzuq19+/Yx63OaO3duzPqG48ePx/zov/nmmzHrzpo1K2Zd548vhQG3y3Z+TnBwsL3E5XrjjTdi/oZG4hdffOHy8/PT882bN48lVGjQlS5dWi8bN26c/syvvvoqZv0mTZrEWp9Mnz49Zvu9evVyffvttzEGdqNGjeI0POLjyJEjruzZs+tt8DhzP95+++2Yz3nooYfsNV16+8uXL49ZZo6VmUx7UgQIOXfunKtbt276b/lqtvfHH3+4ChUqpNt5jszx4DnLly+fbjf7bKa7775bt/McEffz5Vz3s88+0+2cCM8lzwXnefyd665ZsybWuoTnkOuxzZxDTjTujKhq1qyZvbbLdfjw4ZhtLFiwINb2jVHL7Rh4bsz6FJlGDPI8LFy4MGb9K1eu6HbSo0ePmL+ZOnWqPoY0Sk0blxtWrlwZ007j1/1643aNwcr7Ib15/fXXY/a3T58+dmts3nrrrZh1eL6d91TTpk1jfUdzzVHQLlu2zLVlyxbdWcC2atWq2Wtdg8ef94PZflKv8/jgOa1SpYre7quvvqrPx44dO1zt2rWL2UdeD4Zff/01Zj9GjRqlhauZf++99+y1rsF953PMrBPXvrMzx6zzwQcfuIYPHx4zv2LFCnstQRDSGhEggpAO8MeSP4CFCxe2W67BEQouGzp0qN3icg0bNky3sbfUCcWM+TF1Uq5cOd3mbmQtWbIkZn0KG4PpheXnGGi8GkOeP9oGCiWzjaVLl9qtFhUqVNDtpteb7NmzJ2Z9GhkGGoNmdGfgwIF2q0v3sJv1adQmB9ML7DRKONLANho+u3fvtltdroMHD8Z8njuBgYG6nSMrScWMrvDVycmTJ2M+j8a0gaMLbHM3pIx4Kl++vN3i+XwRp4FvMIZc69at7ZZruK9LuB7bnOeQ0Jg165tREGLaaGA66dKli25/9NFH7RYLtpkRHwpQA/+ebc7P5Xky6zqvBfZ8s42T8xg4z6Xz+jb89ttvMcu7d+9ut6YPTlHMyXkPGCgu8ufPr5f37dvXbrWOi/m79evX260u/Txh25QpU+wWa2TLrOtO165dY5ZxSkkBwmeD2S5Hcp2w44Xto0ePtluuPTuc3/Pdd9/VbTwG7tx1110x2+fkad/5jDHCmSN2hqeeekq3sZNDEIT0QYLQBcHLuOeee/TrsWPH9KsnGOfx/fffx8QRJBb6hhsSSl86f/587T9OP33GlxiqVKkS45dNn/6EqFixYow//3vvvadfCX36L1++rN87fd+VoY377rtPv2f8S0rB+ImaNWvSCsMnn3xit16PMoR1/IQy/vR3JYynSSmKFCkCZVDp93GdYx53xsLs379fHw/C93HBOAglZmLFDsUF40IYl5FUeOwMjOfwBGNwevfurWORlEGp2zztN+M3CPeb3zUuGN/E88U4DmcsAGNIHnnkEf1+xYoV+jUxLFq0yH4HKDFiv0s+jKNJLowNuv/++/UUF4yp4rFUIgzjxo2zW63jZ+7lhQsX6lcnJuaI5M6d2353PUrIQhn8Os4ppWE8m0GJSvudhUmVzTgiwvgjc504Y1sYn0R4DNzvFcbNMK5LCXe75XoYjxYWFqbfm+cqYVwa4fEVBCF9EAEiCF4GA5ET4vXXX9dBl4SZgBh0nRgYCEoYyGqM4LhgMC/p2LHjdUKHQcCEwdGJwQSV00imQUkYjEzuuOMOZMuWTb83mO0zkDkleeqpp/TrnDlz9Ksnvv32W31saRxxPRp4zz33nL30xjlz5ow2qEhchh/PE8UXjWQKJwbxHj9+3F56PTROP/roI22ozps3TxteccHga3PtMBECA/ATg9NYK1OmjP0uNkyLS1HKa2fIkCF6X7jv7tSqVUsnR+CxmD59ut16PT///LN+NefNycsvv6xfkxI0zePJfedxYsD+jRigFOa8L3bv3m23JA0KEHYimEB/Txw6dEi/8p5xN7SNcHNWgmdSC8KAfgOTLBBnsgLDww8/rI8/j0dKc++99+pEBm3atNGC3olJn1yuXDn9yuuV35HPpfr16+s2wsD5PHny6PdMMuDk0UcfxZtvvmnPeWb79u36lYVJnc87k2zi6tWrcYppQRBSFxEgguBFMJuUMY7btm2rX53QaKJRzl69qKgo3UYDlRmqPMFexVWrVmmRwswzXJew5zO+nlFC45TQiHDHZJChgWR6GOODGW3IpUuXYnoymZmJmGVOTO8u1zWjJCmBMW6YUcgTPLbOnlaOPlAg3UhtERrZ3C5HfL777js9IkRoLDKLlTscbWEGLUKjjJ/N3ltPWYOYZcqINI7YEBrkJrOaEx5HrstrzKzLz2fmM0/w3FIkctSAI0bMokW4vicBwmO6b98+/Z77TeOR++LM2mag0W2MUmYkYhYtT5jz5By5M/A4ume4ig8KOAoOnk/zd8kdBTlw4EDM/ZeQEXwjmBE44j4CcPr0afvdNYYPH65ff//9dy3wONpGIUgef/xx/ZpWcJRq9uzZWoSaTHy8BvlcM6OvpmPCCAXeE8ye58SMAJp1koK5fmrXrq1fDfny5YtT2AiCkDaIABGEdITGIFNNcmIvL38YCV+7deum3zv566+/dMpJGp7xuQUxFScZOXKkToHKFKp0VyA0ZJ2uUHFBdxriya3HtNGQNevFh1PsGMPNuF94cqEw7js0ZJlmM6UwvaDGAHeHx9bUY4jPNSgxcN8JU/lyu3QhoksJRRiNLIoRZ88z05USnqcnn3xSv6c7mCfMMeS+cttk8+bN+jUuOKrCdXndHDx40G69HnPtTJo0Sadmve2227Txyu9D1x66cHmCo1a83kh87mIGGssUVzweFMeeMOcprtE67ltioQjnd+C9wN55QgM5ObDnnm6DHMFiatfUgkKSvffkhRde0K+EQpLClnDUwGCEK+E1wmNriO+cpxYUoUa8c6SlcOHCehSUI54UJmbEhh0rxIgCJ0bAOr9LYjGizTxXnRhRxGepIAhpjwgQQUhH6Ps8efJkPX344Yfap5xGH41FT73u7LmlYcgf1FKlStmt12NcpmgUskaImacBzJ5gY9R4A8ZQ9wZ4bG+55Rb9Pj7XmMRgxAVrm9BdiL3RhP777PF3H/0wNTFYp+WZZ57R75094E7Yu0y4r9xnYkZW4oI9yVyXAjSuGgzEGGYcdRk6dChy5syp5+m3TzEY1+dQOBnXudKlS+vX+KBhaXrnacwnx8CkmEgsHO3gceMooIkn4QgP3XCSA4/NsmXLPI7wpCRGnNE1kKOFFDxGdDqhEc/RJELXKgoQfjcTp0UhHNfIX0IwZoLnPaGJ9TvcxT07KOjyxPpB3B/eDxx1SKzrnDc9HwRBSDlEgAhCOkLjZe/evTETf6zpMmXcDtxhjygNH/YUxucWZIxfxm+wuJjxCee2E4sRKWakwolpo0FnDOv4cBqXxng2AurUqVP61YkZ3eH3SEkDz8ReOHuNnfDYcsQoJaHrEoP4jasHe6LNCIYTc84YlEwDkri7o7jDfeU+EyMU4oKigOuyFzox4oqjCxQsJhaIozFxHTfCURJeb8SIqYRgrz6vZQpxT5XAzefFNQpGAeYeP+QJGrEcAaHxy9EUxl/wGHDUKSlB7E54vuKKhUlJ2GkwYcIEfd/QbZEF9TgCaZICmH2YO3duTFD8559/rl8JR1bNOs7YkKTA5xFHJROaKK6d1wjdxFgMlEU2ed3xWLM4p3vskxnh8pQYw5x7Z2B9YjEjLOa+d2JG+ooXL65fBUFIW0SACEI6QqPC+QOeGGOeVK1aVVfUJh9//DG++eYb/T4u2NvInm36rifWFcPEZrBqtDusXE3oipKQkUzMNjhyY4wCkwmHvcjumO1zXU/Bs8nFbNfdJ9wJR5loLFH40NWFAs6Tv31S4XfniAaN3viC4AkNNK7PXmUaZTRA40s0wO0ysDsxcD2ThYq96gxejw8eK+4LjTgTbxIX3F8KCu4/r7XXXntNC+u4oGseDWriNJoN5jyZhAXuUBx5ig9xh9cYxT2TJlA4UCAZFzuODHgzFE/cV8bXULDRdY/3sHEd4ogpMbFSFLzuQtHEPiXXrZAV6BkLlNDknrWO4omdCUx6wI4GZ7V8xpgZcWFicugy5b6PJq7IPO+SghFp7u6J/FzTKcLK+4IgpD0iQAQhA8KAZuNa8cQTT+DBBx/U7+OCQscYqLNmzfLYA+8Oey4Js0CZ3kLD119/rV/NOglhjFynz74JfmbPtLvRQcOYxBUgnVzMMTNpgT3Rs2dPbaxS+DDV66BBg7TISwnuvvtu/Tpz5kxtWMYVi8LRCqYx5fGieBsxYkRM4L8nGKBrApAT4quvvorJjESXKRNvEh/GcOR5jO/a4cgChQqvNRqdHHFJaPv9+vXTcUDu1xgxKWo9pQ2m6KbLj6cRNHfMKE6nTp3w9NNP68kkV2C6aW/mpZde0q5VAwYM0NnvmH6WCQJMmlsecyeeevsTSrmdGtAljMKP+8dnlBOOeDndBymgKZp4P3CExMAMVUZYJUeAmL/hNWJiZogZCeYomIyACEL6IAJEEDIgpoczKf7rxj2GxhxdMgYPHqzn48Jkf6LBOWbMGLsVOu0oezuJu2HhCfaAmx5/1ogw0H/fBKfTyDIwgNn0SifGOE4sS5YsiXGDosiID+MOZTLvxBWLkVRoMBMmE2A2IE5xYc6xGUHg6EJcuPd4J4T5fonF+OvT6GcPO1OgxkVS9pvQCHQGcjsFhakJwTStznoXvCZplPOzEiNSKXLpwkPhRfHHyQTT83pLTCIFdxinlVjRdyOYUQUeTyPSKKAIRalxlTQpbZnG21mDg5gRgPjixlIaptrleaKxTzFPAWU6GhiPQ3cxIwQ4imrEgul8IEYo8zua75kUeN+aZ4wz4YDZbnyiXhCE1EUEiCCkMeyNNDEO/BFmatD4Ai1pUBh3C5OG10zOH2sD6wIYQ4XGlckwY3qx6RpDVwcaZYSGjVmHn2PqTdAwNEGtDBLmKMuUKVNijHEafs4REBr3JiUve2iN+5JZn64irAlgoEuYKUD41ltv6cxETGlq3IMYaGsM9sTC48hYBTOywOPM/eAIgtkWA2qNscaeWKd7hvPYcjLnxQRmJxYed9PjyldTa4AxGzT+ed45srF+/XrdznNm/PfNPpuJtSIIXfQIlzvPV3xZfHguTS0Jk4bXTBxFc4fn0PQ48++M65kJmGfvOgOZ2bPNY0zffgPbnds3ItLsN9c3Wb3oAmPuAUIhS7c34qxrwfNkREiHDh100DrjGGis8vOYytcY1XRtc/4t9433AT+TsRN0Q+LfOM+p+UyOjCXFPYnHiMYre/DjygqWENxfihgjFiiCOO+e1ppJCQjdEVmzhSMKFNMUX87sYRwtY9YpwlgxPhuYcYqCkZ9BtzP3kVLzPDHPC56ThJ5HicVc2wYWT2WHBt3zTKFR54golxNm6KNYYZFKU3/HWajUwGuI++68b5znnzA+iO5jhJ0fFLrs1DAjsnw+CYKQTqgHjSAIaUi7du346x5rUkaVvTQ2ISEhLmU4XLe+p4nMnTv3unYlPPSy4OBglzLWYtrnzJnj2rdvX6x1ORUoUECvb3jsscdcymiOtY4yIlzKALDXcLlWrVoVa7n7VLp0aZcyxO21Y9O3b9/r1i9RooTr1KlT9hqJ58svv7xuW86pQYMGLmXg2Wu7XMq49bie+zRv3jz7LxJGCYLrjlfOnDldyuDUy++4446Y9v79+7vmz58fa924JmVAuZRAuK69SJEierue4Ll0X9/TRFavXn1duzJk9TJl5LmU0R/TPn36dD05141rmjFjht6GMvquW8bvY5g8ebJu69Kli91iwfPVuHHjWH/H46sESaxzqQzWWOtwevjhh69r4zWixJArf/78sdp5nScWJShj/m7q1Kl2a9IYOnRorM830/PPP2+vYXHw4EFX8eLFY62jxIdLGc/2Gtf4999/XcrIj7WuWf/DDz+017oGnw3u63KK63mUFGbPnq23pcSSa9euXa7y5cvH+gwlqGKdP9K5c+dY63BSAsoVFRVlr3GNRo0aXbcuJ/d7lfddzZo1r1tPiSB7DUEQ0gMf/qNuRkEQ0gj2ctL1gL3IdIViECT9uuMKtmZPMgMxuT570J01EdhzyXz67NmkWwzrirCHmL2BdB+iiw8z/3AiHE2hKwt7f9mzyl7p7+ygVgboMvCcgZvOnknC3nD29rLnl65c3F8nypDQ26F7FmsR0L+evY8MHqavt8nqFBfMqsVUxNw+14/PxSc+OLpE9wr24rJHmfvBRxxdnhjAawJ2DdxXHlf2LPP4s7fYCXvO2fOsRFKSMh5x1IIjTdwuR554jk38B0ddGEND9xQG6bJnmueMvfM8D/z+xo2JcLSKPbt0meOoEHu2uR6vIZ4v7rMpMOkOC9JxVIM94QzWdiY54LlnpfHbb79dp2pmjzy3zf3mNcrRKqZPNbESHMmhGwtHcFhAjseaf8+ebqYVNiNsBl4LHEHhqAWDjNkLz/V5XTLmgz3h/P4mKxrPE139eKw9udtwnzhSwe9B9z33THG8tjmqw+uY2+Sx4nHhOeDEuBSO6jH+h+5YPDY8rua+Yq+8pwKOccF7jOeNNXySg9lfjkIwIJvHme5CPB88Nk44OsPP4t9wxJIjhZ5qZhBeVxwZ4fHmNc1rhbEjnp4vTMrA48p1eL54zukOFd/zKLHwmcBnE4ue8hrn9UUXPjPS5OkcEt6706ZN09cX44M8FSolvP45ysXjwWuW+87zy7ghTxnh+AzgaBWfMRzZTcq5FgQh5REBIgiCIAiCIAhCmiExIIIgCIIgCIIgpBkiQARBEARBEARBSDNEgAiCIAiCIAiCkGaIABEEQRAEQRAEIc0QASIIgiAIgiAIQpohAkQQBEEQBEEQhDTDa9Lwjho1CjNmzLDnhMTCnPwJncLErCMkHTmuFqxZwZoSgpDaePs9l1mfCVn1WSfPeMEd1jFy1lMSko/XCBAWUmORIsKbXkgcLPbGgk/xwcJSV69eteeElEKOqwULlrG4lyCkNol53qUn3r5/ySWzfq+EyKrfO7Gw6GNWggVmWZS3dOnSdotwI3idAGHl4ZYtW9qtgiAIgiAIgjdSr/7r8FH/ubRHvzEnTScy550dyu7LiXOduJaTuNbxNO/S/3G/rEgDtrlvk5OJQnDfBnH+jbX+xg0vigBJQSQGRBAEQRAEQUgyNNFd6h+XbzSifZXZr6doe3K+t5Zb68RuuzYf1/K41+F7921wgg9fnftllkfZr9Yya0rMflnfV0g55JAKgiAIgiAIScalXeZ9wfEGyhG+xjVZcuX6tqTMu7fxvfu8r48vsgf6wl+9WmauWe6LaPUa4OcDP7XMlzE+9jLnNjzNW6MpQkoiAkQQBEEQBEFIFt4Up++rdELRAuHIkT0cZUsGwxVlL1BQSvj7AUXU8rw51DqBXrTjWRARIIIgCIIgCEKGJ9rlg5w5wxDo70LpEpeQPUgpEFtnREX7oFD+MORU4qNgwavw9Y20FgjpgggQQRAEQRAEIWMRM4BhvaGTFDPCuxCNwoWvIjoqEkULX9aihHCkpmKpy7gS6oPC+VS7Hh2xlsX8K4MiaYYIEEEQBEEQBCFDQLHgo0RFgB+QIxtHOCxTltqBWuPcxewoUewcjp7IjQplz8LPz6XEB0c/QlGu1BklPDhKEo6rkQFqW9cUB9fLGRQFXxEhaYIIEEEQBEEQBCFDwOoRAUos+PlGo1DeCBTIE2EtUOLDx8eFSyH+8FfLLoYGIl/uq8juH6mVSdmSFxF82Q+FCl9CWKQPwpQQMVrDV61fotAVBPpHITBbtNqOvUBINRItQM6dO4fz58/HTM7CY6yCzLZLly7ZLRZch3/n3i4IgiAIgiAISUapA18lQMqXuYyLIb4oXewSCuYJR3Skrx4dCQ/3R3SUr5r89CgJ4z7CwvxQtOAV7NxbCEWLXMKl4EA9KuLj8kWUWrdB9bPwUbZsUFA0CuRT24q2PkpIPRIlQBYtWoTGjRvjjjvuwC233IIGDRrg5ZdftpcC+/btQ58+fVCrVq1YwmTSpEm6qODIkSMRGSnBPoIgCIIgCMKNERrui/MXfFGl3AUcPJ4LDWudQK0qpxClRAinAvmCUbxQMK5GROGlF+fghacXo0WjnTh6Ig/Kl1Ziwy8KUCIjW1A42jU/pP4GuHI1EKWKXsbZ84EyApIGJEqAnDlzBv369cOMGTPw448/Yv/+/XjjjTfspUClSpUwYsQIFCxYEJ999pndCowfPx7169fHtGnT4O/vb7cKgpBV4OiodD4IgiAIKQldrY6fzIMopSOaNTyMzTsKoU2TA6hZ6YwSGBfQuuUOlC5+AfsOFUb5cifR++FlyuKNViIjALUqn0aTuoeRL1co7rl1O/LnDcXBY/lwa8sD2HskN66G+9mfIqQmiRIgBw8eRLt27dCwYUMtNuKiUKFC+Pzzz+05QRAyOxQYJ0+eRFhYmN1yjcOHD+Ohhx7CqFGjMGbMGO23KwiCIAiJgYMQPj4+1mTPO/Hxj8aG7UXhp8RI8cKXMGdJVTz7+HK8Mep71Ku1H4XzRWDbrmL48aem2LqjPH7/sxbCo31RrPAZPNBpFaZP+A45giKwZEUZtLlpNzbtKIKzF7LDV21PSH0SJUAOHDiAMmXK2HNxU7t2bW2I/PXXX3aLIAiZldWrV6N69eooVqyYFhmjR4/Wo56TJ0/W08yZM/Hxzm8xMWQTmjZtioULF9p/KQiCIGR1oqNdiI6KhivKBZdbzAU7rKJVOxClBEg0qAk4H6sjSykSl5pWri+JTnduQaliFzH1/VY4F5wD5y9lx+UwXzSqc1gZuoHYd7CoXl6z0ikcOVkIV6J8sXlHaXzzS1082GmzDkb/b3sh+PpGSSbeNMJHncwEj3X37t3x0ksvaYNi165d6N27N7p27Wovtdi8eTO++uor3Rt64cIFzJ49W7c//PDDmDVrln4fHw8++CC++eYbLF++XMeNCIKQMeC9XnbyU2gYec5uuZ6I27rjscP+GDx4MOrWrWu3CoIgCBmZeg2mKlHgC1cSctdSeAQo4VCscE4UUBNHOA4evIQLwVf0e5danidPEKpXK4xaNYsiKMgfwcER2Lr1KPbsPafERbj6TH8lFgA/JU74+Q/fsw4db9uER59/BDlzhOHeO7birnYbUKxAMHLmvEpFowPTz1/KgZ17S+G7BfWwdGUF3NthEx6+bx1emnAPdh7Ip3vlo9T2rKrp0fBV+6N2h3+OTf8NwqFDh1C6dGnriwg3RKJGQI4ePYqpU6diyJAheP311/HCCy/ouA5PPP/889i7dy+OHz9utwiCkJm56667MD8qtz3nmYDfv8UXdQqKi6YgCEIWQtnv2nWKooP93RQXxQtmR4cH6qHmM7eg+7Bb8cqEDnht0h3o3qU2svn5oc3N5fHK2PZqugN9+7TEk080x4D+LfHq+Nsx8ZUmePyhIDStd0Jt56JSBur/aB/kyxWGiuVP4r7bN6Je9aO445YtKF/qNHJkC0N0hC+iI/30cEn+vFfQoPZevbxYwau49/ZNyJdHiZTs4YgIDUSQvwtVy51D09onUbb4FeTKzjoj/AZCSpOoERC6Vm3YsAF+6sIgW7Zs0UbHtm3blLLMqdvMCMjEiRNx880362xZY8eOjXME5NSpUzqTlvn4JUuWaOEiIyCCkPHQLljzx8M/gef0mIodMGLWzwgICLBbBEEQhIxKvCMgFAfKxsuXJxuKlciL8xevAlHRaPNUcyzLVwgPlMmBrhVyIwd/ONR6wWFRWL1qH2pWK47iRaxOLR8fu5+c4sV2joqOjsDhvSvx1+LPkS3oBArnv4DaNY4jV55QrPinDooWPIdalY9pscO/46hKLHxcdOzCjwtvQpMGO1GiyDkcPlYI23YWxZXQPNi6sxjWbCyu9jc7V9YFCq9G+GDjfy/KCEgKkqgREIoLIz4I0+0y4Pzff/+1W2LzzDPPYO7cufFmvylSpIgWK0zVy0ncMgQh48Lnwd7r49Cvwy8sVMSHIAhCJiZaGf2REVFafBQrmhPjRt+GqW91Qq9R7VGmewN84sqNxgUC8FiV3Mjl76ddnH46FIyxm89jQ8HC8M0dpLbC4HOHiapEBOc5+fllQ6ESLeDK1hv//ncndu6/Gd/81AZT322P0JAAVC57kjuhR16uEx/EpUSFTzRuvWUj5v1WD+981BZf/9wQc3+vhy9+rI+9BwugetVTqFT2PArkD0O0+kxra0JKkigB4gkGnjII1RNdunTRF96cOXPsFs/kz58/ZgoMDLRbBUHISDDm6/BrL6IqfzMSgFmzBEEQhMwJRx2yZ/PHXXdUxdAXW2PcmFvRpm0VlC6aF7fWL4GIKqVxIcoXbUtwdIEd2y78eTwEA/+9gL3BUWhRJAiFsgd4Fg4OcuUKxP3d6qHvsw+j7Z2DUavRCIS5Hkb1KgcQFHTVXiseon1QMP9FBIcE4pNvm+Pv1ZVQuGAIOt+5DY3rHcaJE/mx/1g+nDwXhKvh9t8IKUqiBMhHH310XTVzul55Sr1JKCZuu+02XTdEEITMS1RUFMaNG4cRhRNR6yNXXvgyabsgCIKQ6aD4KFU8L96e2hETXr0LDz3YCM2aVtDLKCeKBAVicI18aF4wAPlYolyx81IEhqw5h2ZFAvFu00JoXiQ7/BIQH4ZcubOhSpWCqFa9INq0q4TRY29H+Sr3ISoiW4y7Vtyoz1A/R5XKnkav7qvx5bsf4fZ2W/Dd3Fr45Ie62LE/P0LD/PXojJA6JEqAPPnkk/j+++/tOQsGplerVs2eux4WLjx9+vR1wkUQhMzBn3/+qZNO9Pn9TeS/5qEZJ5ENboHfsX32nCAIgpCZ8PPzwZ13VEKDBqUQoASGr69Vw8PAah7lcwfgthLG48WFnReuItrHD5MaFUDpnAFqDWagSpwAsWSNBT+Gn+mXuz+QrRXVkL3kGrFCnvk22gcVSgeja8f1KFL0An6cVxfHTuaCr/oeLp9rMSdC6pAoAcIgdBYUM4SEhGgB0qqVOslxwLohnHbu3Gm3CIKQGWAmqxdffFE/B6atfBeVs9kLEmBnvlIoP/R1e04QBEHILNBUL5A/CC1alEdQUFxxfi7kDvDFzcVzIK89AhKpRMDNRQJRwY77SDr85GtCwcevIHwCm2khowWHQ0Nc79YVjVPnArF1dwlERPmhRtXj8FO7HhHhp/fETELqkCgBwpof8+fPt+egxUj9+vVRsmRJu8UzAwYMUCcywp4TBCGjExwcrGsBvf7HVNz18t2JfziXKIevVm/GPffcYzcIgiAImQL1QxAVGY26tYqhevVidqMnXDgbFoYIVzTOhUfi2JVINCwYgP7VmE01efGBUdEubDoXisXHLmPz+VCEK0HjE9QIUQE1EO1fFdG+OdWnOlSIgT9eAS5s31cEY6bcjqcH9oJPtD9eeHwZ7rx5J7IHRcFP/R3rgejhFSHFSZQAYd2PtWvXokOHDjoDFo2QTz75xF4KbZAMGzYMv/76Kz799FO7Fbj11lt1gLkgCJkDPgfqzHnXnkscp7LlQe8rJdDsmReRPTsDDwVBEITMAs1z1vkoViy3esZz9MOTwU6hEIbn/jmPAasu4J1tFzHnwGWERUehYt5sanHyjfwAH1/svRSptnkBb205j6MRNeFX8CP4Fv4GPnlHIdqnsNrBcPUZSuToURGKCheCL+dG6JUgNK57gNmBMX9pDcz5vRbCwv3RsPoJlCwagjy5ohDgK8lTUoNE1QFJC6QSuiB4D8x1fvXqVRQuXBjZsmXT83Sn/O233zDt3/cSrPfhZEWJulhY5y4MHToUV65cwfr163WSCmdqb0EQBCHjwTog7MsODY/Ak70aYPCL7dT89T8QVyIj0PefszgaEoGhdfKjcp4A5FI/JNn9fdVEl6fkCxASqQTQoZBwPLHiBDqWzoUBNfIr4UA3rFBEXpwJnytfKOFxDoi6CB+fQPj4R+P3ZQ1RqNBZlCt3HGFXA3HgUEls2VYcqzeVwb6DBRAW4YfIKO6bS733xUaphJ6iiAARBCGGM2fO4J133kHevHlRbP5wnFEP9IiA3CiRyw+V/S+gTgEg0IybbrJfEyBKPWFWhgD/5S+vbvTn9Kjo/v379bJHHnkE5curdkEQBCHDYQRIeFQUbmtbERNe7YAcOdwDA13YeO4q5hwKVsIgL/IGBCrrk4KDLk43JjxiY33OF3uC8awSIGVyWbEoLlcEopUQQeRhRAe/D1fIV1i3szwmvHUXXn/5JxQscBGvvXs3/t1UEnlzhSJvzkgdmxIdFYDICH8cPJYLkcpU3iQCJEURASIIgmbatGnavZIZ7PLlywc8loQfhkSKESchpavi43b9cP78eQwZMgRBQYkoJCJkKQ4ePKgDScuVK2e3CILgTWgB4vJFtE80ypbJi7fe6Iyy5QrC39fp4R+NfRevKiMe2t2KnlD+qTIC7sLZq5H4dn8I7iiVExVyO4Lh1WcrTYGoiEM4tasfvp/XFivWlcJ9t89H7Wr/YdCY7jh+NoeWRK4oK4A9MCAKQYEuhEcy1sRHBEgKk6gYEEEQMj8nTpzAiL2jkG9g/qSJD1LHbUoEOQ/vxIBVn+HM7E+08BEEd9566y188mQb/P7773aLIAjeiY8uK3g6PAprzl6xmmLwQalcgaiQJxBHQ8Jx9Aor+7HvO6X7vy2XriYF/ZVxG4Wv9wVj5q5grDhxRc1Fw8cVBT/foshb6i107/kY3nj9VjRrNRDFirVAtcrHERnppyuk+/lHwl+JD0Z+hIT56NEQIeURASIISWDx4sW6Ls7ChQt1D0lGJjIyEmfPntXvQ0NDET1vovo9SKHvlEhBsjYsAPVy+upYE0Fwp2DBgni51AGcmdABbz/aJsPfc4KQWWGmqcAAf0T4+uH9bcE4EWpEBvFBoJ+/HhU5GBKFEf+dx4LDl3AhPBLR+p62Jv4XHh0d81fJIcjPB1Xz+mHPxXBdYX3Wnkt46M+zeHn9WZy4Eglfv0DkylsRxUvkQ5ky+VC+ch0UKj8c3bsUQsE8IXBFsw7JNSQBVuohAkQQkgCL77HCPyuAT5gwwW7NeCxdulS7PbGmBzPYvdw0N56tbi9MDdwFiT2dzBeB8uM/VDOCcD2sQbVOaeSHykeh9YU/MezWKvreEwTBe6BgoKF+6nQwQo+eQ6TLF+M2nseRkHBExSoI6ItyubIhPMIXT644j0GrzuKHg5d13MbByxHqNRTLjl2MJQCSiq+PL3IGZkO7krkxs0UR/NS2CF5pmBvzD4Tii72XEc6gRIfEYW0QH98yqFC1K9q22I8c2cLguoGMXELikRgQQUgCNNy/em04BtcLwk/nC+HJV2eiUKFCegRh2bJluHjxog7grlatGsqWLWv/Vepz7tw5TJkyRe9HsWLF0L1791jB3V9//TVWrVqFevXq6exW9GOdcHyivTT9OHUVGH+qOqYt2Wa3CILFyZMn0ahSCdxZIhof3GS17bkEfOpqhvGz/7EaBEFIVxgD4lKCw+Xr0j3abVuXwz3PtMDrh6N17MQ95YLQo0Ie5Aq0Yj6ilMm571I4vtwTjGk7LyIb/FAsuz9yq+X+PlHoVy0H7q/A8g3xiwBtuKptXV9cMDZ6XEWtt+T4FWy7EI6H1L4Uyubn9ncuXA2LxuuTP8OWjXuw63BBRDEOxPoUDddO6RiQJk2a4Msvv0SVKlXslqyFCBBBSCLR0dF4sVVpvFTmGAYfrYZy7R5AQEAAWrVqpV2JKEK2bt2KTZs2oUePHmjUqJH9l6kDM1eNGTMGr776qhY/ly9f1iMbR48eRdGiRfV+3Hfffbh91Sgs23cBFV0nUCbA3Uc3/Vh5CthVog16/W+p3SII0LWmqv34OFrMV/dcL7tR8dsxH1yo2xXdX/vWbhEEIb1wChDa69FRUXhpUCtcalkT/VeeRWBkNH69ozBaF8tt/4VFeFQktl4Mw69HwrDpfJgSLz7oXCYId5XOhRx+7gLhemi6XrgajktRLiVgApHNj8ly+TeeM2tFRkfieEg4CgT5IYd/YKztR6rf9LBoF777fC2+/+5XJZwCcOpckF7HiJCUFiCMuSxevLhOTz9p0iS7NWshLliCkER8fX1RsENfuLLlxCcVd2D0gTF4afcItPq4NapNro6m7zfD48ufwJsVD+G7776z/ypl4UPw9ddfx8svv4xBgwZh4sSJyPu8lbkq14Dc6LumH149NgH3//0cpoZ+hA7f3wW/Q/+hjf8+rxIf5KYiwPHN/+Dwe33sFiErQxcrjtjt2LEDzQtDp35ecMReqLi9hAvbDp6IiV8SBMFLUFZ6dBSwZftplMzup0RBNEKVEb/xfKS9wjUClcioXyAnhqsbfFbrYviidVF0K59XiYPrxYc1ihG7GCBXCY6KxisbzmHKlnP493QozoRGIiwyEufDwhGqXtXeWCsr/H39USpX0HXig0QoAfLD/kuoVLcEXH4lcOmyP5SeUaRe/zyfb4QdhlkVESCCkAyYqvbNkIb2nGd8/vsJpTd8jlOnTtktQEhIiJ48wdoY//zzjw4OTwi6Wz3++OMYN24cPgv8BrmfzWMviU2JHEDeQHvGi3mhylVMX7rdnhOyKnS74mh4qVKlMOnUa7ptTjug4xL9NoanS53HzJkz7TlBELwFX38f/LvmCIpcvYoG+dWPj28UZh+6gg1nQxGtRAQnGvzEEhZR8FXGvq8WBRy7iC0OSFS0SwmEYOwLDrNbiA9K5gzEnaVy4us9IXj8r9PosewU+q86jQWHg5UQiS1YiI+P73Xig7Bg4aozEVjumw33da6h9jHQIV1SBwoQpp4/cOCA3ZL1EAEiCMmAdTLaPD0SM8Kb2C2eaRhwEstHddFpZl988UW8++67eO+99zB27FjtNvXMM8/oCuOEbayJwfXYAxwfdK0qUKCAlS43ktlGMjbZ/JRQCvLHrl277BYhK8IRQxbC5GiiMRPK5ATebQpcdcSelzy3GeX2zsPbb79ttwiC4A34+vniyPFL2LhoG/pXyoUK2f2x/FQYuv1xEkPXnNLTqHWnse18GHZevIq1SpiE6cDwuDkUEokpm4Lx2d6LCOcQi42fjx86l82F2e0L46nqeVCrYABuK5kT7dXEYiOJHb+gAILa719PR6JF+8ooVyavjlVJvfEPS4AwXnPLr/PtlqyHCBBBSCa33norSj8wEp9eqmi3XE/TwsC2NSswvEke9D84FUN3DMOLWwdj9LHJGJNvLaZPn65rHXAkg4HrdJV66+LbOPH9RB3wHhcMJMerLey5jE+0etIfPXsJFSpUsFuErMalS5ewb98+FB1WzG65Ru+qanmEPWPzUPQ/OPFv1v3xFgRvJVuQP77/cTN8Nu7H2Fq50bJIdoTDB/OOROBUSBROXIlCr7/P4J6lZ/HKhks4fTVCj4Z4IjQqCr8dvYwQtXzWnhDMP3xZCZZrIsRfiZCqeXNgYM38mNqoMLqVy6vbPtgdjAj+sCQCio3L4VF6/QKFcqN48Ty6WGJqwo7HypUr44j6KmFhzpGdrIMIEEG4ATp27Ij8j0zFdLRVT8LrfZ3oRzqqLvBuM6BcLruRhIcCG+fD70l/vHf1fQzcNRrDdg63FwIDC+/B4s+nxXLfcsLgtX0PfmHPZXy+PVcUj7WsDH9/f7tFyErs3bsXo0ePxstn37NbYsMeyiIeCuVnR9b84RYEb4ZuVMdPheC99/7BlT93YHC+CIwp4YthhSLRcNd+ND92DF2LB+L+0tmQzdeFv457ikukeIjGAiU4ftofgrsCryqB4IPxGy9ivhIkx0LCcTI0Qqf6dcZ6MKD816NX8P7OK1h9+qpqSUhJuHBYbWPn+QiUzeGHbGo+IsIx3JpKbN++HZVWLAI/affu3VZjFkMEiCDcIJ07d0bdJ8ZiaHBrfHq6mO7NTyq5A+w3BiVQRvr8ivEPtNZZtdzp1KkTljxa1Z7L2PB4bcheEw1fmmW3CFkJiuxp06ZhSugnyO+XREHhIz9hguCN+Pn64ezZUEz/4F+Mf2EOPn5pPmaOmI8PZ/6Dj95ejjWv/Y7D7yxC8/2HcOBCGFafuYKQyGhcUdOl8ChdF+SdHecxY/dldMwZjT0f/YVe0edQIMgXQ1dfxK2LTuLRFacwffsZLDtxGRfU35wLi8acw8H4355gnIlw4emVF7BAiRGKEndcSpjwszafu4ohq8/hRGgUhtTIjV3bT2LPvrPwtaLQU4UrV67oRDIN1e8+u9woRrIi8vQWhBSAqaMnf7MItcbMxchD5XTfzY2SA2EYVXQnRrYrh/Dw2HEeOYaWQXBYwsHq3k6YbxCGB7dCz6Ln7BYhq/HGG2/oop7+YdcL7QTxjizygiC4oV2qfH3g8vHB5dBwnL8UguCQMPj4+OGqEgdbdp7A6vVHMe/LdYhesgX7TgRj68VQ/Hf+KhaduIJfj18Ff+J6hJ/Hrm9XY9/+C9j6/UZ0PHQELxSKQv+iQMdLp1F83QHsVyLimwPBmLTlPL4+eAUd/UPRJSgMB65E4KW15/H53gu4HHHt95KCZMv5UHyt2j/bHYwiOQPx3k2FUOByKL78ci1On74SE4OWGjDWkWmEq/gB5dRk4kCzGiJABCEFYc2PB9+eg3H7itgtN0bhIGBohQsY9WjHmArQrsd8MHUr8FAGD5c4X6AqXjjTGM8W2ota09bbrUJWg1lpcvZ3+icmHk8ZbQRB8C54m/Je5WS6DPz9fBEY4I/TF8Iw+7uN+PuDv3Hk771wHTqDomcvodrpM8i/aie+enMZ/lhxENE+vti5/xy++N8q/PbWUvyppm+nrcCnH6zCiXnrUflqCNrmicbAQi6cXbwNAUs34+mygfBVBv5L6y5i4Kqz+GT3Jfx0KBhvbLmAqZsvokj2APQs5o9egaEI2nkEk6csxfJ/Dqt9TN3nCkc8smXLhlJq3yqqyaTkzWpIIUJBSAV4LZf95jE0z08f1Btne3hefLL5EgJ8XIiIBu4pY9XPyMhMCm2Bp6b/goIFC9otQlbj22+/RcmSJdHyo1Z2S9IYd/VmvPz1n/acIAhpTaxChMlF/an6adNiITAoAP6+voiIiERYeJR20b2un8HOUGWS9vqov8uTKxtyZPdH2NUoXAwOA/vratbIj04PNkL26iWx6FQEzoT6qG1Ho2mRQNxZPBvyREbhlbGLsGrNYURFs3J7dJydGmxNqUKEzIA5e/ZszDu+GZNDgOURatsRN3D8MigyAiIIqQCLC2UrrFRCClE98CJea+jCqw2A1xplfPFBtp0IFvGRheE9wir9yRUfxIcWiyAIGRtl3SsNA2bjDQ2NQPDlMFxV4kOLDE96wB5N0X+nJoZ4nL94FUePX8aZC1cRqVQL2zduPo13J/6BNR+uwF1nT6F/wCUMCLqKBufOY8ufuzFi+AIs/WuP/qwI9eFpNaLKEQ9mvSQV/YF9qR/z7pWIABGEFIYpcjdu3Ij6kVLTIj5qlClsvxOyIqzh8ez+yfZc8sgeGZylKwkLQkbBpURBeFgkIiKsUYYoZfBfVfOmzQlHPyKUKNC4+HdRet0w9RrtcNqhXODfhnE7HC1Rn0ENEWm3RarPOHUuFN/8tA1DR/2GwcMWYPDQ+Rj44jy8PHYx/vz7gPYoCAvntrkvSvSozae2EKELVrH53+v3dMEKUZ95+PBhPZ+VEAEiCCkMBUilSpX0w1GIB8lglGXhyEfhwoVRNNuNdf3lvHIaoaGh9pwgCN4IjfqiRXPgvk410KZVefj6uFC1SgE81K0OHuhWF61uKq0ECUWIS697a9vKuL19JWQP8EHB/DnQ+e4qeOD+uuq1GgqpeReHN9R6/n4+ensPdK2PB7vWRYN6xXXW3aaNiqv1a6O7+htu/6Hu9XBPx1rqd7kQ8uYNwJ13VEbnTrXU39TX2+V6nO5V+1esSHYllmILopQkWm2baXcr2YO35jUrxoGIBSAIKQyrpHtKnStcI9gvF06ePW/PCVkJ/gB/8skneHJlb7sl+RQMO4nTnw225wRB8EZ4z1cqXwgDB96CR3s2gJ+PD5o3KYcxL9+hptswdHBbBPn7wxWl1nVFo1evRnisV1PkyJEdJYvlwQsD2+Dlke0x8qV2aKnECg1XjoQUL8plrTFqRBuMVtu58/ZqWjx07lgXY8fcjkHPt0K/Ps3Rv+9NGNDvJrRtXQE1qxTGM0+1UFMzDBncGmNH34ZBahu91XyPhxuidIm8erQmtWAMCTtNjPDIrbRUEfWFsmImLBEggpAK+PrKrRUfk4+WwYiqIfackFU4c+YMhg8frgyMXrq44I1SK2cotpzyVMRMEARvwbrVrX8pHKJdPnoUIzw8AieOX9CVx5s3K4moSCoQa8SEQRz0hDLvDx04q58ZDRuURrZsfmqZC7VrF0Hhwrmwb/dJsHigXle1W/8Bn3+xGoOHzsXwEfMxfOQC/DR3C1b9dxTDhs/H0OHzsOLvPdpda8GC7Xr+1YlLsGuP+pyUeDjFwbZt27SLV3lH+FoF9T4r1gIRK0kQUoGIiAj7neDOwctAsbIVUGjqNrtFyApwVHDIkCFo3rw56r5Vz269MarmBXYePmXPCYKQLiRgr1+fbNWaZ8zFb7/twKFD59CrV2OUKJYbUZaK0Muv4cKu3WexevUBVK5cGPnyZ0dQtgA0a1ZWu279vthUEreyYlnvWG/jLFauOoJ/16hp9VHsP3gBZy+E4b9NR7Fp03GcPR2qBdHx45f0/OZtJ3ApJELXLkktONJRqlQp5HR8BEdDZAREEIQUoVy5cthzNYc9JziZfTIXHmx4Y2kMhYzH1KlTMWXKFNzzy712y43DYsXMeCMIQjqSxFuQtreefH2wd98FzJ23DRUqFEbtOkWtbTkFi3rPufCIaGzcdBqFi+RC/nxByJsrB8qXL4hNG5Ww2H8Jfh4ql9euVQLtb66Iti0roE2rcihbJp9up4cCP9sEm/OF71M7+JxQaJgMWAYKkK1/LLHnsg4iQAQhFejcuTPmRlS25wQnpwvVRsGnZthzQlbhypUrKPhSygtPFjOTTFiCkLEwxf7o7fT3ioPIkSMAjRqVQqC/Egf2MicBgb44eOgicucKRKUKBZE7dwCKFM6NLVtPqKXXB41Twzz0cENMmHAnxo27Q8eItLm5cpqIjPigq1XJFYvsOQu6YJ1QX+HSpUt2S9ZABIggpAIFChTAiYq3IzSL5veOi5PROVGqSAF7TshKBAUFAeEpn7Gqe+PyuqChIAgZD19/H+zdfwYr/9mPm1tXRp1axXX6XHdYOX3H9hM4fjwYNzUrg4oV8msRsnPPGfgH0JSNLSyoM775dj1Gj/kdr7y6SMd3LFu+14M7WNrCbFdMveukkr/1mtXcsESACEIq8eyzz+KdMxXsOYHszV4RVaKO2nNCVmHVqlWoUaOGPZeyVDqwALt27dKZdgRByFhwRCJKmaIffbhau0b16tVAiwd3fHx8ceRYMNauO4LGjUuh2/01ceTwRezccQq+Spx4Yu3aQ/hl3lbMXbAd83/djl1KrGioQdJBh5w/fx6nTp2KyYBlKKF2P7v6ziJABEFIEUqWLAnftn1wPCzAbhGO+RZAiYGz7Dkhq/D999+j2+897LkU5sJx3F88BD/88IPdIAiCd6Gsa4fBb7lf2Q3qxU8JiL0HzmHjpqNo3qwsKlV0jpJfUyNXwyOxes0h+Af6o069Uli//hBOngqxBYu1TaeuKF+uIBrWLYkGdUqgvpoqlM2v48Y01zYba99SE5Ppii5XTrgrWTETlggQQUhFnn76acwMrWPPCYfDglC0aFF7TsgKLF26FG3atIG/T+r9yje+vA5r1qyx5wRB8Ca0QHD5ICoyGhyo5DzrfXBevSgD3IUroeFYt+4wIiJcyJUr27URTa4bZSXWVWtjz94zOHvmCoKDlRhZewShYZG6bkdkJNPwqmcMP0fNR4RH48knm2HGjC5466178LaannqiqZXCV5v8al/Uh0dyH/Q8p9SFIxx58uRBMQ+WN0dFsloxQr8xCvt9uvLjjz9iy5YtePzxx1GmTBm7VRAyNtmyZcPKfWdQ4/QK5PCVgJAloSVwe48+6gco9R/2gnfw7rvvov/6gcowSEUXqfNH4CpRE0eic+sMdIIgpA0z3vtbGf6UEMqQp/0fx+TjilIiIwzr/juGnbvPKIERhQvngrF63VGcVoKCeuPIkYtKXARj2/ZT+G/9YWzfdgYRkeG4GhaOjRtPYo/6LY0MV2LlylVs3nwSy1bsV+8j4Kt+T86fC9XuWYcOn1cfGI2DBy6odU5g27aTetq+46QOWGedjyj1YdwnrnfsWDDWKSFz/GSw+g6x99k5ceGpE79j4MCByJs3L796kvnmm290woxu5693Q96lzIMVW7djwMteYZKnCT5KMfLQpjsPPvigPjnLly9Hy5Yt7VZByPgcP34cs55pjxcLSN2L8RHtMPLLxfackNn5999/cfToUXSZd7/dknq4bnoEw/cWx6RJk+wWQRBSm1tuma5sc18OPMQ9iKANeJf6X71R6/j6qPX5H1NoK/GgO6TU/5x3KaHi4/KNWY8FB6N1qm3V4KfWVW9Z7Txazet6gZzUdlnckJthEUFXFAUGRRGx/1b/r/aUy/mZXKK2yzogrMzOP9bfIQ64aNkffXUl89Klk5fNr1OnTsiXLx/GL/zCbrnG3DBgYDBwJSIC/v52VHomRwSIIKQyLErIGgjDdg63W7Iuoy+3wMD/zdMPYSHzM2zYMEyI+h6+Z/bZLalI3mKYcKQMnv/8D+TIITV4BEFIWSiUbkSAVK1aFfcc3YV+2e0GB9sjgTsusHjiLlSunDVS+EsMiCCkMrt370axhSPtuaxNn8KHMGOG1ADJCoSHhyMyMjJtxAe5eALN6tfE33//bTcIgiCkDH379rXfJQ92RO7bt++6FLwGBqHTIM9KcSAiQAQhlfn888/RtWUtey5rUyz0sHrC/olz587ZLVmXBQsW6JSMSYED1ps2bcK0adP06MKSJd5bPZeFB9N6JKJ5qZwSjC4IgtfBkQ12yMQlQLL5ACWzWCYsESCCkMpcuHAB2cauteeEjrWKYvHirB0HsnXrVvz111+YMGFCvD32FGoLFy7Eq6++itGjR2Ps2LHY8mJzPLx2MCbVj9TG9ubNm/W6a9euxZkzdp57L4DB50/unWLPpQ3ZV/wPIZu8V5QJgpA1YQYsxnaUj0OAEGbCykq1QCQGRBBSmT/++AMrVqxA5LY/gZAz8D2xC0E+kbjsnwdBufMj7NI5BFw9rwPq2CPwXA0gRyaOQXMVrYyXA7rjlVdesVuyHiNGjMDTJ/6HUq5zmBlSB0cr3amfgRQc//33ny5YRX9jxso0bdoUDRo0QLZnguy/voarWFW8hHt1Aa/Jkyejfv36XjECMHfuXISGhqLbwu52S9rxTsRN6P7GTyhSpIjdIgiCcGPQBeu9995LdgzIxIkT8emnn2LRuV12y/W8EgJsiATWhHuFWZ7qiAARhLTm+2GMZgPOHgLOHQaGLwPmKGM8MgwfTn0VLYoC1ZOX5S9DEBwBPLK3Bn76Z6vdkrXgjxiDEdt+0c5uAcKigE/3+qJi6WJolO0M8vmG20sSzw8Hga5/KFHy8RPAYx/arYmDPwNffvmlHkV544034OcXu5uO8Rx0Dahbt67dEjdz5szB3r17MXDTC3ZL2nIgewUsbjAcTz75pN0iCIJwY9yoAHnkkUe0N8S7/8y1W65n1lVgshIhF3TWr8yPuGAJQlrTdRJw/0Sg9yxLfJBOo4D7xiM0V1EUub6jO1OROwDokXMXXujSBr/88ovOi56VYNxH27Zt7TmLbMre710lGu2zH0uW+CBti1uvY6d9hIHtq2shkRj4gzpo0CBdf6lYsWLa3YsCwnDx4kUMGDBAr8MOorjgqM2QIUN07Zv0Eh+k3NX9OLToS3tOEAQh/WFweanFcYsPUln9DlxU2iOpsYEZFREgguBFLMvTCgWz2TOZmC6lIzG+6Bbs/OFtrFy50m7N/Bw4cEDXxYjuFU/C+WRySOm4O0sCo+sBb5begW0/vqvFQ0JQWEw88yZu/vQWDN/1Ep7bORpLR96v3cToJscU0mP9FmJx+eX4dlw/nDhxwv7La+zfvx+saTvi9Du4/Zs77NZ0wuVCjqBsWU7YCoLgvTC2g5mu4sMEqGeVOBARIILgJURHR2PevHmYtg04fgXosQx4IRMn9MkRegb1qpRFnjx57JbMD6t09+nTB88fqIiIFC4MPnA18F5ze0Yxtdx+jOpYT4sIHYMUGWkvsTh8+DAGDx6MwVd/0CMwhryBwFNBG/DqsQkYte9ljDv8ipW9LDIcrxXbjI/6dNDB8BQc9Gl+++238f7772PqhWnIi6v2VtKX24qG47ffftPvf/jhB7z00kvo1auXFn+CIAhpCZ87ly5dijMDlqGgssjz+mSdTFgSAyKkG6wQ/smAEth72hetbr0PvUZ+by/JOjAb0s8//6x98Okf2m7TVMxXtt6+YGBQTWDoOmBtR3vlTMjHYfVw6+Q5yS7slFGhi9OXz7TH6FIH7JYbp82vwB8eBh8YX/LbMWDjOSACfsgf6EKoUj8B6seuf3UgewI/inGSLSf2ZisPHNuKirm8zGc5IAgvHKmGR/MewIYjF/Dj8SAcyVMd7du3x2uvvWavJAiCkDhuJAZk6dKlaNeuHTYVtARGfNx3Ebh5wAt65DmzIyMgQrrAXskP+pVEv/bAR49H49Kl4CyVfo7MnDkTv/76q+6FHrl/DF4/O1W70LzbDFhwK9CuBNCksDIS/7X/IBNy5NQ5FP/iYXsu61CxYkW0HPYhPt1jN6QA/nE8zTm60Un9Xo6qC4yrG4VHK0Tj4QrA4Fo3ID5IWAgqXtrifeKDRFzF1KIb8M66C+hZEcjjuoqVtdajof8JrF+/3l5JEAQh9WH8R9GiRRMUH4SjJFmlGKEIECFFYfGxhKDbBt2NRnd2IW92q+3hZpF6JCAzwyFYplldt24dnn/+eZ1RaNCWFxHYOxsQHWWvFZsZSozkV4ubzwdaLgDa/gbcpF5/PmivkMHx8Q+A/0t2IL6XQlclQpceBmOzFywlYI/YvsiUcz9L7Fh2AXU9lc1lz2Ri+FtfrwCw5QJQSR3mIPXD3iXPYfz444/WCoIgCGkAXaqY+TAxUIBs/k39yGcBRIAIKQYDUZn68tlnn8WWLVvsVgef+2PbRB9cXPQYuoXGrg9QMGITLu/+JVP6aC9btkwfk3feeQcffPABjhw5grGn30azmQ6H/Xh4pT7wz13Aig7A0tutab46TI3iT6iRIYgMSThIOr2gm9Rzzz2nXXbatGmDiIgIfQ5XrVoVK0sUYc0Luo9SXPM+YJXz4cOH64KLGzZsQFSUZ4GZo/Nw+92NE+WFAxHpTW/1m//xbsBPqZHTV5UoYRX+DX/YSwVBEFIfendUr17dnosfFiM8qn4url71jni61EQEiJBifPTRR9oAe73xF/j+nf526zVohM1Uv/1P3mw3OLl6GsMfrqGDW8PCwuzGjA/rJ3z99deYFjIDI/aMxLCdw9H553t0oG9yYU/u/24CcgUAl5KXsdVr8As5A8x91Z7zHigopkyZgtdffx3vXH4XS8r+ibt/7Ag85oN3or7A0iF34eWXX9bVyRmATeHN0b+bbrpJ18FgKtp+pz9Czp+GYt++fRg/fjxGjhyJ2bNnayFjPmP59JQTIKI/rodxLr0qQWeWu3MR8MTfwAtN8tlLBUEQUh+6VBX5cqY9Fz/MlMX8JLt2xV2wMLMgQehCisHe4ql134G/nwujfwIG36mMZEdNi4FfAU/fAlQvYTd44Ojl3Hhva2uMnzHPbsnY0Mh89913MXjbELsl5Wi1EFiujnFGhr3T23LVwuG8NfDtt9/arenP33//jTNnzmixmBCHQ6zaJvkSEpUFy2JdzrqY59tAixU+egcemoLithvijZIZrofU4s2t6tlyBcijzpG/ry/86nVAQI026Nq1a5ZLgCAIQtJJbhA604Ez0+OnuV24JREdj8xVWPUMMEv9Hnbr1s1qzKTICEgWgsOALE7G/P5MocmeW7oDpRQUIH3m1QOLePZtB7yo7MnNavNzNwCDvgHuaxS/+CAlcwWjZvYNuiJzZoAjIAGLElcQLinQ6M2njN6MzuOVgVujt6BFoPe43gUHB+skCXf/lLD4IKVzJkJ8kLMH0fDQHIw+MAaTT72G106nnPgg/j5WjFAzpd1bKzFys5raqfnbfgfe2qZ+2FI47W9GYmBNYEJDYGQd4KXa0Rha/iweeugh7SrHkSk+C93TFAuCINwotLvY2UTXqsTgryaOgsQXiM5nFQu/Mq40LjjSznW8ZIzBIzICksn577//8Oabb+oKx7Vr18bdd9+NAgUKAF8E4vi5CHyxOidcgfmBate7TDlhj61xjcqePTuCgmKX6w4JCdHG9qZNmzC8xSa0KnUUp4OBP7YDJfIpo6iiurESeQNSwIxYcQsmfpjxfbUZfLZlYBN0LZ6yRdGeXQU0L6Lum/J2QwaGaWLHb1KvxWqi3cCpuP322+0lqQ9jlT7//HMEBASgRIkSuqeKMTsTr3yCQoGe4za8mXPhQAE3MXRBtc3cCXy+F7ivrBVTJMRme4m2mHauih6t9PNL5INKEIQsQ3JHQGbNmoWnnnoK23KGJrrHv7fSFfm7PIivvvrKbrkGO5DZYcKENiRfvnz46aefcMstt+h50q9fP8yYMUO/pzswa0Ex26a3IQIkk7N582Z9w9x1thPgyjhdoDN2dkDHPu9nePcIxn9U/OohNClkN6QAV5VdzIxYma0+CB9En2S/E0U69NVCOTVhRivmZqco77plArJdOorDZy7p4oAc0WDsQGaEIyHvbge23QsEyvh3LJb61YbrwTd1djJBEAQnyRUgo0aN0nGBc49tslsS5rUQ4M8IYEtEbPP8+++/125ZTHDCjrolS5ZocdGgQQOdXZPQ5qtTpw5y5MihC7AyVtHHxwfHjh1DkSJF9DregvwEZRUykPgg7ZuWw19//WXPZUzOnj2rYwlSUnyQrResVKqZDaZNfTzsd6z79l2dSSol4AOaWaicMLjv79H3azeoHkt6IttJZZGHXtLCo0LuzCs+yPM1gDebAL1W2A1CDDf77sWS6aPsOUEQhBuHLlg1aqgHbxKo5A/sj2Jq9dgCZMgQK5aU7u4333wzxo0bh5w5c2rRYaDoIPRG4WjJd999pxMAvfqq9yV7EQEieCUVCkbE1F/IKFAwMX6ALFq0SGdRGh/8Pz2fkjQsqG5cZa3/e9puyExER2F40HK8OegJnD59Y1+QD+WVK1dqwcGHMt1rOPIxbNgwPFchZV3iMhIdSwNrzqjXxdarYOEXcQU+/okJ5hEEQUgcdMMuNucbey5xsBbIFaU93G0guggTpnc30GXU1/eaKc8Ot1y5culit+SOO+7Qr//+630VjUWACF6Jv8uKKckIbNu2DYMGDdIPiz59+mj/y4sXL2LSycnI55s63+G7m62Uotsu2A2ZiMDIK5hUaJ3u3eFxTCrMpjVhwgR88XBdjNz3Mrot7I4Jxyei88pBKPRxN7wY9pNOy5qV2X2fVXH/+dXAF7FLmmRpgnyzcKS+IAgpCkcedu/erYPKkwIFCKF4cfL777/rDjQm0GCs4mOPPaYD0evXtwL7WOD5xIkTKFmypJ4nHCFhnMjBg95XvVgEiOCVbD0cjnLlytlz3guz6LCy8uSab6BH8a/x5ZdfYvr06bg/pCtwLSYsxWE6URYkfDyTutLkiLiE8VE/6AxFdGVLCnS7GrxrJF5r6NJuXYbS2cLRMMcl3ORdbrDpBquh/90BmLoVeGGNFajO4pZ1fgGGW+7EWY4wnYNGEAThxqEnBJP3LAxTz9TLiZ9eDVG/gerHi4WLnRQtWhQTJ07Uo/p0wWLdtcDAQF2vihw/flxnyHKP9ShUqJDOiOVtiAARvJJ1u4PRokULe847MUUGR5V52crwdeIv4Le2wGcOszcVRUjR7ED7ksC0bXZDJiNv6AmMif5ZB/5RiLz99ts6cPzAgQP2Gp5hb9DREK/IrZEh2NAJqJoHuBgOfNka2NQZOK/e9/e+EftUx1+XABMEQbhxTNHZi+rn6FBU0qYSyjpndlFPVK1aVY98rFmzRgsOel0QjriQ3Llz61eD+7y3IAJE8EpOX4zQaVG9CRYU+uSTT7TwoD8lh0LH1Z1lL1VEqofFCQ+pg1NRhIypC3wXvz2eoSl45QhG7h2F8UdfRc81L8LvkyfQqlUrfewNLBjIefYWzZ8/Hxve6otCWdzFKqn0rgoMqQ1Uy2vNv9/cSgrwzD/AjqR7wWU4mP1s8magZhkZHhMEIWXInz+/fv1aPV+Xq+drUqbsOQJiXKuc7Nu3T79SVDRq1Ehnw9q4caN2BTefRzcsJydPntQjJd6GCJCsQo5S9puMQXS0S2eAuHr1qvZ1ZBq79IR5tplFokqVKjoDxZ49ezC1zpsoXziRPe0UIakgRPzVHZzDHzh11W7IxBQIiMTN/gdQOeoIQpd+iPXr1+tK8xwd6X/kbXRc2htF3r8bw+sAuTJBkcb05p1mVra1uxYr8Z1Ja/S9tsUq2Jj/K2DWfh+UzJ/DXiIIguBdfPTRRzq43FlAum3btvqVwecUJXnz5sXRo9cK+9KOYkKX4sWL2y3egwiQrELXw+psZ5wML1UrlMCLL76It956Sw8xupY9jMmDOqdpVU/etBQ+AwcO1IFcE6tNQos9LfFes/fRI6onfJwBBoklFUTI01WBiYlPMZ7hYaHKKdXPYvGM0TrH+ZAzM1Eq4KquKt64EFAul72icMN0LQscv6IEuPfFL6YIt5UAxtYHjnUHvuzZAFvXrbKXCIIgeBdPPvmkfnVmtDKZNw1ly5bVIx4miQ87S+kKVrlyZT3vTYgAyUo0fgOXSj8N5PL+4O5OeWdpQ39Y8eFoe7gdOte+jDsLLsSQx9voUZHUhsWGnn32WZQqVQqTJ0/GbcdTsDp3Co+G3K+MxNVZKJ1qbn+rR35w5FxMOfO6rt0hpA5bL1oCt6eV0THTUa+AuhWLASHqepq2OQIPfLLaXiIIguBdDBgwQL+2b99ev5LPPvtMvzZr1ky/PvLII/p1/Pjx+pUeAuTpp5Xt52WIAMnkFC5cGHPnzrXiFb47i/fXVsSYzY9i9D83Y9yqNhj+Vws8M68h3tn7EOCf0/4r76ROyQgMrLcMg3u1wqlTp+zW1GH16tUY3nApGmxuiMCvUymgIAVFCOuCXMgYWYtvmBLqMt14zp4RUpX7ygCbvS95Sory40Gg8xKgfIkiXhusKQiCMHjwYAQFBaFYsWJo2LCh9sxget0OHTqgQoUKeh2KFMZ7sEI6X1mIkKMinTt31su9CREgmRxeqO+//z4mTZpkuasMGYIxY8Zg7Pt/YuibCzHho+V4//u1aNxhACb8Xc/+K++lRD4XJrVdi8nP34qtW7farYmHaep4Y44ePVrfzE5fSSe8qcvkTF2Ro0mh0ZCc/kCwlXAj01MxF7AzCwRGewOMLwrPxImhmHr4vR3AHz0r4OSJY3arIAiC91G6dGltmzAVLwPQOb3zzjuxYmQpOmjX9OrVSwex05Njy5Yt9lLvQgRIFiZbtmzwsQMZOHxXqtnTWHXI+3sAc2YDpty2CT+/0U0X5kkMdNt644039HDlwKJKgFUYh1fqf62rlRsfSvpMsvgdc2szo0S+tIxHvUERQjek7VnEKK+ZH9h1yZ4RUh3G1HyfyTKtXVZifehaoJa6lvIGAu3mh2PIJ7/ZSwVBELwT1vhgXOrMmTPx119/oX///roauhPW/WDGzlWrVun09ayM7o2IABFi6NmzJ2aty2fPeTd0ORrRehuO/dpXZ4aID+bLfuGFF3DffffpmJJc2awu3aCIo+hSLwQrV67U+bOHDx+OHj166F6FmS0+1uukKTcgQp6tDgxagyxRxYB++3tFgKQZn7WyUtRmpnS8PVcAJ68Cf50AelQNQu0yhXW8lyAIgpA2iAARYuBoSKEGVpaFjEKvuntR7sho7VZlivA44XAlXa3GVH8f5f4qb7cafPDHmgOoXbu2jpO54447UGF5RdRaV9sqLJiBYP2GkjmAnzNptiIn/J6Xsoi7mTfAH4lfbwXuWwpsyQTxIB/sAnKq+/vTlsBLdYBtuWvjhdJp4G4pCIIgxCACJAsSHR2th+a+/fbb69LaMuVtRqNduaPomust9O3bV7tUcejxq6++0iMaFBZTG3yAInmuT9+7+EQDVK5YRhc8ZKq6urvvtpekI8kcBemxzHq9r6z1mtlJVgpkIdkUCgL+vBN4fjXQYgFQeTZwJQPWBjkRCqw4abkrjvgPGLIWaNagLqp/fC2vviAIgpD6iADJQvz99986EJ1B6KxxUfDK39qXcP/+/fYagL+/P8IzoGFRrcA5zLzpA/TLNwS3Xngctfc/jPFVJqF/7gHIpYwnTxzc9R+q+fyl/SgvXryIIjkzZhopGoJbLli91IKQWhRR99Hi29VzpIMy2gsrQz4DDRpEuYCPd1sB56zyvq4j8GoD4LW7q6Jd8bSrLSQIgiBYiADJpISEhOD8+fN6Yln+UaNG6QxQFB8MtL773D1o7z8Tr/UqoUdCWOWbwddrfhqN/Rm4pkSOQKBUAaB2KcAvgav7kRYufL90Lw59dQteqWTlzPYKkjgKwkxFzIKVlZABkPTl6BWgdVF7JgPwzX6gWA6gQUHrfiH/ngZG/boLj3257rpiXoIgCELqIgIkE8J4CKbe/f777/X0008/6dzQ9weMhe9XOYHPlPnmigKiwxG4cSiGlRqLfmU+xC0REzF7AFC1mL2hTE6AHzDhfqDnTXaDN5FEEcJsPuzhzSr4qUuYxQiF9CMog8RJhalHHevGbFIT7xGmFe7/L3D6KjCmrgtjHmyLL774wl5bEARBSAtEgGRC6EY1aNAgXfny6Wy90SdHXxRZWBS4sAWI8lBFXLXliz6AcoG7tFEuZDymNwU+2WPPZAFK5QC2X7BnhDQnKgOlW/tU3RdPVbHq5DCD2qj/gGG1gY6lLSH76dylaNpU3UCCIAhCmiECJBMSGhoKfJXXGukQMi5JGAX57RhQXxlXWYWi2YEDl+0ZIc3JKEkAQqOAQyGWi2LZXNZ+c+SmVE5r+cRNwJ31K+iqwoIgCELakaAA+fPPP9G9e3e0bt0avXv3jplatGihaya4s3z5clSsWFGXhj958qTdKqQlLNWPCCmUkClIpAj5ci/wZBV7JgtAAXL8ij0jpDmhGcT97c2twNPqvqBYLa8ECN2vQpQoYeKG4euAtsWBJvVq22sLgiAIaUWCAqRly5Zo3749wsLCMGnSpJipT58+mDVrlr2Wxc8//4xu3brhgw8+QKtWrdCgQQMdAC2kLRJQmfVgL2+d/PZMFoC1QE548CYU0oamhYGvryXP80oYeF5b3RMc+dh5EaicB+hZUYkR9Xh82E5bze+w6kgwzp07pzvM1qxZo5NxjB07Fs8995xO3CEIgiCkPAkKEMYT5MyZU7/mz58/ZqpTp469hgWLwLHa9Ndff4127drpGgydOnXCY489Zq8hpBUBAQH2OyFTkMAoyIe7gYq57ZksQiX1fY/JCEi68VojK5Zik5cWJlx+ErgQbsV5cLTjn9NAOSVEToaq26m4NYKWNxA4o0Tsh9PewMzbCuPHR+rizNsP45bf++DlA2MwMf9q9OvXz96iIAiCkJIkOwakTJky9juLP/74A7lz58Ytt1yzlkaMGIHdu3dbMQlCmpEjRw77nZAVWHIM6FvNnvFiyv0ANJ8fe2q1EOiwyJra/Gq13fr7tba4pqHrgHUZOF10RodxFItuB0YqEeJtcLRjsbonnqkKTN8BPLoCeK4GMHkz8M52K3nBwiPADvV6czHgfy2A4bWj0bfESdwZsBvlsl3VaZ73bfgXBbf+BMybYG1YEARBSDGSLEAWLVqEvXv3Il++fOjYsaPdCl3MrVKlSvacRalSpbQo2bBhg90ipAWXL0t0bqYjnlGQXAFWqlFv5nAIUCgb8M9dsafldwILbrWmP+6w2hbddq0trul3tU6R7PbGhXSBMRXnvaR253wlKFjZfMAq4Iu9wKi6wJQtVt2P+8oAT60E9gYDXcoqUdIMONgV+LSVlR3LnUsRwFj1k8VRk6mNVcOCycCvr1sLBUEQhBQhyQJkz549MX6xc+bM0a+EvrPNmqknuxt58+bF1q1b7TkhLciVS1kGQuYjDhFSITewz8s15/1/AN8mMqBeyDhEekE63lVKKHBUQ1c2bwR0L29VPi+TEwhXwvzBCsDHLYAa+RIW6peV+Bi6FuhXDehR0Rop+d/GS5j/3Re4ePGivZYgCIJwoyRagLBXffHixdi5cyciI69PgcKHc+XKle25a1SoUAGbN2+252JjKnVzCg/3kq40QfBmPBjxZZWhxd5db6XPP8AjlVI+ToVGppC+pPfIG+M7vtoHDKplVTYfpsTDhnNAtz+BVkWBnw9Zma+q5LFGNpaeAFacBP5Qr3TT+lO9sj6IYZL6qXq5HrBVCRq6l1Hcty8B5D2xCTO61sH//vc/e01BEAThRki0AGEWrH379uHMmTMeBYivr6/H4Ofs2bN7XP/UqVOYPHlyzLR9+3Z7iXCjuFximWUl2LN7JMSe8TLWnAF2X7J6lFMaXylzk+5UzWsZ/mkNR15+Pgg8o8Qt00/vugi0+w0okcMSHWfDgKlbgZNXgbsXAy8pMcEREbpfRarHIwsQ5s8G+KvX7kqsrDtrCRK69S04Avygtk33q8aFLFezlkrMDC95CDvffhrhk9vbeyEIgiAkl0QLkIIFC+rK2qz/oetMuOHj44MrV65PS8PRDU8uQUWKFImV1rdu3br2EuFGoVgUsg7s3d3lpWVf+v+rjLk29kwKc0Eu83TnrSZW7EVak3sW0HMFkMPPEkFf7QceKA9cjQJeVj8lKzpYAqJFEeBB1U73LAr1pcctN6sCgVZaXgqL+bcCvx614lnuLgX8fQp4W30vdziSckVt37V1CfC4+ul89z57iSAIgpBUkhwDUqJECRQocH3J5aJFi8a4WjFGxPTCHzp0SMRFGiPubJmYP+1XBzn8gUB1J5/zstP+yR6guTIA8yljLzVg8L2QvjCdbYQyzHntpVVhSI5mPFwB6F1FPevUz8x7Oyzx8VELYHQ9oK76eaKYGLUeqKlER8EgYNg6KxEC3QCLqX2mYP94tyWeRqv1Cqt1KFDKq+WPV7L+lu38LP4t3bFYNf256sAvh4FXNrgw5qOf8GJtX4y5uzbGjRuHDz/8UHsICIIgCAmTZAHSuXNn1KhRQwsMjnoYGID+zz//YNq0aXjggQd0QcLo6Ghd4Kl2bak0m5Y0atQIP28taM8JWYE+Va1YC29ixnbg9Ub2TCpA0SWkP+MbKKE5D7htEdDlD7sxlZi1D8ijhGdD9XgbWReopUTDTiUmque1V1CM32hVOWcFdKbkjVYiZYq6DpkBi4UJGxUC7lPvn69hjYyMqw/cVQrYdsH6W8aH8DNaF1PzahmXM6XvHSUtwcJ6IsyyNUaJndcbKSFSeAtePjIBbY//rIvzjho1CqNHj8Ybb7yBL774QsdO0uVYEARBuEayf8JZNdbJ7bffjsOHD2Pp0qU6JW+9evXw2WefaaFSs2ZNey0hLbjvvvtwqNTLWHVE/ToLmQcPox8GZv7JHwjU/FkZXHZbesMRCv9UFAnseRfSn9ZFlaF/H7C5szWK8Owqe0EKwyByBoefD1NiuxrwtRIjdyrhwNiNhnOViFgMtFxgBZpXU4KExQg52nFP7JJVHmFl/a7lLGHB6VklThhnwpEQpvNdfNyKK2GWrSZKwFxHRBgq7JuP5zY8j1fOvI2xuVaid+/eaNmypY6NnD17NsaMGYOXX34Z33//vf1HgiAIWZdkmwcUG05YGZ2B6KYGRcWKFfHiiy/i1ltv1e1C2vLss8/iT/9hWLBP/aoKGRsKj3jEh+H95lZdgwmb7IZ0ZP1ZyzUsNXEMwApewiv1LaHAAPCUhilxOTLBrFQUHYz3YCA6i3BSLDC7VcsiwENKjNfND2xRYqVzIsSHJ7L7AbeXtEZIRtQBelUCOiixw6xYCXI1GNi2GDn750L5cRVw86e34JlVfTDm4FiM852Hf//9115REAQh65KgMjhw4ABWrVqFs2fP6p4bM3F42Z2ffvoJ27ZtQ48ePTBlyhSEhITg9delgFN6MXToUATXmIS3tt0NV95adquQITCiIxHCw0l/ZYwtOmrPpCMD1wAf3GTPpBIMJH5kOXBBQp68ik9bWpmodqRw2QyKDgaChyrhQber+gWtTFaHQoAqea0Rt7lKpLAQ4ZmwxI18pDXBRevg8tKP7TlBEISsS4IChCl0GzRooDNgOWndurUWHE6qVq2K/fv34+abb0a/fv1QuHBhBAamUgSqkCi6d++O1t3Hov+i1phz9h5EuVK5W1q4MZIhOpwYl6f09E5iMHKA2g+6taQms9tafvnVYz+GBC+gXXErpiKlYOD3rmBgrxIeM3cCHUur28Su4cHRj5uKWAHmW++x3LKY7arB9blS0p3Jfx3G+N932XOCIAhZlwQFSKVKlfDoo4/ihRdeQNeuXWOmPn364J571NPejWzZsuGpp57C448/jjx58ujRkiFDhthLhfSAApIjUnkbPo9HfqyPYxfEd8XruEHh4aRVMeCLPfbMDbDpPFB5tjLuFgDN5wOPLrfqLSQEU6K2UfuQFjxUwar9IHgXFB9lr8++nixYZ4TxHhxROXWVdY6ADWetZRxpGVYbWKAEykvq9c2tQC5/oABrfCT465a2XHJlQ87s2XTHnCAIQlYnVR/RTNnbq1cv5M6dGMdZITXJkSOHHpmaNONHzDtYx24V0p0UFB6Ge8tYmXySyxYlPAb8Czz4F/BLW2BlB+Cfu4AnqgBD1lmF3eKDGYa+VSIkLUZh6JJTSBmbgneRUhnKOJLB2A5mvSoeZNX1YIA4r29WQafYaPOrFST+7QFLpLQrYcVwHE2jtMCJZdOpMNQ8vBB4LvHqnGnsndXXmVVy3rx52Lhxo6T8FQQhQ5OqAoQVznv27Innn3/ebhHSm9KlS2PtZQ9VtoS0JRWEh4GZf44lw/g6cxVorewj1j1oU9xyZ2FWIwOzHf2sBAmX9VphN3qAlaOHKY17zxK7IRVhbQfGBAjeBetxdFXX962/2w3JgCNwdLM6Fgo0Kwxs6Gyl3qXbHYPDGZDOGh9N1DImX2AmuIE1gQ92AjN2WFmx5hwGoqySVOkOY5WKsIbvJaWoHvMB+hcAPnvGWmjz+++/Y8uDeRD98RN45513MHjwYGzfvh3ffvutnsaOHavrcDE286OPPsKgQYNw+nQ6lKIXBEG4QVJVgND15/3335cREC+CiQFYhV5IB4zoSAXhsUrZIK2UeJh/BOisDP83GtsLkkDnpcCbSpvOa2+NYsTFIGXksYf5zW12gxsc+QhXouCEMhxTG/r9s7edIy6C98Aq4/u6WPEZHKVKKiwk+Mlu4LQSxUyL20qJXyfZ/YHLkUBeJUKgBMb0Zpbw/XQPEKzaD3cDnqgMTN4M3PKrXiXdYQrhOvntGRJChTVTi5GDT5fCihUrtMvyQ78Fo89rH6PJitHYuXOnLuzLGlsc8eCISJOZLdD553swdPcojGmcDePHj0dUlKXC//vvP70OcU+VLwiC4E2kqgARvI+3334bXbooy0BIO1JJdDj5ci/QuyrwznZgqhIftZyGTiJg2tS2xS1Xl8TwXnPg+wP2jAOKoJvVtP0isPQOuzGV+f12tT87rZGb/0l8r1fBtLXMXpVUxm0AigYBLyixy/o27sxRNvadJYGcSoh80VoJkB1Aj+XWdVc2J+DnAwyoDvzdAVh+J+ANUW90GfOUmnrjOWDayqP44olW2D//Q11UcWoj9T18zuPg9o3Itu47jC22U8dW0gWrp/qerEmCqAjk/m0inqz1H0aMGKETv6xevVpXZJ8/fz6aN1c3qSAIgpciAiSL8dhjj2HJkjTwjcnqpOJohyeaF1FGuDLC5rVTAiAZAeALjgBDa9szicRfWXXs4SbnwoGOi4H2SsTQ4JvU0PLPTwv4EPtTiR1ftT8MWGbAfEpmYBKSD88Da3MkhT2XLCHMkQyOpLjD0QzGfBTPAdQtYKXhpRj+sY1qy26t421wnz3VrfntqJqUQHu9sVXkkK5k39xipRSmu9beLsCnLaKRd+evCOydDbNLLdcii9/ZUDtwBSbVno5pvXLhmWcsly4WA/76668xcuRILFy4EAsWLNDtgiAI3oIIkCxG8eLFcfXqVZx3pVGaoqxGGooOJ8wGxWxATeZZaXCTSlhU0gUDq1EzQxan+5ZawcH0/U8vJjQAPmphxak8Fk+MipB2MGsVhURSYMwHdW0VD+KDbFei5vM9Vmas1uox9vAyqzr6s/9a14C3xHw4WXfGzf1KMfsgcFIdnyG1rBGavIFWHIvRKRTUzOblpGCgCxs6AfVNimElVjSRl+G37TVsei0/pk+fjkaNGqFp06Z4+OGHtcstg9YZS3Lx4kWsXLnS/iNBEIT0QwRIFoQ1XYb90wlhSTQMhDhI49GOuGBthO/bALcvsiqRJwW6rCSVB5WxtPpuK0sWRyBuLWEvSGeKZgeC/JIXeyCkLByVYEwSiwMmFtb2YAarBnG4A/59CqiaF9gXbAlfCpU8yngvn1uJkFVAiJc91xgI/9oWK3jewO/H0aFHKtoNKUTBwAsYfec5dAvrAfzVHdWrV0fDwN/Rv39//Pjjjxg2bBg+//xze22Ly5cv69hAQRCEtEQESBaEPWIDBw7EMz+UwVX1Yy8kEy8QHe4wKHvFncATfyctFW+kF/Ya3wgUIeKGlf7UK6BEakcrxiixldFZ14UjGnFdk/8pcc0kCDy/7zcHdl8CpjSyEihwFI6B694ChQb397tbYsd/MDj+xVr2TApSMr86BreqN9HqwX7gO+AzH6UwDug07DPfGIX7G0OPgBOOirz66quoWLEi/P3TyF9SEATBRgRIFqVatWqo0bY/joUVt1uEROElox3xwd7gf+8GXlpn9T4nph4CRwwyE6yGPUkZeUL6wx8ZukbxekwMy5RwZhV9CgsnHNEavBbYqYRMqZyWuxKTD9B1kLEghKl5mZr54GVrnqmlV56y3qcHdKG65OjkYcpoBp1fVa+MoUoTdn2ApcP90bwS0Hvkp3C5XDpofdeuXTpFPosKs4Cw4dIltwMvCILX8Prrr6Ns2bLw8fHRU8mSJXWWPMPRo0dRt27dmOW+vr649dZbERqaBmkpk4gIkCxMu3btsPmUo9CD4JkMIDrcYWpaFg98sgpwL9PrxpEy15DJBkDwmDK2Sikj9pHldoOQrnRQgpACgi5TNL7jgpXM6V7FOjY3uRUMf2WjJSg4msCMUr8ctgLc57a3hAfh6z1lrDo1o9ZDZ4xiwHp6wZok3B/DMCWgDihxdDEc+OGg3ZgG3FpTHbd+wJ6JV/HZrd/i1aZz0bVrVwT8NwiBgYGYMWMGTv01QtcaeeKJJ/DTTz/Zf2kRFhaG/fsl17UgpCcsQsraQHfddRdmz56N5557DseOHUOHDh0QGWn5nvJe3rRpE2rUqKETULD22+LFi3WKb29DBEgWplatWth6MBHd41mZDCQ6PMG4EMZpbD1v+cd7ggXSAtKqNzYNYWYh9oy3XABcUt9RSF9YX+b+clblcha8bPcb0GkJ0HQekOtLda5+sYoPMsbjEQrInPYfKui+9Y9qf6OJNbLF9Lt/3A48Xjl2/BIDuWnYd7Hr2NyrXl+ua71Pa+YpgUR3MhbwJMzuFaB+cTsrQcJioTccq2IC0JNKVBhwXh3Ez3yw9Y+Z+P2LEfBf0w/T1blYvnw5vn+1Pfbu3YtVq6wHBosjUpj06tVLzwuCkD5QfBC6Tt57771466238OCDD+LChQtYunSpXmaSTKxfvx533HGHzoZHvDETngiQLAx7vsIzm/N/SpHBRjwS4sMWlisIffHdYRsNw8wIiyYyNoD1SVZIXbZ0h9naODK37E7gt1uBt5sCq5RA7qUEB0XHJy2BV+oDNR0Ds3TFene7FRPy6kYrBe0rDQB/D79eHF3J4Qf0r25t5+kq9oI0hqMca84AXR33VaU8Vrrs55RdfzzU6hxIb+orgfbnMGDXCWD+d++jyoXpwNn1Op3vn3/+iT/++EPHC+7btw9t27a1/yphrly5guhoyQIhCCkJ3SfJL7/8ol8JE00QFip1Qtcr4udn+Vebv/UmRIBkdXwymfP/jZLJhIeTT5Vx98OB611g2FPL+gOZlcaFLKN3/Cag779WitdMAXvAk9sL7gVQQLB6OSmYzQo8d8KfS13bRl2fFBzMIsURhc9aXfs7d77ady0eJD1hiuBhdewZGwbNr1U2wnDVzvomrPPhDTARycLNat+Gn7MC2D+YiRO9S+CnT9/T9UQeaNtIu2DR6GHV9TFjxmDIkCFalAQHB1sbcTBlyhS88sor2pVLEISUY9GiRejduzceffRRPR8eHq7TbpN69awc+A0aqIel4rbbbtOxIT179tTzt9zifT8WIkCyOK4K1sUpKDKp8HBClxVWDP/9GNBfGeMsIJhfGX+moGBmhRmIflXGVa18SpDMBSYoMSKkPXRDeuYfYIYSFgbGQ6w/pwxyRxFBjhAMWgNUV+eLBfymbgEerWRVRmcGrLjYqox8jjKkN1eUyOd+MmaFQopB8V8qUcIRuVnq1ZmS1xsINMfUfgZWCgzGv11ya7GRt3AJvPnmm8ifP78ubMi2oKAgPPDAA3reydmzZ3Ww60MPPaTXF4SszOHDh/XrsKNJnzYHR2iR74TxHO+//74OLj9y5AgqVaqEkydP6vuNMR/k/vvv11ntOHp50003Yffu3ciZMyfuu+8+vdybEAGSheGQ3IkTScjVmlnJxKMe7nCkY38wMEUZdC2KAl2WWq5JrFWQFehbDVjX0SpWx6KNS5QQy/BkgFEQZqJiQPiAVUDVPNZIxdC1VtD5mA1A4SB1bqpaxvrHu5XYUOuGRlqV7ZntanyDxFU558gI3Z/SE4qsMnb8yovqO1JI0QUwXImSQup7UoS0suNCvIGgACAPj637M/Coekg87ouu2yZhRI0wTMujHhZzX9W+5vlxRWfWMW4eBooO+qCzp3bAgAFemXlHENIK4/70yyUfzDyXtImxbefPn9d/786kSZNQrlw5LUJeeOEFzJo1y16injkvvqgD0vv27asz3XEkhHV+Bg0aZK/hPfgoI9QrHMMYSPPNN9/oILiWLVvarUJqwh+SiEWdcXu1dP7FTi+yiOhICFZO33wBuM1LCgmmFZeVgfvIMmX8KuNrZnO7MaPgSXR46fX8vBIde5ToZWYyZsJac9YKzN6irjlmu6LqWKEESrvi1mgIU9VScLCmTVLZpYx/ZtrafM+1iuJpSYT6fs+tBiY3tGJVutnnhKMyuy4CNfJZgehH1DKm46UQ3nd/8gqBppTwDFf3wZ2jlBi/3W6Ih3Nh6rd6cyl0zHsKweVbofTtvdCjRw8cOHBA/35TcDA4lgbP8OHDdQHEbt262X8tCBkXGvTvvfceDh06pEciEsOKFSvQqlUrHOx6rVMisdSZF4C7nhyEiRMn2i0WLCY6efJkXUphzpw5qFy5sr0EOhidnQAUJyZrHU383Llz61ETTy6T6YmMgGRhlixZgtuqivjI6hTPkfXEB2H9iNltr7nHCCkDkx18q377GGw9fJ06zgGW8Jh9CNimjPDnqwOL6QJYDZjRDJiuxF/RIMtIr50fmNU6eeKDsCp6/YLAR7vthjSCmeTe2W6l/u2nvhdd/piCd2w9oEdFq7ZJ2VxAXnUs+B0ZjD//VmBvl2SKjxRk9Y9WTEpiYF2TChFHsO50tC5oSPHBXti3334b/fdOwJAjr2PvjP46g1a1nGHa+CImRaggCMmHMVkUHx988AG2b98eIz42bNig70dTw8e4YxEKjypVquh4EW9DBEgWhn6C9K/OUlB4iPgQHCxQhuDsA1Za2PlH7MaMiJe4YrHXf5ESGDRWaYjTwL6vLPBMVeBhZXj3U8KEAeh0AxytDPYey4BiSgRHKZEysKb6UbrBZ9LEBsCnSoCkZJ0NjlS4wzZmunpZfYf3ldig8KL7FYsoUnz0Vt+X2eWG17be0/2Pm2FmLmbHqp7XcyavNEWdq+WngIZKtCWWkXWBNxpFwj8wUM8zNejkyzORKzIYOaOvoEvE3zj+6WBULV9W99Z+/PHH2sPBpAkVBCF5sPZH+fLlYwLNDazp5syM5e5af+rUKa/MSicCJIty8eJFFCjgBeli0hIRHoIH+BDkSMhXrS0B0mCOVeTOa/HymI/3mgNTGytxUQ8YpYzVsfUt8cG4h2rK6GaRTBruzMbmp94zuPyzlsCDSpzEB92bGEPCwO74YP0QFidk4Hqwowp5UmCdkjBHtrinVlqxKhQbfGVRRCYyOHrF+o4NlAFP9yoa8hxROx9uzRuer6GErrq2GPviNdjPw3+VALm7lPU+MVBg5VfawydvcT2ff8O38AmPHetRMDAahbd8j3tPfIN3J49D7dq1MXPmTHupIAjJgQVC6VrVqFEjndVqzZo1ujL6uXPndLA5q6LnyZMHGzdujBnxYKFCVkdn9XRvQwRIFmXz5s36RyFLwB9aER9CAhTNbrkErbwL+HiXZYTSrSa+yt1ehxeIEwaCsyBgXAypBbyrjjMLRbJIIN3/EjPq8YE6J49UBHr/YzfEAw1kBq2fTkCscBSDQmKuEpzRjlEO/h2LIrJtmroGOpdWwkMJKmaRMwY4hQernLMq++d7gHvVe8ZIfKLev6i+oxOOArEuycbOdoMXsOEc8Npm4D/1SjfMpHJhzTyce8gHR0Nc2O/myTtM/bTwXAVEh+O2WqV0QPo777xjLxUEITnkypULXbp00XFWdMdq0qSJHoEMCAjQ9XoY9M6g9KioKL0uA9BLlbJ6F5i9ztsQAZJF0QJkfw97LhMjwkNIIkF+wC/tLNcsBqrftdiq3s1MRl9bcX3CDdC0MFC/QNKCxCkIWCdkbzCw7CTwxd7YgsEdLuK5+0adL0+rUSgwHS5TUXdS4iKfEhSD117LBlcrvxI6K4EX1ihNV8wqIthPrcvYFabQNQY301f3Ue2s3s56JRuVaGHcB0d5PMF6JynCjQpN9Vzsrqadl4A3lBBMDjflvqRdzygmGXvjiQ60ffIW00Hp9E+X4oSCkHxYX4fJHeiKxcrm7du319XO58+fr1PtklGjRmm3R8aBMEtd48aNsXDhQh2v5W1IFqwsyujRozG2wjh7LpMi4kNIQWhstlwAvFgbuD89R7MTY3xmsmufwd2sls4Cf/cynuQfK500A7tzB1gioUcFy/2K3K1EI92gWFF9x0WrgCGDvykMmGmLNUfaqr8JViKFKYIZRM4REwa/0w2vuRJJjN/gyMXas1ZQ/ZRG1kgN4zwWHgUGVAc+V0IoTG2DAfYnQoGJDdOoxseNCBD72qA72BtbLSH3XyerLTUI98+OYQfKonynvjh+/DiaN2+Ojh072ksFIWPgLVmwMhMyAiJkTkR8CCkMA4bfagpM2pSO1dS9PP4jNaCrEIUBRz36K6OfomL5ndZoAkXBl60scUhR8shyoMZPllD4uwPwwU3AX2rdPlWtSuQMBG+ixMVJJRYY50PhwaBwukfRFYxGOeM4Dl9R53kz8NJ/wE4lYOguZtzEpu+wYlpYLPH1LcDiE5Zx8WYT7ysweB2O5yIzca1VOiA+d7mUIDAyFG+U2oEB65/DhAYunSFLEARBBEgWhINeTM2WaRHxIaQSzZTxOrIOUP8XyzD2WjKRUGF8Rt0CVuwFXaUMy5XAYFA6U/syM9OXrS23rk5lgDntrHUI2+gaxYD0F9coIakaXm0AjFDn8U4lGDiCQuhm9VELS6A8p4QOYzwmNQR6VrzmLkb3L9YroRiZrATKqruBb28GZiqhw1EYryaO52Ji4m9SBDpbzJ+EUhe368BYQRCyNiJAsiAsGsVCNZkSER9CKnNPWeD324Bh65SxuyThrEzCjcFAcY5+MADcSR4lHDgSMuo/JSQWWe5xq07bcQduPKsExU9trQxdnpYbOMrF9LjZrALG12FiQFit/akqQPY41vM64ngu0j2NtUnSkrr5gfXr19tzgiBkVUSAZEEybQYsER9CGsGMWb/eCrxUB7jtd7sxtUnqqEYmGQVZe8Zyi/JUsI91RqY0ttyrNnUG7i4NvLvdXuhGShT842gBRQqD0OkKlm4k5VkXz7pTtwIDrtUsSxOWbjuCmjVr2nOCIGRVRIBkQbZt24Yam9vYc5kEER9COkCXrHYlgBk77AZvIxOIELpIxSceNp8H2hq3qEaWyxZ79lOaIyFW3AmD0OPK+pSmJOaZl8A6W9Sxa5OGrmMM+I+6cBz79u2T6uiCkMURAZIFCQ0NRXafYHtOEIQbgUYvq3qzZshfJ4Cm84ACX1mF57yCDC5CGP9BQ9kTIcqGpQsWK4sTChVmsBqy1lqWkry5DXigPPDTISt1r1dAgRGXyEhAfDCzWPnc9kwacEgJuNfUfXL22GFE/zBCZxUSBCHrIgJEyPgkpidQEFIJPkR3dwHeVgbqoyusrEu3lQTOWYVoU4YbFREZWIQwuPvtONyqwqOBMrlip7hkADqrkDsrmd8orA/SoogVG3IpQgnMlKrnkVK4C5EEnomsb8KK7az+n1Y8s9JKJPBGE6B96L+o638qScHoLLz2wQcf2HOCIGR0RIBkMcLCwpAtm7f9et4AIj4EL6DrH8DAmsCB+61Chh+2AKYro/mHg/YK3kAGFSF0c2Pgd/P5doMDViRnUcE8juxYuQKs7FUpKRLo5tW5jOVq16+a3eiNuAsRD1B4rD4NfN7KbkgjWDuFRQ+NO93t5XNiyZIl1kwCfPfdd+jZsydy5EhGyXZBELwSESBZjO3bt2eeAEARH0I6wx74R5dbRq/TMM3lb6WD7aauUa7jNWRQEfK92m8KPE/QoD1gVyZPLVgj5IOd1vti2a3XjAqrw7MGSFqzX4lzZ3Yx/zN7Ex0H8t+knniu2GH0WNITGNcEO3fu1BWfJ0+ejPHjx+Ojjz7Chg0bEBWVgsNegiCkKiJAshjMgFXnxAv2XAZGxIeQjuwNVrb8r9bUsijwhVtv8hVlV83aC9yhDFdW3/YqMqgI6RZH5nDG4LRR5yE167I0LgR8tNsKds/oME6JVd7TmnK5rFeXmsZsAKYvWIW7su2zGhV0serXrx/uvvtuu8XmMR9MqhuOQUaA7l+Dpb2q4d6N4zF0xzCM3DsKt/32JHa82AxDOjbGp59+ipCQEHtlQRC8FREgWQxmHykX5E1+IclAxIeQjtB46rEMeLMxsLKDVQ/CydErQIsFQHZ/YEJDu/FGSA3BkEFFiCcYEL7kdqD+HCDoC7sxFQjNJJ3rdE2jG1Z6MVbdP/eXtarYh8+ZiEHd2mPgwIE4c+YM3g19Hy19rokSig/CUcTTjno7T6h7bp4jyUPpnMADpcMwteh6NFvYB5MeuhkjR47EG2+8Idm2BMFLEQGSxYiOjoYPMvAvqYgPIZ05GWrVgmAg71vbgMu2fXMhHHjyb+C+pcDXN1uxIPUKWMu8kkwkQhio7uoFLL7N6mFPaVj345gSlqxHkpGhN+DWC+lXQJGZ4lh9vlZ+qzL9K+ujMD5oCd688Ba6zLsfPq5oHNi9HeGP+mB0PR+dcYzV61/dqO6p/ZZ4Ga/eT9oMRMTh2lgtx1W8UmAdxh+fjI6Xl2LQoEGYMWMG5s2bBxersQuC4BWIAMlCUHwEBKRx2duURMSH4AWwmjYrcM9vb2VaumcJ0GwecP8fVqDyqrutlK19vTlY2ZCJRAihO5wd45yi0Njd0yVlihmmFxRRjeYAQ2pbAiA9oHhvWth6z1ot95SNLYY+2wN0Lw+8vN6KU2HWrFcbKOFR36pmP7oeMLKuWq6mV1RbvERHovL++Zh6YRpabXwL/v7+eP755+2FgiCkNyJAshB0v6pQIR2iD1MCER+Cl8Eq3EOVMbf4duBfJTr42tGuD7HpHPCgMqQyBJlMhKQGLDzIIoQZFY4eMFPbXCWa0+u65AihMwidbmBl7fTJUS6rbg5HRf45ZYmPqnmBJoVi/01y4Ghl7fDduOPbO9EjdBGGDh2Kixc9V6qcMmUKPv/8c+zevdtuEQQhtRABkoVgAHrt2spiEgQh1Zi4GbinjD1zo6SVOBARkmmhYU+3pdUdrRGF9IJB/E9UBiZsAkavtzKXlc0FzFf7N2iNJT4KBSmxkB+ok0ojNI0jtmPY8bcxoVMtfPPNN7hy5YpuP378OFz98qP876OwaMoAjOrVGUeOHMH8+fN1LMncuXP1eoIgpBwiQLIQO3bsQLXtney5DISMfggZiJ8OWiMjGQ4RIZkSE7eSnj/2jLxgEPmsfcC9ZdW++FhB/RRGrFrP+e8OWKMkZhQxtcjvF4bJFY6g1OcPYvrNOXWsycd3l8CwZRdQLCAMHQpewtn92zHl9tKY9MTdCFj2P7z99tt4//33UzSg/dKlS3jvvffw7bffYtGiRTqNMAszRkQoJSYIWQARIFkIPtgCQtVTPiMh4kPIQHy8G2hd1J7JiIgIyXQUzQ60LWZdm+kFRzuq57WqyPOVblEUJcwUx/TKTFs9Wwn33lWt9dMCxgsNrmXFl4yoA5wIBcKirVGidiUslzumX56//RQWl16ClpvfRe7cubUnQUIwDfD58+f1dOLECWzatEkHwU+dOlWPqLzwwgta0DT5tT/qznkaOb8ZgMOHD+PXX3/Fa6+9hnHjxmHs2LEYPXo01qxZY29VEDIXPi4vSQvx4IMP6iHR5cuXo2XLlnarkJLwofZy2dH2XAZAxIeQwWAw+ooOloGVIqSXIJB7L1PRaQkwvZmVrjY9YDar3ZeA93YAP7YBNp4D9gRbAeZkj1pWQhn+jKvyNjouBh6tDNxbBui5whd+JaqhUrtuCAsL01m18ufPjzvvvBMff/wxcubMqUUKYdA73/v6+qJIkSIoUaIEqv74BHJfOaGU2Cm9TkIwZ+V3aIR1hW7G8OHDUaCAN6fVy9z07dtXj1gdOnQIpUsnbphuxYoVaNWqFQ52Bcok8d6rMy8Adz05CBMnTrRbMh8yApJFCA0NRfbsGaiErxhAQgaDvuw18mUC8UFkJCRTcTE8/cQH2afExl4lMoqrnyC6Xe27DNxawl6oqJTHO8UH+VbdC8PWWhnQvmoVjS8qbsPoA2Mw8vBETDwxCX03DcWiJ+rg4Oy38ODWV3VxRE6DtryIp//pjSf/fgqdfuqMRtMbI/eJTYkWH8QXLjyANRh1YipGdGqA/fv320sEIeMjAiSLsG3bNtSoUcOeEwQhpWFw7bRm9kxmQERIpuCcW/ap9KBoELDmLPDvaaBJYaBAoLq8itkLvRwWFq1oDWrEwgimXAHACzUt960/T1htKU0efxferngQP3SrgMkdKuLUqcSLGEHwVkSAZBEY4JZhMmDJ6IeQwaBhVSK7MkZSshdX7gMhBZi+PfUDuxOiW3mgWl6gVVErrmKgMtgzAqx1+NBfwIzm1nx8MIC+azl7JhUIVNYaY1aevGsfPn++JEY92QKnT6sHjyBkUESAZBHot1hm+f/ZOwvoJpouDL9AsVKsQHF3d3d3d3d3d3d3hw//cXe34u7u7g6l2D93dwKhVOLZJPc5Z08ys9s2TTa7951rDuABYaOLcUB6nAKmOJP3Qwd7QRyedfeBljZM7vYLNeukbub0uEKcT4Vjyh0OQJU9qljyzwOiDy1AUNK6Vxg5YS3E+xfFQ7yfxb+ja5bDmNomBWbNmvW7nDDDOBIsQFyJ75/kE4ZhLAU1VAsTQq02ZHFYkDNmUHyH2tTPYnlJRkKldysII/77L2B4Zit9R6xE15NqYjy9f0HR6ggwP68cWAs/iwERxHs5oNRrZH/eHKObJsXIkSOVXE+GcRRYgDDagY0txgHpdAIYIYwrp4W9IA4JeeXSeQKd7RjuRKVto4UBSsZWu8k7Ch2Oq40RDfFqltwJtEyh5rVYjUC+g+njAv2LPUbtUD0woH5yrF+/Xu5hGG3DAsQFoDrkMWI4SMYfwzgQH78DT4SRlcGa1TFZmDNG4PND9To8+QyMziIn7QSJj1df7Z+DYgwtjqiPMwzI+xh/WQ2/appMTlgDAxcA4ohr0MjSDxD2bAd069aNE9UZzcMCxAWgxkmaT0BnI4txQCi2vacjdj03FvaCOAx5t6g9KxZYOyTIAGKEBTYXkQMHoPEhIHxIYEI2OREEGx+o5Y1zi/dcKxRLcBd9U87+3fRw8+bNcg/DaAsWIC6AIkDu1JEjhmEsAVXIOfPKRqu7LNAZA9jxGMgQBaifRE4wATLtqtp9ffgFoIE3kG2TmvNhjNcokhArlFhPZYYvv5WTGiB88LcYmWoUhhS5quSFzJ8/X+5hGO3AAsQFePfuHSL+vC9HGoSNK8YBGXwWqGFAgqrFsPf3hL0gmmfyZaBPOjlgAqTuQeDICzV8inI3WqcQz8uI73RGeYCBlIwD1BO/ixorvvwqJy2Jud+5e6tRBZ3x48cP7NmzR04yjDZgAeIy/JKPDMNYAup83tHVenuyCNE0b78B8T3kgPGXdsfUjuyL8gKjsgDNk6u9SUwxhholA668A8rFBfJFl5Na49N9NA7ZDBc39cPixYvlJMPYHxYgTg6tfIQIYec2uIHB3g/GAZl5zU79DPj7wgSA9zMgEYuPQPnvBvDMRxUeloDurFTda9Ft4IGWq9z/+ol26Q8h7p0u6N69O96+1VC8GOOysABxcm7evIkkSTggmGEsyfybxodrOA3sBdEk4y4BPTn8KlDGivdoeX45sBCrCgLx3IGyu4FjWmxMniCPfALkj/cMPRNPxLCO5TBixAglP5Rh7AULECdH0xWweDWXcUCo8k2ayPZr7sbfG8Y/XvsCKSLKAeMvVJXL0iT0UAtSHCgBtJQlfC2CJYS+TnzoiZBIob9iVIGDaOY5DBeX1UfDhg1x+vRpuZdhbAcLECfn6tWrSHE2txwxDGMuIy8A4w0s0+m0sBdEc/ziNL9AIYH200rvUdrIwJ4n4msRE1hwU07aGz3R4R+eoT+gZrIz+K/g/7Bkcme8fv1a7mG0zNy5c5EhQwZEiBABbm5uSJ48OS5evCj3qlDkS5o0aZT9Hh4eaN26NXx9xRdAY7AAcXK+ffuGkD8/yJGG4FVcxgE59QqIHhbwcJMT9oK/P4weZ4Xt6BlaDhh/6XTcehXCKKeEmhKOygzMui4n7Yl/4iMAQRLsly/65b2AQYMGKTmjjHbZvXs3mjRpgpQpU2LcuHGoXr06rl+/jkKFCuHnT/LDAZ8+fUKePHlw6dIllCtXDu3bt8e0adM02SGfBYiTo8kEdDaeGAelxylgUnY5sDf2/h6xF0QTUDf+auJc6MX5HwFy4iVw5S1QOJacsDC0IBExFHD9vRqStfep3GEPAvN8BLAvYohXaJZwNTp37qysnjPapEuXLsrjrFmzFCGyZMkSVKpUCS9evMC+feoNYebMmXj27Bk6duyINWvWwN3dXZlnAcLYFHKpkpuOYRjzufdRfYytXs8Zxu689VU7ny/Nr5aSZf6FxEDTw8DuEnLCSlBYZofjwOBMwLDzctLWBBF2FRipIj1Et+QLFOOWVs8Z7fHmzRvlceXKlcojkT59euXx6VNV9f7vf/9THgcOHKg8Zs+urphRro/WYAHixJw6dQrZsmksWJ29H4yD0lEYF8Z0SbYJ7AVxSSjYgozqPEJ8zBM2Z+Yo6jzzL00PAUdLWz9sMnF49fGb+HDMzscx5XtlqPgI5LhY7m8xMu1kzO7bGh8+aDB028XZuXOnEnZVv359ZUwhc7Nnz1aep0qlNqWivN+YMWNi7969ivigLvhHjx5F4cKFlf1aggWIg/JLXOHu3LmjuNp0sX9+IQGS4XI+OWIYxlQozOW5D5DBU05oCRIh9hIivKBgF0acVw3qixU0ek5qhPUPgNxeQBgbRSKPywo0OAjEtIeX9K63fGIewX76oLnnHYwePVrOMKai80pQ4RJjtwsvv+H+/fvKz+tImjQpli1bpoTWkzeEEs0fPnyIUqVKKYnpZA9SDsjHjx9Rvnx5XLt2TQnTouefP3+Wv0U7sADROIcPH1YaB/Xv3x+9evXC8uXLcebMGXTq1ElJSKIYP9rnH1++fIF7SE4qYxhz6XAM6K7Rata/saUYsKfoYbD7CTA0kxww/tL1JNDtBDAzl5ywAVSe++VX4If/a4LWxxAREtQx4nud8sd9pH24TbEvGNP5+lWcDII5N4BB54MZtRFPnogvuj9QnkeMGDEUbwd5QzZt2qTM6/4eea8oTIsaTvbp00cRJmQzag0WIBqGBMTq1asxcuRIJZ5vWLZ1CHeiAe7Pz4T+ySagScimaJnt3u+4QH3oRKSfZxjGPMiWuPQWKBtXHWsaW4gCFh5258sPwN3eldg0zJaHauL5tUq2837oOFASeGzPW6+FPCFVf53A66V9/so3YIwjfvz4yuONUcCn2b+M2tLGC/k7f0Of4cOHo0WLFvDy8sKJEyeUEKtgwVTBok+VKlWUR1qgDhMmDLZs2aKMtQQLEA2zdu1aVK5cGVggTi7a3l1BmbQ+KJ8JiKRz8V4ag9ih7v9T4eDevXtKHCDDMObR7wxQJ7EcOALWFAgsPuxO5b1AvHBywPjLxTdAqdhyYGOo2SHlgHy3lxckMIwUJ008riD4iq6K0fv9+3c5y9iLI0eOKJEwtCj94MEDZMmiJiXeunVLabmgEyLRokVTHgnqBRIpUqTf4WBaggWIBiBvBeV06PPo0SOluUyuG0E0Efz1Az3Tb8T3XRXQu1wwDKoSBn3rJFEuGC0j9ZIHaQQ2XhgHZMcjoHUKOXAULP1do9/H31+7U3AbUDgmsCy/nGD8pWYiYNNDObAxpDuuvQdaHVXHdsFCXhCissc9VLs5WQnhofBvxn7QojR5VSgRXZ9cuXJhw4YNiBUrluLtoE0H5Qi/f/9e8ZhoDRYgduTs2bNKXWdqANS2bVslzIrcZTSeMWMG+iYeI48MmspCCA+tDPQr+xWDi97CvALzESa4j9zLMIwpTL4CFLfTSqrZWEo0sPDQBL7CsqX8glaOJobtQNxwQMpIQIq1csKGdD8J9E0PfP6uxv7bDb8ixAxRkvjnE0z8vhAnFo7CwoUL5SxjaygcjqJbEiRIgIoVK+Lu3btYvHgxnj9/rpROpuT0TJkyKd6R/fv3Kz8zZ84cJQG9QAHtlSwM9svv0rsVoH4Unp6Bl+qoWbOmkt1/8OBBpYujs0Dqk5rEkPqkkmmHDh1S/kfyelDZtKo/28Ht+0t5tJPDhgzjYGTfBBwp4wQrNabee/g7qxkq7AGaJQNKxZETTJCQF6JYTPHeqaH4NiGbuGYcF9cMEiD5twInysodxmBJW1FXdtcQARLU9z2UOya7lUCuRr2QOXNmOekatGrVCtOnT1cqU8WNa1hCoLe3N/LmzYt7Y4F4RpbKTtcvJErX6qxEs+hInjy5Ij58fHxw4MABOSvuT8GD49WrV0qoFYVjJUmSRJknu5PESfjw4XH79m1EjaqtZkE2ua8eO3ZMPnMNSNNNmTIFvXv3xogRI5REcvJsDBs2TImj7BZrIAYnGYKavrVcR3wwjIOx8i6QUdw0nMJNbKyQoONZfGiG/24AoUOw+DCW9JGBU6/lwAaMuiDETjz1ecNDQG+tdKe3VEiW72e08d2E/wa212RZV2enZ8+e6Nu3r+LdoIaD5O3ImjUrVq1apYgPInHixEqoXO7cuREqVCiULFkSFy5c0Jz4IIy6t547d07pLaHbdu3aJff8zeXLl3H69GnF2Pb19cXx48flHueHEn2oBX6+fPkwNM009IrdG63CtcagxIPRL35/FH5YBKFCcDIXw2idcZeACRrr42kWhgoKFh52Z/kdoIkwYOfdBLqcABbdApbklTsZg/F+DpS2oWijvJNeUnTcfm9bz0uAWDAfhAj23Rf9wx9D8zJ5cPOmOEEZm9GgQYPfEUIUNUR2ONnXFI6lD/UEIe8LhWJR9StdNS6tYZQAobJeZFy3bNkSTZo0wdy5c+UeFapZTGpr6dKl2LFjB0qUKIEhQ4Zg4sSJ8gjnhkTX+PHjFU9HujMZAN+3cg/DMI7EgWdAAg/bl/C0OkF5Nlh82B3quL9UCJBGSYGHn9SKV3tLAG5O4YqzLTeFCMjxpyCQ1dGPZyePlUmFsLQXqv8PXqG+Y27889gyrKWSnE4r89SLgioxMYyhGHxJo8YmFMtG5V6pAR65eEho6EPlwSZNmoTBgwejR48eSsY+PU+WLJk8wjkhTw+FXJHipJAr95VUI9HqqTWOBRs2jANBpXcn/1uC3Xnw+30MSpgwVoeM1dK7gAghgXWFgFxeajJzu1TqfsY4SMRRCKUtSRoe8H6mPifhs+ae+twhMPL7Hwo/0O7XLox7Mx7DfBYgyqNj6NevHxYtWiSPYJjAMViAULY9JbZEjhxZSWjxj3fv3imt4nXQceQFoQQZZ4MEGdVipupVJLyKFi2KdtH6I9hCXqZiGEfm8lvAww2I+qeSoXOiMzhYeNidlz5A9o1AY3H7HJhRTjJmMeESMEptk2AzmicHZl5Xn5eMDez3v5G10xHs7RPkPDoEwz/MUiox7dmzR+5hmIAx2FqmDHrKvg8MikX79OmTHKk0btwY165dkyPnYcyYMahVqxYmT56MUaNGIfnRFBxyxTBOQKcTwERn9n7ow+LD7hx+DhTZASzIC1TSZqi2Q0INAY+I99aWZI8G3PuoPs/pBVx6pz53GT69RpiFTTGwXSM5wTABY5QHhMrIUhIMJbwUL15cKfulT/78+VGpUqW/REi5cuXQoUMHOXIOqKzw48ePEXdPvD9dyhmGcXiefVH7LST238nLMBaF+sx0Owl4lwJSqUVsGAuxND/QVby3JuVhmEFwYQ7QNWTsJaBgDDnp5FC4W1EhonNvAQ48+IyciaPj6FF7dmJkHAGDBQglWC9YsEDJcaDcjhQpUiiVnvTb80+YMAFv375VsvTHjh2rCBEqA5Ytm/OUkqE+HtQocFw2bsbDMM4G9Q0YnkkOGMaK1DsInHqlig8K+dMMlAStvzko7uI9bZRECLwTcsJGUBne1uI6cuwFUCuRnNQ6JnpCmx8Bcm4W5/FLIULyCftInMtUOXBEtDM4MaqRUrSI8oFpo0R1v4WLGNfGYAFC1Q0o6TxGDFXSU2UrNzc3zJ8/XxkTlB9y5MgRxeOxfPlyRaBQqd4cOXLII/5AzfmqVav2eyPDXstQ90nK9Xj48CEmZJqC8KF85R4mSDjMg3EAfH4AzykW34ZVcxjX4624deTaoiaZz9daz13/BIdfQeLfMRqFEvhJ5NmSDuJvnn8NDMoINLRsBVzNQB6ePOIcpj4rR0oDY7L6yZn78Q1tI17B+LcTMOLZSGUb/nQEEt5YpzTzYxjCYAFCTU+iRfv7zkxleTdvFvJXQn1CKOG8fv36SkWo8uXLKzkg/jVbp9+1YsWK3xs1TdEa1MV827ZtinLfuHEjeiWeiOo+NYBfwlJhDMeBbliM69LhONCeKw4xVuTES3E53AZMzQ60SC4ntYIx12l9MaLbNIo96lEWjAlcfgd4hhZi5I2cdBJIfGTdCAzMALRKIScNpNCzTXizeqgSIUPRMsSNGzeUpPWVK1cqdqN+CD9F2FBLB1r8pegbau5Mi96XLl3ikr9OgMECxD/SpUunNN7ToR/zR6FXVJItV65cSi8QR+PixYvo3LkzQocOjWEpx6JN+LbwcOPOnyaj4RsUw1Cc+LnXQBVOAmasxLSrao+PAyVsXx7WJmhUjISQORm2JHIo4KOwj6skAJbdkZOGYuuIASP/HlUXqyiuk4VjyQkj6RX3Eaof64J5JaJgUP7oStRMqJk1kHZ5TXwZUwYTK6RUFn0HDBigiA4SGkOfDEePaz0x9PEw5NnSFJeHVMLo0aMxcOBAdOnSRSkG9OaNkyk9F8BgAULdFKkFvD6UlE5eAh10sviFTqL379/LkeNAIWbjxo1DwfuFEOwXK22LwCKE0Sgjzoubajw5YBgLU00Yed1PqYYweUAybAAuOrO9pCEhEs5NLS5hS6gJ4ZcfQCVxTSGvl9HYSoSY8HdW3wP6ZZADE4kTTojxlD/RL9Fz1NtbH3ncXyBF+B8oGvkdesV5oIRrDbg3EH1u9UXpVWWgX+YnSbjvqBrmOnrd6I3+dwdgzJuJqHR/nmKvrV69Wh7FOAIGCxBSmzt37pQjlfPnzyNWrD8ymPIj/IZbhQ0bFlGiONZyz8uXL5E+fXru6WENNLhCxjAb7gPd0soBw1iI975A7BXA7ifC1isBHC8DnC4HbC8qDLATQPEdwDph0JGRmmotUFCIkxr75Q/bEmtdkzVwrSfRFzm0HNgIaib5XIgeSoT/YGq6qK09IQZA5yp57zRlGf38jtgvz2Dwo6F4tW/JP3Yqo10MPo8KFCigNN7TQUJj1apVKFNGXFH12L59u3ymcv/+fYQMKb6NDgSVHI4Xj5dDrQqLEEYjUAnJbJx4zlgYSn6O+D8gdSTgRU0gs946XPSwwM5iar+ZA8+B8ZeBWbmAvUKkUP+KPmfkgc6AnRedSIDYusoY5YBcegtcfweEM8f8saYIMeF3j7wIjMsqB1pD2KTNPm/Aztkj4OvLRYIcAYMFCCWWDx48GA8ePFDGzZs3V0QI9QXRZ/jw4bh8WVxNBfTYp08fh+sDQrkszlQ6WLOwCGE0wCRxubJ1x2TGuaHO5lSeNGkEYHG+gG+0KSKqBt3/xDF5oqtzdRMD3s+EGHkK3JFN7ZwCO1zvtz1Sq9vZmoQeaohdoe3Af+bW17GGCDHhd+54rPZHIq+OZvn5A40S+CgtIxjtY7AAoS7oU6dOVRLLixQpgkePHuHw4cNK230d8ePHx7Jly5TjqLTulClTsGTJEnh6esojHANKrNeVG2asjJ1XxxjXZre8qYb5cxljGLOhkqS+9YCZuYDaB1QxkmMTUGqnME5XqeIiIMhTQmKE8pJaHFaN2P2BHO9Q2PBaT2FtfU8LW7uEnLAxS/IDkUKJ12GJMsAkGHSbnRhwFpjyb0cFzZHixWHc3bvirx51jDYxKpQvefLkmDdvntLbg8rvRowYUe5R6datG2LGjKkIECqtO23aNMSOHVvudQy+fv2Kd+/ecXdzW8MihLEDA88Bkxzgpso4JtQJm0KtqFfC0TLAlqLAqXJAlyCa4w3JCGwXP0fbCmHIzrmhdpm2SjEnW197bbDodFXcwpsK8ba3JBDKKCvHcuSMpnpWDz+XE5bCXCFiws8uvwMkDa8KKkegSpzvig3KaBuLfjW12MvDWKjsbrBgLD7sAosQxoZcfqveUD0d5KbKOAd0vuWNDmTcYFjCOXlTFuUF2qQEatsjQd1aWOl6/+ATUF0Y2buEeLN3h/kEHsBTa1XgMkWImCA+nnwGhl8A5jqQeZfx5QGcXztLjhitYlEBkjatc5SRiRo1qnzG2BwWIYyNoFXosVpNqGScmgnZgDPlgHSR1UpYhlAzIfDI2VpRWdgb8vE7UHY3sKGwn87cdiJJBLUallXRCRETxEVQUIhqEXF+rhSfkZudPEkm8esn8qSIrfQYYbSLRU8p6oLu6Lx48QIRIoirBmM/LHxTYhi/vPYFfH6qScIMYy+ok/QnI0LVLZ6rpJXrrIVeByWdF4oJxPeQE3aGwr9+2LIVe2BCxASBQlWvDpZyzOtk0WhfsW+fFVQZYzEcXzFYmDlz5qDKr05yxNgVFiGMlWh9BOjNfT8YO3HgGZBnC5B9E9DfiKZuP4Uxa5U8EC1gges9NRyMG04ONIIt9cdvdEJEZ3+baIfT++moIaqhH5zCO+9lcsRoERYgemzbtk1prBjH0y6XDMY/WIQwFua7sODufwIK/+mhyjA2ZdBZYEk+4FoloKgR5yGtRFMzOKeFrvdmXPNf+GgvUdruGaUmig9qounQ1QFf3kXwcI5VgdXVYAEi2bNnD65fv476+LuvCaMBzLwpMYw+/YTx1zCpHDCMHSDxO+WqHBjB0Mym/ZzDYeL1nlbr32msB52jLmc2PgSMcPD+SJ4hf+L9+/dyxGgNFiCCN2/eYMeOHWgXsb2cYTQJCxHGAux6DDRhAcLYkZ5pgR2P1CRfYyADm8KwLILWr6UmvL5Y4axYdcpEYrmrTQkdCeo78/6bWkbakSmAq5wHomFYgAhmzJiBTrFHyhGjeViIMCZC/RQoSZVh7E3GKKblc/g6bRKIPxh5nU8XCbj+Tg40QiZPYMMDOXAAqIFjx+PA6kJywoHJFPI59s1l206ruLwAoa7n1M3di6vhOB4sRBgjmScECDV5Yxh7c+O9cfkfOsJy1/4ASRYRePVVDjTChTdAqr97NmuaZoeBA6VM66FCPUOaHFKbZv7vtpy0I8GDARHDuuHnT1dS7Y6DywuQnTt3ovyvnnLEOCQsRBgDoHCXhB4OVs+ecUqOvQCihJYDI+ESKYHj8wM4+1oONEDPdMAiDRjjAeH9DEi+Bki/XtxGtwF5vAwXH0fFeVx9P5Bpg1rVrYkQL5Xiq6V7x16SB9mZFBF+4tq1a3LEaAmXvxVHjhwZr30daHmCCRidEGExwvjDoHPApBxywDB2gFaFc24GOhwHZuaUk0ZCVdwsgpOGxq8rBFQT/5tWQrFSCPOCytlqkc/fgdZHgVPlgP0lgRXi3jk5iGvkSx/Vy0GCY8JlYHAG4LT4eW8hOjYXAUrFUd/7D9/kD9iZxGF9cevWLTlitITLC5BixYph7VkHLXTNBAwLEUYPuiFGCOm4Ne0Z54BWhY+UVreY7nLSSKhx4XpL5RRoXYSY8ProfSVjuNp+NedLC7i7qWVttUYDb2BMVtXjQeWLvQzoHl9yp3hvE6rv8bL8atibPhRaWF18bofFfoti4v088c+n2DahB378+CFnGK3g8gIkVKhQyJQ1F87elxOMc6ETIixGXBpacR4rbrQMY08o7Iq68JvD1qLAxMtywPgLGdJkIFOoW8U9ctKOZIsGbH4kBxrh6jtxLn41Pg/p2y+gWAA/c+8jUFWIjx3FgKgGiJkA0b9v69+/dY9GEPnjfVQvlgf/+9//5AyjFTgaWlChw/+w8XIkOWKcFv0LGeMyPPcBfH7+u1LHMLaEVobvCgPNlORefaiLegZL9lfTqhfEzNdF7/PsXKqRbW/IYDe25LK1mXsDaJ7cuPCwNkcDP/fKC7G3sTAQPaycMAR5Xx7wVgi1/UCpU0Dq3uoufzHhHp7X4zWuXnWFBjqOBQsQQZgwYfAzRQc5YpwenRAx4ULGOB4tj3DlK8a+kOHW9DBQRBiiocy86y68CXRMJQeWQmsixIKvhyoh2Zt80YHbQnzaBf37nd62V7yeTQ+BeCvVUKzAmHENyLIRSBYBmJ9HTvphyHmgSgIgbjg54R/+vA6i2lTA9ztwvD+wpTPwXTwPFPlzBnNmPcI/OM5NCTUGCxDJt28ayZhibIufCyHjXFC4C63w5fKSEwxjY+ofBCKEEjZ1CWCaBYogUIO4QI08U9GKCLHg66B8/RAaECCExRpIGkMg97VxNYGtz4AVbYHEaYVIEgL5TmqxQ++eeDSO6pW4LoTH8dFAu1Z/79ffDoprbbtm/u/7vQXAM6ELhlWRA0FTcWyWAUDhUeqWczCw/DiwWLzGIUII1Zkpfp0Q9aV2ClG/HSizS/ztY2oImL9890XR1LG5KaHGYAEiuHHjBry82EJxeYK4SDKOB608988gBwxjY6jqFcXMD8skJ8zkwSe1mILTYmH7sNcpIG90ObAzJIRslohuwL3s3RegUEqgfEagb3khjusDLRYA+YcDxYTYaDpPGPVLxEfSUxUrwQOxFn2EKH5GhT5MzPt4/BZ4+1kOBF1KAieFANndTd3Wtxdi6Kaw1YRgiuoBdCslXlcPYMtQYFdx1SuTzhOoIcRSI29g80Mgxybxf+xQywS3OAKMmreK80A0hssKkNOnTysd0MeNG4fJkyejZfjOcg/j8ugu3ixGHJr9T4GHwmAzpdkbw1iCecJo6pZGDizAwLNA42RyYA3suUBshb9NXb1bp5ADO1MvMTDiohxYEwPvW1N3A+NryYEgTWxgexdx3RSCY1VbVZx49wbcg6gcOE38njTiuBHV5IQJzG0khMI0OfAHahRNr3VgRSEmCgqxEVfuIMT/SwnvTZKq1eWoQtfc68BSMb+piHhdmYGaYq590q9I+UtjiTgmsHr1ahQsWBAJEyaEu7s7smbNitu3/W804+PjAw8PD2zfvl3OaAuXEyCfPn1Cv379cOHCBRQpUgRNmjTBpMyTETJ4UEGHjEuiEyIGXtQZbTBG3Oj7nhE3oMJygmHsQAIP4OJbObAA198D5fWNL2tgDxFipb/56ZuZ1ZgsSP0kwIGncmAtjLhPffABYgZQe4c8GTVzAKEMKJiw7rQ4x4cCJdLKCSMhz0eT/4C9VwCTG5br3aNLCCG1ppDadJbyregxfwwgV9TvCB7CzAoQdsbb2xtVqlRB6NCh0aJFC+TNmxcnT55Enjx58OvXvzF+HTt2VGzeO3fuyBlt4VIChD68vn37onXr1qgfvBmSHEqKCGu5NA5jICxEHAKqErTtkXgsqcbeM4ytob4zpXcBJ18CFeLJSQtgs4RqEgS2ECIG/J2dj4EBZ4HFt9Uu54ayVxj7ITRm4aSNLAzkncCZV3LCUhh5b9oo3s/kwii3BMHEOVl/NtBnNdBpqbj2XpA7DGTLefGepANWtxXnt7mfVxDvge8PS3XxtA/dunVTHteuXYvu3bsrno3SpUvjyZMnOHjwoLJPx9OnTzF//nzx+QRDhAgR5Ky2cAkBQspw7NixuHnzJsZlmIjo28Q376cGuwIxjoHuYm/EBZ+xHfNvAL3TywHD2AjKz2h1VO0Q3fmE2nfmTDnzy+7q+PgdCBNCDmyFNYVIAL+XxBslFlPvngLb1G7b1CTvtDDas24SxrM/TRgffQYW3VI7e5NIodybTuLndxeXB2iE6TmBSdmAUReBvFuBTBvU12oWJtyHMsUHrlgoGonCtig0KkE0oKQQEgPWAvOkLUyVrVouAIqOFt+LoUKUjwPaLv473yN7IuDcfaCspXL1Ank/gv/85tANCXWhVkuWLFEeiUyZ1ASzhw8fKo86aLE9XDhrVKuwHE4vQD5//ozOnTujcOHCaBCsoVAjjq2AGY3BYkRzUJ36Uy/lgGGsDDV0y7lZLfdcJo7aAG9jESCFhZ3rx56r4SR2wdJCJIDfRTkuDQ8BHVOromNJPmCzeC87pALGCUF3qizw3w21stgWYW9R9aPcQvA1PyzE3mugsBAu5XYDO4RxTWE4NhdsBkD9iJbmBw5SorUQqCMuAN/NCT0ygWjhhW1kwTXYFDGBJuKzKio+t6FVgJl7xWczHig0EsiVBNjZVc0nWdoKSB1bvOwRf8KtEnsBT8V3yKIE8L7kDff6H0+BI7Fjxw4UL14c9evXV8a0uL506VLleZIk4o2WnDt3DvPmzUPFikIZahinFiA/xRlOLityVWU4x40AGCvDYkQT1BPX4a0a6zrMOCe0Ot/QG1gnjF1KeC0lBIi1COsGfLJ3qqIlhEgAP0+hk0deAIeEgCst3scBGYDY7nKnhGL614r3OkMUYNcToEJ89Xh670mgUBIydeGmqkh2E2tGQAaYuxBJ5N0yCjPuM1fF+5ZjMDCokpywMIWFWCwihMjE2qroqJtb7hBQbgklkVNFMJ0AIm+IpzUW6v15fwrgGvbNEv+8jXj1So21myXOeWO3C/e/KaFV+qRLlw5bt25FyJAh8eXLF+TMmVOJ7KEckGzZssmjgE6dOin7MmbUtt3r1ALk+PHjKFmyJKJH10gdPsZ1YCFiN2jllFYUKSSGYaxFvYOq94OMXqM6P5tItqjA7Q9yYG+EgWS0EAniZ7qeAJbll4MgoEaMJDio8pEjc/Y1EC6kes0yGDPvK7VnAP9roZbftRZDKquejYAIKUSXhxAjt54DuYf+3QPEovh5r9yC/cKPH7ZT8W/evFEeh28C2iw2biP8q25FOR0rV65E1KhRcezYMZQtWxZ79+6Ve4H169cr4/HjxyvHahmnFiCHDx9WlCHD2A2dEGExYlP+E197SgKmalgMYw2uCfExI6cc2IBND4CMnnKgFQwVIkEcQyFVNRIZaYg7OJSvQiJ2uYGiy1L3EfI8xLBz7R1KNs/cH2gnDO25DYGCKeWOwEhgoi3n5z1LG+a9UgXVFujCou4sywrfXXmM2tImjojcufXcR5Jp06ahevXqCBMmDLZt24YNGzbAzU1NNKOG2l27dkXdunWRJUsWZU7LOLUAobb7ESOKb9om7X8QjAugu4FY4CbCBE7i8MD58sC5N2o5XoaxNPHCATfey4GVeekD9BHncR+tFlcITIgEIT7o+0nhZeTVcCV6nAK6pTWwTLAF7xnUryPfMDmwE4f7AKcGAps7ATn+pC74DwkPnfiwgAgpEvIedo5sLUeOBfWvoyquJDIovIvyQYhnz54pyfVTp05VGmtTrggJkBEjRih5In369EH27Nlx/vx55Xit4LQC5Nq1a0p9ZAVfCxZiZxhLwELEJizKq/ZOmHFNTjCMhSgcC1hzTw6sCFWFompQqwraJtTLLPyKjUDEx+HnasWwy+L2bEtPklY49Qqok0gObAiFXlH4k+bRFx4WxPPHG7wQgt4RoSaElFLQu3dvOaNClbA2bdqEr1+/om3btkqSOvW5S5FC7cKZJk0aZRwzZkxlrBWcVoAkT55cUYixYsVC21mPLFrxgWEshk6IsBixGhTiMIsFCGNhkkcE7nyUAytAITpZNgJdT6riw9JVtayGzhsSgPig7uTp1wPDz6ulileL/83VuPXBvuFmr8Tf16xNFJTwsIAXJFfyOEpfOEdj+fLlircjUqRIShPtjx8/Kr1AHj9+rFS+ooJLkyZNUjwftFWoUEHJA6lRowaGDh2KaNGiyd+kDZw6BOvIkSPKG58v6TcUG62WhaMKEAyjSViIWI1Y7sBbXoRgLAhVLzKmMZ6xXHmnVr1aIgS0w4iPIKAeHq2OAHtLqqWKs2vLHrIZU64AzZLLgSEE4kkyhVkNgWwDgapTDSwBrBMFphr/hmDt369HgijuePfO0rV/bUOOHDmQNm1azJ07F+HDh0eJEiUUkdG8eXN5hMqJEyewbt06JQRr2bJlOHNGe7HITi1AiKRJkyJL/B9KObgxNYCuy4C8w4A5B+QBDKM1dEKExYjFoDKXJtfaZxh/WHIbKGihbtL+kTkKMDMXkG8LkHqd2rhu3k250wGZehUYf1mtGubpQsnm/lEoJjDOjgUy8qcATgsB4i4+h02B2aX+iQLdnD9iYcZecdsaIYSl+N0TdshJQ/Dnd1kFeU/98uy++sTBaN++PQYNGqR4O6ZMmYJEiRIpie7U88NvtVcqz0vNCakZ4Z07d3D37l25Rzs4nQD5/v27UoZs4sSJGDx4MHbMaYUwIdV91CxnY0e1c+ft50DOwUCNaWopOIbRJCxELELXNOL7vxZ4zV4QxgI8+QwcfwHUDyqB1kzyCZvidDngYCm1cd3c63KHg/DsC3DmldowcM8TsRUH3Jx+2TNoysYFwrmp51Fg0KLJqAtArQNAxUnAkI3Chjn7dydxUwkl/n4UD+DjVznhF0NEgRQiu1+nVUQH2VK7ugHH+gOP3wI5BgFHAxPN8ueNxpSf0SHupz7iffXwcIBGMX6g/I6iRYsqzykZ/datW0rSua4xoT41a9bEpUuXlDAtqvqlxaaETncp+PTpEw4cOIAGDRqgb7x+WNsOiBlJ7pSQ6qe600f6Ah2KqaXgqBb1ZHGRZBhNwkLEZOgm3uc0MDE7UGgb4MueEMYMyJtWYqcaGmUryGNAjfp+ybEjQJ3hq+xTmzX2z+CauR5+oUtP1b1AQXEdOv8GqLFf7d5eSGz0SPPVxVyH4+pzWjShnhk90gJDKwOxIgoRJ97PUuOARnP/dBM3lQPXgDq55EAfIwz8W4980GHyLeyelguju+f5LTBHVQO2dBaf/Tpg8Hp17jemCg8DIDuOxFCpsWondqr4VXDE3+H3r3xDKHkUjH1xOgFC3SHpxIq4zrCTi0rAUSm4/T2B15/+eEWecOEsRouwEDGaOTeA8vGA2omAYZmAahaOp2ZcC6rcND2nWurZlmy4D9RNLAcahrwe1IMntDCcyWuzIC+QNarc6eJsewj8ECpybwngoTDQ94v3Z3dx1TNEjzTfOoU4x6KrTRlvCtFB5YnTRQZSxRaiIx8wvpZaxragOC6LMLQD9TAEAnlTamSXA32MEAYfv/xE9YFXsWFYKniEleakTlyIjTqcU8TJFl31V90+K/DgNZChnzj/qDloX1X87OkuRFYvYH5ToKQQJOcfqMe+Cv8LXl6BdEpkbIJTCZDLly+jYMGCSnUAYyHV3r+8euK2KQLUm62q5v1X5QEMoyVYiBjMt59/wj5KxQHc3YCV2guHZRyAvU+BlBGBXHawXYYI8Tz4nLparhUv3o7H6ip+zs3icrQNKLYDaOitGtETssmDmN/EEQZ5UIULKOyuSvygSy7XzQ3s66kKCcq7oNAsQ/H9Dqw5CXQRAugvDBQHx658QJ0h11C44wWMbpkQCWP+W9f35bvvmHk+CYpMjoS339wtLzz0ft+dF0L0jgPWt1e7sFOjQ33iR1H7jpBdN2qLEHAXn8DTU2tdPV0PpxIg1HiQ6iErzQfNIE8yYGdXYHkrNamK4hjHbNVw2TrGdWEREiSNkwLbH8mBYL64b1FcNcMYS6SQanlcexAmhDAaCwoRHVtsO+WknaCwRhIdy+8AvdKpieX7SghBUgzYUlQV+sy/kCfj1VfguYX6UEQQdv+mjsAKYat0Wgo8eiN3BAIdQ54CCkP/CwMFQvMxN9F37j00Lh0Dx2akR8GM/9pb246/QZ425/Di3Tf8r29yXFko1LMVIVFBDRZJaAQEeWNOD1DD1t5//IrQoUPLPYy9cCoBQuXJJkyYgB49euCdrzjbzMQrArC0JeDdRx1XmAjkHw4UHa2uOhjyZWcYq8PekEBpd0zcNPVKXoYSV73y8cV3WFtNYRkHIKMwcKiQga06oPuFytZ2SQNkE48DjFjxtiTvxf9P4oOEx9zcqlHNGA510P/wTQ4sBNkq0+oBlSfLCX8gw5s8AOUmAPdfAbH0o9QNEB8Pnn9FjpbnkCaRO3aMSeOv8NCxcMdzzOycBH3qxoUXqXYr8lGIuZ2XgBLiexEU5BnpUQbInSE+Hj3SW5Vi7IJTCRCCGq1QmbJuu9LjZ9hYctY8KHyDXJU7uqq5IuTmix4eaL1IFSQUqtXxf8AZG3TFZZgAYSHyD9Rt+PbHfzsO9xHG09aHcsAwRvC/fEDFPdZtQhgUlMtEXj1LraQbQ4ldwIxcaiUnxnieic8svinro0HkrhVNDbQsrHo3KI+Vwqx00PO0fcQxqdRQpBsjgfpCjChJ7FJ81B9+Hd1m+B+b+iRyBhTtfBFL+yVH20pB21Wdq8XGuJXWNfCVMLDF0VBsjCq+/IZdBcS1p8DFW88RO3ZsOcPYC6cTIAQlobftOxP9LzRCxx3Z8OGnZZdoqIpWU2HorWunCpLd3YBC4os9brsqSCges8EcMX9Z/gDD2BIWIgoUn17voNpF2j+CB5NPGMYI4grjcXsxVYTYM5SPvA8VxGuwJY8+A5HF/Y96lDCmUS8JUEdcl6xBfXFOnB2kJpdT9Scd5SYCE2qreSMEVQbtWgpIP9gd+dqdR85W5xA3Wmgcuvgeb6nMm+TM9Y8YudMNRasvw8YV9ZCwYBG5J3AyJ/NQPCbWIGntU8prnr7+KeqXiK4k5BczwPuhY9EhYGafsnLE2BOnFCBEmjRplD4g1dpMwMb7GeSsdSDlXVb8iUXNVEGyrwfQQhiAK0/8ESS1ZgCb7eQyZ1wUFxcinY6LG2i5gJue5YgG/O+2HDCMEcR2B46Wtm9jwFTCiKTKbuV3ywkbMPaSmlPFmE4T8f7FEedPWSuW/a+QGXALoVbzpFK7od1UD4k+tWrkwYV5mXBgUjocmZYeQ5rERwzPkFi4/TmajL6hiJIRm77CM3IY7F5ZE0kTyoXcFEGHa83c8BThqdqHEew/+w5Jap9EiW6XkL/9BRTpfFHZag66hkIdL6BAB3WLFTWU8prn90iKolmML6VL/Umu3nkpR4w9cVoBQjRt2hRDhgxBrvD75YztoPK+M+r/ESTdSgHbxcWbxAiJkqpThfFzFPCxcCwow/yDiwqRCEJ4UL5HQHRPA8x34M7SjH2hpPAYQVQqsjZUbSqHF9BG3EsCgpLml94RRqEwRM3lpLDbKsWXA8ZkxmQFPojPRc/ZYHEGVwKKj1H7nC1oKid1BJDzMap5Qpy//QmV8kXFkT2tsXxWeTStkwHRo/mJGSMREoAQ2XLsDZbteYH9E9PKmcDx8f2phILdfuKDNAndsW1UauVnd41Ngy0jU6F7rTjiMTX2TUirbP/8XgOT53VMrSu+C6tPyhFjT5xagMSNGxezZ89GAi/rJkEZQoZ4wKTaqhghUTJUXBwuPABKj1ddpXShGLkZeGnHuGLGyXExERIjDHD4uRz4Q1Sx/0sQJTEZJiCoElQwDYTx9RT22D1x39gic5p03bPrHhT3wJVA+T3AEfE92CjuN+QtCaoMbGBw1KLlIM/sG+tEKSkUTAmcHwKcHQxEcpeTZKwHYrAnjh0Gc7omRan6BoYo+REiFL5Vpd8VDGwoDB4DWHPgJdI3OoPiXS8qnpfFvYWi1iOUW3BkSBIOYQJbSTKSsOJ9jxrJ/CJFjPk4tQCpXr06Jk+ejAFHC+JbaMskpFuKZDGB4VXV/BFqlLOyDRBRXCRqTVc9JEVGqaXlqDki49w0+U9tgGnoVnES8NzUKjwu5A2ZlQvoH0TYIzVI4zAsxhS2PtJOBajVhYDep4ETL4EMG4D334GmyYAH4h6zsxgwKTuwqYgQ5eIeM+6S/CHGrrwQ4iO2Le1gQz0FBoRY/YMUIhHc3bBqUEpMXP1YSVp/TSdiANx75oOes+7hysLM2Dk2DfZOSPunmaE1cfPAt28ceqIFnFqAJE+eHMOHD0f11uMw542spatRqJ53i4J/Km1Rgnu40EBNKUjKjAfmHfy7sgXj+FBe0KuPagNMQ7fOJYAqU4CWC+QvMQUXECHk4QhqtXdQRjbIGNNYfU874Ui0QDwnN1DngLimCKExRJzX1NDOL8VjAY8/y4GRkGeFupsz5kPFp+j91JwBZor40IPyYUtlj4zVQoTE9QqNlfsCzrWIHN4N4YTgMLR6VaAYEYZ12rcIQrznCkFawKkFiI6UKVPi3r17+EHfegfBQxhPrQsD27uogmR2Q+Cu+C5TqFbeYWqZvR0X5cGMwzJqq1q8wBioUSZ5zaKGBzoskZOm4ALekKAucB5uQO3Eaq8QhjGGm+/9N/LtBVWmulYJiO8hJ/yByvYG1WE7IHY9AZJFkAPGLFoeAWr5KQ1uEEGU4g2Uu97ySSBcNeCYgPDzs3WLeeH09YBjyk9ds2B4hyH/m2T5wdfotUiczIzdcQkBQhQqVAiHH8WQI8eDyuYNrAjs7QEcFMZnr7LA2lNqSA4ltFMzHsZx6LFCzf0hzxeJTVPoWUacD1flwBx0QsTJxIgvrTAaELTeMRVw+hXw7IucYJggoHK0EeyfWmg0R1+Y3qV87nWgmV5DT8Y0KDeHLkttU6pjm2INEULH+/Mz1Khw/7l38CVXjx/+2/IMff+7h8NT08sZGxGjIEJHSsBd0DWCywiQAgUKYN+vVnLk+KSLC0yvr4bkUOgW5Yy0WKC6dRltQ5XPlh9XvRgbO8pJE6B+NMmEpqa65hbDiYTIDCHOSvjtNaUvtvT+1/HZgKaH1ecMExSDzgFt7GFAmsndj6b18CAxf/8Tdz03lxr7gTSRxLUpp5ywB5YSIQEID33GtUmEbC3OYe+Zd9h9+h0yNzuLTE3PYNOR1/CenM6iyeWGcP1zYiTPXEyOGHvjMgIkVKhQ+Pr1q5KA5GwUTgUc7adWvcg1GOi5UnY4ZTTFfwfEZyWEYomxqnCwBMtbqmKm+XwLl3TWM84dFYrRb99CPPEjNv5BzGetArynhNDAjmMYycU3pnsS7MlXEytgtT0GdDGi2RvzL7TAkTIi0N2w6rQBY04Ylg5DRYh/AsMA4aGD8kG8J6fHsMUPMGrpQ+yfmA6nZ2fEmsH2Ue+7Tr9F4cKF5YixNy4jQIgnT57gXDhhsYU3JfhS+1TPBhzvD8TxBLINAibskDsYu0PJ5ovEDWh6XbUUM+X2WAJK4NvUEcibTPWCZRkg7g2WDG91NINcvt7PuYAfEYAwBobJPHgNRNePb9f93343xuWhkrfUDdwRcRPXC2O95E8+AxeE4KqaQE4wRkHlkZOvAd5/A/pbtyeycRiaN6ETG0YID32oshVVudo+OrVtqlwFwoNn7xAjhuOG4jsbLiVAqCfInjsx8d/b3sLayC9nnQ9KXj8pDNGnb4HsA4HdXPDBrtANv7e4AZHooPLL1qCOMLi9xWm9TfyNZvPkpCXRqgGuLw70Xh+JvVLp5MAAqFPwV0MqzPn9e5bYGIeBemkU3g4MySQnNMyqe0C+rUAh8XpL7VQ3akr4xMhcp1xbgHFZ5YAxGBKqBbapZb5PlAGWa9HkIBFijbwQDfI0eFrE8uC+BlrCpQRI8ODB0bFjR0SOHBlbfnYDEteVe5yTEdWE+OgOzNgrbkIjgetc+MEufPYF3ojr3lsTy18aQ1QP1StitXLN9jagDfzbG88ATYy44XtFsM3n4y9+/yf/NkYTDDoLXKwAZPCUExrl1Ctg2DlgW1FgT3Fgi3ik7VRZIG5AvScCON88QwM5oskBYxDX3wnBtwuYlwdYnA+IoHWPmaHeEAdm+fkYqNZ9jRwxWsClBIiOChUq4MCBA0CehUD4JHLWOaEKSytbiwthE6DVIvG/T+Ju67aGKl2R96PoaDlhZYqlBubslwNboG+4+DFeTMbv79RtBvLxqyoqnAb/3gvdxtiE2deB3NGBMA7QC6PTcSE+igHubnLCPwI7j+T4rS8QktufG8UdcX+ttFcIviJAQmulnOrlgVAOIEU6UL+wxeYU0nBmERLMDc/FyRw9uobqZjOuKUCCBQumnIi3b98WV4obcta5iR8F2NUN6FFK7aRNDQ65dK/t8BanWf4UcmBlmhUEJu4Esg5Qk95tjl/DRhozAWLs8UFgagGGyO7A5Udy4EhY4D1jgmb6VWBcNjnQMFSxir4CXv6V9zbmOyaO6XIC6GnjSqmOjPczYVLsAbYWDbwfiyWgaxUtav3vCHCoL7CzK9B7tZn3dScVIee+F0LayPfliNEKLilAiNatW2PixInYu3cvvgbXuD/dguRIovYRaZhXvXg1+c/C1ZOYfyCP09RdwISacsLKUBjWtRHACSFAvgUSinVR3MCO3pQDa6Nv+PjdLMzuK0BKE3JtepQBhm2SA0fEiu+pqzPsPFAijmPcMJfeFqeALs9W/5ww8rygMM5LQsmUjysnmAB58EkVHlSe+VCpQMLcLED/M0CGDUDX5cDCpsD69mpxgVBuwKrWqieERcjfrDjii0pDLNE0i7EkLitAqCzvmDFj4OvrizYHKuHWp/hyj2tQLI3aQ6RUerUhXq9VcgdjMegmkEqIveJC6C1pLr5sdvi2UQPLW8/lQPLojdpRv9syYPpeIH5n7XvD6DXfeRH0tkUYih3+BzQzwQjPnkiIsofAgWtywpEx0ehk/Gf3E6BeYjnQMuLzXvoOaNFAfW4qdD0oMEItaMLnUOBk2wQkWQ28+qqWOaYu5/OsuLBDHenPlgM2Z1Kv7/pkFdewyXXF/V1c3ynvc84BEz3CTiRCfH55IGzIH4rNx2iLYL8E8rldqVmzJpYtW4aDBw8iT548ctY2+Pj4YODAgRieZbm48t6Rs64Fleyl+FG64ZB3hDGfLsLATx4DaGrHGzjdgNacADZ0VFfJCFohG1NdvVkRaXuLm+cnIENccfqLm+g3cRON6P736sQ3cRP7+g3wCC2O/QhE8VBvtuRhoZU38qJRrssnX/FzwSAu+MDbL+rx9DsjhQXeC6MmhPil4eR9gI6lVdbw4ud0ry0wIojfETKwmHZBqBDA2Jri74nXbwpUMIBCFDPGU4s4OBWW6B/ggux9Kq6Pl4D1Wm4foHeNoT5DdA2nsuym8OSt+HXiGjG7EZBPv/M5nz/+QgJkdBa1zG5pcQ0990qIQGFG7BFCoawY981g/kovVVI8/hLY/gg4+FwtLKAQyL2Frrdjt4rz94p63aTr8ndxzV7WEogeUR4UFAlsa4uZRBBiad397Ijt8Q5ZO4o3wgxatWqF6dOn4/79+4gb1zC3oLe3N/LmzYt7y7MiXnTjuq+na3wBpau2xPDh4svopLAAkYwbNw7ly5dH4kPiivvLxG5NDg6tlHRYCpy4LYyvqrbLWXBWqDN9g9xq2Js9oQaIs4TxkCq2uBmWA8pPBM4PkTslfVYDZ+4BmzvJCRenpfjs3ISYmVxHTjgbbEwGyWshRteJ78Toi+KaWFaI6SDEr80JwPgkj3bLQuKemkNOGEndWUDlzEAFsf0Dnzd/0eYokCwC0C6VnPDD+MvA3OvAgVKApxkL8PFXio87BlAoptqP5XdxASMXt6hHFIVdF08D1BDnR9UpYlIIkyniOpcnmXrMP/gRIf/b9QJ500VAXC/jDGpLQDaKr1Bj+h3Up871Vu5xtBBGHqGxNYCEelXbBhwrjH5TdihVUM2BBYjlMVeYOw1t27ZVQrIeedaTM64HfT8n1VaT2SbtAvKKG9l+Dps0mZDCgH36Tg7sSKN8aqf8KlmFYbJQzXXwy5DKwAeff8O1XJXp9dXPj4o1OCVkuOg25h+o4lXBrcD198By8R5pSnwE8rlRaCV5LUwVHwSFMvorPgg+X35z+S1wUWwBiQ+io9iXKDzw0sjeK34hD/GCvED9JEFUNguCFELAUL8oClWdthsYKq77BcT5clCc7wGi52FYvPM5Jq95jHK9L5tc7MNYPvv8RNmel5G//QUU63oRJbpdQsTSRzB44QPkaHkOD14BJ/qrIeW0wEYLf8VGqyFouYaFxOXrD8wWH4x14E9FEjJkSIwcORLj93ni2gsT4zecBCrdu7qNuho+RVykqJIS9xBReS4MEupqroNipcuOV8UaxUznHKxe+GjbcUEcKy70WoEa823rDNTyxzihmwmFSiWMKicYjKsJRA4H5BkKnH8gJ50RNir/ghrI/XcDOFceGCEM8XSR5Q57ohMdAXxW9P2la1CtnOpigjkEWZTERc8XakLZ6qja3JEaDFbea1hzQWr+mMzQkCd/IDs/UkDeExM9UmFCAutOAxniA5vOAT39WZT6CxIhYpuy5gnWDUmJDpVjI0ers8jW4iyytziHmoOslziXveVZdKoWG/snpsWusWmwb0JaPFiZFV99f2L1oJRKqKxOX2QU/w+VvN/RFdjTHejatAxa5H6p7mQ0BwsQPSJEiKCIkEWXU8sZ14Zi+qmHyH+NgbZL1NCd1y7cSHTBIWHEjwOmClGWqb+6ypK+L1Ant1pZbF8PdRWGLny0XRMiZHZD+cMaZ8ouoGKmPxdyRmVaPWBJC6D/WlWIbBOi0ilhEfIbMjJn5pIDexOI6NBnyRE17KS+uBaZS/QIqhckUFzwfOl8AqgQD1hVEBgphOmViuK9Cit3WgkSL7k3A33TyQkLQYuLXUoCsYW4Jm8ZiVdqWBwYk3YIAz/GB0R/fxz1S3jh+IwMynZsRnoUyBARedueV7wVlqTOkGtoWT4mCmb8W8FFcHfDkCbxETtawHFtdz7GgPfZhyg08JWcYbQGmxt+CBEiBH7GKCJHDEE9RGhVoWdpVYSUm6DGkroS688Ac/cDx/sBWzoDpwcC69oDx4QQMTXZU0usPS1EZlE5YP6Czv+17dTPfYAQItT4i3FOKOeDGg1qxuthIPlSqF7qUmOBbOLaZI7Hrn0xYWBvkYPAcDERklLYwNQBn/qrZDeiM3yWqMDi23IQCB+F2Ei9Dki7Hhh7CSi9CyixE+ifQQifgIp0mvgZuAu7XalwJhhcCZhQS839JA++f9D9frEQuRSaquAn8bt5uRgY2Tyh4q2wlAhpO/EWYkYNhVYVTKipLph5OjmGzT0oR4wWYQHih/fv3yNMGHGFYf5B10OEEtS7LlNXhFeekDudnCHipkBuXX0PAV3EqeeGM/BD3DNMrRzlKpBHsGMJ8R1whjK9/uGCq9r6vPQRAvOcYWE1NsGI8BoSyZTnRSKZturT1IpuplAkFXDN0AUmFzpnPv8AHn+WAyPolVbcP8R5RUUNAmOoOKZpMmBbUbWk77QcwIGSQoTElgf4xYLvfeYEwNzGauENvxy+CVSeop5Xf+FHhORKEx5T2idG4U4XzM4PqT/8Onx8f2F0i4RyJgD8vAYdJ95lROoYPggd2vaJ8ozhsADxw5AhQ9Am+kg5YvyDqilt7Kga5JSknmMQ0GOFWirQWaF+KbOCcFE7KlT9Ko7r9OI0C89wrh2G6KyceAlk2gjMz2NYSWgtQ4sijfMB3cU12RRokcWo0phOKELqHRTX/J1CyO0X18dXQKcTQMywqgfEWCKEAvqJ+0cVcf+g/BESuv5x4Y0w9OMDsd2BYZmEqAxscctK73nuJGo5foJCrrIOAKbvAda2CWCxzY8AyJ8hIrrWiI08bc/hPcWPGYiP7080GnlDCbnK2PQMcqWOgNldgygfGYD4gJs7lpyMgCp9nPSG7USwAJH8FJK9f//+qFatGjzDmLDM4YKQB2BKXXXlLUkMtfxjrRlq0zhH5ex9cREeCvRcKSck3jeALLJvhrMxcx9QRysx7xqnaGrgnbg8pOujnu8kvmmF0GlwQS+IsH3QVBhdlyuaZmBaFROTjFsUVJtqmoqPr5rYbjBOdN7UF+IjlhABlOtBVayKCSFChtJCM/pj1RL3DurdUU/Y1FMCqCz54ZuBHdSt+F5ThcT5wq6n4iqzDwhhLgTIomZAssCioEgI6ImBSvmiYkzLRCjU4SI6Tb2DJ69U14/3hXeo2PeKkitSoc9ltBp/C2OXP1JCrXK1PocyOSOjVYVY2Ds+rRLSZRLBQmD+vXKomPAcwoa1coIOYzYsQARfvnxBt27dUL16dWS5lFXOMsbQJJ8wxIRR1lxcHKmOPFXOOmZA3KuWoNfdSwiPFa1UwaFjwDogawIgVxALMo7K2XtqZ3zGMCiBk/qoHOgF7Oqm9gxhHJeqe4GhmTTY58MMfL6rfRFMpYm4jndZLgeGYmUR8l7YsX3PqN6InqeAqxYqcd5f/M7cW4CiO9THjFHU6mdU7jZHNOBFDWCMhcyCXOL3+fe6KXqAGgUGiZXfYwrDpQIEtMAyk7rpG4OeCKFwrJOzMiBj0nBoOvoGcrc5jzmbn6NHrTg4ODkdZnZKggp5PPH1208lwfz07IyKcKGfi2TIFzEA78eer3Xx49Ee5B/owKugQbBr1y5UqlQJmTNnhqenJ4oWLYonT/7ETH769EkpppQrVy6kSpUKXl5e6N27t7LIrjVYgAgqV66MRo0aIea+1PhiYtwso0LNC6kC1MKm4qK9VfUm0KM1w7PoezV7n9r5VR+Kgd5xEVgVSJ7KxUfAg9dAESGYUsVS41ypMgh1jKXXTKvbB66JG5KzdcXWg5JOU/Y0PWbclaGS1aHF/ZJqz1PyLzX5olLNDo2VjRwtQd/xN+K8Lx1HTmgRE7wgFC7z5hOw+7KcMBJaUPK+bsLPW+HcoZClauI9KLkLSCj+r/JxgaxRhXA4C5QRcwR5sSZfAZKuUUOnqGSuIZDn6/EX4FApYKe4DtJjh0D6epjLDHEvySIEjg7qmJ5HiJ506w04B230vexcUtwPxL3QpAU3P8KgbjEvbBqRGoempMP8HkmRPWV4ZT66ZygUyxoZverEVYSHUQQgPi6EqIrjh/eh8dRncsb5OHHihCI4Hj16hCJFiiBJkiSKIMmd+0/5O4rk6dGjBxInToyqVavi69evGDZsGIYOFcaYxrBJJ/Tv37/DzS1wVWuvTuivX7/GrFmz4BnyLXx8f+CzUCDBgocQ74zQZrQhGD6/vI4fb64gdtiXyBzrLdLF+aHU0bYH1Dxo9Um1NGgMM2qL2wq6wY/bBqw9BSSLAYyvpcbRW5J7r4DM/dVEOgqPCRZMFSWRxN9JHhOgM5xuppRATwYjQZ1TqZxuhLDiWLGfKoFQAy8dVPWq81JxfGjxs73//EuGKL4AAOgySURBVJyz0mEJUDg1UDaDnGAMhlYMD91Qw9h2XhLnkjAmIorzql95IH0881ai7YaJoT+OxhzxuT0R14y+6eWEVjHB+KR+HtWmqo+DKqpFRIzhrXhfqOIhefqMwoLnzrZHQKfjwnAX36180eWkHmnWAVHENZrydgqLa32XNOJ1C0HZ7hhw470aRkWixT/6iGv8a5nsbQuoylXCVeJ6UUX1ttXcLx6FHTE2i5onEig2XhTIP1y9d4cTr4sqXyX2kjsMxU/3dIvijwC5idyYteM9Ri4+J+7/hriSjEcLndALFiyIffv2KaIiVCj1pNHNHT58GBkzZlRCz8j7cejQIWU/eUQ8PDwQLVo0PH+urU7DNhEgx48fR7ZsgdcqtZcAMYanG6ri1F03XLz1Eh99vsMzxHO0znINoUL8kEdYDzKSh24E8iZ3w8YzPzG2hrg6OBhknA3fpLqau5dW4+ktBa0+HxciJCAoHKzNQiFChJgg8ZhlAHBSbIwKCbL7r4EBFeQEYxaXheE0RHxfX3xQK4zprrJ++6zQSrVXBCBWJCCup7hvR1Vv9jHF2K64iAChnh9VE4ibuIkh5zbFRCOUSqhS+egbz9QFIP2FlsCgRZuuy9XeRiZhgXOIytGSoBicUU4YQc7NQN3E4jNOoY4phGuW+J/WP1BDP0i4rCmk7rMFZNDPFYJ3xV3gnXgtVJ53Rk+5U6PQdazUeGHzj5ETxmANEeKP+HgRKjMGrPmB8UuO/TbKrYEWBEikSJHw7t07zJ49G02aNFHm+vXrh8GDB2PJkiWKGIkVK5Yy7+PzpwpYvHjx8PTpU/j6ihPPStDvPnbsmPJ3CPqbWbJkUVpbBIS/AuT27dtIlMhyGbcTJ05E+/bt5ch/HEGA+OXu3buYObwFhufaLmeswxdEQp89qdGoXDos2fMEDTI/RbIQ4s7poFCISo+VwJXHQH5xMxxUybxVYlrlK5kOaBhEkuDeK+IiIkRI1PBAdnF6j6khdzBK+FUJcZMxerWTMRny0t0URuHdV8C9l8Cjt8ATsdH3490X1ZOnf3Wm5zRHAj6KFC7RIwKxhVihKmaKeIn2r8gxGRcQIdTRek8J1SDVPGaugtPiD3mLZ+h6OQQBNadbL27bZnuszTiPaJktuxDyJ8qqY2O4JcT/gLPAQ1m1LqywgwoIodklrZU/bxt7K6xN1DZAEi+1azr1CzE6+sMcIRJAuJWO926J0HeLF4bP3g13d+vWkdeCAKEQrLZt22L//v2/xUXq1Klx+fLl37Zzz549lX0DBqgrrK9evULUqFGV7cWLoDqMGs/169cxadIk5e+EDBkSMWPGFPeqX0qYGBE9enR07twZsWP/W0/6HwFCbxgdTErGL/QHypcvj4sXLyrxZatWrULChH/qNP/48QPz58/HmjVrlLArejMKFy6s/L4jR47Io/zHEQUIQXF1Hb36KBWhrMHpl/Hx36m46DNuJWLEiIFOnTph3LhxwALruBltzbyDwH9iox4LJEQojMpQKLSg7WL1gji5jpwMAloFjCxuqM7Sv8OSkNt9VHVVnDHahVZSb4vz+N5r4IEwKB+/A54K4ULelpcf/4gWEisUmvLthzoXQjwPL75nZFBGESKcOl7TRp6XWJHVXhJ/LQS4gACh+HvvUnLgCJho3G4Uhvho8b/u62G4QCUBQmGrFsPE82nIeXGNF6+Zwqs0hZMJDf+gHErq9TW7oZpLOVYI9jRxgPE1jQxLDkyEBCEyAuL6sxCYeDYnhkzdgMiRrd851BQBsnnzZpQpUwZjWiY0WoBUG3AVjRs3xpw5c+SMii6l4du3byhXrhy2bduG9OnT4+xZ8SUXkB1OG3mDbty4oYRjvXz5UrEbO3bsqBxjKcjzcuDAARQrVgzFixdH2rRpf4fA0Ws4c+YMtmzZooSIValSRXkP9flLgNBTEhTJkyfH9u3/rurTH6GM+sWLFytJLfRIykvH1KlT8eHDB6WiVHBxlduwYYMiWOj3Xb0aQO05iaMKkE2bNiGsdwUUTmn5MKxR3skQPW4K1Ou77veH2qdPHyXJKOT/rOdqtAcUR09eEUoIpzyE7sIoCOhGSSKi3iwgnPg+F0gp3hMTVsf0ufglExYcCY12GY4oxpirkn0gsKKNaogyzgmVyNYXLc/eq8LltRAub78AX4WopxsCiZUQ4pLjK44l3MTzH2IHeV/cQwBeYYWQEd+/aGKLLp7TFkNsVL6UOkU7ApSovOUhMD2nnHAETDR6M/YDjonNGE9zwRHAXiFYLI4JQiSriV4Qi+ACQiMgTt0FJu8C5qvRPgo6MUte2Am17XO/oNf0K1ZxtMp+H26VTKy0YCSmCBASD02bNpUj48mRI4e/i/e7d+9WEszfvHmjeFh27tz5T9PFli1bKvnNZNePGjUKXbp0kXssA/190gMTJkxQPB+B8fnzZ+V9CB8+PGbMmCFn9QQIqarWrVsrb26ECBGwfPnfNfjevn2LDBkyKIJD5+qiDHwywFOkUIMsSaDs2LFDea6DDGfK1qc3KDAcVYCQGGib5QKivl4rZyxBMEy+kBeZEodF7pbb5JwKKc6+ffs6jQfELxSWMk5o3xXHgYTRgCGVgaR6yYdLj6pJ7evaq9WqgoJCiygx/YswrChEhaqc0YpOjeyq5+T6y7CYfy0neo5dh77NCmB88dPKyrGrsegQsP+auGA2khMMQ/hjLFJVIgpvoeTtZ+I5dW1+KbYX4vlb8fjhuype6GtEITR0h1FEjZyj55TTFjEUEElsipARoiWi+D7SmBqxUXw+iRxriplC4jpDScqejraWY4JBTA3lqKeDMZQYC2zz2/3akhghRCiUij6ndlasUPUXLiw69PEV3+W8Q4V49Se/8rwQ8N1WiHus+M7TggUtBvYsbf2iG3uvh8XbaJVRMdlNoFTgkTWWxKwQrFOtEC92BDlrGOkKzkfp8g3+CsEiFi1apFRtJcFBxnydOn+Hf5DngVpKrF69GpkyZVIikuLHjy/3WoYRI0Yo4oNehzHQ/0IhWg0aqDWefwsQSli5cOECli5dqsRu+RUgJDQGDhyoxKDpKFWq1O8QKyJ79uz/hG5NnjxZqUn88GHgXZEcVYA8ePAA06ZNQ9IP89Ao6zM5awbhE2H1gwK4eHwr+i95LCdVPn78qMT1jUkr7gwuAHXo7r1KXOCEeOhWStyvrgI3ngKr2wTsHbn0MSU2XI0hhMcvYfD8Qjj3MIjkERKXb79QkqGie4ZDhuTRseHATQxokg3Dlt5Cp8zHEbvFc2Wl4f6mZqie7KL8ba4DhcI9fA30LS8nGIawYhjWIyFgHovtuRAuVAr38SchYMR3/YN4To8kZqhykCJcxPaN1IyAvDH6Y9pPW3gpYEjYxKBQM7FFFc/TegKJ1eqfv7nzEWjkLYyZEnLCkTDBOG4+X/V80cKNoQZigRHi47eGB8QvBpxj9FHn3wocLKmOrQYLj38oOlrNGwqsEhYJFWpou1yYf1RAY2lLNfzT4oQIg8578mBs8XNAddtWdNKCALl06ZLiCGjYsKEiPijSiKBKV+QYoAV/ik4iW339+vUoUUK9wJGZT16IcOHML0FKSfD0u+vVqydnjGPu3LmoXbs2woQJ828OCOUY+CdAyIVDsV4kRHRQqBU1QCFFRlAcGokR/RdGwoNcPyQuAsNRBYgOavQyNNkwOTKN4fsT41OIWEhXtI3i3tKFXemgMmt0EhV5VFTOuAZUDrLRXGDLeaBjMaB/BSBM6FB4/cMLj32iAu7xsO3sV7z58AWpY/igbLddiqsvMN6/f4+xY8cq8ZlZs/7pMkXnqqsIPH2o822pcZyEzviDFUWIpSAD9Z4QFc++qJ4Y2shTQ+Lm9gdV4IQU9+rv4m5H+QQHnwHnhdhOGPhlQpuYaCRvu6CGuZKooIZzQZFzsBkVsEwhiPMsnxAgB6whQFh0BAqFPLcRJt52AyN41p0CBqxXS9tbuqz7mheVEe7tfhQfYvlk6qDQggChiBtK+KZKU/ohVwkSJFAWwskpQBFJFLpF+dg6KA+DQrLu3bsnZ7SBwRr1/PnzSJkypRypUJdF8gDooFgwerOo4hUlrBNx4sRR3hRnR6dETWXjo5xKSNuQ2QdQrVq1f8QHQZ0sSTW6GnSzXNMW8Jmt9hLJN9oDaQdHxZzj0ZUqQse/l0ftrvMwdPZ+1Bp8LEjxQVCYIa0S6IsP8u5Rd1FXhG4yVEmJYRwRuvpSvwfqXF1W2AaNkgLd0qodrKnUKnk6dhQD9hQHqiYEWqRwUPFBmCgIS4j3Y1Q11ZjUJEEIAfJyWRT6eyw+goRCoCnhnDwchlBB3EKP9wOWHBZv7wi1BL4leBQ8Ey5evWUX8aEVyDFA6RDkyaBmg1T6liI3SFiQ/UJVrq5du4YFCxYoIVKUK0KMHj06yCgke2Cw1UwNTPyW5qXGJvp1hakGMamwU6dOKfkgFC5EoV3+eTRoJX/lypW/N30h42hQzB15jW4jd+BbiEK4HbYSbkdsjNtR2uB65LbY/qkOuu/LjbcfvqJqr7/zPZi/ofyNR79SIVv6xFi7ZT+6TTuJCv3PqF3sY8aUR5kOVYzIHXyBHLkW0/YIo6ygHDCMPk5mpM27AQx00YabxdIA157IQRBQlUGbE4AoIA+XP2typsHCw2go7Hn9KTX52xAozG9ZK2CF2EZtAcpPlDtM5Ffw0BizywNdJwtV48JQA0Ja+CcPDKU2kBeEqlwRZAdRZAdBkR30nPKvaTGbqlD5dSBoAfOW7QX6K/VU6otECIVRUaI0uX3y58+vuIecGfJMUC7MKff2gW+hW+BUsBo49a04Tn3Jh3Nf8yJ40nroP3UH6g4X324mQK6+CIfue3OgcYnYmLLirOItsjT0ZX6WaLAcuRbn7hveoIxhHBXK/fjyHXC3cqKs1TEjLI5Ws6nfTGBM2AFU/eMctj06kSC3M8KEiPp3kR/j0f0+xiS2dAa2XwAWqA22DYJ6FZF4iR/VcPHiH7OvFUTtVNeVLt+uDFWSoigj6tVH4VhRokRR+ntQrz0SJdRro2LFili4cKESKkYRHrSf9lF+t9YwOAekdOnSSpI5dV3UQf8QxaPpyoRR2V2qS6yD1Bq1hh80aJBSAzgwHD0HxBZQPCGR51YQHfecjK03vHD+Sw50yXIUIWpaINE/AMibR167Ycn/rjrhCtgs4ZRxXBwgFyQwfH8CsVcAawuKa6heZT2HxURjmqoXtV8SeIndzP2BE2IzM7LYYuQeCgypBBQMahHX7znKgsOiUJXKrAOBU2IzFjqnTPm5dc+K4+mzV2gx9k8BJHuglSpYWoBkA1W8Jbueup2fO3dOSUyn/1UHiSTqUdK8efMAu6EbfHlJly7dP7087ty5o8SZ6Th06G9pTCvKlOjrV8wwjKHsvBVDCV/rPna9VcUHQY17XDHHhgjl//WBYZyG1feAhkmcRHyYQTphO1HDV+qMTonpTeepDed07Be3+dRxtCM++qwGiqY2QHwQOi+HbmMsCp0TEUx0QhRPC1SdKgcG8DN4aEy4Ug4fnt+yu/hg/oYin6jxIDkMqDor5Zfoiw+CUjYoGZ5K9gaEUQLEb54G9QRJk+ZPe1KqlOUXahNvjXAZxvnZeicxrv3IjtZD1sgZ6/P69Wv5zLWgvgwMEygObtD5/gDCstBWGFMDuPIE2HwOyBhP7buUpjdw8RGwVwiQwrbqtxEElIey7jQwoIKcYOyOqbk4w6oA5TKonhDv63IyAL58D4Xue3OicLSjqDvmhpxltAaFeh09evR3b0C/UB8SCgs7fVp8if3BYAFCtYcfP36suF50UGWs3Llzy5EKHaMPhbVQk0OGMQRqHOgbKibGnc6FZ0iONkPXyT3Wh4oJmFvNzFGhZo3fKdOTYQLDgUXIuTdAemeq9GZmSNzCpsDkOkCrwmoD0t3dgOpTgQPXgBTm1/SwCBQq5tDiI4HzhZP/MOM+UVeYi9u7qvkgKXsCLf2r+RIsONpvy4iueW4ibWfrRj0wpkO9R2LEiBFgeJUOSsvQpQ/4xWBrizLoKTxF1weESn1RQxJdoxMdFEOvz3///adk5DNMYPx3Oj467syOIcfyocOqyKiQ6ikaDNgs91ofKiRAMZ7No0+SM65F80JAr1VywDBOyI5HQAXLNgR2KqJHFO+RMA6p2mDH/wGFRgKhmwD5hgOlxgI5BqkeEltBifJn7wFV7JkMbygkNPzbdPucBGo4aO5CVVQPYHkr4Io4rzKI7yN5REj06riOgsgc8xW8GjluZVRX4Pjx44pjIig8PT0DjCz5LUAoYXzMmDFKCV0SFxRORQJDH8rnoFJfFSpUUOK9qGmb3xXjxIkTK030qEQYJahQHghVwmIY//gV2gvLXjXEpSchMWz2Xgybsx/TVl9Coua35BG2gRKoKlWqhOQxfsgZ16JJPrXCyQkL1WxnnBgH9ILU2A80TGrEipuLEjuy2nzwcB9glxAjFJ51oKdaAWlTJ6DOTOCqgWV8zaXmDGCeEECaw6/IMERgGHKMA9BpKdDSguXam4tryX5xfo3eIr6j09S5eQd/ot7I8+qA0SzPnj3Dhw8f5ChwqD+Jf/y+HpNQoJrBQ4YMwdSpU5Wysh4eQqrqQd6OW7duKR3Qz549i7Zt28o9Kt27d1c26gVCv4taxVOpMIbxjyPPk6LTluRIkKsZxq64YbcSe1Q+et68ech227U9ddRhfola0I5hAsfBRMjjz0Dn1HLABMkdYS/kGAy0KyYnBLRyvaMLUFsIA2tDoTlZEgCpYssJe+FXaJgjJMz5WY1AHrAKmeTAQlBZ6I0dgTRxgfIzoiBb3I8uX27XEaDqV9TwMCiuX7/+T2qGjr8WhMidQp4NyuugjtD+xXZRB2lqfBIrViw58wddPgg1KKSfp/rDDOMXyvPouDEh7n9PjnEL9iuVEuwJVXNr0KABIru7dq4SdZVP8e/XmmEcmvNvgOiuWdzOaJ69A8pNUCtjLW4G1PJzaaa+DuQleSTeU2tA4T3FRgMxIqmJ8nbBEmIjIKz1e21EJSE+DO2IbihvPwOTvaPB1zMfPv+KiIr9jss9jJah4lIUJXXp0iU58y+UM05OCYqc8g+LeqTtbUgyjkH/PSnRq15GVO+58a9GlvYicuTISsd+uNt7uc2+UIfkDIaVN2cYh/GC9DwF9EonB4y/0KIQdauuNk31hO7qBiQLIBGdyviuMbNv7tKj6t+jXBNd2Oet50DWAUD7ouI1lFfnbIotxYGDipAGMlTXElA9o4XnE2LM2cKoUq4IBs3aj51HbRt6zZhHnz590KNHDyUiyi9fvnxR+gpShayA8sAtKkDI88EwxPcfwMGXGbHrXWllu/g5vTK/+XJ4FM2XCdHKrVbGWiBmzJhKaCGqPpQzrsn912pSIMMYjMZFiI+4Dr3+CmSMIieYfzh1F8g5GOhUXI3Hpx4hgdGnHDD3gNqUzlgGrFNFBv3NCbWA/MnVOUpwb7cYWNUGKB10XqtlsZdXwgFFSIQwwPsvcmAGd77EQ8fdeZAyeTIMmbkLMcsKJco4HEWLFlVyZ6nZePv27ZWmiZT/TcKEvB7UI4S6tAe00Mw5eQ4EfZiOwLWnQIf18fAlVAJEzj1Q2c54dEa7Hbmx8k42FI20TR6pDcKFC6cUYVBKTAdz3UYB34SxFiakHDCMEzDpMlAlCIPaoTEzHGbxYaDNIuBgbyEGUsjJIKBrBHkpGs6VEwZCCewffYATQoBQeFXCaECFzMDmTsDRfupj4j99ja2LTnTYWwRoVIRM2qFWPuuyTO3FQqw6oVasambGogPdYudczIzV15Ji9H97kLWZtmwBxngaNmyo5I1TWgZ5PWij1hstWrTA7NmzA03FYAHiQFCfivDhw8uRdpl0MDom9qmBYm3XKLlAtNWtWxfDZm7DjIWbEKzmS3mkdqDcpz179gDhE8sZhmEMQsNekO2PgdYGGtauxsjNwP+OAIeE+KCVbWNomBd48wlYbkC4PnVbzzZQbWBnt7wOHVoQHX7R2GuiPKCFQphOrQekjQuk7qV6qLZfVIVqo3zywCBYKQRLxUnAkZvqmIRMt91ZkCGRO7qM34WQIXm1y1mgKBLK9SBPCLXioO7nhlS/ZQHiYGi9Ud7Wa1FRomQphMg6Us78gaqqUS8ZLVKsWDFs2LAB3yKklTOuR3D7p+MwjEX58QsIw93P/YWSfyOEpXuKnDCSFa3VVfHcQ4GN/4aA/4aaCe7rCSxqJifsgRaFh1808vq6rgCGV1U9VPVzA7dGqx6q2Q0B91DyIANIJH4+igeQa4jqXR94MBPaFg+FLC0PyCMYV4cFCGMx3n2PiAMvM6Bs6//kjONAMYr16tXDwrsl5QzDMAajUS9ICBbVAUJGZuiQariNKVAo1kohQrZ3BtadArIMANouBtL2AYqMEqfECCB1b6BcRuMMV4uhEx32NOxTGPm3NSBCqAFkdgsEAlAuUb/yapndgXuSoUDqMIhX55Dcyzg6FGrVpk0bFC9eHGXLlsXChQvlHsNhAeJgUOMXqpFOJVMD4ss3N4w6nApddmXDoGP5Mfh4IfTdlwl7HqfCyjs5sPJZZax4WhETL5dCP+88GHIsD6aey4q1N1Pg+IPwePp3/0mD+BXCHYMPZUbXEcvljONBoWL37993yWpYFJvtxlcDxhw0KELIA8L8y/P3qkg4/0B87830EJGBObcxcFIIkCKpVVFCVbT29QAuDQVGV5cH2gJ7iw4SHPqbbs4Y7CxC2hUF6lio10u8KEDYUMHhEyIaindj8eFMVKxYEWnTpsWiRYswYcIEzJkzRw1jN4Jgv5TMW/tTs2ZNLFu2DAcPHkSePPb9AmqVFStWKI1f5vYrhRFTl6NL/TyIEz2i3At8/+WG/+15gsu3nqNNjcyIk6u93AMcPXoUnz59QsLgJ4H4VZW5iBEjIkqUKEryNXWqfP78Oe6d2YCHz97i8dOX4uT4huA/PiJ96qQoX74CcHkccO/v6lVPP4XDrsfpcOphWNRJfgaZe/rfct8R+PbtGzp37oxJkyYBC1xr6fToTWE8jAbSxpETJkJXk0jhgG2d5QTjWli4R4A5vPcFqojXs0OvmZ5TYoLwo5j+GQ2ADPHkhKOiAY+BwQLjqrd8YiB3jTzegrRaCNx+AcwTwjJmJDlpIJQbRPke9HMLhOZoMBt49eoVPD095RGOSatWrTB9+nRlkTJuXMPq1Xt7eyv5pfdOtUK82BHkrGGkKzgfpcs3UCpLaZFChQr9JTj27t2LnTt3YtiwYXImaFiAOBDU9IUaQVK40OfPn9GvXz8lr4LqLFOFLPooq1WrpqhSS0GJ7/QlWrduHcaPH//bMN/1JD22XPZA4lgeKBz3NpK2uOJv40pHgjr3FyhQACmOpZQzjLGcvS++y9OBK9q8ZjK2QEMipNB2YE9xOXBWjBQgOy+Jy7iwbRc3lxOOiCMJD30cSISsPwNM2w1s7yInDGSq+Jm9V4TITSye73dHhwpx0H76NbnXcWEB8jeUZD506FDFXvf19UXt2rVRuXJl1KhheKUJDrpwIMhjoaunTKJjzJgxShMYqr9M1QcGDx5sUfFBkKigE40ED4nDGZfyovv+fLj34gfGLfRG6xHbkKL1dYcXHxTa9vTpU6RIwSVzzIFWVNsXA1L1AgqOUEs50lZ4FJBnqOW76DJMQJx9DUQNLQfOCAkPE7wfQzcCk+rIAWM6xooJB6N8RuDlB7VJpTE0zQ/kSgKM3BIMD174oM2Uy3IP40yQw4C8HbRoS/1AEiZMaJT4IFiAODhUVSp0aOvfZbt27aqEcJVJchcj/9uPxmMt1A5VI1B4W5064q681Eh/M/MPLQoCl4cBe3sAWzqr226KCe8JzN0PPHDcKD3GEDSSCzL+EtAptRw4EyYKD4IqX339BniGkxOMeRgjQhxQsEysDeQT13Lf73IiCNafBq4/BapkFQKkS2U8n+np8IuTjP9Q6d0tW7Zg37592L9/P0aNGiX3GA4LEMYgkiRJghIlSiBOs/tyxrkgj5ISjehrQgY+YxCU5E59AHqtkhMMY0WuvwdyRJMDZ8AM4UHsvgxkHwhMEkYlY0Gc2BOSJxnQtRRQf7acCIILD4Euy4Etz/IhS9Sb8Gz8Qu5hmH9hAcIwAgq9OnfunBwx1iJfcuDWczlgGCtx4BmQUPs9Ww3HAl6lPquBI/2ArInkBGM5rCFC7Jj/oU+m+MBXAzwg5CXpuwaIES0yvvr+RLpWZ+QexpmgcPw3b97IkfE8efJEPmMBwjAKGTNmVAVIGGdaMtUmKWMG3riMcQIsYDCbw7hLwOCMcuDImOn10IeMSA9nzomxN4GJEAf2ksSOrJb9Dyp0dvx2oEZ2wCtuarQevVfOMs4G5SFTASQqUGQsJF4oqV73syxAGEYSMmRI+EYvJUeMtXjxAYjmIQcMYwWefgYSO7IHxILCQ8eQykChkXLAMAZCTSQ3dwLKTVD7RQXE1gtC5P4MhQQx3OHm5iZnGWcjbNiwaNSoEbJmzYpbt27J2aA5deqUUjGL8ol1eUEsQBhGQh09p5xOhztfk8kZxtKM3QZ4CvGRI4mcYBgrENpR816tIDx0lEoHVMysNiA8c09OMpbFSfNB4noCsxoARUcDP3/KST2++ALxxDGDujdDi/Qn5SzjrFDEyMqVK1G/fn2lAisVKAqIt2/fokuXLujYsSO2b9/+VwljFiAMI8mePTuSJUuGCZdK4OpLZwog1waTdgB7LgPzm8gJxrmxkiFtCPfE/fCjgZV77I5OdNjg/epcAuhXXl0IoDLZ1JAw/3BgkaM1qdZIfoS/+BUh9hYlFuqZQrlD3UsBmfqr4VYvPwID16tVsnIPBZIljos0Xm8QvOYr+ROMM5M4cWLs2rVLyQchIUItIaZNm6bM0TZ58mR0794dDRo0UPrVUdPCaNH+DnFnAcIwepQpUwZjx47FxK2B+JoZo2mzCDh1T3XlM4y1WZwXSL1WDrSIDUWHX6gQBDUhpDLZR/uJ72RHYNdltU8PYyHMFR2WFlgkQiwgRCpkBk4PVD0elScDcSMDe8R5NK1+CKTKUhTIu1geybgC1AaCGlT37NlT6XR//fp1LF68WNmoYaOXl5fSK2TAgAH+huWxAGEYP1B8YqQw3+SIsQRXnwALmsoBw1iZPNEBTy0mXNtJdASGRxhgUCX1O8pYEC2EY/kVHRYQIcGF1dirLLC/J9Aon1pefe2d9KgQ97A8gnE1MmfOjG7dumHChAmYP3++so0ePRqdO3dGqlSp5FH/wgKEYfxw6dIlJElfCBkGR8DVlxHkLGMOwYMZ3syKcSLsZGw3ErZf1QRyYG90okNjwoNYdQLIOgBoPh84IAxKxsLYU4QEJDYs5A3Rce1VZCRLGBPBK16RMwxjGCxAGMYPFNu4915MdB88AxOPp5SzjDnEiwKcvisHDGNlnvkAFeLJgT3QsOjQp+cqtTfIts5AqthyknENLCRCllxJidp0IjGMkbAAYRg/UJk5imGsWbMm4mUoj88/uWasuaQXxuDx23LAMFZmfFagq62L8TiI6NCHyqrmHQrkGgJc5xAsbWCJ/A9DxYWZIuTxh3CIHDG8kgvAMMbCAoRhAiFmzJh4HKGCHDGmUk0YhKO3qhV3PvvKScY1sINBniyisOM+AmeDaJ5mERxMdOhzazRwpC+wsjVQcTLwnmtvOD7Gigo63kQhsvByGjRMd1mOGMY4WIAwTCAUKFAAB94VBMLZM57D8YkuDEKqltJcvJXtuFAKYwNihgVSRZIDS6MTHQ4qPHRQkzkSHWO2AiHYGnB8zPFoGPmz334An36EQ6R69+UMwxgHX3IYJhASJEiAa9euYdDlxhixMzIm7QS+iwsvYzxJowO1cgCXHvnfzIphLMkvsYWy5B3OSUSHPtN2i39nuPrdPD8EiMCRNK6NESJk5a1MqJT+gxwxjPGwAGGYIBg5ciT69euHHotfI3uZ9ph9XNytGZOpkwvop+UeDYxT8M1SItfJRIeOtouBI7fUvg6tCstJR0LLzQhtjRlhVKbwLZgHzj7xQMZWx+UMYyuOHz+Oxo0bo2jRoogTJw6qV6+uNAPUZ+/evQgWLJiy5c6dG+fPn5d7tAULEIYxguw1JuCSWxU8C5FWzjDG0loYO7s5bJixMj7meCqd0Nvhl2NCfCxqJgeOCokQ3eYsGCMkLCk8jHgfJ5/Njibp+SJua0hIZM+eHd7e3kp0Rrhw4bBixQrkzZtXHgG8ffsWhQoVUp5HjhwZhw8fRv78+fH9u/bq4LMAYRgjoa6eC5/URb+D2XDrrbWCzJ2biO7yCcNYiWdf5BNDcQHRoY+nsxX3cyYhEpio0IkOSwkPwoj37cSr5Agf6iuStX8hZxhb0bdvX+WRepXNnj1bCQ/PlSuXMj516pSyb/DgwcrjkiVL8Pr1a/Tp00cRJTNnzlTmtQQLEIYxkqhRo6Jr167oPHYHDr3LjfprMgMhOHjaGCiBkWGsCTW/nGTIIq0LiQ6XwFmEiF+BYWnRQRj5Xn38FhpLz8dEk+EH5AxjS7Zs2aI8LliwQHkkChdW4ydJjBCbNm1SHqmNANG8eXPlce1a7cU9swBhGBOJGDEi6vXbhE">
            <a:extLst>
              <a:ext uri="{FF2B5EF4-FFF2-40B4-BE49-F238E27FC236}">
                <a16:creationId xmlns:a16="http://schemas.microsoft.com/office/drawing/2014/main" id="{C801AB81-9166-9AE4-484C-6A3D463FFC8F}"/>
              </a:ext>
            </a:extLst>
          </p:cNvPr>
          <p:cNvSpPr>
            <a:spLocks noChangeAspect="1"/>
          </p:cNvSpPr>
          <p:nvPr/>
        </p:nvSpPr>
        <p:spPr>
          <a:xfrm>
            <a:off x="460375" y="160337"/>
            <a:ext cx="295721" cy="2957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473;g3560725c6e4_0_1448" descr="https://www.tropicaltidbits.com/analysis/models/cfs-mon/2025031900/cfs-mon_01_T2maMean_month_samer_1.png">
            <a:extLst>
              <a:ext uri="{FF2B5EF4-FFF2-40B4-BE49-F238E27FC236}">
                <a16:creationId xmlns:a16="http://schemas.microsoft.com/office/drawing/2014/main" id="{796FC864-979B-7F9F-3E25-16626AD29CAD}"/>
              </a:ext>
            </a:extLst>
          </p:cNvPr>
          <p:cNvSpPr>
            <a:spLocks noChangeAspect="1"/>
          </p:cNvSpPr>
          <p:nvPr/>
        </p:nvSpPr>
        <p:spPr>
          <a:xfrm>
            <a:off x="612775" y="312737"/>
            <a:ext cx="295721" cy="2957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7" name="Google Shape;474;g3560725c6e4_0_1448" descr="MME Plot image">
            <a:extLst>
              <a:ext uri="{FF2B5EF4-FFF2-40B4-BE49-F238E27FC236}">
                <a16:creationId xmlns:a16="http://schemas.microsoft.com/office/drawing/2014/main" id="{6A73B0AB-0375-97A4-F520-911C1A0859B6}"/>
              </a:ext>
            </a:extLst>
          </p:cNvPr>
          <p:cNvPicPr preferRelativeResize="0">
            <a:picLocks/>
          </p:cNvPicPr>
          <p:nvPr/>
        </p:nvPicPr>
        <p:blipFill rotWithShape="1">
          <a:blip r:embed="rId4">
            <a:alphaModFix/>
          </a:blip>
          <a:srcRect l="5859" t="89794" r="15048" b="4808"/>
          <a:stretch/>
        </p:blipFill>
        <p:spPr>
          <a:xfrm rot="-5400000">
            <a:off x="3217517" y="2939814"/>
            <a:ext cx="1038231" cy="98380"/>
          </a:xfrm>
          <a:prstGeom prst="rect">
            <a:avLst/>
          </a:prstGeom>
          <a:noFill/>
          <a:ln>
            <a:noFill/>
          </a:ln>
        </p:spPr>
      </p:pic>
      <p:pic>
        <p:nvPicPr>
          <p:cNvPr id="118" name="Google Shape;475;g3560725c6e4_0_1448" descr="MME Plot image">
            <a:extLst>
              <a:ext uri="{FF2B5EF4-FFF2-40B4-BE49-F238E27FC236}">
                <a16:creationId xmlns:a16="http://schemas.microsoft.com/office/drawing/2014/main" id="{BFDF98F1-0998-1F48-9E9F-AB03EC861028}"/>
              </a:ext>
            </a:extLst>
          </p:cNvPr>
          <p:cNvPicPr preferRelativeResize="0">
            <a:picLocks/>
          </p:cNvPicPr>
          <p:nvPr/>
        </p:nvPicPr>
        <p:blipFill rotWithShape="1">
          <a:blip r:embed="rId4">
            <a:alphaModFix/>
          </a:blip>
          <a:srcRect l="5859" t="89794" r="15048" b="4808"/>
          <a:stretch/>
        </p:blipFill>
        <p:spPr>
          <a:xfrm rot="-5400000">
            <a:off x="1443400" y="2940190"/>
            <a:ext cx="1038231" cy="99324"/>
          </a:xfrm>
          <a:prstGeom prst="rect">
            <a:avLst/>
          </a:prstGeom>
          <a:noFill/>
          <a:ln>
            <a:noFill/>
          </a:ln>
        </p:spPr>
      </p:pic>
      <p:pic>
        <p:nvPicPr>
          <p:cNvPr id="119" name="Google Shape;476;g3560725c6e4_0_1448">
            <a:extLst>
              <a:ext uri="{FF2B5EF4-FFF2-40B4-BE49-F238E27FC236}">
                <a16:creationId xmlns:a16="http://schemas.microsoft.com/office/drawing/2014/main" id="{BCAA356D-FEB4-D64D-A5C6-6948C66A7791}"/>
              </a:ext>
            </a:extLst>
          </p:cNvPr>
          <p:cNvPicPr preferRelativeResize="0">
            <a:picLocks/>
          </p:cNvPicPr>
          <p:nvPr/>
        </p:nvPicPr>
        <p:blipFill rotWithShape="1">
          <a:blip r:embed="rId5">
            <a:alphaModFix/>
          </a:blip>
          <a:srcRect l="22096" t="7310" r="74730" b="6682"/>
          <a:stretch/>
        </p:blipFill>
        <p:spPr>
          <a:xfrm>
            <a:off x="9024385" y="895035"/>
            <a:ext cx="89996" cy="1187540"/>
          </a:xfrm>
          <a:prstGeom prst="rect">
            <a:avLst/>
          </a:prstGeom>
          <a:noFill/>
          <a:ln>
            <a:noFill/>
          </a:ln>
        </p:spPr>
      </p:pic>
      <p:pic>
        <p:nvPicPr>
          <p:cNvPr id="120" name="Google Shape;477;g3560725c6e4_0_1448">
            <a:extLst>
              <a:ext uri="{FF2B5EF4-FFF2-40B4-BE49-F238E27FC236}">
                <a16:creationId xmlns:a16="http://schemas.microsoft.com/office/drawing/2014/main" id="{628164EA-BC93-726F-B683-57FA130C9A03}"/>
              </a:ext>
            </a:extLst>
          </p:cNvPr>
          <p:cNvPicPr preferRelativeResize="0">
            <a:picLocks/>
          </p:cNvPicPr>
          <p:nvPr/>
        </p:nvPicPr>
        <p:blipFill rotWithShape="1">
          <a:blip r:embed="rId6">
            <a:alphaModFix/>
          </a:blip>
          <a:srcRect l="95783" t="10187" b="14516"/>
          <a:stretch/>
        </p:blipFill>
        <p:spPr>
          <a:xfrm>
            <a:off x="7236331" y="893664"/>
            <a:ext cx="75694" cy="1187540"/>
          </a:xfrm>
          <a:prstGeom prst="rect">
            <a:avLst/>
          </a:prstGeom>
          <a:noFill/>
          <a:ln>
            <a:noFill/>
          </a:ln>
        </p:spPr>
      </p:pic>
      <p:pic>
        <p:nvPicPr>
          <p:cNvPr id="121" name="Google Shape;478;g3560725c6e4_0_1448">
            <a:extLst>
              <a:ext uri="{FF2B5EF4-FFF2-40B4-BE49-F238E27FC236}">
                <a16:creationId xmlns:a16="http://schemas.microsoft.com/office/drawing/2014/main" id="{03435E55-7997-4CE7-B72F-BCA36AAB6337}"/>
              </a:ext>
            </a:extLst>
          </p:cNvPr>
          <p:cNvPicPr preferRelativeResize="0">
            <a:picLocks/>
          </p:cNvPicPr>
          <p:nvPr/>
        </p:nvPicPr>
        <p:blipFill rotWithShape="1">
          <a:blip r:embed="rId7">
            <a:alphaModFix/>
          </a:blip>
          <a:srcRect l="92388" t="9672" r="2240" b="9720"/>
          <a:stretch/>
        </p:blipFill>
        <p:spPr>
          <a:xfrm>
            <a:off x="5492786" y="2412613"/>
            <a:ext cx="72676" cy="1135149"/>
          </a:xfrm>
          <a:prstGeom prst="rect">
            <a:avLst/>
          </a:prstGeom>
          <a:noFill/>
          <a:ln>
            <a:noFill/>
          </a:ln>
        </p:spPr>
      </p:pic>
      <p:pic>
        <p:nvPicPr>
          <p:cNvPr id="125" name="Google Shape;482;g3560725c6e4_0_1448">
            <a:extLst>
              <a:ext uri="{FF2B5EF4-FFF2-40B4-BE49-F238E27FC236}">
                <a16:creationId xmlns:a16="http://schemas.microsoft.com/office/drawing/2014/main" id="{5B7E84CF-1E11-D031-D63B-AE1E4AA7DF38}"/>
              </a:ext>
            </a:extLst>
          </p:cNvPr>
          <p:cNvPicPr preferRelativeResize="0">
            <a:picLocks/>
          </p:cNvPicPr>
          <p:nvPr/>
        </p:nvPicPr>
        <p:blipFill rotWithShape="1">
          <a:blip r:embed="rId8">
            <a:alphaModFix/>
          </a:blip>
          <a:srcRect l="94070" t="6381" r="1024" b="56769"/>
          <a:stretch/>
        </p:blipFill>
        <p:spPr>
          <a:xfrm>
            <a:off x="7266709" y="2407285"/>
            <a:ext cx="67901" cy="1166583"/>
          </a:xfrm>
          <a:prstGeom prst="rect">
            <a:avLst/>
          </a:prstGeom>
          <a:noFill/>
          <a:ln>
            <a:noFill/>
          </a:ln>
        </p:spPr>
      </p:pic>
      <p:pic>
        <p:nvPicPr>
          <p:cNvPr id="127" name="Google Shape;484;g3560725c6e4_0_1448">
            <a:extLst>
              <a:ext uri="{FF2B5EF4-FFF2-40B4-BE49-F238E27FC236}">
                <a16:creationId xmlns:a16="http://schemas.microsoft.com/office/drawing/2014/main" id="{94BC73EB-59B4-41EC-5791-69BBEB65C0E2}"/>
              </a:ext>
            </a:extLst>
          </p:cNvPr>
          <p:cNvPicPr preferRelativeResize="0">
            <a:picLocks noChangeAspect="1"/>
          </p:cNvPicPr>
          <p:nvPr/>
        </p:nvPicPr>
        <p:blipFill rotWithShape="1">
          <a:blip r:embed="rId9">
            <a:alphaModFix/>
          </a:blip>
          <a:srcRect/>
          <a:stretch/>
        </p:blipFill>
        <p:spPr>
          <a:xfrm>
            <a:off x="7391677" y="3708202"/>
            <a:ext cx="1664206" cy="1342509"/>
          </a:xfrm>
          <a:prstGeom prst="rect">
            <a:avLst/>
          </a:prstGeom>
          <a:noFill/>
          <a:ln>
            <a:noFill/>
          </a:ln>
        </p:spPr>
      </p:pic>
      <p:sp>
        <p:nvSpPr>
          <p:cNvPr id="128" name="Google Shape;485;g3560725c6e4_0_1448" descr="data:image/png;base64,iVBORw0KGgoAAAANSUhEUgAAAyAAAAMWCAYAAAAJU+LYAAAAAXNSR0IArs4c6QAAAARnQU1BAACxjwv8YQUAAAAJcEhZcwAAEnQAABJ0Ad5mH3gAAAAGYktHRAAAAAAAAPlDu38AAAAJdnBBZwAAAyAAAAMWAD1IqSwAAAAldEVYdGRhdGU6Y3JlYXRlADIwMTQtMDktMTVUMTY6NDg6MzctMDM6MDAURD8EAAAAJXRFWHRkYXRlOm1vZGlmeQAyMDE0LTA5LTE1VDE2OjQ4OjM3LTAzOjAwZRmHuAAA/xxJREFUeF7snQWAFVUXx//bS3d3d7cIUiqIiB+IiQoWAiYqIZIiIWCAAQo2oqKAlEGIgkqKtHR3syyw+b77v2/uY/bx3u7bZXvPT4d5c+fu5J2Zc+494edQQBAEQRAEQRAEIRXwt+aCIAiCIAiCIAgpjigggiAI6YArV65Yv5KP8PBwnD171loSBEEQhPSBKCCCIGgOHjxo/RLSgpUrV1q/boxjx45Zv4Ann3wSFStWtJYEQRAEIX0gCoggCFr52Lx5s7UkpAVLly61ft0YCxcu1PPffvsNCxYswKxZs/SyIAiCIKQXRAERBAFz5861fglpAWOBUGFIDowCcvfdd2Ps2LFo27atXhYEQRCE9IIoIIIguIRWIW3YunUrjh8/bi0lnQsXLrhMub755hv06dNH/xYEQRCE9ISE4RXSPdHR0QgLC0NsbCwKFChglTqJiIjA5cuXdQ9ycHAwcubMaa2JCx1xQ0NDkT17dqskLufPn9fbJ35+fnpOuM0cOXJYS9fgPuk0HBIS4nWf3CaPi/tkPXd4XoGBgdZSXMx5xcTEICAgQO8jKCjIWnvjnDlzRh9XtmzZcOnSJRQsWBA//PADOnbsGOd6+/v76zq8du6YeuYYTT2es7meefPm1evciYqKwsWLF/U61vGE2b87/FseM/dj7pU5BmLK8+TJc93fR0ZG6mN2b0eGq1ev6vtqtpcrVy6v98gO/4b3zNu5uGPub+7cufV+Jk2ahIkTJ+LAgQNWDacywWvMc+ExsK47PB86mpvjpLkV/T54/T0RX5vzFd43bofX2VxfbpPH4As3egy81rx2Zt9sJ7xGpi1w2bQrXkPeS/uxGkw74fPN55zw3Ni+eC6mzJ3Tp0/r7Zt7595mDDwOT+2M7Y/3zX7Mdvh3PCb3Z4nYz4Hr+cwlBP/W/dwJryGP3RwD90Xsy6bd8XljmzXHnC9fPl2HmLbM/fAdZdqp2T6xnye3mz9/fmvJO96OOzHwvphz9PZs8p7z3pn3l/u71x0eF9uGae/u14aY9uEJc0zm/Ew7cic5nlVBSNeol4EgpGvq1q3LL6Oe6tWrZ5U6HMeOHXMowdy1Tr3MHbNnz7bWOlFCnWs9p6ZNmzp2795trXXy7LPPxqnjPnGfGzZssGo7HKtWrXKoD5Br/YwZM6w116hcubJrvfpQOU6cOGGtuYb6WDmqV69uLV1DCTgOJTy7/p5T0aJFHeojZ9VIOrwe6iOrt6mUIkfPnj0dgwYN0svz5s3TdapUqRJn30pRcezZs0evM6iPp6N8+fJx6imhyaEEaEfnzp1dZeqjbv3FNdSHPc7fvfzyy9aaa7CM65YsWWKVXGPBggVx/t7bxGMxHD582NGmTRvXOh7r4MGD9XkYWJ/l9m1UqFAhTh13tm7d6qhUqZKrvlLkHB999JG19np4b++//35X/TJlyjhGjRrlKFmypF42vP766646Zho/fry11uFQgrXjgQcecK0rUaKE/hu2VS574vfff9freL+TypQpU3S7Nfu1TxUrVnSsWLHCqumZPn366LqrV6+2ShJP//79r9u3p4n311O5+2SeX6UEusp4jkrw1+V2lEDoqtOoUSPHrl27dBs3Ze4T29Po0aOtv3Y4PvnkE6/Xzz6NGTNG17/33ns9rufE7dx8882OnTt36rqe4D3hc85nzh17+4lv4juV71Z72cMPP6y3wfasBGhXOY+JbcT9Hek+KWXAMXXqVL0NTyxevFjXGz58uFWSePhsmncdJ7YHdzp27Ohaz3v1zz//6Pe1KfM28Xkjnq6NmUqXLu348ccfdT3D5s2b9f2w12M7cmfkyJF63dy5c60SQch8iAIipHso0DVu3Fi/kPmB27Rpky6PiorSHxW+6PmxoyJhFzrdlY+AgAA958fv5MmTVi2H47fffnM8+OCDrnpPPfWUnviBDgoK0mUUwinEkrNnzzr69evnWte7d29dbqdQoUJ6HYXT1157TR+rnYMHD+r13MbVq1etUicUFoYOHeqoWrWqrsP5uHHjrLVJxy5gUfC1K0mcjOD8/vvvu643r+3AgQMdly9f1uvscHumXrFixRyvvvqqVpJ++OEHR/v27V3b3bdvn/UXTtavX+9a161bN8fKlSutNde4++679foBAwZYJdewKyC8TzxG/uaxcNmsM22BgqSpw4n30vy2Kz88dgrnZcuW1euo+PIcvcHzsissdkHsiy++sGpdg22gdu3arjoUDnkfzDInw9q1ax2PPfaYq7x79+4uJZgKUbNmzVzr2MbKlSvnWubkCXP/qYQnFQp1bO9mP/fcc4+jR48erutAAZ1CnDduu+02Xe9GBMuHHnrItX/ebyNkss21atXKte7vv//WCrZZ5nGaZ9veTowCQuHw8ccfd5W7C4+XLl1yKQ9UZqdNm6afC7ZRKp4sN22Qk73NvfXWW3ob//33n6Nv374uRYbXz9MxUQAl8+fPd9x11126jH9j6nXt2tX1PsufP79HZYmYjow1a9ZYJddgOzD74zbN9nhMNWvWdK3jc8R3q/06L1q0SG+D76ohQ4bojhSu4/VjGzHvSPNMUFEyx853hdn2d999p7fjDpVtrr/lllusksTD+/XKK6+4FApP26pTp45eV7hwYf3s82/4vnZ/p5jJvNc5EXNtzP3ktWGbM+fN9vLHH3/ouoQdBzymfPny6fWmHblj2rinb4sgZBZEAREyBOwR5AuZU4cOHaxSJ+zF4ofWDkc5TH3Tc3zx4kXXx8/9Y8QPialvJzw83PUxeemll6xSJ6bXmgKrnXPnzrkEFdNT6A4/OmZ/y5Yts0rjYoQhzm8U+/mZ3lViPw4K9gZzve+44w6rxDOmXsuWLa0SJ+wJN9t17+m030ujTLpTpEgRvZ5KgDvffvutXmdGV3iMXDbnZbZtFJD77rtPL/M+ctSMfP755656FPbtmBEcKl7xYUbmqMgZBY3CBcsozJ06dUqXGUyvJtdRECUU4Cj8sJyTHQqVptycC3nvvfd0GXteKewRbscIwe7bMZjeXl63yMhIqzRpmP2Y+8f9U8hkGe+du8JNqDgZwYsKVFK56aab9DbMSE6BAgX0MtsvlUj+5kTs19BdSDfHwlEJg72++3O3cOFC1zr3UU8z8mR/tgjbEMvZ6WG/JmbUxL39d+nSRZdTWTKYZ8l9NPHMmTMupYGdLe5s27ZNr+PE0TF3jDBtBGCjYPCYjh8/7vpbg/06u2OUUvdrbEZJP/jgA6vEienwcX93Gtq1a6fXc4Q7OjraKk0aTZo00dtix4N9W2yzZgTdvT26v1MM//77ry7nZMd0ativjbmXbGdsl3aMwuZp9JyYThCORgtCZuXGDCwFIQ346aefoIRGa8kzkydP1nP1AsfLL7+sf9Nm97vvvtO/f//9d+zZs0f/jg/1YUG/fv30759//lnPDcb3Y//+/XEciBlOVT1b1pJnFi9e7LIXXrRokZ6nJG+//baeV6hQAUoo0r+JErKsX05b7pTg+++/t345sZ+7J3bs2IETJ07o30oY0jbadvbu3avnSrjRc28ogVf7/pgwtErpQNGiRfXvRx55BEpg1r/ffPNNPU8M69atgxJG9HmwTSnhUJePGzdO70MJN5gyZYouIzwWcw8YmYrtktAGfP369fq3r/DvyauvvgolyOjf3M4///yjf3uCx0PndB4vbdBXr15trUkeuH+lGGofAN47JYhZa67Be6mUc/2bzy+PIymY59bT/ffmt2HgfVDKnP5dtWpVPd+1a5eeu+P+XP7666/WL98ZOnSonivBHErp1L89wXcIMe2Cz0BC0I9CCfL697x58/Tcjv146d/ljlKQ9ZzvBHeUEmn9ShlGjx6t5zxv+unYoX/M33//rdsq/SsS+3y4Y/xN6Ndh/25s2LBBb98Xjh49qt+P5cqVs0oShu8bpdTpNj9nzhyrNGEYEt20h507d7rukyBkNkQBETIU5gPdv39/PfcGlRTyxBNP6LmBQicdrgmVEF+gMyChkGWHwhYnQqHaYP/tCQpBrGMEqNQIgcuISMQoU3a6deum53RmTgn+/PNPLQAT7oPL7tfSjrl+VP54rdzD01arVk3PH330UT1356677tJz3hvui9vgb4altfPUU0/peVLC3y5fvlzPKbzVqVNH/yYUmnr27Kl/2yOLbdy40SV89+rVS88NJUuWtH4lDIXYw4cP6999+/bVc0OpUqWsX9dDhYOCXunSpfWyeT6Sk+LFi6NDhw76t1H07RiBmAEZ+Ez98ccfejmx3H///XrepEkTPXfHm7Mx+eyzz7QQSSHPCO+1a9fWc3eY0NEIgoTtMiEFxx2jmBJvnRJsozwmXp82bdroMnMdE8I8VwEenJh5vBSACXP8uAvb3bt313PzPHnCF2fxpBAVFWX9uv69+tdff+n3hHkufvnlFz1PKty+uT72TiRfFUoqRLxGI0aMcDmW16xZU8/jgx1U//vf//Rv8/71BfP+477YZpYsWaKXBSGzIQqIkKF46aWX9JwC4IoVK/RvdyjcmF5y80G30759ez3nhy4hGC1q/Pjx+neXLl303I6JhDJ79mw9J/xgGiXHE+zRY8/8nXfeqZfZo5uSvVzsRTMjNGafdiZMmKAF55QQNvjhZ8/jmjVr9DKVPvYkxqeA8PpRcGvXrp1enj9/vp4bOnfurD/Mr7zyilUSlx9//FGvL1GihB6pIC1atNBzO61bt9ZzRjXifU4Mpu25KzXE5N3YunWrnpNly5bpOQVN02bsDB482KUcxIdRati+zGiOnXfffVdH/3LHCFtdu3bV85RSeu+991499yQ08RgoVN1yyy16Oamhn9955x19f2vVqmWVxIWKnjdh/+TJk3odlbFnnnlG/zYKjR1zDc11O3ToELZt2+Y14p03du/ebf3yLsxzdISwHbLN85iGDBmiy+KDCtLXX3+tf5vrbuAzxndkq1atdHujouKuaH/55Zd6X95GO7gusc+FrxjlmaNQ7s+Duebmfetp9CaxmI4i+3ua+7EriN7gSB1HYc194nXxNWmred4S08nB4+Lx3nHHHXqZ7zNByIyIAiJkKJo2bYqbbrpJ/zamVe5QoDejFp56qkyPH4fgPXHrrbdqQZEjFIUKFdIfcwoennIqmB4xCpj8MNGcg72mZcqU0eWeMB9Y9sBy+/w70+uVElDoMngScllWv359ayl5KVu2rJ6bHndz7t4UEPaMUnBq2bIl7rnnHl12IyZqq1at0nNP7YA9rFS8CJW0xGAEEGMCZceUMdyqMSWjcEk81Se333679St+EtqOJ4WIsH0VLlwYPXr00Mvbt2/XSnByU6NGDT13722nEEcTMCp9RihzVyxTGl6b6dOn69/2HnhPmHZrzAfN85nDQ0huOzxPKkCcaBJXt25dXd6gQQOtEBv4zBOOwr322mv6txFwvcH3EN9NHOniyBtHnAjfIQ899JD+bTCjCGxXphMmta834egjmTRpkh4p5LuG19C8B4w5oR2u47UybZXPGp+lGyHQCmfLTgEqE2yfNPMyZnjumPvD9mKeKZphJRZj3uZuZuYNXi8q7/zOmefEXCtByGyIAiJkONhjT9ir7ml4nkPmBk8mEyaGvVFS3OEIBc1c9u3bpz9E7NGm7TAFOHf4MWUvPz9qtHE3H4uEFBD2hlIoSS+9XN4E1xulXr16em5soCnIVaxY0SX4u0PBicLBbbfdpoUtwp5e3oukYPIQFCtWTM/dMW3BmLL4imk7ntoETccMFBrtGEHIHQocRpn1BW/b8aRMUrClCRZ71zlqwLbHdm1GZZITT6ZAhCNfvBe8r0bZoqKeFKEuqdBn58iRI/q3+31xxzy/xnyQ7Za90t4UENN+Ro4cqa+veb6pBLCH/6uvvtLrDUbA5aiKGSXhSGF88G/4buI1MyO8NDfkvXUfmTHvIT5DxgwoLZKNmvOkyRs7ZziSxPNkfpSZM2fq0Uw7VLDZMcTjpsLCZ8KTGWZiYbvks262ZUZivSkgRnFie2G7Ib76i9jx9jx4gyO27BjgM8LvDt+TVGa3bNli1RCEzIMoIEKGo1mzZi7h1JMZjj3pnxFA7ZheZG/23PwA8GNjhA2afXn7ULEn3/gA0L6YH34O69t7O+2Ynjd+XPhxMv4Kad3LZYSU5MaMNlHQMhOFUG/YBSeaGBmnz6ReH6MMGL8Jd4xfhjeB3hvGpIPKkTt2QcXY4BvchRgmH+SoAHux6RxNhZSjEwkRnzDkLtRR0aCAbK67mXtyXL5RvAn2ZgSB+6Zwb3rvTXlqQIXHOIUnZErFtsf3A4VljqLxOOlz4m3kzgiajRs31qManGhqRn8fmjG5vz/MdjgqZPwDzDXxBtsS303sTTftddSoUa5nxA6fF47wcUTKvCupuBgH/NTCXBd2GvFaPvDAA3qZI3ieTN/Y+0/hn8dM4duYMyZHWzXXgZ095n3ibSTRHDfbi/EDqly5sp4nBntnmC+Y54HHSoXJHF9afx8EISUQBUTIkBi/DA7PGzMXA4e9jXJB5193TG9Sw4YN9dwTVGKMwzbNB+LD2CrTXIO9a3R09ybQMlIQzT9oUsBoVMaXgL3UKdXLZVeG7DbpdiioVKpUyVpKPjjywN5gChUffvihLotPAeH1oXA4Y8YMfX2MLw3Lk4Ix1/PUDtiLbHpo43PE9YQZ2fG0XWOeRT8CM0Ji/DXsTs2Evjk0/6JQyd5yro/P3MRsJz5B0n00i7b+hKN4vKamp91TpKobxShP7o7gjETG6zFt2jR9DOa6mAhlqYV5LySkcFIAbdSokf5Nx3UqEfG1WwMV+alTp+qJpoSMhGaUVW+YY/HWIeIOnw8jvNMfxh22KY4iUIDlteb7y92nJa0w7wAqdZ6Ec15rKh5cz2M3pnLJYT5mnguadFLQ5/vOU6Z6d3h/qDAm1GY8YSK2+bIfQp8eKpr0e+H5m/uW1PefIKRnRAERMiQcdTC99u49xhQeTLQshsR1x5htGeHUG/fdd5+eU5CIz2TDOLXzo0/h0fS0eeI7KzoQR0sYstUuQPga7YW+EfxI+/pRZg+p6SX15HxMUzYqY744ZFKA4L69OYB7wlwPmoBQGDPO3+5QyOMHm737vDacTNhMmmYl1kyKmEhJ/HtjVmEwUdCoJJkPfXzQkd0IR/RRIZ5M58x9NPb/xFwDnp8ZgSNUpI1wwWPgCBF70b1hRsyodLsrM4Qhhd0jxBlTq/fff19fU9ObzNGfxPq+JIRRdoxpIWHPO01vqGSZ+2rMWqiwGyUwNXj44YfxwQcf6BEJCni8n946GIwPknnO4nuubwSOlLz33ns68hU7MXhM9vDYnuhpRVrj8+x+/UwQBirC5nobHwT3kNiJwYwaeTKH5L74bCf0DmEbpw8LFQtPyhAjo/HYGUadx22UZPqxeWrviYH3j9eWzw6/Gb4olIQj4WzXDFpAuA1OvmCCBJhvRHzw28Hj4qg9n2OevwmUQn+ihMwGBSGjIQqIkGGhAyN7pthz7O5UasxQTD4QA3u/+DHm35nhfW+wV5wmPPwgUEikfbcn0xf2hvPjbATk+ByK+RFlzxtNKcxkBEZfo70YATIhR1o7JmSt8Z+x88ILL7gEiISg+RihTbevmJ5H9tpTIfDm62DMDz766CPXtaGJE4+LH9+k5K6guR57lql8MC6/nbfeekvPfREOCM1lCHtCzT2mYG2uCeF+jKOzPWoaTSmMiQ3Nruyw/RJfBHEqkka5dt8OBX1G07Kbm3HEi/5JDKBgb3NmtMtXpdcX2LZN9CtjakOMoMnrb/bP68aOAo7GGGUkNaCpW+/evbUAadqbMcNzxwioFFg5mmBGRJIb9ngzKhQFXdPGvY1UGow5GK8llRC+m4xfEhVkrqPPhbneJvoT23BSFHliotKZThQDRzK4XXbo+DKKY56dTz75RI+ImXOmgzid+Pk+MsfNyQQEuNHRG46m2nOe+KqAEAYMoQlWYqKCcVTbvKvtz4M3jDJOhdicO6MjUqnjvTXvH0HILIgCImRY+EEwseyNWYmBNtj8CNMc4fnnn9dldChkAjrCj2BCNtf8ewqwhAL8sGHDPJqM2JUZmp54Cw9KAZw9zhR4KdCYyYzk0AHRk8+KO0bx8OQA7Q3mQ+FxUpjiB97wxhtvaAGa18VTWFd3jPOrJ7tzb5ieRwrn8X30KRCyHpVHc214TGZEICm5K+gAbPI9sAfTJINjD6MxefOUGyU+aJ5HJcC0DeZRMYIJryN7MimImbZpMFHbOOphhAm220GDBunfvgqG7LknHNEwuTS4HZ4nBRX76JQR2jp16hSnzSVniFNCBZEhnilA0RHePsrF+0plw35f6Z9g951KC8zoj7e2TKXRmM40b97c5ReQkpj26c3nzEBlxfgH8F7y3WRGuni92SnCYA/menN0hYo824k9GV9iMCPCNBs17YbvIo4qEU8hvj1h3pUMTPHkk0+6RhaMQshRPnPcnMz78UZGbwymM4TvQm8jsfFh3n8JwXcdnzk+D1R6fenkMM+q/Tmh0mRCiKeEyaQgpCnqARGEdI0SqBzqY8ruYUfTpk0d06dPt9Y4HPv373cooVVP7nz88cf6bzgpodH1WwnuDiUwWrUcjq+//tpx8803u9Yr5cShhHK9btSoUa5yTps2bXIcOnTIoT6Sjpw5c+pJfdQcSpDX61u1auVQH1WHEsL0crFixRzqw+2YP3++o0aNGrqsbt26DvXRdqiPt96W+lA5lHCj1zVp0sSxbds2x/333+9QCpIu47xdu3auiWWclCCgj9FXPv30U9ffKgHGkS1bNv1bCdOO8+fPW7UcDqWwua63+gB63PfkyZMdSnBw1VMfS8c999zjUMK345133nE0bNhQlytBSl+bEiVK6OUPP/xQX18lAOhl3k+l1Dmee+45R2hoqEMpDHo/vCfkk08+cShFU9fltWZbMJw9e9bRtWtXfYxcz2NRQr619hrh4eGOSpUq6TqcuB/ze+TIkVYth74GPAclMOh1ZcuW9XjubAOE9y5Pnjy6jO1PKR2uOkpA03XsKOVAn6+pkzt3bn2+Zjl//vxWTYduL0pAcq1r2bKlQwkoep0SbhxKqXOt43Y48XevXr10HTJp0iTd1nmt27Rp4xg+fLguX758uaNRo0a6PtexfSrBVK9LCP6tUiJd++b53HLLLa72y+ds69atVm2H46mnntLXhdeJ11AJkbqc7aBChQr6b3jsr776qi5PDBs3bnQowdqhBGu9HT5XfOYNs2fPjnMN+Wx6up8zZszQ9ZcuXaqvE8uUguRQSrvrOisBXz/nfG64XLNmTX3Mpg2a++itDRqU4nld+/d0THxmiFIyXc8S/6Zjx44OpTjrdc8++6yrPtfxeijhXi+z7bKuuRd9+vRxtdXy5cvrZ87g6Zi++eYba21c+N4y+zTvD058H7J9Gw4cOKDLTB3zHiB8bszfcXr00Ud12+RzzHbEe8D3C5k7d66jQYMGuh7XPf7447r9+8Lx48cdSnnR2w0MDHTccccd+tvBbfEa8D3H4+Iyrw2f/WPHjunnwf5O8XR/OBG+C9gGTftnG2Q7M8u8puvWrdN1CbfvqR3xvZY9e3Zdzv189tlnuj7fg9WqVdN1eS15zIKQWZARECHdQ7t59tyx55kjGnbzH0bUYbx0T1mg2etPp0bm81BtXfeuszeN9rR0jDZwZIKjI+wh5D64P5M7g6Mn7L3iaAP3w9ENmnDRvEF9ZLQ5Dn/T8ZzmWjTToPkEe4TVx0f3anM9zWNo6sG/4XzHjh2695DmMdwfTbi4judHsyP+DXuzzTbY82YmA003EgPj6jMcKK8Ze+h4XZiDgGYztM028PhpFsR9E0/75kgPe5B5X3jcvLb8Oy7TRpymA7yWHA3gubDnkcu87jxf/ua1M/eTPb/cDvfJ/RgzIt4bjgqxLu8ht2XgMXKZ5fxbLnuKIMX7wnCqHCFgzzGvJ4+fSftMDgZC8w/79ngPPZ27MTNhLz7bEtsHz4fbZW86e4ft5lcGbpMmTxyBohkaz4mhWmnrzW2ZBH3ERCzivjjxepiIW7zW7D22b4fZvOnwbPdnoEkU2xiPjb/NObBtc8SG2zXt19doPfxb3j+2PT4vvH/cLtsTTXBo/mN65k3bt99XEwaX95z75Dr+rf36+gp9adjmTFuiyYrdP4H7sl9D7pP7MZOBzx7hubA+TV543fiMMsEfz5P+PNwX98NjpnkNr4Npg6bcWxs0GD8ne/v3dEzm/cT7xmeJdXnNeQw8T8IITXzvsIedIwk8D7YT1mXbNXV5ffms8u95H/hM0gTOwO27H5O3qHE0mVLKgu6ZZ12agtGUke8Vnr+B7zVeF147ltN0lfsgbOscgaTvFd9B9H/hOr7vTFs195FtnufA+8ft8J6wni/Y3w/m2vHdx5EFjhDxmvBacLu8Lqxrjtv+TvF0f0wAE09tkOfCts9w2PQf5DNu4PvRUzvisfAYWMb9sB0S3if+Devzuef5C0JmQXcbW78FQRAEQRAEQRBSFBkBEQRBEARBEAQh1RAFRBCyMDQ1EQRBEARBSE1EARGELAp9Hjwl0hMEQRAEQUhJRAERhCwKk1z5EvZXEARBEAQhOREFRBCyKJ6yxAuCIAiCIKQ0ooAIQhZFFBBBEARBENICUUAEIQvC+PPr16+3lgRBEARBEFIPUUCELA+TFTLJEycmmCpRooROXsfkbpzMOibnatu2rU56yPU1a9bU9TkxMVfr1q1dybYIE63dddddqFixok6EVa1aNXTr1k0nBnvuuedQoUIFnWDq0Ucftf7iGkxAxSReTJjXtGlT/Prrr3j55Zf18XDfPEazb07242TSLwOTdn3//fc6WR7rcf7NN99g8eLFOlmWwfwtE3Qx2SL3wYRh/BuzjtthEjKuZ0I/JhIz+69UqZI+pqlTp+rzIzz/zp07o0qVKvr8K1eu7KrPqUCBAnq7TN6YVE6cOIEWLVro7eTKlUtfV/v5k7///lsnyeP+WIeJwZi0jzCpZIcOHXQCQZ5Ps2bNsGLFCp0szJw3j9X9HMy6DRs24OGHH9bJ95jAjtu54447XMfAJGtMSMbEcjVq1MCzzz6ry/v166eXeZ3Znsw1YWI2JkubOXOmToZm4L1ne/NUv3Tp0vj666/j1Lfzxx9/uI6X9b/77juvdRPLtm3b0LJlSxQpUsSVnNIwe/ZsfW953dn2e/bsaa1xwvb38ccfu46N94WJHe2wrdqfHyaT5LGb/VatWlXvl0kcFyxYgObNm+tnkUn5eN3NdeJk9sPnnTAAAxP5sU1w+//++68ut8Pnlc8o7/t9992n2/Q999yj98u/Ybs322f75z1atmyZ9dfO54/1eeysz3Mx9fl8sd3wWfQEz3PWrFmu42Z74b1MLvgsM8Ein+WiRYvqY+Lx8bg+/fRT13NM+Pv+++/3+izzb3iMTExo4PuNZXwm7HV5n5lAk9eL2/3kk090Oe8DnxN7XU7m/FeuXKm3y3bFcr4f2e48tWU+E0xeWKdOHQwePDjR724mY2zXrp3eDuvz2pv6TPzI9sZ3hCfYRkaMGOE67ttuuy3OtgVBcCIKiJDlsWcFZpZyZntmhCgKt8zQbWB2YWa6ZblZz/qcmOGYWW/5AV+3bp2uTwGL9fkx499yzmVTzv3wNz+o7nz55ZdaeKGAzLrMhstRC7Nv/q3ZNyd7BmijWHDO7O0UopiBm8fI+QMPPKAzPBOW2eFH1Zw/MyRz2wYeP4+H63k8Zr2ZmL376aef1gIX4f5ZzmM252+vz/Mi5nolFp4zBQQjmFDonzx5shaSeJwGHqvZH+vw+JkBmTAMsbkX5pry3DkZWGbOgZmZuWzgdvj3XE+HfnOPTbZmrjfXyZw/4dxcZ7NfU8aM3RS0e/furesSrjP3nnNTn5mY2X4feughPPXUU1btazDbuz3DOq8ZBWlPdZOCeSbYjnjNR40aZa1x3g8eH9ebc7cLi1RO7cdB5YPCKRVdA7fB68f98Dy5LW7D7Jf3g/tlHWat5j5Yzt/268TJwEzbhNeS5azL7dn3a+DzwnZsjp/3lds37cHeptn+t27dqgXdsWPH6r+ngM11rOden8fOrOkUUKkMuMPs5uY5JVS6eC95T5MD8z7h88H7xGPiuTGD/GOPPRZn3zwPc73dz4OTyXC/Zs0aPScmczivt70us3yb54LXltnH+Zv32l7PTAbzTPN+sT7vBZ8X90h+fA7ZVvhsm2eLSgHn5pmztw37u3vt2rV6G/b3Auvbz5fXiooglU8G8rDD/bATw34/qWBy26tWrbJKBEHQqJe5IGRpnnjiCUpFDiUQ6eWyZcvq5RkzZjjUB1L/tj8q5cuX18sffPCBVeJwqI+yo1SpUrq8bt26VqkTbpflAwcOtEqcvPbaa65tq4+1VepEKQ2udXZ4TCzjMbpj6ivBQi8PGTJEL7du3dqhPqa6jOtuvfVWV90VK1bocrNMzD6qV6+ul5s3b66XzfGb9YUKFdLLhmnTprm2o4RJq9ThePHFF3XZ448/bpU4Ucqdq35i4X2pUKGC/lsehxIMHDt27HCEhobqMiWoWTWvYfa1adMmq+QaHTt2dOTJk8dacug6pj4x5/Dwww/rZbPOXL8xY8bo5ZYtW+plO2ZbrGOH7YfltWvXtkqcvPHGG67tK+HNKr1Wn+3Pzvjx4131d+3aZZU6HKtXr3b4+/vr8p49e+oyJRi76s6dO1eXJQf58+fX2wwICIjTlpWwqcvd2745Fz8/P8f06dP1/ezQoYMuCwoK0m3DsGDBAl2eO3duhxKErVInderUcSgl1Fpyki1bNl3f3BuDeaYeeeQRq8QJ7zvLmzZtapU4UYK5IzAwUK9zb7s8H5ab9mDgtlkeHBys26TB1DfvGIMS9HU596MEYavU4ZgzZ44u5zRu3DhdxnvIZd5T3tvkwFzbAgUKWCXOe8P7wvJJkyZZpU54HVjufj2U0qzLORnM8uHDh60S5zU111spUlbptXZi/3uDKeexGuz12abtKIHf498QPmsst7+7ldLg9d1dr149XW5/dpVy4ihXrpwur1GjhlXqRCnUupz386efftLfhZo1a+qyvHnzOpTiZdUUBEFGQIQsjxlKp3mKO+pjb/2KHw7303SH0JSDPWYJQdMHA02s7Lj3rCUFY9rBbefLl0//Vh9/qA+j/u0rNKEgpkfTG0oo0aYZxJi5xAdNNJIKz8mYNWzevFmb4XDf5px///13jyY1vsKeTF9gj2hy8+qrr7ru1w8//KDn8UHzLJqFEJosGQYNGqR7rmlWRzMXMmDAAFfPthKK9Tw5YFvmM8AebZq8xAePyfQQv/LKK7q3nc/Z/PnztYkMe5+VEqbXE/b6K8VG95TzXhv4jCnlDrfffrtVEj/e2jFN5wh9ouxhqdnLbUayfMW0e7afH3/8Uf+OD6V86Tn3M2/ePP2bsA0Qmj31799f/+Y95L3k9TPrUwKOvD3//PP6N02JfLkGNKfyRvHixa1fTpNEjmTQ1Iqjpb7AuoQjD55wf0bc36UJQVMuM4rqy7ubJnl8vxCOeJn6PD7znNG0kOaufCY4qsI5R5zM/RYEQUywBMGlCNAu+EagD4HBVwHWYDf/2LVrl8ukISFGjx6Njh07WktOHLrTEK5tDBkyRM8NFOZoO01oZpAQ9C8h/PAmBG3JCc0kvHH33XdrAdSX7Xnju+++03MKn+ZcCG36aRpB7AJdYqGwS2ji5Qlj6x7fed4I5px8bUfu151Co/EXGD9+vJ4b2GYIzQtpYpIc0Na9bNmy+ve3336rTYu8QaHN7Pe1117Tc8J2aRQPKiMG+nOYNmhXnpcsWaLbOm31vbFjxw5t/kJFhXb8xCgcBgqHVICo+JhOBOLNNyM+eB3o30Bo2uQLpj5NfQivjbl+dkWMmHtJATixylFieP311/Wc5kmrV6/Wvz1BHzcqKfF11PCaEF4Ps12a6vG6e4P+PPSb4d+YZ81cH3foh2VfRwWEbSkxmOeH+PLMearP9sh7Qh8Zu18fl+mbRuwdBIKQ1REFRMjy8GNHQYY9sZ7gOiPUxwd79widKe3KiC/8+eefuveYJEbw4UgJ/5aY4+RoADG+GLRHb9WqlauXj3z++ed6bnoX4ztH9lJz3YwZM6wSz/BDbEZuqAh4g/bWxu8jvv3GBx3LCX1c3GGvMbELk4mFTqk8Ltqre4L23Fxv9pWcsKfU+B7R4T8h7CMDtD8nFPIpDFEQo5O+HY48cSSMUHhLLgoXLqy3nVAPvXE054gjnxU79Icgxj/B0KVLFz23+0sZQTM+BYSjmxwp27JlCx555BF9zzz1kJvrsXDhQj0nrEflJzFQcTDKq90h2xs8NlOfDs7E3BMek/uoLO8lz5n3lvc4peB5M3ADie99RCXX+E24P8vuy++88472/aDT9xNPPGGVeob3i88ARxUWLVqkt+NpxISjF7wWZkTCjIq5K5kJ8eGHH+o526NdufAGRziIceAnxseDQSiM0mXgaAhJyXsmCBkNUUAEIYlQQKF5BKMg0fH0pZde0uV9+/bVH0ZfYV324JmeRm43JCRE//YGzRjGjRunBRhvPaH82JsPPT/QFF5ohjJhwgQ0btw40R9pd9g7SeWGTs08Z5oN8VgovNgdWA0UDHjMdGKlw+mNYMzmPAnopqf7RkywUhM61PK6cPrf//6nBTTCURAjuNihcM5RDF53Oiob8yvOKfwQ45jLbXnqaTYjO+5Rp24U00M/d+5cr9ffKJ+MJOUOz9k8O/ZjY6QywjI+KxRIKRjTad0o0QYj9FJhNiOLHN2ID3PNzagZHcopBDO6U3xQoDT3jhG4TNvjnFG43OHoJkcB+HxQeTYmi7wWJhqcOW9Po2+8l+ZY3Z2vkxszkujpPib2WWYdM/LGd0Z870du1ygUCcGIcYSdSMSMiiX0/uQ71tw3Bq144YUXdHmfPn08Pi88Hpov8l1/66236vcd6dWrl6u+6RShmZw7pi3wncyIXIIgiAIiCInGCPwUsihwffXVV67QmxQgaZKQGIzpF81LKCj99ttvHj9iduh7QBt+9hJ6M01gxJoXX3xRH6cR1BmRhiMa3D6VkBuB5j70M6A51AcffKAVEtqC//zzzzp0pTvsKeUx087eHrUrKZh7YLcvNxh79JQyj0pueJ94XTjxXnEkjD2oNJ3zZEpCszn6WfC6T5s2TY88UbGk8GXM2sy5e/JrIqbc9L4TCpP0j0ho8maLT2heZ9ozBTZPmGhGFPw8Ye6f3b+G7ZWKLe87e9054sPebjNiYocjMIShlo1PhreRLIMZNWS75HaNIBufbwOhsmDuHUf/+De8Z0bYdoeRrIYOHarD63I0h8fKULH2kRdzTxK6d/b2TcHW071yn8y194X4RnET+yyz04PHSwXTU9hxO9wu3yEkoWfYKHBGAaFiwetPsydPGEWUz5m5byZ0NEczGB7bjnnP8HjefPNN/a5n2yCM4jZmzBj9mxhFzNN9Mz5dJCX8xgQhIyIKiCAkEiPk8eNFMx/Tk0tfDAoV8dk2e8KYkMyZM0ePglAAMeYP3qDgzZ5kmjrFZyZCxYgfSvZYcjI9dxTIKAzdCPyo8hgY+pbQDpw29+wJ9gSPg/V5vKan+EbxZGdvBAFfAwikNexp5nXhRN8H+lJQkKWi6Em5pFDMuibkLdsbr7vxkyDGBMQ9zLLBlNuvEcM104QqoYmCqd08yg73S2GTUBj0ZOJljs2bImMENLvyxeOkGSHhNWJ4XOJJATF/R+WMZj+EfiDxwR5zo2xQwDSCbEKmlBxxMveOOXCY84QKJHvGjSJkhw71FN4ZNpnwOeYIg11oNffE270z181u5sN77+leuU9GYL9REvMs831G4Z1wxCEh3y9u95lnntG/7YE6PGECC/B9Rp83Myrm7dk3Iy98d5v7NmzYMF1GZcddATHHyuOhqatRrul7RiXG/q4398OTgmEUGWJv14KQlREFRBCSCE0kqAAYcwEK+56EjoQwAjsVAmMCYmz5vcEPHz+0tBO3CyLuLF261PrlNFeinwqj/fBDTNMf9oomFX6ceQz8OHPOc2cPoTdoOsJ6/ADfqHJgzI6Mr4Qdc05GOEnv0BSO14XTnXfeqZUJ2qJT+aBS6g6FZdblKAiFSo6AmB5gA8sJR1c8YcxA7KMQHM2ieUxC0/vvv6/9PbxB4cz4P9jzghiMEMfzdMdu0kMnZDvGD4TnSkGTzttM0ukNnltCiocdE8yBUZW4fY4QJmTKQ4XD3DvmNKEPCJ8LjqJwJNMdjrTQ14PPCe87Tb3cn0FzT7wFojBRl8w9JswN4uleuU+8d75iTK/M6JCdxDzLVD7Ylqlsde/e3Sr1Dreb0MiTgc8JI6cRJk/0NirmDt/d5r4xIIZ5fjgy5WnUhcfDTiET2IHvfOOzZzAdUZ7atens4fWy3zdByMqIAiIINwiFMToi8iObFMdn9n7Sjp293gzdyW352lPJpIL0AyA9evTQCokZFWCPnTHpsUN7ZNYl3GdyYBz4TRjK+KCdNXvbCXtu4xMivWFsqj1db2O+4e4Ib3oeqXi5QyEwPrv0hDB/a09qaTARn3wdGWM9Y3/PpITxQZt0wt53OxSsCE1z3DM2s8yYJNmz0FPppdlUQhMF7fiUXmJGQdjD7I45Nk8+DExkx/bK68ks4XaMYMljpyDIEZGE7hn3RbMw+j/xWHjcxoHYHUZ0IlQ+eM9o659YqBhTKSH2rPCeaNOmjZ673zvjjE5zSXf/Ct5L3j9iriPhsXu6V+6TCUzhC8ap2vjfeILPsvH3YlZ1Zqe3Q3+liRMn6t9sE+YZZMhuvqu8mY/y3nK7fBd+9NFH+pkwPhbuUGknM2fO1HNfFBB3zDlSmfc28kQ46ktlhKZn7gqmOXe2H3fMsXN0MyGlVhCyCqKACEIywKhJhL1wdEz1ZqLiDfPRpJMqTbISEvAMNOUwjr+MbEVzB2PnzI8/MVGy7Bgfk+TqjTPCGkdX2OseX9Zf2scbO3Da8scX5tMbRmD4+uuv9dxAgcaY5xgBz2D8YOzRwAh73SnU+hK1yBvGn4bnbje3ICZKUGIULfdteMNcB0YWo2Jl9kWF1jgxu2f45vWh4knzGW9+GDcKlT/zTLhDAZujBLzu7vfChCmlYupuqkPBz/R28299yf9BAZajSPw70y68jQKYfCOmBzwpgixxV/i9YSK40Vme7caE3uU9oekR75E5ZoO5l7y37s73yQnbE98ffA/Fp4jxWWZ0MUKF0r1DgGGEKazz+jNogoEdFXxXmRC27vBZYThnKh70s+A7zZMySzp16qTnVPgSGhXzhq/PGzHtgjk9eM/MKKNRQDgq695xYEaGGaxEEAQnooAIQjJgog9RCaBw7ykKVHywl5ZQ6PA1sZqvULByF4pMyGBfe+UTgj32/PhzP/wQszedPbjxYUxJkgIVL5p+cBt0gDewd55CDYVr2qnbMdeYNt/2/Bc0EeGoUVJ6vA1UXngtKWzZczdQKaBpE6+Nr07/7IGlvw6hg3J8sK1xvxTIuX0KX2YEzNjRc//mXrBH3Sh/nN+oKVx8mJ5vYhceeS1MrzWFUiOEUoA199JEJXLH/B1J7P0yiSu9meaxzZjrzSAKSVFIGTnL+GgkZEZp/LxoasURPTNiRyXIfo/MKAjvIe8lefbZZ/U8JaASb5QFvtd8UXRMZ4cdBksw/mFsC0lta6btmohX7vD9RmWVSgSveVJGMs1xsm0m5PdjFBAqyxz1MaNK/G06dFhmRpfpU2QUbY4YCYJgoR4SQRAUFy5ccLzzzjuOfPny8cvhuP/++x2///67tdbhUB9mhxLcHeqDrNcrgdbx008/6XW7d+/WZWZSHyNd/sknnziqV6+uy1q1auWYMWOGLl+0aJGjffv2ulwJW44//vjD4efnp5f5m2VmW0pAdhw8eNDxyy+/6GNiGY9x7Nixrmno0KGu+koY0Pswy5wKFy7s6NWrl0MJLo5q1arpsocffljXs8PjMvvg3/B8ed6G5cuXu9bnyJFDXy9eN6KEQ9f+OCnBQZ+/Eqz0cqNGjeIcsxJuXHWTwrhx41x/z2usBBT9m9dxzpw5Vq1r8LrY67Rt29bRsWNHvcz7FR4ebtWMi1IqXeegBEXHF198Ya2Jy5QpU3QdTlWrVnV069bNtS9z3w28zmw/XK8EHtc16d27t0MJULq8aNGiDqXQ6fo///yzqz7bH++LUjT0OiV06XKzLyWw6nKllLjaHiclUDuUoKZ/FypUyNVOboRz58453n77bUfevHkdZcuWdShBLs51bNeund5f8+bNrRInhw8f1u2H60JDQx1KcXIdpxIoHUqYtGrGhdeNdXgN3FGCv0MJuq7r9/TTT8dpb2b7L7/8sqv+W2+95Tp2XlPzHCkl2jF9+nTdZrnMubmHvP98llnO9mC236VLF9czrBQZXZd89dVXrvq8H3wmSGxsrOtdwonXw8B7w3vEct4z+/XhNnhvb5TffvvN0aNHD71NpXDpc+jXr5++HyxTwrjj0KFDVm2HQwncca6HOW9OSmFxHZ/h3nvv1ct8V40ZM8ZVd/To0a66PE+lbDsGDhzoKrNvl5MpX7Bggd7url27HEoR02W8rt9//72+3lyeMGGCY9KkSY48efLoZZ7f0qVLXe9uPmss57Nkts97zTJOr776qt4H67///vuO4sWL63K+q9n2CN/Fpj6nmjVr6nKydu1a1zPG8zbXi9Pjjz9u1RIEgYgCIggWRrixTxSGDGvWrLlufY0aNay1Di2AmPItW7Y4zpw54xKGzMQPPT9ulSpVilP+1FNPOQoWLOgICAhw9O3bN846ThS2a9eufV25p8kIlpUrV9bLzz//vKNAgQKu9fw4c3+eBG6jnJiJAtX69euttQ5HixYt4qznZJQwCjSm7H//+58WTt3P39uUVHhuISEhru3kzJlTC8HeOHDgQJzryL/lse7du9eqEZeLFy9edw4U0LwpKxRgjADHqUqVKo5p06ZZa6/hfp3dJ967rVu3WrUdWshxr7N69Wq9bt68ea4yClx2Tp48qRUUIxhz4jFt3rzZqnFj/Pjjj67tmunPP/+01jr0MbKsU6dOVsk1/vrrL0epUqXi/C2VQl5zb/C681z4/Ljz9ddfx9mWt4nCMJk5c2accm73448/1r8poBpB0kx8dvlM2++vp6lx48YuwZ3PerZs2eKsZ3s6e/asXk8F3pSPGjVKlxl4j8wzbCbeS97T5OCmm26Ks237RIWMwrQhKirKpTAmNBly5crlcb194rvqscce87jOfTIKiFE+zMR326OPPqp/U/mwr+NEJWDdunXXlbtPVJh4nuSff/6J88xw4r0wPPTQQ67yDRs2WKVOeJx8l5v13A47IyIjI60agiAQP/6jHhJBEBSMDkSTB9onM9ILh+PtCfto78tY+pzocMrJZHOmnTKdkJWA4bJVpzmG+shqkx/aozOiDE0a6EhK8xzuh8P+rK+EFW1GQOdM+iTw77gtmobQeVEJX3o73Cb/xt18ivW5fdaluQPNVbhM+2NzbMT9nOyY4+LE4+BkN0mgeQ/NnngMPC6ut0es4fXhefBcacZCcyIeF31imANAfYytmk64jtfZU9I1X+ErjBF7aIbhS+ZwQrMXniuP3dw/b9jPgQEH6IhqHI29wfCzvM/ezEbcr7O5l8YBm/fQDtuk/d673xeeD82wGGlICchW6TV47LxvPO6EkuslFrYrPg88B15L+3ERHpu9jbhD0yieH02jeG4Jwe2xLfF+u0Pbe+NbwLZvh9eW7Zf3xKzjsfNe8Hkx15TPHuvwWvO8eN1533k/ee/ZHljOts7jMKZFNL9jPbZnOzRFMu2H7wv39sNj4PPJ++L+TBOu5zZ4bNx+csH3CY/JPMtsN4xkx2fUk28Yw8vyONiO+Hy7P8vmnWjaF+vSad79ehDW5b3mPed94TnyGvGe8ljssG3wfcU2xHcKj5FmWbxvbG+8L7yf5r6xfXD7/Dvum/eIPjXu724D6zHoh/tz48u7nsfr7d1FX0C+z6tXr54kszBByOyIAiIImRQqILTlNpGSBEEQBEEQ0gPihC4ImRT2UN6IY7UgCIIgCEJKIAqIIGRSaI5EUwlByMzQ1EUQBEHIWIgCIgiZlOQO5ysI6Q36D5js1IIgCELGQRQQQcikmDwDgpBZYeJFOgkLgiAIGQtRQAQhkyKRV4TMzrJly6xfQlZH4ukIQsZCFBBBEAQhQ8Is05kBjuJ89tln1lLaQF+a5cuXW0sZC4a9zqjHLghZFQnDKwipzNKlS7Fo0SL8+eefOrZ9pUqVdDnj4DPHwLvvvqvzORimTJmCTZs2YdWqVWjYsKGOe29gLP/PP/8cL774IkaMGKFj9b/33nvYtm2bjsHfokULV26BjRs36rC8PXr00MuEcerfeecd7NixA+vXr0ezZs3QtGnT60L3cv916tRBkyZN8Mwzz6B79+7WGic8jkmTJmHLli3YuXMnmjdvruPqc58PPvhggqGA//vvP1SrVg2NGjVC79690bNnT2tN4mBegw8++EDnBWH+hptvvln3jFK4euGFF67zi6EJzw8//IC//vpL5xioW7eutcbJjz/+qHML8BpVrVrVKo0f7o/3kOe0Zs0afc2YY4Iw5wXPc8iQIa4RKt73yZMn62vF3AItW7ZEQECAXkf4N7z3H3/8Mdq2beu6X//88482s7PnTeC2Zs6ciddffx3PPfccvvzyS6xbtw4rVqxA7dq14wQl4L3nNtkmPvroI50jg8fNbfN+s+2YfDFsT4yo1rdvX1feC+bM4d9x+8zJwHtuh+2JOSO4D7Yp5mdgfV5znt+cOXNcuTy4je+//14LkrzOvAZdu3bV6ww///wz3njjDb3u/vvvR8WKFfWzMGzYMAwcOFAf9xdffIG///5bH2Pjxo11O2UeBjvz58/XwurEiROtkrSF7aVbt276PTBmzBir9Hp4D8z15/Ph/gwamAOlfv36Oi/MLbfcovPy8L56ysdhoALE6/XWW2+hY8eOVmnywJwZvNdsr8wNwn3xeLwFyOD7sV27dvo+87526NDBWuMZbpPvRT5D8R07n7lRo0bp7fH5aNCggbVGEIQ0gQqIIAipx2233aYz5HqbmDn3zTff1HWZ+VkJmB7ruU9k8eLF12XwdZ+U0uPKprxv377rMn0XK1bMERsbq9eTJ554Is56Tkoo15nODcwSrwSj6+qZqXTp0o7Tp09btePiKfO7UsCSlPH5u+++u25b9kkJZg4lmFm1HY7HH3/cYz33yWRh9oVTp07Fyc7uaWJWaV4zsmTJkgTvGSdmr2fGdiW0e1zvPvEe8l56Wuc+EaW0xXsPOTHrtMka/8knn3is4z4phVDX//TTT+OUM2u1oVevXnHWMfO7gfeL2azt6+3TPffco+spBfy6dcxM747JZJ6U9pUSdO7cWR8Ps2t7w9MzyGeKmdntKCVWZ2x3r8v7OmvWLKtWXNhOcufOrespRcEqTR6UIusoWbKkx+NRCoNV6xp33XXXdXWV4uyIiYmxasRFKdGu99fcuXOt0rgoBcihlNDrttulSxerhiAIaYEoIIKQykRGRjqmTZumP4L58+d37NmzR087duxwdOjQwfWB3L9/v65//vx5x9NPP63L2rVr56rPaf78+a76hmPHjrk++m+//bar7owZM1x17R9fKgbcLsu5n7CwMGuNw/HWW2+5/oZC4pdffukICAjQy82aNYujqFCgK1WqlF43cuRIvc+vv/7aVb9x48Zx6pP333/ftf0ePXo4vv32W5eA3bBhQ6+CR3wcPnzYkS1bNr0NXmcex7vvvuvaz4MPPmjVdOjtr1ixwrXOXCszmfLEKCDk7NmzjnvvvVf/Ledme7/99pujYMGCupz3yFwP3rO8efPqcnPMZrrzzjt1Oe8Rcb9f9rqff/65LudEeC95L7jM62+vu3bt2jh1Ce8h67HM3ENOFO6MUtW0aVOrtsNx6NAh1zYWLVoUZ/tGqOV2DLw3pj6VTKMM8j789NNPrvqXL1/W5aR79+6uv5k4caK+hhRKTRnXG/766y9XOYVf9/bG7RqBlc9DWjNhwgTX8fbu3dsqjcs777zjqsP7bX+mmjRpEuccTZujQvvHH384tmzZojsLWFa1alWr1jV4/fk8mO0ntp3HB+9p5cqV9XbfeOMNfT/+++8/R9u2bV3HyPZg+Pnnn13HMWTIEK24muUPP/zQqnUNHjvfY6aOt2NnZ46p89FHHzkGDRrkWl65cqVVSxCE1EYUEEFIA/ix5AewUKFCVsk1OELBdQMGDLBKHI6BAwfqMvaW2qEyYz6mdsqWLavL3IWspUuXuupTsTGYXljux0Dh1Qjy/GgbqCiZbSxbtswqdVK+fHldbnq9ye7du131KWQYKAya0Z0XX3zRKnXoHnZTn0JtUjC9wHahhCMNLKPgs2vXLqvU4Thw4IBrf+4EBwfrco6sJBYzusK5nRMnTrj2R2HawNEFlrkLUkZ5KleunFXi+X4Ru4BvMIJcy5YtrZJruNclrMcy+z0kFGZNfTMKQkwZBUw7Xbt21eWPPvqoVeKEZWbEhwqogX/PMvt+eZ9MXXtbYM83yzjZr4H9Xtrbt+GXX35xrb/vvvus0rTBrhRzsj8DBioX+fLl0+v79OljlTqvi/m7DRs2WKUO/T5h2fjx460S58iWqetOt27dXOs4JacCwneD2S5Hcu2w44Xlw4YNs0quvTvs5/nee+/pMl4Ddzp27OjaPidPx853jFGcOWJnePLJJ3UZOzkEQUgbxAldENIZd999t54fPXpUzz1BP49Zs2YlOtIVbcMNCYUvXbhwobYfp50+/UsMlStXdtll06Y/ISpUqOCy5//www/1nNCm/9KlS/q33fZdCdro0qWL/k3/l+SC/hM1atSgFIZPP/3UKr0eJQhr/wkl/OlzJfSnSS4KFy4MJVDp397uMa87fWH27dunrwfhb2/QD0IpM3F8h7xBvxD6ZSQWXjsD/Tk8QR+cXr16aV8kJVDqMk/HTf8NwuPmuXqD/k28X/TjsPsC0IfkkUce0b9Xrlyp576wePFi6xeglBHrV9KhH01SoW/QPffcoydv0KeK11IpYRg5cqRV6rx+5ln+6aef9NyO8TkiuXLlsn5dj1JkoQR+7eeU3NCfzaCUSuuXE/qmEPoREfofmXZi922hfxLhNXB/Vug3Q78upbhbJddDf7SIiAj927xXCf3SCK+vIAhpgygggpDOoCNyQkyYMEE7XRJGAqLTtS/QEZTQkdUIwd6gMy/p1KnTdYoOnYAJnaN9wTiVU0imQEnojEzat2+PkJAQ/dtgtk9H5uTkySef1PN58+bpuSe+/fZbfW0pHLEeBbznn3/eWnvjnD59WgtUxJvgx/tE5YtCMhUnOvEeO3bMWns9FE6nT5+uBdUFCxZowcsbdL42bYeBEOiA7wt2Ya106dLWr7gwLC6VUrad/v3762PhsbtTs2ZNHRyB1+L999+3Sq9n7ty5em7um52hQ4fqeWKcpnk9eey8TnTYvxEBlIo5n4tdu3ZZJYmDCgg7EYyjvycOHjyo53xm3AVto7jZM8EzqAWhQ7+BQRaIPViB4aGHHtLXn9cjufnf//6nAxm0bt1aK/R2TPjksmXL6jnbK8+R76V69erpMkLH+dy5c+vfDDJg59FHH8Xbb79tLXlm+/btel6kSJE47zsTbOLq1atelWlBEFIWUUAEIR3BaFJGOG7Tpo2e26HQRKGcvXoxMTG6jAIqI1R5gr2Kq1ev1koKI8+wLmHPZ3w9o4TCKaEQ4Y6JIEMByfQwxgcj2pCLFy+6ejIZmYmYdXZM7y7rmlGS5MAIN4wo5AleW3tPK0cfqCAxQlZSoZDN7XLE57vvvtMjQoTCoqdkkRxtYQQtQqGM+2bvraeoQYwyZZQ0jtgQCuQmspodXkfWZRszdbl/Rj7zBO8tlUSOGnDEiFG0COt7UkB4Tffu3at/87gpPPJY7FHbDBS6jVDKiESMouUJc5/sI3cGXkf3CFfxQQWOCgfvp/m7pI6C7N+/3/X8JSQE3whmBI64jwCcOnXK+nWNQYMG6fmvv/6qFTyOtlERJI899piepxYcpZo9e7ZWQk0kPrZBvtfM6KvpmDCKAp8JRs+zY0YATZ3EYNpPrVq19NyQN29er4qNIAipgygggpCGUBhkqElO7OXlh5Fwfu+99+rfdn7//XcdcpKCZ3xmQQzFSV577TUdApUhVGmuQCjI2k2hvEFzGuLJrMeUUZA19eLDruwYwc2YX3gyoTDmOxRkGWYzuTC9oEYAd4fX1uRjiM80yBd47IShfLldmhDRpIRKGIUsKiP2nmeGKyW8T0888YT+TXMwT5hryGPltsnmzZv13BscVWFdtpsDBw5Ypddj2s7YsWN1aNbbbrtNC688H5r20ITLExy1Ynsj8ZmLGSgsU7ni9aBy7Alzn7yN1vHYfIVKOM+BzwJ75wkF5KTAnnuaDXIEi6FdUwoqkuy9J/369dNzQkWSii3hqIHBKK6EbYTX1hDfPU8pqIQa5Z0jLYUKFdKjoBzxpGJiRmzYsUKMUmDHKLD2c/EVo7SZ96odoxTxXSoIQuojCoggpCG0fR43bpyepk2bpm3KKfRRWPTU686eWwqG/KCWLFnSKr0eYzJFoZA5QswyBWD2BBuhJj1gBPX0AK9tq1at9O/4TGN8wSgXzG1CcyH2RhPa77PH3330w+TEYJ6Wp59+Wv+294DbYe8y4bHymIkZWfEGe5JZlwqotxwMxAhmHHUZMGAAcuTIoZdpt09l0Nt+qDgZ07lSpUrpeXxQsDS98xTmkyJgUpnwFY528LpxFND4k3CEh2Y4SYHX5o8//vA4wpOcGOWMpoEcLaTCY5ROOxTiOZpEaFpFBYTnZvy0qAh7G/lLCPpM8L4nNDF/h7tyzw4KmjwxfxCPh88DRx18NZ1LT+8HQRCSD1FABCENofCyZ88e18SPNU2mjNmBO+wRpeDDnsL4zIKM8Ev/DSYXMzbh3LavGCXFjFTYMWUU6IxgHR924dIIz0aBOnnypJ7bMaM7PI/kFPCM74W919gOry1HjJITmi7Rid+YerAn2oxg2DH3jE7JFCCJuzmKOzxWHjMxioI3qBSwLnuhfVGuOLpAhcX4AnE0xtt1IxwlYXsjRplKCPbqsy1TEfeUCdzsz9soGBUwd/8hT1CI5QgIhV+OptD/gteAo06JcWK3w/vlzRcmOWGnwejRo/VzQ7NFJtTjCKQJCmCOYf78+S6n+C+++ELPCUdWTR27b0hi4PuIo5IJTVSu7W2EZmJMBsokm2x3vNZMzunu+2RGuDwFxjD33u5Y7ytmhMU893bMSF+xYsX0XBCE1EUUEEFIQyhU2D/gvgjzpEqVKjqjNvnkk0/wzTff6N/eYG8je7Zpu+6rKYbxzWDWaHeYuZrQFCUhIZmYbXDkxggFJhIOe5HdMdtnXU/Os0nFbNfdJtwOR5koLFHxoakLFThP9vaJhefOEQ0KvfE5wRMKaKzPXmUKZRRA4ws0wO3SsdsXWM9EoWKvOp3X44PXisdCIc74m3iDx0uFgsfPtvbmm29qxdobNM2jQE3sQrPB3CcTsMAdKkee/EPcYRujcs+gCVQcqCAZEzuODKRnqDzxWOlfQ4WNpnt8ho3pEEdMifGVosLrriga36ekmhUyAz19gRKa3KPWUXliZwKDHrCjwZ4tnz5mRrkwPjk0mXI/RuNXZN53icEoae7midyv6RRh5n1BEFIfUUAEIQNCh2ZjWvH444/jgQce0L+9QUXHCKgzZszw2APvDnsuCaNAmd5Cw8yZM/Xc1EkII+TabfaN8zN7pt2FDgrGxJuDdFIx18yEBfbEww8/rIVVKj4M9frSSy9pJS85uPPOO/V86tSpWrD05ovC0QqGMeX1ovI2ePBgl+O/J+igaxyQE+Lrr792RUaiyZTxN4kPIzjyPsbXdjiyQEWFbY1CJ0dcEtp+3759tR+QexsjJkStp7DBVLpp8uNpBM0dM4pz11134amnntKTCa7AcNPpmVdffVWbVj377LM6+h3DzzJAgAlzy2tux1Nvf0Iht1MCmoRR8ePx8R1lhyNedvNBKtBUmvg8cITEwAhVRrFKigJi/oZtxPjMEDMSzFEwGQERhLRBFBBByICYHs7E2K8b8xgKczTJeOWVV/SyN0z0Jwqcw4cPt0qhw46yt5O4CxaeYA+46fFnjggD7feNczqFLAMdmE2vtC/Csa8sXbrUZQZFJSM+jDmUibzjzRcjsVBgJgwmwGhAnLxh7rEZQeDogjfce7wTwpyfrxh7fQr97GFnCFRvJOa4CYVAuyO3XaEwOSEYptWe74JtkkI59+WLkkollyY8VLyo/HEyzvRsb74EUnCHflq+Kn03ghlV4PU0ShoVKEKl1JhKmpC2DONtz8FBzAhAfH5jyQ1D7fI+UdinMk8FynQ00B+H5mJGEeAoqlEWTOcDMYoyz9GcZ2Lgc2veMfaAA2a78Sn1giCkLKKACEIqw95I4+PAjzBDg8bnaEmBwphbmDC8ZrJ/rA3MC2AEFQpXJsKM6cWmaQxNHSiUEQo2pg73Y/JNUDA0Tq10EuYoy/jx413COAU/+wgIhXsTkpc9tMZ8ydSnqQhzAhhoEmYSEL7zzjs6MhFDmhrzIDraGoHdV3gd6atgRhZ4nXkcHEEw26JDrRHW2BNrN8+wX1tO5r4Yx2xf4XU3Pa6cm1wD9Nmg8M/7zpGNDRs26HLeM2O/b47ZTMwVQWiiR7jefr/ii+LDe2lySZgwvGbiKJo7vIemx5l/Z0zPjMM8e9fpyMyebV5j2vYbWG7fvlEizXGzvonqRRMY8wwQKrI0eyP2vBa8T0YJueOOO7TTOv0YKKxyfwzla4RqmrbZ/5bHxueA+6TvBM2Q+Df2e2r2yZGxxJgn8RpReGUPvreoYAnB46USY5QFKkFcdg9rzaAEhOaIzNnCEQUq01S+7NHDOFrGqFOEvmJ8NzDiFBVG7oNmZ+4jpeZ9Yt4XvCcJvY98xbRtA5OnskOD5nkm0ah9RJTrCSP0UVlhkkqTf8eeqNTANsRjtz839vtP6B9E8zHCzg8quuzUMCOyfD8JgpBGqBeNIAipSNu2bfl1jzMpocpaG5fw8HCHEhyuq+9pIvPnz7+uXCkeel1YWJhDCWuu8nnz5jn27t0bpy6n/Pnz6/qGnj17OpTQHKeOEiIcSgCwajgcq1evjrPefSpVqpRDCeJW7bj06dPnuvrFixd3nDx50qrhO1999dV127JP9evXdygBz6rtcCjh1mM992nBggXWXySMUgiuu145cuRwKIFTr2/fvr2r/JlnnnEsXLgwTl1vkxKgHEpBuK68cOHCerue4L10r+9pImvWrLmuXAmyep0S8hxK6HeVv//++3qy1/U2ffDBB3obSui7bh3PxzBu3Dhd1rVrV6vECe9Xo0aN4vwdr69SSOLcSyWwxqnD6aGHHrqujG1EKUOOfPnyxSlnO/cVpVC6/m7ixIlWaeIYMGBAnP2b6YUXXrBqODlw4ICjWLFiceoo5cOhhGerxjVWrVrlUEJ+nLqm/rRp06xa1+C7wb0uJ2/vo8Qwe/ZsvS2lLDl27tzpKFeuXJx9KIUqzv0jnTt3jlOHk1KgHDExMVaNazRs2PC6upzcn1U+dzVq1LiunlKCrBqCIKQFfvxHPYyCIKQS7OWk6QF7kWkKRSdI2nV7c7ZmTzIdMVmfPej2nAjsuWQ8ffZs0iyGeUXYQ8zeQJoP0cSHkX84EY6m0JSFvb/sWWWv9HeWUysddOl4TsdNe88kYW84e3vZ80tTLh6vHSVI6O3QPIu5CGhfz95HOg/T1ttEdfIGo2oxFDG3z/rxmfjEB0eXaF7BXlz2KPM4+IqjyRMdeI3DroHHyuvKnmVef/YW22HPOXuelZKUqIhHHLXgSBO3y5En3mPj/8FRF/rQ0DyFTrrsmeY9Y+887wPP35gxEY5WsWeXJnMcFWLPNuuxDfF+8ZhNgkl3mJCOoxrsCaeztj3IAe89M43ffvvtOlQze+S5bR432yhHqxg+1fhKcCSHZiwcwWECOV5r/j17uhlW2IywGdgWOILCUQs6GbMXnvXZLunzwZ5wnr+Jisb7RFM/XmtP5jY8Jo5U8DxovuceKY5tm6M6bMfcJq8VrwvvASf6pXBUj/4/NMfiteF1Nc8Ve+U9JXD0Bp8x3jfm8EkK5ng5CkGHbF5nmgvxfvDa2OHoDPfFv+GIJUcKPeXMIGxXHBnh9WabZluh74in9wuDMvC6sg7vF+85zaHiex/5Ct8JfDcx6SnbONsXTfjMSJOne0j47E6aNEm3L/oHeUpUStj+OcrF68E2y2Pn/aXfkKeIcHwHcLSK7xiO7CbmXguCkPyIAiIIgiAIgiAIQqohPiCCIAiCIAiCIKQaooAIgiAIgiAIgpBqiAIiCIIgCIIgCEKqIQqIIAiCIAiCIAiphigggiAIgiAIgiCkGqKACIIgCIIgCIKQaqSbMLxDhgzBBx98YC0JvsKY/AndQl/qCIlHrqsT5qxgTglBSGnS+zOXWd8JWfVdJ+94wR3mMbLnUxKSTrpRQJhIjUmKCB96wTeY7I0Jn+KDiaWuXr1qLQnJhVxXJ0xYxuRegpDS+PK+S0vS+/Ellcx6XgmRVc9buB4jKjMpb6lSpfRv4cZIdwoIMw/ffPPNVqkgCIIgCIKQHrj33nutX1mLggUL4sMPPxQFJBkRBUQQBEEQBEFIFHXrTYCf+s+h3YmNKGksWLhst2ZxX0/sdbytJ97qeFp26P94XE43Z5a5b5OTcYF23wax/42z/k3N9ogCksyIE7ogCIIgCIKQKCiiO9Q/Dv9YxPorsV9PsdZk/+1c76wTt+zasrf13uvwt/s2OMGPc/txmfUx1ty5zjn5clzO8xWSF7msgiAIgiAIQqJwaH9df3C8geoI594mp7pyfVlilt3L+Nt92d/PH9mC/RGo5k4R16z3R6yaBwX4IUCt82eAAWudfRuelp2jKUJyIwqIIAiCIAiCkGjSU5Awf6UnFMkfiezZIlGmRBgcMdYKBVWJwACgsFqfJ7uqE5yODjyLIgqIIAiCIAiCkKGJdfghR44IBAc6UKr4RWQLVRqIpWfExPqhYL4I5FDKR4ECV+HvH+1cIaQZooAIgiAIgiAIGQfXAIbzB42kmI7KgVgUKnQVsTHRKFLoklZKCEdqKpS8hMtX/FAoryrXoyPOda5/ZVAkVREFRBAEQRAEQUj3UFnwU0pFUACQPYQjHE4xlroDdY2zF7KheNGzOHI8F8qXOYOAAIdSPjj6cQVlS55WigdHSSJxNTpIbeuaxsF6OUJj4C9KSKrhswJy9uxZnDt3zjXZE48xCzLLLl68aJU4YR3+nXu5IAiCIAiCICQGZo4IUspCgH8sCuaJQv7cUc4VSvnw83PgYnggAtW6C1eCkTfXVWQLjNaaSZkSFxB2KQAFC11ERLQfIpQiYnQNf1W/eMHLCA6MQXBIrNqOtUJIUXxSQBYvXoxGjRqhffv2aNWqFerXr4+hQ4daa4G9e/eid+/eqFmzZhzFZOzYsTqnx2uvvYboaLG3EwRBEARBEJKI0g78lQJSrvQlXAj3R6miF1EgdyRio/316EhkZCBiY/zVFKBHSej3ERERgCIFLmPHnoIoUvgiLoYF61ERP4c/YlTd+tXOwC82FqGhscifV20r1rkrIWXxSQE5ffo0+vbtiw8++AA//PAD9u3bh7feestaC1SsWBGDBw9GgQIF8Pnnn1ulwKhRo1CvXj1MmjQJgYGBVqkgCFkFjo5K54MgCIKQXFyJ9Me58/6oXPY8DhzLiQY1j6Nm5ZOIUUoIp/x5w1CsYBiuRsXg1Zfnod9TS9C84Q4cOZ4b5UopZSMgRn2cgJDQSLRtdlD9DXD5ajBKFrmEM+eCZQQklfBJATlw4ADatm2LBg0aaGXDG0xV/8UXX1hLgiBkdqhgnDhxAhEREVbJNQ4dOoQHH3wQQ4YMwfDhw/XQuSAIgiDcCDS1OnYiN2KUHtG0wSFs/q8gWjfejxoVTysF4zxa3vwfShU7j70HC6Fc2RPo9dAfStqNVUpGEGpWOoXGdQ4hb84ruPvW7ciX5woOHM2LW2/ejz2Hc+FqZIC1FyGl8UkB2b9/P0qXLm0teadWrVpaEPn999+tEkEQMitr1qxBtWrVULRoUa1kDBs2TI96jhs3Tk9Tp07FJzu+xZjwTWjSpAl++ukn6y8FQRAEwTschPDz83NO1rIdv8BY/Lu9CAKUMlKs0EXMW1oFzz22Am8NmYW6NfehUN4obNtZFD/MaYKt/5XDr8trIjLWH0ULncb9d63G+6O/Q/bQKCxdWRqtb9qFTf8Vxpnz2eCvtiekDj4pIHQwP3jwIPr06YN27dph1qxZ1pq4hISEaP+Qd9991yoRBCGz0rhxY+zYsUObZd73+3SMWDASr80ZggHfDdTTqJ/eQHa+Yf5chHZ/fI6vv/4aGzdudP6xIAiCkGWJjXUgNiYWjhgHHG4+Fxwtj1XlQIxSQGJBnYDLcUbRlUbiUNNfG0rgrg5bULLoBUyc0gJnw7Lj3MVsuBThj4a1DykhNxh7DxTR62tUPInDJwricow/Nv9XCt/8WAcP3LVZO6P/s70g/P1jJBJvKuKTAnLkyBFMnDgR/fv3x4QJE9CvXz/t1+GJF154AXv27MGxY8esEkEQMjMdO3bEwphc1pJngn79Fl/WLiAmmoIgCFkYKh4BSpEoVTgH6tQsgjq1iiBvrlClhDCJh1IylFKSO2cImjQuiZ4PN8TTTzTBQw/WQ4N6RZAnZxBi1ProaH+1HSW+qvrnzuXArr0F8PxTS3H4ZD68OqYzvp19M7rf8yfeHvI9ej+8GJ3arcOApxdhyhszEBoQi/GT7sSbH7bGbW22oV2bLdj0X3EEhUSrzfkhRm03NtZPj4QEql0wu7qQMvikgFy4cAGffvopypYti7p162pTCiok4eHhVo1r1K5dG3nz5sWUKVOsEs+cPHkSTz/9NHr16qWntWvXWmsEQchIcOQzqsPDiE6g68jv20nIdeg/REVZYRMFQRCETAuduSm/U+ng6IVDzYsVyIY77q+LGk+3wn0Db8Xro+/Am2Pb476utRASEIDWt5TD6yPaqak9+vS+GU883gzPPnMz3hh1O8a83hiPPRiKJnWPq+1cUAqI+l8pC3lzRqBCuRPocvtG1K12BO1bbUG5kqeQPSQCsVFKoYgO0MMl+fJcRv1ae/T6ogWu4n+3b0Le3GHIkS0SUVeCERroQJWyZ9Gk1gmUKXYZObMxz4hoICmFn2oUSRpxokP6m2++qZ3TyebNm7WJxZgxYzBz5kyMHz9e24g/+uijmDFjhq7jDk27DE888QRmz56NFStW6NC9giBkHGh22f6jF1Al1CrwwuslW2PIj8usJUEQBCGjUrf+RKVY+MPhKXsflQMlXubNHYKixfPg3IWrQEwsWj/ZDH/kLYj7S2dHt/K5kD1QCfiqXlhEDNas3osaVYuhWGHniLqfn9VHTuXFMo6KjY3CoT1/4fclXyAk9DgK5TuPWtWPIWfuK1j5d20UKXAWNSsd1coO/44+JHHwc9CwCz/8dBMa19+B4oXP4tDRgti2owguX8mNrTuKYu3GYup4s7GyTlB4NcoPNzXZgw8//FC7I5QqVcq5LeGG8GkExBN0PKWC4YmuXbvqhjdv3jyrxDP58uVzTcHBwVapIAgZifPnz+PQmy8nqHwQRs0SBEEQMiexSvaLjorRMmDRIjkwcthtmPjOXegxpB1K31cfnzpyoVH+IPSsnAs5AwNUfWDOwTCM2HwO/xYoBP9c/JDQ+dwmnmpndH89BQSEoGDx5nCE9MKqfzpgx75b8M2c1pj4XjtcCQ9CpTIneBB65OU65YM4lFLhF4tbW23Egl/qYvL0Npg5twHm/1oXX/5QD3sO5Ee1KidRscw55M8XgVi1T+fWhOTGJwVk+vTp12Uzz5Ejh8fQm4TKxG233abzhgiCkHmJiYnByJEjMbiQD7k+cuaBP+MmCoIgCJkOjjpkCwlEx/ZVMODllhg5/Fa0blMZpYrkwa31iiOqcimcj/FHm+IcXWC4WweWHwvHi6vOY09YDJoXDkXBbEGeFQcbOXMG455766LPcw+hTYdXULPhYEQ4HkK1yvsRGnrVqhUPsX4okO8CwsKD8em3zfDnmoooVCAcnTtsQ6O6h3D8eD7sO5oXJ86G4mqk9TdCsuOTAkLzKPfIV3RMr1q1qrV0PUxceOrUqesUF0EQMgfLly/XQSd6//o28vkQOj26fisEHN1rLQmCIAiZBSofJYvlwbsTO2H0Gx3x4AMN0bRJeb2O6kTh0GC8Uj0vmhUIQl6mKFfsuBiF/mvPomnhYLzXpCCaFc6GgASUD0POXCGoXLkAqlYrgNZtK2LYiNtRrnIXxESFuMy1vKP2EQNULHMKPe5bg6/em47b227Bd/Nr4tPv6+C/fflwJSJQj84IKYdPCgjzezChmIHO51RAWrRoYZVcD/OGcGKYTkEQMg+MZPXyyy/r98Ckv95DpRBrRQLsyFsS5QZMsJYEQRCEzEJAgB86tK+I+vVLIkgpGP7+zhweBmbzKJcrCLcVN+b2Duw4fxWxfgEY2zA/SuUIUjX8dT3fsG1b/eQ+A3I9A4QoudQ9rq8ijrszf8b6oXypMHTrtAGFi5zHDwvq4OiJnPBX5+Hwu+ZzIqQcPikg3bp1w8KFC60laGWkXr16KFGihFXimWeffVYi3ghCJiIsLAw7d+7EhN8mouPQO33+VKB4WXy9ZjPuvvtuq0AQBEHIDFBUz58vFM2bl0NoaJCz8DocyBXkj1uKZUceawQkWikBtxQORnnL7yPxcM/XFAW/gALwC26qtuTvVDhsOsT1Zl2xOHk2GFt3FUdUTACqVzmGAHXoUVEB+kjMJKQcPikgzPuxbt063HHHHahZs6YWQhiW10CBZODAgfj555/x2WefWaXArbfeqh3MBUHIHPA9UHvee9aSb5wMyY1el4uj6dMvI1s22v4KgiAImQIlpcdEx6JOzaKoVq2oVegJB85ERCDKEYuzkdE4ejkaDQoE4ZmqOdS6pAUniYl1YNPZK1hy9BI2n7uCSKXQ+IU2RExQdcQGVkGsfw61V5sWYqBmEeTA9r2FMXz87XjqxR7wiw1Ev8f+QIdbdiBbaAwC1N/58W99NAkTEo9PCggdzseOHYtFixZhy5YtWLZsmc71YahcubIeIdmwYQN69OhhlfK++eGff/6xlgRByCgw1CA7Fhgq+/Lly/jvv//w448/al+wLoEXrFq+sbNAORRs2gq33HILjh8/rvMI0XldEARByNhQPGeej6JFcyFbNo5+eBLYqShE4Pm/z+HZ1ecxedsFzNt/CRGxMaiQJ0StTrqQH+Tnjz0Xo9U2z+OdLedwJKoGAgpMh3+hb+CXZwhi/QqpA4xU+3AmOtSTnwNhl3LhyuVQNKqzn9GBsXBZdcz7tSYiIgPRoNpxlCgSjtw5YxDkL5EbU4ok5wFJbh544AF88803kgdEENKQ06dPY/LkyciTJw+KTh2E05cjEZUtF4qHBqBS1HnUzgYEJ/JbEaPeMH+FA//kK6ce9Of1qOi+ffv0ukceeQTlyqlyQRAEIUPBPCDsx74SGYUnetTHKy8zL9z1H4jL0VHo8/cZHAmPwoDa+VApdxByBvohW6C/mmjylHQFhEQrBehgeCQeX3kcnUrlxLPV8ynFgWZYVxB9YSr8Ln+pFI+z6mN0AX5+wfALjMWvfzRAwYJnULbsMURcDcb+gyWwZVsxrNlUGnsP5EdEVACiY3hsDvXbHzc12S15QJIZUUAEQdBMmjRJm1cygp0e4WxwYx+FhAgvVQWftO2rR1n69++P0FAfEokIWYoDBw5oW+6yZctaJYIgpBeMAhIZE4Pb2lTA6DfuQPbs7lFJHNh49irmHQxTikEe5AkKVpInvy00cUrOb4xzP1/uDsNzSgEpndPpi+JwRCFWKSKIPoTYsClwhH+N9TvKYfQ7HTFh6BwUyH8Bb753J1ZtKoE8Oa8gT45o7ZsSGxOE6KhAHDiaE9HqHdRcFJBkxycTLEEQMj80jxo8Zwjyts2X4soHyXFoB55d/TlOz/5UKz6C4M4777yDT7u2xq+//mqVCIKQrnAAgQF+2LPvDI4dv6iEd3eTJQdyBThwX9mcyBUUiBi1nl+X5FU+nJTMHojyuYKVwmAVKPz8ghDglxt+wTWA3K/gVNhNWP3PQwjJURPrt9THsZN58O+24jrz+b4jBbBhezFs+q8Idu7Pg6OnssPhJyZYKYUoIIKQCJYsWaLz4tCPIZ0MHiaZ6OhonDlzRv++cuUKYj8Zw+4ivZxarIsIQt0c/ihUqJBVIgjXKFCgAIY69uN07zvw7v9aZ/hnThAyJ346reCpyBisPXPZWeTCDyVzBqN87mAcCY/EkcvM7MfnOLmfZadJV+MCgUqwjcHMvWGYujMMK49fVktK6XHEIMC/CPKUfAf3PdwTb024FU1bvIiiRZujaqVj6nsYoDOkBwRGIzCIfwGER/jp0RAhZRAFRBASAZPvMcM/nahHjx5tlWY8GEiCZk/M6cEIdkMr5MJzha2VqciJq1EoN2qatSQIcWEOqvVKnnkwbwxa/rccAxtXlgAGgpDOYKSp4KBARPkHYMq2MBy/YpQM4ofggEAE+vvjQHgMBv9zDosOXcT5yGjE6g4F58T/ImNjXX+VFEID/FAlTwB2X4jUGdZn7L6IB5efwdANZ3D8cjT8A4KRM08FFCueF6VL50W5SrVRsNwg3Ne1IArkDocjlnlIriEBsFIWUUAEIRG0adMGfe5qgUorxyPg4D/aaZtwBOGXX37Bd999p+e0XU9Nzp49i0GDBunM5IxYZ5y8DTNnztTrGCZ7ypQpeiTnrd/fxotf9cPYxeMwvlgMinsL356CNDq4HnMG9rWWBOEaJ06cwDP3dcE05yAd6mUHnryyG8M6iI+gIKQXqDBQUD95KgxXjpxFtMMfIzeew+HwSMTESQjoj7I5QxAZ5Y8nVp7DS6vP4PsDl7TfxoFLUWp+BX8cvRBHAUgs/n7+yBEcgrYlcmFq88KY06YwXm+QCwv3X8GXey4hkhFRbCoOI7X6+ZdG+Srd0Kb5PmQPiYDjBiJyJZbGjRvraJNZFXFCF4REEhsbi5dblMKrpY/ilSNVUbbt/QgKCkKLFi20KdGFCxewdetWbNq0Cd27d0fDhg2tv0wZqAQNHz4cb7zxho5edenSJT2yceTIERQpUkQfR5cuXXD7jCHqBX8eFS4dR+lY92HytIMRsnbWao0es5ZZJYIAnWuq6rjH0HyHeubqW4WKX8L8cL51N9w39VurRBCEtIBO6A6lcDj8Hbo3u03Lsrj76eaYcCgWkdHA3WVD0b18buQMdiYejFHi5t6Lkfhqdxgm7biAEASgaLZA5FLrA/1i0LdqdtxTnrnj4lcCtNCqtnV9csG46HEVVW/pscvYdj4SD6pjKRgS4PZ3DlyNiMWEcZ9jy8bd2HmoAGJi1Dk596Jh7eR2QqfPZbFixTBgwADdaZgVkREQQUgk/v7+KHBHHzhCcuDTCv9h2P7heHXXYLT4pKUSmKqhyZSmeGzF43i7wkE9IpIS8CU4YcIEDB06FC+99BLGjBmDPG2ckaty3pILfab3xRs/j8Y9057HxHXTcceQjgj47x+0vrg3XSkf5KYcwLH1f+PQiN5WiZCVoYkVR+yYe6aZahsM/bzIlnrm9lwObDty3OW/JAhC2hOr5PVfl+3B4dX7cEf5nFhyOgL9Vp3DP2evfW8ClOBfKU8IBtfNi2Xti+L5mrlRLX8ASuf0Q+9qOdGhdG7qFQmjKp2/GokDl64igkk8LHXBrjQQOrpzVKR10VB0KRWK7AHXm28yhG+M0o9KlKyBi+EhyJ+boyDJHaHrevh+I+wwzKqIAiIISYChat8Ob2Atecbvnzko9e8XOHnypFUChIeH68kTNJv6+++/tXN4QowfPx6PPfYYRo4cic93fINcrXJba+JCs6o8zs6ndE2/vFfx/prt1pKQVaHZFUfDS5YsibFL3tRl8yoAnfbony6eCjqHqVOnWkuCIKQ5Sl6PVfL9lu2nUCJbAEICYnFFKRwbz13/PQsOCEC9/DkwqHZ+zGhZFF+2LIJ7y+VBduYEcRvVcI5ixI1ExSphSvF4/d+zGL/lLFaduoLTV6IRob6d5yIicUV/Q6/9TaB/IErmVApIYPB124+KjcX3+y6iYp3icAQUx8VLgUpR4hpfNKGkQwWEoef3799vlWQ9RAERhCTAPBmtn3oNH0Q2tko80yDoBFYM6arDzL788st477339DDuiBEjtNnU008/jR07dui6LGNODNZjD3B80LQqf/78znC5UXT4y9iEqNPIExyYpe1hBegRQybCbPFCS1f/Y+lg4L1SwFWbDFLi4GaUXb0A7777rlUiCEJa4x/oh1VrD6Pw1auon089uP4xmH3wMv49cwWxSongRIGfOBWLGPirB91fKwUcczBP/TViYh1KQQjD3rAIq4T4oUSOYHQomQMzd4fjsd9PofsfJ/HM6lNYdChMKSJxFRbi5+d/nfJBmLBw9ekorPAPQZfO1dUxBttUl5SDCkjRokWx5eeFVknWQxQQQUgit956K0rd/xo+u1jBKrmeJoWAbWtXYlDj3HjmwEQM+G8gXt76CoYdHYfhedfh/fff17kOOJJRtWpVbSr1zop3cXzqGB2pyhtX1QsejzW3ljI+fOEfOXcR5cuXdxYIWY6LFy9i7969KHJHUavkGr3Uc3TRTSp48PDfOP5b1v14C0J6wz/AH4ePXcTGxdvwTMWcKJ8tECtORuDe305gwNqTehqy/hS2nYvAjgtXsU4pJhHaMdw7B8OjMX5TGD7fcwGRHGKxCPALQOcyOTG7XSE8WS03ahYIwm0lcqCdmqAUHV/HL6gAQR33z6ei0bxdJZQtnUf7qqTs+Ad0x2OlSpVwWJ1SRIRduco6iAIiCDdAp06dkO+RiXgfbYDAYKv0GhzKHVIHeK8pUDanVUgirwAbFyLgiUB8eHUKXpw9DANnDbJWAi9G7saSjybFMd+yQ+e1va99aS1lfL71K4Ke9SohMDDQKhGyEnv27MGwYcMwdOWHVklc+KEq7KFpZIvOmh9uQUivhIQGYtYPm+G3cR9G1MyFmwtnQyT8sOBwFE6Gx+D45Rj0+PM07l52Bq//exGnrkbp0RBPXImJwS9HLiFcrZ+xOxwLD11SCss1JSRQKSFV8mTHizXyYWLDQri3bB5d9tGuMETRKcUHqGxciozR9fMXzKW+rbmpv6Q427dvR8WVi8Gz2bVrl7MwiyEKiCDcIJ07d0adx0dgQFhLfHaqqHbGSyy56lk/DBFX8Nq+nzHqzpY6qpY7d911F5a2q2ItZWz4rv+3WA00eHuGs0DIUlDJnjRpEsav/xT5YhOpUPjLJ0wQ0hM0ozp2Mhwffvg3Li//D6/kjcLw4v4YWDAaDXbuQ7OjR9GtWDDuKRWCEH8Hfj/mKSgKP6KxWKQUjjn7wtEx+KpSEPwwauMFLFQKydHwSJy4EqVD/dp9PZiF/ecjlzFlx2WsOXVVlSSkSThwSG1jx7kolMkegBC1HBV1TcFJKS5fvqwDyTQIUkqUWqYykhWRt7cgJAMMHT3um8WoOXw+XjtY1kt/TgLUtuYW2aMjMCRiB16rXxaRkXH9PLLfWRphUQk7q6d3IgJDMahwCzwceNYqEbIab731lk7qGRh+vaKdID6FzBEEITUJ8A/AmTNX8P5HqzCq3zx88upCTB28ENOm/o3p767A2jd/xaHJi9Fs30HsPx+BNacvIzw6FpfVdDEyRucFmfzfOXyw6xI65YjF7um/o0fsWeQP9ceANRdw6+ITeHTlSby//TT+OH4J59XfnI2IxbxDYfh4dxhORznw1F/nsUgpI1RK3HEoxYT72nz2KvqvOYvjV2LQv3ou7Nx+Arv3noG/0ws9xaCvIyNtVQ4AyqrJ+IFmNUQBEYRkhDk/Hnh3HkbuTWJacSohNkWkUCAwIMd5DLm3kysDtKOBHyaeBB5kuPQMzLmSVdAvbyM8F7EHNedssEqFrAYdQ3O0tNsn+k5Kh8oUBCHxaJMqfz841LN96Uokzl0MR1h4hHrWA3BVKQdbdhzHmg1HsOCr9YhdugV7j4dh64Ur+OfcVSw+fhk/H7uKiGige+Q57Px2DfbuO4+tszai08HD6FcwBs8UATpdPIVi6/djn1IivtkfhrFbzmHmgcvoFHgFXUMjsP9yFF5ddw5f7DmPS7bOOiokW85dwUxV/vmuMBTOEYwPbyqI/Jeu4Kuv1uHUqcsp/lbhiEdISAhKKuWjgppMSN6shigggpDM1KpVC1V6v4u/z4VaJUnApoSUDAJ6HFuNQerH4GJ+GHAEuDMPUDQNMpcnJ1OjC2Lk13NQYpk6ISFL8u2336Jjx47WUuJJeVdRQRBuBAaeYicDJ/O0Bgb4IzgoEKfOR2D2dxvx50d/4vCfe+A4eBpFzlxE1VOnkW/1Dnz99h/4beUBxPr5Y8e+s/jy49X45Z1lWK6mbyetxGcfrcbxBRtQ6Wo42uSOxYsFHTizZBuClm3GU2WC4a+E+1fXX8CLq8/g010XMedgGN7ach4TN19A4WxBeLhoIHoEX0HojsMYN34ZVvx9SB1jyndqcMSjcuXKUIenFZBN32ZN82PJhC4IKcC0adNQf/V41I++wbCym6x5JuSRoNr4YtVGa0nIajABFxNoMmFmUnm9VBsMmbvUWhIEITWxZ0JPMupP/dREZSE4NAiB/v6IiopGRGSM9qekAhMHK0KVCdrrp/4ud84QZM8WiIirMbgQFgEaC9Song93PdAQ2aqVwOKTUTh9xU9tOxZNCgejQ7EQ5I6OwesjFmP12kOIiWXm9litJHmCpcmZCf3+++9HrNrnhN9m4fsIYOgl9T5MivNoBkdGQAQhmWGI3I0bN6LejSofxM0vJDNRvVgh65eQFWEOj+cWjrOWkka2K2FZOpOwIGR4lHSvdBgwGu+VK1EIuxSBq0r50EqGJ33AGk3Rf6cmunicu3AVR45dwunzV3Vmc5Zv3HwK7435DWunrUTHMyfxTNBFPBt6FfXPnsOW5bsweNAiLPt9t95XlNq5N+UjJaAJVtGFs/RvjoCEq5M9dOiQXs5KiAIiCMkMFZCKFSvqXpNkIbMqIRLBKMuyadMmFCpUCEUCbiziTI4Lp5TQcsVaEgQhPeJQSkFkRDSiopyjDDFK4L+qlk2ZHY5+RCmlQOPg38XouhFqHmsz2OH3lX8bwe1wtETtgzpEtFUWrfZx8uwVfDNnGwYM+QWvDFyEVwYsxIsvL8DQEUuw/M/94K4jIrltHotSetTmU1oR4cgHw+5WpP2Vwsyzoh+ISACCkMwwS7qn0Lk3RCZTQsJCcuLE2XPWkpCV4Af4008/xRNTe1klSafAhRM4NfEVa0kQhPQGhfoiRbKjy13V0bpFOfj7OVClcn48eG9t3H9vHbS4qZRSSKiEOHTdW9tUwu3tKiJbkB8K5MuOzndWxv331FHzqiiolh0c3lD1AgP89Pbu71YPD3Srg/p1i+mou00aFlP1a+E+9Tfc/oP31cXdnWqiYsWCyJMnCB3aV0Lnu2qqv6mnt8t6nP6njq9o4WxKWYqrECU3NOFip4lRPHKp0ymsJPGsGAlLFBBBSAH8U6J3n0pIJlFExvmVxuA84daSkFU4ffo0Bg0ahB49eiTLx6em/xVsOespj4AgCOkBdjhULFcQL77YCo8+XB8Bfn5o1rgshg9tr6bbMOCVNggNDIQjRtV1xKp3Q0P07NEE2bNnQ4miudHvxdYY+lo7vPZqW9yslBW+NzgSUqwI17XEkMGtMUxtp8PtVbXy0LlTHYwYfjteeqEF+vZuhmf63IRn+96ENi3Lo0blQnj6yeZqaor+r7TEiGG34SW1jV5quftDDVCqeB49WpOSbNu2TY+ylLMUEFJe/c6KuUBEARGEFCAqKsr6lQJkcCXkQCRQtGx5FJy7zSoRsgIcFezfvz+aNWuGOo/VtUpvjCohwI5jJ60lQRDSG06DJue/VBxiHX56FCMyMgrHj53XmcebNS2BmGhqIM4REzpx0BLK/D64/wyj+qJB/VIICQlQ6xyoVaswChXKib27TqjvrdN8it7szv+AL75cg1cGzMegwQsx6LVFmDN/C1b/cwQDBy3EgEELsPLP3dpca9Gi7Xr5jTFLsXO32g93lIJwpKNkyZLIYdsNR0NkBEQQhGShbNmy2H01u7WUAmTg0ZDZkTnxQNUbiyIiZDwmTpyI8ePH4+7X/2eV3DjMFxatJQ9BENKEBOT16wOtOpfpc/HLL//h4MGz6NGjEYoXzYUYpxah11/DgZ27zmDNmv2oVKkQ8ubLhtCQIDRtWkabbv26ZJdVzxkVy/mLyf7O4K/Vh7FqrZrWHMG+A+dx5nwE/tl0BJs2HcOZU1e0QnTs2EW9vHnbcVwMj9K5S1ISKhpVq1a1lpxQAdn6W9aL5icKiCCkAJ07d8b8qErWUgqSARWRU2VqocCQD6wlIatw+fJlFOiU/IpncGCgRMIShLQikfo/xXs9+fthz97zmL9gG8qXL4RatYs4t2VXWNRvLkVGxWLjplMoVDgn8uUNRZ6c2VGuXAFs2qgUi30XEeAhc3mtmsXR7pYKaHNzebRuURZlSufV5TSP5r6Nszln/J3SzucGmlqVWLnYWnJCE6zjscDFixetkqyBKCCCkALkz58fxyvcjis3FuTHdzKIEnIiKAdKFsxvLQlZidDQUCAi+SNW3VejnE5oKAhCxsAk+6O1058rDyB79iA0bFgSwYFKObDW2QkK9seBgxeQK2cwKpYvgFy5glC4UC5s2Xpcrb3eaZw6zIMPNcDo0R0wcmR77SPS+pZKqaZkxAejXTH0rp2Kgc55VjPDEgVEEFKI5557DpNPl7eWUoEMMBqyp2AFVA6TzOdZjdWrV6N69erWUvJScd0i7Ny5Uzu7CoKQcfAP9MOefafx19/7cEvLSqhds5gOn+sOM6f/t/04jh0Lw01NS6NC+XxaCdmx+zQCgyjGxlUsqGd88+0GDBv+K15/Y7H27/hjxR4P5mCpy7lz53Dy5ElXBCxDcXUK2dQxiwIiCEKyUKJECfi36Y1jEUFWSSqRjhWRo9nzo/i4GdaSkFWYNWsW7p3Y3VpKZk4fwz2h4fj++++tAkEQMgIckYhRYuj0aWu0aVSPHvW18uCOn58/Dh8Nw7r1h9GoUUnce08NHD50ATv+Owl/pZx4Yt26g/hxwVbMX7QdC3/ejp1KWdFQB0kjPcREuqLJlR2eclaMhCUKiCCkIE899RSmXkkjbSAdKiKH/EJRpEgRa0nICixbtgytW7dGYAp+9RsdWI+1a9daS4IgpB+UeG179J3mV1aBmgUoBWLP/rPYuOkImjUtg4oV7Ca617SRq5HRWLP2IAKDA1G7bkls2HAQJ06GWwqLc5v2N0y5sgXQoE4J1K9dHPXUVL5MPh20QnNts3GOLaXhCEfu3LlR1IPkzVGRrJaMUBQQQUhB+LIJbtQFZ2KCrZI0IB0pIuHhl7V/jJB1WLhwITqOuNtaSiE2r0I7/wtYvny5VSAIQnpAKwgOP8REx4JWklxmvg8uq5nSBRy4fCUS69cfQlSUAzlzhlwzp2TdGGdgXVUbu/ecxpnTlxEWppSRdYdxJSJa5+2IjmYYXqVJcD9qOSoyFk880RQffNAV77xzN95V05OPN3GG8NXahzoWtfNoHoNe5pTyUMFwj4BloF/Ilh9nW0tZA1FABCGF6dmzJz69UNFaSkPSgyISFKQ+QKnzshfSnlWrVuGmm26CkjaskpTjttAI/Pzzz9aSIAgpDRWFWCXwX5tfP1EvOHjoNGZ+sw7z5m9DlBL6Odrx5Zerdehb6hoxMX746ZedmDT5d0z9+G/MnbcJ4ZeicOLkBf13v6p1QYH+OH4sHF/NWIfp09dg/T/H4K++JTt2nsbHH6/Cyj/3a0Vl+fKdmDr1b3z99QZ8//0m5/TDJvz1935EKMUkRikezEWy8s99+PSzNfh3wxEdjtfTsdun5IAmVlWqVLGW4kITrH0xUEpRyr8r0wt+SmtMxQEo7zzwwAP45ptvsGLFCtx8881WqSBkfJiUkDkQBu4YZJWkAzZZ81RmWOHmeHHmAuTN6wyJKGRuBg4ciNFbZ8H/6F6rJAUpUBSjURovzP0N2bOnYA4eQRA0rVq9r0R+fw48eB9EoISpxEwtaqo6/n6qPv+jUK8UCN0hpf7nssMRo4RSf1c9Jhx0Cv+qIEDVVT+Z7TxWLet8gZyoPKgD4GaYRNARE6uKOK5CrL/V/6sj5Xruk2uoWKi/ZWZ2/rE+By9wVY2qm/Hhhx/i4MGDKFUqaeHEqXzcfWQn+mazCmxsV3pH+/PMX7ITlSqlQgj/dIAoIIKQwmzbtg1retdGj/KpFZM3EaSyInK8QCl80uppvPrqq1aJkFmJjIzU93nCbxOtkpRnWeueiLn9Adx6661WiSAIwo3Tp0+fG1JA2BHJjpH3s0ejvQeL7AgliVc9A8ydNw+dOnWySjM3YoIlCCnMF198gW4317SW0hmpbJJV9MwhYN1ynD171irJuixatEiHZEwM7C/atGkTJk2apEcXli5Nv9lzmXgwtUcimhXMIc7ogiCkOziyQfMq9xwghhA/oEQWi4QlCoggpDDnz59HyIh11lI6JJV9QzqVL4IlS5ZYS1mTrVu34vfff8fo0aPx559/WqXXQ0Xtp59+whtvvIFhw4ZhxIgR2HJ/Mzz0xSsYWyRaC9ubN2/WddetW4fTp61Qk+mA9957D08sHG8tpQ7ZfvwY4avSr1ImCELWhBGwAgMDUc6LAkIYCSsr5QIREyxBSGF+++03rFy5EtHblgPhp+F/fCdC/aJxKTA3QnPlQ8TFswi6ek7btLJH4PnqQHYrM2qakMJmWY7SlTC05n14/fXXrZKsx+DBg/HUio9R8vJZTM1fG0caddDvQCoc//zzj05YRdto+so0adIE9evXR8hNodZfX8NRpgperfI/HUN/3LhxqFevXroYAZg/fz6uXLmCe8fdZ5WkHpOL3YT7PpmDwoULWyWCIAg3xo2aYI0ZMwafffYZFp/daZVcz+vhwL/RwNrIdCGWpziigAhCajNroHZ6w5mDwNlDwKA/gHlKGI+OwLSJb6B5EaBaHqtuWpGCSkhYDPBIQHXMWb/VKsla8CNGZ8Q2r7S1Spz2v5+d80eF4kXRMPI08sZGWmt85/vzQLe9SikZ+TgwZJpV6hv8DHz11Vd6FOWtt95CQEDcbjr6c9A0oE6dOlaJd+bNm4c9e/bgxa/6WSWpy/5C5bHknkF44oknrBJBEIQb40YVkEceeURbQ7z393yr5HpmXAXGKSXkfDJF3UrviAmWIKQ23cYC94wBes1wKh/kriFAl1G4krMICl/f0Z36pKBZVi4l23YP24l+HVvjxx9/xKVLl6w1WQP6fbRp08ZackL73175Y9Hu6tEkKR+kTU7nfMSH0/Fik2pakfAFflBfeukllC5dGkWLFtXmXlQgDBcuXMCzzz6r67CDyBsctenfvz9CQkLSTPkgZU/vw8G5X1lLgiAIaQ9zgJRc4l35IJXUt/GC0j0S6xuYUREFRBDSEX/kboECIdZCeiCFlJCuuaIx6vIW7Pj0Xfz1119WaeZn//79OHLkCGIbMLBj8nIwCuiQGxhWDHg7+j9s+/w9rTwkBBWLMcvfxi39WmHQ96/i+dnDsKz3PdpMjGZyDCE9Yt9PWHJpBb4d0BfHjx+3/vIa+/btw/DhwzH498m4/dX2Vmka4XAge2hIllNsBUFIv9C3g7k+4sM4qGcVPxBRQAQhncBkTgsWLMCkbcCxy0D3P4B+6SGgTwqNhmS/eBp1K5TR2eKzCmXLlkXv3r3xgqMCopJ5lP3Fw8CHpa0FxUS/fRhyS12tRGgfJLcEV4cOHcIrr7yCVzZ/r0dgDHnUR/DJM//ijZ9HY8jcoRi58HVn9LKoSLx5ZTOmP3iHdoanwkGb5nfffRdTpkzBxBWTkCf6qrWVtOW2bJH45Zdf9O/vv/9ehwPu0aOHVv4EQRBSE753Ll686DUClqGAksjzqHdxVomEJT4gQppx7NgxfHpncey55I8Wd3RBj7dnWWuyDoyGNHfuXG2DT/vQtpsmYqGS9faGAS/VAAasB9alt5Dgyegf8knBurh12rwkJ3bKqNDE6av72mGYY79VcuO03gX85iF/Ff1LfrkIbFRKbZR/APIFOHAlOhZB6kP3TCEgW1K7obLlwJ6C5dTJbEWF4HRmsxwcin5BVfFoxH78e+I8frgSisMlqqFdu3Z48803rUqCIAi+cSM+IMuWLUPbtm2xqYBTwYiPLheAW57tp0eeMzsyAiKkCeyV/KhjCfStCky/KRYXL4ZlqfBzZOrUqfj55591L/Rr+4ZjwpmJ6FACeK8psOhWoG1xoLESEJ9ZZf1BeiEZR0MOnz6LYsMfspayDhUqVMDN46bhszNWQTLgLXAaRzfuygMMKQaMLBKDR/PG4qH8wCtFbkD5IFfCUeHQlvSnfJDIq5gY/i8m7zmPh9VHP3f0Vfzl2IAGl49jw4YNViVBEISUh/4fRYoUSVD5IBwlYf2sgCggQrLC5GMJQbMNmhsNq+NAHisj6ENlo/VIQGaGQ7AMs7p+/Xq88MILOqLQS1teRnCvECDWc5b0D5Qykk+tbrYQuHkR0OYX4CY1n3vAqpBWJJNZll9gEAKnW4746RSaKhGa9NAZm71gyQF7xPYGJZ/5ma9qQH6lqZTxkIk3s8Fvfd3swJYrQEX1DIWqr13XiEP44YcfnBUEQRBSAZpUMfKhL1AB2fyL+shnAUQBEZINOqIy9OVzzz2HLVu2WKU2Hg/Etv/54cKHPXHvT3HzAxQ4tQmX1vyYKW20//jjD31NJk+ejI8++giHDx/GiFPvounUZlaN+Hm9HvB3R2DlHcCy253TQnWZGsYfUCN1uEFFJDosYSfptIJmUs8//7w22WndujWioqL0PVy9enWcKFGEOS9oPkrlms8Bs5wPGjRIJ1z8999/ERPjWcHM/vgg69eN43kPWZteBYFPzgABShs5Fa2UkvXLcXbVb9ZaQRCElIfWHdWqVbOW4ofJCI+ol/nVq+nDny4lEQVESDamT5+uBbAJUV9i1uvPWKXXoBA2dQfwRGWrwE7YKQxqX107t0ZERFiFGR/mT5g5cyYmhX+Awbtfw8Adg9B57t2ukZ+kEKpeUB/fBOQMAi4mLWJr8pNEJSTg/GnVcN6wltIPVCjGjx+PCRMmYPJf72HpxeW4c1gnoIEfJm/6Est6dsTQoUN1dnI6YFPx5ujfTTfdpPNgMBRt3z+nI8d7A7B3716MGjUKr732GmbPnq0VGbOPFWOTTwFJH9586Qv6ufQoABRQz0yH3cDjB4F+FfJaawVBEFIemlQV/mqqtRQ/jJQVq+Y7d3pPWJhZECd0Idlgb/HEC5MR6OfAsA3AKzWdQrLhxTXAU1XiT7J3JDYXPnS0xKgvFlglGRsKme+99x5e2dbfKkk+WvwErOhgLaQXEumgzt7pbSVq4lDJ6vj222+t0rTnzz//xOnTp9F55N1WiXcOKSWQuU3yqileipXB+pJ1sKBYfa2s8NX74s/jUcz2jNwILdT3aoUn5V7A2yfVu0Xdp9zqHgUG+CPg5jsQ1Kg1unXrluUCIAiCkHiS6oTOcOCM9PhZLgda+dDxyFiFVU4DM9T38N5773UWZlJkBCQLwWFAJidjfH+G0GTPLc2BkgsqIL2P1AWTePapCry8Dth8Dph/CHhpLdClTMIZvkv4h6HGxX91RubMAEdAghb7lhAuMRwKVwJvMgmuyUoiTbIeKwDcenILml9OP6Z3YWFhOkjCnSMSVj5IKfVRSVD5IMcOoMHaeRg2bzjGLXkTby5NPuWDBPoBbXYBTXcALZUycoua2qrl23YD7ygBPG4Q3qzFi4WB0SWA14oBrxaOxYDQM3jwwQe1qRxHpvgudA9TLAiCcKNQ7mJnE02rfIHBRDgKEp8jOt9VTPxKv1JvcKSdddLJGINHZAQkk/PPP//g7bff1hmOa9WqhTvvvBP58+cHngjGsUtR+PJwDjiy51OSyvUmU3bYY2tMo7Jly4bQ0LjpusPDw7WwvWnTJgzKtwktgo/g1FXgt+NA8WxKKCqkHiwf1V0qMIMvt8KY7zK+rTadz7a82BjdiiVvUrTnVgPNlFD1QDmrID3i42gIw8SOOqbm5Wug7dCJuP322601KQ99lb744gsEBQWhePHiuqeKPjtj1n2Kgv4Zz6virJKh6WRu57wqm3oa+OIs0CUv8Hpxa4XgYnvtNpgUWlmPVgYE+CgpCIKQZUjqCMiMGTPw5JNPYluOKz73+PdSekW+rg/g66+/tkquwQ5kdpgwoA3Jmzcv5syZg1atWull0rdvX3zwwQf6N82BmQuK0TbTG6KAZHI2b96sH5iOP9wFOGhZmDH4IPgOdHptSoY3j6D/R4WvH0TjglZBMnBVycWMiJXu8oN4IhEmWXwRfVqlAwo/2EcryikJI1oxNjuV8m5zRiPk1BEcOndRJwfkiAZ9BzIjHAl57xSwrRoQLOPfcVhWpBYcL72to5MJgiDYSaoCMmTIEO0XOP+o7x/DN8OB5VHAFrdstbNmzdJmWQxwwo66pUuXauWifv36OromocxXu3ZtZM+eXSdgpa+in58fjh49isKFC+s66QX5BGUVMpDyQdrVLovff//dWsqYnDlzRvsSJKfyQbaeB/KHWAvpnUSYY1Hmf2zXr1j/6Xs6klRywBc0o1DZoXPfn33u0WZQ3d9+GCH7twPhF7XiUV5d18yqfJAX1Pfn7ZJAj4NWgeDilvN7sHTcEGtJEAThxqEJVvXq1a0l36gYCOyLYWCRuApI//5OX1Kau99yyy0YOXIkcuTIoZUOA5UOQmsUjpZ89913OgDQG2+kv2AvooAI6ZLy2aJc+RcyClSY6D9AFi9erKMojQr7WC8nJw0KqAdXCcmrTlkF6Z3E+IXExmDQsRV4u+/jOHXqxk6QL+W//vpLKxx8KdO8hiMfAwcOxPM5k9ckLiPRKQ+wNlzN96h5wml7sgwBEZfhF3QD4ekEQRDcoBl20XnfWEu+wVwgl5Xu4S4D0USYMLy7gSaj/v7XRHl2uOXMmVMnuyXt27fX81Wr0ltGY1FAhHRKYJTTpyQjsG3bNrz00kv6ZdG7d29tf3nhwgWMPTEOef1T5hy+uwV4/E+17/NWQUbARyUkWAmCY8PW694dXsfEwmhao0ePxpe31cFrc4fi3nH3YfQvY9D505dQcPC9eHnbHBTwljY8i7CrBvBeKeAF9X370mlKLChCdQBMQRCEG4cjD7t27dJO5YmBCgih8mLn119/1R1oDKBBX8WePXtqR/R69erp9UzwfPz4cZQoUUIvE46Q0E/kwIG0zl58PaKACOmSracjUbZsWWsp/cIoOsysPO70W+h+aia++uorvP/++7hnYTerRsqQO9iZkPCxlVZBRsFHJST75YsYte17HaGIpmyJgWZXr/zwGt4s7tBmXYZSiEQDx0XclMMqyOIwG/qfVYCJJ4B+h52O6g3/U7dIffMGZb58oD4REZDFNVNBEJINWkIweM9PEeqdesn36Y1w9Q1UHy8mLrZTpEgRjBkzRo/q0wSLedeCg4N1vipy7NgxHSHL3dejYMGCOiJWekMUECFdsv5IGJo3b24tpU9MksEhe4c6I3zt+B14sw3QM3WcCIpkA9qVACZtswoyCj6aZOU5fxzD/5urHf+oiLz77rvacXz//v1WDc+wN+hIZFzbWcE7/1YDqoQCF2KAr5TOv0ktn1O/n8lYFpDJQmAG85UTBCH9YpLOXlCfo4PqnZqYqbiSKRhd1BNVqlTRIx9r167VCgetLghHXEiuXLn03OC+nF4QBURIl5wKj9JhUdMTTCj06aefasWD9pQcCh15dYa1VhGhXhbbUzd08PA6wHfxy+PpFx+UkAJnD+O1OUMw6qc38PDnLyNg5ONo0aKFvvYGJgzkMnuLFi5ciH+H9kFB6chOFL0KAv2LAFWt6NpTSjuDAjx9EPjvqrMsM8NgM+NOADWKpa8oMYIgZFzy5cun5zOrACtqJW7Klj3IZVplZ+/evXpOpaJhw4Y6GtbGjRu1KbjZH82w7Jw4cUKPlKQ3RAHJKuQraf3IGMQ6HDoCxNWrV7WtI8PYpSWMs80oEpUrV9YRKHbv3o2J595GuZxp29POkZfsStg+mVGFRB9Nskh+v2jcErYflS4cxpXZ07BhwwadaZ6jI88seRed3uuFwi/fiUFFgZzyZrthJpdy5hTpuEcp35l0YOBNpXQwYWO+jcCMc34okTu7tUYQBCF9MX36dO1cbk8g3aZNGz2n8zmVkjx58uDIkWs2tJSjGNClWLFiVkn6QT7TWYW3DilpNeNEeKlSpjhefvllvPPOO3qI0TH1IYx7snOqZvXkQ0vF58UXX9SOXGOOj0XzaTfjw6tT0H3pw3H8C9KSp6oAYxKRbyPdkQglhDBR5ficZ7Bk/DAd47z/yqko6biqs4o3UvJjWQlklGx0ywsci1IKeEYKdpAIbssNjFDf5aO1gK/a18fWtautNYIgCOmLJ554Qs/tEa1M5E1DmTJl9IiHCeLDzlKaglWqVEkvpydEAclK3P8WLt70FFAw/Tt333V4hhb0B+4YhDZftkXnwpfQ4exP6N+ttR4VSWmYbOi5555DyZIlMW7cONw2M/WycyeWe8oAa05bCxkVH/1CSK4A4FIM8MqO+Ri/bILO3SGkDFvVo/ZUQeDh/FZBJqNuNqBVLiA8FpikNK37F6yx1giCIKQvnn32WT1v166dnpPPP/9cz5s2barnjzzyiJ6PGjVKz2khQJ56Ssl+6QxRQDI5hQoVwvz5853+Cn+ewZRzFTA8x6MYduUWjIxojUEXm+PpYw0wOc+DQEj6Dg9UO3cUXgz8A690aYGTJ09apSnDmjVrMChoGepPboDgXulfwmVekPMZI2px/PighBQPAjZesRaEFKVLXmBzJr/WP5wHOu8ByhUtnG6dNQVBEF555RWEhoaiaNGiaNCggbbMYHjdO+64A+XLl9d1qKTQ34MZ0jlnIkKOinTu3FmvT0+IApLJYUOdMmUKxo4d6zRX6d8fw4cPx4hvlmPApz9h9PcrMOXndWh0/7MYfb6u9Vfpl+LZHBhbYB3GPXortm7dapX6DsPU8cEcNmyYfpjttpJ2+FCXjklZJSc5yREIhDkDbmR8ElBCKih9cEcWcIxOD2RXX4jMHFCMoYc/PAX81qY8Thw7apUKgiCkP0qVKqVlE4bipQM6p8mTJ8fxkaXSQbmmR48e2omdlhxbtmyx1qYvRAHJwoSEhMDPz+nJwOG7knc8hdWX0n8PIIXt8UU2Ye7Ae3ViHl+g2dZbb72lhytf3KkUsIMj8XrETJ2t3NhQ0maSye8YW5sRJfJmIF+C8uq2bU98zr70SzxKSI1QYGeEtSCkOPSpmZX+QsjfEHSqH3AEqKnaUp4AoO3WSPSf9Yu1VhAEIX3CHB/0S506dSp+//13PPPMMzobuh3m/WDEztWrV+vw9cyMnh4RBURw8fDDD2PGsbzWUvqGJkeDC27D0al9dGSI+GC87H79+qFLly7apyRnoDOkT2jYEXQtGo6//vpLx88eNGgQunfvrnsVpkZ/outkFJ6rBry0Fpkrj7MXJYR2+3tEAUk1Pi/rDFGbmcLxPrwfOBEN/H4J6F4sFLWKF9L+XoIgCELqIAqI4IKjIQVvc0ZZyCj0yL0HZZcM02ZVJgmPHQ5X0tRq+PkpKDuinFVqoc73ty37UatWLe0n0759e5R/vQJqTqzlTCyYgaiaByiRHZh7wCrILHhQQkoEK6Uyk4aFTY/wUfi5ItBlL7AlE/iDfHQayKFO6rMywKtFgW0la6FfUMYxtxQEQcgMiAKSBYmNjdVDc99+++11YW0Z8jaj0Tb0CLrtfAd9+vTRJlUcevz666/1iAYVi4nhH6FwyPWG7EuC66NSudI64SFD1dX5/E5rTcaj+x/OeRclVGU6PCgh6SUEclaBiR2XVwZeOAw03wFU2gpczoBK4PEoYOUlYPtVYPBRoP8RoGndOqj227W4+oIgCELKIwpIFuLPP//Ujuh0QmeOiwKH/tS2hPv27bNqAIGBgYjMgIJF1cCzmBr5Efpu6o9bf3oMtb57CKOOjcUz659FziCrkhsHtvyDqsd+13aUFy5cQOGgjBlG6rLSGbecB36+1SoQhBSgsFJCllRS75EqSmjPoQT5cGtFBiDGAXxyBvjwtDPL+/qqwBvFgTdvqoK2uTKxl70gCEI6RRSQTEp4eDjOnTunJ6blHzJkiI4AReWDjtZ3zrkb7XZMxZvtiuuREGb5pvP12mnDsC9uXpsMBbOCl1TCUa18QEAC3eSPVHBg1to9ODikFV4/7IyZnRHhOdMxP1PjNgoiIyAWvC43OiWBI1FAy/QdtTsO35wDiqpnpH52Z2QvskopUENW7UTPn9Zfl8xLEARBSFlEAcmE0B+CoXdnzZqlpzlz5ujY0Pf8OwL+TyupoacS32JjgOhIBP8wAAP3jkDfk9PQav0YzG4NVMljbSiTE6Ra/+j6wMMVrIIMTE2lcH2yy1rIrNiEZSqXjGQkJANJVEJCM8jXI8LhzBuzSU2fnHaGFX7mEHAqGhhe1IHhndvgyy+/tGoLgiAIqYEoIJkQmlG99NJLOvPlU3/3Qu81fVB4QBHgyBYgykMoG1WW9+J+lL20UwvlQsbj/SbAp7uthcyMJSyXDHLa8Wdpkqg4JAc0acoofHYGeLIgEKYU1rrZgSHHgIFFgU55nIrsZz8tQ5Mm6gESBEEQUg0RNzMhV65cAfqorytHOoQswS9HgXr5rYXMjhK8iwQC+yUUb/KRSGUmo7xZriil42CkM+pVmWDncYeqf6jAkjHHgQ41yuuswoIgCELqkaACsnz5ctx3331o2bIlevXq5ZqaN2+ucya4s2LFClSoUEGnhj9x4oRVKqQmTNWPKxetJSEr8NUe4InK1kIWoIgSII9lvIBtyUcajn6QKxlkBOTtk8BTBZWyqpSQckoBoflVeIwzgtcgpbS3yQU0rl3Lqi0IgiCkFgkqIDfffDPatWuHiIgIjB071jX17t0bM2bMsGo5mTt3Lu6991589NFHaNGiBerXr68doIXURRwqsx4Hw5VMms9ayAKUUAoIQ6oKyUgilJomOYCZZ62FdAodz2tlc4587LgKVAoFHs7vVEYe2q8qKGVkpqqz+lQYzp49qzvM1q5dq4NxjBgxAs8//7wO3CEIgiAkPwkqIPQnyJEjh57ny5fPNdWuHfdrxSRwzDY9c+ZMtG3bVudguOuuu9CzZ0+rhpBaBAV5iTsrZEqm7QIq5LIWsggVawJHRQFJM94s7vSloGN3emTFJeB8jNPPg6MdfysFvaxSRE6oNtNKPSs04csTAJyOVs/PO29hau1C+OH2Ojg98CG0mtwbQ+cNx5hza9C3b19ri4IgCEJykmQfkNKlS1u/nPz222/IlSsXWrVqZZUAgwcPxq5du5w+CUKqkT17duuXkBVYehToU9VaSMeU/R5otjDu1OIn4I7Fzqn1z86yW3+9VuZtGrAeWH/Z2nBWIyXNr3zcNiNgLa4EvKbaXnqDox1LwoCnCwLvnwIe3Q88XxgYdwKYrJYZvOCni8B/an5LTuDjMsCgIrHoE3ACHc7vQllc1b4ie9etQoEVc4BPRjs3LAiCICQbiVZAFi9ejD179iBv3rzo1KmTVQqdzK1ixYrWkpOSJUtqpeTff/+1SoTU4NKlS9YvISvARIsRMdZCOuVQOFAwBPi7Y9xpRQdg0a3O6bf2zrLFt10r8zb9quowMZ6QdtCn4lw6aXcLLzgzmz97CPjyLDCkKDBeKRzM+9ElH/DkAWBPBNA1r1JKSgEHagKflXVGx3LnojqnEcdUW1RtdmIJVfDZOLXRCc6VgiAIQrKQaAVk9+7dLrvYefPm6Tmh7WzTpk2tpWvkyZMHW7dutZaE1CBnzpzWLyErUD4XsDed65z3/AZ8e21wNHmQZp4yJGKEJTodOKOvVooCRzV0ZnOlMNynFA7qRaUtp/MHmCOnDFA91JkTJD6YW2bAEaBvIaB7fudIyccHLmLh11/iwgWl5QiCIAjJgs8KCHvVlyxZgh07diA6+vrwM3w5V6pUyVq6Rvny5bF582ZrKS4mUzenyMhIq1QQhMRQJgewJx3HHej9N/BIxeT3U8lIuSiSjZQ0v0oCCQn0KQ39O74+B7xUxJnZfOBR4N8rwL17gRZKQZ173qmEVFbKB0c2lqnnZKVS1n9Tc5ppLVdTmG0UZ+xxYGgxYKtSaGheVj4EaJcbyLN3Ez5oWxsff/yxVVMQBEG4EXxWQBgFa+/evTh9+rRHBcTf39+j83O2bNk81j958iTGjRvnmrZv326tEW4UhyMrSmZZl+p5gcNK+EqPrD0N7LoI9E0BHxV/SXOTcvio6FRRAjoF/9SGXxQqF08fBJ4oAOxUCkPbXUDxQGf5GaVUTDwBnFAV79wDvHrEOSJC8yuO2jABYb4AIFDN79vn9CeiQkKzvkWqvX6vlJqJJYFG2Z2mZjcrZWaQ4yB2DHkKkU+3cx6EIAiCkGR8VkAKFCigM2sz/4fOM+GGn58fLl++3iuUoxueTIIKFy4cJ6xvnTp1rDXCjUJlUcg6VM6tBLB0mvblmVVKmGttLSQz57NaM0/t0Q8f9veOEujpe5Ha5PoXeHg/kF19waqozxFHQe7PB1xVygVHMFZWdioQzXM4TbDeKOE0weIICM2s8lcDKjVQisVNwMIuwM9K0Tin6tyZB/jzEvCuOi93OJLCERfHmqVAQ7Xjl9UfCoIgCEnCZwXEULx4ceTPf33K5SJFirhMregjYnrhDx48KMpFKiPmbFmL7IFAsHqSz6az2/7pbqBZYSBvsFWQzND5PsuQVqZXCeyX4Wyj1Kv+bLR676dSWORXlcLzkFIqehVyKgUfnnIqH9PLAMOU8lEnm9M5foiaatQAClQEBqpn41BxoEItoKhSPqiwf7JLKU//qL/ZABRSyglHEss1Ah4roP5W7WPYMee+Bh5xmmMxazqjaf14Hnj9qAPDv56Dl4v6Y3iLWhg5ciSmTZumLQQEQRCEhEm0AtK5c2dUr15dKxgc9TDQAf3vv//GpEmTcP/99+uEhLGxsTrBU61akmk2NWnYsCHmnlVfUSHL0LuK09ciPfHBdmBCQ2shBaDSlWaCueBilBLsm+0AblMKZ9e9VmEKMeMskDsAaJBdKQVFgZpK2dgRAVRrrFayLahplFJKBl0Fnqqs1l0AYtXyeNUOuyoFpZZSVBoWBLqo3y9UB96oD4ysB3QsCWxTisWojcBvOZz7aJnTeW4j1fS0Unba51YKi1JGmE9kiFJ0hqtpQgmliFzegqGLRqPN+rk6Oe+QIUMwbNgwvPXWW/jyyy+17yRNjgVBEIRrJFoBMTBrrJ3bb78dhw4dwrJly3RI3rp16+Lzzz/XikoNdkMJqUaXLl1wsO1QrA7Pa5UImZ37ygH5lGBUY64SuKyytIYjFIFJfsMkTFR6OdGUJq2VrAT2T0F9h3rFb67mNHN67rC1IpmhEzmdw89FK2VbKQTMxN6hEbBEKSAN5islYglw8yJg2XGgah5ghfpEFVUKyt1xU1Z5pIRSaLqVVYpFHef0XBunrwhHQhjOd8lF4IzaL6NsNVYKynVERaD8moV4/osX8PrydzHi1F/o1asXbr75Zu0bOXv2bAwfPhxDhw7FrFmzrD8SBEHIuiRZPKCyYYeZ0emIbnJQVKhQAS+//DJuvfVWXS6kLs899xyWNxiIRVfVV1XIEkxpBjxZGRi9ySpIQzaccZqGpSS2AdjMS3oZ4fHxOF4v7lQU6ACe3DAkbm71KWmnFIQlBYGrRYG5B5xJOKOVMrpS7fPmwsCDShmvkw/Ych7o7IPy4YlsAcDtNwNvtAcGq/30KADcoZQaRsVKkMthwOolyKE0s3L3lMct/Vrh6Y97Y/j8ERi5ewFWrVplVRQEQci6JKgZ7N+/H6tXr8aZM2d0z42ZOLzszpw5c7Bt2zZ0794d48ePR3h4OCZMkAROacWAAQMQdvdYvBN8JxwlalqlQmbmGSWMLT5iLaQhL64FPrrJWkgh8gcDj6wAzjMkkpDy+KiEfFZGKQYXnJnGk5MlSqGNLAJcUQrODqWM1FNKQT6lEBwMByor5YAjbvMPA1/uAU5H+Dby4RPJqASGla+NS3M+sZYEQRCyLgkqIAyhW79+fR0By07Lli21wmGnSpUq2LdvH2655Rb07dsXhQoVQnBwCnmgCj5x3333oWWvEXjmXEvMK3Q3YvxSuFtaSFOMyVNaWicduwwEqeOgWUtKMrsN0L4EUC2zRvBOL6Mfdnw8pra5gG3JpYCoff6YD9gZBuxRisfUHUCnUsDy40qgj3KOftxU2JlnZuvdQIeSwLJjQP3rY6UknWS6F+M2HcKo1TutJUEQhKxLggpIxYoV8eijj6Jfv37o1q2ba+rduzfuvlu97d0ICQnBk08+icceewy5c+fWoyX9+/e31gppARVIjkjl6fgCHjlYD0evSAKFzEyLosCXu62FG2DTOaDSbCXcLQKaLQQeXaGEQB+SQX+9D2itjiE1eLA8UDwzRsNKj8qHwYdjo/JR5kb7nrgfNa06BczcC/yn2t5JtV0GWPz3jLPK3IPAwFrAokPAq2r+9lYgZyCQPyQF/I9u8J5cDAhBjtAQ3TEnCIKQ1UnuV3QcGLK3R48eyJUrmVMgC4kme/bsemRq7Kc/YEG6lm6EG+V/pYHfjlsLSWCLUjyeXQU88DvwYxvgrzuAvzsCj1cG+q8H7lxiVfQCIwx9q5SQ1BiFiVQ7KSiDeqlPAq+Q4Bvp47AUD8KRDPp2NCgAFAsFmhcGnqvubN+Xo53KRuufgSWq3rf7nUpK2+JOH44j16elunFu4NW56UIEavzzE3Cr79o5w9jbs68zquSCBQuwceNGCfkrCEKGJkUVEGY4f/jhh/HCCy9YJUJaU6pUKazLzZiVQmaFkX+OJkH4On0VaKnko4FKyWhdzGnOwtwIhpZFgLlKIeG6HiutQg+Uy6m2oQS1u5daBSnIoXDgijrfTMUNCLmpSjzHyXwc3fYqWXuXVeAL3J5tmxyBo5nV0StA00LAv52B1+o4ze4YPjd3EFBAKSWN1ToGX2AkuBdrAB/tAD74zxkVa94hIMZhbTC5cDtOXzkf48y0jrPUqJSG1jo/MPpp50qLX3/9FVseyI3YTx7H5MmT8corr2D79u349ttv9TRixAidh4u+mdOnT8dLL72EU6dOWX8tCIKQcUhRBYSmP1OmTJERkHQEAwMwC72QuVitZJAWSnlYeBjorAT/txpZKxJB52XA20o3XdDOOYrhjZeUkMce5re3WQVucOQjUglbx5XgmNLQ7p/5QL5VwmqmIAmCbZri5XgrhQB7HwSic6i2wPgXRmiPb7JxLhL4VCkvp5RSzLC4LZTyayebEuQvRQN5aH6nFIz3mzoV3892A2Gq/NC9wOOVgHGbgVY/6yrJj9sxJwRDCNc2yjL/tqxqtLumAj39cOCpkli5cqU2WX7wlzD0fvMTNF45DDt27NCJfZljiyMeHBFpPLU5Os+9GwN2DcHwRiEYNWoUYmLUA6f4559/dB3iHipfEAQhPZGiCoiQ/nj33XfRtWtXa0nILHy1B+hVBZi8HZiolI+a+awVPjJxK9CmmNPUxRc+bAbM2m8t2KASdIuatl8AlrW3ClOYX293ZsNmxuqPxSol9bErEfZJUV4piEuOOn8nhpH/AkVCgX5K2WV+G3fmKRm7Qwkgh1JEvmypFJD/gO4rnO2ujFJ6AvyAZ6sBf94BrOgApJjXm3WevnC5IJC9rvrh9jcbzwKT/jqCLx9vgX0Lp6FaHvU8NlTn4XcOB7ZvRMj67zCi6A7tW0kTrIfVeZ6JUH8YE4Vcv4zBEyH/YPDgwTrwy5o1a3RG9oULF6JZM/WQCoIgpFNEAcli9OzZE0uXpoJtjJCqNCushHAlhC1oqxSAJDiALzoMDKhlLfhIoJLqGIGInI0EOi0B2iklhgLf2AZO+/zUgC+x5ZXVXB3PqnBnVu5ki8CUmiRCmM0oMLs4c3Mkht0XnYowRzIq5bYKbXA0gz4fxbIDdfI7w/BSGf6htSpLC3O8+O4b16nJoSZPeWt+UUrzL0pBm9AIeFMpHTQl+6aVM6RwYaWA7ekKfNY8Fnl2/IzgXiGYXXKFVrJ4zoZap1Zi7Pn3MallTjz9tNOki8mAZ86ciddeew0//fQTFi1apMsFQRDSC6KAZDGKFSuGq1ev4ly2VApTJKQKjAbFaECNFzjD4CaWiJjEKwy9qzojZHHqsszpHDyMPbxpxOjiwHTmoKigFO0DVmFGIRMqH4RRq6hIJAb6fFCvrexB+SDblVLzxW5nZKyW6jX20B/AuQjV/lapNlA/BXw+fMF+/yylw162/rRadBuVnK3a6Al1ffrXdI7Q5Al2+rEYPYUKNaN52SkQ7MC/dwH13EMMR1xCwM9vYtOD+fD++++jYcOGaNKkCR566CFtckundfqSXLhwAX/99Zf1R4IgCGmHKCBZEOZ0GRhzlxY6hcwDcyPMag3cvtiZiTwx0GQlsTyghKU1dzqjZC1vD9yqFID0QBGlSIWq82GELCFt4agEfZKYHNBXmNuDEazqezEH/PMkUCUPsDfMqfhSUcmthPdyuZQSshoIT6TCk2y4KR0GOsK/ucXpPG/g+XF06BGlLCcnBWLOY1ils7j31+7Ah/ehWrVqaHD8VzzzzDP44YcfMHDgQHzxxRdWbSeXLl3SvoGCIAipiSggWRD2iL344ot4emdpXBUlJFNBp+yVHYDH/0xcKN7otOg1TkGKBCkBj3byGQEPQmtmoW5+paR2cvoYMUSuLxTP7hzR8NYm/1HKNYMgUICf0gzYdREY39AZQIGjcHRcTy9Q0eDxftcKyG4bYaRz/Mt0zk9mmPzzuWrqR4zS4tZ8px3ccXq/DsM+dewQ3FMWegSccFTkjTfeQIUKFRAYmEr2koIgCBaigGRRqlatiupdn8HR4GJWiZBZYG/wqjuBV9c7e599yYcQqgS6DI2bEN8hNzD2BnKhpBqZWPkw8CND0yi2R1/4Q903CtJULOxwROuVdcAOpciUzOE0V/pwh9N0kL4ghKF5GZr5wCXnMkNL/3XS+TstoAnVRaULGK7EOJ3O2fFDH6pUYflHWHZHIJoVAnq9+RkcDod2Wt+5c6cOkc+kwkwgbLh40e3CC4KQbpgwYQLKlCkDPz8/PZUoUUJHyTMcOXIEderUca339/fHrbfeiitXUiEsZSIRBSQL07ZtW2yOsCV6EDINDE3L5IFPVAb+x/C6XkLmGjLZAAh6FlBCqlLEHvEQqUtIfe4o6VQgaDIV36grM5nTvIp5bG5ySxj++kanQsHRBCYh/PGQ08F9fjun4kE4v7u0M0/NkA3QEaPosJ5WMCcJj8cwUClQ+5VydCES+D4V/ZRoHsnrtvuuq/g8+Fu84T8f3bp1Q9C3LyE4OBgffPABTs4YrHONPP7445gzZ471l04iIiKwb98+a0kQhLSASUiZG6hjx46YPXs2nn/+eRw9ehR33HEHoqOdtqd8ljdt2oTq1avrABTM/bZkyRId4ju9IQpIFqZmzZrYesKH7nEhw0K/EPppbD3ntI/3xHklDAWlVm9sSuI2mjChBFAnmxJSdwIXxR8kzWF+GZoAMXM5E162/QW4aynQZAGQ8yt1r350Jh+kj8cjFZ2jHAaab/2tyt9qDIzd7Ay/+9vtwGOV4vov0ZGbgn1XK4/N/9R8aB3n79RmgVKQaE7GBJ6E0b2C1Be3s1JImCw0zXxVoiOAw+oi9vTD1h+n4tfJgxE4oy/e3w6sWLECs/q2w549e7B6tfOFweSIVEx69OihlwVBSBuofBCaTv7vf//DO++8gwceeADnz5/HsmXL9DoTZGLDhg1o3769joZH0mMkPFFAsjDs+YpMk5AxQmozrbnTFIS2+O6wjIJhZuQlJfy9XRJosQNYaZnlCGkHo7VxZO6PDsAvtwLvNgFWKwW5h1I4qHR8ejPwej2ghm1glqZY7ynhmD4hb2x0hqB9vT4Q6OHrxdGV7AHAM9Wc23mqsrUileEox9rTQDfbc1UxtzNc9vNKrj92xdk5kNYwmhYDSOxUCt7CL6eg8rr3gQMbdDjf5cuX47ffftP+gnv37kWbNm2sv0qYy5cvIzZWtH5BSE5oPkl+/PFHPScMNEGYqNQOTa9IQIDTvtr8bXpCFJCsjtU4hczPZ0q4+37/9SYw7Kll/oFMgQefikbZldBbBRh1HOijzlXEovQBFQhmLycFQpyO53b4udS5bdQ9o8LBKFIcUfi8xbW/c+frvdf8QdIShgge6NYW6TS/TskIg1Q585swz0d6gO+Dn46oY2tz1unAvnwqjvcqjjmffajzidzfpqE2waLQw6zrw4cPR//+/bVSEhYW5tyIjfHjx+P111/XplyCICQfixcvRq9evfDoo4/q5cjISB12m9St64yBX7++elkqbrvtNu0b8vDDD+vlVq1a6Xl6QhSQLI6jmbNxClkDmqwMXA/8ehR4ZpUzgWA+JfyZhIKZlezqTfdzRaCmEvoaKaF2dEZwUM+E0Azp6b+BD9Q9MNAfYsNZJZDbkghyhOCltUC1vM4EfhO3AI+q+8fM6IyA5Y2tSsjnKENac1kJ9TxO+qxQkaJT/FdKKXlJHf8MNbeH5E0P0GfMTsXgMKzqmksrG3kKFcfbb7+NfPny6cSGLAsNDcX999+vl+2cOXNGO7s++OCDur4gZGUOHTqk5wOVgp/YaXNYlFby7dCfY8qUKdq5/PDhw6hYsSJOnDihnzf6fJB77rlHR7Xj6OVNN92EXbt2IUeOHOjSpYten54QBSQLwyG548dFEstKcKRjXxgwXgl0zYsAXZcBK084cxVkGuKJLNWnELC+KsBBoMZKCF56fQeukAIwEhUdwp9dDVTJ7RypGLDO6XQ+/F+gkFIM+1RxCuuf7FLKhqp7JRpYdcoZ7WpUfd+ynHNkhOZPaQmVrNKW/8rL6hypSLX4CYhUja6gOk8qIS0sv5D0ACPgGSf+OBxRL4nH/NFt21gMrh6BSbnVy2L+G9rWPB8u68g6xszDQKWDNujsqX322WfTZeQdQUgtjPnTjxf9MPVs4ib6tp07d07/vTtjx45F2bJltRLSr18/zJgxw1qj3jkvv6wd0vv06aMj3XEkhHl+XnrpJatG+sFPCaHpwjCMjjTffPONdoK7+eabrVIhJeGHJOqdzri9gBjHZ2WYOX3zeeC2dJJIMFnYZM3j4VKsM0pWoUBgqi1SUaoSj7KUWXhBKR27laLXs6IzEtbaM07H7C2qzTHaFbWOlUpBaVvMORrCULVUOJjTJrHsVMI/I21tvvtaRvHUJEqd3/NrgHENnL4q9y53lnNUhn4W1fM6HdEPq3UMx0sXvL33JC0RaHLBe9JhsVLGb7cK4uFshPpWby6JTnlOIqxcC5S6vQe6d++O/fv36+83FQ46x1LgGTRokE6AeO+991p/LQgZFwr0H374IQ4ePKhHInxh5cqVaNGiBQ50u9Yp4Su1FwSh4xMvYcyYMVaJEyYTHTdunE6lMG/ePFSqVMlaA+2Mzk4AKicmah1F/Fy5culRE08mk2mJjIBkYZYuXYrbRPnI8hTLnsmUD+KDYJ9Tvf1mlwcOKKH3KyUMCskDgx18q759dLYetF5d5yCnkDv7ILBNCeEvVAOW0ASwKvBBU+D9ZkCRUKeQXisfMKNl0pQPwqzo9QoA03dZBakEI8lN3u4M/dtXnReTDjIE74i6QPcKztwmZXICedS14DnSGX/hrcCermmrfJA1p5w+Kb7AvCblow5j/alYndCQygd7Yd999108s2c0+h+egD0fPKMjaFXNEaGFL2JChAqCkHTok0Xl46OPPsL27dtdyse///6rn0eTw8eYYxEqHpUrV9b+IukNUUCyMLQTTONvnyCkOYsqKuH4PNBWCa0LlYAs3Bjs9V+sFAwKqxTEKWB3KQM8XQV4SAnefZViQgd0mgEOUwJ79z+AokoJjlFKyos11EfpBl9KY+oDn6l7mZx5NjwFC2QZI10NVecwRSkbVLxofsUkilQ+eqnzZXS5QbWcv/soxYSbYWQuRseqlsdzJK/UZsVJoIFS2nzltTrAWw2jERgcrJcZGnTcpanIGR2GHLGX0TXqTxz77BVUKVdG99Z+8skn2sLBhAkVBCFpMPdHuXLlXI7mBuZ0s0fGcjetP3nyZLqMSicKSBblwoULyJ8/HYSLEYSUwkfzJr4EORLydTmlgCgBsv5/wI+iiCSZD5sBExsp5aIuMEQJqyPqOZUP+j1UVUI3HZ4puDP6UoD6Tefyz28GHlD3ID5o3kQfEjp2xwfzhzA5IR3Xw2xZyBMD85RE0FHI4sm/nL4qVDY4Z1LE0ZuAI5ed51hfCfA0r6IgT4fzc5HOZcML1ZWie9jp+5LeWKUUkDtLWgs+QAUrn9I9/PIU08v5/v0WfpFxfT0KBMei0JZZ+N/xb/DeuJGoVasWpk6daq0VBCEpMEEoTasaNmyoo1qtXbtWZ0Y/e/asdjZnVvTcuXNj48aNrhEPJipkdnRmT09viAKSRdm8ebP+KAiC4KRIIPBBKeCvysAnSkBuuROYfEoJyumv4yhdQ0dwJgT0Rv+awHtNgQlKSWGSQJr/+TLq8ZG6H49UAHr9bRXEAwVkOq2fSkBZ4SgGFYn5DM9sG+Xg3zEpIssmbQc6q3YxXClUjCJnBHAqHsxyzqzsX+wG/qd+00fiU/X7ZXWOdjgKxLwkGztbBemAf88Cb24G/lFzmmEmlvNrF+Dsg344Eu7APjdL3oHq08J7FRQbidtqltQO6ZMnT7bWCoKQFHLmzImuXbtqPyuaYzVu3FiPQAYFBel8PXR6p1N6TEyMrksH9JIlnb0LjF6X3hAFJIuiFZBZ3a0lQcikJMHJO1S9FX9UwhNNsy7FAB33AK13AS2UADxTfEVumCaFnAnwEmNpRYWAeUL2hAF/nAC+VPfErjC4w1WXlGLwzT7nb3eoKDAcLkNR36WUi7xKoXhl3bVocDXzKUXnL6DfWqBVUWcSwb6qLn1XGELXCNwMX91blTN7O/OVbFRKC/0+3MPaGpjvJL1w33Jgx0XgLaUIJoWbcl3UpmdUJul744k7KPvkKaqd0mmfLskJBSHpML8OgzvQFIuZzdu1a6eznS9cuFCH2iVDhgzRZo/0A2GUukaNGuGnn37S/lrpDYmClUUZNmwYRhwcaS0JQibGh4hYvkA32puVwPVyEeAem3nNDZEFomAlB3TuZrZ0Jvj7H/1J/naGk6Zjd64gp5LQvbzT/IrcucRpBsWM6v9dcCYwpPM3FQNG2mLOkTbqb8LUTWWIYDqRc8SEzu8LDwPNlJJE/w2OXKw743SqH9/QOVJDPw8m7nu2GvCFUoQi1DboYH/8CjCmQfrL8eENmoO9tdWpyP1zl1WYAkQGZsPA/WVQ7q4+OHbsGJo1a4ZOnTpZawUhY5BeomBlJmQERBCEzE0yCfmBanqnJDD2uGRTT01oKkTFgKMezyihn0rFig7O0QQqBV+1cI5EUCl5ZAVQfY5TUfjzDuCjm4DfVd3eVZyZyOkI3lgpFyeUsvDjIafiQadwmkfRFIxCOf04Dl1W93kz8Oo/wA6lwNBczJiJvf+f06eFyRInbAGWqPZA4eLtxhlH+SCMxLVO6QHxmcslB8HRV/BWyf/w7IbnMbq+Q0fIEgRBEAUkC8JBL4ZmEwQhcTRVguZrRYF625VgLDnWUgX6Z9TJ7/S9oKmUYYVSMOiUztC+jMz0VUunWdddpYF5bZ11CMtoGkWH9JfXKkVSFbxRHxisFNMOSmHgCAqhmdX05k4F5Xml6NDHY2wD4OEK18zFaP7FfCVURsYpBWX1ncC3twBTlaLDUZiMiC/+N8kCjS0WjkXJC9u1Y6wgCFkbUUCyIEwaxUQ1gpBlSEZTp7vzAr9WAgYeUcLuHuA0bbOEFIOO4hz9oAO4HWbv5kjIkH+cifRuXqQUglOW34EbzymFYk4bZ4QuT+sNDIvL8LghzgTG12F8QJit/cnKQDYv9TIKNE9jbpLUpE4+YMOGDdaSIAhZFVFAsiASAUvIkiSjEsKIWT9XBF4tCty22yoUUoR1p51mUZ4S9jHPyPhGTvOqTZ2BO0sB7223VrqRHAn/OFpAJYVO6DQFy+hM3Ao8ey1nWaqwbNth1KhRw1oSBCGrIgpIFmTbtm2oPqW1tSQIWYhkdvqmSVbbXMAHp6wCIdmhiVR8ysPmc0AbYxbV0GmyxZ795OZwuNPvhE7o3qI+ZTS2qGvXOhVNx+jwH3P+GPbu3SvZ0QUhiyMKSBbkypUryBYdZi0JQhYjmZWQcSWA8SecOUN+V49Vkx1A/o3AohQQgrMi9P+goOyJcCXD0gSLmcUJFRVGsOq/zrkuOXl7G3B/OWDOQWfo3owOI4uVU8pzanFQKXBvbgHOHD2E2O8H66hCgiBkXUQBEQQh65GMSghfortqAu+eBB49oJSQSsBtuYGztkzaQtKhc/e7XsyqImOB0jnjhrikAzqzkNszmd8ozA/SvLDTN+RilFIw01E+j6TA/CbM2P51S6sgFXj6L2cggbcaA+2urEKdwJOJckZn4rWPPvrIWhIEIaMjCkgWIyIiAiEhGfzrKQjpjG57gReVgLpfKSJMZDitDPD+KeD781YFIck0LeR0/G620CqwwYzkTCqY2xYdK2eQM3pVcioJNPPqXBr4P3tnAd5E1oXhr2iBYsXd3d3dXRb/cVkWW2BxFnd3WHQXX2RxWVyLL+7uTqFFK8h/z8wNhJK28UyS8z7PNLl3JmkymblzvrlHZl0BOmWWnU4KCY/j4thcXEJ22AmqnUJFD3XudJXSxMDu3bvVRjisWrUKzZo1Q/ToZpRsZxhGk7AAcTMuX77MAYAMQ1hhFoTuwLe4I4xeMZJ2EoayDmrXjA00EMIkSBOlXp2b1aWFwAtl2CKD9o6sTG4rqEbI3Kvq88TR1EdnharDUw0Qe3O73vfZxSK9uGl0HMipMc3QNfF9NN3dDBhWEFevXlUqPo8dOxYjRozAggULcObMGXz6xNOODOMssABxMygDVs5tv8kWwzDmcDMQKH1NLNeB4l7AkhBZrd8LYbLsJVA5FhAljABqxngahJI5nALPy2xTCxbaigLxgQXit6Zgd2dn/xO1yru9SS3OE4L0+JAzwMytx1AtqlDoEnKx6tSpE6pXry57JK08MCZXEHroBOjtE9jTMjPqnB2BPlf6YsDNgai4vS2u9CyM3jUKYOHChXj37p3cmGEYrcICxM2g7COpg+7KFsO4OWbMggx5DDS9A0xODhzOBLQTxqk+D4OAYkKcRBOj6ygnqoztrFBA+O5KQJ6NgOcS2WkDPrjIzXVyTSM3LEcxVIiPeqnUKvZBG0ejR4Py6N69O168eIEZH2ajuMc3UULig6CZxucBylOFNhmBzQ9kQ5AiBtAoRSAmJjqNwv92wJgmpTBgwABMmjSJs20xjEZhAeJmfP78GR6feZqaYczlabBaTfu3h8CUZ8BbYRwRfsLOaSu0fd3bwN+p1ViQ3E7uruMsUKD6l5bArorqHXZrQ3U/Hr1X65E4M3SoXvRzXAHF6ZfV6vPZ46qV6Yef/oQRnrsx2W8KftpcDx5fPuPO9csIauGBwbk9lIxjVL1+5FlxTonzisTLCPF8zHkgWJ53IckcPQDDvU9ixOOxqPF2D3r06IFZs2Zh8+bN+ELV2BmG0QQsQNwIEh+RI9u57C3DaB0TZ0H+SAkczAhsSQcECiOo9k2g8FWgnjCQasUBjmUCJgth0jHEzAhje4onAmzh8UbG7o2frFPM0FGQiMq/EeidQxUAjuDpB6CQjJWiWi21U30vhhbdABqmAQadVuNUKGvWyLxCeORRq9kPzg0MyCXWi2W46AuTzx+R4fYWTPSbhhJnpyBSpEjo1q2bXMkwjKNhAeJGkPtV2rQOiD5kGBckuhg9+yQGdmUAjgrRQY81YqvrzglDq7G3+pxxfqjwIBUhdFZo9qD+XmBTeXFcCgPfEfgFfR+ETm5gqWT65E9fgK0P1FmRI0K8k/jIJM6lgkLE67/GHKhyfY6g66i8sgqaftiJPn36wN/fcJGe8ePHY/Hixbh+/brsYRjGVrAAcSMoAD1HjhyyxTDMV6xYF2T0E6C2FCIM42jIsCe3peM11BkFR0FB/G2ESB91Dhh8Ws1clsoL2CI+X48TqviI7ynEQlxxOtpohqZA8GX0fTwVo2pmx4oVK/D+/Xul//Hjx/jSKS7S7BiIneO7YGDLWnjw4AG2bNmixJJs2rRJ2Y5hGOvBAsSNuHLlCjIvqilbDMPYgnV+6swIw2gBXdyKIy/2FHlBQeTLbgF1UonP4qEG9ZMwoqr11F51R50lqWHjKvNxIwZibNoHSL64MWaWiqHEmvxZPSn6HvBD4siBqBrvNXxvX8b4Sikwpk11RD4wD1OnTsXs2bOtGtD++vVr/PHHH1i5ciV27typpBGmwozBwUKJMYwbwALEjaCBLbKvGOUZhvkRK8yC/OkLlIwpGwyjARJFA8oKQfynA72KaLYjS2y1ijw9klsUiZJokdT0yu+FXb/2LtA+k7q9PaB4oV7Z1fiS38W5/+SDGtNFs0Tlkqoud5R+ecvlZ9iVYjeKn5+BmDFjKp4E4UFpgF+9eqUsT548wblz55Qg+IkTJyozKr/99psiaApu64xcG39GjBVdcP/+fWzbtg3jxo3DsGHDMHToUAwePBgnTpyQ78owroXHF42khWjcuLEyJXrw4EEUL15c9jLWhAa1QbcHyxbDMD9wTj6aCQWj+wgjSthVxmFF1y+GCY2au4GZhdV0tY6Aslldfw38cQVYUwY4+xK48UYNMCduiHVJheEf3egTx37U2AW0yADUSQk084mAiEkzI325BggMDFSyasWNGxdVqlTBn3/+iRgxYigihaCgd3oeIUIEJEyYEEmTJkWmNW0Q8/0TocSeKduEx2d4YBXy42T8UujXrx+8vTmwzFF07NhRmbG6d+8eUqQwbprOx8cHJUqUwN36QEoTz72cmyOjWtseGD16tOxxPXgGxE348OEDokXjnKAMEyYWCIIt/kBWTxPEB8PYCf8gx4kP4pYQGzeFyEgiLkHkdnXrLVAhqVwpSB9Lm+KDWFka6PufmgFteYnPWJLuEgbfGYIB90dj9JMx6HiuD3a2yYm7C6eg8bqR6LOqr7L0WN4TP89pj7aH2qHmulrIP7MAYj45Z7T4ICLgCxrhBAY+mYjfa+bF7du35RqGcX5YgLgJly5dQtasWWWLYRhrM+oJMM3G/usMYyovQ2SfcgSJhDA/4QscfQ4UTAB4R1FrtzgDD98D6XRulTRDKpfol9RHr8vAb59U9619Qmj9AG1vIbEifcHUdHfxT4O0GFs1HZ49M17EMIxWYQHiJlCAG2fAYhgjMGMW5Og7IKkwqrx4RGU0xkxhINs6sDs8GqQBMscGSiRS4yq6Z5MrtIwQDp/F0mQbMIuycoUjJPyECKlvw/oqUcTYQjErbePcwuKayTCwXjE8fy4UHcM4KXy5dBPIbzHlKJ4BYRhb0PchMINnPxgNsv4e0MGOwd0hCRSGOVUzp8dVpYFySeQKrUJCQ4qNereEWEoIpAunBgzdgIgXCUgYmhtZOOLFFCg4vmeWj+jleRgz62TG3Llzv6YTZhhnggWIOxEoRkmGYcLHhFmQu0GApxhJE3HwB6MxKu1Qi/pR1ilHQKl3a+8BPn4BRudTM3JpFj3hQfR6CCSNLPafEXHfHe8DC1PJRmhYUYQQscRnG5LhJQptaY/x1TJg7NixSqwnwzgLLEAYhmEs4LcHwJhkssEwGqHvSaGjhfHcw4HuTpTaNoEnUEWcH1RNXrOEEAfdqCr7J+NmNavcADrEB7yNuQFhZRFC5BK/8eDUj/C/k30xpHImbNiwQa5hGG3DAsQNoDzkiRNzZTSGMQkjZkHefgYeBwO5OcEcoxEChOFMsw6P3wPj88tOB0HiwzfQ8TEooRJi1oP45Z76ODul+hgWk5+p7lfthABxNMljAGPT3ke0ld3Qu3dvDlRnNA8LEDeACidxADrDWJ+eD4B+rO0ZDVFiq1qzYlEJ2WFPdAa9XBJfB7aUpxUaQ/cZQ9DmLhAzIjAluewIh03+QIooQLGrssMYDPxfa1Ix6h0M9J/3tejhli1b5BqG0RYsQNwARYCsbipbDMMYTRizIJ/FcvoDUCO22jYZC2qOMIwhdjwCcscDWqSXHfYiFINeQbcurG3shd5nmPUcWOsHjH4CtBTCo+AVNeZjvAnulHGEWFmVBkgkXncpQHYag433Q8wgP4zNOg4jyl9R4kIWLlwo1zCMdmAB4gb4+/sj9hs5r8wwjFUY/hhoZG7aTRYfjA2YfgkYYM9jyxxRoXuNjY3wH9D7f83uAEfeqe5TFLvRKYF4nlmc03rFEY2hSiyguXivW4HAi4+yUwuUlo9316AeeuDTp0/Ys2eP7GQYbcACxF348kU+YRjGJEIx6KjyOaXoNBkWH4yN8AsGUnnJhi2xloDQvY+13s8QId771wdAksjAktTAuGRA+/hAgejmGUOtxWsvBwA14wAlTd3vtvq+IXl3D20i/4wLmwdh6dKlspNhHA8LEBeH7nxEjOjgMrgM42LMeQGU01VHNgUWH4yN8HkKpLW1+LClUCB072/NRY8/fYGnQqSR8LAGdGXN6CnEjHjf+0Fqn0mE+HxWQTf7oc+Xz/g11yGkuN0Tffr0gZ+fn1zBMI6DBYiLc+PGDaRPb2+HYIZxMUIIh4XC4BhuqhHD4oOxIZMuAv1sdYwZMOadkYlCpK1MIxtW4p+0QMooQI2bwDFzSm1Zc78aEh96lEr5FP3STcWo7jUxZswYJT6UYRwFCxAXhzNgMYx1ocw32T0Bk+oOsvhgbMzLICCzuQkRQsNFhIeOxJHlEyuSRogPSkhxIBPQ4b7a5xDCER864kQNxLjSB/Gz9yhcWNECrVq1wqlTp+RahrEfLEBcnCtXriDzjGKyxTCM2UgRMfYpMNmUugYsPhg7YNUwPxcTHsTLj6pQsAU5ogF7XgsN4AUseik7TcEB+9o76hs0zngaf5ZZjmXTe+DlS3M+OGNvFixYgNy5cyNWrFiIFCkSMmXKhAsXLsi1KuT5kj17dmW9l5cXOnXqhKAgc3wEbQsLEBcnODgYkYPeyBbDMJZw8j2QKBLgZezIyeKDsQNnhO3oHVU2zEEnOFxQeOj47SEwwEY1eyimhIoSjksOzH0uO03Fkv1u5OyHITy+BGFQifMYNmyYEjPKaJfdu3ejbdu2yJIlCyZNmoSGDRvi2rVrKFu2LD5/VuX1u3fvULx4cVy8eBE1a9ZE165dMWvWLE1WyGcB4uJwADrDWI++r4FpRhYpY/HBGE1IAWCCMfr2I9BgH9DfmOPN0P+hxcU58V7NVmVW4ggjoBsSscWl9pr4H2mEENxrz3t+FogPHbEj+uLnNGvQo0cP5e45o0169uypPM6dO1cRIsuWLUPdunXx/Plz7NsnBgHBnDlz8PTpU3Tv3h1r165F9OjRlX4WIIxdoSlVmqZjGMZy7r5VH5NFUR/DxFnEhxWMF8ZIDBn+usUQhrYLsfgFqZXP/y4FFIgv+vQxsL07QmKg3V1gdwbZYSMmJwe6PVBriYx6IjtNxdTfyJjzN3Vx+SRssp55gN7+ixTjlu6eM9rj1atXyuPq1auVRyJXrlzK45Mn6kG3fPly5XHo0KHKY6FChZRHivXRGixAXJiTJ0+iYMGCssUwjCV0Pw6Mzy+ehCcunE18sAixLiGNft1iRcjZgozq4uuAvxIB+R6KDhv+P2em3T3gaCYT3CbNJJ10gQsWP45F4TjW/O104iM8EaLePEdS+GGs33TMG9gJb96w67bW2Llzp+J21aJFC6VNLnPz5s1TnmfNmlV5pLjfJEmSYO/evYr4oCr4R48eRbly5ZT1WoIFiJPy5csX3L59W5lq0/n+hYQESO45JWWLYRhzITeXZwFAbm/RcBXjThodXx8Zy7Cj4T/miTCoIwIXsohjMprs1EECWLe4ORv8gWIxAE87WTqTkgEthTCkQod2Ibxz947P949G4BEcgPbetzF+/HjZw5iLblZi7HnTl/MvgnHvnlDPemTIkAErVqxQXOtpNoQCzR88eICqVasqgelkD1IMyNu3b1GrVi1cvXpVcdOi5+/fv5fvoh1YgGicw4cPK4WDBg8ejP79+2PlypU4ffo0fvvtNyUgiXz8aJ0hPnz4gOgROKiMYSyl2zGgjytms2bxYR3sLEp3vwFGJpUNfUKKDn0xYmhxYXo9BHo/AOaklB12ILsQgy8+Apq66oYnPgyMAVk+3UOOB9sU+4Ixn8DAQOVx/nVg2DkPkxbi8ePHymNIKM4jceLEymwHzYZs3rxZ6df9P5q9IjctKjg5YMAARZiQzag1WIBoGBIQa9aswdixYxV/vlEe6xFjYUvc65kXg59NQdtD7dAh/t2vfoH60IFIr2cYxjJofvGiH1DD2NS7rjJDwoSPHWc99PkgDsroIa/e5giKkIJEtzg5W/2BE++Aq9nsN/uh40BG4JGlGU9NOaYsuYkQxmvrfzmBl38P+C7egDGNVKlSKY/XxwHv5n0xacmRMvLX+A19Ro8ejV9++QUJEybEiRMnFBcrDw9VsOhTr1495ZFuUHt6emLr1q1KW0uwANEw69atw08//QS0EgcXLY8uo3riANRKCcTRBcJum4BkAfd+yHBw9+5dxQ+QYRjLGHQaaJpONhhGh4OE5k+31MrbNsXJRciFAKCqtYsyGgkVO6QYkI9q0z7YaCazrddlRJjaSzF6P3606zdiDHDkyBHFE4ZuSt+/fx/581NQInDz5k2l5IJOiCRIkEB5JKgWSJw4cb66g2kJFiAagGYrKKZDn4cPHyrFZYrOC6eI4OdP6PdpEz5OrY3fc3lgWEFPDKyYXhkwOlzoLzdiGMZcdjwEOmWWDWPhWRDXxkG/b5nrairZFWlkhw5bCAYnFiGN4wKb/WXDztCM6VUhgDreVdt2w1QRYuT2P324iwbbpysuPOT+zTgOuilNsyoUiK5P0aJFsXHjRiRNmlSZ7aBFB8UIv379Wpkx0RosQBzImTNnlLzOVACoS5cuipsVTZdRe/bs2Rj4eILcMnx+SgWMzAsMyhaI4clu4i8shOdnMQoyDGM20y8DlZLJBsMQDhIfQcKypfiCjt9ubqrYUig4qQhJEQXIImywzJdkhx3p8xAYmAR4/wWY/0J2moMtjzMTxUq6N48x9exinJg1DosXL5a9jL0hdzjybkmdOjXq1KmDO3fuYOnSpXj27JmSOpmC0/PmzavMjuzfv195zfz585UA9NKltZfu0ONLyFvvNoDqUXh7U/qY0GncuLES3X/w4EGliqOrQOqTisSQ+qSUaYcOHVK+I816UNq0+j6/ItJ7S0YphmFsRaHNwJHqIe7UmGIYOLkrCxMCB85s1b4F/BwvhGuRvY4vB35vS+h4H6gYU+y7OLLDDhS8AhzPLASIEIylrgEnTJ091cec39cYO9MUAaL/23tGx/QMlVG0S3/ky5dPdroHHTt2xB9//KFkpkqRwriAQB8fH5QoUQJ3JwIpxblrCjkHRUa1Jj0UbxYdmTJlUsRHQEAADhw4IHvF9SlCBPj6+iquVuSOlT59eqWf7E4SJzFjxsStW7cQP37IYkGOxS4zIMeOHZPP3APSdDNmzMDvv/+OMWPGKIHkNLMxatQoxY+y982hGP5gBBrvaMLig2E0yuo7QB5x0eBpYkYxwhxohP/pC0T1cFxcg7MK6VzRgJN2zD467uk3sdPqLvB7YvW5XQlPXJjqqqVPwHt0vrIZf/brqsm0rq5Ov379MHDgQGV2gwoO0mxHgQIF8M8//yjig0iXLp3iKlesWDFEiRIFVapUwfnz5zUnPgiTrq1nz55Vakvoll27dsk133Pp0iWcOnVKMbaDgoJw/Phxucb1oUAfKoFfsmRJjPSbhf7Xf0fHE50w7P5wDLo9GOWWlkcU+4anMQxjBpMuAlO4jifjAOGx8hXQVhiwfwnh0fMhsOQlsMwecR9h4YQixOctUM2Ooo3iTvpL0XEr0AozL+Yee6GJDEvEh8QjOAiDnx9D+wrFcePGDdnL2IOWLVt+9RAiryGyw8m+JncsfagmCM2+kCsWZb/SZePSGiYJEErrRcZ1hw4d0LZtWyxYsECuUaGcxaS2/v77b+zYsQOVK1fGiBEjMHXqVLmFa0Oia/LkycpMR84puYH3fnINwzDOxIGnQGovwDOi7DAXB941Z6yAA36/7g+Av4UAaR0feBCsZrzamwGIJNcrOEoMOJkIuSFEQOEYsmEH9P3ZowrrigLSXZGEET5iQeA5bO3bQQlOpzvzVIuCMjExjLEYLUCosAn5slG6VyqAR1M8JDT0ofRg06ZNw/Dhw9G3b18lYp+eZ8yYUW7hmtBMD7lckeIkl6voncSIZ/vQGoZhbASl3p3+Ywp2xp2ws/ggY7XaTSCWEL3r0wJFxWVkYGLg15BB547GSUTI3y+BPNFlw05kiKrOuhAkfNY68h5kyNkOK8x+6BPlyyf8ensXJu2fjFGnFiHelWMYNGgQlixZIrdgmLAxWoBQtD0FtsSNG1cJaDGEv7+/UipeB21HsyAUIONqkCCjXMyUvYqEV4UKFfDr1cHwaO1635Vh3IlLwmjwigTE/5bJ0DJ4FsT5sPNvRtmtCl0B2sQDhoZXvkkLAsAJRMiU58A4O2ewax8fmCPDOqvEAva/UZ9bhCXHok50WFl8hMTjxWMU+XsERh+dq2Ri2rNnj1zDMKFjtLVMEfQUfR8W5Iv27t072VJp06YNrl69Kluuw4QJE9CkSRNMnz4d48aNQ6YxlPaCXa4Yxtn57QQwlWc/3BMy9uwsPg6LS2b568AicXmtG17MgJYMf42LkMSRgCPfmyM2p1AM4K6sgl5EPL+ohUz4logPU8+F1y/hObIdhv7SWnYwTOiYNANCaWQpCIYCXipVqqSk/dKnVKlSqFu37ncipGbNmujWrZtsuQaUVvjRo0dIMSjltyrlDMM4PU8/qPUW0hme5GVcGTsLD2L6c6D3Q8AnE5DVWjNu9kTDIuTvNECvB/aPwyCjisaQic+AMtYaRxxwbJoCubtVECK62FXgwIv3KJIyEY4ePSrXMoxhjBYgFGC9aNEiJcaBYjsyZ86sZHrSL88/ZcoU+Pn5KVH6EydOVIQIpQErWNB1UslQHQ8qFDgpmIvxMIyr0VFcM0fnlQ1ronEDgrE/ze+oKWJ9MgJexlyJtWrsa/RzRRf7lAL5SeDZE8p81ek+cOwd0CSu7HRR2t8DigjRcfKDKvgOCSE9JTkw5s1pnOjTWklaRPHAtFCgesjERYx7Y7QAoewGFHSeOLGaY44yW0WKFAkLFy5U2gTFhxw5ckSZ8Vi5cqUiUChVb+HCheUW36DifA0aNPi6kGGvZaj6JMV6PHjwAFPezEBMDznPyjCMSxDwCXgWABTSWtAvY3vsKBD9PgJFhdFGQeYLjc2OqXF3J61+Pgrgt2cdEKJbQnE4iXFkWBK1FogrQjM8xa+pdVaOCNExIRkQXz9N28dgdHl7GZMPTMGYnWOVZfSOMUhzZL1SzI9hCKMFCBU9SZDg+yszpeXdsmWLbKl1QijgvEWLFkpGqFq1aikxIIaKrdN7rVq16utCRVO0BlUx37Ztm6LcN23ahP5Pp6LhtkZihbBUGIZxKbodB7pmlQ2GsQEnhDFc+jowMwXwi7FCV+viQ4dGP6cjElKW8QIuCRHiLYzycx9kp6XYexY1lP9H4qOAENCULKGjiTdryp7ejFdzRyoeMuQtQ1y/fl0JWl+9erViN+q78JOHDZV0oJu/5H1DxZ3ppvfFixc55a8LYLQAMUTOnDmVwns69H3+yPWKUrIVLVpUqQXibFy4cAE9evRA1KhRMer5RHQ+2QVen7nyJ8O4IuQnfvYlUE+b9ZoYW2MH43nWc7XGx4FMRqaHpc/kLOJDh+4za+hzR/RQjWZ7Ejci8PaTGE/iACteyU5rQKLAHkIkjP9B2cXqiO9Vzsz4lv4RHqLhop74K1c8DMueSPGaiTKnEXKsbIwPE6pjau0syk3fIUOGKKKDhMbIx6PR92o/jHw0CsW3tsOlEXUxfvx4DB06FD179lSSAb16Zc0dzdgDowUIVVOkEvD6UFA6zRLooIMlJHQQvX79WracB3IxmzRpEsosLguPT6y0GcaVGSMuuHVSygbjntjQaG5wC+jzUDWES18Dcl8GLoR2Z1xjBrzZaOQ7xBBWztNvoap2gYoQfviiZjU7YYtMXLYSIUYInDV+wKDwUkWHQ/LIQozH/4xBUZ+h+d4WKB79OTLH/IQKcf3RP/l9jH4yBkPuDsWAmwNR7Z/q0E/zkz7GR9T3vIb+13/H4DtDMOHVVNS995dir61Zs0ZuxTgDRgsQUps7d+6ULZVz584hadKksgUlPiKku1W0aNEQL1482XIOXrx4gVy5cnFND4ZxEzbeA3rnkA3GfbGy8f9aCI5kF4Ddb4F9GYHjmYFTYtmeQZ0NqXQDWC8MOnLNynoJKPMIaLRfvtgV0ICYChImSVz9+AQ7QMUknwWrgfBvbDX7YoRYMAkj3ouO1TzRLHSdsTafPyLZi9MY/nAkfPct+8FOZbSL0cdR6dKllcJ7Okho/PPPP6hevbrsUdm+fbt8pnLv3j1EjizkrhNBKYdTpuTboQzjDvx9GyjIgeeMPlYwmin4OfYZIFtU4Ll4v3x6bleJhEG8U4iQqcmBA0KcTA4C5pYB9lYGEgsDb8BpuaGr4EAhQgLEqCxjVoTS71INkGtioRkYm2KpEDHh9WOfApPEMatJhE368/uN2DlvDIKCOEmQM2D0qUGB5cOHD8f9+/eVdvv27RURQnVB9Bk9ejQuXbqkPKfHAQMGOF0dEIplcaXUwQzDhM40MVyNyy8btsLBd4EZM7DAaKbK5pSeNIMQH0vThH6hzSwuM5OqAstLAsUTqX3N0gE+wtDb+wS4LcSJS2FnIbLtNRBg5/gPIk0U4IIQH2WvA3/aK67MVBFionDZ8QZIJ45nmtXRLJ8/oXXqAKVkBKN9jD6UqAr6zJkzlcDy8uXL4+HDhzh8+LBSdl9HqlSpsGLFCmU7Sq07Y8YMLFu2DN7e3nIL54AC63XphhmGcV12P1KLDnp+G8bCxtSLPOP8mGEwU0rSoDzAnJTA/26rYqSwWKreEMbpBSEuEoqNQnnffPFUMUJxSb8cFkbsdmD/t1wvroEdRAi5tQ0U5/e+DLLDziwTwiOOGFfoc9gNY0WFGePYELEvZ1h79sMGx0Hm54dxZ++q72rUMdrEJC2bKVMm/PXXX0ptD0q/Gzt2bLlGpXfv3kiSJIkiQCi17qxZs5AsWTK51jkIDAyEv78/VzdnGDdg6Flg2o9lihjme8hQMsNYIlcccrWiWglHxbI1PXCyHtDzhNwgFEYI8bK9orqsKgXMpyrTW9VsbS6DmfvUGK4EAO3uCqGXEYjioDv2RbyAccL8OeyIWazQBIaxAiUEK1+ps3lx7BxLYy71kn9UbFBG21j11NRiLQ9TobS7Hh4sPhjG1bnkJy6oUQBvsTCMUVhiMEuDm463EomAPBuNCziP7wksKQF0zgL8z5UC1HVYWYjcDwIa3gZ2CeFn79iPkKQWRvsTR92IDyk2zBAexONgYPQTYEFq2eEE5HlxAOfWzZUtRqtY9fTMkcM10sjEjx9fPmMYxlWhu9ATC8iGLbGiccVoAFMNZgPbTykInK4puuMClXbIznBonAZ46MqlqKxwnrz9DNS4CWxMF6Iyt4NIL8QmZcNyKGbOehC73wDlrwOr0wJOMvmh8uUzimdOptQYYbSLVQUIVUF3dp4/f45YsWLJFsMwrsjLIDU4NQOf6pZRWm9xN8IzmA0Ij5B0zAy8M+EOudGxSs6KEfssLCjovGxMIJVGZjXJ/euTfO6MUNargxlV9ytno0KCQOzbt0+2GC3i/IrBysyfPx/1jvwmWwzDuCKdjgC/c90P8zEkOtxVhBgymMMxog8Iw674VqDQZmBwbtlpBJ+/uFgcSGiYKUKeBgMpNOZSGaI0mlNB+9PbVlMfFghNY4h6/yT8fVbIFqNFWIDosW3bNqWwYvLoTjxiMAwTJh+FBXfvHVDuWw1Vxhh0oiMsoRHeeldFZ0zRoxGG1bAzwLKSwNW6QAUTjkOasVt/VzZcHSP3pT7PP6qZp7SEs4aUUhFNT2e2EF/cQYQYzpWB1d1gASLZs2cPrl27hhb7vq9rwjCMazFIGH+tHJSa0ykxR1S4oxAxwVgm8TvjimyYwMh85r3OqTFhv9Lden+N+Tw56wxIGyF0xzj5TRrvyJ/x+vVr2WK0BgsQwatXr7Bjxw78erqr7GEYxlXZ9Qhoay8BYuIdXE1hDRHhjkLECPrlAHY8VOvQmAJl0CI3LLfDyPMoaWTgiaODvkOQVPxmFz7IhpOw/w3wWgg5SiPtzJTGFY4D0TAsQASzZ8/Gb8nG8oWSYVwcqqdQNolsmIqZmWScDluIBhYiP5AnnnnxHEFuEQRiACNESE5P4FqgbGiEvNGAjf6y4QRQ4cTuQhyvSSs7nJi8kZ9h3wJh2zGaxO0FCFU9p2ruCTkbDsO4PH8JAUJF3hgD2EMksAj5yvXXpsV/6Ijm6pmwwiIcEZJRCBBfjRXAPv8ByCo+l7Pw8z3gQEbzaqhQzZC2d4FiV4HlL2WnIew0MxzBA4gdLRI+f3ZX1a5t3F6A7Ny5E7W+9JMtAV8gGcYlIXeXNF5AJHNHPVMumrStnS6yFmMP4aGPvf+fBjn2HIhnZmpTTpESNgFiB53RkMtTv8TAkrCMcQfj8xbIdBHIdVmclteA4jGMFx9H36lFH/NeEa8Tr20rxEvdOMDBTMDEZ3IjB5M51mdcvSoUEaM53F6AxI0bFy+DYsuWhEUIw7gcw84C0wrLhrmEJSp0osNZhAfhyLHODYXI8ltAkS1At+PAnCKy00QoixsTOuvTAg3Efr4WIDscTGZP4KnGZmV0vBfHUqf7wMkswP4MwCqx76ankCtD4YX4LjTLQYJjihAZw5MApzILIZMR2JIOqCrMKdr3bzSSDCBdtCDcvHlTthgt4fYCpGLFilh3xkDicBYhDOMyXPMHYkVWg3gtRl9gOKPo0KGVMc6NxtqJF4Ej1dQlSXTZaSJUuHCDMBoZwyQR57lPJiFCbgPzX8hOBxNdWFqU1lZrtBRCYkJydcYjTiQgoRE1P6rcEPvWWxUcK9Kobm/6XA9UZ0UOi99AC6T7/ATbpvTFp0/OXBLSNXF7ARIlShTkLVAUZ+7JDn3c8A4dw7gidMd5YgHZsAbOKjq0ipuMs+R2RVX4LeHfCsDUS7LBGIQMaRIhx94BdW7JTgdSUIjNLX6yoRGuBIhjUYjZCiZmugr+AlQM5TV3xbFdX+zvHRmA+LYqYGgicd/eQ8OKxbF8+XLZw2gFtxcgRO1uy7HpUhzZMgCLEIZxWp6JC23AZyBjCE9Lt0aLY5qLj7MUdH7nLeBloWFGVdRzc321cKG7+vNSqUa2o6kYC9j9RjY0wgJfoH1809zDOt8Xx14YM3e1bgKb0gGJwjrGQ7lxM+SMEGqbgao7gWzrZaeVKOH1EleuuFsBHe3DAkTg6emJz5m7yVYosAhhGKekwxHOfPUdWh7LXHSc7XwUaHcYKJ8UiGLhVXfxDaB7VtlgwoUyITmakl7ALQtnvqzNXiGINvsDKc+rrlhhMfs5kF/Y7+RutVCIOkOMeALUiwukMMPNtcE+Nb308erA1go2iHM6vQEx7x/nooQagwWIJDjYiOpFdHFkIcIwTgO5uzz9ABRNKDvcHWcYv1xsjG1xEIgljLJ9lYFZliZBELwWl6oUMWSDCROyY7WStVhrBSQnJQf+FfY4BZ6niypE0jXgdgiRRFmuCgrhQbVVjmcGfk0gVxjg4Fux3sxxlsboUXllQ9AuoxA8m4By29WFEjesvA0svSWEzjmg6QExTGxTZ0vKi/XVd4n/fQy4Kz6DQT4GoUK2ZFyUUGOwABFcv34dCROacOawCGEYp4DuPA/OLRuM8+AiYyxlvSKfeX3jyhLuC4OQkikwxtH/IbnfyIaDieihrUB0/09A2ZhArdjAwMRCHKcAfrkHlBJCpOINIQLuCqP+vhDOQgyQWAnLWCQX16dCGMcy06J8JASIn5746Zkd+K8GsLuSumwoJ8SQEEnX/YH44rF3DlXQ02zJLrF+YXEgpzfQaD/Q2gfY8gAovFl8jx1AQ9H3yxFg3F//cByIxnBbAXLq1CmlAvqkSZMwffp0dIjZQ64xEhYhDKNp9j8BHgiDzZxiby4Jj1l25y9hyPUWxpS1GHoGaCMMQsY4qKp3pzDu2tuT5vGAMWJM0goznwOThbDQkT0asD29GDfF8fVPWlWcUKYryuAVFrPE+2S/LL5bMtlhBguKCaEQxuREQiE2JjcRx393ISYyCbERV66QxPcE2mZQs8s1SCPeT4iov8V4t7m8+Fz5gMair2uGQGT58ki+wnlZs2YNypQpgzRp0iB69OgoUKAAbt0ynGkhICAAXl5e2L59u+zRFm4nQN69e4dBgwbh/PnzKF++PNq2bYtp+aYjcgQzItXogs4XdYbRHBMuAANPiwtQOdnh7jjjOOUCY2tqL+CCFbMfXXsN1AqnTgPzjXeftZONqYU3cCA0FyEHQHU6KGWxIWgmo7H4vMbEK633F8d4FqByLNlhIjTz0fYQsFeIM6MmiMKxuyoLIbS2rFp0lj4/PZZKDBSN/xERImrkYDATHx8f1KtXD1GjRsUvv/yCEiVK4L///kPx4sXx5cuPPn7du3dXbN7bt2/LHm3hVgKEfryBAweiU6dOaBHhZ6Q/lAGx1lkhNQ6LEIbRDJQlaNtD8VhF9b1nnBgnHVup7ky1XcB/L4DaKWWnFdBCQLW92flIzZBE/v8BJpRyoCBrrcR/6MjhKQzkG8Dp97LDQWwSx2emEPU7QiWclON0SLa4CwwQv9NvD8TYG1act4H32SpeQ6JhTZlQDNLQxgAzxoagTxrygTOD3r17K4/r1q1Dnz59lJmNatWq4fHjxzh48KCyTseTJ0+wcOFCeHh4IFYsM9WhjXELAULKcOLEibhx4wYm5Z6KRNuEHP5s5ZQULEIYRhMsvA78nks2GOcfm5zk81N8RsejQPGtQI8Tat2Z0zUtT7ur4+1HwFNrFrUNIPFGgcVUu4cCjadcAuJEAU75AgU2q8ZzSB6Ky/mSl2plb4pHWC6e//YQ2J1BbqAR/hBidFpyYNxToMQ1IO8V9bOGis74D0MAmEPeaMDl0CrF6/9P/f9rqE9AbltDkwCpxW9UJbYQi4+Bv8RvRVBmqw73gApiTKbK6STKu4hzRD/eo1AC4KzYBzUMzeyFd+6bODZE+Bzs1AUJda5Wy5YtUx6JvHnVALMHD4SS04NutseIoe1sFS4vQN6/f48ePXqgXLlyaOnRSqgRGypgOhmc/WLPME4O1Ug4qZEKyA7HVcYjDX+PK8Igpiw9lO65ujAufaoKI7k8kNnKdWeOPVPdSVwZinFpdQjonk0VHctKAlvEvuyWFZgkBN3JGsCfwrhtcQfYKvZ79ZtAsatA+/vqrEI5YejWFDbajjfA2rRCsGnQwqFUtn+nAQ5mBP7LDIwRYuQHB3ADhv53AsDQehNIIEQxibWvmPqeIbbNTDEY8dWihiOTAnPE+Eu/TdkbQFFxzO4UQpDiSf4Wv2e2uOJ0FsJS9+/Tidc8+SAb5mDC2FAixssfZgqciR07dqBSpUpo0aKF0qab63///bfyPH16oQQlZ8+exV9//YU6derIHm3i0gLk8+fPypQVTVXlPmvHQgAsQhjGYTQX4/C/D2WDcR00OK7S3flWPsD6smrAa1W9oF5rE00Yje80UFTPVpDr5JHnwCEh4KqJ/TgkN5AsRNE78ulfJ4QFFcPbJURGbSHyDmUS+z6dmqnpiHi+Q5z/VKsijRO4X5IBRkHeNLv1FWNFAKETAiEEQVhQBfTC94BhRUXDhNcZxMDrywlBUV4sU0mMC9HRTK9oJrnEUhA5ZQR7L78zzYZ4R1Wff4cp57uR25bGVeybO1y2bI+vrzoVNHef6cv5e8GKa5U+OXPmxL///ovIkSPjw4cPKFKkiOLZQzEgBQsWlFsBv/32m7IuTx5tF8ByaQFy/PhxVKlSBYkSJZI9doRFCMM4BLpzSoWsyCXGrXHFMUhD36n5QXX2gzLvJIomO21IwfjALY1V07YmvU4AK0rJRjh0T6gKDrrr7syc+QDEEFZYHHLTs1QMELr3MPResu9/QugtF/vZqskMQvy/EUnV2iKhEVkIEHJNvCmO52JbgVH55Aod5pznRrwmkscXfPpkPxX/6tUr5XH0ZqDzUtMWwlB2K4rpWL16NeLHj49jx46hRo0a2Lt3r1wLbNiwQWlPnjxZ2VbLuLQAOXz4sKIMHQadEK5oBDCMxvlTnPbkb0zZsNwSVx53NPLdrgrxMbuIbNiBzfeBPHp3k10JKtbYKK1680Ar3Lsnn9gIcoFqfgdYKQTsD2LBWuiEgd7708xDYlsJZgP/7yt6fRGE5Zlvk1o8kFLwlkksV1iKEWNDDs/XShZUe6Bzi7q9ogCCdhU3acmRLjaKFRM7JwSzZs1Cw4YN4enpiW3btmHjxo2IFEkNNKOC2r169UKzZs2QP39+pU/LuLQAobL7sWPHFiO3g38IFiEMY1fIr/hcLeDsKzUdr1vhDuONBr5jyhjA9bAy/liRFwHAAHEcD3DB5Ap0fpJ7WfesskND2FKE9A0EehdQa1jYkzHCHCr5r2zYktCEiOBwVTWeh+J7Coes02Ljc7t85LvYObaTbDkXVL+OsriSyCD3LooHIZ4+faoE18+cOVMprE2xIiRAxowZo8SJDBgwAIUKFcK5c+eU7bWCywqQq1evKvmRFYKsmIjdXOikYiHCMHZlSQm1dsLsq7KDYaxEuaTA2ruyYUMoKxQF7f5Txj6uXvbi8DM1Y9glcXk2eibJjvZTypTqYitOCnHTNK1s2BFyvfKyZzX9MITID1jDRgrnPbw/vcLz0DKAaRwqQkghBb///rvsUaFMWJs3b0ZgYCC6dOmiBKlTnbvMmTMr67Nnz660kyRJorS1gssKkEyZMikKMWnSpOgy9yHeWznrrtnohAiLEYaxCytLAXPdRYDwuGI3MsUGbtuwsBy5yuTfBPT6TxUf1s6q5ShOvABybQBGCzFBqYqp/oNRaOvmrUXcDJRxHw7CVxjguiBwzWDHsatopuRKXThnY+XKlcpsR5w4cZQi2m/fvlVqgTx69EjJfEUJl6ZNm6bMfNBSu3ZtJQ6kUaNGGDlyJBIkCDnd5Fhc2gXryJEjyo4vmSEYFccD1ScDV75PKuBYWIgwjF1IGv373PMuibuNJQ7+vtEjmlYYz1Qu+6tZr5YJAe0q4mPTfaDjEWBvFTVVMdWAcEdmPAd+pgB6B4mquUWBgpuB+nvVhB0Ox87ncup40eHvL04wJ6Rw4cLIkSMHFixYgJgxY6Jy5cqKyGjfvr3cQuXEiRNYv3694oK1YsUKnD6tPV9klxYgRIYMGZA/1Sf4/A5MaAT0WgGUGAXMPyA30AIsRBjGplCaS01caG0Fjx92Z9ktKwbPGiBfPGCOMBRLbgWyrRfXrX+Bv27IlU7IzCvA5Etq1jBvU4PNXWj2gygbE5j0VDYcQClx3J6qKUR0JDW5gbUgV1dyFywkxA2lqDYKW4xd4bznh6c2zjBgI7p27Yphw4Ypsx0zZsxA2rRplUB3qvkRMtsrpeel4oRUjPD27du4c+eOXKMdXE6AfPz4UUlDNnXqVAwfPhw75neEp/R3zJwE2NQd2N4TuPUMKDIcaDQLuCmeawIWIgxjE3plF+f/OuClK86C8Jhhdx6/B44/B1p8q/1lE0oKm4IMxYNVxVIFWHBNrnASnn4ATvsC1XcBex6LpRIQyeVve4ZPjdhq+t3HwaIRhriimybjzgNNDgB19gAjxLY0i2SN2VyqqRLPE3hrhVm83Y9U0UFpdXdVBI5VBx6Jc6Sw6DsqzpNQcdDYRdXyvbycr6onxXdUqFBBeU7B6Ddv3lSCznWFCfVp3LgxLl68qLhpUdYvLRYldLmh4N27dzhw4ABatmyJgSkHYd2vQJI4cqUkehRgVD3gyECgmzhZfl0KFBsJTBeDpCZgIcIwVoMu4gNOAVMLAWW3AUGuNBPi7uOEA74/zaZV3qm6RtkLmjGgQn1fZNsZoMrw9fapd8IH5zYh1iMkLjT7QUNP/dtAmeviawlx1kg8p+rtZbeLR7GUEeNTw/3CLjmuPqebJpEjAn1zACPzAkmjqUKuqrBVWvt8qyZuLgeeGBkIH4ZNQqKj2wkhQioD4/N/E5jjxPOtwr4afBoYflbt+w4bnbtkxxUaKvaROEdpv1LGL9qXVLNHh29QRCWOgnEsLidAqDokHVix1xt3cBVOD2z5DdjfD3j57tusyGMNJM4K66RnGMY45osLfK2UwP/EhXaUuIg3EEaRU6MbF3hscAiUuemPImqqZ3uy8R7QLJ1saBia9aAaPFGF4UyzNotKAAWcvGCgtdgmjOBPQkXuzQA8EKJif0ZhuIvnNDO0Wyx7hRHfKbM4xhKpRRlv/KSmJ84ZF8gqTJrWYtvJBdU0tmWSAPk3hjPDEAY0m9IojWyEhf44oz/2iIXEeEMxnm4spxYWDAkJ5+1ChGx9IDt06L+nlbj/Esg9SBx/Yh/TzeWtI9X9ekAcgwuLA1WEIDmn1gWEb8AXJEyYUG0wDsOlBMilS5dQpkwZJTuAqZBqH1xLPXA7lweazxMn+BgxQFyRGzgSG5ysDOMuBH/+dleuanLV73m19txhw0bvos+EwI77ZO8TIEtsoKgDbJcRQjzTnWS6q6uVWbwdj4QRux8oskX8DNuAijuAVj6qET1FGMoW42KxH8mFQU7uPz+g9z3J7a5eqvBTLpMY3ScEywhxTNC+J9csY6HjZ60YA3tmlx2hEcq5dewW0HQOUO4QMF6YW2mqyxV6UO2aOVeB8uJ4/c5lzAbn620hwqpNAjZ0FftDiDYqdKhPKi/gZE1h1x0Exl0QAu76Y3h7u2hVTyfCpQQIFR6kfMhK8UELKJ4R2NkLWNkRmL0XKDwMmPAvHJvKl40PhjGLNhmA7Q9lQ0B3w8iv2ing815TxInsuPSlnhGF0VhGiOhkqnuJIyG3RhIdK28D/XOqgeVkDO+gu90VVKHP/EhOISp8PwHPrHQMxRKCZnN5YJUYI347ATx8L1eEAW2TewMwKp/sCI1Qxp32C4GBa8S4WlIIkcFAmSxyhW6sEsu2eMKOEjbT80BgeSngsi78IJT3tJRxW4ExDYTQEP83NGg2huKpPn8RtuL7QESNGlWuYRyFSwkQSk82ZcoU9O3bF/5BMWSv+SSMBfzdAfAZoLZrTwVKjQYqjBcqe5M4keV0nl3RneQMwxjFr8fERTOTbAgo+LJWKtUFQZPoznE+zzVHHmHgUCIDe1VADwmlraW71gXF45AzstPOvBbfn8QHCY8FxVT3IJvgYrMfOlIKQ/iNocBvC75vQk9gVmHgpz2ywwA08UIzADV3A/feqanJQ8XA2EMuTnQzNrsQlzt66QkPAyw+BMwRttOAX8VnE8JUwUbj2dsAYOdFoLKh2ZwQ/5MMXoqnKZY1FR4+1LsrxTgElxIgBBVaoTRlvXflwudoSWWvZZD7Rs8q6klHsSI0zZcoJtBpiSpIyFWr+3LgtB2q4n6FjROGCZeTvsCttz8GWg4QxtO/If2SHQmdz7qFMR077rflJdWMRLYsQhgeFMtEs3rPHFDRufIuYHZRoEYK2cGYxNNgIJUNbr5XEOZOh8xA7o2qW5y+mx49z7Fe3eZkDSGg6wIthBjR20Rp9/5PPDFwLlFMLN14pRuyXcrLzjDoIUTHpO2yQdjg/NS5gVWcIMRX8x/drkLjqj9w4d4zJEuWTPYwjsLlBAhBQehdBs7B4POt0X1HQbz5bN1bNJRFq504odYLdU+CZHdvoGxW9YQjQVJaCJKW80W/sXmwzYVOajteeBnGmSD/dLrjR1WkDRHBQz5xBLpzl89hpyNFDDWwlkSII135aPahdhh3vG0Bue/EFdc/qlFiU1x09oNo7i0M59uyERILvzelhT5TUwiQ1Gr9GB0060ExObokBkmiq6nJqSI9ZYmiGa0UXsChQMBPz42LbqqOFetIfGzqBqQxsnBkPvH/acbEFmToIz7zKOAPcey3KA4cHiBESHixLHosuUmzM0KFMQ7HJQUIkT17dqUOSIPOU7DpXm7ZaxtIedcQ/2LJz6og2dcX+EUYFatPfBMkTWYDW2w1Zc4GDMP8wG/HxQVUXIxDK3pWWFxMl9+SDVuiLzR0C2N97LhfkwkD7mg1xxYGpKxIlNmtljAu7cXEi2pMFWM+beOrweg1hCFsK2qnUj03qF4NpW+OKp7T7Ic+TcSxc76WmiXqCLmVdwcSxwYW+4jP+KeaEXSMEB/eQnDTTdYM39e5C5M5+4CYnrJhJJTwJ734P5UnqnZT+XHq0vgPoOxYcXoLO4qWpOK4P9AfWNhWfKds8sVhEWJcePQBuPLwhWwxjsRlBQjRrl07jBgxAkVj7pc99oPS+85u8U2Q9K4KbBeDN51AdHLVnymMn6NAABUisgZs2DDMd1CAJsV7hEaf7OIiZk0DUncOhlwYl4SCwhOHk6nI1lC2qcIJgc7iWhIaFDT/9201I5Gl/CfstrrCuLUpLjz7oWNCMjUO5K2+D5QOK33/4XmBSjvVGDhKhRwqemPUuAbi3z8Qv3F+NSMoJeJp17I4EuUqDqSWSzhsFZ9/hTgeyfYxBrKBPov9cOu5Gl+yrYf62l1CjGz9TYzTQujTI9lRtBj7vqExs7A4F7aTrxnjaFxagKRIkQLz5s1D6oSyFLoDyZ0SmPa/byfQyLrA+ftAtcnqdGKlCepU5wtL/YrZ6GEYhcSewOFnsqGPPEfiVwY+UDFc3Tlj6cI4Hjv+DpQJysORbnySfjmAu+K6oau1oKue3eyguAauBmrtEcakOA8oTSvNlgRYUPna5l/XDcSHDu9IwCsbZlQrk1jszlqqS1acUGaBQ54v6YSYnd8aqJpTdhgSHGEIEXLfqjcDGGpk0e21J4FcA4T9M1ENXF/6s1whiSL2EdlOnlY04aJFFGN/LMuTFDGW49ICpGHDhpg+fTqGHC2D4KjWCUi3FhmTAKPrq1ObNJ24ujMQOzrQ5I9v04+UWo6KI5oFG0ROQ1sx8JIPrrEL+Z47IvjU2ZhbFBis7/ZoQCgUSKPORDKMqfz70IYZoExkTVng91PAiRdqEPJrYdi2ywjcF9eYnRWBaYXUdK2JxTVm0kX5IsahPBe/UbLQhIE9CM9GCG+2QydE9LaL5Qn8I2yZqTvVuJGw7Je7vkI8rwIuC3uHyh7s7Qt4heW2Fd7nCQv97xrVC8HB1nI9YSzBpQVIpkyZMHr0aDTsNAnzX8lcuhqFTtxfynzLtEUB7jGiqv6PJEiqTwb+OggEmXLHhEWI5tnyAPANVPPoG7v0yAbU2wt0OCLfhDFIfHFOKXd7DQgPHcPqCINsm2wwjAmsuWsHdyQjIVfD+cWApgfEmCKExog8akG7kFRKCjzSCzI2BZpZoermNsONZj/I8+rjlzAMMNoXzrQ/pDigeFiaPVkjREgKbzUONjTixhA2jhijjcpeZYn4CMGpxOUR8bGtMwQxxuDSAkRHlixZcPfuXXyis95JoDsBncoB23uqgmReK+DOC9VVq8QooNEsIVYuyI3DgkWIpiFXiSUlZcNIigvDggIHycDudlx2MgaJEEc+CQU6z/5XBPh1mexgGCO58dqwke8oKDPV1bpq1efQoJnT8Cpsh8aux0DGWLLBWESHe0ATYwpxO4sIueMjn3yjWVFh7N+RDQOcDC0TmD4hZliswcoLL9F/jziYGYfjFgKEKFu2LA4/TCxbzkcSYUiRXyVNUx7sD/SvAaw7CSVTBQW0UzGeUGERojn6it+O0h/GiiyM4Eiy00TI93svj6OhQrnvjUm1272SeqF86i87GCYcKB0tnbvOxtHn5lcpX3AN+FmvoCdjHs3EWEPDUhcjU9rabDZkn3wMDQOiwiChbEeFCvdfNey18ecBYOBaNYVuqFhTeOi+a+YyiJowNVdB1whuI0BKly6NfV86ypbzkzMF8EcLKJkqyHWLYkZ+WaROkxuERYhmILeglbfVWYxNRhR1Co3oQrjQHUnKa878yOwrQGUh0oxhcmOg3V+ywTDhMOws0DmMStBa5c5b82p4kJin6tlaiXlxVhqJcT+7pxibUsoOU9DibEg4ImWSGFcLDgP2XlbrouUbDOQVy2Zx/vj8HkpwuQ1mPXRc80yHTMUqyhbjaNxGgESJEgWBgYFApDDmp52UclmBo4PUOw5FhwP9Vqtp7X6ARYhD+fO6+K22C6N4p/VcGVYK8Ulipv0Ry7LbuCJr/IGuRl5rCqQFXnNgP2MkF16ZP5PgSALNHCO6HAN6mlDsjfmRdneBLEJ89LHEEcPeIiQsgWHEDAnFg/j0B0ZtVpPqkDv5qaHA2i5yg5DYSHjo2HXDD+XKlZMtxtG4jQAhHj9+jLMxOgAxhbXhgjQsCBwfDCT3Vu86TNkhV+jDIsQhULA5zVT8URjYV1mtpGwN6ASm7DYlEgHlhbjJvwm4wq5ESu0DivkyNn0jVe1NxP7tzk94biVWgFLeUjVwZ4SK04U6Sx4KVMzuvBBc9VPLDsYktorxONNF4LXY74OTyE5LsKYIMed8IeFhhPjQQXF2lOWK4llDzXJlw1kPfe6/8EfixM7riu9quJUAoZoge24nwZ9+vwtro5TsdT0oeP2/IcATP6DQUHXq8ztYhNgVuuBTikwSHRljy04r01Roap+qwLYKwM+HZacbQ2Lvay57I4gaCQg0JcMc45ZQLQ2axRyRV3ZomH/uqnFmZcXnrbpTXUiYP/4gNzCSoluBSQVkgzGau0HiUnsNWC7E24kswMo0coU1sOdMiL7YMEF4GIWdhAfxJF4OJI1kbl0Dxha4lQCJECECunfvjrhx42Lr595AumZyjWsypoEQH32A2XvFRWgscE0/YJlFiN2gi/6rQMBPXJBsDWXGosBr8tl2Zza9B9qacI8hYSy1iBbDhMWwM8CF2kBuYzIYOZCTvsCos+oNiT2VgK3ikZaTNYAUJtZg844KFDY2YJpRuBYgBN8N4K/UwFKxxLKFpUUixBpCxNhZEFuID1OxQKysfJUYDSaslS1GC7iVANFRu3ZtHDhwACi+GIiZXva6JjTlubqTGAjbAh2XiO8+Ta/aOosQuxArijr7UWG77LAxFZMC86/JhpvyVgg+EhUMYy3miXOqWCLA05a1MKzEb8eF+BBjDiWqsAS6aRJZA9XenYnbYp/VvS0EnzAt0tjBVW/lfqDQZqDUv0Ls3JKd1saa4sOOsx4KJLAiRMKzN0FIlEhDebMZ9xQgHh4eyoF465Y4W+tel72uTap4wK7eQN+qQB0hQqjAoZK6l0WIXfB5Ji4QdnI9/TkjMPUSUGCT6i7ibpg7+RM3OnDpoWwwTAj+uAJMKigbGoZmP+kcSBiav70J9DwB9MslG0y4+LwVJoUwK/5NJ665NhYfl8T1u4IwX5a/BA6lBHZWAn4/Ka7rWnYltafw0ONs4rLI8fmebDFawS0FCNGpUydMnToVe/fuRWAEjc+nW5HC6dU6Iq1KiMFrPND2TyCgmFzJ2IQX4kIx8zIwpZDssDHkhkUFyU7UAILDsMYpkw/VBXA1dicAspgR7Nm3upqthXFSbBiAPuocUDm5c1ww/xYGcGkr3OwgIXPRD6iVQnYwoXKfZj3Efh/2RIiBjEAKG4qPwY+B3OJ60ushsDg1sEGIHZroinIB+KeMOhNisgixQ/IGR4kPYtWNINRdfkW2GK3gtgKE0vJOmDABQUFB6HygLm6+SyXXuAcVs6s1RKrmAkqOAvq/kCsYq0EXgazrgEo7gWUlHXOyJYkO3HwjG3K2i4qoVdoB9P5PvaubarXG75oJ6DPffhv+svUB0G058LMZM3uF0gpRJl5/4KrsYBjJbmH0NReGnjPw923gFwsLBtJ4UHob0MkJa53Ym4JiDE1/EfAV+yxQiDaqcv6Xr1xpA3a9Bs6I32WLOB6ThMjyV+ARML2QuL6L8Z2SD8y/bv6MsFVxoPgIiOSFaB6fFJuP0RYeXwTyuUNp3LgxVqxYgYMHD6J4cfserAEBARg6dChG518pRl4xershlLJ36WFxwUkOtHLtsBi7Qe4LmWID7TLKDnsjjPD5B4C14nNs7K6m4CRK9QEmFBAXq/hqO8cGcfEMUANryfCgWZPYYqzWF0zBYpSgGgJUtd03EIgXVb3Y0rZRxIZUg4QqQ78Tr6cg+GgRAb9gdXt6zzhi3WvRjijWxZB+6bQt3WWNKdZFMsLPnGJpIoej4uizTBTfNY4QXubwPkh1UcyTUk3iwDgRNrqLu/eJGB+FgbnBScoHUJ0hGsMbmpl1idLukviYVwwoaS+XeXtmdbIyJEDGJ1PT7FYT4/1Zsf/+fgXseQPUEO2BSSy/+SSGShx/B2wX4uPgW/HeGdT+UMkpPo8YyyaK45aOXxo3aVymjIwrSgGJosntQmILl2xriw8T41HW+xRCMg9/FJh7WfaYR8eOHfHHH3/g3r17SJHCuGlBHx8flChRAndXFkDKRKZVX8/Z5jyq1e+A0aNHyx7XgwWIZNKkSahVqxbSHcoEfHHPim5UvLDbeODEC2F85bNfzIKr8ssRoKUwBOyWQSaUi8efQoTMFcZZVnGRHFgTqDVVXO9DVGAfcBo47QtssaAyuyaw0gW0wyIhioSImt5UdjDax8oC5KUw4NbfFTH97SsAAO/uSURBVMblBdWdkcS0M0CpdztkFtdUMwVIs4PAT0KA17anU4CTCpDO94GMnsCvoYzxk58BC8S4ekAIBm8Ljp9U4hgs7QWUjQXUjwNEN1bRhEhFTjWi2h4CKolrQSNxfNSX58yMQkBxEptGjJ/LjwIlyM3MGM91K4sPslGCbvp8V99p5m71GhdF7N8kYt9MbASk0fs9huwoh0FLdihZUC2BBYj1sVSYuwxdunRRXLIeejeXPe4HnZ/T+qjBbNMui0FGXMj2P5ErGZOh7DFPbJ3alS4YuiUUWpdUK+XXKyAMk8VqrENIRuQB3gTruWu5OX+0EL+fECCUrIFxPyjjVRkx/l17DawU55aziA9yrSyZ2HzxQdwWY4BdxYeTQkHgFz6ELj6I7gmBtFGAFzSFYQE0Q7woNdBCGP1Giw8ihLDLHFutF0WuqrOuACPzikuHOF4OCqFkDOQlMX0nUHOKKgbswfuAz6jR7xJKdT2Pir0uoPJEIHYHYPgGoPAw4L4QeCcGqy7ldIPtl0VAxfFq6YGifSPj0q37FosPxjbwryKJHDkyxo4di8n7vHH1uZn+Gy6CV3lgTRlgSzlghhAilEnpGlfXVngmLjpU1VwHuRfV2KWKNXJbKLJF9b2lZccjsa21syrpC44wRIchqDDfth5Ak8KiEeK1dC15KwRImphq2ykxcX+Ex6TGQNwYQPGR4jp+X3YyLg9VOv/zOnC2ljoTnDOuXKFh6PylMahJWvVmgiWQOyXzI5vENbCjGAdKCnFKBQZ/uiXEqdjf4fFe/Dg0S2Iu9NvGsST1s4HZJUolvf6e6na7WXynfjnkinBmEWeIa936X4FulYTxPxwoOFQtdmzwRo2VZj8KdTiD3xokw/6pObBrYnbs6ytEx2S1cOyaLqqrrE5f5BHCmSqu7+gF7OkD9GpaHb8k5wBXrcICRI9YsWIpImTJpWyyx40Rxhz53K8WQuTPYkCXY0Ct3apbgruy6IZaTZgyWuXdqAb65doANE0HHKwixu7KwJFqauEvWigT1byi8sWWYobgCBe995txCagjBm8eEL5nVnNg2S/A4HWqENl2Xq5gtIUV3a86HgXmWOu8tRPLbgJpvIAWVojfo/gASujAfE+PB0DtOMA/QnSMTQZczir2lY1nxki8FLsKDLSyOzS52vbMDiSLLsSD+D4kXmeHk3xjmrjekYGfKLY4zoRNcHywuhwTS+ks4j1GqTF0ClYSH01HXEWHWklQJo/4p3rEEoJuxE/i84dxc+D228TwufIAZVfbMCMAYxFsb4QgYsSI+JzY2R3hrYQ0UFOJCxsV0uuXUxUhNcVCvqTuxIb7wILrYsCtoVYUPlUTWF9WDL5CcJgb7GkUthAeBlh3T4hMznhjEKqhs+5X8bv3AIYIIbLyuFzBuBwU80F3h51h1kMfChanWWq6QVJwM3DulVxhBl2FYT3W3kI7RKyCFskijN7cQpwlFKKjkAnV5PMLI3/pS9kIg7dCbGS7BOS4DEx8ClQTorLyDWBwElX4WBMqUNkps/p8eB5gSkE19pNm8A1x5bH4DkdU11RDtBfXqLENxH4ZJkWIFQoXdpl6E0niR0HH2mbkVBfMOZUJo/45KFuMFmEBEoLXr1/D09OC+VJXQ8/4pWBqutNPbgm9TgDFtwKr78iVLs6IM8AOIcL0TxgaxKnmhtXRiQ47CA8dn74AcZw5S6Ed9hXddeteWZwDnKbXJaF6PUPOCoFZSnY4EXST6Gh19ebI1vJAw33CEDQz7qB8UuAqu9z+AM1GPAqWDRPoL+znEU+Al+H8HiOFkd8uPrAtHeD7CZiVAjiQUYiQWHIDcyBhZ4S4yxcPWFBMZkoMMZt4WIign2aoN2DComh6YEZToNxYGR9CIsRMIdJi9DUEBH3B+F9C3N0z8v1O+OdBtk8BiBrVtMBvxr6wAAnBiBEj0DmROIOYb4Qw7rLGATaJixwZ5BSkXngz0PekmuLPVamaHJhra8PTzqJDB2W/Sm7CHT13xlvsp5fvZIPRBlZwv6K7v3k3AQuLf0tX7azQTZE2GYA+/8kOE6Gv75DUmBqaBWl+R4z5wvBueFuMj++B3x6oNTdoBsRUYokdOigxUE+8F8WPhBaQfl4I4J/EtTVZFGCUEIFmV1LXiQ4z9mexhMDSW+pzcrkqMAT4Yw+wrrM4roTIDY9SmYFeVYHio4DX4vsohCcaxPqA6z5oPdAHTfv5IE9zHxRN8gzz6gvjQididIsxRIqOZftiod4fe2UHo1VYgEg+C8k+ePBgNGjQAN6etk5d5IQYMI5pBmBGYfXOW/pYYnDdBjQ5oBaNc1bOvBSD8FagnxBU+vg8A/LLuhlWx0HCQ8cccVFsakQwJQNUyAb4i+M75wBxvIuLLGVhoTuEjPNCtWjaHQYu1VGDcl2BX4QheMFPNswgQBjJLnw/KUxaCPGRVIgNivWgLFYVxflNNTSo6ri5NBHHFdXuaC4eZzyXnSF488nCCupmig59+uYQIvw68FaIh3niWn5CCJAlPwMZTfCCqpsPmNAIKDtGCLe/gcd0HArx4LPDB3V+80GJn31QWzx2HOaDibN90GUpUHQEUD030LEcsLev6tJlFh4RsfB0TdTxOIto0cxQi4xdYQEi+PDhA3r37o2GDRsi/8UCspcxSCgDQ1sxuB6uKgaOjGoeecqcdSyUgVar0OfuL4THKvEdSXDoGHJGLdpXVFyMrIqDhYfuzvEZX3GRTao+Z8Jny2/AOXHBPNAf2NVbrRnCOC/196rpSJ0l1a4xkICgopzm0jaTWkjV7oRhQFOhv4GP1NmIfg+BK7o77BYy+LEa6F1BGN70mCc6MCaZmu62cAzgufhME0TbGhT1Mvy5aVKERI5ZWEF46CA3XEpAkLMnMKel7DQDcsf6T4gXKuja7i+xX0eqRXEpBfxBMW7OaQHUFudcYDBQJgtwaqgqXOh15haRJfbca4ZPF/eg1BoLgqA0zq5du1C3bl3ky5cP3t7eqFChAh4/Fgex5N27d0oypaJFiyJr1qxImDAhfv/9d+Umu9ZgASL46aef0Lp1ayTZlw0f3DjLk9GEYTRT8ULKALW4hBi0L6izCfRoS/csemvK20+VX/UhH2hKhfvPXdlhgAtinLr/DigvBBO5lpEPNWUGoc9Ly2EhRA48VeNerIajhUcIumYDsqw332fc4ThwX3p5AlGF4Uq55yklZds/gWev5UrG9ljofkXn+CsxblRLLjtcBHLDou+1W4x/5kA3lHzEuGfu6y0ihDFNLksNbgNVhEBIExWoFRsoIIQBCYfqN9VtaBZr+nMgw0XVdYpS5hpDO3FteCT2E9Uf3im+Mz12s/aNJj1mv1CD0nX8/RIoLq5dOS+JY9DUWA8rCg99etD1QOxjEgOW0qwYsLm72K+/AwvbAoXkTDtl0qqYHehfQxUe1uB8xPo4fnAf2vwrDlwX5cSJE4rgePjwIcqXL4/06dMrgqRYMbGjJeTJ07dvX6RLlw7169dHYGAgRo0ahZEjhQrUGHaphP7x40dEihT27SVHVUJ/+fIl5s6dC+/IfggI+oT3QoF4RIgo9ozQZrTAA+9fXMOnV5eRLNoL5Evqh5zJP31XidOezNoNrPlPTQ2a+PvMdPbHiIs/XeAniYsCZVnKKAbYyYUAbysHO1Pe/nyb1EA6f3Ex8fAQokQGVWcS+4iOcJrROFj1211OyvM/8woQS/yOtO3wvGomGR2U9arHcbG9WE+Fm6xyd1RDokNB7/frJr5ruSRADeMKvGoLB+/X28LwOSSOp6ZFhREjjnUqkBU7GjCoFpArpVqhl7ERFgqQ+eJ3e/weGJhLdrgQVM+jgdg/9Dgsj5pExBT8xFhKGQ8PVJEd9kTWrtgmxDzNeMwW51FJAzEI2S8D8cTlmgr1lYsJ9BTiwU9cc34V4/f1QNWNKk0o15sBQly9lMHe9oCyXKW5IMYLYXh7CdOisRBV9DhR/H+KEzEaG4iOkJT6V1y7xXUxhjhmKPNVOhuKMmtwA8Uwd8VrjN16Vlz/zZ1KChstVEIvU6YM9u3bp4iKKFHUA1vXd/jwYeTJk0dxPaPZj0OHDinraUbEy8sLCRIkwLNnRlactBN2ESDHjx9HwYIFZcswjhIgpvBkY32cvBMJF26+wNuAj/CO+Ayd8l9FlIhiFLMxZCSPFEZ2iUyRsOn0Z0xsJEYzLWCCAbBTDPijz6vTbn1yABWs6PZDqSePG6jwrYPcwTofVUUIpdnML/blfzXkSlujNeGhQ++3I0F27x0wJLfscCY0uH8vPQRGiGPs+RvgkzhVdaNsyIK8FNiZUAjzpHGAFN5A6vjqxT6JldNuuiQWig+Can7UTy0u4laus6AlKGU6uZFeF8b8ZHEZ1r/REhY0A9LrP7W2kUMQIoTS0fqJy+twM64VRa4CzcQ51VEKL3LhmiuuAxvE/qDTMF4kYK0dY99ognnBC2DVK8BffCeaCSFhZRR2EB2GuJQBqDoZuDNBdmiQ51HyYcjCT5i86dhXo9wWaEGAxIkTB/7+/pg3bx7atm2r9A0aNAjDhw/HsmXLFDGSNKl6sgQEfMsCljJlSjx58gRBQUFK2xbQex87dkz5PwT9z/z58yulLULDoAC5desW0qa13pk5depUdO3aVbYM4wwCJCR37tzBnNG/YHTR7bLHNnxAHAzYkw2ta+bEsj2P0TLfE2SMKK6cWsFEQ4CqifcVF7bL4kJALlt0d84Sf2W6y1clOdAqnCnjveK86HhEdU8oJAy9CbYO99Gq8CBC/GbkflV5p4PudlqClvdxOJBL7g1hYN3xBe4Kw+ShnxqwSS5c/h/UmTz90ZmeUx/5iseTwoVcGZIJsZJcJ16EsRVS5LgsVhAgpbcBeyqrBqmrQzd/aLZ4dhHZEQ5UnG5DOevPWJsC3WYrJIT8CbpZZKCid1jcDBTC6zHwQKbOjSbOm9I0SyIEWKi/t7GGvomfxWQcJDh+QIyv8TsD6RMCuVMBU5rAYd4fhngdKS0GrkiI0St3I3p0C4JHjEALAoRcsLp06YL9+/d/FRfZsmXDpUuXvtrO/fr1U9YNGTJEWe/r64v48eMry/Pn1g/MvXbtGqZNm6b8n8iRIyNJkiTiWvVFcRMjEiVKhB49eiBZsh8DqX4QILTDaGNSMiGhf1CrVi1cuHBB8S/7559/kCbNtzzNnz59wsKFC7F27VrF7Yp2Rrly5ZT3O3JEWH5h4IwChCC/uu4JByC6jQbpUy9S4c+TKTBg0mokTpwYv/32GyZNmgQsss00o9mYaQz8dUO9+06uUCREyI3KWMi1gCq0e4qryfTCsjMc6C5gXPFbkQixGc5gFBv4vWjafVx+ccE30VXDoTixADEXcmu8JYTL3ZfAfSFeHgkh/0QIF5pteSEMTN2ITmKFUsoGi/OE+iKK5zHFcU+phOMJQywRCRix0MxL0rhqwUWnchezggChWkbkYunqbLoPjL8gdlkV48UWCRCq++RoRghjn8Z4qtz9FWsKAGsZ+6Z+Jq2IjDCgGMrVQsjNawX8cwKYKAR79uTA5MZQ4t8cybWnETH1TBGMmLkRcePavnKoOQJky5YtqF69OiZ0SGOyAGkw5AratGmD+fPnyx4VXUhDcHAwatasiW3btiFXrlw4c+aMsp7scFpoNuj69euKO9aLFy8Uu7F79+7KNtaCZl4OHDiAihUrolKlSsiRI8dXFzj6DKdPn8bWrVsVF7F69eop+1Cf7wQIPSVBkSlTJmzf/uNdffonFFG/dOlSJaiFHkl56Zg5cybevHmjZJSKECECNm7cqAgWer8rV67IrQzjrAJk8+bNiOZTG+WyWN8Na5xPRiRKkRnNB67/+qMOGDBACTKKvNyBt6VCwwKDgDJvUC0RCginOARy0QrtQkkiovlBIIYwlkonEfvEwoH8Qqy8WHQvKn6NfAQpLKmH4UzGsIHfqtBmNQMYFTVzGtxQgFjCQ0q6oCdanopziYTLS3H++X1Qs9LQBYHESkQx5ATJYY2EDLmS0exK9Mjq7Iu3OE4SkJCJrQoZikkjVzJaZ3OsID7IKN/6APjDyBkBZybPRuBYddNmmssIY3NvZdlwMAV0syCGcEHDXyucFGPFdDFmUAC5jk3Czh0vhDvNwk75n3rjwt5M3yXGqaSV0DHCPUQa/c0GtSXmCBASD+3atZMt0ylcuLDBm/e7d+9WAsxfvXqlzLDs3Lnzh6KLHTp0UOKbya4fN24cevbsKddYB/r/pAemTJmizHyExfv375X9EDNmTMyePVv26gkQUlWdOnVSdm6sWLGwcuVKZQMdfn5+yJ07tyI4dFNdFIFPBnjmzGpNfxIoO3bsUJ7rIMOZovVpB4WFswoQEgNd8p9H/JfrZI818MD08yWQN100FOsgrgJ6kOIcOHCg9mZAdFhoGNCU+6QLwhC+A6QRxs2IPEAGPYPm79vq+vXl1GxV4UGuRf7CqPogHlOLAfODMKioenujNGosyLWAaFj4pQj6zVuPgQ1LY3KiU2Lvm4GzGcIhfqclN9WikvO/JdPQPiw+HALNstx8BjwWhslTIV585cwLCRm/d8CbQFXA0HlEsWt0hdGJGuqj5+R+Flucv5Ryk2ZkSMhQ4H4c8ZxcymiGJiEtoYkZKwiQstuBf8o41sXIXoRpwIcCuWRuqyAbDoZiWOh3+jWr7AgLQ4KERYdZUHaxEgeFeB0sO/Q4JwR871XiGivP99JZgH7VbD+LuvdaNPgl+Al13t4ABoTtWWNNLHLBOtkRKZOZdmcmZ5mFqFar5XcuWMSSJUuUrK0kOMiYb9q0qVyjQjMPVFJizZo1yJs3r+KRlCpVKrnWOowZM0YRH/Q5TIG+C7lotWyp5nj+KkAoYOX8+fP4+++/Fd+tkAKEhMbQoUMVHzQdVatW/epiRRQqVOgH163p06crOYkfPHggewzjrALk/v37mDVrFjK8+QutC1gh/VvMtFhzvzQuHP8Xg5d9nwPx7du3il/fhBwTZY9GsYJxQFCF7t9PiQFOiIbe2cXbCgOZZj/WlA19duRi9CzY6J9YCI8viChMnRhJPRHHKzIu3XquBEMl8oiB3GkSYeOJGxhStyBG7b6J36IdR7L5z5Q7Dfdm/oyGkYXCMRZnNIIN/D7kCvdAGI9OlQ2IBYhTQ7Mxj8RCMS+v3ovnfkLAiMc3AeojiZm3OjEjlAu5khGR/GWb7lYIaKaGlpiR1cx3scWSmFzNxBJfPM/hDaQTYkYfmnFt7aOdO/y2pr2w0+6L70w3boydBaH4mH0a2T/0U5OLqBZcwtyNCjuA2d3CzoQV9BGYI64rK4X5Rwk0/u6gzppanYie6LGnOCZ6nQWm2TejkxYEyMWLF5WJgFatWinigzyNCMp0RRMDdMOfvJPIVt+wYQMqV1ZPYDLzaRYiRgxLXDxUKAie3rt58+ayxzQWLFiA//3vf/D09PwxBoRiDAwJEJrCIV8vEiI6yNWKCqCQIiPID43EiP4HI+FBUz8kLsLCWQWIDir0MjLjKNkyj9H70+FdxKTIWaGzMr2lc7vSQWnW6CAq/1Ajt6XCwkoihKB0kK0Pqe4S3bMCg3MDnlGj4GXUhHgUIT4QLyW23QnEq7cfkM0rADWm7VKm+sLi9evXmDhxouKfWaDAt2h0OlYn+Boh8JzZ+DXw27wVF5CqzhaEzgLEPTFw/JKBSgHWTz8Az4WAoeWFWCjhxa03ak2MyOJaTalFKZ7g4FPgXC11ltVd2PZQdXMlUUFCLTyKbHFgBiwDlBQCxOmSZLgAdNOv8zVgu5EePOvFMTZkAzC8LlDDylkV1z7/CTGO7EelNdYPpg4PLQgQ8rihgG/KNKXvcpU6dWrlRjhNCpBHErluUTy2DorDIJesu3fDKIrmAIzWqOfOnUOWLFlkS4WqLNIMgA7yBaOdRRmvKGCdSJ48ubJTXB2dEjWXTQ+LKC5tI+YdQIMGDX4QHwRVsiTV6BRY0Tiki+XaMkBAMyBjbHEh2uOFHLvjY/6TRLghjIvjKWrhf6P+wsjV+9Hkr2Phig+C3AzpLoG++KDZPaouGib0vVzQ8L3uL85Vy2+O2A8WH4weNPqm8VJrXVAMWesMQO8caqa7tWXVmY4dFdUiqfXTAL9kdi/xQVROpiaZoHTkzgjNcjH2h1ygKeCcZjiMoba4hB4fBCw7LIbpMcCxW3KFhTyMkBcXrtx0iPjQCjQxQOEQNJNBxQYp9S15bpCwIPuFslxdvXoVixYtUlykKFaEGD9+fLheSI7AaKuZCpiETM1LhU308wpTDmJSYSdPnlTiQchdiFy7DM1o0J381atXf130hYyzQT53NGt0C8XCXiKWxa1odXErdhvcitcZ1+J2wfZ3TdFnXzH4vQlE/f7fx3s4PVY2Eil+42GcrCiYLR3W7diP3v/8h9p/nVar2CdJIrcyH8oYUSzCom8iQ7cQ+s9dkFlXhVGWSTYYRqtYYWb1r+vAUGesd2MFKiYFrvrLRjhQlkGtQDNcBu7JMXZiTXZgw05g+h+iQedgOEsUH2BFVmCVOM/GiUtqrYGGt/tuCYMvEaJiwi4v9JouVI0bQwUI6cY/zcBQaAPNglCWK4LsIPLsIMizg55T/DXdzKYsVCEnELSAZbftBfp36inVF4kQcqOiQGma9ilVqpQyPeTK0MwExcKcjN417CXqLzjp0Qgngyvh5IeSOBtYAhEyNMfgmTvQbPRJ+W4uhr4hb4EBfyUgBvq8Kow2BZJhxvYzymyRtaGT+Wna4bKlhysJj1AG+rMvjS9QxjDOCsV+UEKK6G5cnd4rslr9PSymXFILNGoFigeMb1oWU8bKbK0AbH8ILLohO4wgoacQL2XUzIrTL8vO0AgpSPSWeYfK4H+frylVvt0ZyiRFXkZUq4/cseLFi6fU96BaeyRKqNZGnTp1sHjxYsVVjDw8aD2to/hurWF0DEi1atWUIHOquqiDvhD5o+nShFHaXcpLrIPUGpWGHzZsmJIDOCycPQbEHpA/IVH8Zgnl0WWgQSYM/n2dEOe8C6NntKOIOM0Kgf6hQLN5NGs3KtP3WSdcilD2tZYCTkPFlYQgYx7hjBVhQRl9kq0C1gmDqLgbi+1zr4Cux8IOwM8ns2ZZfIfSShTbCozI69oV650BmomijGonTcyoRtAxZc7r1seqhCfPffHL8m8JkByBVrJgaQGSDZTxlux6qnZ+9uxZJTCdvqsOEklUo6R9+/ahVkM3enzJmTPnD7U8bt++rfiZ6Th06JB8pkJ3lCnQN6SYYZjv0J8h0S2Sne8S41biYugzb4NNxQdBhXucJsbGHMIw3iypRG9zQhwTDGMOa+4CrdK7t/ggcsZVC75SZXQKTG93WC04p4PScWeLox3xMeA0UCEpiw8tQMcEFQ02h0rJgPp7ZcMIPkeMiilRa+LNw5sOFx/M95DnExUepAkDys5K8SX64oOgkA0KhqeUvaFhkgAJGadBNUGyZ/9WnpQyZYWEysTbwl2GcXGEwflvqnS4mqEQOs1cKzttz8uXL+UzFyOcO8dUr0FT6EQHCw9GhwWzHwQVVYxm+Eac20HB+Zf9gC3ikp7HG1h1G8i+HrjwCtgrBEg5y0PqrALFoawXwnGIm8bsaBFzY3FG5QVqplRnQnzCuZf4AVHQx78Iyr0/imb/XJe9jNYgV6+jR49+rQ0YEqpDQm5hp06dkj3fY7QAodzDjx49UqZedFBmrGLFvq9cRtvoQ24tVOSQYYzhfZA4ZqIkwaRTRfEUmdB5pLgq2glKJmBpNjNNYoTh5i/2+0eaX3ckLDoYG3JWGNe5hLHNqCwuAUwvDHTMrBYg3V0JaLgfOCCMw8yx5UYOputxIT7yyIa7orEx8ZMF14lm6YDtFcRxdwXIsg7oYKiOoEcEdH2SB70S3ECOxbb1emDMh2qPJE6cOFT3Kh0UlqELHwiJ0dYWRdCTe4quDgil+qKCJLpCJzrIh16fP//8U4nIZ5iw+PNUKnTfWQgjjpVEt3/ionbWJ2g5ZItca3sokQD5eLZPNE32uAhG3jVuL4yQ/oZvUtgeFh2MHdjxEKht3YLALkWiaGqqYgrS7y4Mf6oUH3UxUHKbWiOosLj00wyJvaBA+TO+QD13+s10Y6H+osPQOmOWkBjaJrxFQnFUVEvHEuJ7AitLAZfrALm91RkREr06riUtg3yevkg4y3kzo7oDx48fVyYmwsPb2ztUz5KvAoQCxidMmKCk0CVxQe5UJDD0oXgOSvVVu3Ztxd+LiraFvGOcLl06pYgepQijABWKA6FMWAxjiC9RE2KFbytcfBwZo+btxaj5+zFrzUWkbX9TbmEfKICqbt26yJRYQ7knLcUEl5W2GdQMJydeyA5bY+DixjC2otF+oJU4xl1wftOqJIuuFh88LJZdlVT3rAOV1QxIm8sDTQ8CV4xM42spjQ8Af7lyPhr9MdCWY6E1/od83W9CmHbIrD63Bu0zAfurAOPPq+co8df1z2i+/JzaYDTL06dP8ebNG9kKG6pPYoiv4zEJBcoZPGLECMycOVNJK+vl5SXXqtBsx82bN5UK6GfOnEGXLl3kGpU+ffooC9UCofeiUvGUKoxhDHHkWQb8tjUTUhf9GRNXXXdYij1KH/3XX3+h4C0Xmqkzw1+eKswvs1LRqDAx9yLIMGby6D3QI5tsMOFC6YppxuPXrLJDQHeuaYbkf0IY2BpyzckfD8gaR3Y4O/oCQLc4IRf8gNopZcNKeEUCNglxmz0uUOtYPBSM+dbt0+06A5T9igoehse1a9d+CM3Q8d0NIZpOoZkNiuugitCGfLuogjQVPkmaNKns+YYuHoQKFNLrKf8ww4SE4jy6b0qDex8zYdKi/UqmBEdC2dxatmyJuNFdJFbJzGDdG6/t4PvtpBdexnmhtLOJXDi5nTV5+gGouRtodwhYWgJo8n3tYaWuA82SPAynjoi5UBxaxR1AYmF/UqC8ZgkpJsJbXAHxPeoK8THnqmxbCT9hD0x/kABB6UvifZTYqDP/uFzDaBlKLkVeUhcvXpQ9P0Ix4zQpQZ5ThrDqjLSjDUnGORi8Jwv6N8+Dhv02fVfI0lHEjRtXqdiP6MlkjxNjpvggrgoBQj65DKM5LDiu+50E+ueUDcYg7z8CtYTwaCD2M82EkvtVxlBuRuQUY8Tau7JhJn/fVv8fxZro3D5vvgEKbAa6ZlU/g8MJKSL0FzelZXrVVdcaUCjJYv80mPC5HOpVK49hK/dj5xn7ul4zljFgwAD07dtX8YgKyYcPH5S6gpQhK7Q4cKsKEJr5YBji4yfg4Is82OVfTVkuvM+l9G+5FBMVSuZFgpprlLYWSJIkieJaiPoPZI+TYoGRRtx7Z2MB4sYXbsYxUBrXl4FAnniyg/mBk75AkS3Ab9lUf3yqERIWA4SYW3BdLUpnKkOEnaIUshOiY0ohoFQitU9x9zoG/FMGqJZcbsxojlgVgddBsmEBt6OmRPdXxZElU0aM+HsXknRbLtcwzkSFChWU2FkqNt61a1elaCLFf5MwoVkPqhFCVdpDu9HMMXlOBP2YzsDVJ0C3DSnxIUpqxC02VFlOe/XArzuKYfXtgqgQZ5vcUhvEiBFDScKgpJj2cNJCARaKDyJYWBSeXCeBcSGmXQLqpZYN5geW3gI6HwUOCuFRyshCfzRG0CxFq4Oyw0iaHhDXsGC1wjq5V6XxUrOSbSkPHK2uPqaLKTd2NG5+s2TaDqDqRKDnCiHixW9G/HNCiNPBwM+Z1LY50KzH/KB8WPMhA8av3oMCo7VlCzCm06pVKyVunMIyaNaDFiq98csvv2DevHlhhmKwAHEiqE5FzJhaGaFDZ9rBRJg6oBEqdlmrxALR0qxZM4yasw2zF2+GR2N7pVoyHop92rNnDxAznexxIqwgPmwOz34wDmD7I6CTFbP2uBJjzwPLbwKHqgGxoshOI6GK8q+CgJW3ZUcYULX1gpvVAnaajuvQ4eZj1VN/YPFhYGZzIEcKIFt/oPAwcS5dEEL1d6B1O7lhOKy+A9QRl9QjMgESzUb2fpEfuRNHR89FuxA5spkl1RnNQV4kFOtBMyFUioOqnxuT/ZYFiJOh9UJ5/16Nj8pVqiJigbGy5xuUVY1qyWiRihUrYuPGjQiOlUP2OAlWFB8RHB+OwzBW5dMXntULDQr+JeFh7hVllTDU/xFGZrGtwKYwSjZ0PSaGqcrAkhKyQ8toTXykLq4udqTXKmB0fSBNAqBFMeDmeODoIGBeKyC6CUI1bUwgXlSg6BZ1dn3oq7zokiMK8k+0Qxo1xilgAcJYDf+PsXHgRW7U6PSn7HEeyEexefPmWHyniuxxApxh5oNhHEhEFtWhMjofEFVYAOSmZg4k7FaXAbZXBNbfA/JvArocBXJsAMpvF7b8NiDbeqBmSmG4RpIv0jJaER860aEvPOwoQh77AYXCcwQwYl9RLNGg3IBXZCE+nmRE6ZSeSDnqkFzLODvkatW5c2dUqlQJNWrUwOLFi+Ua42EB4mRQ4ZcOi4AbepVDQ/IhOBLGHc6KnrsKYtixUhh+vCwG7suLPY+yYvXtwlj99CeselIHUy9VxSCf4hhxrDhmni2AdTcy4/j9mHhiRqGpLxGjY/ihfOg1ZqXscT7IVezePXEldYZsWF">
            <a:extLst>
              <a:ext uri="{FF2B5EF4-FFF2-40B4-BE49-F238E27FC236}">
                <a16:creationId xmlns:a16="http://schemas.microsoft.com/office/drawing/2014/main" id="{42C0C848-261E-CE8B-D472-AF416868A508}"/>
              </a:ext>
            </a:extLst>
          </p:cNvPr>
          <p:cNvSpPr>
            <a:spLocks noChangeAspect="1"/>
          </p:cNvSpPr>
          <p:nvPr/>
        </p:nvSpPr>
        <p:spPr>
          <a:xfrm>
            <a:off x="765175" y="465136"/>
            <a:ext cx="295721" cy="2957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486;g3560725c6e4_0_1448" descr="https://www.tropicaltidbits.com/analysis/models/cfs-mon/2025091100/cfs-mon_01_T2maMean_month_samer_1.png">
            <a:extLst>
              <a:ext uri="{FF2B5EF4-FFF2-40B4-BE49-F238E27FC236}">
                <a16:creationId xmlns:a16="http://schemas.microsoft.com/office/drawing/2014/main" id="{08014FB2-F3BA-EE73-4A89-543E475CA9E2}"/>
              </a:ext>
            </a:extLst>
          </p:cNvPr>
          <p:cNvSpPr>
            <a:spLocks noChangeAspect="1"/>
          </p:cNvSpPr>
          <p:nvPr/>
        </p:nvSpPr>
        <p:spPr>
          <a:xfrm>
            <a:off x="917575" y="617536"/>
            <a:ext cx="295721" cy="29572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571;p5">
            <a:extLst>
              <a:ext uri="{FF2B5EF4-FFF2-40B4-BE49-F238E27FC236}">
                <a16:creationId xmlns:a16="http://schemas.microsoft.com/office/drawing/2014/main" id="{6D6D746F-8A7A-8D19-DCAA-CFE8C72000E8}"/>
              </a:ext>
            </a:extLst>
          </p:cNvPr>
          <p:cNvSpPr/>
          <p:nvPr/>
        </p:nvSpPr>
        <p:spPr>
          <a:xfrm>
            <a:off x="1769819" y="62697"/>
            <a:ext cx="7331404" cy="391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366092"/>
              </a:buClr>
              <a:buSzPts val="2800"/>
              <a:buFont typeface="Arial"/>
              <a:buNone/>
            </a:pPr>
            <a:r>
              <a:rPr lang="pt-BR" sz="2200" b="1" i="0" u="none" strike="noStrike" cap="none" dirty="0">
                <a:solidFill>
                  <a:srgbClr val="366092"/>
                </a:solidFill>
                <a:latin typeface="Arial"/>
                <a:ea typeface="Arial"/>
                <a:cs typeface="Arial"/>
                <a:sym typeface="Arial"/>
              </a:rPr>
              <a:t>Previsão de Anomalias de Temperatura </a:t>
            </a:r>
            <a:r>
              <a:rPr lang="pt-BR" sz="2200" b="1" i="0" u="none" strike="noStrike" cap="none" dirty="0">
                <a:solidFill>
                  <a:srgbClr val="002060"/>
                </a:solidFill>
                <a:latin typeface="Arial"/>
                <a:ea typeface="Arial"/>
                <a:cs typeface="Arial"/>
                <a:sym typeface="Arial"/>
              </a:rPr>
              <a:t>        </a:t>
            </a:r>
            <a:r>
              <a:rPr lang="pt-BR" sz="2400" b="1" i="0" u="none" strike="noStrike" cap="none" dirty="0">
                <a:solidFill>
                  <a:srgbClr val="366092"/>
                </a:solidFill>
                <a:latin typeface="Arial"/>
                <a:ea typeface="Arial"/>
                <a:cs typeface="Arial"/>
                <a:sym typeface="Arial"/>
              </a:rPr>
              <a:t>ASO/26 </a:t>
            </a:r>
            <a:endParaRPr sz="2200" b="0" i="0" u="none" strike="noStrike" cap="none" dirty="0">
              <a:solidFill>
                <a:schemeClr val="dk2"/>
              </a:solidFill>
              <a:latin typeface="Arial"/>
              <a:ea typeface="Arial"/>
              <a:cs typeface="Arial"/>
              <a:sym typeface="Arial"/>
            </a:endParaRPr>
          </a:p>
        </p:txBody>
      </p:sp>
      <p:pic>
        <p:nvPicPr>
          <p:cNvPr id="11" name="Picture 4">
            <a:extLst>
              <a:ext uri="{FF2B5EF4-FFF2-40B4-BE49-F238E27FC236}">
                <a16:creationId xmlns:a16="http://schemas.microsoft.com/office/drawing/2014/main" id="{2D087946-9E6C-1F0D-25B5-5C943D241E5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5779" t="14919" b="10557"/>
          <a:stretch>
            <a:fillRect/>
          </a:stretch>
        </p:blipFill>
        <p:spPr bwMode="auto">
          <a:xfrm>
            <a:off x="9012544" y="2399546"/>
            <a:ext cx="105071" cy="118800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a:extLst>
              <a:ext uri="{FF2B5EF4-FFF2-40B4-BE49-F238E27FC236}">
                <a16:creationId xmlns:a16="http://schemas.microsoft.com/office/drawing/2014/main" id="{748D0A2A-59D4-D863-F685-E3A4540E6149}"/>
              </a:ext>
            </a:extLst>
          </p:cNvPr>
          <p:cNvPicPr preferRelativeResize="0">
            <a:picLocks/>
          </p:cNvPicPr>
          <p:nvPr/>
        </p:nvPicPr>
        <p:blipFill>
          <a:blip r:embed="rId11"/>
          <a:stretch>
            <a:fillRect/>
          </a:stretch>
        </p:blipFill>
        <p:spPr>
          <a:xfrm>
            <a:off x="366796" y="861561"/>
            <a:ext cx="1620000" cy="1238400"/>
          </a:xfrm>
          <a:prstGeom prst="rect">
            <a:avLst/>
          </a:prstGeom>
        </p:spPr>
      </p:pic>
      <p:pic>
        <p:nvPicPr>
          <p:cNvPr id="5" name="Imagem 4">
            <a:extLst>
              <a:ext uri="{FF2B5EF4-FFF2-40B4-BE49-F238E27FC236}">
                <a16:creationId xmlns:a16="http://schemas.microsoft.com/office/drawing/2014/main" id="{D02ECA3E-E0C0-AA10-854F-D470F52A51F7}"/>
              </a:ext>
            </a:extLst>
          </p:cNvPr>
          <p:cNvPicPr preferRelativeResize="0">
            <a:picLocks/>
          </p:cNvPicPr>
          <p:nvPr/>
        </p:nvPicPr>
        <p:blipFill>
          <a:blip r:embed="rId12"/>
          <a:srcRect l="35410" t="40918" r="54462" b="45019"/>
          <a:stretch>
            <a:fillRect/>
          </a:stretch>
        </p:blipFill>
        <p:spPr>
          <a:xfrm>
            <a:off x="2071881" y="887992"/>
            <a:ext cx="1620000" cy="1188000"/>
          </a:xfrm>
          <a:prstGeom prst="rect">
            <a:avLst/>
          </a:prstGeom>
        </p:spPr>
      </p:pic>
      <p:pic>
        <p:nvPicPr>
          <p:cNvPr id="6" name="Imagem 5" descr="MME Plot image">
            <a:extLst>
              <a:ext uri="{FF2B5EF4-FFF2-40B4-BE49-F238E27FC236}">
                <a16:creationId xmlns:a16="http://schemas.microsoft.com/office/drawing/2014/main" id="{5D67B24B-E870-AD45-48F0-06867A6D60DA}"/>
              </a:ext>
            </a:extLst>
          </p:cNvPr>
          <p:cNvPicPr preferRelativeResize="0">
            <a:picLocks/>
          </p:cNvPicPr>
          <p:nvPr/>
        </p:nvPicPr>
        <p:blipFill>
          <a:blip r:embed="rId13"/>
          <a:srcRect l="45781" t="29090" r="6628" b="35891"/>
          <a:stretch>
            <a:fillRect/>
          </a:stretch>
        </p:blipFill>
        <p:spPr>
          <a:xfrm>
            <a:off x="3837002" y="895035"/>
            <a:ext cx="1620000" cy="1188000"/>
          </a:xfrm>
          <a:prstGeom prst="rect">
            <a:avLst/>
          </a:prstGeom>
        </p:spPr>
      </p:pic>
      <p:pic>
        <p:nvPicPr>
          <p:cNvPr id="7" name="Imagem 6">
            <a:extLst>
              <a:ext uri="{FF2B5EF4-FFF2-40B4-BE49-F238E27FC236}">
                <a16:creationId xmlns:a16="http://schemas.microsoft.com/office/drawing/2014/main" id="{15407DE7-7BA3-2166-2707-37CF51441F33}"/>
              </a:ext>
            </a:extLst>
          </p:cNvPr>
          <p:cNvPicPr preferRelativeResize="0">
            <a:picLocks/>
          </p:cNvPicPr>
          <p:nvPr/>
        </p:nvPicPr>
        <p:blipFill>
          <a:blip r:embed="rId14"/>
          <a:srcRect l="28553" t="17596" r="19015" b="37356"/>
          <a:stretch>
            <a:fillRect/>
          </a:stretch>
        </p:blipFill>
        <p:spPr>
          <a:xfrm>
            <a:off x="5616305" y="895035"/>
            <a:ext cx="1620000" cy="1188000"/>
          </a:xfrm>
          <a:prstGeom prst="rect">
            <a:avLst/>
          </a:prstGeom>
        </p:spPr>
      </p:pic>
      <p:pic>
        <p:nvPicPr>
          <p:cNvPr id="9" name="Imagem 8">
            <a:extLst>
              <a:ext uri="{FF2B5EF4-FFF2-40B4-BE49-F238E27FC236}">
                <a16:creationId xmlns:a16="http://schemas.microsoft.com/office/drawing/2014/main" id="{7AAA0C0B-AE4A-5CF0-B644-E5729504936E}"/>
              </a:ext>
            </a:extLst>
          </p:cNvPr>
          <p:cNvPicPr preferRelativeResize="0">
            <a:picLocks/>
          </p:cNvPicPr>
          <p:nvPr/>
        </p:nvPicPr>
        <p:blipFill>
          <a:blip r:embed="rId15"/>
          <a:stretch>
            <a:fillRect/>
          </a:stretch>
        </p:blipFill>
        <p:spPr>
          <a:xfrm>
            <a:off x="295180" y="2383283"/>
            <a:ext cx="1620000" cy="1188000"/>
          </a:xfrm>
          <a:prstGeom prst="rect">
            <a:avLst/>
          </a:prstGeom>
        </p:spPr>
      </p:pic>
      <p:pic>
        <p:nvPicPr>
          <p:cNvPr id="10" name="Imagem 9" descr="Aug 2026 (T+744)">
            <a:extLst>
              <a:ext uri="{FF2B5EF4-FFF2-40B4-BE49-F238E27FC236}">
                <a16:creationId xmlns:a16="http://schemas.microsoft.com/office/drawing/2014/main" id="{BA720D96-4F2D-EB07-6F8B-642F1BB2237A}"/>
              </a:ext>
            </a:extLst>
          </p:cNvPr>
          <p:cNvPicPr preferRelativeResize="0">
            <a:picLocks/>
          </p:cNvPicPr>
          <p:nvPr/>
        </p:nvPicPr>
        <p:blipFill>
          <a:blip r:embed="rId16"/>
          <a:srcRect l="35416" t="59770" r="53379" b="23178"/>
          <a:stretch>
            <a:fillRect/>
          </a:stretch>
        </p:blipFill>
        <p:spPr>
          <a:xfrm>
            <a:off x="7396765" y="887992"/>
            <a:ext cx="1620000" cy="1188000"/>
          </a:xfrm>
          <a:prstGeom prst="rect">
            <a:avLst/>
          </a:prstGeom>
        </p:spPr>
      </p:pic>
      <p:pic>
        <p:nvPicPr>
          <p:cNvPr id="14" name="Imagem 13">
            <a:extLst>
              <a:ext uri="{FF2B5EF4-FFF2-40B4-BE49-F238E27FC236}">
                <a16:creationId xmlns:a16="http://schemas.microsoft.com/office/drawing/2014/main" id="{517312E5-0EC2-FA09-7AB9-3006CDA8CB56}"/>
              </a:ext>
            </a:extLst>
          </p:cNvPr>
          <p:cNvPicPr preferRelativeResize="0">
            <a:picLocks/>
          </p:cNvPicPr>
          <p:nvPr/>
        </p:nvPicPr>
        <p:blipFill>
          <a:blip r:embed="rId17"/>
          <a:stretch>
            <a:fillRect/>
          </a:stretch>
        </p:blipFill>
        <p:spPr>
          <a:xfrm>
            <a:off x="2071881" y="2401218"/>
            <a:ext cx="1620000" cy="1188000"/>
          </a:xfrm>
          <a:prstGeom prst="rect">
            <a:avLst/>
          </a:prstGeom>
        </p:spPr>
      </p:pic>
      <p:pic>
        <p:nvPicPr>
          <p:cNvPr id="16" name="Imagem 15">
            <a:extLst>
              <a:ext uri="{FF2B5EF4-FFF2-40B4-BE49-F238E27FC236}">
                <a16:creationId xmlns:a16="http://schemas.microsoft.com/office/drawing/2014/main" id="{87A3DE8C-A889-1B33-0392-22B47E037E57}"/>
              </a:ext>
            </a:extLst>
          </p:cNvPr>
          <p:cNvPicPr preferRelativeResize="0">
            <a:picLocks/>
          </p:cNvPicPr>
          <p:nvPr/>
        </p:nvPicPr>
        <p:blipFill>
          <a:blip r:embed="rId18"/>
          <a:srcRect l="76229" t="43796" r="12707" b="36085"/>
          <a:stretch>
            <a:fillRect/>
          </a:stretch>
        </p:blipFill>
        <p:spPr>
          <a:xfrm>
            <a:off x="3876584" y="2390903"/>
            <a:ext cx="1620000" cy="1188000"/>
          </a:xfrm>
          <a:prstGeom prst="rect">
            <a:avLst/>
          </a:prstGeom>
        </p:spPr>
      </p:pic>
      <p:pic>
        <p:nvPicPr>
          <p:cNvPr id="18" name="Imagem 17">
            <a:extLst>
              <a:ext uri="{FF2B5EF4-FFF2-40B4-BE49-F238E27FC236}">
                <a16:creationId xmlns:a16="http://schemas.microsoft.com/office/drawing/2014/main" id="{3416B236-2B2C-01EE-623D-18E419417070}"/>
              </a:ext>
            </a:extLst>
          </p:cNvPr>
          <p:cNvPicPr preferRelativeResize="0">
            <a:picLocks/>
          </p:cNvPicPr>
          <p:nvPr/>
        </p:nvPicPr>
        <p:blipFill>
          <a:blip r:embed="rId19"/>
          <a:srcRect l="23936" t="16743" r="26822" b="31107"/>
          <a:stretch>
            <a:fillRect/>
          </a:stretch>
        </p:blipFill>
        <p:spPr>
          <a:xfrm>
            <a:off x="7396765" y="2398509"/>
            <a:ext cx="1620000" cy="1188000"/>
          </a:xfrm>
          <a:prstGeom prst="rect">
            <a:avLst/>
          </a:prstGeom>
        </p:spPr>
      </p:pic>
      <p:pic>
        <p:nvPicPr>
          <p:cNvPr id="19" name="Imagem 18">
            <a:extLst>
              <a:ext uri="{FF2B5EF4-FFF2-40B4-BE49-F238E27FC236}">
                <a16:creationId xmlns:a16="http://schemas.microsoft.com/office/drawing/2014/main" id="{06C96346-A245-31FF-CA2C-049E9E3CA8DF}"/>
              </a:ext>
            </a:extLst>
          </p:cNvPr>
          <p:cNvPicPr preferRelativeResize="0">
            <a:picLocks/>
          </p:cNvPicPr>
          <p:nvPr/>
        </p:nvPicPr>
        <p:blipFill>
          <a:blip r:embed="rId20"/>
          <a:srcRect l="5092" t="10386" r="10841" b="4023"/>
          <a:stretch>
            <a:fillRect/>
          </a:stretch>
        </p:blipFill>
        <p:spPr>
          <a:xfrm>
            <a:off x="5658787" y="2400429"/>
            <a:ext cx="1620000" cy="1188000"/>
          </a:xfrm>
          <a:prstGeom prst="rect">
            <a:avLst/>
          </a:prstGeom>
        </p:spPr>
      </p:pic>
    </p:spTree>
    <p:extLst>
      <p:ext uri="{BB962C8B-B14F-4D97-AF65-F5344CB8AC3E}">
        <p14:creationId xmlns:p14="http://schemas.microsoft.com/office/powerpoint/2010/main" val="3434575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9B57428F-6C03-EAF6-2760-DD91258B459F}"/>
              </a:ext>
            </a:extLst>
          </p:cNvPr>
          <p:cNvSpPr>
            <a:spLocks noGrp="1"/>
          </p:cNvSpPr>
          <p:nvPr>
            <p:ph type="body" idx="1"/>
          </p:nvPr>
        </p:nvSpPr>
        <p:spPr/>
        <p:txBody>
          <a:bodyPr/>
          <a:lstStyle/>
          <a:p>
            <a:endParaRPr lang="pt-BR"/>
          </a:p>
        </p:txBody>
      </p:sp>
      <p:graphicFrame>
        <p:nvGraphicFramePr>
          <p:cNvPr id="4" name="Google Shape;549;p5">
            <a:extLst>
              <a:ext uri="{FF2B5EF4-FFF2-40B4-BE49-F238E27FC236}">
                <a16:creationId xmlns:a16="http://schemas.microsoft.com/office/drawing/2014/main" id="{64BF0B93-EECA-5ED5-4766-38557B2A9B8A}"/>
              </a:ext>
            </a:extLst>
          </p:cNvPr>
          <p:cNvGraphicFramePr/>
          <p:nvPr>
            <p:extLst>
              <p:ext uri="{D42A27DB-BD31-4B8C-83A1-F6EECF244321}">
                <p14:modId xmlns:p14="http://schemas.microsoft.com/office/powerpoint/2010/main" val="2984750005"/>
              </p:ext>
            </p:extLst>
          </p:nvPr>
        </p:nvGraphicFramePr>
        <p:xfrm>
          <a:off x="228600" y="726597"/>
          <a:ext cx="8917250" cy="4455417"/>
        </p:xfrm>
        <a:graphic>
          <a:graphicData uri="http://schemas.openxmlformats.org/drawingml/2006/table">
            <a:tbl>
              <a:tblPr>
                <a:noFill/>
              </a:tblPr>
              <a:tblGrid>
                <a:gridCol w="1783450">
                  <a:extLst>
                    <a:ext uri="{9D8B030D-6E8A-4147-A177-3AD203B41FA5}">
                      <a16:colId xmlns:a16="http://schemas.microsoft.com/office/drawing/2014/main" val="20000"/>
                    </a:ext>
                  </a:extLst>
                </a:gridCol>
                <a:gridCol w="1783450">
                  <a:extLst>
                    <a:ext uri="{9D8B030D-6E8A-4147-A177-3AD203B41FA5}">
                      <a16:colId xmlns:a16="http://schemas.microsoft.com/office/drawing/2014/main" val="20001"/>
                    </a:ext>
                  </a:extLst>
                </a:gridCol>
                <a:gridCol w="1783450">
                  <a:extLst>
                    <a:ext uri="{9D8B030D-6E8A-4147-A177-3AD203B41FA5}">
                      <a16:colId xmlns:a16="http://schemas.microsoft.com/office/drawing/2014/main" val="20002"/>
                    </a:ext>
                  </a:extLst>
                </a:gridCol>
                <a:gridCol w="1783450">
                  <a:extLst>
                    <a:ext uri="{9D8B030D-6E8A-4147-A177-3AD203B41FA5}">
                      <a16:colId xmlns:a16="http://schemas.microsoft.com/office/drawing/2014/main" val="20003"/>
                    </a:ext>
                  </a:extLst>
                </a:gridCol>
                <a:gridCol w="1783450">
                  <a:extLst>
                    <a:ext uri="{9D8B030D-6E8A-4147-A177-3AD203B41FA5}">
                      <a16:colId xmlns:a16="http://schemas.microsoft.com/office/drawing/2014/main" val="20004"/>
                    </a:ext>
                  </a:extLst>
                </a:gridCol>
              </a:tblGrid>
              <a:tr h="1469200">
                <a:tc>
                  <a:txBody>
                    <a:bodyPr/>
                    <a:lstStyle/>
                    <a:p>
                      <a:pPr marL="0" marR="0" lvl="0" indent="0" algn="ctr" rtl="0">
                        <a:lnSpc>
                          <a:spcPct val="100000"/>
                        </a:lnSpc>
                        <a:spcBef>
                          <a:spcPts val="0"/>
                        </a:spcBef>
                        <a:spcAft>
                          <a:spcPts val="0"/>
                        </a:spcAft>
                        <a:buClr>
                          <a:srgbClr val="000000"/>
                        </a:buClr>
                        <a:buSzPts val="1400"/>
                        <a:buFont typeface="Calibri"/>
                        <a:buNone/>
                      </a:pPr>
                      <a:r>
                        <a:rPr lang="pt-BR" sz="1400" b="1" u="none" strike="noStrike" cap="none" dirty="0">
                          <a:solidFill>
                            <a:srgbClr val="000000"/>
                          </a:solidFill>
                          <a:latin typeface="Calibri"/>
                          <a:ea typeface="Calibri"/>
                          <a:cs typeface="Calibri"/>
                          <a:sym typeface="Calibri"/>
                        </a:rPr>
                        <a:t>CLIMATOLOGIA </a:t>
                      </a:r>
                      <a:endParaRPr sz="1400" b="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pt-BR" sz="1400" b="0" i="0" u="none" strike="noStrike" cap="none" dirty="0">
                          <a:solidFill>
                            <a:srgbClr val="000000"/>
                          </a:solidFill>
                          <a:latin typeface="Arial"/>
                          <a:ea typeface="Arial"/>
                          <a:cs typeface="Arial"/>
                          <a:sym typeface="Arial"/>
                        </a:rPr>
                        <a:t> </a:t>
                      </a:r>
                      <a:endParaRPr sz="1400" b="0" u="none" strike="noStrike" cap="none" dirty="0">
                        <a:latin typeface="Arial"/>
                        <a:ea typeface="Arial"/>
                        <a:cs typeface="Arial"/>
                        <a:sym typeface="Arial"/>
                      </a:endParaRPr>
                    </a:p>
                  </a:txBody>
                  <a:tcPr marL="91450" marR="91450"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ctr" rtl="0">
                        <a:lnSpc>
                          <a:spcPct val="100000"/>
                        </a:lnSpc>
                        <a:spcBef>
                          <a:spcPts val="0"/>
                        </a:spcBef>
                        <a:spcAft>
                          <a:spcPts val="0"/>
                        </a:spcAft>
                        <a:buClr>
                          <a:srgbClr val="000000"/>
                        </a:buClr>
                        <a:buSzPts val="1500"/>
                        <a:buFont typeface="Calibri"/>
                        <a:buNone/>
                      </a:pPr>
                      <a:r>
                        <a:rPr lang="pt-BR" sz="1500" b="1" u="none" strike="noStrike" cap="none">
                          <a:solidFill>
                            <a:srgbClr val="000000"/>
                          </a:solidFill>
                          <a:latin typeface="Calibri"/>
                          <a:ea typeface="Calibri"/>
                          <a:cs typeface="Calibri"/>
                          <a:sym typeface="Calibri"/>
                        </a:rPr>
                        <a:t>UKMO* </a:t>
                      </a:r>
                      <a:endParaRPr sz="1500" b="0" u="none" strike="noStrike" cap="none">
                        <a:latin typeface="Arial"/>
                        <a:ea typeface="Arial"/>
                        <a:cs typeface="Arial"/>
                        <a:sym typeface="Arial"/>
                      </a:endParaRPr>
                    </a:p>
                  </a:txBody>
                  <a:tcPr marL="91450" marR="91450"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ctr" rtl="0">
                        <a:lnSpc>
                          <a:spcPct val="100000"/>
                        </a:lnSpc>
                        <a:spcBef>
                          <a:spcPts val="0"/>
                        </a:spcBef>
                        <a:spcAft>
                          <a:spcPts val="0"/>
                        </a:spcAft>
                        <a:buClr>
                          <a:schemeClr val="dk1"/>
                        </a:buClr>
                        <a:buSzPts val="1500"/>
                        <a:buFont typeface="Calibri"/>
                        <a:buNone/>
                      </a:pPr>
                      <a:r>
                        <a:rPr lang="pt-BR" sz="1500" b="1" u="none" strike="noStrike" cap="none">
                          <a:solidFill>
                            <a:schemeClr val="dk1"/>
                          </a:solidFill>
                          <a:latin typeface="Calibri"/>
                          <a:ea typeface="Calibri"/>
                          <a:cs typeface="Calibri"/>
                          <a:sym typeface="Calibri"/>
                        </a:rPr>
                        <a:t>WMO* </a:t>
                      </a:r>
                      <a:endParaRPr sz="1500" b="0" u="none" strike="noStrike" cap="none">
                        <a:latin typeface="Arial"/>
                        <a:ea typeface="Arial"/>
                        <a:cs typeface="Arial"/>
                        <a:sym typeface="Arial"/>
                      </a:endParaRPr>
                    </a:p>
                  </a:txBody>
                  <a:tcPr marL="91450" marR="91450"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ctr" rtl="0">
                        <a:lnSpc>
                          <a:spcPct val="100000"/>
                        </a:lnSpc>
                        <a:spcBef>
                          <a:spcPts val="0"/>
                        </a:spcBef>
                        <a:spcAft>
                          <a:spcPts val="0"/>
                        </a:spcAft>
                        <a:buClr>
                          <a:srgbClr val="000000"/>
                        </a:buClr>
                        <a:buSzPts val="1500"/>
                        <a:buFont typeface="Calibri"/>
                        <a:buNone/>
                      </a:pPr>
                      <a:r>
                        <a:rPr lang="pt-BR" sz="1500" b="1" u="none" strike="noStrike" cap="none">
                          <a:latin typeface="Calibri"/>
                          <a:ea typeface="Calibri"/>
                          <a:cs typeface="Calibri"/>
                          <a:sym typeface="Calibri"/>
                        </a:rPr>
                        <a:t>IRI</a:t>
                      </a:r>
                      <a:r>
                        <a:rPr lang="pt-BR" sz="1500" b="1" u="none" strike="noStrike" cap="none">
                          <a:solidFill>
                            <a:srgbClr val="000000"/>
                          </a:solidFill>
                          <a:latin typeface="Calibri"/>
                          <a:ea typeface="Calibri"/>
                          <a:cs typeface="Calibri"/>
                          <a:sym typeface="Calibri"/>
                        </a:rPr>
                        <a:t>* </a:t>
                      </a:r>
                      <a:endParaRPr sz="1500" b="0" u="none" strike="noStrike" cap="none">
                        <a:latin typeface="Arial"/>
                        <a:ea typeface="Arial"/>
                        <a:cs typeface="Arial"/>
                        <a:sym typeface="Arial"/>
                      </a:endParaRPr>
                    </a:p>
                  </a:txBody>
                  <a:tcPr marL="91450" marR="91450"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CCC0D9"/>
                    </a:solidFill>
                  </a:tcPr>
                </a:tc>
                <a:tc>
                  <a:txBody>
                    <a:bodyPr/>
                    <a:lstStyle/>
                    <a:p>
                      <a:pPr marL="0" marR="0" lvl="0" indent="0" algn="ctr" rtl="0">
                        <a:lnSpc>
                          <a:spcPct val="100000"/>
                        </a:lnSpc>
                        <a:spcBef>
                          <a:spcPts val="0"/>
                        </a:spcBef>
                        <a:spcAft>
                          <a:spcPts val="0"/>
                        </a:spcAft>
                        <a:buClr>
                          <a:srgbClr val="000000"/>
                        </a:buClr>
                        <a:buSzPts val="1500"/>
                        <a:buFont typeface="Calibri"/>
                        <a:buNone/>
                      </a:pPr>
                      <a:r>
                        <a:rPr lang="pt-BR" sz="1500" b="1" u="none" strike="noStrike" cap="none" dirty="0">
                          <a:solidFill>
                            <a:srgbClr val="000000"/>
                          </a:solidFill>
                          <a:latin typeface="Calibri"/>
                          <a:ea typeface="Calibri"/>
                          <a:cs typeface="Calibri"/>
                          <a:sym typeface="Calibri"/>
                        </a:rPr>
                        <a:t>ECMWF* </a:t>
                      </a:r>
                      <a:endParaRPr sz="1500" b="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Calibri"/>
                        <a:buNone/>
                      </a:pPr>
                      <a:endParaRPr sz="1500" b="1" u="none" strike="noStrike" cap="none" dirty="0">
                        <a:latin typeface="Calibri"/>
                        <a:ea typeface="Calibri"/>
                        <a:cs typeface="Calibri"/>
                        <a:sym typeface="Calibri"/>
                      </a:endParaRPr>
                    </a:p>
                  </a:txBody>
                  <a:tcPr marL="91450" marR="91450"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CCC0D9"/>
                    </a:solidFill>
                  </a:tcPr>
                </a:tc>
                <a:extLst>
                  <a:ext uri="{0D108BD9-81ED-4DB2-BD59-A6C34878D82A}">
                    <a16:rowId xmlns:a16="http://schemas.microsoft.com/office/drawing/2014/main" val="10000"/>
                  </a:ext>
                </a:extLst>
              </a:tr>
              <a:tr h="1427167">
                <a:tc>
                  <a:txBody>
                    <a:bodyPr/>
                    <a:lstStyle/>
                    <a:p>
                      <a:pPr marL="0" marR="0" lvl="0" indent="0" algn="ctr" rtl="0">
                        <a:lnSpc>
                          <a:spcPct val="100000"/>
                        </a:lnSpc>
                        <a:spcBef>
                          <a:spcPts val="0"/>
                        </a:spcBef>
                        <a:spcAft>
                          <a:spcPts val="0"/>
                        </a:spcAft>
                        <a:buClr>
                          <a:srgbClr val="000000"/>
                        </a:buClr>
                        <a:buSzPts val="1500"/>
                        <a:buFont typeface="Calibri"/>
                        <a:buNone/>
                      </a:pPr>
                      <a:endParaRPr sz="1500" b="1" u="none" strike="noStrike" cap="none" dirty="0">
                        <a:latin typeface="Calibri"/>
                        <a:ea typeface="Calibri"/>
                        <a:cs typeface="Calibri"/>
                        <a:sym typeface="Calibri"/>
                      </a:endParaRPr>
                    </a:p>
                  </a:txBody>
                  <a:tcPr marL="91450" marR="91450"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CCC0D9"/>
                    </a:solidFill>
                  </a:tcPr>
                </a:tc>
                <a:tc>
                  <a:txBody>
                    <a:bodyPr/>
                    <a:lstStyle/>
                    <a:p>
                      <a:pPr marL="0" marR="0" lvl="0" indent="0" algn="ctr" rtl="0">
                        <a:lnSpc>
                          <a:spcPct val="100000"/>
                        </a:lnSpc>
                        <a:spcBef>
                          <a:spcPts val="0"/>
                        </a:spcBef>
                        <a:spcAft>
                          <a:spcPts val="0"/>
                        </a:spcAft>
                        <a:buClr>
                          <a:schemeClr val="dk1"/>
                        </a:buClr>
                        <a:buSzPts val="1500"/>
                        <a:buFont typeface="Calibri"/>
                        <a:buNone/>
                      </a:pPr>
                      <a:r>
                        <a:rPr lang="pt-BR" sz="1500" b="1" u="none" strike="noStrike" cap="none" dirty="0">
                          <a:solidFill>
                            <a:schemeClr val="dk1"/>
                          </a:solidFill>
                          <a:latin typeface="Calibri"/>
                          <a:ea typeface="Calibri"/>
                          <a:cs typeface="Calibri"/>
                          <a:sym typeface="Calibri"/>
                        </a:rPr>
                        <a:t>CFSv2</a:t>
                      </a:r>
                      <a:endParaRPr sz="1500" b="0" u="none" strike="noStrike" cap="none" dirty="0">
                        <a:latin typeface="Arial"/>
                        <a:ea typeface="Arial"/>
                        <a:cs typeface="Arial"/>
                        <a:sym typeface="Arial"/>
                      </a:endParaRPr>
                    </a:p>
                  </a:txBody>
                  <a:tcPr marL="91450" marR="91450"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ctr" rtl="0">
                        <a:lnSpc>
                          <a:spcPct val="100000"/>
                        </a:lnSpc>
                        <a:spcBef>
                          <a:spcPts val="0"/>
                        </a:spcBef>
                        <a:spcAft>
                          <a:spcPts val="0"/>
                        </a:spcAft>
                        <a:buClr>
                          <a:srgbClr val="000000"/>
                        </a:buClr>
                        <a:buSzPts val="1500"/>
                        <a:buFont typeface="Calibri"/>
                        <a:buNone/>
                      </a:pPr>
                      <a:r>
                        <a:rPr lang="pt-BR" sz="1500" b="1" u="none" strike="noStrike" cap="none">
                          <a:solidFill>
                            <a:schemeClr val="dk1"/>
                          </a:solidFill>
                          <a:latin typeface="Calibri"/>
                          <a:ea typeface="Calibri"/>
                          <a:cs typeface="Calibri"/>
                          <a:sym typeface="Calibri"/>
                        </a:rPr>
                        <a:t>CanSIPS</a:t>
                      </a:r>
                      <a:endParaRPr sz="1500" b="0" u="none" strike="noStrike" cap="none">
                        <a:latin typeface="Arial"/>
                        <a:ea typeface="Arial"/>
                        <a:cs typeface="Arial"/>
                        <a:sym typeface="Arial"/>
                      </a:endParaRPr>
                    </a:p>
                  </a:txBody>
                  <a:tcPr marL="91450" marR="91450"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ctr" rtl="0">
                        <a:lnSpc>
                          <a:spcPct val="100000"/>
                        </a:lnSpc>
                        <a:spcBef>
                          <a:spcPts val="0"/>
                        </a:spcBef>
                        <a:spcAft>
                          <a:spcPts val="0"/>
                        </a:spcAft>
                        <a:buClr>
                          <a:schemeClr val="dk1"/>
                        </a:buClr>
                        <a:buSzPts val="1500"/>
                        <a:buFont typeface="Calibri"/>
                        <a:buNone/>
                      </a:pPr>
                      <a:r>
                        <a:rPr lang="pt-BR" sz="1500" b="1" u="none" strike="noStrike" cap="none">
                          <a:solidFill>
                            <a:schemeClr val="dk1"/>
                          </a:solidFill>
                          <a:latin typeface="Calibri"/>
                          <a:ea typeface="Calibri"/>
                          <a:cs typeface="Calibri"/>
                          <a:sym typeface="Calibri"/>
                        </a:rPr>
                        <a:t>NMME </a:t>
                      </a:r>
                      <a:endParaRPr sz="1500" b="0" u="none" strike="noStrike" cap="none">
                        <a:latin typeface="Arial"/>
                        <a:ea typeface="Arial"/>
                        <a:cs typeface="Arial"/>
                        <a:sym typeface="Arial"/>
                      </a:endParaRPr>
                    </a:p>
                    <a:p>
                      <a:pPr marL="0" marR="0" lvl="0" indent="0" algn="ctr" rtl="0">
                        <a:lnSpc>
                          <a:spcPct val="100000"/>
                        </a:lnSpc>
                        <a:spcBef>
                          <a:spcPts val="0"/>
                        </a:spcBef>
                        <a:spcAft>
                          <a:spcPts val="0"/>
                        </a:spcAft>
                        <a:buClr>
                          <a:schemeClr val="dk1"/>
                        </a:buClr>
                        <a:buSzPts val="1500"/>
                        <a:buFont typeface="Calibri"/>
                        <a:buNone/>
                      </a:pPr>
                      <a:endParaRPr sz="1500" b="0" u="none" strike="noStrike" cap="none">
                        <a:latin typeface="Arial"/>
                        <a:ea typeface="Arial"/>
                        <a:cs typeface="Arial"/>
                        <a:sym typeface="Arial"/>
                      </a:endParaRPr>
                    </a:p>
                  </a:txBody>
                  <a:tcPr marL="91450" marR="91450"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ctr" rtl="0">
                        <a:lnSpc>
                          <a:spcPct val="100000"/>
                        </a:lnSpc>
                        <a:spcBef>
                          <a:spcPts val="0"/>
                        </a:spcBef>
                        <a:spcAft>
                          <a:spcPts val="0"/>
                        </a:spcAft>
                        <a:buClr>
                          <a:schemeClr val="dk1"/>
                        </a:buClr>
                        <a:buSzPts val="1500"/>
                        <a:buFont typeface="Calibri"/>
                        <a:buNone/>
                      </a:pPr>
                      <a:r>
                        <a:rPr lang="pt-BR" sz="1500" b="1" u="none" strike="noStrike" cap="none" dirty="0">
                          <a:solidFill>
                            <a:schemeClr val="dk1"/>
                          </a:solidFill>
                          <a:latin typeface="Calibri"/>
                          <a:ea typeface="Calibri"/>
                          <a:cs typeface="Calibri"/>
                          <a:sym typeface="Calibri"/>
                        </a:rPr>
                        <a:t>INMET</a:t>
                      </a:r>
                      <a:endParaRPr sz="1400" u="none" strike="noStrike" cap="none" dirty="0"/>
                    </a:p>
                    <a:p>
                      <a:pPr marL="0" marR="0" lvl="0" indent="0" algn="ctr" rtl="0">
                        <a:lnSpc>
                          <a:spcPct val="100000"/>
                        </a:lnSpc>
                        <a:spcBef>
                          <a:spcPts val="0"/>
                        </a:spcBef>
                        <a:spcAft>
                          <a:spcPts val="0"/>
                        </a:spcAft>
                        <a:buClr>
                          <a:srgbClr val="000000"/>
                        </a:buClr>
                        <a:buSzPts val="1500"/>
                        <a:buFont typeface="Calibri"/>
                        <a:buNone/>
                      </a:pPr>
                      <a:endParaRPr sz="1500" b="1" u="none" strike="noStrike" cap="none" dirty="0">
                        <a:latin typeface="Calibri"/>
                        <a:ea typeface="Calibri"/>
                        <a:cs typeface="Calibri"/>
                        <a:sym typeface="Calibri"/>
                      </a:endParaRPr>
                    </a:p>
                  </a:txBody>
                  <a:tcPr marL="91450" marR="91450"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extLst>
                  <a:ext uri="{0D108BD9-81ED-4DB2-BD59-A6C34878D82A}">
                    <a16:rowId xmlns:a16="http://schemas.microsoft.com/office/drawing/2014/main" val="10001"/>
                  </a:ext>
                </a:extLst>
              </a:tr>
              <a:tr h="1559050">
                <a:tc>
                  <a:txBody>
                    <a:bodyPr/>
                    <a:lstStyle/>
                    <a:p>
                      <a:pPr marL="0" marR="0" lvl="0" indent="0" algn="ctr" rtl="0">
                        <a:lnSpc>
                          <a:spcPct val="100000"/>
                        </a:lnSpc>
                        <a:spcBef>
                          <a:spcPts val="0"/>
                        </a:spcBef>
                        <a:spcAft>
                          <a:spcPts val="0"/>
                        </a:spcAft>
                        <a:buClr>
                          <a:srgbClr val="000000"/>
                        </a:buClr>
                        <a:buSzPts val="1500"/>
                        <a:buFont typeface="Arial"/>
                        <a:buNone/>
                      </a:pPr>
                      <a:r>
                        <a:rPr lang="pt-BR" sz="1500" b="1" u="none" strike="noStrike" cap="none" dirty="0">
                          <a:latin typeface="Arial"/>
                          <a:ea typeface="Arial"/>
                          <a:cs typeface="Arial"/>
                          <a:sym typeface="Arial"/>
                        </a:rPr>
                        <a:t>INPE</a:t>
                      </a:r>
                      <a:endParaRPr sz="1500" b="1" u="none" strike="noStrike" cap="none" dirty="0">
                        <a:latin typeface="Arial"/>
                        <a:ea typeface="Arial"/>
                        <a:cs typeface="Arial"/>
                        <a:sym typeface="Arial"/>
                      </a:endParaRPr>
                    </a:p>
                  </a:txBody>
                  <a:tcPr marL="91450" marR="91450"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ctr" rtl="0">
                        <a:lnSpc>
                          <a:spcPct val="100000"/>
                        </a:lnSpc>
                        <a:spcBef>
                          <a:spcPts val="0"/>
                        </a:spcBef>
                        <a:spcAft>
                          <a:spcPts val="0"/>
                        </a:spcAft>
                        <a:buClr>
                          <a:srgbClr val="000000"/>
                        </a:buClr>
                        <a:buSzPts val="1500"/>
                        <a:buFont typeface="Calibri"/>
                        <a:buNone/>
                      </a:pPr>
                      <a:endParaRPr sz="1500" b="0" u="none" strike="noStrike" cap="none" dirty="0">
                        <a:latin typeface="Arial"/>
                        <a:ea typeface="Arial"/>
                        <a:cs typeface="Arial"/>
                        <a:sym typeface="Arial"/>
                      </a:endParaRPr>
                    </a:p>
                    <a:p>
                      <a:pPr marL="0" marR="0" lvl="0" indent="0" algn="ctr" rtl="0">
                        <a:lnSpc>
                          <a:spcPct val="100000"/>
                        </a:lnSpc>
                        <a:spcBef>
                          <a:spcPts val="0"/>
                        </a:spcBef>
                        <a:spcAft>
                          <a:spcPts val="0"/>
                        </a:spcAft>
                        <a:buClr>
                          <a:srgbClr val="000000"/>
                        </a:buClr>
                        <a:buSzPts val="1500"/>
                        <a:buFont typeface="Arial"/>
                        <a:buNone/>
                      </a:pPr>
                      <a:endParaRPr sz="1500" b="0" u="none" strike="noStrike" cap="none" dirty="0">
                        <a:latin typeface="Arial"/>
                        <a:ea typeface="Arial"/>
                        <a:cs typeface="Arial"/>
                        <a:sym typeface="Arial"/>
                      </a:endParaRPr>
                    </a:p>
                  </a:txBody>
                  <a:tcPr marL="91450" marR="91450"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ctr" rtl="0">
                        <a:lnSpc>
                          <a:spcPct val="100000"/>
                        </a:lnSpc>
                        <a:spcBef>
                          <a:spcPts val="0"/>
                        </a:spcBef>
                        <a:spcAft>
                          <a:spcPts val="0"/>
                        </a:spcAft>
                        <a:buClr>
                          <a:srgbClr val="000000"/>
                        </a:buClr>
                        <a:buSzPts val="1300"/>
                        <a:buFont typeface="Arial"/>
                        <a:buNone/>
                      </a:pPr>
                      <a:endParaRPr sz="1300" b="0" u="none" strike="noStrike" cap="none" dirty="0">
                        <a:latin typeface="Arial"/>
                        <a:ea typeface="Arial"/>
                        <a:cs typeface="Arial"/>
                        <a:sym typeface="Arial"/>
                      </a:endParaRPr>
                    </a:p>
                  </a:txBody>
                  <a:tcPr marL="91450" marR="91450"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ctr" rtl="0">
                        <a:lnSpc>
                          <a:spcPct val="100000"/>
                        </a:lnSpc>
                        <a:spcBef>
                          <a:spcPts val="0"/>
                        </a:spcBef>
                        <a:spcAft>
                          <a:spcPts val="0"/>
                        </a:spcAft>
                        <a:buClr>
                          <a:schemeClr val="dk1"/>
                        </a:buClr>
                        <a:buSzPts val="1500"/>
                        <a:buFont typeface="Calibri"/>
                        <a:buNone/>
                      </a:pPr>
                      <a:endParaRPr sz="1500" b="1" u="none" strike="noStrike" cap="none" dirty="0">
                        <a:latin typeface="Calibri"/>
                        <a:ea typeface="Calibri"/>
                        <a:cs typeface="Calibri"/>
                        <a:sym typeface="Calibri"/>
                      </a:endParaRPr>
                    </a:p>
                  </a:txBody>
                  <a:tcPr marL="91450" marR="91450"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B6DDE7"/>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450" marR="91450" marT="45725" marB="45725">
                    <a:lnL w="12225" cap="flat" cmpd="sng">
                      <a:solidFill>
                        <a:srgbClr val="000000"/>
                      </a:solidFill>
                      <a:prstDash val="solid"/>
                      <a:round/>
                      <a:headEnd type="none" w="sm" len="sm"/>
                      <a:tailEnd type="none" w="sm" len="sm"/>
                    </a:lnL>
                    <a:lnR w="12225" cap="flat" cmpd="sng">
                      <a:solidFill>
                        <a:srgbClr val="000000"/>
                      </a:solidFill>
                      <a:prstDash val="solid"/>
                      <a:round/>
                      <a:headEnd type="none" w="sm" len="sm"/>
                      <a:tailEnd type="none" w="sm" len="sm"/>
                    </a:lnR>
                    <a:lnT w="12225" cap="flat" cmpd="sng">
                      <a:solidFill>
                        <a:srgbClr val="000000"/>
                      </a:solidFill>
                      <a:prstDash val="solid"/>
                      <a:round/>
                      <a:headEnd type="none" w="sm" len="sm"/>
                      <a:tailEnd type="none" w="sm" len="sm"/>
                    </a:lnT>
                    <a:lnB w="12225" cap="flat" cmpd="sng">
                      <a:solidFill>
                        <a:srgbClr val="000000"/>
                      </a:solidFill>
                      <a:prstDash val="solid"/>
                      <a:round/>
                      <a:headEnd type="none" w="sm" len="sm"/>
                      <a:tailEnd type="none" w="sm" len="sm"/>
                    </a:lnB>
                    <a:solidFill>
                      <a:srgbClr val="E8ECF4"/>
                    </a:solidFill>
                  </a:tcPr>
                </a:tc>
                <a:extLst>
                  <a:ext uri="{0D108BD9-81ED-4DB2-BD59-A6C34878D82A}">
                    <a16:rowId xmlns:a16="http://schemas.microsoft.com/office/drawing/2014/main" val="10002"/>
                  </a:ext>
                </a:extLst>
              </a:tr>
            </a:tbl>
          </a:graphicData>
        </a:graphic>
      </p:graphicFrame>
      <p:sp>
        <p:nvSpPr>
          <p:cNvPr id="5" name="Google Shape;550;p5">
            <a:extLst>
              <a:ext uri="{FF2B5EF4-FFF2-40B4-BE49-F238E27FC236}">
                <a16:creationId xmlns:a16="http://schemas.microsoft.com/office/drawing/2014/main" id="{148EE47C-19D0-6AAA-1B98-A01E4C9B2F1B}"/>
              </a:ext>
            </a:extLst>
          </p:cNvPr>
          <p:cNvSpPr/>
          <p:nvPr/>
        </p:nvSpPr>
        <p:spPr>
          <a:xfrm>
            <a:off x="6534000" y="644400"/>
            <a:ext cx="441000" cy="477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 name="Google Shape;551;p5">
            <a:extLst>
              <a:ext uri="{FF2B5EF4-FFF2-40B4-BE49-F238E27FC236}">
                <a16:creationId xmlns:a16="http://schemas.microsoft.com/office/drawing/2014/main" id="{1E625933-C73C-1BCA-73AB-469E967342BD}"/>
              </a:ext>
            </a:extLst>
          </p:cNvPr>
          <p:cNvSpPr/>
          <p:nvPr/>
        </p:nvSpPr>
        <p:spPr>
          <a:xfrm>
            <a:off x="7696080" y="3486240"/>
            <a:ext cx="1490400" cy="21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 name="Google Shape;552;p5">
            <a:extLst>
              <a:ext uri="{FF2B5EF4-FFF2-40B4-BE49-F238E27FC236}">
                <a16:creationId xmlns:a16="http://schemas.microsoft.com/office/drawing/2014/main" id="{6E349A5E-AA5D-1163-3CB7-E974308EEA46}"/>
              </a:ext>
            </a:extLst>
          </p:cNvPr>
          <p:cNvSpPr/>
          <p:nvPr/>
        </p:nvSpPr>
        <p:spPr>
          <a:xfrm>
            <a:off x="4273560" y="3624120"/>
            <a:ext cx="1072800" cy="27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 name="Google Shape;553;p5">
            <a:extLst>
              <a:ext uri="{FF2B5EF4-FFF2-40B4-BE49-F238E27FC236}">
                <a16:creationId xmlns:a16="http://schemas.microsoft.com/office/drawing/2014/main" id="{A60C70AF-CDB8-EFEA-5375-85EE03B78638}"/>
              </a:ext>
            </a:extLst>
          </p:cNvPr>
          <p:cNvSpPr/>
          <p:nvPr/>
        </p:nvSpPr>
        <p:spPr>
          <a:xfrm>
            <a:off x="4438800" y="3911760"/>
            <a:ext cx="937800" cy="27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 name="Google Shape;556;p5">
            <a:extLst>
              <a:ext uri="{FF2B5EF4-FFF2-40B4-BE49-F238E27FC236}">
                <a16:creationId xmlns:a16="http://schemas.microsoft.com/office/drawing/2014/main" id="{58D481E3-3EB8-67B0-929C-B6167E7708FD}"/>
              </a:ext>
            </a:extLst>
          </p:cNvPr>
          <p:cNvSpPr/>
          <p:nvPr/>
        </p:nvSpPr>
        <p:spPr>
          <a:xfrm>
            <a:off x="384120" y="-144360"/>
            <a:ext cx="304500" cy="30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2" name="Google Shape;557;p5">
            <a:extLst>
              <a:ext uri="{FF2B5EF4-FFF2-40B4-BE49-F238E27FC236}">
                <a16:creationId xmlns:a16="http://schemas.microsoft.com/office/drawing/2014/main" id="{40923411-26FF-C48C-6DC4-47FA3934416B}"/>
              </a:ext>
            </a:extLst>
          </p:cNvPr>
          <p:cNvSpPr/>
          <p:nvPr/>
        </p:nvSpPr>
        <p:spPr>
          <a:xfrm>
            <a:off x="536400" y="7920"/>
            <a:ext cx="304500" cy="30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3" name="Google Shape;558;p5">
            <a:extLst>
              <a:ext uri="{FF2B5EF4-FFF2-40B4-BE49-F238E27FC236}">
                <a16:creationId xmlns:a16="http://schemas.microsoft.com/office/drawing/2014/main" id="{A746B8E8-DD0F-0701-E7AA-FC49C337C626}"/>
              </a:ext>
            </a:extLst>
          </p:cNvPr>
          <p:cNvSpPr/>
          <p:nvPr/>
        </p:nvSpPr>
        <p:spPr>
          <a:xfrm>
            <a:off x="689040" y="160200"/>
            <a:ext cx="304500" cy="30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 name="Google Shape;559;p5">
            <a:extLst>
              <a:ext uri="{FF2B5EF4-FFF2-40B4-BE49-F238E27FC236}">
                <a16:creationId xmlns:a16="http://schemas.microsoft.com/office/drawing/2014/main" id="{3F2DD75E-293A-5EA0-7894-EC296268B021}"/>
              </a:ext>
            </a:extLst>
          </p:cNvPr>
          <p:cNvSpPr/>
          <p:nvPr/>
        </p:nvSpPr>
        <p:spPr>
          <a:xfrm>
            <a:off x="841320" y="312840"/>
            <a:ext cx="304500" cy="30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5" name="Google Shape;560;p5" descr="data:image/png;base64,iVBORw0KGgoAAAANSUhEUgAAAyAAAAMWCAYAAAAJU+LYAAAAAXNSR0IArs4c6QAAAARnQU1BAACxjwv8YQUAAAAJcEhZcwAAEnQAABJ0Ad5mH3gAAAAGYktHRAAAAAAAAPlDu38AAAAJdnBBZwAAAyAAAAMWAD1IqSwAAAAldEVYdGRhdGU6Y3JlYXRlADIwMTMtMDktMDVUMTA6MzE6NDMtMDM6MDB9egaZAAAAJXRFWHRkYXRlOm1vZGlmeQAyMDEzLTA5LTA1VDEwOjMxOjQzLTAzOjAwDCe+JQAA/xxJREFUeF7snQdgFEUbht+7VJLQEnrvRXqTKiBgQQUUFAsW/BUVsCEiTQRsqIgdBLEXmp2mgBSloyi9995bIKTvP+/czmVzuUvukktIyDxh2N3Zub3t930zX7EZAmg0Go1Go9FoNBpNDmA3pxqNRqPRaDQajUaT7WgFRKPRaDSSS5cumXMajUaj0WQfWgHRaDS5gpMnT+LixYvmkuZKsHTpUnMuaxw/ftyc0+QWDhw4YM5dnRw5csSc02g0eQGtgGg0mlzB3LlzkZSUZC5prgSLFy8257LGrFmzzDlNbmDdunVXvQLC94dGo8k7aAVEo9HkCubMmWPOaa4E27dvx6FDh8ylzBMXF4c//vjDXNLkBvKDQqjfHxpN3kIrIBqN5oqTkJCA+fPnm0uaK8GiRYvMuazx559/alO6XMbVLpxrpVejyXvoMLwajRfwBy4mJgZ2ux2FCxc2ax3QcZfrbTYbChQogNDQUHNNCnzMTp06JT8bHBxs1qZA06MLFy4gOTlZfoeVsLAwhISEmEspsD2/19M2Cb8zICAAhQoVklNXEhMTERgYaC6lRh0X9537VKRIEXmM/oAKR3R0NAoWLIigoCBp+tOhQwecO3dOHk9sbCwuX77sPB9s524/VTuePx6fasftUwjmvkdGRpqtU8PP8Zry3EZERJi1qXF3PQg/y6LOh3qNWpe5P673CuF3cv/crSPcb3U/sRQtWtRckz48n2zv6Vhc4X7Ex8fL60ruuusueR999913cpnHfv78eTnldnlf8150hdvh/qr9fOaZZ7B7927Mnj1bLruS3j3nDTy3vE84ZVHXh/vH588bsroP/DzPt7rvrISHh6d5HlV7d/eTu/au97UrPG5+xt215rozZ87I7fKcnDhxAqVLl5aKYZs2bVK9a6zX1dd9VPcHt8f2fI7YjtvgfaW2ob6HRS17eubcfbc71PPNbfD9wc6Lm266SR67O3y53urZ9vTe0Gg0fkI8sBqNJh2OHj1qiB86/rLJ8vzzz5trDEMIWYYQEJzrxA+wsX//fnOtYQgh3njsscec69n2vvvuM8QPt9nCQaNGjZxtXIv4QTbuuOMOuR+KDz74wLle/LAbp0+fNtekIH6YnW2aNGli1qawY8cOuY7758qCBQsM8YPt/DxL165dzbWZh+ejT58+cp+5TSG0GsOGDTOE8CCXhWApzx/Po/W7q1atagjhxNyKg507dxpC4EzVrnbt2oYQTgwhcDnrGjdubH4ihe+//965nuf3p59+Mtek0LBhQ3kOhTBo1qTw7LPPOj+fXrGyYsUKo0SJEs51ZcqUMaZOnWqudcD94P5Yt/Hggw+aa93Dz1jb16xZ01i2bJm5Ni1btmwxrr32Wmf7Zs2aGZ9//rmcv/nmm81WhvOaqMJz8ddff5lrDWPXrl1G8+bNnet5vr788ks537JlS7NVavr16yfXr1692qzxnQceeMD5ndbCe6p9+/bGgQMHzJbu4fkRArAhhFKzxjd4H1apUsXtPrCoZ1wo/+YnDKNatWpu27Kw/b333utsf+jQoVTvG0+lfv36sr2C+/XKK684n3se4+OPP2489dRTclldu3bt2qXajlAsjJUrV8pnzFpvLdzH+++/P9V7i+8Daxu+L/jeEMpMqnp3hfecKz169JDr9uzZY9akhe+Phx9+2Lmd4sWLGyNGjDBat24tl92xefNmuY7nIj02bdpk1K1b17ltvps++eQTc61Go/E3WgHRaDKAAu3w4cON8uXLyx+mqKgoIyYmRq6jsPD000/LH/EKFSoYQ4cONeLi4uQ6cssttzh/0KyFP8BWAWjy5MlGhw4d5Dr+8FEpYKFApT5DwSkpKUm237hxo/HII4841/3yyy+yXsH9U0I+t/vpp5+aa1L47rvv5HoK7a4cO3bMeOaZZ4yCBQs6t/Hjjz+aazNPly5dnPtMgadUqVLOZRYqIDx/PI8lS5aUdW3atJEKlys8xsGDB8vzznYUqj/++GO57q233jKqV68u66nMuPLCCy/IdRT2KaBZlUaF2reFCxeaNSncddddch0LrxOFPc5TKKPwrdYpNmzYIO8RVa/OK8vcuXPNVobcD+5PaGioXEeFwLreFSrAajssSiGjEEpFw5UjR444v5sCY4sWLVJ9nkUxffp0+f2s4/4MGDDAOHHihFxHhZfPAddltB0rN954o1w3atQos8Z3eD6U8Mvv5vmn8KoUNyp5Z8+eNVunhc8X21EhzCy8H3lfcjtUdtXzalXsqJwpPvzwQ2d73teqvVWBU4oy738q5UqJ5jZVexbrvWNl9OjRznoqSFYlnIX3Cvn666+d7xpua+DAgcaZM2fkMan9p3Lsbh+plCr4PrBuh0o53xuqLZ8fKmJquXfv3s5ngNfNlaZNm8p1EydONGvSYlWKqdRVrFjRuczijm+++Uauq1OnjlmTlsOHD6fq9LB2bPDdrNFo/I/7J1aj0aThhhtucP4ojR071qx1ULhwYePWW281lxxMmTLF2Z49jISKgxoxefXVV2WdQikE11xzjVnjYO/evc7tWIVRCuuqnj/uVn777TfnOm7XHaonmfsTHR1t1qamUqVK6W7DF2bMmOHcJ3U+2Gt7/fXXO+t5TAolyE+YMMGscY9S8saMGWPWOBg5cqRzu+zdtNK2bVtZT0HDHQcPHnR+1jripVAjVkqQjoyMlMtLly41Ll686PwsodKolFcKWVRoCa8Z69hj7Hr+lXCvhEZ3UMhWik+vXr1kHb9LnTcKoa5cd911ch0FtwsXLsi6kydPyjoWKq1WlILD/bGiFEkKuWo7VuGTxRVeayX8exoh8RaeZ27Hev2oFKnrcPvtt5u1qVGjfizsOc8KvC+5Hd5LVqhsqu9Q9zlR7V2Pnfemam8dYVL3qOt9vWrVKmd7BZVNVWfttX/33Xed9TxnCvWu4fNthd/FeioWVpYvX+7cDkcUFO62o9rxXUeFWi3z2f7zzz+dy1Y4yqiUE08jrd9++63zs2vWrJF1vKfYmeNumwo+G1zH9xyfTXco5ZCdFhxlIaqTgmX37t2yTqPR+I+MjS01Go1E/EA6fTFeeeUVaeucHq+99pqcPvbYY2jRooWcr1u3LkaPHi3n3377bWnznBHixx0NGzaU8wsWLJBTV4TCYc458Mahm34Xdrtd2nAvWbLErM0+eM7II4884jwfQuDFr7/+Kuf9DW3bFfPmzTPnIO3T//nnH3PJPdbz98svv5hzKQilUE6rVq0qp1ZoB2+F2xIKjbTl/+mnn5y26EJQlD4r9KGYNm2arPOFL774wukD9Omnn8o6Xs+pU6fK6Z49e1Ll9bAuC2VQfjcpVqwY3nnnHTkvfhPkND2Y40M5NQuh0LmdkiVLynvaE0Iwh1Ca5Pzff/8t7ez9CW32v/nmGznPe+rw4cNy3kpG19Uf1KtXTz6zxJvnqk6dOqhcubKc//333+XUHYxQRt8Hd/fcW2+9JadCMUafPn3kPHn22WfNOYd/RWZp1aqV08dHKElymhHqmKy4qyMrVqyQzyVZuHCh231V79P+/ftDKB1ynu+PjN511vcc/WBc2blzJ5YtWybnp0+f7vRzeuONNyAUdTn/wQcfyKlGo/EfWgHRaHyACkiBAgWkE+d7771n1qaFwtXWrVvl/OOPPy6nCv6AknPnzskfP29QP8gUYt1BoZACpoKKChUmT2zZskUKNFWqVJHLsz04DPsLOsJu2rRJztNJ2YoSYLOTH3/80ZxzCDsU+tOD508pCnSo5v5buf/+++W0cePGcuqK9TpRoCLXXnstypcvL+dJUFAQunfvLuczEyZVXbN77rknlbJFoalBgwZy3hrZSikNXM99saKEViojGcF95f0YFRUlAwdYefLJJ+WUAp8rSlDkM0SnYG8FWV+45ZZbpCJCRcqdYMo61YnA+5FO1NlBrVq1zDnvUIqfuudcoaLJbVKJV9eoZcuWcsrPKmVqwIABcmqFygPJ6J7PiJo1a8ppRkpq7dq15dRVESdly5aV03bt2smpQl0rPjcMfrF27Vq5rGAOE/U+ffrpp+VUoYIouIPXmAkKleLj7j2nlHIq0FTgFFRu+vbtK+etHRgajcY/aAVEo/EB/ii98MILcp49ZKpH1xX29lJIo7CjRi8U/MFUgqjrD607/vvvP7k9QgHLFRVNSf2Is+eXP7zuBACFanvHHXfIaXYrIBR+KbhQ6GYPsSvfmZGXsgv2uFOII+4EUyu8blRAOEpTvHhxud+uIT4//PBDWX/NNdeYNamhgK0ENSXgKGXDirqe3twHrqxfv15Ob731Vjm10qVLFzm1CvlqpMndPcRoQhQKb7zxRrPGM0qZu+GGG+TUCu93RtPq3LmzWZMCzzujsSnhM7tCw6rjc72nOXrAEYm2bdvKZ4bXx1+hh11R201POFbw/ti3b5+cV9fNFUbFomDOqHaE+05FmvDeYWcGcXdtJ02aJKfuok55C5+JVatWyXk1EuIJdm6oe98VKqZc5zoyxOeNyol6V7oK/GpkiJ0/NWrUkPNWOBroDvWsq2fP3XtOnUd39766x9kJwWdao9H4D62AaDQ+8txzz0lBij2Kb775plmbGtXbzx9rd73B1apVk1PVq2dl//79smeZP8hUVFQvOwX39u3by3krqnfvhx9+kFNlppWewME2VFBUDx+VluzMlMwRGqJ6UV2hEE3lJDvg6ACFT2VmQaGkRIkSct4d//77L06fPi0FEiXQZcVcZ9u2bXLq7tiVAsNeWl+gMMp9JGq0w0r16tXl1Hp/nTx5Uk5VD7UrDGPqDepa0nTIHbfffrs5lwJHBHn+r7/+evTo0UPWZVdyPDW6c/ToUTlVUIDmyCWFSiVYzpw5U06zAgVTdkSwcFSRx6jC0FIZc4UCOp/jMmXKyPC4VIgIRzSaNm0q54kS4j/77DPnOXU9JqKuB0c8OSrlCs0+3ZltpYf1mPhuUKMoVDA9KUmZhfclO1n4vClFwTpiSRhWmFhHKKzcdtttbkeH+Z7je/CJJ56QyzSFZLHC7yauHUWE547w/UElRKPR+A+tgGg0PkLlY/jw4XKeZliu5jlE2TN7EnTLlSsnp+561djbSSGYwgYFGo660G+Ctsycd0XZKS9fvlzaOfNHlz/GnkZAOBLAHkj2RFN5UZ/PaGTAH3hSMtgjTcEtO1AKHHvc2YNMgUOZr7hDnQcKqV27dpXzSqnLDOpecNdzzHuJeOox9oT1vlEjYFbUd6nvtuLJzMfdiEZ6eNqOO2WStve8rylkKkWHvf6+Kl7e4Gm/1HXl96uRv7lz58ppVmAPOs2+WNhhwGeLysf777/vViGg8rhu3TocO3ZMFj7TNMt03Rc+y4QKANsTftYTno6buFMK04MjZ+qY+K5avXq1fKfQbym9kdXMwNFFjrDw/lMjZxzxZZ4PVzwdI83SrrvuOnPJAe833ndU9mhqqkadXZ9l9SyVKlVKTq1YzVjdPUsajSbzaAVEo8kETz31lBQuKMwr52oryiZf9U66opyY3Qnk7CmnSYXqcaOA8u6777oVZgh/OPlDyR9cCkP8gW3evLnbkRdCRYWjN8rkQPVo/vzzz3KanbgTKhTdunUz5/xLp06d5JQmSErYyUgBoeBFR9eOHTvK88/roUa1fEX5HCjzGSvKdMadYpke1vtG9Q5bUd/lzg/IKsRS8VFBASio0fSFvfbeOIh7upbulEkl9PGeo8LL3n+SFcXOE56EdF5XPiscSeQ9wXPOzoOs9mxzFIOBJljYE08Fh8+98odxhfcVr7tSKihUjxs3Lo25lhK2X3rpJaeJlho5dUd618xXBYTXx90xPfjgg2YL/8HrwncVFRCOQtAnjM8oO1xc8eX9wRE3nhP1nuNxENf3nHpG2NnjivWcqudYo9H4B62AaDSZgLbISvGgjTV/MK3Ur19fTmkm426UQwk97vwhFBydoEkGt52ejwR/vKlwkK+++kqaNKgfXXcoe+mNGzdiyJAhzhEc/uCrXld/o0Z8aOblqbefQpKvgrg3KPMROunT5Ibny5MCwshmFFzo+8FRrjFjxjidfjPriKpMlTZv3iynVpQfR4UKFeTUWxiph06zRJmQWFGmV1bzLOUArJRfwnuLJn8MhkDBnQIel9Pr7VXX0hr0wBVXYfD777+XigmjdfGeUyODrPc36nxYzykVMkY+oxI/dOhQGfVLCfxqZCSz0NyN7wAWmpXRX8EbZ36+I9jZQPOejCLBcfSBz4Y7hVJdDz5Xnjo8+AykZ3boCh3eXY/JUwdIVqFCwH1jBDVeGzUSYT0n6l7fsWOHnLrDVclihDai3nNKKXeNsqXM3tz5Yannk8qHr2ZsGo0mfbQCotFkkkcffVT2flKAUA7OCioWFBqofNB8wQoVBGXL3aRJEzn1hIq2RNOH9LjzzjvlVNnVp2dOowRp2pbTh4UhWQl7+7x1hqYw5IuyQF8KCv48T2vWrDFrU6Bg2rt3b68iYrVp00Z+t+t59YSytSc8dvayenKkpaBFJWz79u3y3LAo3wl1nnxF+e0wBK8ryhFbhSXOCOt5V6Zl7nwplPBmjTakzI6s/iy8RzkqNGjQILnM9rw+7sy6FMqvgSZD7pRJrrcqFjSzot09I06pc6p6/6n0+mp+lh7cljofViWIQi6FTiqBah9UAInMXld/wAhmZMKECXLqCfoxsHOBI688Rt4DvHaESqZSLtwpMjzHvL84qpfboKkp7wuaoqnroiIDWh3GadbHY6aCrAJyWPn444/Rr18/c8mBclyfPHmy3K66J/me4/cqVAeFilZnRW2Dju/qfGs0Gv+gFRCNJpPQDIY/bIQ9xtYwl+ypVD1rjJhkReVKYE+fCoPrCZoAEQpsjKzjKfSvsqvnaAaFRzUi4grXsyewV69e0nRHFbWvrvlE/AWFHzXqMHbsWDlV0DF44MCBsmdeCdfpQRMy4otAoCJF8VjTGx1SEavY86nOjeohZ886zdx85eabb5ZTft7ag8ttKaXEVxMZohx2p0yZksrsiN+hHN/VfUFogkIlkAqBa6+/UrLS8yNQ0C+G7Sg4ujrn83gYDEFtj6jvogCtzqnKi8JnRikj/oB5HDiKxf1T550wChrvLZ4XtQ/KAZ3O6e5GKXMCdS/ynqbvyMSJE+WyOx544AHZC686L6y9+Pfdd5+cqveRFYbmpfkgr31uQ+Xl4LVQ10XduxzN4WgcoYKl3lEq54mC5mzPP/98qiAa/CzfdTQZU9tlUUq79T3HdyzPDUer1fNP2BGh3t1KeddoNP5DKyAaTRbgD7+KQuVqCkNzAkKhSPVM8gdXKSAqnG96MEoSnT7Z68kfSgoT7nIX0JRDmX20bt3ao3DO3m5ui8IoRwFUufvuu+V6d730/kKdD0a4UcIfR48oWFEJUY793uKLTbZyJifpKSAUltnbSfMYdW4YkYwmT9ZIWr7AERsqmjzvVITYA8t5CjXcJkd9vBFwXIVk9p7z3qDyy95+bpNKjer5p+mXNWoQR4HUyNhDDz3kdACnOeDnn38u570RxKngqhE3jgKqhH/suWaOBl4XleuG0M+D9yP3S51Tmg0p8zDVy5xVaBJGnwXCURh+j4IjX8rkSe0DlTPlO6VCzOY0FIjZkcHzTr8ZFZUuPdyZvqnef65TiU55P9D0iMo0r1NuHAHhvcHRHV4LdV14jVTHjNXskcdCaI6qRg45onrvvfdKRVaN4hFuVz1varssPXv2lOut7zmOkKqOHr4HqaiQhx9+WM5TOeH502g0fkY8pBqNJh0uXrxoiB8uQwj4RmBgoCF+LA0hiJprDeOHH36gDYlRpEgRsyYFfo7rWISw45xv166dkZSUZLYyjGHDhhl169aV64RQaQiB1Dh27Jhcx+9TnytQoID83OLFiw0hGMs6IcwZ4sfS2e6ll16Sn+d2uMztcvvvvfeeIX5sDZvNJr//lVdekdtfsmSJ0apVK9mW64RwaWzZssUQP97y+9Q2OnXqJEuTJk1kHYuvCIXN+VkheDvn+Z3Jycmyzblz5+SyEHTlulq1ajm/m0V9htegR48e8rpwuVq1asbzzz8vt9OnTx+5zPqWLVsaQmiRx8brN378eKNFixZynRAujM6dOxvLly83brnlFllXvnx5Wbd27Vq5P9xmVFSUXFehQgXjq6++kvXkn3/+kW2FECnXN23a1Pjiiy/MtSkI4dx5Lvmd3A/Oswil1GxlGEJYTLW9hg0bOo9bHQ+LQiiU8rhYx89w25wPDQ01hGJhtkrh5MmThhBEndvh/aDmWXgOFG+88Yb8ftZz2126dDH27t0r1wkl2ChVqpTzc2XLlnXOf/PNN7INEQqBvO95LXkMfFbIxx9/bFStWlW2L1SokLw/vYWf5XnmZ3m83G6zZs2c389rxP0jJ06cMITSJesrVqwoj2/Dhg1y3ZNPPmkIoVSuq1y5sjFlyhRZ7w38LO9Lfpbb4P0aHR1trk3LM88842zPc8H2Z8+elevUvcjCc8HtCAXKuW+87uoeYFFteexWxo0b51xnfbZ4DS9dumS2MoxRo0Y53zW8J4Vybhw8eFDuo7rHeI9wH/kseuLtt99OtR2+L3ifK2bMmGEI5du5H0LIN5YuXSrXCYVBbp/HwOfX+k4dOXKkvIb8DJ+7CRMmyHrC511tj+dKKLtynu8VxeTJkw2hbDvfc0IxkfWrV682WrduLdtz3e233+48Pt4nfH+rdWq7LL7cFxqNxnv0CIhGkwHsIWXvrnheZHQr9hirHAyEpjA0jXANA0mEMAYhXEkHTvHDJk1DaG5E+3nx42u2cvQe05SAPcVsw2VlVvPBBx/I3myaIQjhQX6ONtM0TxA//LIXfdeuXbLXl72p9D/h57kdbo/b5XpG0mGPIXt9aQLDOkJTBZossOean+Hxcftcz+1xGxx1Ye8qC9tnFjrAjxgxQvZGcrs0FaNZ2Zdffuk0v+IIAfefx8k2NKlR382iYK+xui5sx/NF52uaptAMicu8XjRZUeYXjMDEaDc8Ph4rj5nHyV58nk8eL0cUWKecVrlNnjPuD7dpNfVgG7blem6PpkcqYpEVIdhJnxXeI2xH8w5eU/b+qzwQRG1PXQvutzpujhK5wp5bjmqxd5/nj8fO7bFH3515H0fJ6IxNky+eG7ZnXg4GVOA9ajVb4n3A7+e5VeeJ9xJh+GCaNXFUQ22H8/S/UH5LPEZeH36e547HoEZLeA55nrmOn7Ve14zgZ3meeH743fws6/gd7A2nD4sKb8x7h/c6ryvvfR4DfT94z/Ae4XHxc2yn9i0j1Gf5Ge4/zzu3azXBdMXant/H86LM+ejfxVE3Bj5gclP1vuF22Z7bVfeA9Ty5juQxPxG3xWADPKd8D/B9wXcNR/AU3AafZ26b54X7znuLfk+8v1lPuA/WKFCu8D63bof3i/KrIbwmPKdcx/PM50s5yXO7bM913FfOK7M97gfruF2+25QZFuHox+DBg53vD47w0UyKfh4KPt/W9xy3TfjOdn3PqePjuedzQV81rue9y/NI3yHeUxqNxv/YxMuUWr5Go9FoNBqNRqPRZDt6BESj0Wg0Go1Go9HkGFoB0Wg0Go1Gc9VCkyyNRpO70AqIRqPxO7QN12g0misN/Tno36HRaHIXWgHRaDR+xzXPhEaj0VwJmFxVBU/QaDS5B62AaDQav6Pi9Gs0Gs2VhAlcNRpN7kMrIBqNxq/Q3pqhYTUajeZKoxUQjSZ3ohUQjUbjVxYvXoyLFy+aSxqNRnNlYGfIsmXLzCWNRpOb0AqIRpONMNEeE4qVKlUKTZo0QcGCBWXCt6ZNm8p6lhdeeAHTp0/Htddei8KFC8vC9Sx169aVyeOGDBmSKinYypUr0apVK0RGRsptcttMQsbEW0xOV6RIEZlQ688//zQ/kcJjjz0mE3ExOV7nzp1lkrROnTqhcuXKMrEhE+Sp72dhsjfu5yOPPGJuwQETh73++uvyGNnuwQcflM6eM2fONFtAJtpTx8k2lSpVcn4H91mtY8IyJsHjPvH7ateu7fz+kiVLynOzYcMGc6spx8/kjOHh4TIhmWrPorb70UcfmZ/wDSbU43ExoR3PJb//p59+MtemwKSSNWvWlI6urqh95PXjNWfCN8Vnn30mj5/Xj9eY55bJA1u3bi3bR0REeDwmJm0k3Eful+s+fv7553Lb3Aa3pT5fq1YteS55zTxFBWISOLbh93D61ltv+SWCENNNMaHbNddcI68vE3daj61cuXLyOytUqCDbv/baazK5Iq8tnx1rW+t9Q0WXx1y9enW5XV4LJuRkIrt///0Xbdq0kfcSz0/79u0xe/Zsr+4bdY6//vrrdM/lq6++mur89O/fXx4j73EmvbRum5/htnnNCRNp3nnnnTIJodp3JohkkkU+l+6eRybM4zFZnwUrTNz3zjvvOI+DSSmZSNNfMLEqzxkTCPJZdgfPLd89bDdmzBizNoWNGzfKc/fbb7+ZNSmsX79eHh+vOa9PgwYN5HEziSjPG8+Xp0SoTCzI54fXmu/AKVOm4K+//vKYTHHBggXO88T7kfeRToum0eQcWgHRaLIRZmUmzMDLH04KTMwubc0YTH8JZkmm4MGMxCzM2ss2dJ7k/JtvvikFKZUNm9mRuZ6F2+S2uY7Zpbl9NU/FxhUqCBSYVYZw/kBzO8wOzizMnKptsygB62shjCmY5ZgC0/Dhw+Ux0tHz22+/RbNmzfDxxx87o2Bx+wpui+eB36Gyryv4HWofOG/dB7Zl1m0KI7/88otsr/aZ54bngm1UexbFli1bzDnfYEZobpPXhcfC72GdK1OnTpUKHPfPFes+8jwwy7WC21XHyPNgvQ7quzwdEzM9E7ahEui6j1xmPee5XfV5tuE2ec0o1FEAtkJTFQrJbEM4Zdbpli1bulWwfIEKAfeFx+p6fVlUFnIq0IT7yra8tnwurG2t9w33i/c/23C7PDf8HtbzfHKe9zm3x3PCttwG26d331ARIxmdS2b1p4JCwZ/wGnD/eI9zat222ibniTon3D/uO9tzmfOc8hy5Po/c7+XLl8tngRnOrfCYmWmfSrFi6dKlUiFybZtZ1LuG9w4zlFuzlBPuI88X3z1s5875m9nFuW7SpElmTQrqGfB0fX788UeppPKZs0LlnZ0XK1askNeG93KvXr2c2eKZtd3Kyy+/nCqTPLPD9+jRQyqQGo0mh2AmdI1Gkz3wEWMRgrCxYcMG5zKZMWOGnA8NDZXL4sfauZ7zCiHcOutfe+01s9aBque2rZQpU0bWC+HDrHEgBAf5fVzXrVs3s9ZB27ZtZf2YMWPMGgd//vmn83sUQoA1AgICjNGjRxtC8JF1mzZtcrZTbSdOnCjny5YtK5eFMCuXJ0yYIJdVW3W83CcuDxkyRC4Tbv/aa6+V9UWKFDGEsGeuMYzIyEhZLwQts8aBECRk/U033WTW+I4QruQ2WKzXQyEEJCMwMFCuHzVqlFmbFrUNthWKm1lryH1mvToXCtXe9Zi6dOki6/v06WPWeN5Hda8VKFDArHGwYMECZ/tp06aZtYYhBD4jPDxc1jds2NAQQrDx008/OY/v2WefNVtmDd5b3N4tt9xi1jgQQqtzvxTfffedXC5evLhZk4Jqq45ZHVdYWJi8x63w3ilVqpQhBH6zxpDnhe093Td33323WZNyLtVzqhBCrqxn+eabb8zalGNs1KiRWeOA51S1t/LAAw/IugEDBpg1Dtw9j7z3hfIh6/lMWY+Jzwzrec1++OEH2bZ169ayjscrFB2zZdawvseEEmHWOuD3qnWu51Zx++23y/WVKlUya9ISFRUl28yePdusMQyhWBgRERGyvmPHjmatYQglUb4XWF+vXj15ni9cuOB8XlhmzZpltjaMZcuWGTabTdb37dtX1vH5dddWo9FkH3oERKPJAWhO4QqH/Ql7OdODvdU0wSI0r/EGmowQml8IIU3OE45WZPR9rlSpUsWcS4GmVjQVe+mll2C3O14jNBVhD6UV9iwSd8fvLdz+woUL5TyPhWYVGaH2mWYZ2QXN29QogjvzLCs0sWFbobCZNb6jjkmd08xAUzshXMt5muwpxo8fL3v5ed+sXr0awcHBuOOOOyCUI7meo1rs/c4uaN6UFWi2Q7Mg9ppzNE7BkQQu33DDDdLUJiPUferNOb7++uulWRnx5rnkOc0qNJ1csmSJnOeoEc3MCEcO3n//fTlPszn25rMt/bFoksT1H374oVzvT1yf94zCb3PUR+0/RyXUaJ430NRw3rx5cp7vA15r8sUXX8j3As2+1L1Ls9Rff/1VridC1jHngBdffFEu855R9/fIkSPlOSMc9dNoNNmPVkA0mhyAAqgrvgjlyt6apg3ewB/jgIAA+UOrhHdCu2dvoDkHfQr4416mTBmzNjU0iVACkKJ79+7mnAP1w0978PSgYJIeSqEiFKbcQaGRvgAUOGmuRii0ZBfWc7lp0yZp+uEJmswQ+hbs3btXznvDhg0bpGkJzXfoK0Lc3Uu+oO4l63mcMWOGnA4aNCiVoEzfFAqyNAty50+UVR599FE89dRT5lL60C+ka9eu5pIDdd/wnFBRJ1bfAkZj471sNbdxhUoq7xvey+q+of+BNyiflfSUevpc9evXz1zKOlT8Feoa0iyL81TWreeTStnQoUPlvLrG/oQO3jy/CiogfO94QuXkUM+lr/mCypcvb845/F2IUv6ee+456TOjoMLJThFy5MgROeVnlFM6faGsKBNJmm3SlE6j0WQvWgHRaLIRCuDW3jcrRYsWTXe9lYkTJ8ppw4YN5dQb2AtIrD2B/MG3/kh7gr3d9GtgoVDjup9UKLhM+3f+8CsbfvL88887hST2xrLdBx98IJddUdvluUgPZcPOffF0DjjaQ0dvCut04uV2rb3h/obnkkokhSlrz647OHpBR2sKa/Qb8BYqNhSQeVwU1nlMdKTOCvTVIfTtINynnTt3ynmeNys833RkJtmRTZojckqxUfeCJ+jUr0a/VFvrfaN6sK2jUcrRmCMgnti2bZs8v5zecsstcrscOfAG+gARBizwBP0TlNCb0TF6gzo+KoZKKVX3eYsWLWS9lZtuuklOqfh624HhDVQ0OAqh/J/ol8FRDSo9nlAKB53EifLp8pZ3331XTunEzueOShed2knPnj3l1IpSTvjsET5PHInkOVL3v4KKvlKM/vvvPznVaDTZh1ZANJpcyHvvvSd7TukUyV7WdevWyXrVm+kN6seUkagIe+hpopDRyAsFQn4/oVmOO+iArnojKRRwHynkUcCg6U5WodBG86577rkHt956qyyEwlTZsmXlPFHC3HfffYcffvhBzvtTyPIEe1QpzHB/aNZEGJXKExSCVUQg5bieETwmtU1l6uUr/BwDGDz00EPyXmIUJSqLVCyefPJJ2Yb7os5ZvXr15NQKIxAR9rL7CypV3C86LHsa0VJQyGVbfia986AEbV4XOo8T3o+MpkWB1R2+3DfqXPbu3VueO0Z7YjAG67m0Qqdyb48xPfg8MnDAfffdJyPFMRIUYbQvmlcRpeCokTYrahSAimZmgzK4Qwn1qnNAjQhmpIAwmtXDDz8sl+ks7m70Uz3XvDZ0quc5Z2eHUkAYOZDPFBVHNQLD6+wKP6OijhGOKBI+B66KGlEjWq4juxqNJhsQD7pGo8kBrM6b7qBDrVrvWgoWLGh8+umnZssU1Hpu2wqdMemALn6k5XohZEqnYs7TAZhTVyd05SBuLc2bNzfXpkYIH9IJ+8UXX3Q6gKry4IMPGjVq1DBbpsbVCd2V2267LdW2rKVDhw5pnMF5XlzbcZ/8QXpO6F988YWs//HHH42vv/5aztPR2R1cJ4RH6UxfpUoVuSyExwyd0K3lgw8+MNemJiMndHelaNGixvTp082WKc7wrg7rCu4f1/PaKYTQaOzZs8cQSkG6RShq5iccKAdtaxGKsrk2NcoJ3VoY+CA91L3466+/Glu3bpXzQlg116YQHBycarssnu6b9M4lv2/KlClmSwe+HCPx5ITu7nlUhc8Cna8VngJIKNw53Z85c8btNXMtQnkyP+FAnY9bb71VTuvWrSvru3btKr+H95frdxE6hgvlxOjZs6fcd6EAyHYMsuFK4cKF5TrXwuv/xBNPOJ3vM3qnEqGwOZ3Z3d3LVtwFwdBoNNmDHgHRaHIhNOeh6RR7VwmdL13zcGQETSSYY4Cw51H1UHoaAVE9l+zNVeZEnnw36DzK3t9XXnlFhsqkKYUyjWK4Xk89zhmh7MfZ48nRGmX+w154+rJY7d+J2mehnDlHbZQdf3bCc8l9pSmJMu9huNT0/Dt4LdkjTtizm5EvCI+JeSaIu0AA3kBfIJpOMX+Dgr3gVnMVdc499dLT14ewx1lBfwzuEwMppFfoP8TQqK4wXwP3i2YvVrt+d9DMim3pNJyRb4YajWKoaXW/uzO/Usfsy31D3xjuB0dNFDT/UY7ornCU0NtjdIf1eaT5mRrd4D3HZ8HqF6WuDf0r3KGurWpHnxXuk7tr5lqYm8Qd6t3C+4lhc2m2xmtkvU+s8J1CHwxeD+67Oh41QmtFjU7w2vBzKkgBzTsZEMHTd7jD3fX35OPB0Sqi7g+NRpN9aAVEo8mFUJinw61yXh07dqyc+ooyh6LASyWE5hjKN8QTNHFSykR6P/Q0nyAUlLp16ybtplWUp6VLl8ppZmEiMjrBq6g3TFDmyRyMUNijoOcP6IyanlMxTUbo6MycGbR/p8kP95eo/fUE/RT4OcMwUkWhcgePyZdABe6g0kMzlPvvv1+a7xBlxqKwCt7ulCJltsP9VjDHApUpnqv0CiMzufPZoSLJ/aI/klKyPUFhlG35mYwET3W/M7cO73dun0KxJ3y5b9S5pCmUMgl0PZdWwsLCvD7G9ODzSN8O1SnAZ8vVXEyZzlmTXSqYZ0RBZ3tCp336lbm7Zq5l2LBh8jOu0ASNyiGfh8mTJ0uzt/Sc/VXELJ4XBgdQCsj3338vp+7gtWnXrp0znxGTC1qxdkhQCXKHMs0jSpFnZ4E7VFQu3hcajSabcQyEaDSa7CYjcwGrCZYypxHCrVymCQdNeFxR7bltKzTBYvnrr7/k+pCQEDllPgeVLyCjPCAPPfSQ8fvvv8t5mlbQVEShtukO5iDxtC4jEyx3JhA0JWOdq6kLseYBYS4J5hig2ci2bdtk/TvvvGO29A4hMMvP8dg9mTcJwdZZ71rat29vtkqB9TTBUjDPgPUznkyweEzMG8JjYg6HlStXynqrKZ4veUBohsK68uXLmzUp0HyM69yd44oVK8p1n3/+uVmTeZR5ksoDIgRc47333pPzrigTLJUHhLk2Bg0aJOf/97//yWfi4sWLcllx/Phxp9khc4IIpctckxqeF7ax3jc0KRPKlqy3XhN1LoXQbtYY8rlgHU0RXVHHqPKAjB071hCKipzv1KmTNMOz4kseEObOYB1NzKzwurHenRmgEPDlOubW8AfqfHC/aE7F+fr168vp+vXrPebm4fVgvWvh9bKakxHXPCB89ymzOd7zVtS9S1NIV/bt22cMHjzY+X7ktVbfy3VWaCKm1tF8T6PRZC96BESjycWwd5o9qMxszp5POpv64pDMnlP2djKMKkmvh9IVhoxl7yGd12nCYTXjIdymOwdS9nhnNVSsFRV6leYyQrlIk31ZQTMNZllmL6eKlsQoXL4gFBY5pTmJyjPgioo4RPMzhjZlUZGt6DyvnGI9cdttt7l1FnYHzWR4TBxhYa8+YW9zZqA5G3vimW2cI0rKcZkoUzfXHmaea3W+mWXb3zDnwjPPPGMupQ9HcdT1ZHQjPhOuzwJ75VUvN6+fO/MbV9R9w9EmPmMko5wZPBc8l+wxp8Oy9Vy6QrMhofjLefb8ZyWPi3oWhIIko76p0Q2atBH27KuIZgo1eqDa+BM14sR9KV26tNsgBoT3EK8Ho6ypZ4b7xXebkEOcozue4LlW2542bZp8BlXYa3VOPvvsMzm1wvPOkTp+D+G1VkEsaKZnRYVv5gixMi/TaDTZh1ZANJpcDH94mzVrJudpa07Bx1VITA+aR7U0w03SlIXmDL6SnsCkfBoU9AdhVBxlv+4POnToIKc0+WK4U6tJhSfUPith1FtUFBxGn1LmLDTzsJp60LSH0YcYkYyRiFgYpYjHTNMt+q5kxNtvv23OOfwIvEEdU2bNsihYKdMSCoK8l9S+qihODPGr8sZQkVL2/xT+/GXilt3QHFDhi8JNlAlaRueYZkQquhTNsaznMjtRZnQ09aOJooqIxftW5UGhQK6UYCrEKsqXt/lWfIE+NzSLo29H+/btPZrIKdNEmpSqZ4Z+SOp4rKHCPUHFnfBZ47Gq42F0N8JoYcrvh/C5om8alX3rvavMWqn4KpMrJqx84IEH5Dz9z7JiMqfRaLxDP2UaTQ5A/whrtuRx48alskNm7gqVyZgwbwZj6hPVi6t6O2n/zc9yGwpum6F6OVLBrNZ0pmShE6f6kafAxF4+CiWEPaX0Q6DQzB5V9owT/pBTsVCF4YA9Qftwbp8hc/kDTudzCiHcByv8DtapfCEU4q0J4ziSMmnSJGfvLfdR2YxTgVKCDZ1H6Quijl/5atAx2LrPtF0nviog7GUn7C2mrT+hYEW4j7wu7CVnCFLa/6trSMFd9axyNITCj/Ua0Y+CNveqx56C2zXXXCPn2ZNPqLypERjiekxK8VTHxNEglR+G8P6h0sTvVvcav4/KjjrvyndB3UvqvFKAVsIs943CLe37eU9RcVW5Q7ICe7xVzg/uO0e02PvtDo5gqRDEKgyvKuraekIdI8NQqzwZCnVN1HXwdN8oBcSbc6nuAa7nfaCOUYXhVcXdSA9HFTdv3izn6U/EAA68z/hcWp9H9SzwvlTXjLl6VIAAws/SUZ75TKggs63qfKDwrhz0swLvY3U+uF8cuVCJLZkZnu8b6zPJ0M0cTfzoo4+kYzffg2p0kqMmKumlGhXh883nSjnNU3lSip0awVHXTj03DL+rAnRQ4eSoL4+X9VQUXX2tmLeIzvW89zjCyPYMy8v3Kt9fHNnUaDQ5AO2wNBpN9tKrVy+nfbEqQng01xrS/tt1/WuvvSbX0TZd2USXLl1ahqDkZ13bC+HZED/WaeqVX0PHjh2d21HFbrdLe3Yh1KSqd1foC6BQdSqkryq1atUyPvvsM7NVCmvXrk3VjqV27drmWsPYu3ev3Bfr+mLFijnDbfbv399ZP23aNGPy5Mmp2noq7kKwpgdt0Xv06OH8fOHChZ1hQt3t48cffyzt013Pq1DaDKFQparjZ4WCJbdFlG2+sv1XoX0zKsongGFjXdcNHTrUEMJYmnoVxlcIu05b/IYNG8o6hRD6pC+EEBSdnytRokQaf4PMkJCQIH021HZZGIZVCO9mi9S0a9cuVVtPxer3ohACsDyGChUqmDUpuHtu3JXXX39dtud1dF2nfFaEsuc8l/SBIMpHI6NChCIt/Uqs9UFBQdIPxfU+4/3F+4xYn4VFixbJOoVQ6uU7wvrZrl27yu/yB/369Uu1bYbc5fY5z2fBuo6FPi+tWrVKVUffFmI9DhaGNFZ+P9bSpUsX2Z7XVSjGzvpDhw7JeiKUBxna2nrvMoT4vHnzzBapof9HkyZNUr336GtGnzuNRpMz2PifePg0Gk02wt41DvcLgUma6rB3Vgj05lqHuQvtpFWvHk1+uF4IInKZPZ0sNKNhbx1he9pBs0eQPZ7slWePInu3Wc+eVLZnLx/bcnv8fpobsNeW9vLcD065zCg2jCTjLoQuP8eQqiraE3th2ePKUQ+1b+zhtB6TK9wvfgd7OfkdPA5rRC6OAPD4OXLD9ULocpo+qfND2OPK88Jlbo++KOytt8JjZw8xTVOsici8hYkGuT/sQVchQQnreBzcb+6D6v1V55W93rQzZz2vs7qmtEHnZ1zPLe8JldCNqPY0aeE1tcLrzGPl9eQ6HiPb81rzenD7/F6eK/aec594PzDkKa+L6jnn+edneF5cv4OwB5s93fycP23h1X3Ce43Xnt+t7mVX2APO88xzynOnbPgV3H/euxypUM+IFY5S8Fxbr51C3Tc8Ttd7g+eUI2w8X9w/Xgd1Lnk9eY7dnUvefyy8dnyGeJ9w267fz+2wXt03/DzPCdtzf/mdvO+5zO2q59F6razPgqcRPo6o8vhoepRR6GJf4D3I8Ns8fzwX3C9eB55v3pc8V9xvdW7pF8JzytFcngueQ75DODKhtqXeeTyvPIfcBrfP55fPEt87yqeM14bPGO9r63Oj4PXiqBW/lyUjuC11P/J7NBpNzqEVEI1G4zMU+iikK4VEo9FoNBqNxlu0D4hGo/EZOiVr5UOj0Wg0Gk1m0AqIRqPxGV+jC2k02YVy4tZoNBpN3kErIBqNxmf8EVFHo8kq9IdQUZU0Go1Gk3fQCohGo/EZlbhOo7mSMHQtnZ41Go1Gk7fQCohGo/EZ16hEGs2VgMkpNRqi4+loNHkLrYBoNBqNJk/yxx9/mHN5G47ifPnll+bSlYG+NEwsmBdhgsO8uu8aTX5Fh+HVaHKYhQsXYu7cuTJLMLNnV69eXdYzRwDzAjCjtTUmPbNdb9iwQWYHb9q0qYyvr2Bc/K+++goDBgzA6NGjZU4BZh1mHgdmxWaGa5VteP369bj77rvRu3dvuUwYi5/Zi5k3YO3atTJzMjMDM7+HFX5/gwYN0Lx5czz55JPOjOEK7gezhG/atAk7duyQWYsZu5/fyYzirttzhdmba9eujWbNmqFv3754+OGHzTW+wbj+zOrODN7MpdCmTRvZM0rh6tlnn8VNN91ktnRAEx5mmV6xYoXMTdCwYUNzjYNff/1V5ifgOapVq5ZZmz78Pl5DHtOaNWvkOVP5TJgBnMfJbOnMiUB43T/88EN5rpgDgeZtzKmi4Gd47SdPnoyOHTs6r9e///6LVq1ayXwdCm5r6tSpMpvz008/LTNt//PPPzJ7OzNDWyOX8dpzm7wnmC2aGce539w2rzfvHTXSxfuJGfn79+/vzLvBHCb8HLfPvA0qU7WC9xNzLPA7eE8xVwTb85zz+H7++Wdnngxug1mvKUjyPPMc9OjRQ65T/P7773jttdfkunvuuUfmuOCzMHLkSAwZMkTu99dff42VK1fKfWQ2d96nKuO8ghnWKayqLPVXGt4vd911l3wPjBkzxqxNC6+BOv98PlyfQQVzDjVu3FjmjGnXrp3MqcLrypwanqACxPPFTPwqw7u/YG4OXmver8zrwu/i/niKosf3I33MeJ15XTt37myucQ+3yfcin6H09p3P3Kuvviq3x+ejSZMm5hqNRnNFoAKi0WhyjhtvvFFm3vVUmJ33rbfekm2ZwVgImG7buRayYMGCDLOaC6XHEMK5bM/s3kIQTrVeZVtXPProo6nWswih3BDKjtnCMISgnSZ7s7UwK/WpU6fM1qlxzYjMIhQw5z76wowZM9Jsy1qEYGYIwcxsbbjNGu6uzJ492/xExpw8edIICQlxux1VwsPD5Tkjf/zxh1eZ6JmVm1nxhdDudr1r4TV0zYrtqRChtKV7DVmYkZv7QD7//HO3bVyLUAhle9dM7yo7O3n88cdTratbt665xpDXSyimqdZby5133inbCQU8zbphw4bJdVZU9vHM3F/ZQbdu3eT+9OrVy6xJi7tnkM/U6dOnzRYOhBLrzM5uLbyuzLzvDt4nKku9UBTMWv8gFFmjXLlybvdHKAxmqxRUVnVrYZb5JDMLvCtCiXa+v3755RezNjXMws8s567b7d69u9lCo9FcCbQCotHkMPHx8cann34qfwQjIyON3bt3y7J9+3ajc+fOzh/Iffv2yfbnzp0znnjiCVnXqVMnZ3uWWbNmOdsrjh496vzRf/fdd51tv/vuO2db648vFQNul/X8nujoaHONYbzzzjvOz1BI/Oabb4yAgAC53LJly1SKCgW68uXLy3Uvv/yy/M4pU6Y421977bWp2pPx48c7t9+7d29j+vTpTgG7adOmHgWP9Dh06JBRoEABuQ2eZ+7H+++/7/ye++67z2xpyO0vXbrUuU6dK1VUvS8KCDlz5ozRs2dP+VlO1fYWL15sFCtWTNbzGqnzwWtWpEgRWa/2WZXbbrtN1vMaEdfrZW371VdfyXoWwmvJa8Flnn9r27///jtVW8JryHasU9eQhcKdUqpatGhhtjaMgwcPOrcxd+7cVNtXQi23o+C1Ue2pZCplkNfht99+c7aPiYmR9eT+++93fmbcuHHyHFIoVXVcr1ixYoWznsKv6/3G7SqBlc/Dlebtt9927m/fvn3N2tS89957zja83tZnqnnz5qmOUd1zVGj/+usvY9OmTbKzgHW1atUyW6XA88/nQW3f1/s8PXhNa9SoIbf72muvyeuxbds2o2PHjs595P2g+P333537MWLECKm4quWPP/7YbJUC953vMdXG076zM0e1+eSTT4yhQ4c6l5ctW2a20mg0OY1WQDSaKwB/LPkDWLx4cbMmBY5QcN3gwYPNGsMYMmSIrGNvqRUqM+rH1EqlSpVknauQtXDhQmd7KjYK1QvL71FQeFWCPH+0FVSU1DYWLVpk1jqoUqWKrFe93mTXrl3O9hQyFBQG1ejOgAEDzFpD9rCr9hRqM4PqBbYKJRxpYB0Fn507d5q1hrF//37n97kSHBws6zmy4itqdIVTK8ePH3d+H4VpBUcXWOcqSCnlqXLlymaN++tFrAK+Qglybdu2NWtScG1L2I511mtIKMyq9moUhKg6CphWevToIesfeughs8YB69SIDxVQBT/POuv38jqpttZ7gT3frGOxngPrtbTe34p58+Y51999991m7ZXBqhSzWJ8BBZWLokWLyvX9+vUzax3nRX3uv//+M2sN+T5h3dixY80ax8iWauvKXXfd5VzH4k8FhO8GtV2O5FphxwvrR44cadakvDusx/nRRx/JOp4DV2699Vbn9lnc7TvfMUpx5oidok+fPrKOnRwajebKoJ3QNZpcxu233y6nR44ckVN30M/j+++/d/oReAttwxUZhS+dM2eOtB+nnT79SxQ1atRw2mXTpj8jqlat6rTn//jjj+WU0Kb/4sWLct5q+y4EbXTv3l3O0//FX9B/ok6dOpTC8MUXX5i1aRGCsPSfEMKfPFZCfxp/UaJECQiBSs57usY87/SF2bt3rzwfhPOeoB+EUGZS+Q55gn4h9MvwFZ47Bf053EEfnMcff1z6IgmBUta522/6bxDuN4/VE/Rv4vWiH4fVF4A+JA8++KCcX7ZsmZx6w4IFC8w5QCgj5lzmoR9NZqFv0J133imLJ+hTxXMplDC8/PLLZq3j/Kln+bfffpNTK8rniBQsWNCcS4tQZCEEfunn5G/oz6YQSqU554C+KYR+RIT+R+o+sfq20D+J8By4Piv0m6Ffl1DczZq00B8tLi5Ozqv3KqFfGuH51Wg0VwatgGg0uQw6ImfE22+/LZ0uCSMB0enaG+gISujIqoRgT9CZl3Tp0iWNokMnYELnaG9QTuUUkilQEjojk5tvvhkhISFyXqG2T0dmf9KnTx85nTlzppy6Y/r06fLcUjhiOwp4zzzzjLk265w6dUoKVMST4MfrROWLQjIVJzrxHj161FybFgqnn332mRRUZ8+eLQUvT9D5Wt07DIRAB3xvsAprFSpUMOdSw7C4VEp577zwwgtyX7jvrtStW1cGR+C5GD9+vFmbll9++UVO1XWz8tJLL8mpL07TPJ/cd54nOuxnRQClYs7nYufOnWaNb1ABYSdCeiGtDxw4IKd8ZlwFbaW4WTPBM6gFoUO/gkEWiDVYgaJXr17y/PN8+Js77rhDBjK4/vrrpUJvRYVPrlSpkpzyfuUx8r3UqFEjWUfoOF+oUCE5zyADVh566CG8++675pJ7tm7dKqclS5ZM9b5TwSZiY2M9KtMajSZ70QqIRpOLYDQpJRx36NBBTq1QaKJQzl69pKQkWUcBlRGq3MFexdWrV0slhZFn2Jaw5zO9nlFC4ZRQiHBFRZChgKR6GNODEW3IhQsXnD2ZjMxE1DorqneXbdUoiT9Qwg0jCrmD59ba08rRBypIjJCVWShkc7sc8ZkxY4YcESIUFhnFyhWOtjCCFqFQxu9m7627qEGMMqWUNI7YEArkKrKaFZ5HtuU9ptry+xn5zB28tlQSOWrAESNG0SJs704B4Tnds2ePnOd+U3jkvlijtikodCuhlBGJGEXLHeo6WUfuFDyPrhGu0oMKHBUOXk/1ucyOguzbt8/5/GUkBGcFNQJHXEcATp48ac6lMHToUDmdP3++VPA42kZFkPzvf/+T05yCo1Q//fSTVEJVJD7eg3yvqdFX1TGhFAU+E4yeZ0WNAKo2vqDun3r16smpokiRIh4VG41GkzNoBUSjuYJQGGSoSRb28vKHkXDas2dPOW/lzz//lCEnKXimZxbEUJzkxRdflCFQGUKV5gqEgqzVFMoTNKch7sx6VB0FWdUuPazKjhLclPmFOxMKZb5DQZZhNv2F6gVVArgrPLcqH0N6pkHewH0nDOXL7dKEiCYlVMIoZFEZsfY8M1wp4XV69NFH5TzNwdyhziH3ldsmGzdulFNPcFSFbXnf7N+/36xNi7p33njjDRma9cYbb5TCK4+Hpj004XIHR614v5H0zMUUFJapXPF8UDl2h7pOnkbruG/eQiWcx8Bngb3zhAJyZmDPPc0GOYLF0K7ZBRVJ9t6T5557Tk4JFUkqtoSjBgqluBLeIzy3ivSueXZBJVQp7xxpKV68uBwF5YgnFRM1YsOOFaKUAitKgbUei7copU29V60opYjvUo1Gk/NoBUSjuYLQ9vnNN9+U5dNPP5U25RT6KCy663Vnzy0FQ/6glitXzqxNizKZolDIHCFqmQIwe4KVUJMbUIJ6boDntn379nI+PdMYb1DKBXOb0FyIvdGE9vvs8Xcd/VA5MZin5YknnpDz1h5wK+xdJtxX7jNRIyueYE8y21IB9ZSDgSjBjKMugwcPRnh4uFym3T6VQU/fQ8VJmc6VL19eTtODgqXqnacwnxkBk8qEt3C0g+eNo4DKn4QjPDTDyQw8N3/99ZfbER5/opQzmgZytJAKj1I6rVCI52gSoWkVFRAem/LToiLsaeQvI+gzweueUWH+Dlflnh0UNHli/iDuD58Hjjp4azqXm94PGo3Gf2gFRKO5glB42b17t7Pwx5omU8rswBX2iFLwYU9hemZBSvil/waTiymbcG7bW5SSokYqrKg6CnRKsE4Pq3CphGelQJ04cUJOrajRHR6HPwU85Xth7TW2wnPLESN/QtMlOvErUw/2RKsRDCvqmtEpmQIkcTVHcYX7yn0mSlHwBJUCtmUvtDfKFUcXqLAoXyCOxng6b4SjJLzfiFKmMoK9+ryXqYi7ywSuvs/TKBgVMFf/IXdQiOUICIVfjqbQ/4LngKNOvjixW+H18uQL40/YafD666/L54Zmi0yoxxFIFRRA7cOsWbOcTvFff/21nBKOrKo2Vt8QX+D7iKOSGRUq19Z7hGZiTAbKJJu873iumZzT1fdJjXC5C4yhrr3Vsd5b1AiLeu6tqJG+0qVLy6lGo8lZtAKi0VxBKFRYf8C9EeZJzZo1ZUZt8vnnn2PatGly3hPsbWTPNm3XvTXFUL4ZzBrtCjNXE5qiZCQkE7UNjtwooUBFwmEvsitq+2zrznk2s6jtutqEW+EoE4UlKj40daEC587e3ld47BzRoNCbnhM8oYDG9uxVplBGATS9QAPcLh27vYHtVBQq9qrTeT09eK64LxTilL+JJ7i/VCi4/7zX3nrrLalYe4KmeRSoiVVoVqjrpAIWuELlyJ1/iCu8x6jcM2gCFQcqSMrEjiMDuRkqT9xX+tdQYaPpHp9hZTrEEVOifKWo8Loqisr3KbNmhcxAT1+gjIpr1DoqT+xMYNADdjRYs+XTx0wpF8onhyZTrvuo/IrU+84XlJLmap7I71WdIsy8r9Foch6tgGg0eRA6NCvTikceeQT33nuvnPcEFR0loH733Xdue+BdYc8lYRQo1VuomDp1qpyqNhmhhFyrzb5yfmbPtKvQQcGYeHKQzizqnKmwwO544IEHpLBKxYehXgcOHCiVPH9w2223yemkSZOkYOnJF4WjFQxjyvNF5W348OFOx3930EFXOSBnxJQpU5yRkWgypfxN0kMJjryO6d07HFmgosJ7jUInR1wy2n7//v2lH5DrPUZUiFp3YYOpdNPkx90ImitqFKdr16547LHHZFHBFRhuOjczbNgwaVr11FNPyeh3DD/LAAEqzC3PuRV3vf0ZhdzODmgSRsWP+8d3lBWOeFnNB6lAU2ni88AREgUjVCnFKjMKiPoM7xHlM0PUSDBHwfQIiEZzZdAKiEaTB1E9nL7YryvzGApzNMkYNGiQXPaEiv5EgXPUqFFmLWTYUfZ2ElfBwh3sAVc9/swRoaD9vnJOp5CloAOz6pX2Rjj2loULFzrNoKhkpIcyh1KRdzz5YvgKBWbCYAKMBsTiCXWN1QgCRxc84drjnRHq+LxF2etT6GcPO0OgesKX/SYUAq2O3FaFQuWEYJhWa74L3pMUyvld3iipVHJpwkPFi8ofi3Km5/3mTSAFV+in5a3SlxXUqALPp1LSqEARKqXKVFKFtGUYb2sODqJGANLzG/M3DLXL60Rhn8o8FSjV0UB/HJqLKUWAo6hKWVCdD0QpyjxGdZy+wOdWvWOsAQfUdtNT6jUaTfaiFRCNJodhb6TyceCPMEODpudoSYFCmVuoMLyqWH+sFcwLoAQVClcqwozqxaZpDE0dKJQRCjaqDb9H5ZugYKicWukkzFGWsWPHOoVxCn7WERAK9yokL3tolfmSak9TEeYEUNAkTCUgfO+992RkIoY0VeZBdLRVAru38DzSV0GNLPA8cz84gqC2RYdaJayxJ9ZqnmE9tyzquijHbG/heVc9rpyqXAP02aDwz+vOkY3//vtP1vOaKft9tc+qMFcEoYke4Xrr9Uovig+vpcolocLwqsJRNFd4DVWPMz+nTM+Uwzx71+nIzJ5tnmPa9itYb92+UiLVfrO9iupFExj1DBAqsjR7I9a8FrxOSgm55ZZbpNM6/RgorPL7GMpXCdU0bbN+lvvG54DfSd8JmiHxM9Zrqr6TI2O+mCfxHFF4ZQ++p6hgGcH9pRKjlAUqQVx2DWvNoASE5ojM2cIRBSrTVL6s0cM4WsaoU4S+Ynw3MOIUFUZ+B83OXEdK1ftEvS94TTJ6H3mLurcVTJ7KDg2a56lEo9YRUa4njNBHZYVJKlX+HWuiUgXvIe679bmxXn9C/yCajxF2flDRZaeGGpHl+0mj0VwhxItGo9HkIB07duSve6oihCpzbWouXbpkCMEhTXt3hcyaNStNvVA85Lro6GhDCGvO+pkzZxp79uxJ1ZYlMjJStlc8/PDDhhCaU7URQoQhBACzhWGsXr061XrXUr58eUMI4mbr1PTr1y9N+zJlyhgnTpwwW3jPt99+m2Zb1tK4cWNDCHhma8MQwq3bdq5l9uzZ5icyRigEac5XeHi4IQROuf7mm2921j/55JPGnDlzUrX1VIQAZQgFIU19iRIl5HbdwWvp2t5dIWvWrElTLwRZuU4IeYYQ+p3148ePl8Xa1lOZMGGC3IYQ+tKs4/Eo3nzzTVnXo0cPs8YBr1ezZs1SfY7nVygkqa6lEFhTtWHp1atXmjreI0IZMooWLZqqnve5twiF0vm5cePGmbW+MXjw4FTfr8qzzz5rtnCwf/9+o3Tp0qnaCOXDEMKz2SKFVatWGULIT9VWtf/000/NVinw3eDalsXT+8gXfvrpJ7ktoSwZO3bsMCpXrpzqO4RCler6kW7duqVqwyIUKCMpKclskULTpk3TtGVxfVb53NWpUydNO6EEmS00Gs2VwMb/xMOo0WhyCPZy0vSAvcg0haITJO26PTlbsyeZjphszx50a04E9lwynj57NmkWw7wi7CFmbyDNh2jiw8g/LISjKTRlYe8ve1bZKz3DdGqlgy4dz+m4ae2ZJOwNZ28ve35pysX9tSIECbkdmmcxFwHt69n7SOdh2nqrqE6eYFQthiLm9tk+PROf9ODoEs0r2IvLHmXuB19xNHmiA69y2FVwX3le2bPM88/eYivsOWfPs1CSfIp4xFELjjRxuxx54jVW/h8cdaEPDc1T6KTLnmleM/bO8zrw+JUZE+FoFXt2aTLHUSH2bLMd7yFeL+6zSjDpChPScVSDPeF01rYGOeC1Z6bxm266SYZqZo88t8395j3K0SqGT1W+EhzJoRkLR3CYQI7nmp9nTzfDCqsRNgXvBY6gcNSCTsbshWd73pf0+WBPOI9fRUXjdaKpH8+1O3Mb7hNHKngcNN9zjRTHe5ujOryPuU2eK54XXgMW+qVwVI/+PzTH4rnheVXPFXvl3SVw9ASfMV435vDJDGp/OQpBh2yeZ5oL8Xrw3Fjh6Ay/i5/hiCVHCt3lzCC8rzgywvPNe5r3Cn1H3L1fGJSB55VteL14zWkOld77yFv4TuC7iUlPeY/z/qIJnxppcncNCZ/dDz74QN5f9A9yl6iU8P7nKBfPB+9Z7juvL/2G3EWE4zuAo1V8x3Bk15drrdFo/I9WQDQajUaj0Wg0Gk2OoX1ANBqNRqPRaDQaTY6hFRCNRqPRaDQajUaTY2gFRKPRaDQajUaj0eQYWgHRaDQajUaj0Wg0OYZWQDQajUaj0Wg0Gk2OoRUQjUaj0Wg0Go1Gk2PkmjC8I0aMwIQJE8wljbcwJn9Gl9CbNhrf0efVAXNWMKeERpPd5PZn7mp9J+TXd51+x6fl7Nmz5lz+g/cC80tZ8ylpMk+uUUCYSI1Jiggfeo13MNkbEz6lBxNLxcbGmksaf6HPqwMmLGNyL40mu/HmfXclye37l1mu1uPKiPx63OnBRI/5FSaYZVLe8uXLmzWarJDrFBBmHm7Tpo1Zq9FoNBqNRqPJTTRs9DZs4s+QlvxKjFSdx1y2diS7rifWNp7WE09t3C0b8o/75fAwYJ3rNlmU94HrNoj1M2Z7m4F1/z6PoUOHol+/floB8RPaB0Sj0Wg0Go1G4zUU0Q3xn2FPRrJdiP2yJJvFOu9Y72iTui5l2dN6z20477oNFioLhpBsVZuU9Unm1LHOUbzZLx6nVUHR+AutgGg0Go1Go9FovMYhlNvB8QaqI5x6Kg51JW2dL8uudZx3Xbbb7CgQbEegmDrEW7XejmQxDQqwIUCss9O3x1xn3Ya7ZflHTUvjd7QCotFoNBqNRqPxidzkn28XOkLJyHiEFYhHxbLRMJLMFQKqEoEBQAmxvnCYaBPs445r/SNb0AqIRqPRaDQajSbPkmzYEB4eh+BAA+XLXECBUKGBmHpGUrINxYrGIVwoH1FRsbDbEx0rNFcUrYBoNBqNRqPRaPIGzgEMxwwHKBgJ3kAyihePRXJSIkoWvyiVEsKRmqrlLiLmsg3Fi4h6OTriWOf838dBEU3W0QqIRqPRaDQajSZXQ2WB/hhBAUBYCEc4HCIsdQfqGmfOF0CZUmdw+FhBVKl4GgEBhlA+OPpxGZXKnRKKB0dJ4hGbGCS2laJxsF14aBLsWgnJUbQCotFoNBqNRqPJ1TBrRJBQFgLsyShWOAGRhRIcK4TyYbMZuHApEIFi3fnLwShSMBYFAhOlZlKx7HlEXwxAseIXEJdoQ5xQRJSuYRftyxSLQXBgEoJDksV2zBWabMdrBeTMmTMyA6Yq1sRjzILMugsXLpg1DtiGn3Ot12g0Go1Go9FovEZoB3ahgFSucBHnL9lRvtQFRBWKR3KiXY6OxMcHIjnJLkqAHCWh30dcXABKRsVg++5iKFniAi5EB8tREZthR5Jo27j2adiEDBsamozIImJbyY6v0mQ/XikgCxYsQLNmzXDzzTejffv2aNy4MV566SVzLbBnzx707dsXdevWTaWYvPHGGzKp4IsvvojERO30o9FoNBqNRqPJHJfj7Th7zo4alc5h/9EINKl7DHVrnECSUEJYIotEo3SxaMQmJGHY8zPx3GN/oHXT7Th8rBAqlxfKRkASIJSMkNB4dGx5QHwGiIkNRrmSF3H6bLAeAclBvFJATp06hf79+2PChAn48ccfsXfvXrzzzjvmWqBatWoYPnw4oqKi8NVXX5m1wKuvvopGjRrhgw8+QGBgoFmr0WjyCxwd1Z0PGo1Go/EHNLU6erwQkoQe0aLJQWzcVgzXX7sPdaqdEgrGObRtsw3lS5/DngPFUbnScTze6y8h6SYLJSMIdaufxLUNDqJIxGXcfsNWFC18GfuPFMENbfZh96GCiI0PML9FkxN4pYDs378fHTt2RJMmTaSy4YlixYrh66+/Npc0Gs3VDhWM48ePIy4uzqxJ4eDBg7jvvvswYsQIjBo1StrvajQajUaTHhyEsNlsjmIuW7EFJmPd1pIIEMpI6eIXMHNhTTz9v6V4Z8T3aFh3L4oXScCWHaXw48/NsXlbZcxfUhfxyXaUKn4K93RdjfGvz0BYaAIWLquA61vtxIZtJXD6XAHYxfY0OYdXCsi+fftQoUIFc8kz9erVk4LIn3/+adZoNJqrlTVr1qB27dooVaqUVDJGjhwpRz3ffPNNWSZNmoSxS6Zj6MENaN68OX777TfzkxqNRqPJryQnG0hOSoaRZMBw8blgR1WyqAeShAKSDOoEXE7VgSU0EkOUFf+VRdfOm1Cu1HmMm3gdzkSH4eyFArgYZ0fT+geFgBuMPftLyvV1qp3AoePFEJNkx8Zt5THt1wa4t+tG6Yz+79ZisNuTdCTeHMYmLmqG5/zuu+/GsGHDpECxY8cOPP7447jrrrvMtQ42btyIKVOmyN7Qc+fO4aeffpL1vXr1wnfffSfn0+Pee+/FtGnTsHTpUuk3otFo8gZ81ou+0Af1Lp0xa9Ji73Y3nr4YiEGDBqFBgwZmrUaj0WjyIg0bjxNKgR2GD7FrqXgECcWhVPFwRIrCEY79+y/gXHSMnDfE+kKFQlG7VnHUrVMSoaGBiI5OwObNh7Fr9xmhXMSL7wwUygIQIJQTfn+v29eiy40b8NCzDyI8LA533LwZt3Zch1KR0QgPj6VGIx3Tz14Iw/bd5TBjbkMsWlEFd9yyAb26r8Ww12/H9n1FZG98ktieI2t6Muxif8Tu8ONyBGbd2ucwdOhQ9OvXD+XLl5fHo8kaXo2AHD58GOPGjcMLL7yAt99+G88995z063DHs88+i927d+Po0aNmjUajuZq59dZbsSCooLnknuRfp2Ni5ShtoqnRaDT5ACG/S8GdSgf7ualclI4qgFvuaYg6T7TH3UNuwCuv34K33rgZd/eoh5CAAFzfrjJeGd1JlJvRr28bPPpISzz1ZBu89upNGPPKtfjffaFo3vCY2M55oRmIf8k2FImIQ9XKx9H9pvVoWPswbm6/CZXLnURYSBySE+xITgyQwyVFC8egcb3dcn2pqFjccdMGFCkklJQC8Ui4HIzQQAM1K51B83rHUbF0DCIKMM8Ij0CTXXilgJw/fx5ffPEFKlWqhIYNG0pTCiokly5dMlukUL9+fRQpUgQTJ040a9xz4sQJPPHEE3I0heXvv/8212g0mrxESEgIAu58ABm5msd++gEK7N6GhAQzdrtGo9Forj6EckCzqUIRwahdqwRKliqEkiUi0P6JNvincW3UqVMKHWoVR8XyRdC8ZUU89fz1eP3tmzFkWCdc374GSpUqiODgQAQGBiA0JBBlykShTdtr8ezAPhg5/Cbc330fhj61AO+NmoY7bluDJKHgNGl4FA/fvQrVyp+AkSgUD9dwukJZYa6Pjq234n/3/o1CBWNRKCwWLz4zB28O+wXPProctaucwsEj4ThyrAAuX7YjNChJjohkF+zQj46ONpfyH14pIDSvChDaqYLhdulwvmrVKrMmNVQsZs2alW70mxIlSmDMmDEyVC+LNsvQaPIufB/s8yLYlT32MoKCgswljUaj0VwtJAtFIDEhSY54lCoZjpdH3ohx73VF7xGdUOHuxvjCKIhmkUF4uEZBRAjlgiZOPx+IxuiNZ7EuqjjsBUPFVuh8bhFN6YgullkCAkJQrExrGCGPY9W/nbF9bztM+/l6jPuoEy5fCkL1ise5E3LkhSZdaTBs0nTrhvbrMXteQ3z4WQdM/aUJZs1viG9+bITd+yNRu+YJVKt4FpFF44TOYhfqR/aMgpw+fVqaJL/11ltmTf7DKwXEHXQ8pROqO3r06CFvwJkzZ5o17ilatKizBAcHm7UajSYvQZ+vHS89j2peRNpm1CyNRqPRXF3QxKpASCBuvbkmBj/fFi+PugHXd6iB8iUL44ZGZZBQozzOJdnRoUwB0Zod2gaWHL2EAavOYXd0ElqXCEWxAkHuFQcLERHBuLNnQ/R7uhc6dB6Euk2HI87ohdo19iE0NNZslQ7JNkQVPY/oS8H4YnpLLF9TDcWjLqFb5y1o1vAgjh0rir1HiuD4mVDExpufyQb+++8/OT158qSc5ke8UkA+++yzNNnMw8PD3YbeJFQmbrzxRpk3RKPRXL0kJSXh5ZdfxoDQjIc/bIUKw8bg7RqNRqO5aqDyUa50Ybw/rgtef+1W3HdvU7RoXkWuozpRIjQYg64pgpZRQSjCFOWC7RcS8MLfZ9CiRDA+al4MLUsUQEAGyociomAIatSIQq3aUbi+YzWMHH0TKtfojqSEEKHWZGQyJb5D/AxVq3gSve9eg28/+gw3ddyEGbPq4osfGmDb3qK4HBcoR2eyk3///ReFCxfG5s2bzZr8h1cKyKOPPorvv//eXHJAx/RatWqZS2lh4kJqdq6Ki0ajuTpYsmSJDDpxz7fvoogXbxJbi/awHdhjLmk0Go3maiAgwIbON1dD48blECQUDLvdkcNDwWwelQsG4cYyytLFwPZzsUi2BeCNppEoHx4kWjAClXcKiEOtccCv4XcGFHwSCLmO2pC5JoVUwV45m2xDlfLRuKvLfyhR8hx+nN0AR45HwC6Ow7BRhclm7UOwdu1amVdv2epl+dYywCsFhPk9mFBMQedzKiDXXScutgeYN4Rl+/btZo1Go7kaYCSr559/Xr4HXvrhI1RJcQ9Ll70ly6H2y2+bSxqNRqPJ61BUjywaitatKyM01JN/n4GCQXa0Kx2GwuYISKJQAtqVCEYV0+/Dd/jNKYqCLSAKtuAWUpGRCodFh0hr1pWME2eCsXlnGSQkBeCamkcRIHY9ISFA7okq2QlNsNbGrhVfCpneIj/ilQLCnB9z5swxlyCVkUaNGqFs2bJmjXueeuopHfFGo7mKYMQOviyHfDcOzR+9zeuXdED5Spj+30bcfvvtZo1Go9Fo8jTiByApMRkN6pZC7dqlzEp3GDgdF4cEIxln4hNxJCYRTaKC8GStcLEuc73/SckGNpy5jD+OXMTGs5cRLxQaW2hTJAVdg+TAmki2h4tvtWghCv5oBRnYuqcERo29CY8N6A1bciCe+99f6NxuOwqEJiFAfE5Gv/LSJMxXaBm0a9cugOlEhD62bt06x4p8hlcKCPN+/PPPP7jllltkBCwKIQzLq5ACyZAh+P333/Hll1+atcANN9wgHcw1Gs3VAd8DVb7+yFzyjtPhhfB8gTK47unnUaAAHRA1Go1Gk9eheM48H6VKFRTvdo5+uBPYqSjE4ZmVZ/HU6nP4cMt5zNx3EXHJSahaOESszryQH2SzY/eFRLHNc3hv01kcTqiDgKjPYC8+DbbCI5BsKy52MF58h1By5KgIlQoD0RcL4nJMKJo12CcUGWDOomswc35dxMUHokntYyhb8hIKRSQhyJ49plH0/5CjNGL3EOkwx8qPeKWA0OGcoXLnzp2LTZs2YdGiRTLXh6JGjRpyhIRDSr179zZrqTza5InWaDR5iwMHDsiOhbNnzyImJgbbtm3Dr7/+Kn3Bbkk4b7byjn1lKqNUm/Zo164djh07JvMI0Xldo9FoNHkbCtL0nfAUvSomMRHvbD6P47GJeLlhEbzSOBJ3VQlHufAQ8ZmATI8yBNjtqF00FI/UKIwh9SPx+5EY/LA/GckBlRAYWAYB4XfDFv4ojMDKMDgaYtAaR+yn3cCKVdfglo4b8eqwnzFGlKFPLcQt7bchNjYYW3YVw+nzoYiNC0CgaJt59cgzlJXLlCkDsD+uWEpErPyGVwqIRqPJH5w6dQojR47EDz/8gCVt6mFipUiMq1YKS29qifBHbseLP30ML6LtpqLhzvVoOfF1fNyqIaZPny6DU7z66qsYPXo09u7da7bSaDQaTV4jIMCOw4ejERPjLmatgZ0XElG1oB3fdyiBjqXDUSEiBJGhQQgLDKQ6YLbLPIF2G6oUDMZ7zUvgSEwSjopCbLYCCCzcH7ZSi2ErPhtGeC8kCSVk9aYKGP/1tSgYEQsk2/H+Jzdj6Fs3Y/aSGoiLC0TJEtEoV+oSypWIQWIijbH8DzvmmzRp4lgoDixcttAxn8/QCohGo5F88MEHmDRpEgYMGCDNLrsHxKNPGNDXiMYd8efQMAgIzsTvBV0OWwQDj5zei15vPItbBj+E/hNH4dH5UzF79mwZxjc21ov47Zp8x/79+7Fv3z5zSaPR5CqEdB4YYMPuvadx9NgFJKaJ5mSgYICBuytFoGBQIJLEev6E+EPxcKVcWKBURBItGoPNFoQAWyHYgusAhQbhZHQrrP63F0LC62LtpsY4eqIw1m0pg7PnC2Dv4Sj8t7U0NmwriR37CuPIyTAYtuwxwaLJ1awjsxwLUaLEAXv25L8IkVoB0Wg0EppHPT5+BBJrF8Wp0tkx8JyakD3b8cDsr3BkyhfSr0yjceW9997D9UOux/z5880ajUaTu7DJTqaT8Un4+3SMo8qJDeUiglGlUDAOX4rHYTlKQg3B3+MKNhQItOPaqEAh1CZh6p5oTNoRjWXHYsSSUHqMJATYS6Jwufdw9wMP4523b0CL6wagVKnWqFX9qBzpYIb0gMBEBAbxE8ClOJuM1OVvGD1SRr2i4kEiRRGSeH40w9IKiEbjA3/88YfMi0M/hlSxxfMgiYmJOH36tJy/fPkyLn0wRvwu5OwxrTOCUDfEjuLF6Y2n0aQmKioK+67bh1um34Lr+16f5585jeZqg5GmgoMCkWAPwMQt0Th2WSkZxIbggEAE2u3YfykJw/89i7kHL+BcfCKS5bPsKPyLT052fiozhAbYULNwAHadj5cZ1r/bdQH3LTmNl/47jWMxibAHBCOicFWULlMEFSoUQeXq9VGs8lDc3aMYogpdgpHMPCQpZFMALKxfv97hA6l+8qi9FXWYZeU3tAKi0fgAk+8xwz9fIK+//rpZm/dgIIkXXnhB5vRgBLtBJQuiDyMi5jAn4xNQ571PzSWNJjXMQYUDQFLTJCxJXoIaXWvoAAYaTS6BCgMF9RMno3H58BkkGna8vP4sDl2KR1KqhIB2VIoIQXyCHY8uO4uBq0/jh/0Xsf5MLPZfTBDTy/jryPlUCoCv2G12hAeHoGPZgpjUugR+7lACrzQpiDn7LuOb3RcRn6QUHgd0mrfZK6BKzbvQofVehIXEwchCRC5voflViRIlAOvvbbH8GQlLKyAajQ906NAB/W66DqU/GQtj47/SaZtwBGHevHmYMWOGnNJ2PSc5c+YMhg4dKjOTM2Kdq3P31KlT5TqGyZ44caIcyRk29V088NZzeP6rNzEqPAmlrsDboN7WtZg+oL+5pNGkcPz4cXR/uDuw3KxoCOyqtAttHmhjVmg0miuPDeeiE/D7zM14vDRw6GIyHl16BpO3n8fF+JTOgjJhgXitWVH0qRGBnw5ewtMrTuOhP0/jflEGrDqDc/GpFQRPyFYeRkKphDiicdkRGRqIB6oVwtgWkQgJtOF8QrKbAX4DRYvXQnB4C1Qqex6BgfRRyV4lhKZWzKOXiihg3l/zzIX8g1ZANBofoALyycKV+G7/LvRc/BOe7XCdjOb07rvvIiwsDPXr15chqhcuXCgFfubNyG6oBL300ktyJIM2808++aQ0ERs+fLh0LKfJWOHChTFiy1JEvf8KWo4ZiOe+GGN++spSTLyBuh3aikm3djBrNBoHDPue/EgysMKsIJHA6oDVuHvk3WaFRqO50iQLwX7+ot04tHovbqkSgT9OxeG5VWfx75kUn5AAoRhULxyC4Q2LYNHNpfBM3UKoHRmAChE29K0dgc4VCnlnASwanYuNx/6LsYhjEg+hREilRP6fAhUJKiTXlwpF9/KhCAtIO3KaKHY8KQAoW64OLlwKQWQhjoIw9G72KSE0tZp3wkXZoDnWZaG8HTrkWM4naAVEo/ERu92OqJ79ULRmON47uU1GdHrsw+Go3bMtil1fG1Vvb4Guwx/B6AsH5IhIdsA8HW+//bZUPAYOHIgxY8YgoVYR6TweW70ger7SHwM+fx0dXnsGw2Z/hmsfuVWO2LQ8tgdl410dBa8szYLEi3fNSmx/vq9Zo8nP0MSKI3bMPYMqoqKsKJvkKqCUEDSqGDi275jTf0mj0VxhhLyeLOT7TVtPomyBAIQEJOOyUDjWn000G6QQHBCARpHhGFo/Et+1LYVv2pZEz8qFERYYYI5epCC9Q1KZcjlMvqKF4vHKujMYu+kMVp28jFOXExGXmIizcfG4LKZibxyNBYH2QJSLEApIYHCa7SckJ+OHvRdQrUEZGAFlcOFioFCUuMYbTch34uLisHnzZmlylQo6pIvvzW9mWFoB0WgyQf/+/fFuoSYoRgHJAwm//YyoH7/GiRMnzBpHBAwWd9BsauXKldI5PCPGjh2L//3vfzKE7bjF0xBXo5C5JjU0qyqU+p2bK+kbEIvJ67eaS5r8Cs2u7r33XpQrVw5vVXzLUfmEKB87ZiVCCTlb+6wMGa3RaHIH9kAbVv19CCViY9G4aLCoSMJPB2Kw7vRlJAslgoUCP3EoFkmwi98mu1QKOOaQ9ocqKdkQCkI09kTHmTXEhrLhwehcLhxTd13C//48ifv/OoEnV5/E3IPRQhFJrbAQm9M0KzVBdjtWn0rAUnsIune7RuxjsEV18T8bN250/L6rCFgKJtcqnP8iYWkFRKPJBDSzuv6ZFzEh8tp0lZD6549j/oM9ZJjZ559/Hh999BE+/vhjabY1atQoPPHEE9i+fbtsyzpmHmc79gCnR8mSJREZGekIl5vgLgFU3oL5RQoFBTrCE2ryLRwx/PDDD9F2U1vZIyhhmEpaXDGRscnGyxsx+8RsvP/++2aNRqO5ktgD7Dh09ALWL9iCJ6tFoEqBQCw9EYeei49j8N8nZBmx9iS2nI3D9vOx+EcoJnHSMdwzBy4lYuyGaHy1+zziOcRiEmALQLeKEfipU3H0qV0IdaOCcGPZcHQSBULR8Xb8ggoQxH7/fjIRrTtVR6UKhZFkuBpz+Q8qGEWLFhU/dmaFleL5LxKWVkA0mkxyww03oPxjL+LLoKoelZDGQcDm5cswoFQh9Pp6HB55bwh6jxuEJ798E8/t/gfjx4+XfhscyahVq5Y0lXpx+vvY9+4YGanKE0zcd75ra3Mp78NepyPnL6BKlXS0Oc1VzYULF2QyrlI/lTJrLFwnikuuypWFV2LOv3PMJY1Gc6UJCQ3E9z9uhG39XoyuWxBtShRAPGyYfSgBJy4l4VhMEnovP4XbF53GK+su4GRsghwNccflpCTMO3wRl8T673ZdwpyDF4XCkqKEBAolpGbhMAyoUxTjmhZHz0qFZd0nO6ORQKcUL6CyQUd5to8sVhClSxei/pJt0MSqcePG5pILxYBZi8zkhPkErYBoNFmgS5cuKDpgHMaX6YBiNYPTKCIM8T0wAnijEFCeCyZG7GXE/zEHZ8sF4pVfJuLBCSPx6PtDzbXAYyd3Yd6ED1KZb1kpXbo0Tr/3jbmU95lZsCTuv6Y6AgM5Fq3Jb+zevRsjR47Ep50/M2tcYE9lQceslTib1TRDo9FcSWhGdfTEJXz88UrELNmGQUUSMKqMHUOKJaLJjr1oeeQI7iodjDvLhyDEbuDPo+78Eak8JGOuUDh+3nsJtwbHCgXBhlfXn8ccoZAcuRSP45cTZKhfq68Hs7D/fjgGE7fHYM1J9lZkpEkYOCi2sf1sAiqGBSBELCckpHVU9ycc4Vh4cqG55ALNsi7B42/+1YhWQDSaLNKtWzc0eGY0Bhdpiy8TSyEyE534EcrcxIQKylNrfsdLN7TF+fPnzdoUunbtil+b1TSX8jb8mdhapQ7aTP7OUaHJV/AHl9HavrtzCuLDvTQnNAdJGOVGo9HkHgLsATh9+jLGf7IKrz43E58Pm4NJw+fg00kr8dn7S/H3W/Nx8MMFaLn3APadi8OaUzG4lJiMGFEuxCfJvCAfbjuLCTsvokt4MnZ99id6J59BZKgdg9ecxw0LjuOhZScwfusp/HXsIs6Jz5yJS8bMg9GYvCsapxIMPLbiHOYKZYRKiSuG+MXhd208E4sX1pzBsctJeOGagtix9Th27TkNu8ML3e/Q94M+IGkc0BVmfX7yA9Fvb43GD7Rp0wZv/rIAdcfPwosJlRDlB0ui0IQ4DDi2HYNqV0J8fGrB7HLTCriYkLGzem4nITgUb1xzHe6KO2PWaPIb77zzjkzqeV78keD6IXLqDdlnra3RaDKDfCbtNhg2Gy5ejsfZC5cQfSkONlsAYoVysGn7Maz57zBmf7sWyQs3Yc+xaGw+fxn/no3FgmMx+P1oLOLET9v98WexY/oa7Nl7Dpu/X48uBw7huWJJeLIk0OXCSZReuw97hRIxbV803th0FlP3x6BL4GX0CI3DvpgEDPvnLL7efS7V7yQVkk1nL2OqqP9qZzRKhAfj41bFEHnxMr799h+cPBnjdD3zN4x+RdNpjwpIsCiF8lckLK2AaDR+pGnTprj3s5l4+WKJdJ3TvSVKPKFPJp7D0O5dnBmgT5a24eNLQI8CcjHPEl2lJkZXbYZHTu5Gi8X5K/qHJgVGp4lc5xoWxjuyM16/RqPJGgw8xeebRXUVBAbYERwUiJPn4vDTjPVY/slyHFq+G8aBUyh5+gJqnTyFoqu3Y8q7f2Hxsv1Ittmxfe8ZfDN5Nea9twhLRJn+wTJ8+clqHJv9H6rHXkKHQskYUMzA6T+2IGjRRjxWMRj2AGDY2vMYsPo0vth5AT8fiMY7m85h3MbzKFEgCA+UCkTv4MsI3X4Ib45dhKUrD4p9zL73Cc2vIiIiZLQrjwjlJD85otsMTyklcxiGXpw2bRqWLl0qe5M1mrwM7+WKbz+MliGxOLXHrMwCO8MKY8qJCwgUjyv7c24JdeTPyMtMuKY1+s/4FVFRmRM+NXmf6dOno2zZsuho62TWOIjf4IVvxzGg3YF2WPLFErNCo9HkFA0bj4Nh2GHYsyBCio/aOGAilIXg0CAE2u1ISEhEXHySTG5IBSYVZoQqFbTXJj5XKCIEYQUCERebhPPRcWA/XZ1riqLrvU1RoHZZLDiRgFOXbWLbyWheIhidS4egUGISXhm9AKv/Poik5GTEJyZLJckd8ntEWbf2OQwdOhT9+vVD+fLl5TpfePrpp6V51bJrlpk1blgnyjZxmOezcE7zEHoERKPJBi5evIiQRhXkPEdCsjoaUj3mPEZGGBheEBgpSl5XPsi2c9Fa+cjH8BnZsGFDGuWDeGuGxXCcGo0mjyIke6HDgNF4L19OQPTFOMQK5UMqGe70AXM0RX5OFLp4nD0fi8NHL+LUuViZ2Zz16zeexEdjFuPvT5fh1tMn8GTQBTwVGovGZ85i05KdGD50Lhb9uUt+V4L4ck/Khz+hadWyc+koH4TmWRfEMZ0961i+ytEKiEbjZ2jnuX79ejSK3wFUMysF/lBEriZqlypuzmnyI8zh8U7Ld82lzBFtREtFRqPR5E4MoRTExyUiIcExypAkBP5YsazqrHD0I0EoBRKDn0uSbePENNlirEN1gZ+N43Y4WiK+gzpEolmXKL7jxJnLmPbzFgweMQ+DhszFoMFzMOD52Xhp9B9Ysnwf+NVx8dw290UoPWLz2aWI0HyaMoFH/w+FuT6/mGFpBUSj8TNUQKpVqyZfkhKLEkKUIpLvlREdwSjfwpGP4sWLI7lo2ig1XlMKOBl/EpcvXzYrNBpNboJCfcmSYeje9Rpcf11l2G0GataIxH096+Oeng1wXavyQjjnO8CQbW/oUB03daqGAkE2RBUNQ7fbauCeOxuIaS0UE8sGhzdEu8AAm9zePXc1wr13NUDjhqVlOMXmTUuL9vVwt/gMt3/f3Q1xe5e64ve4GAoXDkLnm6ujW9e64jON5HbZjuUOsX+lShQQylIW3kfpwAS7ly5dylgBCRUlIv9EwtISgEbjZ5glXYbOrVbUrBFQCXFRREh+VUQuhUXgeD4ZZtakJln8yH/xxRd4reVbZo17vDHDOp58HIN+GWQuaTSa3ASf9WqVi2HAgPZ46IHGCLDZ0PLaShj10s2i3IjBgzogNDAQRpJoaySjd++meLh3c4SFFUDZUoXw3IDr8dKLnfDisI5oI5QVCqwcCSldkuvaYsTw6zFSbKfzTbWk8tCtSwOMHnUTBj57Hfr3bYkn+7XCU/1boUPbKqhTozie6NNalBZ4YVBbjB55IwaKbTwulu/v1QTlyxSWozXZAc2vChQoIIQDsyI9hJKSXyJhaQVEo8kG7Hbz0aIS4oMicrUrI+oYJ5epgFHlLpm1mvzCqVOnpCNn7969/fLrc7noZcQcdpfMTKPRXGkcVgCO/6k4JBs2OYoRH5+AY0fPyczjLVuURVIiNRDHiAmdOGgJpeYP7DvNqL5o0rg8QkICxDoD9eqVQPHiEdiz8ziYPFC2FfWOP+Drb9Zg0OBZGDp8Doa+OBc/z9qE1f8expChczB46GwsW75LmmvNnbtVLr82ZiF27BLfwy/KBmhSVb9+fe/eeUIBmfbbNHPh6kYrIBpNNpCQkCAUDYumYVVCiFJE0lFG8jLqGFwL2R8HlKpUBcWmb3FUaPIFHBV84YUX0LJlS3QN7CHrShUpJ6eZRvxYn9iffzIHazS5igzk9bRBVh3L9LmYN28bDhw4g969m6FMqYJIcmgRcn0KBnbsPI01a/ahevXiKFK0AEJDgtCiRUVpujX/j51mO0dULMccTZ5OY8XqQ1j1tyhrDmPv/nM4fS4O/244jA0bjuL0yctSITp69IJc3rjlGC5cSpC5S7IDmlQ1btzYXMoAmmldAKKjox3L6XD8+HFzLm+iFRCNJhuoVKkSdp0SLzNXJcRVESEZKCJKcM+tWPczw/0Vx/lTgQjce53vYQw1eZtx48Zh7NixeKb682ZNxmRohiUesewym9BoNBng46NH8V4Wuw2795zDrNlbUKVKcdSrX9KxLavCIua5FJ+QjPUbTqJ4iQgULRKKwhFhqFw5ChvWC8Vi7wUEuMlcXq9uGXRqVxUd2lTB9ddVQsUKDtsnWibwu5WzOSecz84oWFTCOALy8eaPzZoMoAIiDjwjPxD6vvXp08dcSsuRI0ewa9cu7N+/36xJCzOzb9niuSOQJnTLli0TitpRs8a/aAVEo8kGunXrhlk7CzoWrEoIUYpIJkZFMhTwswnX77cWt1iPxVoEJ4vXQ9RjExwLmnxDTEwMWp1oZy6lkKVRkFJAYGCgjoSl0eQRVLI/WjstX7YfYWFBaNq0HIIDhXJgrrMSFGzH/gPnUTAiGNWqRKFgwSCUKF4QmzYfE2vTOo1Th7mvVxO8/npnvPzyzdJH5Pp21bNVyUgPKgEXLlwQP5ZmRUaEOcq6dUwK4platWph1qxZ5lIKBw8exA033CDzK1WvXl12hjZr1syxDyYM81uvXj1pFlanTh2ULl0aW7duNdc6+P333+W79brrrkOZMmVw0003SYXEn2gFRKPJBiIjI3GsQBNcjjcfWCohrooI8XFUROFOEVAls7jblirpovbVWtwhjvN4hdIoV6mEWaHJT4SGhiI2OdZc8h+V21SWCQ01Gk3ewR5ow+69p7Bi5V60a1sd9euWluFzXWHm9G1bj+Ho0Wi0alEBVasUlUrI9l2nEBhEETa1YkE9Y9r0/zBy1Hy88toC6d/x19LdbszBcgYqEsHBwUIoMCu8QSgr6YXiff3113HgwAFzKTUDBgzAH3/8IZUTRt+iMvLPP/+gf//+Zgtg4MCB2LRpE7p06YIhQ4bg2LFjuO+++8y1DhNyLvOcMVx63bp1MX/+fHzyySdmC/+gFRCNJptg5tMPl7tkDFSKiKdREVfSE+g94E6B8KZkiNoX1+IOdTzWIthtVESN4JNyXpN/WL16Na655hpzyTcyMsOae3qu/KH1d++cRqPJPjgikSRE0M8+XSNNo3r3biyVB1dsNjsOHYnGP2sPoVmzcuh5Zx0cOnge27edgF0oJ+74558D+HX2ZsyauxVzft+KHUJZkVAHyWE9hIoEBXifpG2hgHw16ytzITVfffUVhg8fLs8ZI25aOXPmDH788Ue57rbbbpMjIPPmzZMK0A8//CDbJCYm4ptvvkGxYsUwc+ZMjBkzBq1bt5aKEkdryNSpU+UoyfPPPy/lGEbl4jZfffVVud5faAVEo8kmOARqr9EDRy94EIwyMyJiLdlJZr7PRdlwx5HEIijz4GRzSZNf+P777zGs7kvmUlqyYoZ1NPooLlW75PyB1Wg0uQWhUVgEfof5lVkhJgFCgdi97wzWbziMli0qolpV6zBBijYSG5+INX8fQGBwIOo3LIf//juA4ycumQqLY5tWvaJypSg0aVAWjeuXQSNRqlQsCqerSMpmU+1bdkEFxGsHdAXNtc45/Dxc6d69u1QUXJUPEhAQIKfsjImLi5PzVPRKlCghkyGS3bt3SyWkc+fOcpk89NBDcqrMvlatWiWnPXv2lFMqMDTXoi8IP+svtAKi0WQjjz32GCatTSf4t7vREJKBIC+xKgeqZJbMbscLpUNiHufB5EIoWbKkWanJDyxatAjXX389DMdvY7awVvz9/fff5pJGo8kNSAXBsCEpMVkIxY5l5vvgspgIXcBAzOV4rF17EAkJBiIiQlJGMtk2yRFYV7TGrt2ncPpUDKKjhTLyzyFcjkuUASgSExmGV2gS/B6xnBCfjEcfbYEJE3rgvfdux/ui9HmkuSOEr9Q+xL6IL0/kPshlluyDCsin2z41l7wkShRxGpiw1ZWCBQuiatWq5lJqChcuLEc86L8REuIYOeZ78dChQ6hZs6Zc3r59u5w2bNhQTglHSohSQJRjuvoMqVGjhrw2e/bsMWuyjlZANJpspFChQgiu1AGnL2XwksuKImJFKRCuxUpG6zPCR6XDelyXYmKkf4wm/zBnzhw8Xfk5cyl7WHVoFc6XOY8lS5aYNRqNJjuhMJosBP6UadpCveDAwVOYOu0fzJy1BQlC6OdoxzffrJahb6lrJCXZ8Nu8Hfjgwz8xafJK/DJzAy5dTMDxE+fl5+aLdUGBdhw7egnffvcPPvtsDdb+exR2oc1s33EKkyevwrLl+6SismTJDkyatBJTpvyHH37Y4Cg/bsCKlfsQJxSTJKF4MBfJsuV78cWXa7Duv8MyHK+7fXctmYGdL8x9hENiYakPhXpAgCNyoK/ceOON0mGcvPXWW2jRooV0Jn/vvfdk3c6djtDF5cqljDrTyZzQL4QcPnwYQUFBUn5RVKnisNPeu3evnPoDrYBoNNnMww8/jC/+DTWXMsBfiogr3KQqvmBVNrzZBzdKRypsgXJIWJM/4FB+q1atkMhUx9lMXMU42fOn0Wiyn8giYYgsWkBMw8WU82lLVGQ4LsYk4adftmLFqv0oWriAEG6jMe37zTh2/JKjTVQ47PYAzP9jF6ZP34BFi/cgtEAgmJvw15nbsHrNAZQsURChoUFYvHgvZv+2TSg2NpQoHoFTp2PEtjZg89YTYjsR2LDhOKaL5enfrzfLBkybsQErVx1AoYgQFOV+iX3asvW0qF+P/QfPpdlnd6VokQLmUfvGpUtmst14URiEypcS4cidlBkYCYsKxuDBg2WH34oVK9CxY0e5TuYoE0jHeBM1r9ZxRIkKiBU1ouJPEyyb+KIcsILLmHvvvRfTpk3D0qVL0aZNG7NWo8n78KFmT8aQjhsYk8+s9QKf2p41Z7JIRgqGOzwpG24Y+WcxDHhjilv7Vc3VByOsLH94FQ4ksgswfY6d89wmfoPDntktjMYpKBVRChU2VsDiiYsRFsZYlhqNRuMf+vXrh48//lhGnypf3rs8VsyhwTC2eEYsFHbUeUvQ5CAMfGigdBJ3R1RUFDj6RGdxK6dPn5YBPxia/LXXXsOzzz5rrnFAJ3Z2in755Zd48MEHZZ1KlMi8Iox01ahRI5kjhH4kyq+EUbQmTJggO5WaN28u67KKHgHRaLIZDnmWip3pWPBBWE93JMEV11EKVdLD1/ZW1L75cjyCvi2T5UtMc/UTHx8ve8u8UT6yRCnH5NjFY6jTqA6WL1/uqNBoNJp8xgsvvCDfvUxEqJQP5mD666+/5Dz9OjjuYE10SMd00qRJEzmlvwed1q3mVu78QrKKVkA0mmzm66+/xl23tTaXBL4K7pkQ9J24UzJU8QW1D1nZF0Gp4DPAibUyXGB+Z+7cuThx4oS55B384aBj4gcffCBHFxYuXGiuyX3wRy+nRyLCq4ZrZ3SNRpMv4YjIzz//jGuvvdapVJAZM2bInB+ECQwJ/VMUzPFBVKh05aDO8OkKOqjzfe5P6wWtgGg02cy5c+cQ0tDNMKqvwrxVAfDlc77i+j3++i5zW11uaSITJeVnNm/ejD///FMmlEqvx56K2m+//SaH0keOHInRo0dj/KZvkNgrCl3fuF8K2xwqJ0w2JR0ecwkfffQR5nX501zKGhnlAlFMXj8ZC7fnXqVMo9FosguOWNAkiwpF06ZNZcjeKVOmyHwe7BAiVCCoaLAjixGx2P7bb7+V0bWUadVdd90lfTWHDRsmO72YW4RyzM033yzX+wvtA6LRZDOLFy+WtqCJ5zYDidGwxx1DaDBwMS4IoWGFEBdzHkFnD8Nug4zs8czNJREWkoW+AV98R4i/FAx3uNm2EVIKL30fjldeecWsyX8wkVSLx3rgYLn92DppJQodDpLvQCocDNvIHwX+APDHgj8KtM/9POQ389MO1mEVShrFkDDstEwS9eabb0rb3dwwAsAsvIxhP661w9wuPf8OK1n1AyGtjrbCz6/+LGPfazQajT/ILT4g7LhihxQj/lF879ChA15++WX5O8F9q1ixouzgY7bz9evXm5+CzGz+3XffyXl+lqHRCX08aG41duxYqagolExOB3WadBFGx1IRs/yBVkA0mpzm0FTxn9A24k87Sq2XgCM/C8k8AZ+OHozWNSJQu2zmom7kGtJRaqJjEvDgG4fw828rzZr8BX/EaEe7vQNDnThIjEvA6i8Xo0LViijetAJCM4i6QuXDlb0/bMeCu37BV8YPeBA9zFrv4M8Ae8E4ivLOO+84HQ8V/AHaunUrGjRoYNZ4htl1Ofw/reevZk3OKiBV7FUwtOxQPProo2aNRqPRZI3cooBQqaAfJUe+aXJFcyn6etC0iu9xdkQNGDBARrGiUsH3dnh4ON544w05yqFgyN1nnnlGRtpihnN3oxt0SJ88ebLM3cV5fyofRCsgGk0u4sNhHXFfhyKIOnnQrMlD+DCS8uPiI1i+JxLtOj8kwwNGRESYa65+aEZFc6qP8YtZ4xvulA8SdyYWX0W9jyaj2iDyXCHcXL4jnnsu4/wb/EFljPhu3brJcI2M2tarVy9nsiv+QNGxkUoF91v+oLqBozb8seT1fKlu6h/NnFRAOHLUdm9bLPlK5wTRaDT+IbdFwboa0D4gGk0u4q+dkYgqHJK9ZlH+hPupig/0uL4MXn0oEts3zZZCb35h3759chh7QvLPZo1veFI+yMUDF1C+cxU0Gdkald+th5+2zPIqjjyH6i+MCcCUdr9h39Dz2PvMWby06DVpJkYzOYaQDh1dHDX/aI5Xp7+BY8cs0r4JbY9HjRqFZY+sTaN85DTsUwsJDZFhKDUajUaTO9EKiEaTS+Bw6uzZs/HBtO04euoy7v/6JJ6bnWKmk2vIpNKRCvHZsFpl0LBBrVTZVq92KlWqhL59+2Les1ORlOBbcr70lA+ycsBCXPexIwMuqT6uIbqOuFMqEdIHySWBFJNVDRo0CImDwhAQkmJyFSwU4Ig+JXDqtSQcGnEJx1+OR2ypRCQiCeXeqoX+nw2QozhUOBhL/v3338fEiROx8rl1SIpwf0yliqRk3c0J4ivGY968eXL+hx9+kM6UvXv3lsqfRqPRaK482gRLc8U4evQoun1xD6J3n0fn627CO73fNNfkHxgN6ZdffpG9towy0bH8WsxZfgR7DkdjYK9aGPzhevzztSlU+upc7i+yomi44rKtz6cdxw23vej1kPbVAs2ZXvz2dbQd6QiNmBEZKR9k9vVTcdvie82lFJLihCIxby9Orz8BJBgILhqChMsJsAfZUefJJggsEGi29I0QBCN4tw1/HJ+HkIoZZ/r3xgzLHyZYJDQwFLX+rYV9Fffh3L5zCN0UitqFaqNTp0546623zFYajUbjHdoEy//oERDNFYG9kl0/6Yk6/Ruj7Wc3I/pCtAwJl5+YNGkSfv/9d9kL/eLN2/D23UfQuVVpfDSoCea+1x4dm5XCtXWj8OTYtY4PqFEHa/E32fEd6Wzr0KHjKB3h6KnOT9C/4tE292HVlymx2D3hjfJBbIHuX+cc3ajYtRoaj2iFxi+3RvWH6qJ6rzpoMKh5ppUPEod4RFeN80r5yGliE2Oxrv46nPvrHFBfLNti8V/j/3As+FiqBFwajUajuTJoBUTjV1Ss6fSg2QbNjRqPbC3NPUiVXrXkSMDVzIULF2SY1bVr18qoFYwoNPB/5xF86VXASDZbpWbCC01RtGAQWv5vAdr0+QMd+i1Cq0cX4JclZk+xVbi3Fm/J7Oe8wYtt2uwBCCyau6MV0VSJ0KTnqaeekr1g/oDO2uf3nDaX3OOt8iHxcjA7JDIUERX9Z/bWsGwLcy59smqGlW4uEDMbehpYz1yP7H0MENeyyEEZ016j0Wg0VxatgGj8Bh1RGfry6aefliHeXOmLYei55VFMPv8tFvb816x1cDrqPP65uO6qtNH+66+/5Dn58MMPZSi7Q4cOYfSAELSoOddsIUhHWH/lifpY+fkNWDa5ExZN6CBKR8xZcQRNH0xn5EBtL6Pib3zcdmJCxgrrlYJmUgxTSJMdxkxndCheQ2aHtWaZJcx5QfNRKtd8DpjlfOjQoTIeOzPIMs66O1qE1TPn0uKT8iEwknKFNW2W8LuvSBNR1oliEyUWWLJjCRZvWMw1Go1Go7mCaAVE4zc+++wzKYDh7SJ47fu0/hwUwrZOWodaj6bNJRCNS7hlaDfp3BoXl46tdx6D+ROmTp2KD0ZHYni/OAx5PAbd2q5F4UIeenO9EN5Dg+2YPOxaRIQF4sKl1I7FVwwflA4rAbbLQjD0T7Zsf0KFgjHU3377bdz34XC8uvA7RN3WFCtxDA98+CK+XTQLL730kgxLSwdsKt4c/WvVqpXMgxESEoIS/evg3/Bd2LNnj4yz/uKLL+Knn36Sioz6ju+W/iDnrVDx8FX5ILnEnS93wV84vm5oJUZ9X9xqRZoXETMajUajuZJoBUTjN6Kjo/GkfQTiguOxA3vxv4vP4XEMcZZVzy/CNU80QmB4kPmJ1KwKW4ekkRF4/JW+Zk3eh0pXlSpVxJx7EyuPKIE+HaE+KdlAofDM2/BnGS/2MSPKlS2E5we/i7vvvtusyR0wG3nnzp3xT5DDRIqZxhVhBSNQok8llH65MUqNboQztwaiyfhbsOemy1hYYwuCn6mIHR2jEVouAgVblsLx7naUGNkAtV5ti5MVY/H6669j8ODBUnnp9Wl/c6uZVzwUV8MISLZAMywOQDGHViHg95m/o0ufLjLhojKv02g0Gk3OohWQfASdvPmjy/j+DKHJnluaA/kLmqvs67sRhhCM6/RrJBSOxTiz8ST2z9qFVQMXoXL3mihSO8ps7Z7AssG4WCdBZmS+GuAISFBS5oVKiRsh/+DxGBSJCDaXcpgsKh1W/terIW5oG47WzXwMEZKNUJFmkIRitzU1a1JwpyQULV8MBYqEm0ueiUYMkpuESWWk0pstUfmtVihcumiWFQ+FPdCO2R2m4pcWX2NW2+8wq90UzOk4DXNvnI6N7/2D5EQfleCrCVq6XStKIyC5YTJOVzuN++67T5rKcWSK70LXMMUajUajyT50GN6rHPbkvvvuuyhVqhTq1auH2267DZGRkeiH4Yg+eh4HvtmJAkYorkcr8xPuoXmJMo0qUKAAQkNTR765dOmSFLY3bNiA4kMrIfS6Qog9GYMjiw8grEwESrQoIwUkb6ACc374IUwf851Zk3fZunUrNq1+BXd184/Arnh6yDy0bFYO9/ao46jIjhC9flIyMiIuLgmvjluKuMRIdLy5L266KSWXRXZDX6Wvv/4aQUFBKFOmjMxJQp+dHmMGoHCxSLOVA38oCQp/bssKs6HTydxK/LlYbJm0Dju/3ozK3Wug6SvuM5lnhXWHvTuenAzFm4r01gk6lOyAGidr4KOPPkJAQEpOFI1GoyE6DK//0QrIVc7GjRvlAzPr1mUwxF9ewT4hBsO6DMrz+SHo/1G1/ClcW+ekWZN1YmMT0abzl/hnsRfRo9JTTHJIwfAWvom+mHEJJcpdLxXl7IQRrRYtWiSV8hp3dQBCAnDk4GEkJSSgRPkyCBQKiSIvKB7ewpGQzR+tRc8tfWAP9t8AeF5XQEg9Wz28e9e7MjqZRqPRWNEKiP/RJlj5hLykfJAGnRrhzz9zn3OyL5w+fRrLly/HtU1rmjX+YfO2k4iMLGAuZYAyl3JXchm2sDb4X++bsfbvhTKSlD9YuHChjEJlZceOHfhh+Xzc/uYAVL2/E5JC7EgSz0dJoXiUqVIxW5QPbudKKx+k3rNN0fLdjljSe7ZZcxXhKRSvl+wO3I0RH48wlzQajUaTnWgFRJMrCatSMM85iFJhov8AWbBggYyi9OqITnIZBfw3qtekYWnY7Tas+tt//jtXFJ4b5/kxMHTgzXj3nVdw8mTWRo04+rdixQqpcAwbNkya13DkY8iQIejxTPqjR/5SGHKL4mGlYpdqOPH3Mczr8gNO/n3UrM0bpJsLJIvEJMQgOPAK+VVpNBpNPkMrIJpcSUJgovQpyQts2bIFAwcOlApT37590b9/f5w/fx5vjOqAIoXDzFYCJWj7QRmZ8fmdeOSZ2diyzX+mXVcEN+ciONiGN0bfhZdfflmeR1+ZPn26jDT15jcT0fHFR1G+Z1t0ef1pVOjWGieK2XHz8w+jcFRRs3VarlbFw8o9Ox9D649uxIpnF2LHN5vNWk2yPR876ms0Gk0OohUQTa7k1ObjqFSpkrmUe2EUHWZWvuPNAWh6/6349ttvMX78eNx5WwaZprOoiBQqGIxFv9yP/z01y6zJY2Rw/GFhAXh1RGcZoYimbL5As6vrBj2A/m+NgM3GDHQOipcvjWpN6qFeq2ZmTWqyqjSoz+dmxcMKs6F3W34/No5bg5XPLZI5en5u+hV+qP851gz13vzRW/+PvECgcQXDWms0Gk0+QisgmlzJwbX70bp1a3Mpd6KSDHYa0QcBgYE4j3hswRmZrM5rlCCeCWWkZIkIdGpfGR9MWmPW5AF8ONbChQIxathN0vGPisj7778vHcf37dtntnBPo0aNcPKwD9dA4A/FI6/SY93DKFIzEvHn43D9t7fhzg3/Q9zZWCx/coHZ4irAS/+QZJseAdFoNJqcQCsgmlzJpZPRMixqbuLixYv44osvpOKxatUq6Utw+8tPmWuZatCQSkimyYQiMmpwO8z4ZYu5lIvJxLGRqKLBePH5a/Hqi23xQM/yCEjeKqOK8NwrTp06JZc/+eQTzJkzB/PWrUARlxC6nsiK8pDXFQ8rtR9viAYvNEeRWo48PddNvAmwAUufmIdz23wbgcqTUO9YB5SoUMKxrNFoNJpsRSsg+YSivsaAu8IkJxtghOjY2FiZl2HmzJnmmivDzz//jNdeew01atSQCRd37dqFO8cNQpnKFcwWqVkZWt+cywRKWPdCYA8MtCMsLAgnTsWYNbmMTCoe7ogsGoHgTj1QsnpFHLx8Bv/99x8uX74sR0daP3kPynRpjuMlAvDg0KdRICLjxIBa8Uif1h/egJDIAvjt1h+QeDFv+GP5zHpRaMX4pdC3dtsQVtTis6XRaDSabEMrIPmENzAUgcg7CbYq1ayE559/Hu+9957MUPypMRWPvdlPKiU5BaMwUfEZMGAAwsPDUWFMc2xofRL1P75Jhm+1+hdkG14I8I891Bhj3l1mLuUC1D77SfFQKKUuOTkZj48dgZ/+mIuXXnoJN7zwMIqVK4Wo0iVRu1lDlK6Ufoz2rCgQ+UHxsFL1rpq4fPQi9vy806zJfkoVKWfOZQJfQ/Hyq5qIcj/QWDxHq/9dLas1Go1Gk71oBSQfcRduQ4sLDREFzxGAcgvHul5E8seFsXfIOUzvMB+lu1XEhc4J6PnCfXJUJLthsqGnn34a5cqVw5tvvondN6YeYfBGEM3SKIgrVqHeRbC/s2ttrPn3iLl0BXGzb/6A59F6LsMKRuDyxUu4ZdAj6D52oMzd4Q1ZVTzym/JBzm4+hVqPNUCNB8yM+7kAv4bipcUZLT0TgYT1CVjzaR7yp9JoNJo8jFZArnKKFy+OWbNmSRv5v15egJMTDyB41GUcHboNl14+htND9+PAE5sQ9mESQuB7DHxGwMmpUrh+FEIHFMOdg+7GiRMnzD3IHtasWYO6Q9tideMD+Cx4rlmbi7AqI6LYAwrj3IXsV8zcovYjG3CnxBUrUxK71vsWOjYrykN+VDwUlbrXxNmNp8ylqxTmvJwHlChbAgULFnTUaTQajSZbsRk5adOSDvfeey+mTZuGpUuXok2b7BFmNKmJi4tDcHCwNCWiU/Wrc8fg5OO+513IaZJjklB8YiTG/u911KnjW8/s0aNH8emnn0qzrpiYGDz77LMoW7asuTaFcePGwfZIKRQokr4vQUO0MOc80zJ2gzmXfdzcdTgmj38W5csXN2tMLmejaVY2KR0kvdGjb98aj/BCBXHHEw+aNZ7RikfWmXndd+i6tJe5lBZ2DnjLsXPeJc/MqF38hjhzzg2eAqC5q98qyh6gyv1VEPpvKDbP1zlRNBpNWvr16ycjMtI6onz59M18FcuWLZNBU/CMWPDRDTdochAGPjQQY8aMMWvSsn37dtSsWdNccg8T8dJ3NTeiR0DyMSEhIU4/hhYtWqBntR4w1iXJ5dyMPSwAp589j75Tn8T8+fPN2vSh2dY777yDr776CvsGnMOx0XEwXikks5Wr7OWMbsXkd19++aVMLpiR8uEtfjXF8kCVyqWxdfsBc8mCGp3IjpINuJpbuaNynZo4uENIjelA5SGzCkRWPns1UrBSYez5fpu5dJWQIArdPRgsLUg8+7/EY97n87hGo9Focj3Mj/XII4+YS+755ptv8NNPP5lLqeHYw4gRI6SfrSez9uPHj8vEygzCkx1oBUTj5IEHHkDcLxfNpVyOuHPj+hp4dfsb+Oyzz8xK91y4cAHPPfccunfvLn1KAiOExCGIDr2Esj0qY8WKFUhKSsLQoUNx//33o2nTpmg86RbZJiNyi6D6dL9uGDjkE+mgnRfxRvFQ1GhYB4d2e84FohUP/3L9V7dh/Zur3Ybj9WX0I1exWJTLohwBQq8JRfEKxaW/l0aj0eR2qDyUKlUKy5cvN2vSsnbtWjz44INu82YdOnQIUVFRePXVV2WQncKFC8too1YmTJggv4NTyk5VqlTxu/+tVkA0Tjga0qP8HeZS3iCuezIWV1qDV155RSoRruzfvx+DBg3CpVFBGFNpolnrwCb+Nixeh3r16kk/mZtvvhlvVvkES+vugj3QvxHDsnsUpFbN8ihbphh+mbnCrMkb+KJ4KIqXLY2YC45RKyuZUSDUZ7TikQ7iV6Lz7z0xv/vPOLvppFmZh6HZFROetxelEVAvvB5OVM5enzKNRqPxB1QCHnroIWlG7ondu3fjxhtvlPPu/Nr69u2Ls2fP4o033sDs2bOl9Ufv3r3NtY5OW0Yhtdvt0oTrzjvvxN69e9M1B8sMWgHJh7CXfPXq1Zg+fXqasLbp3dS5lZ21tmPvXaekjSZNqpgscMqUKXJEg4pFwrhwhJYoYLZOIeCPeFSuXkUmPGRej6kNHM7mmRFivUEJ29mhjNz/8Jty2v327DGN8jdZPQ/WEMiZUSAy8xl/k5dGD0KLFUDXJfdhxbML8WvrbzGt+idIjMl77wowmB19Qc6J8rcoq4EGTRrg0CTvfFM0Go3mSvLtt9/ihx9+kP67RYoUMWtTQ1moRAlHUtWAgNSdqfT9pdJBP5bBgwfj1ltvlYUKxoYNDn/V7777TubYYu6z6tWrS1mR3zd+/Hi53l9oBSQfweE65k0YNWqUzHGxOXybHH7jjacIDAyEkZAr4hL4xOaC64FJRbGt/zEsvOEf/FxvIU6/moyNTx5CUIT76F6b92/FiVrn8eeff+L8+fMIKpH58J6+CrP+VEZiYmKxact+/D7zNbMm9+KvY1ZkRonILsVDRWvztlg/kxcILRGGW/+4B92W34+SLcpg+S8LzDV5AL7StouyRZTrROkuSjOgZteaMErnvfedRqPJn3Ck4tSpU4iIiDBr0vLLL7/IoE7u4IgGuemmm+SU9OzZU043bdokpzTfIrfc4jBF50hIgwYNcObMGanA+AutgFylXLp0SQ6xsRw7dkw6GzECFJUPOlq/1ugdLGq8DI1eaia1W2q6dL5+d+kHiDtA4+i8BwW5wLAghJcriMh6xWELSD9RYPUH62L198sx+sDbOPEKvVKvDFlVRsLCQhEuSm7G34rHRdsFnxUJts+q8qEUBnclK/hjGznJpcPRKNjcx7AuVxL+rjLJeTFRaH5FTogf47k7sPbrtc5AFBqNRpObYSdxWBhfZp4pUKCAVBrcsW2bI6BIw4YN5ZTQv4P8+++/csogPLQy4OiHolatWtJiZudO/yWl1QrIVQj9ISZOnIjvv/9eFkYweOqpp/BT2zlod+xmND/cHsniL8FIwITLkzHnwUVYddd/+LneHFT/tA5Cq6Z/c18t2IPsuPb1dqjupyRr/uhZz6wyUveaivj8q9wVxSezx5IeSomwB9gRd9F7h7jMXhurgpETCkJOfldWsYf69vPhbQhev0PXsOOixIvCURDGaaDv5mXAaGygQ68OMlqMRqPR+BM1omD71gbbN76VhKMJWL9+vfy8P1FO6aVLl5ZTQjN0okZHmGeNJldUZBSVKlWSU4Yh9hdaAbkKoYY8cOBAPPbYY/js1in4sut0dEnoid0JexFv8Fc4Naw7EX4Kx0qdhC0w/VGD3E5eENy8xRfhffz7T+GLr70LSZydZIfSQZTioShSLgrHtnon0PqifFgVgCt9L+WGffBE9OVcnC+olDlVrBOlsSi0HGDmc/p+sPOPCfTF627RzEVo3ry5WNBoNBr/UblyZTk1kg0Yl30rxKoA+AsVKdM6QqLmrVE0rX6WRC37M3WgVkCuQug81OHIrXKkIz/iD6Et0z3mmfxceliFemuxMm/B32jUsKq5lPO426esopQOd+e0UMkiOL0v/chFnj5rRQn5uVnYz5X7l439FH4dKaGfPHUlRt6mvyb3mz6ZKsWPUE6qNKqCJk2amBUajUbjH8LDzRfNQFFe8q0ElQ/KlgSCdD6nMsFRDgXN9IlSmIoWLSojYyUkpJim04SfqNESf5ChArJkyRLcfffdaNu2LR5//HFnad26tcyZ4AozmVetWlU6rzCJiSbnCQ0NxSXjkrmUP7mSwlpGQq+/sCoj7834F80efzpVnbviT7Jru94oDgWFAnL+6BlzKS3pfT5XCvReklv2O/lyHsk3w1NF3YJRr6iA0ByLSgnLGlHEb2m9RvXEjEaj0Vz9KF8Oq3mXCkTEHGiE2dU5GqJMsogyJ/OnUpShAtKmTRt06tRJer4zZrAqjCPMUF1W6HlPb/pPPvlEpp9v3LixU7PS5BzaodJBXhQwM8vxA4dRrf415pJnrEqDr0XhuuwvvFE8FEXKRiH6mHszoIyUj6uBK6mI8HsjGhfCmV9zee6MzaIwEiV95ZlDkVnP+dvJ1+MiUcgusXgwWkZ3YYfZ33//LYNxjB49Gs8884yz10+j0WiuBqhckAULUqIY/vrrr3Jau3ZtOVUjwhyAUFBhKVSoUMqojh/IUAGhPwG/kFMOy6hSv35qAYRJ4JhteurUqejYsaPMwdC1a1c8/PDDZgtNThEU5Mj0rblyeCtI+4NZn36HslUdDmLZSW5QPBTFq5XCuSNuMnPnA+XDypU6pvLDquDg2H2I2ZZLR1rpJ8kYBVQ4aEVAqy6OgDAPCC0IaFrN6NyizTsfvoPitxRHg4cboNf4Xui7uC9GHRmFNSXWoH///qKRRqPRXB1Qnm/VqpWMZkXFgxGvZsyYIfOGqBGQXr16STnyhRdekBFVR44ciZiYGFnvTzLtA1KhQgVzzsHixYtlxsX27VP8DoYPHy4Pkj4JmpwjoxBt+YmsCGg5qURkhb8XLkP3fg+ZS7mX7pWaoU/LW52lV8t2eOC6Dhh/yyuyvHf9CIxtORgf3DDKWeep/DL4GxxYu9vcsuNa5TflQ3Eljo0RsGpNrY9Db6bkEMo10PJ3jyjsxKPD+S+i0Md8hSgcFaE51kFzSmWkLZDcIBnHyx/HzpCdiA11RFdbtW4Vft76M17/7XW5rNFoNFcaRjWlmwNzlzFjebVq1TB/fuoANH369HHm8Jg0aRIaNWokFQgF6+h4fvvtt6NOnTrSJOuDDz5wOqNTGWEmdH6G+UaYuoFy5RXPhM5hG6Z5ZwbGLl26mLWQydx4IqyUK1dOKiXr1jEMiSanuHjxojmnuZLklAITFhGOBD8mB8oOjh88jCLFItF/5QhnGbTyTQxc+jr6zxXLojy7+BVZ9/SCUc46T+Wp+SNRsIQjD0VGisfVrHwocuoYrd8TUj4USedzSTZ0mifPFGWGKKtFEUqFVDgYaZJWBbNFocsQfSxbi3KfKOwrqyWKKwwUyDxctDBrAbz5+5t4e/7bXKPRaDRXFJpH0Q+bCQkfeughOV+vXmo/Nvptc/SWMvqTTz4pXSasHdN169bFuXPn8PTTT0srJYbm5WesvP7661i9ejUefPBBmcCa7QsX9m/uJ58VkF27djntYmfO5BvfAW1nW7QQb2sXuMObN7PbSZNTpJchMz9yJQXQnFBCylSpiCN7/BebOzsYcOe9uHd6X3PJf2R21IORlq5YXops4krc50ZCLsgizrD2dDXsKsodotCKgLvF30o6ndcVhX1lxc3l9KC5Fp3TmRqI/WkHgQvrLuCb77+RPY4ajUZzJaH1EU2jPv30U3z++ecYNGhQqpwehH7bQ4YMkTI688IxJYMrHBx4//335TYqVmRM8rRce+21+Oqrr6RPXHaY9nutgLBX/Y8//sD27duRmJi214svZ2vWRAUzLG7cuNFcSo3K1M3CkF8ajcZ3SlUsh0O7HcmFchtUEAb3fRjNH2yP4lVdEzRkHm73QhJtaNyTkfKhUIpIRkXjHiPhCkfD4s8Gzaw6ikJrMJpb0bzqB1FoJcykv1Q6mP+Dg4RHRKGywulhc5oSaZI3FmTOkLOi/CNKIVHKAhtObED9e+pj8uTJokKj0Wg0WcVrBYRRsPbs2YNTp065VUBoO+ZOQ2IiFXftGYP4zTffdJatW7eaazRZxZ+JYvI7/hjByO5RkMrX1MDJQ7knWg+PV5X9f+/CyZ1H0K6/wx7VH6jzabOnTUZBxcOT8pEVZcKqjLgruYXsHAVxt+3QqmG4uPaCueQZf5+j4GtCAEaRnCIKTapoLvW+KBz1YD3Nnbm79JGfKgqjXnEd21Jn4q0jNiF/Af8Q5ZQoVEjonM7BRPqQcECfoyYFRRG684EKB/DYR4+h07hOokKj0Wg0WcFrBSQqKkoO4zD/B/NMuMLEJlYnFwVHN9yZBNHJxRrWt0GDBuYaTVahsqjJXSiBPDsoX6MKDu6gxHRlcXeM05/8BI/+MNhcyjxq29btx5/LPfd5blRGcoIKo6ri0Fs574gef6O49l+KGUayYqhdjoLQ9IqjGdR1h4pygyjlRaEJVgdRionCnyj2h1H54OgGB+U6i8JRE95OHDWhE3srUVyh4iI+u3DrQtifsKP7xO6Oeo1Go9H4jM8+IMyCGBnJgOqpKVmypNPUij4iqhf+wIEDWrnIYbQ5W+7FKkhbS1YIDSuAwOAgXDjj2SQpu0jvGFZ+sQiVW9ZEWJHMR2VL7/wERaQecfXW7Cq7uVoVkYZl0/r4BRUPhpFoIPFcIuKP++e9U6pIOXPOPUmTEhFwYwACugc4zKuWikLlg3lxbxWFH6eisVgUjmBwVIOjHByo4U8X19OdY7soVFxoasU+taKiUClhmHzWsdAfhIXt/hOFysx+wFhr4OdPf4a9gR31utaTUWJok00LAY1Go9FkjM8KSLdu3XDNNddIBYOjHgo6oK9cuVKG8rrnnntkQkJmUmSCJ1cPfU32wljOyQushs35G3eCU27DKsi7loxgm8Z9W2FY30fTfDYzxRu8afvXhN/Q423f8wB5uy/2YCGAmuQW5cPK1aqIuFJuUGVs6fYvtt+3Absey96AI8nzk2ELt8FW04aAhwIdYXQ5YmF1L/pNFObVulkUpophXxhHQxgNi6Ml/ExLUfiz1EwUKi8c+aDfx7+i0C+Eui39OtV65vjkaAoVEQ7o00+kidh0CwObSm/C6ydexy8nfpHJeUeMGCHj5r/zzjv45ptvpO8kTY41Go1Gk4LPCoiCWWOt3HTTTTh48CAWLVokQ/I2bNhQes9TUWGcYU3O0b17dzxw4W7Y12lfkKsBq0DurpAmd7dBWNEIvFLnaan4ZwV33+FavCEkIhT2QO9fMb5smySbDtC5UfmwcrUrIgVbFEb9P69FvYVNUaB6OPa/tMtc42cuCYF/bzKMaAP2OwKQvCAJQXcEOxzNGZ5+vCiMlsuRjZKicDeoNLgLtesKk/tWEYWKBQtHOvj65CgIfUroH8L0IMwnQiXGhbiEOMzZPwfPbnkW7194HyuKrpDhMdu0aSN9I3/66SeMGjVKhrP8/vvvzU9pNBpN/iXTCgiVDSvMjE5HdJWDgolSmMjkhhtucCY30eQcjO98+6ZbUOBPGklr8gP3TXwCrfvcgPmv/2jWXDkO/rcHwWE0tE8fX5WaVNhyv/Jh5WpXREjZQZWQFJ2EY5P8f5zJq4TCGWaDrakdyf8IRSRe1C0Vde24UhTmpWToXI5a0MyKIxlM3O8p+Fp6QdkCReE2uK1GojCjOkdJaKKVAdGx0fhj6x+IeC4CVd6ogvZT2qPvf30x+uhozA6ejVWrMnGvazQazVVGhpoBE5QwGcnp06dlz40qHF52hRkamdb9/vvvx9ixY2UK97ff1gmcrhSDBw9G34BHUO3bCqgayAxcmqud9k/eiq0Lrnzizx8GfI77PvGc9yPTSoeF2LDL2PPMNiReSBtlLzcL+le7IlLl3Zo4O+8UYnelDUqSFQyhdEgH8jgxf8CArYZQRgoCAfYAx6gE/TjohshEhOwH88b1MD0lJBuoX7I+Pl/yubmk0Wg0+ZcMFRCG0G3cuHGaRCZt27aVCoeVmjVrYu/evWjXrp3Mwli8eHEEB+se+CsJs1sOvOFZFH05DA2W1oY9KX+NRuUF/w9/okyesmqGlRXOHz2LgKBAFCnL5AspZGm0wwWOfFSfXAeF20diYzsa5qeQV4T7q1kJKdSmCGJ2Zl4BcXVE50hH8kEDxmEx/TUJ9tZ2GP8lwxBfYVApqSoKb7cRotDil2ZYHLFQpKdo5KAScnDxQez4fYe5pNFoNPmXDKXRatWqyXTvzz33HO666y5nYWr322+/3WyVQkhICPr06YP//e9/KFSokBwtYdZGzZWDCiRHpHqVvgdBg5KQ4KdoNZrcSdXrrsGab/40lzLP4Q37MbJ6P7zdagjGthyCrx56H8d30Bg+ff6e8hdqXE8jev8qHQqr2VXUHSUQXEp3cuQ2Lu+IQUjZjE3wvMHYLJSOP5KA/YbDUVxMjJ0O/7bkv5IQ8EAA7PvETxnD6TLfB7+WPh2uv245PNrhSkhyCEJCQ2THnEaj0eR3srU7nCF7e/fuLVO+a64sYWFhcmTqu7e/RbE/i5i1Gm/wp/CcEzS8ozl2LHaExM4MRzYdwIynJuPze8fhiV+H4vkVb2DQyjfQ+pFO+OWFrzHhtlfNlu5p1L0Flk2fj3XJ/j1vVDxcfT6S45MRGJkSjjevjSpcraMgtiD//LQkrxXKxwYDtppie1Fiu/XtsN8VAOPfZOkUbitgQ+JTCdInxL47QJxQ8SE6nfOWcBeV2pMSkgPKSdyJOPx25DeUGuT9lzGMvTX7OqNKzp49G+vXr9chfzUaTZ4mWxUQZjh/4IEH8Oyzz5o1mitN+fLlUWlravOGq5X8Zn6lKFSqKM4fOWMuec/FUxfwTtvh+GXI16hxfT2M2PwBSl/DMEIOqrWtg8d/GSrXfd37A7M2BTXScbDyXjQc0hLzbvePM7w7xUMRfzQeybEOc7Or2aQpr1H2uYrY9cQWbLt3g1njO8ZuA8Z/BnDKgL2ODUFfBiPgoQDYm9sR8FggEG6T2c1ttcVyV1HfSfycMeHgMlH+EmWCKPx6b60Rs1sJ4cBzAeD4heOwPW5D5IBIPPHdE451JvPnz0ehBwvhka8ewYcffohBgwZh69atmD59uiyjR4+Webjom/nZZ59h4MCBOHnypPlpjUajyTtkqwJC05+JEyfqEZBcBAMDMAu95upi3+odGHfdMGya8w8mdhuDHu/8z1zjPfzcne8+jH6zX0TD7p6Vt04DuyGoQAgWvjvTqXSkGiUSAl9yfCJijl0yKzKPJ8VDEVoxFLYgG3ZPYyzWvMnVqDiFVi6ABiuaA4mGHKXyleQLyQhdGAbjnIGA3oGwNXD5qaKZVYxQTiKEEiL+BTwn2pS2IYCjIAyX+5oozGY+X5R3RXFYbDm4UqZY7BOw5PA9G3MWk/6aJJWRcv3LYdmyZdJkOXpuND5/83OMXDUS27dvl4l9mWOLIx4cEWn9RWvcPvd2jNg/AiEtQvDqq68iKYkZGYF///1XtiGuofI1Go0mN5GtCogm9/H++++jR48e5pLmamHNt3/iusdvwpIP56LHuIdRpq7VAzeFNMqCyR/jfkXNDvVQoQnjmKYPP1/74wZY9j2lu9TMvO47zGz3Hc5tPY0ui+4xa30nvVEPV4pMiMLF6edx7t3TuPgD013nb7w9bzlBcIVQRC/zPUP/+Y/PICAyAAH3CIXCTf9V8rJk2FvaYQsFAkcEIumnJCS+nACDfiIU8vnL1l6U50UZKEpKzlwHV8IUi87yDO/rymng8LLDuO6x6/Dpb5+KG1rUCf3/rP0s1m9djxn/zcD2ctulbyVNsGSGd6FkJSQlYMwfY/Bv2L8YPny4DPyyZs0amZF9zpw5aNmS2RY1Go0md6IVkHzGww8/jIULF5pLVy/+Nr/yJLjnFiq3rIm/Pv5djl5Ub1fHub+uReFav3ruYpQeXC5NvbuisAfakJzo6N2OOxOLeV1+QNlOldB1aS9c+0Z7BEb47hzui+JB5OiBeIuV/KKsmNoQvz4Ox3sdRsLuvBVo4Wo1H4vdGYOC13qRPMNC4oEEBNcJQfKlZNjKuWoOAqFjyJC8UTbYqttgHDeQvCgZga8FybqAUu6kfDfk9EiIm0MBLzsLX1dMckj/lY6i0IelgCj3CmWrXTJ+3/k7Qp4KwdLKSx2+LY50W5JlZ5ZhfMx4RFwfgSeecJh0MRnw1KlT8eKLL+K3337D3LlzZb1Go9HkFrQCks8oXbo0YmNjUfiib0KBxoEnYfxKwv0Iui8Y1YfUwahr+2HF0T/MNd6TFJfos8JQu29j/NrqW1nmd/8JdZ5uiiYjW5trfcNXxYO4Cu1FnolE5CvFUfz9kjj94gmz1n/w+1yLJn0STsUjMdo3E6ykE4nSjC+oUkpwASsc5Uj6PQnJC4SC0tCOxNGifbSoe0/cw48L5SPZQHD9LETgyg7FhG4aFvMryV5RGKlY5Svh48dwwgoqLC6HYYQI7YsD2MUcy4qLcRfx1oK3UPTBohg/fjyaNm2K5s2bo1evXtLklk7r9CU5f/48VqxYYX5Ko9ForhxaAcmHMKdL5XdKw8iEbbYmNTmtkLh+n/U7K3aphk7f3465N83A6f98s/+2Bfj+Kqh2b23cseZBdFtxP7osuQ/lbqhkrvGezCgeGWEvFghbiJDeaPKSBbxRNvyphPhzW7mF6p/Wwc5HNuHSrGizJmOSY4QycTwRwde4VyKMDULxKG+DcSQZiUMTYKsgrnW4uIdL25D4XgJw2d1QgwdyYhRkvyjrRUmJ5wDQPYohhZlh3Y+cK3YOZ649g/u33Y+7v78btWvXxvyY+XjyySfx448/YsiQIfj666/N1g4uXrwofQM1Go0mJ9EKSD6EPWIDBgzA5eEXkBx39SkhVzL6lTvFwFusn/VUMqJQ1SLouux+/PnIbziy2OGM6g3KlCqnyKrikZGwHhAZiPhdvpthKWXDF2XA1/Z5GV+frbBrIlBndmNEf3kOiXu9ux4BxQOQdCEZRqKRJiEhMXYYQKhQQPYZCBwUBOOgmPYPRMDTotwZCOOsw+Pc61EQd0qIvxQTyvWMlttJFKtlGBUSbzK1+wL3mf4y1zr8Q2ZsmgHbSBv2ndsnw7CPGDcCaAw5Ak44KvLaa6+hatWqCAz00mxNo9Fo/IRWQPIptWrVwoONeqHwSR2hLLtwp0CkV/xFcKFg3L7qQawZ9ifmdfsRlw5n3PscGJr9AohSOrKqeHgj7BdoG4boT9nFnD5qe95uNz2y+nnij23kOsSvTOFno3Dufe9CQ8etjUVgyUDpC5IKsZg0PgnGAQO24jbYOwpF5edE2AoAtmrmT1m4UFBOGjCOOZQQ6SuxxzGbLtmlhFAHsupdHJU7bU59GKjJkHT29ZN/PkHgAPF8VwG+fOlLGIYhndZ37NghQ+QzqTATCCsuXNCBHDQaTfajFZB8TMeOHRGww5+/glee/Jr7wxV7sB23r3wAtR5tgPl3/IyN7/5trnEPhZLsIqtKh8IX4Tz89oKwlwzA6aHufUH8oXC446pUICxk9joWuC4MRryBU88eEwK559G26K/PSd8P+oGENAyVdWoUJOlLoXycNxD4ihCm4wwkL02GvUEAAt8KcmQ+J2IacJ0dSa8lImlyIuw/ip+4Kxmhmd9ttUxcIwr7A6iU0AfEH2SkKHF9bVEeBWJfisX01tMxq8Es3HXXXRi4aiCCg4MxYcIEjFg3QuYaeeSRR/Dzzz/Ljyri4uKwd6+/dlij0Wi0ApKvqVu3Ls5uY3ec5mqFfiH00zi7+RRWPO3eOT3+XCzsQQHmkv/wl+JBMiPYFx1UDEE1g3H8gcNIvpgi9OZ2JeFqVWKKTyiNAjdE4HjvIzj+0GGceOQITj55FMfuPYSDzfbgaI9DiN8Rj7j/YhHetSACSqaMytHxPHlTMgKfCkTSN0mwhdoQ9GEQ7LeKnzDLr5gtwobkJcmwtXdU2tuJ6S1yNmP8PQpCC8gwUUrLJYADC9wtKiSsdxngyRTeKB8uxCXFYePpjbB9bMOkhZMw/MvheGb/M0j+KRlLly7FjR/ehN27d2P16tWyPZMjUjHp3bu3XNZoNBp/YHl1a/Ib7PlKSrh6fED06Idn2n7aGfEX4rFhHLtgU7Nh3N+ofKf/vGH9qXiQrAjkhXoXQdHBxXDiwcOI+zc2R4T7q1WB8Afht0ag5JRyKPlVWZSYVAZFhxZHqanlEHF7IYR3iUDUqyVQ+KlIBFVLiciWuD8BobMLwCZeVUlfJcI4Ln64+giF2Z3OHGdIs6eAHgEI6BMIe9eArEXEIplRQjjKwcG3KnLJAQMPlhSFQagY/aqiKFkhK8qRorz4HfgiRJq1Tfp5EiYGTsL6S+tkON8lS5Zg8eLF0l9wz5496NCBaea9IyYmBsnJV89vi0aTG2Hy0ryMVkDyOQFXyS2glY+Maf/lLdjzw3YkxqYOD7V/9m7U7tPQXMo8/lY8/EVw3RCUmFIWJ8cfRdI4cew5IBdlVQnJ6udz03XweCyB4l9ZxyiHvYhdZj9PhdAlLk6/gMt/XhJKSVEUalcUKGZD4IuOrOfuSP4jWeYGyTSehHpfhf3dorg+UnRJYjhe1hcWhXk+Mos3++NFG6mcxYvztjoZ0RMvIuCuAEw+9ikq/l4JE6dPlPlEmt3eTJpg/frrrzLr+qhRo/DCCy9IpSQ6Oq1/2dixY/HKK69IUy6NRpM90CSyX79+5lJqaFLNaKetWrXClClTzNrUnDt3Dg0bNkTPnj3ls+yOP/74A5UrV8awYcMQH+97UJeM0ApIPqdzgRvNubyLVj4yRikH4XdEYO6T0/HnlN/w68Pf4p/NyxBSNCTTUbDUdrNL4PXXaMKJ2CMIHBcEWxUbEvrEI+nrJHNN9nG1jYT44xrTsfzMyycRPS3F0ZnmcfFb4xEQlTKkkXQyCWfHnkZglSDAZsOFL88jvFtBR2b0dAY0jD0GbHXS/qxleRSE+KKEUMenbuUIOOVwht8pSn1RdoliDcnrK/5UPhQp1m6Si6UvouhnkVLZKFO0DN59910ULVpUJjZkXWhoKO655x65bOX06dO4fPky7rvvPtleo9H4HyoDVapUwcaNG82aFKh8UGmYPHkyVq5cKXMB0d/XCj8XGRkpI+F9//33MhKeq6Ly/PPP44YbbsC+ffswZswYFC5cWCot/kQrIPkY3qjHjh0zlzRXG+6Ug+K9SiPu4GUcnXgQBZsVwq4+m3F06UEs+XJuqvbWz7jDmzZZxR8CPLdh3Y79jgAEfRYsR0ESHo1HMjNqZyNZOYarSYGJWxeL00NO4OzrpxBYKQgxc6Jx7p3T0un8/PizsEfaUfCeQnLU49JP0Tg97ASMWKGYrI9D2M0RKPJ0pAzP6y4sbyo4MqIiYGWW9IR3b4R/6lYRjlkZ3G6lKDNF4a1Gv3oqIb4oM1ayQ/mgtZty4rewOWYzQpcXwLga45D4QBKWPrwMbxx6A4sWLUJMeIwUTuz21CIElQ4mOlywYAGeeuopqYxoNBr/cebMGbRv395cSgvz/Ozfvx833nijNIOsWbOmfGaXL19utgAef/xxKf/NnTsX27Ztk88xI+Ips0nKhe+//z4iIiLkM/zyyy/L8N2DBg2S6/2FVkDyMbTvXdOeAenzLnr0IzXeKBDVP6+LWlPrI7JbCdT6vgEarG6BgLC0BvXWbbmW7MZfyocnAnoLReTDYCT/nISkt1KbpF0t5MR18oazb5zChU/OokDHcOlcnnQsCYUeLgJbuB0JBxJkQtT4TXE4+/ZpnBlxArErYxD5UjFRiqPQo0Wk4mElPSWETudJM5OkIuOKT6MgmVUQ+Pu9QRRmNFcmV7wNucv0CVkqCuWA+aJMFYWdjt7oS9yfjPbJmzaCNOdB3P62APdmawZ3LsomnxdbZRtGbhyF3iN7Y8KJj7Em8W80adJEtmMv6RtvvIHRo0fLKbOwP/TQQ5g1a5Zcr9Fo/AODQjBxKHP7FClSxKxN4cMPP5RTJh612WyYNm2aXB43bpycMvEoR0aomHTu3FlO7777bpw8eRJr1jh8RKdOnYrExERpTsnRzhEjRiA8PBwzZsyQ6/2FVkDyMQsXLkTwdY5Ql3kRrXw4yKpiEFwyGIVpX59LyG7lw0kBIPC1IBjHDSTPz76RkKwcjz/ORU6TFJ2EMzNPYv9Lu3BwzF7YhaLBpIIxCy4hfnc8Cj1QWCgZl1HwvsKIfLG4LEwcybC7QTWCEfVmSQSWDzK35hvMkG6rYUPynGw0sXMn5NM8epMo/4hSRxSaNG0Vpako1UU5KgpTLnG0IVKUaqJ0FuUeUTJyWfFCqfCqjcCdEpa8JRm2cl76zRQCDhc7gqTtiYiLi8X999+PQ4cOyd7St5uPw/vtPsDTS5+REbTiy8fjuuuukx+jMKPRaLIOTR9pOkXFwB3sDIiKipKjF6RevXoICAjA9u3b5TLz/5BOnZgd1UHXrl3llKMhZO3atXLarl07OSUNGjSQOYKowPgLrYDkY2T22yz4a15J8rvykVWlI7eSY8qHhcCxQUj+MwmJzyQgeUX2KCJ5UZGw4st9tuuJLTi/9AwCiwQhxiZ+rMSvTFinCBS8uxDCbyuIM6+elBGsLnxO86szODX4BAKKiQqhMxR8sIhXv0rpjYIEPB6IpDnJSF6c9lpmehTEdZSC61jHEQ4qHVtEYVjd86LQnInKB3NvVBaFTuecv0YUwnlGx2LnZUbHms3KBzHWG7DV9P6HIOAhca2etCE40BGpjGYZX9zxJaKDo3E55DJWN16NIWuHoGL1ihgyZAg+//xz3HvvvdIMRKPRZB80k6KJVoUKFcwa8bwK5aNEiRI4fPiwXN66dascGaFCoaDPCPnnH77MIJUVmmVVq8aeEgd16rBnJUWB8QdaAcmnnD9/XjohafIOV6vS4U8yJeiLtyBHQgJHBsFYmYyE/8UjeZn/FZHMKiF5TXmpNKY6KrxUFWWfq4jCTxRF4f6RiOhZCCFNQhFUOQi2IBviN8fJxISw2xBxewSiXi+BsFuU44R7OIpCH5Lks+mPbthK2BD0llAqp4l2DHebGd4RxdppT0uiP0VZYk7/EoVO5ZdEaSxKMVE4iFhcFAaGijOXFfVEOSgKHdC9JSPFguuzqHwQY3My7P9n7ywAm7j+OP5tmiptaQtUcXd3dxiM4e7DBgx3hsNwdx0MGMM2YMhw/siA4TDcrUCBQik12iT93+/lAmlJ27j1fdjb3Xt3kSaXu/e9n1X62gUzOagKPVlzApyVL77903bEJCSO9VB4JeBP+Z/YXvAPTJ4/md2FXbFihbiVw0kbnD8vFgCeIPxufnLQqcU/i/9ci0dbXr9+zWI7yAKiDsVmqeKxyGJJ+2TKRCcrJf7+lB9caT0h3r9/zywsTk5fLNHBwcFs+fIlmXONAxcgaRTKgkAXBZrcqJqtkNasH2lFdBh6DBp8DAt63HGIFE7LnaHYI0d8X0GIbBcmscbPPmg2LHHcuGR1haNnkrRKanh97w2f0RnhMzQD0vf2gWtFd62uRJHbIlgMybuJZHYQJsApBaSTu5NwDU4I/zrAItFknHTmfqFRMhn1XcnLgG4Y0nWZ3KLzCY28EciaQc9NKXSrCo1ORSRUSIxQgUHKekWeDl9uLiohAwO5YzVnvdTRRnxoSbKWj/sKyDfJkXBX+MMTz1e0Yt+zfXD52xWKNwokvEz8OTt2cISkviPiJHHIXDkLC0hX+aZzOGmFkiXp7oTw888nYVZGXRoRGKiqYqodqqQQZAlRh9Jok+ggVPvEx3+phKpaV08qob6d0LSPoRjvmTg2BQmQYe4jxZ4SWxAjaUl8pCVrh8XFhzrOgHS6E5xmO4Nu7MqGxUPWLx7xfQRBctgwy4i+79Oaf5O64lzUFc4FhEmxDu6fZPWgOiGyZ/GIvRiLqN0fmXhIVoTQtVb47tj3lXhurIQsFyQstgiNslKRoPhTaBRATtB1nwLEtwuN4qzJWLxPaI+ERl4JFGBO0OFAXguUTJAqn4cJjYRGcldWbULuzCA+CNk4GRKeKODYL3mxmBIfC0RCvlMOx8FSFnujCUkFCQKc/VnQLPmP8+KEnLQEuT8R0klSSGc76dScczsncqXShoCAACYQyA1LHfJ48fKiSqhf3K1CQ0PZklCtU0A6QRYRituigqIqVNaRLFkMySGeGC5A0iiUZu2tZ+KDVB2a8FjbpCctiA+V6EgrwoMw9Dgz2XEqTEodOzpCukC4ICwSBMlCZ8i3yqD4n2VEiKWwhmPx48YPSNfAg2XN8l8bxKwhIbWfILRDCOKHxEO+UY6E11+UhmxEPBJiBe3xKgHxP8ZBNl7YZ72c3fGXr5IpxQdpl3JCo/gNitkgjwSai1OilxJCGy60FkKjG3+XhUZB4zROFg9V8hkKPCfLB/XJ24LEjDI0InVISGhqyZHa9iSkJD4Ix65SJNxPgHyDfgHilHHMsZMjc3lLFmHToWaHUW9sffz999+sbgjPjMXhmAaK6yXXqhcvXogjypohJEhUwiF//vxseeXKFbYkHjygyqlfLDYFCxZkFpN798i0q4RiPyh2JG/evOKI4XABwkkRW5ss2SqmFh30Pao3a8HQ92LWv0WYnDoOkConbAbeyNXnfVvT96YNxnq/cbc/saxYZPWgzFlOuZ3hvz6YVU8nN67g2VlZALt8lgyyyfGI7xDHJr5OywThOFwKp8XOcGzqiITHCXBsJkyYCwgTZzdHpbWD3KIrC62R0Cg4nEQE3XQkC8cBoe0SGt0c7Cg01Tyb9iErB7lpnRYaWUX8hFZBaElvDqoLi6RNF3TcPzXxQUjqSFhNHId0KQgIIxDjGIP73e9jWMnhkPRy1NmvncPhaA8JBCoYSGl1Car/QZbHwoULs36ePJSWTzi9HaATnJItW8gUjM/7qNJrq24W0ONJsGTMmBHOztreYUkdLkDSIKRsScnaEvZq/TCX8EhKcuPmxNDXt8T7lxQSJq+dpYjvGsd86G0Ba7BgGELM/6LhlE8QEX5SSDy/XLL8NwTj3dS3iH8Yh+AB2VgSAbqiSSpJIJ2hlsZXONUp7iUAUQmQLRbEo6A9HHsKarK+sI0Su6jcosgCQkKDLBo1hNZAaE2ERlYS1enyidDIg4H6VM+ju9AorqOh0OjmoSEiIzlMID4SYaZZANUUmfV8Fm573E50h5bD4RiP8ePHsyXV4qGA8caNG7P5HtXyIFxcXNCoUSMWjE4FBnfs2MGsk1RZneKCCUqvTXVGxo0bx1LzNm3alMWAUCyXMeECJA1CvnzZs9NVVjssPVG1N/GhEh2mmhiqxIU235su+1oTlny/kqoSOM1zhnyZnLn6sNSreqDP32Duv9sqxIsiAVG7I+HRTOnDrILqi/itD8KHRe/w+oeXiO8tiMIbCSzuICmOLR0hneYE6VBBxIjbNU7UaRNN+DWFRdC4KgaEXLJIcOgXPqE9phYfTwRhlnLyMaMjyS3B5cv0AXI4HF359ddfmaAgtyqydNA6FR1UUatWLVZg8NGjRwgKCmJ1O3r37p3IdWrZsmUsUxaJlWbNmrGMV+vWrRO3CqcEDw/Mnz+fxZMUKFAAf/31F4sPGT6c/FKNBxcgaRBVBixdsLUJqrVi6gmdId8TPdZc37Oh79Pi+ApzzzlOkHRyRPwgG06TZQNQlXTngsLEWsPVSuIqgfeQjJA9iIPTr86QVJRA/kcyaXqNcbUjywc9T7jQvmSxNA3GsqCkgHyzHJLm2qfgNQbPzjz7XFOAw+HoBlk0Dh06xAQD1dih9Xr16olblezbt49VNV++fDmr6bFkyRJxixJKqUsuWlQlffXq1SxIXVU0VEWPHj1YWl96jv379zNLCFlPjAkXIGmQmzdvooOki9izbuzJ+mFK8WFM8aB6LlNM9A19XlO8J0MglyxJKQkUO1KuTWFp9Dn2rML6IeCQTgKHFObIb6++gqJEAruaOfaRQvGPAgl0Zz8V4q5RsQ4doPpblC2LcnfokbZWJ/QQHzpbPwQUDxSQlDTfNCDhPwVexr7Ew4cPeXV0DkcPvL29WRXzzp07o2vXrmxdVfVcnTJlyqBXr16fYz6SQpaT1q1bo1u3bsnGdVCtOHqOpALHWHABkgahgjTRzokLR3FMB03kTC0+TIVKMGjzGur7JtcMwdDHmwrH3lLIf5OzmiGKywrE94hD/DdxUJxJPUbEWv8ma8I5nwvi7n1tZWLH1KvnkK+SQ1JDvJQJC0lhCeRLhclt4lT4idBZfBD0E6YYzdtCM14iGIshXy2DQ7D5YgETQhNYFrLnb55j3ONx6NOnj7iFw+GkRbgA4XBMhDmEhzknsKrXS66ZElM/f1Jogppa+4xwFnXaTCl65ZD/LIPTEmc4lBUmdlQR24rQ5Vg05XGrKy5lXFkaXhWJjjdKkevvAAehqaAAdIfsQj8Zz7hE3522UPVzynBFlhh6OFlCbBj5IhkrHsgC980EZSlDRgdWd+R8vgt4m+2tTsHox48fx8qVK8Ueh8OxdbgASWNQRUx9/fjMPQm0VfcrUwsPwtzfhSUxxd+aVEwkbboiGxcPx9aOcNruDFbIcKQT5NsNrxmiCUM+D2sSFtriUswVbpXd8az1o6//dqpKHpEApFN2GVS/pbcUSByzztDnu2W8Fhqlz6eig2VowIZ5BShuKSAdaz7xQSjOCq/ZX/hexFmHZwVPHDlyRNlJha1bt6Jjx44sMw+Hw7EPuABJY9y6dYsHAJoQc0zw9JmA0mPUW1pG70loEtjzyIT/psSzSW+iYF7qV3WEbKywje7S2xDWJlLoeFUJPI3Q8EsTxHyooCrnuYR2kfVMnzXKxMHn8sNyONZJIajGRDhtE5S5muZ5IHugdRxIlz1d8KLxS3TL0R2VrlZmgbWUVnTGjBmYMmUK1qxZw+oUyOXWHYvF4XC+wAVIGoMyYE1PP1vscYyFuawe+ogHTY9RPZc+z2dOrPb9UY2neYK2+DEOkqKSr+8mxwKKg3JIypF/ljhmJaR0nFqT+Eh6fEpqar5ckbUjvn88EqjWRzIYJD6IIKFR5ljts5dbLQlXFJDUML8AcQgU3eSEr0n+iwxn1/2LJyWosIoScrHq27cvvv32W3FEics/rpD3UsCxjfI9X4i8gMKrCmNGzpkYV3k8JteYgt6+fVB5dxWU7VWOZQeKiopi+3I4HOuFC5A0BmUfCc1E/gT6Ye0TVnNjDuFB6Pu5a/O4pBM9a8EU78ko1o+9QqOU6S0EbbHcGZLvkkzmBHFCNSkcnB3g+IP5J3rWgCHfna7Ho6SyIAAXOLHikHE1vv5+jWXxImuXXeAliOOXliuiKV8rg6S6Ixz7OmLG45mo80MdDBo0CG/fvsXywsvxMNNDcU9BtCwTRQtZEcO/CEzJt44s25kKBz8HxNeMx/Wu1zEx08+oN+YbjBkzBnPnzuXZtjgcK4ULkDQGldSXC/+sHWuP/zCX8CD0nczp+jhdJ36mxBTvw2gT0Qih0ZnzD2EytVX4LakSykUKc9Tp8YgfHQenCU5IcE6AQ27rPMVqOnbNdTxrQnXs6fu9S0pI4HzKBU6CEKE77CoM+s5V1g+C6n5QUgGyhJgSU9f+EObsCY+E49K46fy1Rr5dDkl5CRxyCsIiWvh+1sbhRKuTWNpiGdoFtBfengK3HtyCwyIHODQU9rkiPGaxDPL1QjskXLt+Ea5evwpto/C7k2m2eCmyJ+BZ9xf4vd02XC5zDUOGDMHSpUuxZ88eJCQkbyXjcDjmhQuQNASJDycnK/MHsUHMOVHTd0JmyATekImgtWI08UG0FdoQofURJkdPZZCNEkRHzzjIxsRDUsURTqucId8ih2Mz7cpkW8NnbUnxYUwcigqXNPGmuVG/c7pn009o4nPbJC+B+O5xcGwvFQSAhS797wXxU1D52lSrRVJVWFcXQ3QYlhLaHqFRsL834NhLCsduQmvpCMfvhdZZaF2F1iPl35csQY4Tvqews9se/JZ9M6RSKQYOHChu5XA4loYLkDQEuV/lzJlT7HF0hSZp9i4+1LGUELGGCblWUO2muoB0vhOcVjqzpaSS8pTKCrzVtu7Tq7WIDlN83waLD3XrB0GFB02detcA60dqRQgVhxWIHxMHpxnOljsuI4Xm9EXBJbwSxEiA2FcI/1HdHKrdQh5YJD78hb/rO+Hv0uGeWYB3ZnFNDUcHPM/2Ar2y/IgHDZ9hxIgRrPKzJmbNmoX169fj3r174giHwzEVXICkISgAvUiRImJPf0w9QbQ29ytzCw9Cn8+YHpPS42hSps/ELLXnNSameB2j3gnXAvkGObOE2ArWIkSMhdHFhzkwoesVTezl62TMModM4qAFkO8RfhffSiBfL4d8jeyzAFGcFt7fIhlzyZIWFNRGsLAzNRPwptA7nOjyL6qNqYnNmzcjOlp4UYGXL19iUMIEHM3xL2YfWoiuY7vj+fPn2Lt3L4sl2b17N9uPw+EYDy5A0hC3b9/GD9IfxR5HGywxOdNnEp7aY9QnZdYqROxBfBCK43I4drANAcLFhxVg4rgPST7xMm/Jqz2FXrxPgOKgQul25eDACjqSMGJV64UhxVE5ECnsaPg9shRReAEuIz0xyWUG8k8tgsyDs6Ps/Eo4NnI/nANckalBEB6HPcE3s5qg+/Qf8I/TBSxYsADLly83akB7REQEli1bhi1btuDQoUMsjTAVZoyPt7G83RyOnnABkoagE9tzRYjY46SEJawe+qKL+FBH38maSogYUzDYsvhQfx3FXjkkxflp1RIY5fs2p/WDhIepg84JX+FCX0rCjk1LwawdVJ0+SlySPidR4uIASU1HJFDa6uOCOGns+NmdLDW3sqRodL9KAc+y6RHYOwuCh2RHgxmtEPMqCvJPcqQL9kRwrexwzeCGTGUCcWPvNTQ//COiK7vA09OTeRKkBqUBfv/+PWuvXr3CtWvXWBD8nDlzmEVl8ODBTNA8KxuD+8XCcS7dXTx79gz79+/HzJkzMWnSJEycOBHjx4/H+fPnxWflcOwLhwQrSQvRtm1bZhI9efIkKleuLI5yjAmd1NY0Xy/2DEPXk722WIP7lSWFh64T8dT213ZSpuvFXhOGHBO2LEAI1edHwehOS6kUOutqja6fnal+f8ZCl+/TGN+90b5rcwkQIwuP1H6/shHxkA52YnEVlkBxQoGEZwlQ7JBDOtUJCfeEfkgCHHsqfygJzwVhklEQJq6sy75PUwiQ5PZJ6bpzoNF21O3cDMWalsevHRfA19ELFXKXxqdPn1hWLR8fH3zzzTf45ZdfkC5dOiZSCAp6p3WJRAI/Pz8EBQXhZr5QKDwliCHzjxYkKBLwbOsNyC5+wKhRo+DrK6hJjkXo06cPs1g9ffoUWbJkEUdT5tSpU6hSpQqc/nCGg78Y76QtXRIwuMVgTJs2TRywP/itujRCTEwM3NyMF0VpigmjpbG01UPXzzS1/XWZlNG+hk7i6P2omi7our82GG1CqgPky87u7uooPtIyxvjujfZd26j40IaEqASLiQ8i4YXw+oLgQEal21XCC8ChzJfph0PmL+LDVOgr2mttaYKdIzdA4ihB102D0HhDN/iNLwb/McWQdVo5OPfJiomH5uHYkzOQtPWD14h8rFUc0h5Fen6HQt2/RabvyiK+dGbk8SyltfggHCQOyNqmMILGlkDHn7rj0aNH4hYOx/bhAiSNcPPmTRQsWFDscZJiaXcrY07aDREThjxWHXp/qpYSuv7d2mC0CamOyDfIIB3E01ybE6N913YsPqhujYNa9ilL4OAjCPTbCiTcSFCm4fUSJh8lkp9+mNr9SheyheRCplxff3HO7sr36OLhilqDv4P8kwx3/3edjRkbVy931F/QDkO2T0TnGb3x+rX+xYQ5HGuBC5A0AgW4GSMDlj1iT+LDWBhzEp/c+7Un8aG4oYBDBmGSZ+pUrZzP2Jz4MBGpTdblf8o/p4e2FBTn4ZDVAQ7FJHAo4ADH1jaSJU4B/NJuLlov7SUOJE90eBRKtazE1osjeZeulLalhNRZijrDmqBI94pour4dWo5thzdv3ohbORzbgwuQNAL5LdaLaij2jIM5JsKmxtLiQx/M5f9vDhFiL8iXy5Q+9hy7/66tCW0sBYqTggBpYsEJf7zw+1giY0vpJCkLiDcmpjwfHmqxAzUHNdJoAVHn4dk7SJfBEx5+6cWRlNFXhBD0Oh2G/giPYf5osaQ9Vq5c+TmdMIdjS3ABkoaIVsSIa9aLOQWBNYiPtDpZsyfrh7OfCxycHVi2IX0wl6C0Ngw5Brj1Qztkg+MhqS2ID0vFJYUnQDYyHglywPEHKRx8LesKpgv/DjsG9yAPlGlXVRxJni19VqLzuv5iTzsMESGEs5cL8k8oiYPlzuK7WS0wY8YMFuvJ4dgKXIBwDMJWJ9C2aPmwBNwKkjqyRfFw7G0jLiUmxqa+Y3t3vVomg0MuBzi2tdyxmRAm/M/bAZLyEjhkMb740Fa8p7SfpgxYpwceRtzHOFRaXEccSZ7F30xCld714e7rIY5ojyEiRPXYDMX8kGt8UfzX/ikaTmiKXbt2sXEOx9rhAiQNQHnIAwIsEf2oH6YWB9YiPmxlsmZsEWKKv9ti1o88LsIkKwEOufU7laZV64chWOq7tiZSFB9xgigeFc+OS8e+ups+jHpM+ggtIsHiMSi6cPKHA2xZZXk9tkyJI/P+wqOzd1C5R+pCJTlISBhqDSHSZfZEnhnF8Yfb3xg+fDgPVOdYPVyApAGocJIpA9Dt9c42xzaw5IRUvlgGx4487y6hy3nA4ucMO3a9iu8TB0lVR0jH6BaTRMLD2IKYXK6ks0wTG2UK8X68299w9nRGxfm1xZGU+W/3BfhmyYTZlUaJI/pbNYwhQgi3ut6IGiv9XPRw79694hYOx7rgAiQNQAJkmPtIsWcabEWEcNcr/eB3nTWgEP67q9D77i63flgIO3a9UpwTjsc8Eki+0f6Y1CQ80sKxGfrrC7z7+y2uTDuD/3XZhx1l1yNdkAfKzaoh7pE67t7p0H3rMHj5e+PlzWfiqP7oKkKS21/mqUD4DAdkmZKfxYWsW7dO3MLhWA9cgKQBPnz4gJcuoWLPNjCFULAm8WGLViNrFCGWfE+Ol6XKAF+O2Y5ng79vO4/7UGyXw7GzdhY5TcJDHWsWIYa+twf9byPyYgSiLkXAxdcNhfqWQNOznVB6chVxD+0o9E1JrOu0AG8fvkLU2whx1DCMZQkhLuE6NlTeBrlcjqNHj4qjHFuGqu8vXrwYJUuWRK1atXDnzh1xyxc+fvyIEiVKsCr9gwYNQlxcnLjlC5cuXYKDgwOrD2epuCEuQNIICcI/U2PNk2pu+eAYG8U/wmRPz3oGaeEOc3LYovi2BrRJuZsQKZznUwn3S014qGOPx+mTcffh7O+MXAvzI8tPOVGgV3FkKhOocTaUmhgo/31NhN56jqLflUXuqoXEUcPRRYSktm9AQA6c73Yf665vwsaNG8VRjq3SrFkz9OvXjwkPEpX58+fHmTNnxK1gYiMoKIjVfgsPD8f8+fO/csGnx5UqVYqt3759G02aNMH06dNZ35xwAWLn0J0PR8e0e5eWhIe1iQ+LTsAMvANsTVYQS74X6SMpJGX46ZPg1g/rQHFNAYeg5DNN6SI81LE2EaLr+1Hf/83ml4h/E8eEhzGga2umvIH4d8NxvH/21qjWC2M+F92AdOufEfuznMSIESPYxJRje5Bw2LlzJ/LkycOsHGTFIBo3bsyWBAmOyMhIDBkyhFlLaNvdu3fx559/insAffr0Ycv79+/j/fv3cHd3x88//4xPn8x7TeVXUDuHDrDcuXOLPdNjzMmIPsJBJTisUXhYHCNNwKxBhFj6Pcj3CsK+m37B59Y2oTMEm7Fm2LnrFaHYIodUQ0IEOt7s5Zgz9O94teI5ci8rKPaMQ8/tw+GTNQOWNvoZN/69LI4aB2OKECJdNR+EjZKj+9Qf2B1vig/l2A6qWJ61a9dCIpEwN6v69euzivg3btxg21RWrqlTp7Il1YchVq9ezZYkPsl6Qi5cuXLlQvr06dG5c2cmWs6dO8f2MRdcgNg5ps6AZWm44NADI0zGrMkSYm6kH50gySWcOtN48it9xIe+giUtH2/aiA8iISIByPbFAmJM4WEvAsbJz1lcMx4ZcvgjQZGAISd+xqzew8VR86KLUHH0liLDzOx41PMd5l5fiq5du36+k86xbs6fP8+W5ct/+b7J3Yq4du0aWz59+hT+/v5wdlYe63nz5oWTkxMePHjA+rdu3WLLatWqsSVBsSSESsSYCy5A7Bzy76vxoabYMw+mvCtq64LDZu4Ya4GlJoUWt378JoNj/7Rt/bCp49harB+mLsUkhvkZU3ioY+lj19DXl4XLQJnr1NFUhFAfgotkx52j/6Fk9UrY9+tWcdQ4GNsK8hlfCZzbpof7L0GY9tssvHv3TtzAsVbI9YqgeZ2Khw8fsiW5W5EVg5IOZc2alY0RFGhOguTFixesT4+lseLFi7M+kTOn0iXx4sWLbGkuuACxc+Lj4/HR4aPYsz1sXXBYLXbkjmVOpM5OcPBxANzEgTQIFx/mQ2vrx30FHLwcTC4SLC1CDOHpxAcIGvBlYmZMms7shKPz/kKfmWOwa6VlAr31FSoyBzn8x+XEpEmTWMwox3hcuHCBLeObxyGu8ifd2v04/O9//2OPV9GqVSu2pEKTBLleHT9+nK0TKhFJ2a/U8fb2/pwJKzQ0lIkVcr1SodpfJVLMBRcgdo6lAtDt6U6/sTDmZ2JNEwFzihBLCx7FcjmkA/UrrGbLkzcVhhzD+j5W7+88jYgPxAiTyLEy+PVRumLYI4b+dqKufkTMvSh4VU48MTMWLh6u8E+fGc/uPkRgjiy4dOwfcYttEJ9ejpiejixwmeJGOcahdOnSbOnZxRvegzPo1IhixYqxpYq2bdsyl/p9+/YhMDAQfn5+yJBBuS/N9aRSpWWebjyrQ32yehDkjkXIZDK2JFT7q9y2zAUXIHYMqWEvLy+xx+EkwcYnaObG2U+cEGZSLtIa/KaCFRIpTB76xMFxvBTOhbUULAZiS0Ka3uvH0+F4NPQuCmz94nJiCgbMm4QFA8eh1+SR+HXqQnHUOGhr3TDIXaugE6KHO2HlypVmjwWwdzzbp4fX9946Nfe86b6yZJDIoCxYFDROVozRo0ejatWqbBvFegQEBDARktSSQVYPsoIQtB/x5MkTtiRCQkLYsnDhwmxpLrgAsWPIn69s2bJs3RKTBz5h+YK9fxbmsExY2vohWxQPxx/TZt0PSx2/3PqRDApAPkOG+N5xkP4kRVB507gWJYc5j2dDX+vhsDsouLsEJO6mne4E58rGlrL4ODY5tEUcghwRPcMZ41ZNZGleOdZFdHQ0atasyTJfvXr1iqXO/ffff1lGLBIPtFSP9yDoMepxIfny5WPLy5e/ZGyjNL2EelyIOeACxEahE9yjR4+YslUokkTWiZAAqR1bh63b+gTIVqGJm9WKDyMHxZpSIFhafEB4+YT3CXDIzU+Z+mD234CpA751RYf3o43rlXyjnMUhOW1wRmBp84oPFXRNUTVTYehzvz/4Fp5l0kPiap7fbf+5EzC5ywBkCPQTR4wHWTe0sXBou19yxDvI4NcrG2bNmiWOcKyFPXv2MMvFlClTWJ+yYpH1okKFCp9dq8hFi8SjypVu//79bL6ocgejgHOykvz999+sT6xfv54tuQDhJOL06dOscND48eOZuW3Lli1MuQ4ePBhHjhxhxWVomyZiYmIgd5FbVHzY+51/TahEh1ULD2uboFk5kiMSOLa3jry7lvw9mxODRae1HOdGFh9EwkUFHHtKreZYoPdh7Pdi6PO9nx2GZz8/RPbpSpcTc5CzcH58ePseCrnmm4LGQFtxoasIUQkXakULVIK8iGui4nUcy6PyaCE3qh07dqBSpUrM6rF48WI2TqgqmlOlc6r90bp1a+a6NW7cODZO4oNSL4eFheG7777DsGHD8M8//7D9qS6IOeECxIohAfHHH3+wQjITJ07E3hb70P15D5Q9UA5L6y9D3wI/4nmDEFbJMilU0ZIebw2kBRFiTaIj2UmMGSZkprBUWNz6IcwlEh4lQFIpbZ4ubf73a0kRouVr029WW/FBOMmdERBgfUJUJUSM0Qwh5mQ0cCcBRY+XTdb6YawUvElZemIH3r4wrQ+gSiikhrqoSK0lJXPLgjj27hy2bdsmjnAsTfbs2dmNaBIfzZo1Y+JjxYoViSwXFLg+aNAglpK3R48eLPh8zpw5LD5ExcyZM9ljdu/ejdmzZyM4OBi//fabuNV8cAFixdBB1rx5c7j848ra7ZjbiCsfB0kV4WvzUO4zL2Qenns9x65du5QDImSmoywJhp7IjYU9ihBrEh32isXFB7EHcKyrfzY5a/kNWgqr+H1YQoToID50QTpRCmlAGq+CmQquz9zgXUOZHcjcZAjwYy4v6lmGTIUm4WBMCnYvj7OSG5g2bZpZ/h5O6lDcB7ldUaIAiu3o3r27uOULc+fOZUmIrly5goiICAwYMEDcooQC0smThtz4b968iefPn3+ODTEnXIBYAWStSBq0RgfY9evXUSMh5SKC8gQ5/m64Hy2ut4S0sxTpeqZD3t752AljQsmJ4l4cY8FFR+oYSzRYhfggbgknyuaWSWdtaSx1nJvkuzenCDGR+JAMksC1nDsyzPYXR4yDuuVBvdki9L4zNPFD+JEwccS8UEzm0zsPMLvPSHHEtCRnwTAWuZsXh3OrQOb2rR64zLEcVP28YMGCcHFJ/vxBdT7IGuLq6iqOfA1ZVAoUKCD2zA8XIBaE1OnQoUNZAaB+/foxNyuK56D+8uXLsbDOInHP1JFUlzCfYFlnOZ50eIJN3X+Hd8aM4lbrwJYn7bYmOnSd2FgbViM+qA5UQeWqNWCrk0KrwdQihJ7fROIjwCMz5OFyeLQxPLW6ushI6ZjSZh9rQvU+nYNc4JrbHdeqnWd9U6MuAJaOmIKuYwchNjoGu1ebz63FlCLEPZc3ii6oi53n//4csMzhGIpZBEhaLvFPd0NUlSfJhElVKymDwdixY3Hr1i0c7vo/bGy3Bbt778cvLTZgXavf8HOtqZhZfxbinRMXk1FH/cKQXLNGbFGEWOt7ttbvmDBEQFiN+CDOCa2hcpWjO1b52zGFCNFBeBA6iw/ht/5m8KvPBcr0wdBrgyGPNQdJ31uOGXmRvrI33u9/K458wVTxH8Tl42fQvG9XjFw5GztWbBBHzYMprSGUHatBz2549uENy7DJ4RiKWQQI5SlOS5DYoKwEP/30E8tIQIHkZNmYOnUqEyG/NFqP9W1+x8iiY/Ee4eKjvqA60afUOKbH1qwe1oZVCQl9uCQ04afmXNy2rUn6Yqlj3yzHjY6C4StUj9fjeXQRH6rzfdSfEXBwcoBbFXdxS+qoXy+oGQtTPKehJPde3Ap4IPq/SLFnejbOXIKqTb5h6z93HYguPyX2vTcXxhYiqudTIAE1f2yPxb+sYPUlOBxD0EmAXL16lSlfVTt8+LC4JTEU1HLp0iU22Y6Li8O5c3QbMW1AxWEoAwFVp/yr499Y0fgXzKg2F7+23oQ1zdfj+4BekEtNl6LPFrCFSb09CA9bdMOyKtFyRGitlKv6Yk2TNI4GtBUPBggOFfR71PY3qTiigPNcF0Tt/Ij3s94ianckMs5IPe7D3OLA3K+niZRe++O5D0hf01fsmZ7Tew6h8+j+bD3k4ZPPYsRSJCdCVIJC25YIB+G0OL4/OvXq9rnWBIejDzoJkBYtWrDJde/evVnk/Zo1a8QtSl6+fIlvvvkGv//+Ow4ePMiqNZK70YIFC8Q97BsSXfPmzWOWju8cmyNCHiFu4STFmif43OphPHQRFFYlPui6St4uPNmQ3ujzO7LIMaBJUBhBcKijy80A+UIZnI47I11TT8heySANdILf2qBUj0VLigDCEmIktdf69DgGHqUMj5nRFvVkMs4uLskWCTYnqQoKPfD2y4gBa2bit307WHD6qFGjWJG8+Pjk3cY5nKRoLUCosmKVKlVYulcqgEfZEEhoqEP5iRcuXIjJkydj5MiRLI0srVPRFHuGLD3kcnXq1CnmclXgUVEkCP84tgcXH5bBqsQHsVtoBlo/jI05J3Zp7ndgZMGhjtbiQ5iryobGwyNDemRaGACXEq5I/4MPPDukF3dIHnMeG9pgbiGiiXe7XiNdETFfvR7oM1HPnCcHrp5SenwUKl8Sx//cx9btEamzE+r274iWc4dj6vh6yOCTwIrdbdhg3rgXju2itQB5/PgxcufODR8f4YTo6SmOJoZyEufJk0fsge1HVhAqlmJvkCCjAoGUvYqEV506dbCq7jpkv/nl7+ekjLVNcuxx0mUNblipiQurEx8vhUYfm/5zFw6HofXv7wMQ3zMOGdr4IX1fH3FQO6xNfKhjSiGS2vO+XPUcWX76urKzKQPQm/TqjJ0rlFmiKnxTkwWkG0qF2GvimvVB742aA+JQoZQLpk2oy6puHz16VNyDw0kerZXBw4cPWc7glKBYj6ioKLGnpFu3brhz547Ysx+oemS7du2waNEiVlWyrqwhd7nSA2uZ9HPLh2WwOvFB/CG0lspVQ7DmiaGp0ef3ZJXHggFoHe/xnwLxA+IQMCMz3GqnE0e1w5jHGE3MkzZjYWwhos1zOfs54+NFQdmZkULlSiD0ifLYL1yhNB7d0H/uo5rcq6+rj1mSZN9HQjxcJfcwceIocYDDSR6dLCByuRxdunRB06ZNUa9ePYSFJS70U61aNVYeXl2EfPfddxg4cKDYsw8orfCLFy9QOaIGst3IzRrHNqGJki2LD1uZ5NrM5JLuIVDB30ysZxUWJHPDxbjhaC0+tsvhuNIRwZuywymXsziqHcb67ackNowtRlRCxJD3ru1jcy0tiGeTHzLXNnPiIJFAFheH3+csR8kalcRR7dFGZKj20WZfY5Lc6/2+7RjqNByFSjUG48SpK6hQrhjOnj0rbuVwNKO1AKEA619//ZXFOFBsR/78+VmmJ/Xy/PPnz0d4eDgqV66MOXPmMCHi7OyMsmXLinvYPv/88w8rFHik5wlxhGMolprwpJWJlrVOoq1SlGwWWhPlqjVhrMkmx/Ro+3uTTY6Hy2M3+G8IhsRdezdlQyfwKnQVFqYSI7qgy/4SVwkytfHH058fiCPmgTJfze47Gjf+vYS67ZqJo6ljiJhQPVa9GYKm56OWlF59F6BCtQG4ePEefl8/Cv8cm4v5s3tj+qSWOH/2T5a0iOKBqVGgetLERZy0jUOCetqGFCB3I8pmlSmTeGtQgMq8UwwEZcQiSIxQvAcFIS1ZsoRZTChOokyZMqwsvDpv3rxB3759xR6YWn727BlOnjzJBIy18eTJE6xYsYL9zaOKjIM8QS5u4RgLY1xUtcWexIc2f4u1TPZVkzOrFB90L4US9g1hPYYh4s2Yx7O5fhvG+F3o8xz24H6l9bESCcQPjYNP04zwaK1bhiZDjwNjiQd1roQY5053aseNvn/77ZZXkX9bMbauk+DSMghd037dyzXA8GUzMX/gGCw9sVMc1Yymib21ExcnQ836w9GuTQ306dlIHE2doydCcOdBLMukamv06dMHy5Ytw9OnT5ElSxZxNGUoMRElbwo6lA3SQN1SKr5t9gr9m/XDtGnTxBH7Q+vbLps2bUokPghKy7t3716xp6wTQgKkc+fO7INv3LgxiwHRpHHoubZu3fq5Vaqku6nS1FAKvf379zPlvnv3bvzRfBeGF/6Jiw8TYQ5RQK9hjtfhJI/VTja3Cq2mcpVjXqzVSqcN9N61ff+KWwrE94uD//hguxAfhMoqYujz09+n6W9MblxbLJGRklyvHt68A09fH9y/dlMctQ9IfJSp9CMmju2kk/ggalYNxvu315iHDHnLEPfu3WNB69u2bWPzRnUXfrqpTSUdKNEPed9Qced169bhxo0bPOWvHaC93VcDRYsWBRXeU6Hu80euV5SSrWLFiqwWiK1x/fp1DBkyBC4uLtjaYQdm1ZiPWFfbv0tn7ZhKHNir8ND2b7L0BE99kmbp96IR8hMPEVoJ1uNYAKs8LlJA/ZjWBsUOOeSLZAjekB3OBcz7t5pKfCTFWEJEtTREeKhwkDhAEafQ6X0ZWivD0yc9YiKjUKPFtziyeZc4qpkzrkXFNdtg/uIdaNq4EmrVKC6O6MboYU3Rukkg1q4ahUnjeuDMmTNwdriJInk/IibiLBbMHcpu+k6YMIGJDhIaP4+thpEDS7Jl5TIOuHntL8yaNQsTJ07E0KFDWTKg9+/fi6/AsRW0FiD79u3D2LFjxZ4ScrFSL7RDB0tS6CCKiLC97FDkbjZ37lx08esBGfPN4JgLfcWC6nGaGsdy2MTE8qDQklxPDXnfxpg4pUVs4VjRVXgQsjHxkC+TA3HA664v8Kr5M8TfFzpaYmvHk7FEiDGQuDsir7Sw2EsdYxTqoyKEn2JiUL1ZA9w8f0UcTR4SIbYiRP7YcRLjRrcXe/qROTgjBvVrKjxPS3RqFYDKFfIif77MqFOzKBMo08bXwISRFTFmaFk0rOUEBwcH8ZFA7lyBaNm0FEYPLo3xIypg9pR6aNYoB5uv/fEHpTDk2ApaCxBSm4cOHRJ7Sq5du4agoCCxBzx//vwrdys3NzdkyEAlhW2Ht2/fsliP8i9qiCMcS6BJOCQVFuotrWHtf7M+EzWLQW7YdZSrHMMwdPJorceNXu8rGohvEgfFJQUcF0qRZXtOBGzLDL8VgXg/4y1e93yBmCNRiLv+CS+/e8bESdjQUPHBto0xrCHGwFPiBVcfV7GXMrqKj+T2T+flgfevw+Dq7oboj5HiaOpYuwjZ+ddplCie28pquyUgOMAZk3+qgrA3d76ap3KsF62PourVq7OAchUkNLZv345vv/1WHFFy4MABcU0JBew4OTmJPduAUg5nzZqVrfM7mZYlrYsMY2KuSZ02EzVzvRetuCC0lEsccSyANR0j+rwXxW0F4up+gkMOBzjvcUFQeeU1hZBklMJvVRB8R2VE7MUYfNwQDt8JmeC3NkjY5ogPC9+Jexp+DbK0CLDk69Nry+PkkHroluLYUErVqMxqgDy9+wCu6dzFUe0w1BqienzSZgxmzN2KuTN6ij3ro2eXMjh08A/ExWlvXeRYDq0FCAWWT548mWWqInr16sVECNUFUYci9m/eVAZd0XLMmDE2VweEYlnUUwdzEcKxF1TiwFSTO2uaNGrNMaFpny2TY0YsfTzp/Vv5AMh+iIdDFgdIxzshwFfzNUSawxk+wzMiwwx/uJRU3qVP950nYi/HIPZcDGQh9uH+awkRQq/5bP8jyGO1SxpjLOsHEZgjCx5ev41+NVvip1/miaO6kZJoSCou1FtypLY9NQ4evohcOQLh7q6dNckyJOD7TnVYyQiO9aO1AKEq6JRalwLLa9eujZCQEJw+fZqV3VeRLVs2bN68me3XqlUrLF68GL/99ht8fX3FPWwDCqwPCAgQexyO9WEMa5BqcmWMSZ6xnsfsUKHijEJLkiHRJv8WO8USx5bBr5leeI7/ucBxmBSSnyUIbR+CV22f480PL/Gi7hMmLpLDuaALXEu4IWL1e7yb+Bq3W13Fx7PmrehtCkgQmEuI0Ou8Of8SF8aeQKP/tRNHk8cYcR9JmfjbUnh6e+GWFjEgyaEuLNSbIej7+Ak/b8Ti+V9KJ1gr+fN44vHDq4lq1HGsE50c+fLly4e1a9fi8OHDLP1u0toew4cPR2BgIBMglFp36dKlCA4OFrfaBp8+fcKHDx9QLqS6OKKEW0E49owhEy5zP86oUBbx1spVa4a7H5rneDHkd6AJSUkJc7Xy/y0YAb9nRqblgQjYngXhs8PEPTSTvr8v/FYGoejWssi9vBBeb3qJm00uK7O16YA+E36ajJtiQq7ClCJEJXLCb4fhRI/9aHSsLSTOKU9zTPW3FqpQCn1njsV/p8nH07rQVchs2X4ceXIFwTu9hzhi3bRoWpnNQTnWjU4CJDWssZaHrlDaXfWMC+pwEcKxBkw5GVVNwLSZhBl7smZ2XgrNTWi6uWhzLIipjjdTHcuarhkSLwlzt3rV4rlWAedSXylyLcyPgK7BeNDvljhqGtQn4yohYooJurFFiEp4EJHPInC49S40PNwm1dgPff82bR8XkD0Lwl69FnvWhzZC5OXLd5g2awvWLFer0GrllCiaAdeunBR7HGvFqAKkSJEi4pptkzEj+WRohosQTlpBNSnTNDEzxWTN7PwptBbKVXXs4m+zY5I7JnVB9RzGeK7kSOla4TMyIwK2Z4ZTXmeWCUsTSR/v29gPca8sU4vKFEJEXTToS9LnkEXG4UCjP1D/rxZwzUh3F5LHFMIqKVlyZ8f712/FnvWSnBA5cuwKajcciW2bfoJUatTpoolJQOVKJVmNEY71YtQjyrpSs+nHmzdv4OWVcoVaLkI4umLrWbxMNWEz1eQvVaKFRoV0M7Eex8iY4xypy7Gjfuya45jT9u/3aJseCTHaV+qWuGh/jdV1cq/NhNxUQkRXkgoPFRR0HlQzGzyy6VZl3lRInZ2hkGsXBG8NJBUiM+Zswckjc5Anl2250hN1ahXH//73P7HHsUZsXzEYmdWrV2N9Ze47yDEMleBIKjySG9cWfR7D0cBmoX2jXOXYLsmJCXMLDnW0ER+fLsYgtGMIQts8R/o+XydpSe45EhSCWNExDkQbdBUVKiFiLDGirQhJTnioiA6NgkcWT7GXPIa8b10fm7Q2mi2gEiGhoe/h65P652mNuDjF4sP7B2LPfrh8+TIrbUGhApkzZ0afPn0QHU131L5AGWipBh/tU6dOHZY0Sh06Jn/55Re23dPTkyWXskTqYi5A1Ni/fz8rrOgUmHrOcG4F4SRFH2Gh/hhdH8vRE5rAUZmFfKzHsXGSig1zCw59+LDsPTLM9Efg3qxwrZCyq5A6rjnc8e6Adbn0GEuIpCQuUhMeKmLfRMPZO+U0scYSTdqSXEyptXMkLidk7t5izwZJiIFEYt76L6YmJiYGpUqVYhm+qFg2eR0tW7YMP/zwg7gH8PHjRxQtWhSxsbHw8PBgSaNKliwJuZoljrLTduvWja3T8UklNgYPHsz65oQLEJGjR4/i7t27WFp7rTiSOlyEpG1MJRySPq/quVVLe8PsE8Y9QqugXE2KLUxeOdaLttcE1/Ju+Pib5tS6KT1H5hE58Hpt4ruZmtBmsq7CWBNyYwoRFdoKDxUuvm6I+5B8nIyh70+fx9uiBYT4udsg9Jn+U7LxIbaAr68nIiIixJ7tQ1Xe6XgaMGAArly5gidPnsDZ2Rm7du0S9wAmTZrExAZ585AYoTp8r1+/xqpVq8Q9lBlrSby8f/+eNYp7pu3m/qy4ABGgL+DgwYP4rTlFpeoGFyFpB02iwFzYq/iwCJRIyPYT9nGsCLoO6HIt8Orug0+noxF7Nvl6IJqQekuNOqE1lvhQxxhCRFfhoSJdkAdiXkWKvcSY4m/VhoxBAawooS1x+fhpREdEomQN2z5RVq+c267iQCIjlcd23rx52ZKsFxkyZEjkPrV792627Nq1K1sOGjSILbdv386WoaGhePnyJcqXLw9vb29Wy48KjdNznD9/nu1jLrgAEVi+fDkOttU/ZRsXIfaLpQQHx0T8IzTuesUxEroKD3WcCroASbSENs+VEGcbd9QtMeH3LZoJH+6+F3tfsJT4IPKVLIyTfx0Ue9YPFU5cMGg8fv5jjTiixBatICWLZ8X/jn6xDtg6WbJkYcuNGzey5bt375iYUC/2/fz5c1Z/T5UUKmvWrKy8xMOHD1n/zh2qviuIs+pfat1Vq1aNLW/cuMGW5iLNCxCqek4K0CmjkziiH1yE2D7qYoOLDvNiNtcnysr4nXI1Kdz9iqMLhp7zZY/jdYr/UCFxTfmyra3lwByTcnoNc07+0+f1RWxYYquSsV5f3+d58N9t5CiYR+xZP9N7DsPSE7vg7vF1gaTURAjVDOneex4q1RiMTVuOiaOWQyJxQPr0HlAoTJC5QQsoZoOIu/lJ5xZ9N4q5UKlTuXJl+Pj4sPTCJCrI+kH07t2bLcPDwxEVFfVVKQl6DAkV4tYtZS2h3LlzsyVBwewEt4CYGfKp21Red9crjv3AxUYagW780PnaRs96tnaMGmIdsGaM8XfF/RcLibeeB6INhhSYU4TIY2UIu6Is/mfO102OTqP6Y/8GpfuLNXL11Dm0zlcJnYrVQt/qzVCsclmN4kMTZ/+9hdYdfkbJ8n1RueZgQXzMRbPGlXHyyGzMmW8df3P+fJk/3/U3NxRXTLwd8AqvWgnzDB0acfHiRbZUcenSJRYyQK5XtWrVQkBAABtft24dW6piOMgCok5gYOBnEUaPJ/z8/NiSUAkZsqiYkzQvQEgZukbwO59pDZXo4MLDejC5BWKf0ForVzURd80yRd6sBVP9FuxFiBjj74jaG4nQ9iF4Pz0MvuO/LkKjzXeQIE9ZgVwJOSuuWRfmEgN1dzbD4VY7EXhX6a5iDAx579ny58a7UOssRhgbHYM5fUdh7cVDWHp8B6ZsXYnBi34Wt2pmf2RmZuUgwTF/8Q5MHt8Zl84uwamjc7F35xQ0qF8Gd++F4GOkbvFNpiJXjgA8eGCZdLyUqYrItbgACmwvrlOTekhZnIY648ePZ0uKWd63bx+zalStWpX9fWQVoYB0ImkwOfVVLlnu7kpxqYonIVSWGtU2c5HmBUjdunURuT9c7BmGPVxk7R0uOtIooUKj7JzmPb8aHVMdu+b4Tdjq+dEYwkPFx1/D4f9bMGuOmaTiaGJS+y4U0XK8P2j4hPYKzC9UzCFCKgbWxk+n5mFNq9n4Z/VhcdSyuLq7saBua2NKlwH4cfY4ZvHw8PaCj19i1x1NDPqmHQq37cIEx+YNo5E3T+Lfxr0HIcwqcvp/88URy5IrRwbs37cpURpac+NZJj08y+vW3LOkg6tr4pTS9+/fZ8vatWuzJdGgQQO2fPToEbOIkGvWixcv2JgKyoKlsnLkyaN0B1QXZY8fP2ZLlWAyF2legJBiLF+qPKJvWN/JgWM8uPCwDUxmBSFvgGbKVXPAjzXNGHMyb2pM8V7J7UoRkbo/ekrHT76NRRC6OuVUvNZqBSFMKUJUz+3hlx5DTk3D43/vYkXT6WxMX4zxfguULY5/9lqHGFLx5PZ9RLwLR9k6ygBkbZHHy1CurubHPHkaipZtp+DgnmnImME6qtH7eEvRulUTbNq0SRyxL6iQoHqtGXK3UsV7EB8+fGCxJBSMThQsWJAtyZ1Lxe3byixtxYsXZ0tzkeYFCLG47QLIjhjH/cJWLq72jEpsqDdOGobuLcQLzZ/1bB5jH8+W+H1YsxAx1XuTPYmHLEQGibt2l93kvpeIsxFwL+Qh9mwTmtQbU4hoej4XD1e0X9UH0e8SB/JagnJ1q+PCEf0zbZqC3Ws2oUmvDngX+kYcSZ05P45CnuKF2LqmgPTGLSdi9x+T4O/vI45oz4QpG1C2cj80aDwGhUr2FEeNQ5VK+T5Psm0ZVdzGtWvX2JKgGiCUmlu1rUyZMsyl6tSpU6yvEl41atRgS8qkRVXS9+7d+zkuhIoZEiVKlGBLc8EFiACZudq4txB7HFtCJTDUG8e2MboVhM6/yWS+SstYw+/FmoSIKd/Lu5/fImzCa7iWdwc0e15pRNP383b7KwT0sI8bXYaKEG2EjIPo+25JilctjxcPn4g96+DSsX/wz54jaJq1FHPFSokdy9fj+9L1kCVvLoxZt0AcTSxCpkzfhBZNKwsT3K9jm1KjVfufERcnw7lTi7Bv1xRW6fsrYpQTar2Qv4FnujibL0o4ceJEtixXrhymTZuGdu3asXgQcr2qWbMm2zZ79my2pCD11q1bo0+fPmyOO2LECDZOsSDDhg1jldLz5cvHhAkF6devX/+r4HVTwwWISHw83SI1DtZyQbU3VBMm9caxT4wmQqKFRjdAc7KeWTHl8anrc6v/ZlTNmlBN/k0pApJirtcMG/0aEg8J/NcGw3ds6j72SUn6XckjZXAOSv33oY0bliXiQJKijwjRRngQdIdX4qj/NEef95YclkoFS9+xpu+5/9yJOPP3EUzZugrBubKjT9UmePnombhVyfWzF9Gt7Dd4dvchVp/7G636dxe3fM3Jf66jf58mYk83Ql+/x9RJysJ5RI+u36B0xR9R65sRrFWo8j227LiBjb8uY0KnQ9cZqF53GLOW1G4wEt82G4v+Q5YyFzDNKFCndkWbL0pIYmHu3LlMRIwePRq///47ChQowKwd6nU/Vq5cycILtm7dymI/tm3bBi+vLy5xo0aNQosWLVhtEPpMKlasiLVr14pbzYdDgjHLqhpA27ZtsXnzZpw8eZLlOjYn9+7dw99//61XJfTksLYLvK3CP8e0i1GyUtE5leYQBVgvVYxtfTH1ZDrp89vr78UYf5epvwtNUNar2BNRyDDDcP8/ev9xLz7h8U/3kHdtYXE0ZbSpCWLMSbYhaCuGdHm/O0euh5ObCxqOTyH9XTIY+3PpV6slZuxYC3cv87nPafpMVX/Xqd0HcfC3PzFp83LWp2rti4ZMxKfYWDi7uCAgW2bcu3oDS/73JwuiT4kS4RdQvuoAXDmndOXRlTyFu+L8P4vgnV7zZ/P62UFMm3cKXh4uCAzwQMWq36Fo4RziVuBtWAR27v4Ha9buR4H8WdG8SWVMnrZJmHS7w8fbAz4+nnj/PhoOUj82z9QHsiSQq9LTp08/FwRMDRIGVapUQfF/y8M5WLdry+06V9CncW9m6bBX0qwAoQCcc+fOITo6mmUAOD/kOhRS496h4JNnw+GfYdrGIBFyT2i7hTaY9bTCFEHwlpj42jvanBes4XN/3eMFvIdkhHN+ZXpMQ4n5OQredTLAp672lpTURIi1CBAiJRGiz/tcUGscum0ZCo+M2gdEm+rz2PfrVjy78wC9po4SR0xPSp/n+voLMXrtPGQM/FocU8YuCpqv0bwBpGJq1+T4Y+k67JyzCIvn9UX9uqXFUd04ceo//DzjdxzYPVUcUSM51ys3zfPE/QcvYOWafZgzsyeCAzMi5OVbPH3yGk7OUhw69hDjJy4U99QNLkCMT5pzwaIqkePGjcN///3HUpl1794d/464ZnTxwTEcLj44ekMJZ0h89GE9jp1B4kK9JTdmaaRBToi/b7z6MhF3w3USH7aGpsk/jekrCj5FxWotPgx5neSoEPslWLhB51a4fEI7K48xSM2i9PrjSzwPfCT2EkNWmjptm6QqPoiTO/djzY1/9BYf4R8iWV2RY8evfu2mpkfcB72PP7eMQ45sAXAWRActq1UtiorlC0IicRT34lgDaUqAkBodO3Ys+vbti1V1NqK9W3fU+Wi66FRruQhyOLaKXhYJSpV+U2hk+UicRp1jp1jbuVb2OA5ver9E3I1PcKuZThw1AsIV29g3ZrR1fTIXKhGgEgS3Dl3F3glbcG7jcchi49g2bbhz7D9IHLWbcBpbeCRHriIFMLh+O9y9/J84YhpS+06v7T4P/3xBbJ32NeQYoBSwkzsPQJcp+zB4xApmgdCFffvPM9Hwx+9jP8cxMFITH3qIk7g448X6cgwnTQgQ8jKbM2cOK+JyZsgVfCdrjfgEfiByOLaAziLkjNDqKVd1xRTV0LklL20geyXDu8lvEdoxBO9nhcFneAYEbM+sddrd1FBEK+DgrHwuXY4pa64JoonQuyE4UftvbBu4BvOqj8Gx+bvh5u2OZ5ceYnqZYWzynJTwkDD8u+F/iIuOYyLl/KYT+GPwWgw8oswalBwqkWNK1K0gw5ZNx8CFk7Fx5lL0rtIYXUrWwcFNO8StxkEbMZG1ZE68upW4loxKiOgqRuYd+B3dJw5DUPYs+KZuGZZOd+2Gg2wbZbbq3X8h6jQcxSqnN2wyBv0GL2FWDxXlyubH1WsP0aihHt+DjiKE9I0lCxJyEmP3MSAU4zFmzBh06tQJvTINFEfNC5+A6A7/zDjq6CQMjgmNrjFfisXqBI8D4eiC7FEcwsa8gSS9BB5t08OtimnK7ceejUH0oUj4jv2S5lTb48pW4kD2TtyCWwevoP7o5nhy/gEq9agN72BlBWdCJkxo17SeDVcvN5RqXQUnlu5D9PsouPukg3/eYDw8cxuunm5IH+TLAs8z5NAc/G+Ov1ddeBCa6maQy1Hn4rWx9tJBSKU65GdOBm3FA32OM8oMxU9XU65Wrs/nFP33evw0fi0yZvRCeHgUenVvgI7tlCfjiIhobNpyFMtX78OlM4s/WzzyFe2GO9fWsHWGrtaNZOJBknL4f3chdS2M6tWriyPaw2NAjI9dW0Doxz18+HCW/9hS4oPD4RiOTqKgnNBuKFc5HFMSsSEcYT+9RqYF/si0NNBk4oNwcHFAQnTi+4Xa3qixBSvI/RM38OjMHQz9ZxoKNyyNhhNaJxIfhNRZil47RiJz8Ry4c/gqijUpz/bvs2cMms/timFnZqDfwQnotK6/RcWHttAEnDJMxUZSvnDD0FZ8hN4OwazyI9BoUjtxJHn0sYi4f9MJtWuWwII5fXDq6NzP4oOgrFQ/9PgWjhIHREcr3enIGuLro5b9Sg/XKm0fU71yLvzvqHEtThz9sWsBQlmuvvnmG/j7W7YEMr/7qRvc+sHRhNYihOaAFMv4nvWsAn5M2x9ho15D9ige/psyQ5LR8LvXqeFSxBWy51+7Dhvj2NJ1kmkK/hz2K77fPFTspUytQd8xwVGpu/ZmThIelhQfSS0ixL0rN+Cazh0e3tpn6dKELt/fL+3n4ftNg1G0cVlxJHV0PT6mTOiCXDkCxd7XODlJ4eHhigePXqJSjcGYOul7cYsBaCFCpFJH7oJlRdi1ADl9+rTZa4pwOBwroIPQlgiNsmFxOCYg/nEcfMfpXvVZX2KOR8G5gGYRbusC99fOC1CqTWW4exvfgmQJ4aFJbBDq47HRMZjUqR+mbFkhjuiHruIgLjoWngE+Yk97dHkdTe5m6lBxyFIV+qL/oCVYs2wQalQrptygj/VDR4oUysKyoHIsj10LECq7nz59enR+3VMcsRzcCqId/E4xJyW0toLQvHCM0OhwonS8HLNA5zlDmi0hDZBC9sQ8yUwU4QqEL3qH9D29xZGvSe3caa1uWLvHbmLFAsmqYWysyd0qKctG/oz2w/sifUZfcUR39LFcNZ3eCXOrjhZ7luH0sXm4eGYJ9u6cgvLlxCqxxhAfWjxH7RoFcGj/b2KPY0nsVoDcuXMHFy4o08FFJnzJuMDhcGwXnbNUdRFaqNBOsJ5FsVdxbUwBYUtCxLW8O6IPR4k900EpfUO7hCDTPH+zuHqZi4enb2NO5dF4efM52i3/QRw1HpYSH8lZP1TQdmq3L15D/Q7NxVH90OdvJNcrVw8ry09uBsuHCl8fV7x5+0HscSyJ3QqQfPnyISwsDEFBQbgw+iwUsbzQIIdjy+idIre70P5RrmqDKVLxquAWPu2wBSEizeEEWYjpLCB0zXrV6jnez3nHxIc0h3GqqVuaJ+fv4+diA3Fg2h9oPqcLev4xXNxiPKxVfKig2IcsnmLHQPT5WyPDPrKUxbqgy+to+zkwzCg+VFSsUJJlqOJYFrt2wTpz5gzatIQWjhAAAP/0SURBVGkD13IeuNP2Ku52/g+x9w3PNsExHbZy95NjY6QXmpX89LkI0R5rFiISNwckxJkui73sYTwSYhKQYYafWcSHPu48ukI1PDb3WYFBx6ag9+6fkL1cXnGL8bCU+NCFxcv+Qs9uDXWbqKeArn9z+5V9MLPsMKxqORMKmQVvzlpAfBDZswfhwwduBbE0di1AiDx58sCtiDsK7CiBrGNz4emUh7jV7Are/P5S3MN88Mk1h6MfBlsl6OFWZAS1FxFirnOaNZ47o/ZEwrWMm9gzPs4FXeA7ISNed36Bl42fIbRTCKJ2fhS32h7Hl+zD0Xm7Wapcd1+1tKt2gi5ioma1Ypi78A+2bgkRkqdaIYy8NAfO7i74b8/XhR3VoefV9rl3LF+PUVXroVyV/pi/2HrT3cZEc/FhDdidAJHJZNi1axcWLFiAyZMn46e/xkHiqvwzXXO7I++6wsi3qSg+PYnFzUaX8aDPLcQK6xwOx46pIzQqiqylFcSUblgquCVEN0xlDVE9ry7PLX8jw6drsUjX2Eh+NMngUsoNAdsyw39DMPzXByPyjwhxi20QERqOZ5cfYum3U3Dn6HUMPDoJEqnpph2Wsn7oKiKo6nc6d1e8fPmO9enxmp6D5jMbZy7B+HZ9MLLp91g3ZT5O7T6IyHDNx4Eufz/VVPHI4IVPkZrnP7oIjwtHTqJ7uQZIuHseh/fNwL8nF+LFyzCUrzoAZ/+9Je6VBAtZP4jY2Dh4eNifCLY17K4SOpnVJk2ahHHjxqFuZGNxNHkiL0bgxYInkEXIkKGxH/y7BotbTAOfdKQO/4w46hgsBsjyMV1oJEIOCm2E0LSI5TVFRXRNmGJSbS4s+d51PU/o8141vYYiWoHXHUKQcUEgpFnMFxT+6WIMwue9g//G5K9Rqf2N5qyI/nvvFXhx/Qky5vRH9R8bIluZ3OIW02Ap8UFoK0CoOHLrDlPxNiwC9+4/R66cQaw2Bc3CHBxoewIcA7IhQ6Af7l+9idBnIWjetytK16oCR6kUN85exIP/buHmv5eRNX8ujFo993M1cXW0daebXnooRl6YLfb0+wxDHjzBiCZdsPLMXtSS3hdHlbx7/xFtO01D5YqFMHZUe3FUwITiY9G6MGzcdAQZfL0Q+yleEHFyODpKsGxhP+TPp6xgvmPPHeTMUxXFionpf7WAV0I3PnZnAYmJiYG3t7dW4oPwKOWFvOuLoOD2EpCFyz5bReJCdQvQ4nA4xscolgi61tF1pozQ6LSwRmhWBE1ybVF0W1o40esn9x5U29SbPmh6/OuOIfAZm8ms4oOIPhqFdI1Ma3ExBmT1WNpwCqQuUgw5ORWdfx3AxYfI/oMXIZcrcOzATDx/sAnHD83Gkb9n4Oj+GWxJ4+N6CBPjyuUwafNybLt/Fm0G9ULuogWRo2BefPt9WwyYNwkrTu9GqRqV8H3perguiJKkaPN57J+yDaXbKG/20v76fIbRkdEY27onZv21/ivxQfj6eOLA7qnYd0DNzUtf8XH/6+dX51lIBIpXXYnQkGs4c3w+9u2awj7XE4dnY92qIfim8Rhcu/6I7Rv2LgJ+fn5snWM57EqA3Lx5EzVq1ED37pT2RkeEa0nwoGwouLsE/LoE4eHA27jd8io+nuW+ghyOTUMWEEflKgoLjeJ5L7GeVcEtf/qhLhKSigVjQs+b7qYHPPN7I1sN006oNeEzwBcflr/D6+9fADJx0MLcOngFa9rMwawKIzCv+hgsqjsBG7ouQtW+DdByfjdxL/tFV9erzJkzMveflKhauQhGf5sVvv4pF7ms37Ellv5vB3PL6lu9GXPNUiclQSGLk+Hyn2cxdOh0vYTHjX8vY0KHvuhfqwV+nDUOgTm+tgiQlWfFmr2o3WAkwsPFUggmsnw8ehKOhq1/x67fWmPKTzW+sgply+qPi2cWo1O3WZg5dytOn74CX1/9669wjINdCRAqPFiyZElWfNAQPMumR/7fiyL38gJ4veEFbja6hJfLn/FUvhyOGTFaHEZFod1QrjI6Cu2QcjUlzBEHkhRbtYakFSReUihi5Gzd1ILnK5wlyLQwAK5V3PH6B0GEWBDKnESi4+KWU6g/ugULLB/0vynod3AC+u4bi8INSop7mh59JtDGQFfxQRQtnIPdfX/9JlwcSR56/tRew93LA7P3bMCUrSuxcPAEvAlJPblOcEg2zC0+GoOmThFHdGNGr2FYNXYGvuvWDqv/3YeSNSp99T73H7yAyjUH482bD9j060jcurLaMPGRivVj5sLTmD6+FrJlSX7uR9aYS4IIITe3iI8f4eJiHhdbTvLYlQApX7485s+fj5EjR8Ip0kkc1R9pBmfkWlIABXcoT6b3vr+OWy2u4Hbba3ix8AniXnI3LVNgtgs6J22wTWhVlKsM8pwhl6z9rGeVWLsISau/0XSFPZirbuyjGHFEibmEiHMRV3h19WbLD0vfi6PaY4xq6LER0Ux81BOER4c1PyK4aDZxi/mxlPgwhKxZ/PAxMvHxkxLaCB0fv4wYunQaRjdP7P2h/vkUVZTFX502Yfh3nfHqaQgyBvmLW7SD4lF6lG+IXIXzY/7BzUx4EJre3/rfDmPFov4YM7Id/DIlX71fK9TFhwYhEhkVh0P/e4T6tVK3SpJlZOTQ1qhUsRRCQkLEUY6lsLsYkEyZMrEgdLcZDsjgkEEcNRBhwhL4QxaWPavA9uLIu7YwnARx8mTMXaUgaXkVTyc8QNT11Cuu88k1h5M6RrM+PBXaG6GVZb0v1BfadeWqtcItIdZJrsUFcK/7DXx69nX2IHOd370H+CL2VBQU75TWGGOhTfDy4vqT0HZ5LxRtREFVlsOS4kMbUZAcoa/DkS2LbpN/bShbpxqa9u6MzsVrY1ybHyCLU94gpc+pcFxJdChSQ9inCtZePIit905jcucBLChexeTO/bFkuGaryNuXoRhYpw0m/b4cLfql7lo3ZGBzzF2kTDPMMEHcx78XQ9Ch107Ubf4bls6uL4gLcUMq3Ln7HNev30NwsGkTDnFSx+4ECEFB6PMGz0WpZQXhMdUJ6aLdxS3GgdL6ZmofiDxrCjNBkn9LMXhV8sarlc+ZILnV8goeDrqDiFO636HicNI6RhMflP3xV6H1ZL2vcRCXKWAJNyx1uEuW9eEc5IJ8G4viXrcbeLn0mTj6BXOJEN/JfnjT/5XYMw/hIWFw9/FA1lLmj4GxFgwRH0SnDrXQoSul5dMebV+zQedW+PXKYdRu0xi9qzYVR4Hh33XBwPmTWNwIkTHQH+2H9UGnYrXQp2oT9KjQEH5ZgnDtn3OJUvzevfwfNsxYLIiP1pi5e/1XsR7Jva9SJfLg2bO3yo6RxUee0ktQteGvWPbLBXRuWxSn93dF3Rq5xK2ps2HTYaxYpp/7Gce42KUAIQoXLszqgEzpMAl+x33EURMhfIredTIg18L8TJAU2FYcfh0C8W7Pm8+C5MGPtxB+OEx8AIfDMTl0A26U0JK7/5BDaCnX4LIauAixLpwDnVHwrxJ4s1WzADCHCHHK5Qz3Bp540898IuTInL9QsVttsWc5bCnuIyndu3yDzMEZ0aj5OHFEO3R57apNvmFpe8lyceXEWUhdnJmFRJ267Zpi43/HsPTETqw6sxe9poxEhoBM2Ld+K6Z1H8JEyYbpi5He1xsLj2xDljx0wtQOCj739NStSOfxf54gd6klqN9yE6p9ux61+x5jre2Y06jZ5yiq/3CEtaAAT5zY2xnrljRGneo5xUdrD9UnuX3ngdjjWBK7FSBEjx49MGXKFNwtrEy9Zk4ovW/26Xk/C5LAPlnw4cR7JkZCu4Tg7aBXiNobCcTxwHYOR4VRLQ6uQkspU2pdoRnuEm82rMUawt1IlZAl3DkTpVTTjDk+J892XnAp5oJ3P4t3mzVAyVPe7XqN1xtTD1BOjScX7qN4M8vGXdhi3EdSZk/viY8fYxCZTBHA5NBFhPScPByD6rXF3P4/YdyvC8XRlOk7cxweXLuF6s0aMFEyecsKfNejg8aMXMm9l337z2Pz1uMsxbA21o/YWBnIE+zhk3AULpAJ+7e1w/H5FXF4SQ3sW1ANIzoVwL751fG/5bVYo22GsGT+j1ix8nexx7Ekdi1AqFjMqlWrkC5rOnHEcrgX9EC2SbmZGPFfF8x8eOPvfcLr3q8Q2jkEr3u+QMSacCjCuSDhcIyCl9AeKlc1QoVwtcgjYWk3rKRwa4iVQKlwtXDjMzVe3X0gfxGPmJNimX/hfZFr2IP+t3GlzFnc7XodHy9GIPzQW5ZIRSZM+PSFiuWlVYxh/VCHsjK9f/9R7BkfChLfcO0o1l85Ag9vOhmmTnCubBi1eg4qNKgljmgmuc8i/EMkWrSbjIljO2olPv7cfRvFqqxAvRa/Yf3ma9i4okki1ytnqQTF8/rA1dl4U1U3NxdkzGhirxgTMWrUKDRs2FD4HTqgXr16goCNhFwuZ5lfd+zYIe4F/PXXX2wfarlz58bZs4nvtFGF/QEDBnzep2nTpqyIt7mxawHSunVrLFq0CAGLfZBRYV05n6XZneE9MAP81gTB/9dgZJwbAImHBG+HC4KkiyBIuguC5BdBkERwQWLvyKbHI75nnNZNNjpeONOLD7YjjD7Rbye0PcrVZMkuNBtxw1KHixDLE34sDO4FSMUmj7msRZkWBOLDgneIuvoR/9W7AHmkHH7tAlH8fHmWUp5ufuX9tQikmZzx31wbPOBFbNn1Kilv3n5AcLDuiXJM8V6MhZenO7ZvGosFS3aiTrPf8C48eQvPk2cfMGrSEdz6ty8O/dkex/7qCI+XlDXE1DgiPl64htogu3btwr59+9j6wYMHkS1bNiZEqAQFVWgnQkND0bixshA3laV48OAB6tSpg9jYL9/FvHnzsHDhQnh4eCBfvnzYuXOnfvXzDMSuBQh9sFTGflLHifh2Tx1x1PJouiiR+PBo7QW/lYIgWScIkoUBcHAVBMlQpSB50+clonZ+VN51SwOkFTcPxWlBYEYATiudtW6SNsIJ9Kc4yGfbz8FgEisDzQ1Tu858K7QjytWUsDYrCKFyyVJvHPPxbt9b+HyTUewlj1nOZVLAd1ImPOh3C/nWF0bm4dnhWf7rmgjpq/si+kXq2Ro1QbU/pC6Gp7fXF3twvVJB2adkcvlXBfO0xZIiJKXXpr+nQf0y+OOXGsgS7IltO2+KW77Gx9sN6dIJ1zN9PoIUsmOlxqVr7+Ao0T4NsjURFhYGZ2dnxMTEYPny5YiKisKRI8oLWObMyvMMWUmIPXv24OLFi5g1axazlMyZM4eNExSaIKUYobdvcfv2bWTNmhV//PEH3ryhlJHmw64FiIoCBQrgyZMnSJAniCPWj8Rdwvx7VYLEd2ImyEJkeN3jBUI7hSBsaChi/7HNHxHnC/JNMkjH6nZRlxSVwGmJM+AtPH5BGlGk+pLaGY5qUVE20a2slyIkQtSbNaJJlKgax7h8ehytcZKvCXOIkKwVc6HoibJwDqbgJ83I3sbhg9s7saeZ5FLx3j58BX55g8Re2sEUk/3e/RahXesaYk8/6H2pmrnQ6rVE16uOrYri0tXk444uXtFQTDO3ltnVtN1PA1u2HcHoscvFnm3h7++PNm3awNXVFb169WLCgpItEZUqKeuynDhxgokLctUiOnXqxJZkMSGePXvGLCZkFVEVY6TnSkhIwPnz5rWOpgkBQtSsWRPOlx3Fnu3hmEmK9H194LdWECTrg+HZ0wfRRyMR2u45C2hXRNufq5Y9W0Hky2SI7xsHB3cHQLdkIZ9x7CCF4pLtf+8mm8yTNtPGZ53cnSmb6pfsk1phzUJEE5pECTWO7lARWolHShkOvsZU5zN6Xm2fO/LSR6Svmbo7MomQpELknzWHUblnPbFnXuzJ+tHx+5lwkDigX2+lm4wxMIcY0UV8EDWqZGeZreI0JNr55bcrGDv1fyyF7lcYIC4YbpXFFQ1IfOHi6mWzVdCHDRuGH374QewJlyxBSJA1w8/PDwEBAWyMCiyq1zihbenSpcOjR8pkTGTxIKhwt4oSJUqw5fXr5i2OlWYESPXq1VHvmmF3HKwJ57zO8B2bCf6bMsOjdXq87vYC7ya9STMuWjZNHKA4qmBWDOlMA1waXIX5dRYHKPbbrggx6QT+pNAKKldTpYXQflOu6oqtCRFD4aJFuMjPf4yArroXMjO2CNH1+T49j0G6op5aV0RXiRBZnAzvn761aNVze6BNx6koXDAbli/qL44YH13FiPr+KbVU0RB0PvfnuihbezWOnXyMI8cfoVSNVShZfRX2HLiHU393gaurbiLeUO4+eId8+YuJPdOjCuymkgy6tohbH75yierYsSMqVKjA1sliQTfW4+LimLsVQftTrEdgYCDrq8iQIQNev37N1u/cucOWFJyugmJJCHLZMidpRoCQ39ynT5/g5qDn7WYrxrW8GwJ+zwyXsm541eE5wueHCTNccaONY6q7hpZAsVcO2YB4xA+JY8LBGEgnOUFxRA75TEF5apHRyZow+aT9itBqKldThc6/umXE/AqVELE1McIFhe7E3InSypKgCWOd0/R5noRPurshkwjZ2m8lag9tIo6kHbSaeGtJjz7zUSB/VowY2locMT1JRYSmZjAkPJLJeNWgTm4mNKbO+wczF53B8T2dcel/PfDnemVBxGRJyQpigIXk8JFzqFUr5QxfxoQCwomnkx/g/g83dWrEjRs32FITK1euxNWrV9G5c2eUKUN+xMLXEKN0y/f1TXxuIgFCgoUgty2CMmepoGB0QrXNXKQZAUK8fPkSDZ7UQrDUPv1Y09X3QMDmzHD0c8KrNs8RscEOUyXZKBRsTpYK6VApnBY5QzrXSMGcwi9YOssJDsUliB8Yh/huggp5Yv2xTiafpJMYIxGu7Q2290LzVK4aA1sUIhztiAuJhTS9ee/cqkPCQ18R4yB1+Gwl19YKEv0yEvf+u4mSLQ2rv6Avtu5+RXUx8hXthoiIKIz/qYM4aickIzzU8UjnzLJcHdjejq1rjaGuWBp49vzlZ1clc5A3b162bPekN3omjNCpZSoSwDx3koOCyimF7vz588URYQ6YTllygoLV1aFgc0dHZQiCl5cyJfP793TRU0KuXIRqm7lIUwKEaoI4nXXEt3tro6SL+cxw5oaC1wO2ZobirRyv2j5H7FnbDla3eSuIcMGXr5JBOk8QHUayfCRFUlcCp6XOcJrrjPiZ1p1i0CwT83NCK6Rc1QrSg3LlqjGxFSGiqxUkrVpNwg+F4Vbra8g8Qvuq0JrQ95ymy+Pe7X2LW82v4Harq7jT8T/WFDFyxL3W7XjcVXEjys+t+VVMiL1jqHXgydNQVK87DJu2HMX5U4uwZeNP4hY7QQvxYTC6ipAU4j9evYlHUIC32LNt3r17h/v376N48eKJLBlk6XBzc8OLF4kD/EmAZMqkLCaZP39+trx37x5bEpSkiShdujRbmos0JUAoRdygQYPg4+ODRufq4Rt3KoVsv3gPUtYZidzyAa+/fwHZYxvz0VHDpkUIfex0g8Ec1k06F9Gv2kpjgcw2Gae5QwqxiF9BFmixjpspsBUhwkmZkHlPUORwaVZY1lB0Pafpsn/UtY94uegJ8v1WFPm3FkO+DUVYK/R3KTgHfQnA1cYK4uLrCv/ySq8Bc4sQW7V+3L33HA0aj8HaVUOwce0IeHm5i1vsBHOIDxXqIsQAq8iW7WfRqq3pYm/MyYULF5hLVbly5cSRL1AA+vPnX24QkecPuWblypWL9ak8BXH8+HG2JM6cOcOWhQsXZktzkaYEiIomTZqwVGUTfEYjs1T3QEJbgtL5ZpwXAN+f/fBuylu86f+KV1s3N8K1x2muE+IHmEcASso4QrHbBLfzDcSsE3B6KcPniEbHmoUIjwVJmTe/vYRnmfSQuBrvsqmNqKB9dBUrTyc9EMRHEYPfa1x4LCROiZ8jLVhCDLF+PHryCs3aTMK+XVOQI5vp3X22bD+OclX6o1qdodj4uxZFjQzFnOLDaDjg9et3LI2tPaAqpKgKHleHYlxInGzfvp31KVaEaNCgAVuSQKEYkVOnTn0uTrhu3TrmoqWKJTEXaVKAkN8cHYgPHz7EH/56pr6xMaSBUvitDoJXN29BhLxE2PBQm0vdq+tF2JpQXFNAUsI8PzfHxo6Qb5MjvnscC3q3Bsw66db3sKablMmnrTcqKiFirWJEG9KaYHm94QWyjlfeRTQmKZ3X9DnnKSjtqfCfNIN2/vYpWUHODj2GEqOUWXfUSWvuWNpy6vQNNGs9CX/v/BnZspp2snvz9hPUaTiKuXj9c2w+Du2djp/Gr0VkpIHZNFLCUuLDwHiQqzfCUaSQ+WI/LMnUqVPZHLdVq1bMojFhwgTmptW//xfrD9UOkcvlLB4me/bsLHVvhw4dvgpeNzVpUoAQffv2xYIFC3Ds2DF4yqzwVqmJcCnmyuqIpGvshTc9XuLduDfCbMh2hIhNipAPgPxPORz7mylwNT3gtMkZTqudkSBLPiA94aECihum/+7NPsmmLIP6XGuoxMF+5ao5sSYxwq0gmnmx6AmrIm6qK6am85q+57p3u97Aq4Lhvu4kZN7deItsjfOII4kxtQixlPuVPtaPZ8/eMOExaepG/HN0LrJkUfrbm4Lxk9ajeLk+GDZyFdavHoZd2yZCKpXA2VmK7b+PQ7U6Q0wjQixt+UhNhKQQ/7F1+//QrNUIsWf7UHFtcqVSr+WhgkTE0aNHkSNHDjx48ADFihXDyZMnWSZYFVRLZOLEiWydUvd269YNS5YsYX1zkmYFCH0Zs2fPZjmUc0wJhM9z7Sra2guuldzg/1sw3Kq641WnFwhfkHJ1XGvCZkRIDBDfPg7xg+MgHS+IDwv82hwyOAAhYkcFlYsZHA/5UjkUO+SIbx7H3qspMNqkmhK6UWKP1BrVUSLLsy7xHyqyC41i9+6znkWwJjHC+ULEqXBkbGHaO9qq8xotDTnHhe0KRaYOumV6TGoFkUXGYXf1TSjct6Q4ohluCQHKVu6P3IW7IuxdBD59ikfv/ouwdoOy6rQpOHzsCq78uxR7d05BYGDiO9ZlSuXFonl9UbfRKNSsPwKr1/0NhSKVm0wkLLRpNkpsrBxubk6JJuC2Ts6cOVlBweSyZNE4iQ+K/bhy5QqKFCkiblFC8dDjxo1DeHg4oqKisHr16s8ZtMyJQ4IqObCFadu2LTZv3syUWuXK+swe9If84EgN3h7wGC/k5vHBsLY7jZSyN3p3JDzbpUe6JkbMR2oibOFOrXyxDA5ZHSD5znIV+CkWRHFcAel0p88paeN/jINjXykkBZSKKL6jIEAihJNBHgckxAing3hh3VMQLuoJu2RAQnwCHNyEfT4Iy/TCRmE/srA4OAljccLSXVjGCksHYZuL8NqvhQsfxbvSXJrK79BNOXpJ1XWAQmIoWN5VaNqIM9ovtY+S/sZmQtM35pPeE7nM0vzPisoeOBc1b+VeXSbANnNDQE8+ng7Hq9XPkecX8wZo6sudDteQqVUAfL/zE0e0o3iw8m4qpd3dXf13VF31DQKravfdmsJaYQkLiD7Wj7KV+2HW1B6I+BiNht+UxdVrD/H7tv/hqCAUGjUsj7Gj2rEJnyHIZAqcu3AbBw5ewMnTN3B0/wxxS/JEvD6KOYvP4Nipx3BychTegwN7ns2rm8Lfz4xeH/fV7ugY6EqVIslYQHbuvYHgQG+Uqaih6roO9OnTB8uWLcPTp0+RJUsWcTRlKM6iSpUqLA2vR1bdUtzuKPorujXsgmnTpokj9gcXICJz585F48aN0cG1BxRmqOJnlRNo4c9+P+Mt4v6LZRm0XMpYd9FGaxch8lmCAGkggaSQBUwfalABRPkuORyyO0Da1QnxI+LgtD7x3SD5ShkS7iZAOts49Uls/g7+70IjsdOK9awKc4gRLkCESV+4DO/3v8HL5c9ReF8pltDDFqDUu/6dguDbWDcBQpAIOdZxD3I0z4vsTZQ1DLTFmILBVsTHj4OWIG/uYPTvq/luxbyFf2LNr/tx4vAc+Prof2MvW94OqF61GGpWL46W3zjB3V0/d97bd8PQfcBu1KuZC22aF0LLLspA5cUz66Ny+axsPTU2bf8PVSpkQ5ZgLSbU6uJDHT2FCBlz4uJkiSqoL1l9Hr/8dgXOLt4IDMiAOTN7Jgr+nzB1H8ZNmGuwCOQCxPjYxhnVDPTr14+5ZNWOSL7wi90jHA0+ozIi0+ogfNz0AaGdQvDpvPXWELH6iQ+dI8ktyMJIGjrCaaUzJDUcIZsdD8eOX1+8HHtKldaPpO5aOmI37kNthUYC5BfWsypUn7EpP2ddxL0tWCN1hTJe3W55BbEPY5B7eUGbER932l+DZzlvvcSHio+PwnUWH0Rac8eiIPDrNx4nKz6IQf2bIWeOQLx9+0Ec0RHR/UnqKMOviyqgc3M3vcUHkT9vBlaZfN+he1i65gJ+HlMD1Stlw8mzz8Q9Umbj1v+waNUFfNduCxMDyULCIznxQaS0LQnR0TI0arsZ1b5dj7rNN6J+y01In20mJs86ifJ1fsGzkAicP70WZ44vYNamH35ciLrfKl3QKlYfhJu37hgsPjimgX8rIk5OTpgxYwZi1kSw4Ny0jCp1b6algUyIvO5mvTVEzC5CwsGqmn9G0Gey4fGI7xOH+H5C6xUHWf941hTnFEg4Yz3HkqSCBNI5TpDU0fCzp7dJWjOQ9fTCZoTHqyQtOZoLjVy55gjNQGFmKswhRrTBnkQIVTp/s/kVCh8qjSyjc8I9v/l9o3VG+P3eanYFGZr4I/NwCmbSD4oFkcfqn8LbVkWINtaP3XvPos+AxahaeygrMNi8zWRs2TBa3Jo80dGfkDePDtepJHEXNNH3Tm9cq6erqxN27r2D4kUCsOfAPYwaWEnckjKLV53Hzg0tMbB3WWHyvwZla61Budpr0Lb7DnEPAW3FhZb7lRNeZ3Cf8ji+pxMO7+iA/+3uhGfXB+JTnAx/rG+J6eNrfRYYJYrnxoHdU3FwzzTmpjZsaF/80N2+673ZMlyAqEFl6EmEpP/Lul2PzIXEQ6whMsUP76a+xZt+r6CIsJ4JtblR/K1A/JA4KP6UI/57QWgMEoRH5zhI6jkqq5AvEtoKZ0gXOrHm9LszHEfof7fKnCj+kENS1VHvM4JNiI/kBIe6GEm6vY3QyHV4j9BIiNwUmpVibDGiq6iwFxHyeNQ9ZJ+luwXAkrzdEQqXLK7I2NLwQHk3f3d8fKTnHXsBe7WEDBm5Ek0aVcD238dgxs/dcOvKavj7+4hbDSSJ6FBBd/8rfbMWY4dWEUeMw97NbTH0x/IIDvRE2xaFUaXBr1i+9qK4VTMLV5xDiaIBLH6kc5tiOHekG2v/Hu6G6pWzoUrN5Yi+flvcW0tSsZR06LUTvb8vhRpVEotqL09nTPmpBnv/yfHoyTuc+ucCatYbJI5wrA0uQJLAirE4lRJ7HILVEFkZBK/u3njz40vWZI+sxyJiDiuI4pQC8j0yOK0SBMZsQVz8IiynCUuhL6ll+z8jxQkFHFtYLljeqkgqQijRTC+h9RUaCZGUr9NWgaUEIYkQVbNF3u9/y4r32YTVQw2v8ukR+zAadzr+hxsNLyH6dpS4RXfc2nvgygzLiQhzx39oG/tRIH8WFC+WC36ZvFGuTH5xNHVKl8yTfIFANdERGRWHQhWXo0ilFZiz+Cwatv4d9Vv+hvHDq6JJQ+1fTxvIjatvd2XRucmjq2P+1Lo4f+kFKtRby8aSQrEj5H61bI6ymF1SelX2woy+xVGu60FEx1JmER3RIEL6jdiPwAAP9OlWWhzRjRVrjmPq9GVij2ONcAGShIiICLi6UrodTlJUNUQoQP397DCEdgxB9AH9L3TGxNQiRL5OEB/znBP/YugwsZPszQmKBL0rh9uE9YPQpjYI7ZPcfvR91xKalh4GlsYY1hBDhIStiRHZOxlC5jxB7qWFxBHbwTnYFQV3l0S+DUWEVhT3f7gJRax+1ur0VXzw4Y7tpGU3BF0Cz6Oj4/Dipe6fy+jhbTFl+u949/6jOKKZn+ecQo+OJbB/ezuEvY/G0tkNcGJvZ9SvZfzil0kpVTwQaxY1gtTx6ynh6XPP0bzLNuzbRoFxSVCzYFQslhGLh5VGrT7HUo4PSQ41EdK5zy7ECkJm1sTa4ohunL/0EoUKZoGLi3mzB3J0gwuQJEyZMgUHWxwXexxNOOVyRqYlgci0KhCxF2Lwqu1zhM8LU6ZUtSCmFCGSCo5Q7NLfN9qaUdxVwMFPPeeuHZOcuEhJeKhDMSHRylVbwZIiRIW6GLFGQRJ19SOu17+AnAvyfU5XbatIfaXI1CYAz6Y8FEd0RJgVGJIc0xALhjmtHymJj07dZqFB4zFo3eFnXL5yH4NHrEBggC+KF80p7qE9Xl7uGDe6PVq0ncLiR96GRSg3JHG3+u/mazT/rgBzK5o6tiayZTH/3a1K5TIzSwdBLldlaq7Gsl8uYMf6lsjomyS3uQarRbWSfhjWMT8q9zyEiCjtJwSxcQp8P+lfdGi3ASWqrULFslmwasG34lZdccRvW06gRWvuemXtcAEiQsV6xo8fz8rXx6e3z4mmsSFXBd+fMiLg98yQZnVCaJcQhI0IhSzUck">
            <a:extLst>
              <a:ext uri="{FF2B5EF4-FFF2-40B4-BE49-F238E27FC236}">
                <a16:creationId xmlns:a16="http://schemas.microsoft.com/office/drawing/2014/main" id="{1766AB93-F1BF-4B3B-FB3B-B50E99E8AA27}"/>
              </a:ext>
            </a:extLst>
          </p:cNvPr>
          <p:cNvSpPr/>
          <p:nvPr/>
        </p:nvSpPr>
        <p:spPr>
          <a:xfrm>
            <a:off x="993775" y="4651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 name="Google Shape;561;p5" descr="data:image/png;base64,iVBORw0KGgoAAAANSUhEUgAAAyAAAAMWCAYAAAAJU+LYAAAAAXNSR0IArs4c6QAAAARnQU1BAACxjwv8YQUAAAAJcEhZcwAAEnQAABJ0Ad5mH3gAAAAGYktHRAAAAAAAAPlDu38AAAAJdnBBZwAAAyAAAAMWAD1IqSwAAAAldEVYdGRhdGU6Y3JlYXRlADIwMTMtMDktMDVUMTA6NDI6MDctMDM6MDDPc4LwAAAAJXRFWHRkYXRlOm1vZGlmeQAyMDEzLTA5LTA1VDEwOjQyOjA3LTAzOjAwvi46TAAA/xxJREFUeF7snQdgFEUbht8raSQhECD0jvQOSlMRRMVCEQQLKtgbqKiAyI/YO3ZEBEVFRUQRAbEgiiIoqPTee4dAervbf965nbC5XJJLuBTIPDju7uzcZvt+38xXbIYAGo1Go9FoNBqNRlME2M2pRqPRaDQajUaj0RQ6WgHRaDQajSQxMdGc02g0Go2m8NAKiEajKREcPXoUCQkJ5pKmOFi8eLE5d2YcPnzYnNOUFPbs2WPOnZscOHDAnNNoNGcDWgHRaDQlgvnz58PlcplLmuLgt99+M+fOjLlz55pzmpLAqlWrznkFhO8PjUZz9qAVEI1GUyL4/vvvzTlNcbB582bs27fPXCo4qamp+OWXX8wlTUmgNCiE+v2h0ZxdaAVEo9EUO+np6fj555/NJU1x8Ouvv5pzZ8bvv/+uTelKGOe6cK6VXo3m7EOH4dVo/IAfuKSkJNjtdkRFRZm1Hui4y/U2mw1hYWEIDQ0115yGj9mxY8fkb4ODg83a09D0KC4uDm63W/4NK2XKlEFISIi5dBq259/NaZuEf9PhcKBs2bJy6k1GRgacTqe5lBV1XNx37lO5cuXkMQYCKhzx8fGIjIxEUFCQNP3p3r07Tp48KY8nJSUFycnJmeeD7Xztp2rH88fjU+24fQrB3Pfo6GizdVb4O15TntuIiAizNiu+rgfhb1nU+VCvUesy98f7XiH8m9w/X+sI91vdTyzly5c31+QOzyfb53Qs3nA/0tLS5HUlAwYMkPfR559/Lpd57KdOnZJTbpf3Ne9Fb7gd7q/az4ceegjbt2/HvHnz5LI3ud1z/sBzy/uEUxZ1fbh/fP784Uz3gb/n+Vb3nZXw8PBsz6Nq7+t+8tXe+772hsfN3/i61lx34sQJuV2ekyNHjqBq1apSMbzwwguzvGus1zW/+6juD26P7fkcsR23wftKbUP9HRa1nNMz5+tv+0I939wG3x/svLjiiivksfsiP9dbPds5vTc0Gk2AEA+sRqPJhYMHDxriQ8cvmyyPPfaYucYwhJBlCAEhc534ABu7d+821xqGEOKNu+++O3M92950002G+HCbLTy0adMms413ER9k49prr5X7oXj77bcz14sPu3H8+HFzzWnEhzmzTbt27cza02zZskWu4/55s2DBAkN8sDN/z9K7d29zbcHh+bjrrrvkPnObQmg1nnjiCUMID3JZCJby/PE8Wv92/fr1DSGcmFvxsHXrVkMInFnaNWnSxBDCiSEErsy6tm3bmr84zcyZMzPX8/zOmjXLXHOa1q1by3MohEGz5jQPP/xw5u9zK1aWLl1qxMTEZK6rVq2aMX36dHOtB+4H98e6jVtvvdVc6xv+xtq+UaNGxp9//mmuzc6GDRuMCy64ILP9+eefb3z00UdyvmfPnmYrI/OaqMJz8ccff5hrDWPbtm1Ghw4dMtfzfH388cdyvlOnTmarrNx///1y/bJly8ya/HPLLbdk/k1r4T11ySWXGHv27DFb+obnRwjAhhBKzZr8wfuwXr16PveBRT3jQvk3f2EYDRo08NmWhe1vvPHGzPb79u3L8r7JqbRs2VK2V3C/nn322cznnsd4zz33GMOGDZPL6tp17do1y3aEYmH89ddf8hmz1lsL9/Hmm2/O8t7i+8Dahu8LvjeEMpOl3lfhPedN//795bodO3aYNdnh++O2227L3E6lSpWMsWPHGl26dJHLvli/fr1cx3ORG+vWrTOaN2+euW2+mz744ANzrUajCTRaAdFo8oAC7ZgxY4yaNWvKD1OFChWMpKQkuY7CwoMPPig/4rVq1TJGjx5tpKamynXkqquuyvygWQs/wFYBaPLkyUb37t3lOn74qBSwUKBSv6Hg5HK5ZPu1a9cad9xxR+a62bNny3oF908J+dzulClTzDWn+fzzz+V6Cu3eHDp0yHjooYeMyMjIzG1888035tqC06tXr8x9psBTpUqVzGUWKiA8fzyPlStXlnUXXnihVLi84TGOGjVKnne2o1A9ceJEue6VV14xzjvvPFlPZcabkSNHynUU9imgWZVGhdq3hQsXmjWnGTBggFzHwutEYY/zFMoofKt1ijVr1sh7RNWr88oyf/58s5Uh94P7ExoaKtdRIbCu94YKsNoOi1LIKIRS0fDmwIEDmX+bAmPHjh2z/J5FMWPGDPn3Wcf9GT58uHHkyBG5jgovnwOuy2s7Vi6//HK57qmnnjJr8g/PhxJ++bd5/im8KsWNSl5sbKzZOjt8vtiOCmFB4f3I+5LbobKrnlerYkflTPHOO+9ktud9rdpbFTilKPP+p1KulGhuU7Vnsd47Vp5++unMeipIViWchfcK+fTTTzPfNdzWo48+apw4cUIek9p/Kse+9pFKqYLvA+t2qJTzvaHa8vmhIqaWhwwZkvkM8Lp50759e7nu/fffN2uyY1WKqdTVrl07c5nFF9OmTZPrmjVrZtZkZ//+/Vk6PawdG3w3azSawOP7idVoNNm47LLLMj9Kr776qlnrISoqyrj66qvNJQ9ffPFFZnv2MBIqDmrE5LnnnpN1CqUQNG3a1KzxsHPnzsztWIVRCuuqnh93Kz/88EPmOm7XF6onmfsTHx9v1malTp06uW4jP3z11VeZ+6TOB3ttu3XrllnPY1IoQf69994za3yjlLwXX3zRrPEwbty4zO2yd9PKxRdfLOspaPhi7969mb+1jngp1IiVEqSjo6Pl8uLFi42EhITM3xIqjUp5pZBFhZbwmrGOPcbe518J90po9AWFbKX4DBo0SNbxb6nzRiHUm4suukiuo+AWFxcn644ePSrrWKi0WlEKDvfHilIkKeSq7ViFTxZveK2V8J/TCIm/8DxzO9brR6VIXYe+ffuatVlRo34s7Dk/E3hfcju8l6xQ2VR/Q93nRLX3Pnbem6q9dYRJ3aPe9/Xff/+d2V5BZVPVWXvt33jjjcx6njOFetfw+bbCv8V6KhZWlixZkrkdjigofG1HteO7jgq1Wuaz/fvvv2cuW+Eoo1JOchpp/eyzzzJ/u3z5clnHe4qdOb62qeCzwXV8z/HZ9IVSDtlpwVEWojopWLZv3y7rNBpN4Mjb2FKj0UjEBzLTF+PZZ5+Vts658fzzz8vp3XffjY4dO8r55s2b4+mnn5bzr732mrR5zgvxcUfr1q3l/IIFC+TUG6FwmHMe/HHopt+F3W6XNtyLFi0yawsPnjNyxx13ZJ4PIfDiu+++k/OBhrbtip9++smcg7RP//fff80l31jP3+zZs8250wilUE7r168vp1ZoB2+F2xIKjbTlnzVrVqYtuhAUpc8KfSi+/PJLWZcfpk6dmukDNGXKFFnH6zl9+nQ53bFjR5a8HtZloQzKv00qVqyI119/Xc6Lb4Kc5gZzfCinZiEUZm6ncuXK8p7OCSGYQyhNcv6ff/6RdvaBhDb706ZNk/O8p/bv3y/nreR1XQNBixYt5DNL/HmumjVrhrp168r5H3/8UU59wQhl9H3wdc+98sorcioUY9x1111ynjz88MPmnMe/oqB07tw508dHKElymhfqmKz4qiNLly6VzyVZuHChz31V79MHHngAQumQ83x/5PWus77n6AfjzdatW/Hnn3/K+RkzZmT6Ob300ksQirqcf/vtt+VUo9EEDq2AaDT5gApIWFiYdOJ88803zdrsULjauHGjnL/nnnvkVMEPKDl58qT8+PmD+iBTiPUFhUIKmAoqKlSYcmLDhg1SoKlXr55cnpeDw3CgoCPsunXr5DydlK0oAbYw+eabb8w5j7BDoT83eP6UokCHau6/lZtvvllO27ZtK6feWK8TBSpywQUXoGbNmnKeBAUFoV+/fnK+IGFS1TW74YYbsihbFJpatWol562RrZTSwPXcFytKaKUykhfcV96PFSpUkIEDrAwdOlROKfB5owRFPkN0CvZXkM0PV111lVREqEj5EkxZpzoReD/SibowaNy4sTnnH0rxU/ecN1Q0uU0q8eoaderUSU75W6VMDR8+XE6tUHkged3zedGoUSM5zUtJbdKkiZx6K+KkevXqctq1a1c5VahrxeeGwS/+++8/uaxgDhP1Pn3wwQflVKGCKPiC15gJCpXi4+s9p5RyKtBU4BRUbu677z45b+3A0Gg0gUErIBpNPuBHaeTIkXKePWSqR9cb9vZSSKOwo0YvFPxgKkHU+0Pri5UrV8rtEQpY3qhoSuojzp5ffnh9CQAK1fbaa6+V08JWQCj8UnCh0M0eYm8+NyMvFRbscacQR3wJplZ43aiAcJSmUqVKcr+9Q3y+8847sr5p06ZmTVYoYCtBTQk4Stmwoq6nP/eBN6tXr5bTq6++Wk6t9OrVS06tQr4aafJ1DzGaEIXCyy+/3KzJGaXMXXbZZXJqhfc7o2ldeeWVZs1peN4ZjU0Jn4UVGlYdn/c9zdEDjkhcfPHF8pnh9QlU6GFv1HZzE44VvD927dol59V184ZRsSiYM6od4b5TkSa8d9iZQXxd20mTJsmpr6hT/sJn4u+//5bzaiQkJ9i5oe59b6iYcp33yBCfNyon6l3pLfCrkSF2/jRs2FDOW+FooC/Us66ePV/vOXUefd376h5nJwSfaY1GEzi0AqLR5JNHHnlEClLsUXz55ZfN2qyo3n5+rH31Bjdo0EBOVa+eld27d8ueZX6QqaioXnYK7pdccomct6J6977++ms5VWZauQkcbEMFRfXwUWkpzEzJHKEhqhfVGwrRVE4KA44OUPhUZhYUSmJiYuS8L1asWIHjx49LgUQJdGdirrNp0yY59XXsSoFhL21+oDDKfSRqtMPKeeedJ6fW++vo0aNyqnqovWEYU39Q15KmQ77o27evOXcajgjy/Hfr1g39+/eXdYWVHE+N7hw8eFBOFRSgOXJJoVIJlnPmzJHTM4GCKTsiWDiqyGNUYWipjHlDAZ3PcbVq1WR4XCpEhCMa7du3l/NECfEffvhh5jn1PiairgdHPDkq5Q3NPn2ZbeWG9Zj4blCjKFQwc1KSCgrvS3ay8HlTioJ1xJIwrDCxjlBYueaaa3yODvM9x/fgvffeK5dpCslihX+beHcUEZ47wvcHlRCNRhM4tAKi0eQTKh9jxoyR8zTD8jbPIcqeOSdBt0aNGnLqq1eNvZ0UgilsUKDhqAv9JmjLzHlvlJ3ykiVLpJ0zP7r8GOc0AsKRAPZAsieayov6fV4jA4EgJyWDPdIU3AoDpcCxx509yBQ4lPmKL9R5oJDau3dvOa+UuoKg7gVfPce8l0hOPcY5Yb1v1AiYFfW31N+2kpOZj68RjdzIaTu+lEna3vO+ppCpFB32+udX8fKHnPZLXVf+fTXyN3/+fDk9E9iDTrMvFnYY8Nmi8vHWW2/5VAioPK5atQqHDh2Shc80zTK994XPMqECwPaEv82JnI6b+FIKc4MjZ+qY+K5atmyZfKfQbym3kdWCwNFFjrDw/lMjZxzxZZ4Pb3I6RpqlXXTRReaSB95vvO+o7NHUVI06ez/L6lmqUqWKnFqxmrH6epY0Gk3B0QqIRlMAhg0bJoULCvPKudqKsslXvZPeKCdmXwI5e8ppUqF63CigvPHGGz6FGcIPJz+U/OBSGOIHtkOHDj5HXggVFY7eKJMD1aP57bffymlh4kuoUPTp08ecCyw9evSQU5ogKWEnLwWEghcdXS+99FJ5/nk91KhWflE+B8p8xooynfGlWOaG9b5RvcNW1N/y5QdkFWKp+KigABTUaPrCXnt/HMRzupa+lEkl9PGeo8LL3n9yJopdTuQkpPO68lnhSCLvCZ5zdh6cac82RzEYaIKFPfFUcPjcK38Yb3hf8borpYJC9fjx47OZaylh+8knn8w00VIjp77I7ZrlVwHh9fF1TLfeeqvZInDwuvBdRQWEoxD0CeMzyg4Xb/Lz/uCIG8+Jes/xOIj3e049I+zs8cZ6TtVzrNFoAoNWQDSaAkBbZKV40MaaH0wrLVu2lFOayfga5VBCjy9/CAVHJ2iSwW3n5iPBjzcVDvLJJ59Ikwb10fWFspdeu3YtHn/88cwRHH7wVa9roFEjPjTzyqm3n0JSfgVxf1DmI3TSp8kNz1dOCggjm1Fwoe8HR7lefPHFTKffgjqiKlOl9evXy6kV5cdRq1YtOfUXRuqh0yxRJiRWlOmV1TxLOQAr5Zfw3qLJH4MhUHCngMfl3Hp71bW0Bj3wxlsYnDlzplRMGK2L95waGWR9oFHnw3pOqZAx8hmV+NGjR8uoX0rgVyMjBYXmbnwHsNCsjP4K/jjz8x3Bzgaa9+QVCY6jD3w2fCmU6nrwucqpw4PPQG5mh97Q4d37mHLqADlTqBBw3xhBjddGjURYz4m617ds2SKnvvBWshihjaj3nFLKvaNsKbM3X35Y6vmk8pFfMzaNRpM7WgHRaArInXfeKXs/KUAoB2cFFQsKDVQ+aL5ghQqCsuVu166dnOaEirZE04fcuO666+RU2dXnZk6jBGnaltOHhSFZCXv7/HWGpjCUH2WBvhQU/Hmeli9fbtaehoLpkCFD/IqIdeGFF8q/7X1ec0LZ2hMeO3tZc3KkpaBFJWzz5s3y3LAo3wl1nvKL8tthCF5vlCO2CkucF9bzrkzLfPlSKOHNGm1ImR1Z/Vl4j3JUaMSIEXKZ7Xl9fJl1KZRfA02GfCmTXG9VLGhmRbt7RpxS51T1/lPpza/5WW5wW+p8WJUgCrkUOqkEqn1QASQKel0DASOYkffee09Oc4J+DOxc4Mgrj5H3AK8doZKplAtfigzPMe8vjuqVNGhqyvuCpmjquqjIgFaHcZr18ZipIKuAHFYmTpyI+++/31zyoBzXJ0+eLLer7km+5/h3FaqDQkWrs6K2Qcd3db41Gk1g0AqIRlNAaAbDDxthj7E1zCV7KlXPGiMmWVG5EtjTp8Lg5gRNgAgFNkbWySn0r7Kr52gGhUc1IuIN17MncNCgQdJ0RxW1r975RAIFhR816vDqq6/KqYKOwY8++qjsmVfCdW7QhIzkRyBQkaJ4rLmNDqmIVez5VOdG9ZCzZ51mbvmlZ8+ecsrfW3twuS2llOTXRIYoh90vvvgii9kR/4ZyfFf3BaEJCpVAKgTevf5KycrNj0BBvxi2o+Do7ZzP42EwBLU9ov4WBWh1TlVeFD4zShkJBMzjwFEs7p8674RR0Hhv8byofVAO6HRO9zVKWRSoe5H3NH1H3n//fbnsi1tuuUX2wqvOC2sv/k033SSn6n1khaF5aT7Ia1/SUHk5eC3UdVH3LkdzOBpHqGCpd5TKeaKgOdtjjz2WJYgGf8t3HU3G1HZZlNJufc/xHctzw9Fq9fwTdkSod7dS3jUaTeDQCohGcwbww6+iUHmbwtCcgFAoUj2T/OAqBUSF880NRkmi0yd7PfmhpDDhK3cBTTmU2UeXLl1yFM7Z281tURjlKIAq119/vVzvq5c+UKjzwQg3Svjj6BEFKyohyrHfX/Jjk62cyUluCgiFZfZ20jxGnRtGJKPJkzWSVn7giA0VTZ53KkLsgeU8hRpuk6M+/gg43kIye895b1D5ZW8/t0mlRvX80/TLGjWIo0BqZGzw4MGZDuA0B/zoo4/kvD+COBVcNeLGUUCV8I8918zRwOuict0Q+nnwfuR+qXNKsyFlHqZ6mc8UmoTRZ4FwFIZ/R8GRL2XypPaBypnynVIhZosaCsTsyOB5p9+MikqXG75M31TvP9epRKe8H2h6RGWa16kkjoDw3uDoDq+Fui68Rqpjxmr2yGMhNEdVI4ccUb3xxhulIqtG8Qi3q543tV2WgQMHyvXW9xxHSFVHD9+DVFTIbbfdJuepnPD8aTSaACMeUo1GkwsJCQmG+HAZQsA3nE6nIT6WhhBEzbWG8fXXX9OGxChXrpxZcxr+jutYhLCTOd+1a1fD5XKZrQzjiSeeMJo3by7XCaHSEAKpcejQIbmOf0/9LiwsTP7ut99+M4RgLOuEMGeIj2VmuyeffFL+ntvhMrfL7b/55puG+NgaNptN/v1nn31Wbn/RokVG586dZVuuE8KlsWHDBkN8vOXfU9vo0aOHLO3atZN1LPlFKGyZvxWCd+Y8/6bb7ZZtTp48KZeFoCvXNW7cOPNvs6jf8Br0799fXhcuN2jQwHjsscfkdu666y65zPpOnToZQmiRx8brN2HCBKNjx45ynRAujCuvvNJYsmSJcdVVV8m6mjVryrr//vtP7g+3WaFCBbmuVq1axieffCLryb///ivbCiFSrm/fvr0xdepUc+1phHCeeS75N7kfnGcRSqnZyjCEsJhle61bt848bnU8LAqhUMrjYh1/w21zPjQ01BCKhdnqNEePHjWEIJq5Hd4Pap6F50Dx0ksvyb/Pem67V69exs6dO+U6oQQbVapUyfxd9erVM+enTZsm2xChEMj7nteSx8BnhUycONGoX7++bF+2bFl5f/oLf8vzzN/yeLnd888/P/Pv8xpx/8iRI0cMoXTJ+tq1a8vjW7NmjVw3dOhQQwilcl3dunWNL774Qtb7A3/L+5K/5TZ4v8bHx5trs/PQQw9ltue5YPvY2Fi5Tt2LLDwX3I5QoDL3jddd3QMsqi2P3cr48eMz11mfLV7DxMREs5VhPPXUU5nvGt6TQjk39u7dK/dR3WO8R7iPfBZz4rXXXsuyHb4veJ8rvvrqK0Mo35n7IYR8Y/HixXKdUBjk9nkMfH6t79Rx48bJa8jf8Ll77733ZD3h8662x3MllF05z/eKYvLkyYZQtjPfc0IxkfXLli0zunTpIttzXd++fTOPj/cJ399qndouS37uC41G4z96BESjyQP2kLJ3VzwvMroVe4xVDgZCUxiaRniHgSRCGIMQrqQDp/iwSdMQmhvRfl58fM1Wnt5jmhKwp5htuKzMat5++23Zm00zBCE8yN/RZprmCeLDL3vRt23bJnt92ZtK/xP+ntvh9rhdrmckHfYYsteXJjCsIzRVoMkCe675Gx4ft8/13B63wVEX9q6ysH1BoQP82LFjZW8kt0tTMZqVffzxx5nmVxwh4P7zONmGJjXqb7Mo2Gusrgvb8XzR+ZqmKTRD4jKvF01WlPkFIzAx2g2Pj8fKY+Zxshef55PHyxEF1imnVW6T54z7w21aTT3Yhm25ntuj6ZGKWGRFCHbSZ4X3CNvRvIPXlL3/Kg8EUdtT14L7rY6bo0TesOeWo1rs3ef547Fze+zR92Xex1EyOmPT5Ivnhu2Zl4MBFXiPWs2WeB/w7/PcqvPEe4kwfDDNmjiqobbDefpfKL8lHiOvD3/Pc8djUKMlPIc8z1zH31qva17wtzxPPD/82/wt6/g32BtOHxYV3pj3Du91Xlfe+zwG+n7wnuE9wuPi79hO7VteqN/yN9x/nndu12qC6Y21Pf8ez4sy56N/F0fdGPiAyU3V+4bbZXtuV90D1vPkPZLH/ETcFoMN8JzyPcD3Bd81HMFTcBt8nrltnhfuO+8t+j3x/mY94T5Yo0B5w/vcuh3eL8qvhvCa8JxyHc8zny/lJM/tsj3XcV85r8z2uB+s43b5blNmWISjH6NGjcp8f3CEj2ZS9PNQ8Pm2vue4bcJ3tvd7Th0fzz2fC/qqcT3vXZ5H+g7xntJoNIHHJl6m1PI1Go1Go9FoNBqNptDRIyAajUaj0Wg0Go2myNAKiEajKXUUV9QjjUaj0Wg0WgHRaDSlEF+5SDQajUaj0RQNWgHRaDSlCjr1+pvEUKPRaDQaTeDRCohGoylVMJcHo+RoNBqNRqMpHrQCotFoShULFy405zQajUaj0RQHWgHRaDSlil9//dWc02g0Go1GUxxoBUSjKaUwARmTnbG0b98ejRs3londmBSNy2rdypUrccstt8j1THzIBHdcz1KrVi3Z/qeffjK36oHJBpkIje1r1qyJSy65RCb+YmJGJg9jArI6deqYrbPCZHlMBsZ2r7zyCr788ktccMEFiIqKkkX9bVXUfjKpnxUm42NSPLbp0qULxo8fL4+Zx6Po1auX/K3aLhPYlStXTs4z0RnX3XXXXTLBHpMmsh3btGvXTrbhMTKB34MPPoiEhARzq5AJ4Fq1aiUTwFWtWlW2VYUJEdU+MyFiQWGCtsqVK+Obb74xa06zYcMGmZCwWrVqch+YqJB/m/sdHR0tj5tJ2hSbNm1C165dZfI17/Y8PiZosyaEY0JCJi1kAk7eM02aNMHtt9+e+Xet23nhhRfMXwWGO+64A+edd55MJnfDDTeYtac5cOCATELH69SpUycsXrzYXHOa0aNHy+SQvqKh8VrzfmOyO27j/PPPx6xZs8y1HngvM6EgryGv78svvywTKwYSJlu84oorZPJMPkfNmzfH3XffLZPpXXbZZfLZYz3vwWHDhpm/Au699140bdpUXmdePyYnJA899JBsy+vC5KkKJuO7+uqrM5MhduzYUY4S8pitzx3v/3nz5snf8P5u3bo1wsPDUaVKFXnvMNmiFSb+4+95jngehw4d6jOZpkajKZ1oBUSjKaVYsxwzgzGFYfpGMHO4NaMxMzhzmYIPszSzHZdZKMQyYzKFUWZxVlBAZcZ0tueUbSmgcVtcpuBHgdaaVZww8zYFF7ZlO2ZapmBPYYzCCwvXq7/PouBvFa+99poUPqdPn47//vsPS5cuxWOPPSYFV2Y5ZnZoogQqbpeZmLl//Jv8G8zGTGbMmCEzRHN/2I5tuD/822zLv8tszI0aNcpUQtTx8xyrtqpYM26fidD63Xffyb/x/vvvmzWn4XXkfvGYuA+8dtZ94HFTgFXKmGqv9tnanvU//PCDVBh5LgmvH+vZjr/lPcFlXm/v7ajs6YFCbZ/Xcc6cOWbtaWbPni0zaKv71nqfK6jUUomgP5A3vNa8/txvda1Zp+BvqLyoHL489scffxydO3eW+xQoeAzqWHle1TXhPaPOvfV5VKh1rONvldCvlnk+eI6ojBPuM9fxNzxWHjuPl/cy59Vzx9+q+5v3PdszoIO6v61+VcxGzvuL2fIJz+OECROkwmrdV41GU4phJnSNRlP6WLNmDSUoWcjw4cPl/C233CKX1brFixfLZSFkyeXu3bvLZcXdd98t64ODgw0htJm1hvH555/L+pYtW5o1Hqx/d8qUKWatByHsZ65Tf5dwu6re+jdIaGiorP/000/l8oIFCwyHw2FER0cbmzZtknVCmDPGjh2buY377rtP1qvlv/76yxAKUeYy/8aPP/6YuUys6zmv2Lx5c2a9UMLMWsMQQr6sq1mzpllzGl/byS+DBg2S26hcubJZkx2hNMg2vBYKIUQaFSpUkPUdOnQwaz34ai+EUaNSpUqyvk2bNmathz59+sh63htWfG0nkAgFU26fRV1jxZAhQzLX+UII7UZISIhc773fCuv9Zr1GQtg3IiIiZH2rVq0MoQwY33//veF0OmXdqFGjzJaBQyjSctvvvfeeWeOBz5WvevLiiy/KdXzWrKhnkmXgwIFmrQc+E6y3Pl85nQei7m/eS1aEQmMIRUOu4zMolBj527CwMFnn/f7QaDSlEz0CotGUUvLqfafpBMmrx1L1wHN7vnqkc8PbfEgoD+ac/9B0hKjRlF9++UX26tL0hKMShOY6zzzzjJwn3j3V7NH2xledL/j3R4wYIec/+ugjOS0KlC8Le6K9zV9yg2Yzv//+u5xnOGL2bOcGTXb++OMPOc8Rk7zaFwXcJ8XPP/9sznlQ+5oTQtnM7K3/9ttv5dRfhLAvRwGEEiK3Q1NCmqe9++67cv3bb7+dOUpQ0pk5cybWrVtnLgUOmrBxdIlwxIymYBwNUaZwvG9pqqfRaEo3WgHRaEopyjSDwoEvaL9NrOYnvlA23iS/whcFYWXqRChMUlnIC9qoU/CnuYnaT6VQ7dq1S07HjRuXzcb/9ddfl1PVRkG/E29yOi++oB08yU2pe+ONN6QvjJWCZmSn4EhTOfopkPwqbrT1V9CMJy+s58ef9kWJVYmlErpjxw5zyTdWhYWKG+8hf6HpFhk5cqT0v1DQT4g+QzRvWrJkiVlbcqFvkGEY0hcm0Hz11VdySrNMq58X/VFogkWU6aNGoym9aAVEoymldOvWTQohuy3OxVboxM31vhx9rdAHRCkz9LvwFzrx0ob833//lcubN2+WAqQ/Cghty/l36U8xefJkuZ9PP/20XEchn9tYv369dJhnT6/q8aYTLx3ceeyEv2PxBXu3c1tvRQlddJzPCR6nGnlQ2+X+FQSlcFx++eVy6ssRPTd4zggd7imM5sWUKVPklIqmP+2LEo5E0F+CeAdD8AUVEDrJ07me18Bf5Y3KolJu6LRthfeyuveV30NJhgEDCBUB5dcTKFSSz4EDB8qplf79+8vpokWL5FSj0ZRetAKi0WjyBRUWmjNdf/31sigTKEbYYWQcf6lRo4acquhVqmeagn9uvPnmm1kEeW9OnjyJZ599VgqFdJKnIMQe/+HDh0vn2fwoSTkxceJE3HnnnXjggQdkr64SukaNGiWnVqicMUpSIM1OeK5oBsSIUIRO9koIt6LOD81iuA8sHNn53//+J+sZPcmq8Fnb06zs1ltvlVGtVE85j9cfBbGoYLQrjjpRCSFUJnLbPzpM04yMUaQYYYr4azbI66dGrBiRyhtGNyNnwwgII1oxShvhaI4/8J5X9xDL119/LeutzyDvQTW6yAho3qi6NWvWyKlGoym9aAVEo9HkC9p307yJvf6q55+Cxffffy/n/UUJcar3nkI1zVryEnAZAlQpLTmZz9DPYdWqVdI+n6YxjMJDxYV+HQUddbDCiF8ffvih9Algrzh9Erh9CnbeUOlhlCTuTyDgaA4VMIY+pXLAER3WccTKG6WU0HSI+8Ciwu9y9INKmRVre0YSY9hk2u5TmaOyafWjCQQcweL5y63s3LnTp6JJqPQS3nv066FpHk19coIKCk3+OHLUp08fWefPqAlRo3y8R6n4eMMw1YTXW8G/xf33dVzWYo2MVhTQbPLVV1+V8/TJ8Edp4j2v7iGWjz/+WNZbzQg5oqn8q6xmfgqGFCa+IpNpNJrShVZANBpNvmBeBJqZ3HPPPXKZTqarV6+W+T7ygxo5oT8Dw33SLINCtXJ+zwm2Y04BQjMaX9ARncIpBVOadVF4olJCwYdCdUF9LxQ0XWEoU6Us0cyLeRZ8wVwdNL+iTXwgoELA42APPpUP5QPjSwFUgvJzzz0n94GF4YgJR4q8e7+t7fl31CjVbbfdJpWSQI5+MIwwt88RpNwKFcbnn3/e/FVWeL8QXguaElEhpVKWE1RAqEz16NFDFt5rvPc2btxotsgZ/o7kJDxzO0S1IzQL5P77Oi5r4XnwzmNT2HAUSI0GqnsiN3jPq3uIhQo3sY5YUtlXKLNHK0qJ02g0Gq2AaDSafBEZGSmT1DH6FROUUeijv0V+oWDOXnj2Ek+aNEk6sFMoyguaedGGPzcYCUn1xNJngaZRjBbFefbyeyeWyy9UbtiDzoSLhKMFOUGhXiUADAQU3AkVKqVokdyOqW7dunIfWNjzrZypP//8c59O5Wx/4YUXZuZLyW+0KH+gosCgAFQOcys09xk0aJD5q6wo5Yv+QFRCyEUXXSSnvqCSRoGfCvOKFSsylWZ/RkGUwkysSRwVa9eulVN1PQgTeHL/fR2XtTBAgdU0kMqI2l5hwuSchKNnzN2RGzwudQ+x+IoSR7NAFRjBV2Q2VWd1TtdoNKUUQ6PRaATeeUC8edxHHpDrr79e1g0bNsysOY3KOZBTHhDmKrjuuuvkPHMqcCqELpk7gPO55QFZtWqV0b9/f5nTQgjTht1uN4QQKdvec889sh3zFHjzww8/yHXMoeENcxVY/4Y31vWcJ3v27JHLzEWSlpYm6xT8+1yn8oB8/fXXxoMPPijnhw4dKvNJHD16VC7nB3V+vIvNZpM5F6zklI+D7dTv1LEQX+1V3ot///3XrDlNfvOA8Jpx/88U5r7g9nmPxMTEyPnGjRvLbe/cuVMus1hZuXJlZr138c6HYr3frOdH5UOZPn26WXMaodzKdZ+a+WgKyo4dOzL/9rZt23LMA9K2bVtZP2bMGLPmNOoZ8M6Rop5J67MhlH5Zp3LDWO/9nM4DUfe3dx6Qbt26yfoRI0aYNafp2bOnXPfQQw+ZNRqNprSiR0A0Gk2BUVFtaILE/BD5zStw7bXXyikdfDk64cu51xd0oKUTLEcBmGGZoygcDSAMT0tUyF0rauTE37+TF+xB5ygORxHow8Is2TmF4uW5euutt+Q880ZwxCe/YYtVhmuhBGb64LAwOpV4n2eeg7zIjwma6pmnzT/9WPITttYb+vucye99QT8fwt51jqBZTaCsqMhLVv8l5dNCx3RfJkPeqNEV5f+goJ/HgQMH5DxHjs4E5VBPOEqTUx4eFdLZVzZ3Pk80T2Tm/7xQviDKhOxMUaaGQhHL4rvD54I+OuTSSy+VU41GU3rRCohGoykwStg6dOiQ9A3p3LmzXPYXZYdPs6iCCiXKrEMJWyoSF51rjx49KucVKuKRLyfigqJ8DpgLggIqFSJ/yUlYzgkqGBTq6H8zYMCAzKIcqpV5Vl688847ckqzsLzM2ZSAT6WJYYZV5K2SQu/eveWUSmhuJnxUEKmwMqKXOm+cDw0NzRJJKzeU7xFNtlT4Xl4PpYjTNInma2eC8rOheRm3qxJseisTKooXAxJYncjpu8PC58mf+4vKvOoICASMnMZnmsryCy+8YNZC+kjxOaeyHCh/KI1Gc/aiFRCNRiN7K1X+Avpz0FHbCkcbVJSl3bt3Z+beqFq1amZeCApKKooShX+GciVUAlSGaI6QqGzhFJz4N1XCPwrvdGxVPgmff/65FKw2bdqUOXJA2MYaDpSCDqFwSZYvXy6nJCYmRgpEDDtLgY1TRitiCF0r7DFmmFEF99dq589IRfRTUdD/hX4HhKMRRI28UJj97bffMsOUqjC8qliFsvzAc8FRHQp3vEYqE7oSUAn9IHh+GYmJ50lFZLKG4e3YsaN0MicPP/ywdBzmPvIcW9urjOLeSiXb0L+G50OdA94b/Nu5/V1GLwsE/DsqZDPvEfoSKUGbztzW60jfHF4XXi8qbxyxovKlok6xR1452j/55JMynDKjvFnvN/5227Ztcp75Y2666SY5z0haPJdU4jiCQmdsPkdnCpVyBhfgfUzlgJGleI26dOlitvBAZatXr15ynh0BHBHhPlEh5qjciy++KNcpfvjhh8xnkvem9TlhW95XhIocoWJvPQ+83hzpIXx21f1Np3y2Uw7mTMqpRh/5vDVr1kz6i/A8kqlTp+YZaluj0ZQChBCh0WhKMUJwMIRAIG2zVaFPQ2JiolwvhE1DCDRZ1tPnQghxcr0Q+DLrX3rpJVknBLMs7VmEUJ5pm65K/fr1DSFEyXkh4GRZxyKUBmkv7l3vqyh/g0cffVQuDxkyRPoFWNtcddVV2eziyf3335+lHcsrr7xirjUMIZxmWz9y5Ei57sCBA0b16tVlHf0AeL6U3X5exduuPjeEYJrlt+3bt5f1QqHJUu90OjNt/XMqQqA1brvtNiMjI0NuY/78+dnaCEFWrhNKpTxvql4oHYYQ0uU9YG1PX4w5c+ZkqcupnAlCwM2yLV5noQhLH5jBgwdnWcfC8+O9r0JJkttq3rx5lnrei0JozlLHMnr0aNmepKamGgMHDpTnUK3nsQvh3mxx5tDfQ/n68Li4T74Qwr9xzTXXZDk+ocjLZ82bRo0aZbZh6du3r7nGA/1gWJ+SkiKXeX9b27MIJVKuEwpPtnXKB0tBvyChSGWuDw8Pz/JMaTSa0o2N/xMvB41GU4qh/ffJkyflaAJHDRjJxhriluvYhn4eFStWlD2s1jj/HBVhrzhHM2hCIpQXuS2OfjBSFiNn0dSHIyQcWWBvKU0xuA2OXLBHmr3TXMfec9rjcx84wkJzKW5f9bDyd1b4t9iG22cUHkYV4ggGt8leXbVv3J6K0OMNfSI4ksC/wd50/g3mLLD2Cqt94DyPietV2FHuM88P63ne1PGzjsdHMx8rPJ88h+p8+QN7mtkDzf3j8bLnn9vmK5zJ37hvnGePPq8RzyVHnZgDhcsKtmOvtHcvNKMgsT3Xsz17spnfhKjrxn1VI1Y8Pm6bU14nHjePP6e/S9Rxn0kuFnWuuZ+8TrxveG54DXmf8e/z7/D4uMyIS7wPeT+wPc+furbcT97TPAbuP49N3W/cf26T+8tt8HdWODLB7P3MC8JRtUDDfaNfCY+B5zc32JajdGznK/8G4fHwPKjzxueFIy0K3jscLVIjmnxmrM+duud5HnjsNLtkYkc+c1zny5SPzwojjvE3KvGhRqPREK2AaDSacwoqIMzr8Mknn5g1Go1Go9FoShLaB0Sj0Zxz0BZeo9FoNBpNyUQrIBqN5pyCpjV05NWUDgqSBFOj0Wg0xYtWQDQazTlFy5YtpX+E5tyHfgoqWpdGo9Fozh60AqLRaM4punbtas5pznUYxlmF/NVoNBrN2YNWQDQazTmFitykOfdRuVA0Gh1PR6M5u9AKiEaj0WjOSphc8FyAozgff/yxuVQ80Jdm0aJF5tLZBRNBnq37rtGUVnQYXo2miGH25fnz58vM1oydf95558l6lWuDWYVVLH7CDMJr1qyR2abbt28vMy8rmG+C4WaHDx+Op59+GrGxsXj33XdlZm9mb2Z2ceY1IIzHf/3112PIkCFymTDPATNXM5/Bf//9h06dOsnszrfccovZwgP/PuP4d+jQAUOHDsXNN99srvHA/WDuDWY6ZwZlZm1m7gv+TWaO9t6eN8x23qRJE5x//vm47777cNttt5lr8gfzObz33ntYtWqVzO/ADNF8xVG4YtZvZkO3QhOeb775BkuXLpUjJ61btzbXePjuu+9k7gOeI39zPfDv8RrymJhtmueMeRIIs2zzOMeOHZuZh4PXndm5ea6Yw4KZrFV+EcLf8Noz+/yll16aeb1WrFghs5QzD4OC25o+fTqeffZZPPjggzKj/b///ovFixdL3xjm9lDw2nObvCc++OADmduB+81t83rz3mGOC8L7iZm3H3jggcx8GMwbwt9x+8wx4Z2pm/cTc0Xwb/CeYh4Otuc55/F9++23mTlQuA1m1qYgyfPMc9C/f3+5TvHjjz/i+eefl+tuuOEGmV2bz8K4cePw+OOPy/3+9NNP8ddff8l9vOCCC+R92rRpU3MLHpgNnMLq+PHjzZrihffLgAED5HvAO3u5FV4Ddf75fHg/gwpm4m/btq3MpUNzRJWp3DsnixUqQDxfzGB+9dVXm7WBgTlkeK15v544cUL+Le6P9V60wvcjg0jwOvO6XnnlleYa33CbfC/yGcpt3/nMPffcc3J7fD7atWtnrtFoNMUCFRCNRlN0XH755TIzcE7FZrNlZgwWgr0hBEyf7bwLWbBggfy9r/WqCKXHEMK5bL9z585sWdCZVdrtdsv15M4778yynkUI5YZQdswWhiEE7WzZpq2lVq1axrFjx8zWWRFCVbb2zCiu9jE/fPXVV9m2ZS1CMJOZrBV33HGHz3beZd68eeYv8ubo0aNZMkD7KswKzXNGfvnllzyvGcvdd99t7NixQ2Y697Xeu/Aa8lr6WuddiFDacr2GLBUqVJD7QD766COfbbwLs3qTqVOnZqkXCqusJ94Z8pmhXMHrJRTTLOut5brrrpPthAKebd0TTzwh11lhln+uK8j9VRj06dNH7s+gQYPMmuz4egb5TB0/ftxs4UEosYZQpLO15XWdOXOm2SorvE/Kli0r2wlFwawNDEKRNWrUqOFzf4TCYLY6Te/evbO1FYqz4XK5zBZZEUp05vtr9uzZZm1WmMlfKKHZttuvXz+zhUajKQ60AqLRFDFpaWnGlClT5EcwOjra2L59uyybN282rrzyyswP5K5du2T7kydPGvfee6+s69GjR2Z7lrlz52a2Vxw8eDDzo//GG29ktv38888z21o/vlQMuF3W8+/Ex8ebawzj9ddfz/wNhcRp06YZDodDLnfq1CmLokKBrmbNmnLdM888I//mF198kdn+ggsuyNKeTJgwIXP7Q4YMMWbMmJEpYLdv3z5HwSM39u3bZ4SFhclt8DxzP956663Mv3PTTTeZLQ25/cWLF2euU+dKFVWfHwWEnDhxwhg4cKD8Ladqe7/99ptRsWJFWc9rpM4Hr1m5cuVkvdpnVa655hpZz2tEvK+Xte0nn3wi61kIryWvBZd5/q1t//nnnyxtCa8h27FOXUMWCndKqerYsaPZ2jD27t2buY358+dn2b4SarkdBa+Nak8lUymDvA4//PBDZvukpCRZT26++ebM34wfP16eQwqlqo7rFUuXLs2sp/Drfb9xu0pg5fNQ3Lz22muZ+3vfffeZtVl58803M9vwelufqQ4dOmQ5RnXPUaH9448/jHXr1snOAtY1btzYbHUann8+D2r7+b3Pc4PXtGHDhnK7zz//vLwemzZtMi699NLMfeT9oPjxxx8z92Ps2LFScVXLEydONFudhvvO95hqk9O+szNHtfnggw+M0aNHZy7/+eefZiuNRlPUaAVEoykG+LHkB7BSpUpmzWk4QsF1o0aNMmsM4/HHH5d17C21QmVGfUyt1KlTR9Z5C1kLFy7MbE/FRqF6Yfl3FBRelSDPj7aCipLaxq+//mrWeqhXr56sV73eZNu2bZntKWQoKAyq0Z3hw4ebtYbsYVftKdQWBNULbBVKONLAOgo+W7duNWsNY/fu3Zl/z5vg4GBZz5GV/KJGVzi1cvjw4cy/R2FawdEF1nkLUkp5qlu3rlnj+3oRq4CvUILcxRdfbNacxrstYTvWWa8hoTCr2qtREKLqKGBa6d+/v6wfPHiwWeOBdWrEhwqogr9nnfXv8jqpttZ7gT3frGOxngPrtbTe34qffvopc/31119v1hYPVqWYxfoMKKhclC9fXq6///77zVrPeVG/W7lypVlryPcJ61599VWzxjOypdp6M2DAgMx1LIFUQPhuUNvlSK4Vdrywfty4cWbN6XeH9TjfffddWcdz4M3VV1+duX0WX/vOd4xSnDlip7jrrrtkHTs5NBpN8aCd0DWaEkbfvn3l9MCBA3LqC/p5zJw5M9OPwF9oG67IK3zp999/L+3HaadP/xJFw4YNM+2yadOfF/Xr18+05584caKcEtr0JyQkyHmr7bsQtNGvXz85T/+XQEH/iWbNmlEKw9SpU83a7AhBWPpPCOFPHiuhP02giImJgRCo5HxO15jnnb4wO3fulOeDcD4n6AchlJksvkM5Qb8Q+mXkF547Bf05fEEfnHvuuUf6IgmBUtb52m/6bxDuN481J+jfxOtFPw6rLwB9SG699VY5/+eff8qpPyxYsMCcA4QyYs4VHPrRFBT6Bl133XWy5AR9qnguhRKGZ555xqz1nD/1LP/www9yakX5HJHIyEhzLjtCkYUQ+KWfU6ChP5tCKJXmnAcVKpt+RIT+R+o+sfq20D+J8Bx4Pyv0m6Ffl1DczZrs0B8tNTVVzqv3KqFfGuH51Wg0xYNWQDSaEgYdkfPitddek06XhJGA6HTtD3QEJXRkVUJwTtCZl/Tq1SubokMnYELnaH9QTuUUkilQEjojk549eyIkJETOK9T26cgcSO666y45nTNnjpz6YsaMGfLcUjhiOwp4Dz30kLn2zDl27JgUqEhOgh+vE5UvCslUnOjEe/DgQXNtdiicfvjhh1JQnTdvnhS8coLO1+reYSAEOuD7g1VYq1WrljmXFYbFpVLKe2fkyJFyX7jv3jRv3lwGR+C5mDBhglmbndmzZ8upum5WnnzySTnNj9M0zyf3neeJDvtnIoBSMedzsXXrVrMmf1ABYSeCcvT3xZ49e+SUz4y3oK0UN2smeAa1IHToVzDIArEGK1AMGjRInn+ej0Bz7bXXykAG3bp1kwq9FRU+uU6dOnLK+5XHyPdSmzZtZB2h43zZsmXlPIMMWBk8eDDeeOMNc8k3GzdulFMmJrW+71SwiZSUlByVaY1GU7hoBUSjKUEwmpQSjrt37y6nVig0UShnr57L5ZJ1FFAZocoX7FVctmyZVFIYeYZtCXs+c+sZJRROCYUIb1QEGQpIqocxNxjRhsTFxWX2ZDIyE1HrrKjeXbZVoySBQAk3jCjkC55ba08rRx+oIJ1JbhEK2dwuR3y++uorOSJEKCwyipU3HG1hBC1CoYx/m723vqIGMcqUUtI4YkMokKvIalZ4HtmW95hqy7/PyGe+4LWlkshRA44YMYoWYXtfCgjP6Y4dO+Q895vCI/fFGrVNQaFbCaWMSMQoWr5Q18k6cqfgefSOcJUbVOCocPB6qt8VdBRk165dmc9fXkLwmaBG4Ij3CMDRo0fNudOMHj1aTn/++Wep4HG0jYoguf322+W0qOAo1axZs6QSqiLx8R7ke02NvqqOCaUo8Jlg9DwragRQtckP6v5p0aKFnCrKlSuXo2Kj0WiKBq2AaDTFCIVBhppkYS8vP4yE04EDB8p5K7///rsMOUnBMzezIIbiJP/73/9kCFSGUKW5AqEgazWFygma0xBfZj2qjoKsapcbVmVHCW7K/MKXCYUy36EgyzCbgUL1gioB3BueW5WPITfTIH/gvhOG8uV2aUJEkxIqYRSyqIxYe54ZrpTwOt15551ynuZgvlDnkPvKbZO1a9fKaU5wVIVted/s3r3brM2OundeeuklGZr18ssvl8Irj4emPTTh8gVHrXi/kdzMxRQUlqlc8XxQOfaFuk45jdZx3/yFSjiPgc8Ce+cJBeSCwJ57mg1yBIuhXQsLKpLsvSePPPKInBIqklRsCUcNFEpxJbxHeG4VuV3zwoJKqFLeOdJSqVIlOQrKEU8qJmrEhh0rRCkFVpQCaz0Wf1FKm3qvWlFKEd+lGo2m6NEKiEZTjND2+eWXX5ZlypQp0qacQh+FRV+97uy5pWDID2qNGjXM2uwokykKhcwRopYpALMnWAk1JQElqJcEeG4vueQSOZ+baYw/KOWCuU1oLsTeaEL7ffb4e49+qJwYzNNy7733ynlrD7gV9i4T7iv3maiRlZxgTzLbUgHNKQcDUYIZR11GjRqF8PBwuUy7fSqDOf0dKk7KdK5mzZpymhsULFXvPIX5ggiYVCb8haMdPG8cBVT+JBzhoRlOQeC5+eOPP3yO8AQSpZzRNJCjhVR4lNJphUI8R5MITauogPDYlJ8WFeGcRv7ygj4TvO55Febv8Fbu2UFBkyfmD+L+8HngqIO/pnMl6f2g0WgCh1ZANJpihMLL9u3bMws/1jSZUmYH3rBHlIIPewpzMwtSwi/9N5hcTNmEc9v+opQUNVJhRdVRoFOCdW5YhUslPCsF6siRI3JqRY3u8DgCKeAp3wtrr7EVnluOGAUSmi7RiV+ZerAnWo1gWFHXjE7JFCCJtzmKN9xX7jNRikJOUClgW/ZC+6NccXSBCovyBeJoTE7njXCUhPcbUcpUXrBXn/cyFXFfmcDV38tpFIwKmLf/kC8oxHIEhMIvR1Pof8FzwFGn/DixW+H1yskXJpCw0+CFF16Qzw3NFplQjyOQKiiA2oe5c+dmOsV/+umncko4sqraWH1D8gPfRxyVzKtQubbeIzQTYzJQJtnkfcdzzeSc3r5PaoTLV2AMde2tjvX+okZY1HNvRY30Va1aVU41Gk3RohUQjaYYoVBh/YD7I8yTRo0ayYza5KOPPsKXX34p53OCvY3s2abtur+mGMo3g1mjvWHmakJTlLyEZKK2wZEbJRSoSDjsRfZGbZ9tfTnPFhS1XW+bcCscZaKwRMWHpi5U4HzZ2+cXHjtHNCj05uYETyigsT17lSmUUQDNLdAAt0vHbn9gOxWFir3qdF7PDZ4r7guFOOVvkhPcXyoU3H/ea6+88opUrHOCpnkUqIlVaFao66QCFnhD5ciXf4g3vMeo3DNoAhUHKkjKxI4jAyUZKk/cV/rXUGGj6R6fYWU6xBFTonylqPB6K4rK96mgZoXMQE9foLyKd9Q6Kk/sTGDQA3Y0WLPl08dMKRfKJ4cmU977qPyK1PsuPyglzds8kX9XdYow875Goyl6tAKi0ZyF0KFZmVbccccduPHGG+V8TlDRUQLq559/7rMH3hv2XBJGgVK9hYrp06fLqWqTF0rItdrsK+dn9kx7Cx0UjElODtIFRZ0zFRbYF7fccosUVqn4MNTro48+KpW8QHDNNdfI6aRJk6RgmZMvCkcrGMaU54vK25gxYzId/31BB13lgJwXX3zxRWZkJJpMKX+T3FCCI69jbvcORxaoqPBeo9DJEZe8tv/AAw9IPyDve4yoELW+wgZT6abJj68RNG/UKE7v3r1x9913y6KCKzDcdEnmiSeekKZVw4YNk9HvGH6WAQJUmFuecyu+evvzCrldGNAkjIof94/vKCsc8bKaD1KBptLE54EjJApGqFKKVUEUEPUb3iPKZ4aokWCOgukREI2meNAKiEZzFqJ6OPNjv67MYyjM0SRjxIgRcjknVPQnCpxPPfWUWQsZdpS9ncRbsPAFe8BVjz9zRChov6+c0ylkKejArHql/RGO/WXhwoWZZlBUMnJDmUOpyDs5+WLkFwrMhMEEGA2IJSfUNVYjCBxdyAnvHu+8UMfnL8pen0I/e9gZAjUn8rPfhEKg1ZHbqlConBAM02rNd8F7kkI5/5Y/SiqVXJrwUPGi8seinOl5v/kTSMEb+mn5q/SdCWpUgedTKWlUoAiVUmUqqULaMoy3NQcHUSMAufmNBRqG2uV1orBPZZ4KlOpooD8OzcWUIsBRVKUsqM4HohRlHqM6zvzA51a9Y6wBB9R2c1PqNRpN4aIVEI2miGFvpPJx4EeYoUFzc7SkQKHMLVQYXlWsH2sF8wIoQYXClYowo3qxaRpDUwcKZYSCjWrDv6PyTVAwVE6tdBLmKMurr76aKYxT8LOOgFC4VyF52UOrzJdUe5qKMCeAgiZhKgHhm2++KSMTMaSpMg+io60S2P2F55G+CmpkgeeZ+8ERBLUtOtQqYY09sVbzDOu5ZVHXRTlm+wvPu+px5VTlGqDPBoV/XneObKxcuVLW85op+321z6owVwShiR7heuv1yi2KD6+lyiWhwvCqwlE0b3gNVY8zf6dMz5TDPHvX6cjMnm2eY9r2K1hv3b5SItV+s72K6kUTGPUMECqyNHsj1rwWvE5KCbnqqquk0zr9GCis8u8xlK8SqmnaZv0t943PAf8mfSdohsTfWK+p+pscGcuPeRLPEYVX9uDnFBUsL7i/VGKUskAliMveYa0ZlIDQHJE5WziiQGWaypc1ehhHyxh1itBXjO8GRpyiwsi/QbMz75FS9T5R7wtek7zeR/6i7m0Fk6eyQ4PmeSrRqHVElOsJI/RRWWGSSpV/x5qoVMF7iPtufW6s15/QP4jmY4SdH1R02amhRmT5ftJoNMWEeNFoNJoi5NJLL+XXPUsRQpW5NiuJiYmGEByytfdVyNy5c7PVC8VDrouPjzeEsJZZP2fOHGPHjh1Z2rJER0fL9orbbrvNEEJzljZCiDCEAGC2MIxly5ZlWe9datasaQhB3Gydlfvvvz9b+2rVqhlHjhwxW/jPZ599lm1b1tK2bVtDCHhma8MQwq3Pdt5l3rx55i/yRigE2c5XeHi4IQROub5nz56Z9UOHDjW+//77LG1zKkKAMoSCkK0+JiZGbtcXvJbe7X0Vsnz58mz1QpCV64SQZwihP7N+woQJsljb5lTee+89uQ0h9GVbx+NRvPzyy7Kuf//+Zo0HXq/zzz8/y+94foVCkuVaCoE1SxuWQYMGZavjPSKUIaN8+fJZ6nmf+4tQKDN/N378eLM2f4waNSrL31fl4YcfNlt42L17t1G1atUsbYTyYQjh2Wxxmr///tsQQn6Wtqr9lClTzFan4bvBuy1LTu+j/DBr1iy5LaEsGVu2bDHq1q2b5W8IhSrL9SN9+vTJ0oZFKFCGy+UyW5ymffv22dqyeD+rfO6aNWuWrZ1QgswWGo2mOLDxf+Jh1Gg0RQR7OWl6wF5kmkLRCZJ23Tk5W7MnmY6YbM8edGtOBPZcMp4+ezZpFsO8IuwhZm8gzYdo4sPIPyyEoyk0ZWHvL3tW2Sv9lenUSgddOp7TcdPaM0nYG87eXvb80pSL+2tFCBJyOzTPYi4C2tez95HOw7T1VlGdcoJRtRiKmNtn+9xMfHKDo0s0r2AvLnuUuR98xdHkiQ68ymFXwX3leWXPMs8/e4utsOecPc9CScpXxCOOWnCkidvlyBOvsfL/4KgLfWhonkInXfZM85qxd57XgcevzJgIR6vYs0uTOY4KsWeb7XgP8Xpxn1WCSW+YkI6jGuwJp7O2NcgBrz0zjV9xxRUyVDN75Llt7jfvUY5WMXyq8pXgSA7NWDiCwwRyPNf8PXu6GVZYjbApeC9wBIWjFnQyZi882/O+pM8He8J5/CoqGq8TTf14rn2Z23CfOFLB46D5nnekON7bHNXhfcxt8lzxvPAasNAvhaN69P+hORbPDc+req7YK+8rgWNO8BnjdWMOn4Kg9pejEHTI5nmmuRCvB8+NFY7O8G/xNxyx5Eihr5wZhPcVR0Z4vnlP816h74iv9wuDMvC8sg2vF685zaFyex/5C98JfDcx6Snvcd5fNOFTI02+riHhs/v222/L+4v+Qb4SlRLe/xzl4vngPct95/Wl35CviHB8B3C0iu8Yjuzm51prNJrAoxUQjUaj0Wg0Go1GU2RoHxCNRqPRaDQajUZTZGgFRKPRaDQajUaj0RQZWgHRaDQajUaj0Wg0RYZWQDQajUaj0Wg0Gk2RoRUQjUaj0Wg0Go1GU2RoBUSj0Wg0Go1Go9EUGSUmDO/YsWPx3nvvmUsaf2FM/rwuoT9tNPlHn1cPzFnBnBIaTWFT0p+5c/WdUFrfdfodr/GGeYys+ZQ0BafEKCBMpMYkRYQPvcY/mOyNCZ9yg4mlUlJSzCVNoNDn1QMTljG5l0ZT2PjzvitOSvr+FZRz9bjyorQetyY7SlRmUt6aNWvKec2ZUeIUEGYevvDCC81ajUaj0Wg0Gk1JYuDAgeZc6aBixYqYOHGiVkACiFZANBqNRqPRaDT5onWb12AT/wzpTqxESWXBwmWrNYv3emJtk9N6klMbX8uG/Mf98rg5s857myzKBdp7G8T6G0/7zp22awUkwGgndI1Go9FoNBpNvqCIboj/GXY33HYh9sviNot13rPe0yZr3enlnNbn3Ibz3ttggY1T636p9S5z6lnnKf7sl+d4NYFFn1aNRqPRaDQaTb4wpL+uHRxvoDrCaU7Fo65kr8vPsncd572X7TY7woLtcIqpR8RV6+1wi2mQwwaHWGdngAFznXUbvpY9oymaQKMVEI1Go9FoNBpNvilJQcLsQk+oHJ2GMmFpqF09HobLXCGgKuF0ADFifVQZ0Sa4BO14KUUrIBqNRqPRaDSasxq3YUN4eCqCnQZqVotDWKjQQEw9w+W2oWL5VIQL5aNChRTY7RmeFZpiQysgGo1Go9FoNJqzh8wBDM8MjaSYjsqAG5UqpcDtykDlSglSKSEcqalfIwFJyTZUKifq5eiIZ13m//WgSJGiFRCNRqPRaDQaTYmHyoJNKBVBDqBMCEc4PGIsdQfqGidOhaFalRPYfygS9Wofh8NhCOWDox/JqFPjmFA8OEqShpSMILGt0xoH24WHumDXSkiR4bcCcuLECcTGxmYWa+IxZkFmXVxcnFnjgW34O+96jUaj0Wg0Go0mPzBzRJBQFhx2NypGpSO6bLpnhVA+bDYDcYlOOMW6U8nBKBeZgjBnhtRMalc/hfgEBypWikNqhg2pQhFRuoZdtK9WMQnBTheCQ9xiO+YKTaHilwKyYMECnH/++ejZsycuueQStG3bFk8++aS5FtixYwfuu+8+NG/ePIti8tJLL8mcHv/73/+QkaHt7TQajUaj0Wg0BURoB3ahgNStlYBTiXbUrBKHCmXT4M6wy9GRtDQn3C67KA45SkK/j9RUBypXSMLm7RVROSYOcfHBclTEZtjhEm3bNjkOm9uN0FA3osuJbbk9f0pTuPilgBw7dgwPPPAA3nvvPXzzzTfYuXMnXn/9dXMt0KBBA4wZMwYVKlTAJ598YtYCzz33HNq0aYO3334bTqfTrNVoNKUFjo7qzgeNRqPRBIrkNDtiT9rRsM5J7D4YgXbND6F5wyNwCSWEJbpcPKpWjEdKugtPPDYHj9z9C7q034z9h8qibk2hbDhc4uMEhISm4dJOe8RvgKSUYNSonIDjscF6BKSI8EsB2b17Ny699FK0a9dOKhs5wVT1n376qbmk0WjOdahgHD58GKmpqWbNafbu3YubbroJY8eOxVNPPSWHzjUajUajORNoanXwcFm4hB7Rsd1erN1UEd0u2IVmDY4JBeMkLr5wE2pWPYkdeyqhbp3DuGfQH0LadQslIwjNzzuKC1rtRbmIZPS9bCPKRyVj94FyuOzCXdi+LxIpaQ7zr2gKG78UkF27dqFWrVrmUs60aNFCCiK///67WaPRaM5Vli9fjiZNmqBKlSpSyRg3bpwc9Xz55ZdlmTRpErY/dwApjxno0KEDfvjhB/OXGo1Go9HkDAchbDabp5jLVmxON1ZtrAyHUEaqVorDnIWN8ODti/H62Jlo3XwnKpVLx4YtVfDNtx2wflNd/LyoOdLcdlSpdAw39F6GCS98hTKh6Vj4Zy1067wVazbF4PjJMNjF9jRFg18KCB3M9+zZg/vvvx89evTAzJkzzTVZCQkJkf4hb731llmj0WjOVS644AJs3rxZmmX+eek/+PHu3zH3tl8w6+YfZFlw35+wh9mxNOVv/Nl2Gb744gusXr3a/LVGo9FoSitutwG3yw3DZcDw8rngaLlb1AMuoYC4QZ2Ay1lG0YVGYoiydGV19L5yHWpUOYXx71+EE/FlEBsXhoRUO9q33CuE3GDs2F1Zrm/W4Aj2Ha6IJJcdazfVxJfftcKNvddKZ/QVGyvCbnfpSLxFiF8KyP79+zF+/HiMHDkSr732Gh555BHp1+GLhx9+GNu3b8fBgwfNGo1Gcy5z9dVXI/23FHPJN79kLEKbdy/QJpoajUZTiqHi4RCKRM2YcLRqXhmtWlRGuchQoYQwiYdQMoRSUjYiBB0uqIHbbmmPe+/sgEE3tUG7NpURFREEl1ifkWEX2xHiq2gfGxuOrTsq4KG7F2LfkfJ44sU+mDHrQtx83RK8MfZr3HfLAvTq8S9G3Tsf7z//OUIdbrz69jV4ZWI3XN59A3p0X4c1m6ohKCRDbM4Gl9iu222TIyFO8SeYXV1TOPilgJw6dQpTp05FnTp10Lp1a2lKQYUkMTHRbHGali1boly5cnj//ffNGt8cOXIE9957L+655x5Z/vnnH3ONRqM5m+DIZ8+gHjAycu87+ipxFvaG7kd6uhk2UaPRaDTnLHTmpvxOpYOjF4aYVq0QhqtuaI1m916C6x+/DM++cBVeeaknru/fAiEOB7p1rYtnn+4hSk/cf9+FuPOOThg29EI8/9wVePHZC3D7TaHo0PqQ2M4poYCI/4SyUC4iFfXrHka/K1ajdZP96HnJOtStcRRlQlLhThcKRYZDDpeUj0pC2xbb5foqFVJw7RVrUK5sPMLD0pCeHIxQp4FGdU6gQ4vDqF01CRFhzDNSeBoIO/Tj4+PNpdKHTdwUBRpxokP6K6+8Ip3Tydq1a6WJxYsvvojp06fj1VdflTbigwcPxueffy7beEPTLsWdd96JWbNmYfHixTJ0r0ajOXug2eVHbT5HaP0yZo1vqk6MxuznZplLGo1Gozlbad12vFAs7DB8Ze+jciDEy3JlQ1ClWhRiT6UALje63dUJf5SriBtqlcGAepEo4xQCvmgXn+rC8mU70KxxVVSNiZSbsNnMPnIqL6ZxlNudjr3bl+L3Xz5FSOghVCp/Ei2aHkRE2WT8+VdLVK5wAs3POyCVHf6OPiRZsBk07MI3P3TGBW03o1rMCew9UBEbNldGUnJZrN9cBf+srir2N4yNZYLClHQbOnfYjokTJ0p3hJo1a3q2dQYcP35cBm5imopnn33WrC1d+DUC4gs6nlLB8EX//v3ljTdnzhyzxjfly5fPLMHBwWatRqM5mzh58iRe2/hmnsoHYdQsjUaj0ZybuIXsl5HukjJglcrheGbc5Rj/Zm8MGdsDta5vi6lGJM6PDsJtDSMR4XSI9sC3e+Lx9NpYrKpQCfbIULEVOp9bxFPpjG6XxeEIQcVqXWCE3IO/V1yJzTu74stvu2H8uz2QnBiE82of5k7IkZdsygcxhFJhc+OyS1Zj3k+t8c6H3TF9djvM/bk1pn3TBtt3R6NJoyNoUDsW0eVT4RZ/07O1wLJy5Uo5PXr0qJyWRvxSQD788MNs2czDw8N9ht4kVCYuv/xymTdEo9Gcu7hcLjzzzDOIebC6WZMzEfZwuMSLX6PRaDTnHhx1CAtx4uqejTDqsYvxzFOXoVv3hqhZOQqXtamG9IY1cdJlR/dqHF1guFsDiw4mYvjfJ7E93oUuMaGoGBbkW3GwEBERjOsGtsb9Dw5C9ytHoHn7MUg1BqFJw10IDc3dH1HitqFC+VOITwzG1BmdsGR5A1SqkIg+V27A+a334tCh8th5oBwOnwhFSpr5mwCzYsUKREVFYf369WZN6cMvBYTmUd6Rr+iY3rhxY3MpO0xcSM3OW3HRaDTnBosWLZJBJxb2WwJnVN6JRtvYW+EgDplLGo1GozlXoPJRo2oU3hrfCy88fzVuurE9OnaoJ9dRnYgJDcaIpuXQqUIQyjFFuWBzXDpG/nMCHWOC8W6HiugUEwZHHsqHIiIyBA0bVkDjJhXQ7dIGGPf0FajbsB9c6SGZ5lo5I/6GC2hQ+yiGXL8cn737Ia64dB2+mtscU79uhU07yyM51SlHZwqL//77T+bV+3PZn6XWMsAvBYT5PZhQTEHncyogF110kVmTHeYNYWGYTo1Gc+7ASFaPPfaYfA8sH7UWoXXZm5U3UbsjMKL5cHNJo9FoNOcKDocNV/ZsgLZtayBIKBh2uyeHh4LZPOpGBuHyasrc3sDmkylw2xx4qX00aoYHiRZ22c4/LNsWs/ybjsihQIiQS73j+gqyuDtz1m1DvZrxGNBrJWIqn8Q381rhwOEI2MVxGLbTPieFBU2w/kv5D0gHtmzZYtaWLvxSQAYMGIDvv//eXIJURtq0aYPq1XM3uxg2bJiOeKPRnEMwYgdflouH/4tnWr9q/QbkSlVHFSyb+Tf69u1r1mg0Go3mXICienT5UHTpUhehoUGeymwYiAyyo2vVMogyR0AyhBLQNSYY9Uy/j/zDv3xaUbA5KsAW3FFsye5ROCw6RHazLjeOnAjG+q3VkO5yoGmjg3CIXU9Pd8g9UaUwoGXQtm3bAPqyi1OxatUqz4pShl8KCPN+/Pvvv7jqqqvQvHlzKYQwLK+CAsnjjz+OH3/8ER9//LFZC1x22WXSwVyj0Zwb8D0wr+bP5pJ/BJ8IQsITx3HPxXchLMy/0RKNRqPRnAUIKd2V4Uar5lXQpEkVs9IXBo6npiLdcONEWgYOJGWgXYUgDG0cLtYVzATJ5Taw5kQyfjmQgLWxyUgTCo0ttD1cQU3hdjaC2x4u/qpFC1FQswgysHFHDJ569QrcPXwIbG4nHrn9D1zZdTPCQl1CL6DrufitnyZh+YH+H1JBqiQWoj3mWKURvxQQOpy/9NJLmD9/PtatW4dff/1V5vpQNGzYUI6QcEhpyJAhZi2vm02eaI1Gc3bBUIPsWGCo7KSkJGzatAnfffed9AUL7pk/JaLCnnLoUPUCdO3aFYcOHZJ5hOi8rtFoNJqzG4rnzPNRpUokwsI4+uFLYKeikIqH/orFsGUn8c6GU5izKwGpbhfqR4WI1QUX8oNsdmyPyxDbPIk318Vif3ozOCp8CHulL2GLGgu3TUj57jTxN4SSI0dFqFQYiE+IRHJSKM5vtYvRgfH9r00x5+fmSE1zol2TQ6heORFlI1wIsgfeP4OycrVq1QB+SiuejohV2ihwHpBAc+ONN+LLL7/UeUA0mmLk2LFjeOedd2R0jskhnyD5RBLCMkIRWiUM6XVcKNMkArag/H0sDJeBhH/jELUxAjdEXCdHRXfu3CnX3Xrrrahbt66c12g0Gs3ZA/OAsB87OS0ddw5pixGPMS9c9u9DUkY67v/rOPYnpmNUy/I4r2wQIpw2hDntotDkqeAKCMkQCtCexDTc8ech9KoZgWFNywvFgWZYycg4NQm2pGniQ3QCcJ2CzRYMm9ONn/9oh4oVj6NOnYNITQnGrj3VsW5DVSxfUws7dkcjNd2BDBf3zRDzdnTusC1geUBuueUWmeB7btW5wCZRsUzsXkqJEMWLFL9GQDQazbnP22+/jUmTJmH48OHS7LJs3/KofHt1lL27AoJ7l0F4y8h8Kx/E5rAhskMU3EMc+OK6bzHh0o8w/87fsObWLZg3b54M45uS4kfoRE2pY/fu3di1a5e5pNFoSiIOhx3798cjKclXzFoDW+MyUD/SjpndY3Bp1XDUighBdGgQyjidZ6x8EKfdhnqRwXizQwwOJLlwUBRis4XBGfUAbFV+g63SPBjhg+Ay0rFsXS1M+PQCREaI747bjrc+6InRr/TEvEUNkZrqROWYeNSokogaMUnIyKAxVmChydXcA0L5IBVESQV27NjhWS5FaAVEo9FIaB41d8gvuCKxLzrsv8SsLTz2Be/Hv9evxbf75ki/Mo3GmzfffBPdHuqGn3/On9+RRqMpIoR07nTYsH3ncRw8FIeMbCFlDUQ6DFxfJwKRQU64xHqqHIFQPLypUcYpFZEMi8ZgswXBYSsLW3AzoOwIHI3vjGUrBiEkvDn+W9cWB49EYdWGajLz+c79FbByY1Ws2VQZW3ZF4cDRMjACnLuK0SNl1CsqHiRaFCGJl0YzLK2AaDT54JdffpF5cejHUEKsFwtMRkYGjh8/LueTk5Px8anPxKeiaI8pdU0yIppFolIleuNpNFmpUKECdrXahas+uArd7ut21j9zGs25iU2mFTya5sI/x5M8VZnYUCMiGPXKBmN/Yhr2y1ESPseBfpY9Jl0XVHAKwdaF6TviMWlLPP48lCSWhNJjuOCwV0ZUjTdx/S234fXXLkPHi4ajSpUuaHzeQTnSwQzpDmcGnEH8hVAWUm0yUlcgWb16tccHUn3yeOLKexzTSxtaAdFo8gGT7zHDP18gL7zwgll79sFAEiNHjpQ5PRjB7rxHmqDyHTXMtUVH8rFkPNPySXNJo8kKc1DhAOBq5sIi9yI07N1QBzDQaEoY7LgKDnIi3e7A+xvicShZKRnEhmCHE067HbsTXRizIhbz98bhZFoG3LJDwVP4L83tzvxVQQh12NAoyoFtp9JkhvXPt8XhpkXH8eTK4ziUlAG7IxgRUfVRtVo51KpVDnXPa4mKdUfj+v4VUaFsIgw385CcphACYEnzq5iYGIDBvxQVS2ckLK2AaDT5oHv37rh4yMV43fYGViWvkk7bhCMIP/30E7766is5pe16UXLixAmMHj1aZiZnxDrl5K2YPn26XMcw2e+//74cyVny6Ap8OfA7/Dbsb1T/Xx0EV1YJooqOvU0OYvSX/zOXNJrTHD58GP0G9wOUZUIVYFudbbjwFh2kRKMpKVBhoKB+5Gg8kvefQIZhxzOrY7EvMQ2uLAkB7agTEYK0dDvu/DMWjy47jq93J2D1iRTsTkgX02T8ceBUFgUgv9htdoQHh+DS6pGY1CUG33aPwbPtIvH9rmRM256ANJdSeDwwUqvNXgv1Gg1A9y47USYkFcYZROTyB5paMY9eFioAP/3xk7lQetBRsDSafOJ2u1F7SG0cueEI6n9UH9e3uB5BQUG46KKLpCkRo1usX78ea9aswc0334z27dubvywcqAQ99dRTeP7552X0qoSEBDmysX//flSuXFnuR79+/fBlm2+x/+99SKqRDHc188clAEbIara/Mb66/wuzRqOBzDV1+5+3Ax+JBcsgmW2HDQPqDcCMp2eYNRqNpjhgFCxDKByG3ZC92d0vroO+93bBa3vdSMsA+tYJxc31yiIi2JN40CXEzR1xafhsWzze3nwKIXCgSpgTkWK90+bCA43L4Lp6zB2XuxIghVaxrezJBbMix1VEu4UHk7DhZBpuEvtSMcTh9TsDKaluvPbyJ1i3ehu27K0Al0sck+evSNi6S4CiYLVu3Rqr7auB880KcliU74C9e/eiRo2it0QoLrQCotEUAAr749uNR2Kkt72rhyrlauCKyMtR7t0IvPLKK2Zt4OBLkKMtzKjK0ZZ3330Xzfd49aoIXEcyUKVqDTginWZNyeT4hEO49ebBeLLpaLNGU1qhiRXvbWYHfiVUPDuTRGV3Uc6TqyUX77oYs16fJX1ENBpN8WBVQCivu8Wz+8SjFyHuwmYYuvQ4gjPc+LFnJVxcJdL8hYc0VwbWn0rFj/tSsSY2VSgvNvSpFYqra0agjMNbQcgOxdaTKWmIcxlCgQlGiIPBcvkb/j/7bzPcGTiYmIboUAfKOIOzbJ9O86luA199+i9mfvWjUJyCcOREqGyjlJBAKSCpqamIiIhARjehnVmjz4tFTAVmfzsbffr08dSVArQJlkZTAB544AG0mtfKXPLNT/E/Y3boXBw5csSs8UTAYPEFzab++usv6RyeF6+++ipuv/12GcJ2yajlPpUP4ohxlnjlg0TfFYPlU/4ylzSlFZpdsTOKvYBS+SA3iPKlZ1YR2yRWhozWaDQlBCGlu13Auo1HUT3MIZQCN5KFEL86Nvv3LFgoGW2iwzG6ZTQ+v7gKpl1cGQPrRgnlILvy4RnFyBqJik3iXW48u+oEXl13An8fTcax5Aykim9nbGoakuU39PRvnHYnakSEZlM+SLpQQL7eGYcGrarBcFRDXIL4Zsomge+bX7t2ref77t1vwk90VOmLhKUVEI2mAJQrVw5P9HkC7Ra0NWuycujkPjmNaxSP22bfIcPMPvbYY3Kkgr0oTz/9tDSbuvfee7F582bZlnXMPM529NnIDZpWRUdHo/b6Bkg30s1a36h9KcnYgu0ILhviCU+oKbVw5IOJMC/+5WKzRiA+zLhSFIscszZ5LeYdmYe33nrLrNFoNMWN3WnD3//sQ0xKCtqWDxYVLszak4RVx5PhFkoECwV+4lEsXLALYd8ulQKOXWRVDojLbQgFIR474lPNGmJD9fBgXFkjHNO3JeL234/i5j+OYOiyo5i/N14oIlkVFmKz2bMpH4QJC5cdS8diewj69Wkq9jHYoroEFioYTMSLsmaFlUqlLxKWVkA0mgJy2WWXYXS70ajza22zJjshLUOxZO1SVL+nJqZf/jXeu2Yy3rnyfXwxcCZ2374fEyZMkLkOOJLRuHFj3Ff7QXx71zy8vfFdGakqJ5i4r9/OgebSOYB448ceOIF69eqZFZrSBs0JmYyryntVzBoL7USxyh+Cv6L+wvcrvjeXNBpNcWN32LHvYBxWL9iAoQ0iUC/MicVHUjHwt8MY9c8RWcb+dxQbYlOx+VQK/hWKSap0DM+ZPYkZeHVNPD7ZfgppHGIxcdgc6FM7ArN6VMJdTcqieYUgXF49HD1EgVB0/B2/oAIEsd8/Hs1Alx7noU6tKOmrEvjxD0+kq7ZtfXdaMhLW3F/N5ISlBK2AaDRnQK9evfBKy1dw0cKLEGzzEUVKPGFR95ZH+TEV4ax+2hQqxZ2CX+N/Q71NjTB/6AJM7vkxJvaaYq4FTtx4ChO/n5jFfMtK1apV8ZrxkrmUNyV9FMT4PgNtB7WH01nyzcU0gWf79u0YN24cJoZNNGu8oJBgDVtpkmrz0ko0Gk2xEhLqxMxv1sK2eieebh6JC2PCkCYe4Hn70nEk0YVDSS4MWXIMfX89jmdXxeFoSrocDfFFssuFn/YnIFGs/3xbIr7fmyAUltNKiFMoIY2iymB4s/IY374SBtaJknUfbI1Huts/FYLKRkKaS7aPrhgpvq1lqb8UChzhWHh0obnkBc2yEpHjN/9cRCsgGs0ZQqexp7qPQ6fPO6LSLxWtpqd+Yw/P+ihSQVk5aC0uf7ynjKrlTe/evdHxsy7m0lmOOF9VNlfE+K4vmxWa0gQ/uG+//TamVpyK1KD8KRQMu6nRaEoONKM6eCQREyf+haRFmzCiXDqeqmbH4xUz0G7LTnQ6cAADqgbjupohCLEb+P2gr0AuVB7cmC8Ujm93JuLq4BShINjw3OpT+F4oJAcS03A4OV2G+rV+cOlQ/uP+JLy/OQnLj6aImrw+xgb2im1sjk1H7TIOhIjl9PTCyTNE3w/6gHCkwydmfWnyA9Fvb40mADBy288Tfsbsq2ejxrQanvfnGZIekoHjt8ei2dAWSEvji/Y0nfdcjIyE3H0/vCmJoyDOdCcqvB6B4H5lzBpNaeP111+XST1PRWdXtPOicAwlNBrNmeCwO3D8eDImfPA3nntkDj564ntMGvM9pkz6Cx++tRj/vPIz9r6zAJ127sGuk6lYfiwJiRluJIkSl+aSeUHe2RSL97YmoFe4G9s+/B1D3CcQHWrHqOWncNmCwxj85xFM2HgMfxxKwEnxmxOpbszZG4/J2+JxLN3A3UtPYr5QRqiUeGMIxYR/a+2JFIxcfgKHkl0Y2TQSWzYexrYdx2H3eKEHFIbmp+l0jgoIDSjKlq6EhFoB0WgCCHN+zB72LSp8Fm3WnBn28g7gNjv6jeifmQG69roGiPvkFMpcnTW04dlG9cRqiHwhCBmDbfj6Ip0DpLRCx9CITyM8Cz7cP3LDl9OqRqMpXmTHgN0GQzzbCclpiI1LRHxiqnjWHUgRysG6zYewfOV+zPvsP7gXrsOOQ/FYfyoZK2JTsOBQEn48mILUDODmtFhsmbEcO3aexPqZq9Frzz48UtGFoZWBXnFHUfW/XdgplIgvd8XjpXWxmL47Cb2cyegfmopdSel44t9YfLr9JBLST0ewoEKyLjYZ00X9J1vjERMejImdKyI6IRmfffYvjh5NKpS3Cs2vGIJXBtXICaGclCZHdJ0HRKMpBHgvjzLGAC0D8yoL2xWKQ7MOwGA+pwwDYZeGI6R1qGdlPmGOkpJApclR+GTYRzqXQylmxowZqF69Oi5ae5FZY3LInOZB1z1dsWjqInNJo9EUJVnygOQTdh4wqa/TDnTpUgfde5yHStXLwWZ3wJWcim0bD+HL6atwUCgEdtGIompokBPVq0YgJMSJg0JpSUhIx/XXN0X7ns2RHhaMsunpmDftHxyLT0eZGzrjj5MuHEjIQK8aZdC5chjKhdiw9WQ6NpxMQf86kahlpCP1eAIShEIyc9Zq/LVsn9gnuXNZ4OKZ5gF58MEHpXnVn03/NGt8sEqUTUKBO1U6Rna1AqLRFAJTpkzBRzGfYn/9A2ZNyaGkKCD2x9Lw1/Sl5pKmtMGM/S+++CJeqPGCWWPBTwWk+97uWPhRDk6dGo2mUDkTBSQT8VObKELvQHBokFBI7EhPz0Bqmgv0I88WOdeMUKWC9trE78pGhKBMmBOpKS6cik8FjQWaNS2P3je2R1iT6lhwJB3Hkm1i2250iAnGlVVDUDbDhWefXoBl/+yFS2gdaRlun2F6SSAUkC5dumBpnPjedTYrfEEr6fnAiRMnPOF6z3G0CZZGE2Bo57l69Wrsr1fylA9SUnxBqjWubs5pSiPM4fFyVA6BB/w0xYo32AuaYC5pNJqzDiHdCx0GjMabnJyO+IRUpAjlQyoZvvQBUSkVBf5OFI5YxJ5Kwf6DCTh2MgUZQmth/eq1R/Hui7/hnyl/4urjRzA0KA7DQlPQ9kQs1i3aijGj5+PX37fJv5Uu/nhOykcgoPk0ZYIc/T8U5vrSYoalFRCNJsBQAWnQoIGn20STI9p+v/SyZs0aVKpUCa7IXCLO+KGEHE07KoSWZHNJo9GURAyhFKSlZiA93TPK4BICf4pYVnVWOPqRLpQCicHfuWTbVDF1Wwx2+PXgb1O5HY6WiL9BHSLDrMsQf+PIiWR8+e0GjBr7E0Y8Ph8jRn2P4Y/Nw5NP/4JFS3aBfzo1jdvmvgilR464BP67xAS7iYmJeSsgtKqOKD2RsLQCotEEGGZJ9xU6tyRR3KMgIYnBOHH4hLmkKU3Q7nvq1Km4J+MesyYX8lBCDrsPY8TsEeaSRqMpaVCor1y5DPr1bopuF9WF3WagUcNo3DSwJW4Y2AoXda4pFBIqIYZse1n383BFjwYIC7KhQvky6HNNQ9xwXSsxbYyKYtng8IZo53TY5PZuGNAGNw5ohbatq8qoux3aVxXtW+B68Rtu/6brW6Nvr+Zo0KAioqKCcGXP89Cnd3PxmzZyu2zHcq3YvyoxYUJZyqoQBQJGtgoLCxPCgVmRG0JJKS2RsLQCotEUAna7frRywz0pFeUfjDGXNKWFY8eOYfTo0RgyZIj/I4S5KCHJ5ZORtN9XHgGNRlMSYIdDg7oVMXz4JRh8S1s4bDZ0uqAOnnqypyiXY9SI7gh1OmG4RFvDLd4N7XHbkA4oUyYM1auUxSPDu+HJ//XA/564FBcKZYVfVo6EVK3MdRdj7JhuGCe2c+UVjaXy0KdXKzz91BV49OGL8MB9nTD0/s4Y9kBndL+4Hpo1rIR77+oiSkeMHHExnh53OR4V27hHLN88qB1qVouSozWBhiZVLVu29E/iFgrIlz98aS6c22gpSaMpBNLT85ejozgorlGQ1H0pqFOtNr5prEPvliY4Kjhy5Eh06tQJrZe2Nmv9JCclRHysj+wuPZmDNZqzDU8/g+f/VBzchk2OYqSlpePQwZMy83injtXhyqAG4hkxoRMHLaHU/J5dxxnVF+3a1kRIiEOsM9CiRQwqVYrAjq2HxffWYz5Fb3bPP+DTacsxYtRcjB7zPUb/bz6+nbsOy1bsx+Ojv8eo0fPw55Jt0lxr/vyNcvn5Fxdiyzbxd/iHAgxNqtq2bWsu5QHNtOKA+Ph4z3IuHD582Jw7O9EKiEZTCNSpUwdB+5zmksZK6o9JaNKvubmkKS2MHz8er776Kq49eK1Zk098KSEUUgqhx1Kj0fhJHvJ69kCrnmX6XPz00ybs2XMCQ4acj2pVIuHyaBFy/WkMbNl6HMuX78J551VCufJhCA0JQseOtaXp1s+/bDXbnfYq5HTLluNYumwf/v5HlOX7sXP3SRw/mYoVa/ZjzZqDOH40WSpEBw/GyeW1Gw4hLjFd5i4JJDx+joBMXD/RrMkDKiDiNOTlB0Lft7vuustcys6BAwewbds27N6926zJDjOzb9iwwVzKDkev/vzzT3GODpo1gUUrIBpNIdCnTx9ELQo3l0ouxTEKUjuuBsbUHWkuaUoLSUlJqDkr/+Ers+BDCXE6nToSlkZTXORT/6d4L4vdhu07TmLuvA2oV68SWrSs7NmWVWER81xKS3dj9ZqjqBQTgfLlQhEVUQZ161bAmtVCsdgZB4ePzOUtmldDj6710f3Ceuh2UR3UruVxwKB5NP+2cjbnhPOFFQWLSkBcXJxHsfCHMp6yahWTguRM48aNMXfuXHPpNHv37sVll10m8yudd955sjP0/PPP9+yDSWxsLFq0aCHNwpo1a4aqVati48aN5loPP/74o3y3XnTRRahWrRquuOIKqZAEEq2AaDSFQHR0NHq4e8BIzefb+RzHccyBitX9fRNrziVCQ0ORnBH4iFV1L6wrExpqNJqzA8Mcq6C105I/d6NMmSC0b18DwU6hHJjrrAQF27F7zylERgSjQb0KiIwMQkylSKxbz4RB2YVi6jA3DWqHF164Es8801P6iHTrel6hKRm5QUUiODhYCAVmhT+IT2RuoXhfeOEFmY/EF8OHD8cvv/wilRNG36Iy8u+//+KBBx4wWwCPPvoo1q1bh169euHxxx/HoUOHcNNNN5lrPSbkXOboDcOlN2/eHD///DM++OADs0Vg0AqIRlNIMPNp+ZllzSUNqbS/POJra6fh0sayZcvQtGlTc+kM8RoFmX98vvzQBrp3TqPRFC52pw3bdx7D0r92ouvF56Fl86oyfK43TocdmzYewsGD8ejcsRbq1ysvlZDN247BGUQxNqtiQT3jyxkrMe6pn/Hs8wukf8cfi7dLgbqooSJBAT5f0rZQQD6Z+4m5kJVPPvkEY8aMkSM5jLhphQkMv/nmG7nummuukSMgP/30k1SAvv76a9kmIyMD06ZNQ8WKFTFnzhyZDJZJEqkocbSGTJ8+XY6SPPbYY1KOYVQubvO5556T6wOFVkA0mkKCQ6C3VBgE2zGzooRSlGZYYUdD8WKTZ8wlTWlh5syZuDn2ZnMpAFiUkIPxB5HYIDHzA6vRaM4OOCLhEmLoh1OWSwF3yJC2UnnwxmazY9+BePz73z6cf34NDLyuGfbtPYXNm47ALpQTX/z77x58N2895s7fiO9/3IgtQlmRUAcpQj2ECojfDugKGgmc9Ph5eNOvXz+pKHgrH8ThcMgpO2NSU1PlPM9xTEyMTIZItm/fLpWQK6+8Ui6TwYMHy6ky+/r777/ldODAgXJKBYbmWvQF4W8DhVZANJpC5O6770bNOdXMpZJLkSkhB92oXLmyuaApDfz666/o1q0bDHuAv/oWJeQ/8e+ff/4xlzQaTclBaBSWR99jfmVWiIlDKBDbd53A6jX70aljbTSob7VVOq2NpKRlYPk/e+AMdqJl6xpYuXIPDh9JNBUWzzatb5i6dSqgXavqaNuyGtqIUq92eWS6ipzebJZ9KwyogEzZNMVc8pMKorg9CVu9iYyMRP369c2lrERFRckRD/pvhISEyDq+F/ft24dGjRrJ5c2bN8tp69anIxFypIQoBUQ5pqvfkIYNG0rFZseOHWbNmaMVEI2mEClbtiyurNAT9lP6USNJiUnSP0ZTevj+++/Rd19fcynAmErI3/v+xqlqp7Bo0SJPhUajKRFIBcGwwZXhFgKsZ5n5PrgsJkIXMJCUnIb//tuL9HQDEREhp80p2dblCawrWmPb9mM4fiwJ8fFCGfl3H5JTM2QUvIwMhuEVmgT/jlhOT3Pjzjs74r33+uPNN/viLVHuuqODJ4Sv1D7Evog/nsF9kMssgYedL8x9BPbvLc5HoR7g8EQOzC+XX365dBgnr7zyCjp27Cidyd98801Zt3WrJ2pYjRo15JTQyZzQL4Ts378fQUFBUn5R1KtXT0537twpp4FAS0UaTSFz2223odL8ki90F8UoiANOOSSsKR1wKL9z587IcAdu2D4bphKSWjtV9vxpNJqigYqCWwj8p6fZC/WCPXuPYfqX/2LO3A1IF0I/RzumTVsmQ99S13C5bPjhpy14+53fMWnyX5g9Zw0SE9Jx+Mgp+bufxbogpx2HDibis8//xYcfLsd/Kw7CLr4lm7ccw+TJf+PPJbukorJo0RZMmvQXvvhiJb7+eo2nfLMGS//ahVShmLiE4sFcJH8u2YmpHy/HqpX7ZTheX/tuLQUhMTHRM5MmCoNQ5adEeHInFQRGwqKCMWrUKNnht3TpUlx66aVyncpRJh3jTdS8WkdljgqIFTWiok2wNJqzCDp79YsopB7gs4zU9FScPHnSXNKc68yePRtjav3PXCpEhBLy8/af8duB32S4X41GU/hElyuD6PJhYhouppzPXipEhyMhyYVZszdi6d+7UT4qDPv3x+PLmetx6HCip02FcNjtDvz8yzbMmLEGv/62A6FhTjA34XdzNmHZ8j2oHBOJ0NAg/PbbTsz7YZMQkm2IqRSBY8eTxLbWYP3GI2I7EViz5jBmiOUZM1ebZQ2+/GoN/vp7D8pGhKA890vs04aNx0X9auzeezLbPvsqBaF8+fKemQGi3JG/ElQmKP++I4Ljx4+jffv20on8jTfewNGjR2UYXgVD7rIT0DssL6HfKqGZF31IlN8I4XYI5ZlAYROaTiFbwPnHjTfeiC+//BKLFy/GhRdeaNZqNGc/tKe8ZPalCOtT8vOCkCrlTg/NBpro4+Vw0bwL8MQTT5g1mnOVtLQ0eZ3fufZdpK3xOEQWKoeA28rdhhub3yhDT2o0Gk2guP/++zFx4kQZ/rZmTf/yGTGJH/No4CGxEOWp85egyUF4dPCjMkqVLypUqACOPCnlQXHHHXdg1qxZ2LVrl/QJIeyUYSjeiy++WI5Kd+rUCQ8//LBUUAgDeAwYMADvv/8+7rnnHlx//fX46quvpLlWgwYNZBv68dHElX/PlwN8QdAjIBpNIfPpp5+idrczTMB2jnCiwkn8l7pShgss7cyfPx9Hjhwxl/yD/UV0THz77bdl/PaFCxeaa0oe/OiVKePpOQxu6Rm+L1SqAOH1w7UzukajCRg7tpeIPnq/oELy7bff4oILLpDRrhRUJpjzgzCBIaF/ioI5PogKla4c1Bk+XUEHdb7PA6V8EK2AaDSFDE2O/jp/qblU8ilsX5D6Pc+TiZJKM+vXr8fvv/8uE0otWbLErM0OFbUffvgBzz//PMaNG4enn34aN/05BF9cOgvVRteWwvbatWtlW/ZwSYfHEsK7776LN9u+ZS4VDZMPTcbCzSVXKdNoNGcXackp5lzJhw7iHKGgQkEzLIbs/eKLL2Q+D2WaSgWCigY7shgRi+0/++wzaXbVoUMH2YajITTT4gg2O72YW4RyTM+ePeX6QKEVEI2mkOFwJodRz5tSB9U+jEHK+0lI+igetvfcKDc1EsbEDJx6PxZxH4gyORZGSvH3uBSmErKj7p5Mobm0wo/CyfvdSBkfhmeWviATSzECyR9//CGjlVDZeOqpp+ToGT8Y/ID8ePfv+OGuRQjvUxZGOeDzhBlYMWS93BZ/z2gn1tjuxQmz8DJsY2ql06ZXRTEKkupKRUq5lHyPLGk0Gs3ZADuuGOkqPj4eCQkJMuKVGqlQjuPs4GPeDo6GDBo0SPqFqJweZMKECXLK0ZBKlSrJfCNPPvlkpjM6za4ot9DcLDQ0FNddd52sf+edd+Q0UDjER+4pc75YoYbFD/Dtt9+OWrVqmbUazdlP3bp10bVrV9za81bcecUdcLVzy8yj1TpXR0i7UPw16E+UOT8cXS7qgiXrl8IeYYejvCehUHESEVo4Wdxj42Ox9dNNuOemu82a0gXtiOkUuL7NTtkFVK5LZcRfmIEXpz2Hf4JXYE2XTdjWeRe2tduFdc024ceohZia9Jn566ycMuKw84J92HH+XoQ2LIN1H6xG0EPhuDisi9nCP9jLxV6wjz76SH7cmBTMCv05+H6uUsUMOZULzK7L4f8Hmgw1a07jqOyE6/Bpx8bCICgqCDE7YgrkwKnRaDRWjh3JQMWYIBlOnKPMw4cPz/StyAsK8FOnTgU6ioVQT52/OFY40Ll1Z/To0cOs8cDIWExEyNC6dChv0qQJLrnkEukczrC5VBioPNBnhSZTdCynvMGOLRXJqk6dOlKp4AgIHeX53r/11lvlOgXXMzwvQ/K2adNG+n+ocL2BQjuhazQliEZPNkHSFSmwlyt+BYQUlkN63PxY1FtTC3f3uFOGB4yIiDDXnPvQjIojHPfgcbPmNKv2ezLQFoSMkxlY0XwJqj9SBzWTq2FAg/545JFHzLU5w48kP059+vSR4RoZipG9ZirZFT94I0eOlEoF91s6VfqAQ/kc6eP17B3Rx6zNTmE7pDPO/8UrLsaiyToniEajOTM2rUtG4+ZhJc4J/VxAm2BpNCWIlhublxjlozApe1V5pA0HPl49TQq9pQVGJmGP0t3uUWZNVlpX7yhLQUg7kIKobtFCAakN95ggfLryM7/iyD/66KP4+pbvcGvFO/B+7w8x+YqPMfDz66VZ17PPPiuTYf3S7xcse2Y5hk4ehkOHDpm/PA1tjzmYPumyD3JVPkhhm2IxF0BIaIg0T9BoNJozwXb2+KCfdWgFRKMpITCCxbx58xD/2Sm4jmbg+KgjiH2leJ2KC9MXJC4kHvVb1c+SbfVch0Pf9913H7Y9vBLudDPbrw8KoojsGbcddV86z1wCnGPK4JIRl0olgj1x3gmkmKxqxIgR+LP/37AFn04OSRPAdZeuw2tXjcdz3Z/Hy1e8gn0R+5FmpGHT4E245pVr5CgOFY6PP/4Yb731lgzf+H7/SUgp45/DZmErIWmN0vDTTz/JeYaYpDPlkCFDpPKn0Wg0muJHKyCaYuPgwYOw9bHB0cWBAU8zU0/pg9GQGOHoueeek2YuZd8oj/Td6Tgx9ijCr41E6r9nTwSOgrBu9/rM5EelBdrTTn5oIva8sMmsyZn8KiHB1U8bGjsinQgeF4HJ13yMfqsGoOLwyqhwXyVUfDwG5R+ugJZvtcGMG2chuEV2ZSBH0zux+bX91+GFHi/i7Z7v4K2Kb2Nk1VF4s/dbTHNfYvg7+G8899VzKP9MeQyYOwBvzHlDRn2hsqTRaDSa4kcrIJpigb2S1e8WgmdXwH2zG/Fx8dIhqjQxadIk/Pjjj7IX+qN+0zDzttkIvagMosdURKX3qyK0Y5gQDkNx4vlzdxTk2P5jeDboFXOp9ED/ipEXPoQtH+cdDczv0RDn6VEMKxzdCOsWjqh7yyNiaBTCekegzNWRKHtbOdhCfP/GHxJdidhQfgNQQP2xMEdBUlwpWNV1FU7+dBLoIJbLpGDllStxKPIQVq5cabbSaDQaTXGhFRBNQFGxpnODZhs0NzKuMoAwT13G+RmYPXu2Z+EcJS4uTuZ1+O+//2QW0latWuHtnhNx3tamcBm+IwNFj60IR1k7Dt+0D4dv2Y8jtx/A4Zv3I3lhotni7MZpd+KDKoEN7RdoaKpEaNIzbNgw6YgYCOisnbbD/xGuPBURP+OJ2KPscFZzmks5U5gZ8RWFaopF3YqHcECUGM/83up7ZcRFjUaj8Ye0jMKN2lea0QqIJmDQEfXOO+/Egw8+KEN2euN83wnbkzbcNv82XH/8erPWw5qUNfhu03fnpI02czvwnDCG9gcffIB9+/bhmxvn4PrIm80WuRM1LBqVv6iBytOqI+ajaqj8UVUk/5GEQwMLN2GglcIaBYlPjzfnSh6M+vTQQw/hlVdeQbdu3WR0KF5Dxly3ZpkljKPOCH5UrvkcMMv56NGjZTx2ZpB1uXx/xHqVucyc858clZAcvpNFoUiUWBiwizEO+KVLABYlL8JvG37jGo1Go8mTMmGlJ0JjUaMVEE3A+PDDD6UANq35NAx9K3sOACmE/SlmfKQoOJp8FE1vaCqdW1NTCzdMZ1HC/AnTp0/HlBs+xDOXPItxFz2FgRWvx5EMdssWkGA7op+uBFu4De6EnB2ZzwZOIQ5T46eZSyUHKhSvvvoqXnvtNSx/fC2SPjXwbJvX0GH/JdgweifumHOPTNzEsLR0wKbizdG/zp07yzwYjLce+4Abc8IXYseOHdLH53//+x9mzZolFRn1NyYuniLn84svJYTRn85GCnUUhH4pnUQpI8q7onwGlOtdTsxoNBpN3riNrME7NIFDKyCagMHMnKGTQ3HSdRK/H/gdtjdtsE08XTBLNGKPpCfZZjY+3PEhvmz4Jfo/1N+sOfuh0lWvXr0cTazOCLFJRiwqKgpjFCS4agg+HD1FJk4qSaxYsUJmFb/wiDlCYTnNtggbkgdm4Kd7/pDZySe1+wSb/7cbs674DeMbfoQNDx3EV5cugFHDhtROBn7qtxwHxiXD/Vwk1tXehhdeeAGjRo2SysvFU3qaWw0AhXCLFRWFqoRwAIjnpqEoFYEfZ/+IXg/3wuuvv55pXqfRaDS+cLu1AlJYaAWkFEEnb350Gd+fITTZc0tzoEBBc5XWC1qzKxa4WBQqHOzop58tza7FKuSRSDk+PB5ra62TGUfPBTgC8taRwEfeyTiUAXvk2f/4VrqhCo51jkVy2zSzpvihIs0gCc+3ed2syZ3gaiFwlM3bp+I4YrG/3QmpjJx82YZTr9hRpmrBh/e9R0FsDhs2DVyNDb1WYGP/Vdh43Spsun41Nt+0BnHTToqbxmxYQilUJaS7KL1FuVIIFFe4cfzi47jpppukqRxHpvgu9A5TrNFoNBUr5jOFucZvdCb0cxz25L7xxhuoUqUKWrRogWuuuQbR0dEIfiYY6afSEb4pHOVDy2PoBdlNpqzQvESZRoWFhcl0/1YSExOlsM1Ql2vOX4P9VfZLm2swsBUtHuqK4oe8LIUQN9BlRmf8+u6vZu3Zy8aNG9H52y5I6urbOb+g9vmxLx5DcKtQhF9VtPapheFPYKS5sf+tPajrroWxV4/BFVdcYa4pfOir9OmnnyIoKAjVqlWTOUnos7PqwU2wR/sfVzZX5/BCxDtzOrOhO8tlVYYy4jKwY/ImJM6JR5ke4dKnKD8UZhQ0XxR2pvRsHBL6SWR3NNzeEO+++y4cjnM/EahGo/EPWmDZxCtVZ0IPPFoBOcdZu3atfGB6/9MbbiMf/gJ5jFQUBtYe0Mt/uxzvDZ7g94NeUqH/x+CEIbA19R3utEACvRDYD918AFW+Knrn4kJ1aBZvovO+q40bag+QinJhwohWv/76q1TK53T9CcccJxC7/4T42BhyRMOWQ0jbnCgpCkhOKCWCIyEJX8Sh2txaQN6DNpKiVkAURaqICCWkRVILvNHzDRmdTKPRaCQcGNUKSKGgTbBKCX4rH1Q8iln5IHUvrIvff//dXDo7OX78OJYsWZKj8lFQ0ralw16ueB7dQhVGxWna3ncvPv7rUxlJKhAsXLhQRqGysmXLFgz96WEsenAZ3uk2Bbvte5FoJErFI6RWaL6Vj7OJsreUQ/lRFXB8zGGzpuRSqCZZ3oh33vbI7Rj74VizQqPRaOjHac5oAo5WQDQeiknxIL4EjYxq6WedgygVJvoPkAULFsgoSh/3/kQu50RBBPrgpuJ82WxIXX3uZUl3i39H7j6Joa88iKNHj5q1BYOjf0uXLpUKxxNPPCHNazjy8fjjj6Ps7fkzQyqpFGTkJeyScKSuTcXRBw4ibV3JjjhXlEpIkisJwY4cImRoNJpSiU4DUnhoBaS0U8yKR04CRiKSpE/J2cCGDRvw6KOPSoXpvvvuwwMPPIBTp07hjV5vIj3cE3I10FQcXxknnjyK9O1nxznKD6nONCSOSMczzzwjz2N+mTFjhow01XPiNZh320KM7/IeFj6wFJ92nIEn8Tw2D94FZ/kgs3XppNr8Wij/v0qIfekYEueW3FwspMiUEPEedDvO7rDWGo0msDj8NFXV5B+tgJRWilHxIHkJFanbU1CnTh1zqeTCKDrMrPxunwmY2fZrfPbZZ5gwYQIGVfUvyWBBYfjdyh9WxfH/HTFrio6i8AlIDknBlmG7ZYQimrLlB5pdfTfoZ9QYU1eadSlsVR1Aczsi2pc1a0o3zqpOVP6sOuI/PonYV44hYWacTG558Nq9OPlm/s55YZNbZ0UgcRpa2tBoNKdx6xGQQkMrIKWNYlY8iD+CRNyGeHTp4iNjYQlCJRl8rvvzMuHZ4rjFuHzdFQhZkr+wfQUV6O0VnQjrVAbxn+V/lOBs4GR4HLbdv086/lEReeutt6Tj+K5du8wWvmnTpg1SD5575mmFRZVvaiKobjDc8W5UfDkGVb+tCXecGyeeP2a2KDkUthLitukREI1Gc5rgIhqALY1oBaS0UAIUD+KvAJEemybDopYkEhISMHXqVKl4/P3339KX4Ks+M821QKIrEb+fKlrH+aj7o5H0E+Mdn5ucKBuLubf9ggX3/YnPe3yD5+NelVFFeO4Vx44dk8sffPABvv/+ezy15Fk4o0u3iVV+iRhQFmVvLwenUERI9JOV6GaEE88cBXaXrAzrhaKEsJfzZyCmcYxnWaPRaMi5G5Ok2NEKSCmhRkTRh2z1Jj+Cg+E2wAjRKSkpMi/DnDlzzDXFw7fffovnn38eDRs2lAkXt23bhgn93gOqmg2KC6d4P4bZ4D5RtOPExRGa1VbOjoTzkxFXKwHfnpiLlStXIjk5WY6O/DbgL7x//scYZXsSVYfWgiNc53I4U8o/URH2KAfSR6QDyWZlCSFgSsgCUZhv8lFxf/1jQ5mKZWS1RqPREIOJQDSFglZASgl7b9mLYHvxRXjJr8BQrUE1PPbYY3jzzTdlhuLBm4eg7//6SqWkqGAUJio+w4cPR3h4OF6/5g10x6X46OapuKPunSWmZyRiQBROTY41l859eA9ECeH4tfmv48knn8Tfg1cBVWwIiglGeKtIhNTUmWu9KWj+ljKXh8M4bsD9e8kzTeI75YwVkSaiMOXMS0DbEW2xbNUyWa3RaDTEpqXkQkOf2lLE611ex91170adyKJ17i6IkDCj0VdS0B930VO4MuQqJHVOwoKGv6D7/d3lqEhhw2RDDz74IGrUqIGXX34ZvcJ7m2sKhzMZUShzWTjS1pbscKqBxBHuhCvRhW1D9uKPh/+RuTtKM4WZBJFR1hy9HbD3LLmfijNSQqiXNRRFPD7pC9Ox/MXlslqj0WhIahHIG6UVrYCc41SqVAlz586VNvLHZx1H/TX1MXjbYHRd0RXdVndDl2Vd0O6Xdrhp/00IDwo3fxUYAtJDaSGjfgaW9vwLF9/bFUeOFG70p+XLl+OP3ovRKbkzIv85C6ImiSeZTsSlgaDKwUjecO76vZQkwnqEw9hRsnxAfHFG75mVorwPxNSMQWRkpKdOo9FoBCGh2iyzsNAKyDlOlSpV8P777+Oll16S5iojR47EU089hUWTF+GHt37A4qmL8e83/2LYNcPQ+t/W5q/OnEAqHlmoCKy+ZTWuGH0F1q9fb1b6z8GDB/Hss89i3LhxGDFiBPbv32+uycru3bthrxssTVdUKcnYwuxwJxatAlIcfiAktHYYkrcnmUuawsQeaoeRXvIVEFKgd85iT6k3rh4OHDrgqdNoNJqzgM2bN5tzOcNEvCUVrYCUYkJCQmBjqBtBx44dcXfnuxG5/8x6AAM96uGTUGDDkI24YfKN+Pnnn83K3KHZ1uuvv45PPvkEU3p+go8Hfo7fb10is5Wr7OWMbsXkdx9//LFMLmiPzPp4lGQlxFkjCBnbCyfpYUkjrGEZpOwoYV7R5zC2qja4fzs7Rtf8fvfQYvFbURhoT7xP0l5Pw09v/cQ1Go1GU+Jhfqw77rjDXPLNtGnTMGvWLHMpK/SlHDt2rPSzzcms/fDhwzKxMoPwFAZaAdFkcsstt6Dc6nLmUv4pdMXDirhztwzYgmHLhuHDDz80K30TFxeHRx55BP369cPEXlMAc0T1sP0IcKkdS5cuhcvlwujRo3HzzTejffv2+OWhRZ5GXhSWEnKm2y17c1nEvnYMKAVWWGWaRSJ1t1ZAigrnmCC4PssoceF4c8Kv99AnorDfYavQPzqHolL9StLfS6PRaEo6VB5o3bJkyRKzJjv//fcfbr31Vp95s/bt24cKFSrgueeek0F2oqKiZLRRK++99578G5xSdqpXr17A/W+1AqLJhKMhd55/p7nkP0Uy6pEDu7rvxrPpz0mzKioR3tCUiqZWc2/8EV0Te5i1Hmzi37YlW9GiRQvpJ9OzZ090S74cV9v6Ao6cQ1yVRJMs5m9wxDiR/GuiWVM0FIcZVnDVYLjidXraIkN8JYJeD0b6E+kwdpwDIyF/isKAgLeK0hNokdoCRzoXrk+ZRqPRBAIqAYMHD5bRQXNi+/btuPzyy+W8L7+2++67D7GxsdI0f968edL6Y8iQIeZaT6cto5Da7XZpwnXddddh586dePHFF80WgUErIKUQt9uNZcuWYcaMGdnC2uZ2U3tTnIqHlYMtDmJCowm4//77pUkVkwV+8cUXckSDisUPdy6APTr7rd5gVT3Uql9bJjxkXo97wh4w1/hHoJSQQGzn+CiPAEWn4VKBTg5VtEQJJWSCUPzediH9vjSk35AmvoTmurOJOFG2iXJQFKYW+hZodX4r7BtZPP5MGo1Gkx8+++wzfP311wgODka5cr4tVigLxcR4kqo6HFlzYqWmpkqlo2bNmhg1ahSuvvpqWahgrFmzRrb5/PPPZY4t5j4777zzpKzIvzdhwgS5PlBoBaQUweE6OqLTCZ05LpbEL5HDb7zxFE6nU2gh5kIulATFw0pIswj8+OBCvNP9fYyt/TQeK/M4vrhpJl7t9iZsZXzf5qt2rMKKyivx+++/49SpU3CVz3/v7pkqD4FQPtwpbqRvS0XMpOLOiqgpLgozFG8m4lvnfDMIQRODYWtmg3tNyR4NyfKO4q4uFYVWBjeJMlqU3kCj2xrBaHR2mJZpNBoNRyqOHTuGiIgIsyY7s2fPxpdffmkuZUU5pV9xxRVySgYOHCin69atk1Oab5GrrrpKTjkS0qpVK5w4cUIqMIFCKyDnKImJiXKIjeXQoUPS2YgRoKh80NG6776+mOSahGo3V5PaLTVdOl+P+3occNzciA9KyqiHFasQbwu1wVHZiaDzgvO8u8v0jsDGeRvR/6+B+PSG6WZt/imoEhEI5YMwUhGjYJUq9AhIvgnU/SY5Ku671iX/nst8V/0rSpQotURR+Vh3io/xtC34b/x/mYEoNBqNpiTDTuIyZXIPDRwWFiaVBl9s2rRJTlu3Ph31lP4dZMWKFXLKIDw0yefoh6Jx48bSYmbr1q1mzZmjFZBzEPpDMPTuzJkzZWEEg2HDhuFp19MInxIO20QbXIYLae40jPpnFJ6OfhpTYqbgxYQXgbvFBip7tuNNSVQ8zkSosjltKPdQNMJ7nXns/zPdlzOFClfiLNqXFD3F4Qdic9jgTioFHvclGSXIl3CCm4j3FqNt8zblKAhHeGeIkgAYVxvofk93GS1Go9FoslPw74waUbB9ZoNtWv5K+sF0rF69Wv4+kCin9KpVT1tM0AydqNER5lmjyRUVGUWdOp4E1kzSHCi0AnIOQg350Ucfxd133417XPfgfvGv8jeVse7EOqS4shtus25Xxi5scYibL6u5oKSkjXoUt7CfG/7uV6D3P3pMJSTMLj29uEFVQpC8tWgd7jWnMdxnj9mSe74LQXcIbYmWA3zs5olC64MWoogv4K9f/4oOHTqIBY1GowkcdevWlVO+L43k/BViVQACBX2AiXWERM2rdUSlaFCoZW+/4TNBKyDnIHQeivowSo50nAklTfEgJVXxsJLXPhbGMSQvSfT09JYSgioFI3Xv2egFfY5wtpjACaXDOCw+mKGAs6XTs99iQn8WyU9AvU710K5dO7NCo9FoAkN4uBkU5lFRnsxfCaoZhIYNG4qFwELncyoTHOVQ0EyfKIWpfPnyMjJWevrp3GI04SdqtCQQ5KmALFq0CNdffz0uvvhi3HPPPZmlS5cuMmeCN4sXL0b9+vWl8wqTmGiKntDQUMSlFdwcp6QqHmeD8qHIaX8L6xiSvk9AeP+y5tK5T1ClIKQfKZgzHE3GiiuL+znDWaL7uWa4YO/tEF9PoYRUtcERLebTxAqW70RpBLRoy6EQjUajOfdRvhxW8y4ViIg50EijRo3kaIg1i7oyJwukUpSnAnLhhReiR48e0vOdMYNVYRxhhuqyQs97etN/8MEHuOiii9C2bdtMzUpTdBTUoVIrHoGnqPY940AGghsWn1F+UQv0wVVChAKS/8zv1v3USkjBsTezw/1LyfbB4f7Z6ttgq2KDsceArYYN9iscsGeIz95Us9E/4n25NV5Gd2GH2T///CODcTz99NN46KGHMnv9NBpNaeXcMhSickEWLFggp+S779gbAzRp0kRO1YgwByAUVFjKli17elQnAOR5ZulPwD/IKYdlVGnZsqXZwgOTwDHb9PTp03HppZfKHAy9e/fGbbfdZrbQFBVBQUHmnH+URMWDnM2KhxV1HIV1PAnfxMFZM3/X/GwnpE4Y0g6zG9t/fCkcWgkpGI77nXBNzoCxvWQqIcZqsV8JBuxdxCcuRSgj64UCUlUoIrGiro0d9joOaZZFR/TXJ7yOSrdXQqvRrTBo9iDcd+g+PFXpKSzvtBwPPJC/3EAajUZTkqE837lzZxnNiooHI1599dVXMm+IGgEZNGiQlCNHjhwpI6qOGzcOSUlJsj6QFFi1q1WL8QxP89tvv8mMi5dccolZA4wZM0YeJH0SNEVHXiHaFCVZ8ThXlA9FYR5P6rJkRNxQ8s2vVndchg29VmYpG/utwuZb1sqyacBqWbfpxjWZdTmVfS/sQOIa/0b6qGTkpmicK0pIkeQCUQQDQW8Gw/VByctIz9EO979u2Ps64JrlQsbz6XAMEPOfueD+xgVjlwHjb7E+TXz+aE1ws1BQrnDj8PmHsbXGVqRECY3FBvy9/m98e+RbvLDiBc+GNRqNpphhVFO6OTB3GTOWN2jQAD///LO51sNdd92VmcNj0qRJaNOmjVQgFKyj43nfvn3RrFkzaZL19ttvZzqjUxlhJnT+hvlGmLqBcmWxZ0LnsA3TvDMDY69evcxayGRuPBFWatSoIZWSVatWmTWaoiAhIcGc801JVTzIuaZ4FAUyB0hayY5KlHYgFc7oIDSd2yZLaTKrNRpNayFL45mtZF3j6S0z63IsX7REUMW8R338VS5Ky0hIQJ+vqkLYjy8Z9517qVsoQxlwvZEB908uOIY44frCBXtDG+xd7ch4OQPGfkPMO+B41Imgb4LhHBOE4Pt8vAfp3/K9KDSL7g+8vPJlvLbqNa7RaDSljgL30xcKNI+iHzYTEg4ePFjOt2iR1Y+NftscvaWMPnToUOkyYe2Ybt68OU6ePIkHH3xQWikxNC9/Y+WFF17AsmXLcOutt8oE1mwfFcVkSoEj32d227ZtmXaxc+bMkVNC29mOHbP3wHGH169fby5pioKcMmSWdMVDKx8Fw1nTiYz9fqSvL2RyE+K33r0e9Sc2NZeKhvwqFaVFCckPeZ6T4r/tYGxww9htwHG3U5qG2bs7hEYiFPPKNrl/9h4OOEc7YasrlvNS1BnX4FtRuopygSji0xX3WxymzZomexw1Gk0po4T17dH6iKZRU6ZMwUcffYQRI0ZkyelB6Lf9+OOPSxmdeeGYksEbDg689dZbchu1a9c2a7NywQUX4JNPPpE+cfk17fcHvxUQ9qr/8ssv2Lx5MzIysn91+HK2Zk1UMMPi2rVrzaWsqEzdLAz5pQk8SukoqYoH0YrHmeGoGoSMPfl3yC4qdo3eiorXVUFobRrdB47cclEUVJnQSkg+KW4FhP4dC9xw3OCAsd4N1/sZMLa5kTE2HbZWNrj/EJqIeDRsNYXykSjarjBgrHGLqSj/irLSjeAGlnfjT6LQcoF9bOxfqyhKY2BN0hq0fKAlJk+eLCo0Go1Gc6b4rYAwCtaOHTtw7NgxnwoIbcd8aUhMpOKrPWMQv/zyy5ll48aN5hrNmUJ7vpKudBA96hEYguoHI+NIcUuCvklcHY+UnUmoPCRwscMV3omSCBUIrUQUHbZaQsgXgn+RI253KhcZr6bDfo1QPvYaSH9IaBoVTKXjlFg/3QUjVjQdmQ7XpAzYKgPOR5wwXGK/xZfPFmmDzSHWP5mOoJBgYJPYbqQoHLBfKUp/UdgxWEGU+sCeLntw91d3o8e3PUSFRqPRaM4EvxWQChUqyGEc5v9gnglvKAxYnVwUHN3wZRJEJxdrWN9WrVqZazRnCpXFkoxWPAKLs44TGbtK5gjIrjFb0eCDZuZSYHHFZVe6iuu+WrX/b3Pu3CKv8+l8MAjuYnBET7s8FRnPpsMWKpQIKkELXLBfKj5naYDjNiecE4PgGOaErYUN9h52aZ5lq2OXIx9gTJSy4nc1RGlph/NVcQx/u+GsFOTJjr5dlAH8K17wdhPbX7hvIewT7ej3ZT9PvUaj0Wjyjd8KiIJZEKOjo82l01SuXDnT1Io+Iipd+549e7RyUcSUVHM2rXgUDvZQ8RgL2ckdVww90Ra8r+2xrw4hsl0UnGWZejrw2MMd5pwmPwT0GRSfAiNDvOuZ9/S4p6qw4WiG43IHHH0d4m+L5dlUPujnIZSO2x2wNbAB8aJ+cobH7yPK5jHNOmLAVk0oHdE2OWLi+t7lcVz/ULQrD6Gg2BDcLQToLP7IXFHmicLw+LNFoTkWzbO6ibJaHPN8A99+9i3sne1oMbCFjBJDm2xaCGg0mnOI7APtmgCRbwWkT58+aNq0qVQwrCYQdED/66+/ZCivG264QSYkZCZFJnjy9tDXFC6M5Vz+r3LmUvGjFY/CJ+L6KJx4+qi5VDI4/PEB1Bpb31wKPLYg31+GM7nXzuS3xT0KUlx/n6ML6femIX14GjLGFO5InPtnN2zhQoloZINjsMexXCYZFMqDwvWJCxlCSbH3EQqqWEcnUscDTtgvsXsSEzb2RMZyDBRKDB3X7xTb6WSX4Xn5W8cpoTBzkJ8ujb1FuUaUi0XhQB4VEZpk0U/karHpWwysa7IOL4h/s1Nmy+S8Y8eOlXHzX3/9dUybNk36TtLkWKPRaDSnybcComDWWCtXXHEF9u7di19//VWG5G3durX0nqeiwjjDmqKjX79+eCL4CURtKd7cEFrxKDrCe0bAHmXHwT57hZRmVhYhvq6zgyMUhTP4IZE97zlQkPtO36u+yeu82FvZEfRFMII+DZYKgevNQvJHShTXfKdbhv61X+vwmF11FIrDv26k3y6UnxHpSL8vHe7/XNIsy1gt7o9ooWxclPdnzlZJtOsmlJIhQikRJXhYiNBkxAqOhPwiCv1DGN38WlHqiGKlCpDqSsX3R7/Hwycexlthb2FpvaUyPOaFF14ofSNnzZqFp556SoaznDlzpvlDjUajKb0UWAGhsmGFmdHpiK5yUDBRChOZXHbZZZnJTTRFB+M7P3rkUdRcUdOsKToosGhhruiJfrISwq+LRNzkWLOm+EhclwA785MUJnkMjRfHPXiu+oL4C0cTjEQDrumB9wuhnwbK2GBrb5cRrIw0UbfYDYdQRqh0u4XCYW9pg+MyB+wNhAKyw+2X8uEToX8E3yD+xxGQnqIwwnxzURgVyxdCCVHEp8bjlx2/IOKVCNT7uB4u+fUS3HfwPjxtPI151ebh779L9z2i0Wg0JM+3MxOUMBnJ8ePHZc+NKhxe9oYZGpnW/eabb8arr74qU7i/9ppO4FRcjBo1Cs/HPIeeC65As7DCH4XSikfxU/bGckj+K3swiMLE1zXf8/Q21Hm5kblUODjLBWHHQ5uQ4cMZXeHv/Vja7tvCPF4m+HMvFgrI7pxHqAoCRzqkI3iqmKfZVUOhjESK+cNivqaYLyOUkCVuuH8SyslJ8XG76Mx9hPIVSZBKSB6lZfmW+Ojvj8SCRqPRlG7yVEAYQrdt27bZEplcfPHFUuGw0qhRI+zcuRNdu3aVWRgrVaqE4OBgc62mOGB2y3G9x6HThx1xzcZr4DQCbxNDYaa0CXAlFnV5i9EfPe1wGmxOO4KrFu6zf97kZoi6JBpru/5j1vgmr3sz0PducYyCFPbfzO85srdzwL0rcAoIRzrcew0Y+8X0OxfsXewwVgpFQ+jadES3tbDDVt2GoM+CYaNZ1gq39BMJBIEMZ753wV5smb3FXNJoNJrSS54KSIMGDWS690ceeQQDBgzILEzt3rdvX7PVaUJCQnDXXXfh9ttvR9myZeVoCbM2aooPKpAckXrwvGFo/kYzIECBWrTiUTIJbRuGxLnx5lLBSduShgNX7cHhm/fj8KD9OP7EEWTsyhphzdf1PzH7CMp2jjKXCpcK18YguEreio6+T4sWY5fQgCubC2cIEwy6fzFHVGhdKCbGVo9y4/7DBcctDgT9E4SK91VG+JwIlI0uh/BKZVGlQuCueSCUkJD0EISUCZEdcxqNRlPaKVQjbYbsHTJkiEz5rileypQpI0emvn7zazRbdWbmWFrxKNmE9QhHyj9MdlAw0relIfaFYzg+4jAqvVMFlT+rjsqfV0dE/0jEvn4CR+9nmuicKX9VRZyYc7RIRmHcaW44o7MnQPWXwrqPS7svCMNCBwL3f0L5WGPA1kh8qipA5u2wD3DIEQ5mQbeF2WA8bCDlr2Qk/ZiA9J3pCO0YJvODuI5kZL6rvEtBOFMlJHVPKn5I/wFVPqY9ln8wjL01+zqjSs6bNw+rV6/WIX81Gs1ZTaEqIMxwfsstt+Dhhx82azTFTc2aNdF+fztzKf8U9OOtKTrsFRxS+Mov7pNuHB68HydfP47QC8JQ9buaMsu6IqRdGCq9XQUhYt3x/x3J8V4IqRmKakNrYcsd68yawiPtYBrcKf5pOvrezUphng/n7U64nsxAxsMFD8trbDdgrDSAYwbszWwI+jgYjsEO2Dt4Egsi3IbQSmUQ3DwUEdeVRZmeEYi8tRwSZsYh4ctTOHrfQST/luhTEeaxexd/OCMlhK5ZkcDh5MOwTbQh+qNo3Pv7vZ51Jj///DPKPlsWd/x2B9555x2MGDECGzduxIwZM2R5+umnZR4u+mZ++OGHePTRR3H0aMkKv63RaDT+UKgKCE1/3n//fT0CUoJgYABmoc8v+flIa4qetLUpOHzrfiT/nohjww6h/MicwvXkzNGhB1F+VEVUeq+qHEXJibJDysEWYsOhyfvMGi+EwOdOM5B+pPATYobWDpX5QE7M8S/PgvUeLuz7uahGQYrq7+TrfNUQCsNXQnllMKyCROWNF/fQfBeMkwYcQ5ywtfL6VFEPSBKKSaQdTEdV/n8V4agRhMTZcTBEffWFdRDeryziPjyJw0P2S7OtvPD3+AqshHDgsLpnlsSmxmLShklSGanxZg38+eef0mQ5flI8PnryI4w7Og6bN2+WiX2ZY4sjHhwR6bKyC/oe6Iux5cYipE8InnvuObhcnqhjK1askG2Id6h8jUajKUkUqgKiKXm89dZb6N+/v7mUN/woF7agpjlzEucmIGJgWcR/EYfyIyogqEH+HMDjPj6J0A5hCG7qn3DVdHwbnJiXved1Y79V2HjdKiRvTUSTma3N2sKl8RetcHjaAex9YQeOfp67eRjR93QRUk0oEv/k3xbPNVVoLeVscNzgkKMG3rj/dKPiZZVlqOcKL8Ygfnocjj9+GOk70uGo6pRftshBUR7zwU+F1O+nP3qhKiHUx309lkKP3z9vPy4afRGmLJ4idkLUiVd0bHgsVm9Zja92fYXNXTZL30qaYOFjsT4RSHen48X1L2JFwxUYM2aMDPyyfPlymZH9+++/R6dOneTmNRqNpiSiFZBSxm233YaFCxeaSzmjhbSzi+BWoUj4Mg4xE6oi5Pwws9Z/UhYnIfKO/GXPtzmFVGf2bmeczMCWIetQ9qLyaDKrNWo+UQ/2MkX0ehF/hsqOzW5D/Io4bOi9EslbijYUcU6Udl8QZhdnosL8YOyjz4e4t5LFtIYPzcEAwtaUgaOiE0GNgpFxMAPJPyWg4htV4Kh05qF3C0UJ4QiMLyVogygbReknCpMcXijK7aJw01S8nhHK1q1u/HjsR4R8GILFvRYDh0S90EP491mWt/4Hk/tOQdSj5XDvvR6TLiYDnj59Ov73v//hhx9+wPz582W9RqPRlBS0AlLKqFq1KlJSUlA5NXuIGqV0aMXj7CP86giUvbMcDt24D66j+bd5MdKEoOinwqDuj8q3VsP6Piuwoc9KbL1rHSrfUR3Vh9eW64qDGo/XRb3xjXDeh82w4xGmrtbkRX6f9Xy/Gxi1KtEz6zfHDI+8XtP3sEWFEzFInBOPxPnxCG0fhuOjDsMd55aBE8o9VEFI7H7YW+WBv8fptxJCqyiL+ZVklSgMVneZKDxU9hvQPU8dNqdelpBBnYIR/KVQPK7O+ncTXAkYf3A8Yr6IwYQJE9C+fXt06NABgwYNkia3dFqnL8mpU6ewdOlS81cajUZTfGgFpBTCnC5XzugJmP6h/NjmW7DQlDjCLglHxder4MjdB5G2MdWs9ZMCdBxH94lBs+/boul3beQIRNRF5c01xUtQpWDYQ+0yQlZJoDBHQUr6CIvzBSfSH0+D+0f/rwVze+AIEw36/jylrkyBs24QXPsycPTBQwiqEwxbuB3OGk7EvngU7uQzV0BIwJSQNaIsEKWpXPJwUhRaC3aQSzmiRjlUyYuTZU7h1C1xuL3GHRi0+WY0adIECysvxNChQ/HNN9/g8ccfx6effmq29pCQkCB9AzUajaYo0QpIKYQ9YsOHD0ed9+qicph3t5zmbMZZ04nK06rjxJNHkbI8H6F4/Rw0OVsU1aCKwUjZVjLMsEoztgZ2BE0OhmuGuMH8zIxuq2jzjAx4/KqzwPsvfUMqbELBTNuehugnKyF9VxrKP1ZBBlCIHFQO7hM+flhAzlgJoaKxV5Q7RbH6f/wsSg/PrDf5UTi8sVWywTHAgXQjHV8f+xohS0KxO3W3DMP+5NtPwt7NLkfACUdFnn/+edSvXx9OZ+AT1Go0Gk1uaAWklNK4cWPcef7tqBgbbdZozhXsEXZUmV4Dp948jqPDDiHjcN7aBaNanUuU6x6Ng+9S8isZFMZIRaC2mV+lMt9KqPjKMGxuxgf+abnu1W5ACNL0BbFSObw6Tr52XCgc6XBWdqDMlRGI/yoOtjJCyWnkke5t4t53HcpAxgHP33LHupC6yiNwF5T8KCHZSocQOCIcp5cbhSCoTDDsZUVda0s7Swk0Uw59iNB3wmBrbsPUx6bCMAzptL5lyxYZIp9JhZlAWBEXF2fOaTQaTeGhFZBSzKWXXorQ7aHmkuacwikEti9qyOSBxx46hLhP2RWbC350Tudb8CxGKg6sgqCqwdjx0LnrC9K6ekdzruRj7yQ+NWlAxph0TzSoHHDNcHl8P44ZUmC2cur9WLhOulBxfGVpZpX8ayJC24Yg5r2qUukm9nAbwrqH48SYIzj1zgkcG31EJiksLlxzXLBfdPoz63o/A8ZB8bDFG3D/VnQmgvbz7XA+GwTXdDe+vXc2frzuJwwYMAAj945EcHAw3nvvPYxdNVbmGrnjjjvw7bffmr/0kJqaip07d5pLGo1Gc+ZoBaQU07x5c8RtPWUuac5F6BdS5csayNiWjtgXfWdOdscLQegctMCoNbY+yjSNwMZrV8Kd4KeNmabQcL4aBPslDqQPTUP6A2nIeCgdGaPSkX5XGtJ6pCJ9cBqM7W4Ya92w93TAFnNaAakQWxlpq1Nkfhvm9mDAhMpTqyH82rJZvmLMC5K0IBFhl3m8t8tcGo6o+87cN6kgyrd7qVuak9lae3ZQjug4xD4KhUSamaX4Z5IWaFLdqViXtE6aZ03+awr+N3MsHtr9ENyz3Fi8eDEuf+cKbN++HcuWLZPtmRyRismQIUPkskaj0QQCrYCUYtjz5U4vGY66ZwoFhNxKaSf6mUpwJ7plvg9v4kVdmcsjzCXfnK3nsMo9NVDrqQbYcO0qxC8/95Tts2kUhNgvsyPog2AETQiGc3wQnA8HSR8Rx1UO2K90wPlEEBx3OWGre1r5oOCe8IW4di7g1KRYaV4VNUwoFY6sIyTESDVgC7Uh8qYo0SYaEQOEglIMcJTD2CgUqW6nP7EMKWxrbofrrQwYHOHpUvyfX1tDG4LeDYKxx8CkbyfhfeckrE5cJcP5Llq0CL/99pv0F9yxYwe6d+9u/ipvkpKS4HafG98WjaakwuSlZzNaASnlOAoS/qiI8FYicit5kZ+25yoVnotB8s8JgFd0qOTfkxBxXfEIakVBeKtINJ3bFgfe3o3dY7aCmdo1JQCOulX1zCJKlHivEQGx6P7WhYgVkVLhCO1SBs4Yh0w86KweZDbKSuL8BASb/iCBJj/vDvcvbjhuzjqsyJwoxiahlNzikGZmtvLZFahiIU3s7zI34t9PkA7skw9NQe0f6+D9Ge/LfCLn9z1fmmB99913Muv6U089hZEjR0qlJD6e0QKy8uqrr+LZZ5+VplwajaZwoEnk/fffby5lhX5ejHbauXNnfPHFF2ZtVk6ePInWrVtj4MCB8ln2xS+//IK6deviiSeeQFpaLrazBUQrIKWcflF9zbnix6okFKaiUNjbL8mE9yuL2NdPIGVJMk48f0zmT7CXFa+BXCyUzoVzxbC8jT5ridCG4Vh/9X848M5uc83Zz9k0CsLRjIxXM+ASikUmQic2tgpto5xl1OO4Ade7GbDVEfemzYa4j08hvE8kIgeXyzVgQvq2NIS0KgF+bTSvol/3KTHlf4cMuH9ywXGjA+6fxTPXoYR9er1MMBOqJqD8h9FS2ahWvhreeOMNlC9fXiY2ZF1oaChuuOEGuWzl+PHjSE5Oxk033STbazSawENloF69eli7dq1ZcxoqH1QaJk+ejL/++kvmAqK/rxX+Ljo6WkbCmzlzpoyE562oPPbYY7jsssuwa9cuvPjii4iKipJKSyDRCkgphjfqoUNMq1t8KGWgOITc4vq7xQlHOjL2ZwiBLhYhbUKlg3rqihQkLyodeQAqD66GZj+0k+Y8669egbg/mSlPU9jPAf06Mp5Nh+sNoVTUssG9wAXXRKGIzBDTj4T2K5QPRz+HFNbd34u650RdqlCYt0eiTM8IlHswOtcs5+pZdlYLyoyAVVzITO6VPUpSxrviWIQilXF/OgzmXYoSx3mDA7Z8ZocvVDhg5JXwkKxPWo/QJWEY33A8Mm5xYfFtf+KlfS/h119/RVJ4khRO7Pasx0Glg4kOFyxYgGHDhkllRKPRBI4TJ07gkksuMZeywzw/u3fvxuWXXy7NIBs1aiSf2SVLlpgtgHvuuUfKf/Pnz8emTZvkc8yIeMpsknLhW2+9hYiICPkMP/PMMzJ894gRI+T6QKEVkFIM7Xt/Pv9Xc6loUIKCKiWBkrY/hU2ld6ogZnI1hF8VgZip1VBtQS3Ywny/Cs7Vc1Lt4doyeeLhTw5g56gtZq2mMKDPg2sao0F5/DyYZNBxoxMIE0I6HbOFYE5/CdcEIai/mA73P2L9Y05ZmN0/N8WDWO/RWv3qIWFmnFRkCoM8nweh+1CpsvdwwNjp8QNxL3fDdoF4vjaYoz9CCcsYnY70AWlI70/7J/O3Z4h6h+X7mRX7bPPhT0NkTvoKQmkaIpSmujaMW/sUhowbgveOTMTyjH/Qrh1Tt0P2kr700kt4+umn5ZRZ2AcPHoy5c+fK9RqNJjAwKAQThzK3T7ly5cza07zzzjtyysSjNpsNX375pVweP368nDLxKEdGqJhceeWVcnr99dfj6NGjWL58uWwzffp0ZGRkSHNKjnaOHTsW4eHh+Oqrr+T6QKEVkFLMwoUL4e5YSF9qE+tHMd8fxmLgbNnPQOKo5ERolzBzqfTASErnTW6GtP0pODbrsFl7dlKizLAShUy9UCgUVDzeF9JtGSHcCiXD/btLCuWOgUI4/8cNx3UOOB4VisYjTtiiPQ7atvp2OJ8Uy9VzNrPKjdB6ZVC2VXkkzCriXBYJQvH42gXX5AzPSE6oON45LjjuFErX5eJ4Vwkto6o4xggh7Ne3yTpGBQv6KrhAX2HrO9XXOyu3dd64NwgFqYaf57sssL/iAbg2ZyA1NQU333wz9u3bJ3tLX+swHm91fRsPLn5IRtBKrZSKiy66SP6MwoxGozlzaPpI0ykqBr5gZ0CFChXk6AVp0aIFHA4HNm/eLJeZ/4f06HE6E2rv3r3llKMh5L///pPTrl27yilp1aqVzBFEBSZQaAWkFCOz3xbsO58r/n74SjJn+/4HgtJy/I0+bYnYH45h0/WrcfKX42atpqBkPMlRDCFwR4qXS6godgP2rnY4+lIYtyNjvBBGhYzu+kIoKB9mIOMZoZ0IBYQjAY7rxQrzq+TP/eerTc3RdZE2Nw1JDLgQKCyjFJl/U9QZGw24pojjmO0CksTyfkNmI3d/54K9jzjeS4SSdYuYimN3XCsOzBCH11ssdxPKVh1xzLkP7kj497xLfsnt98Zqsc+N/P8QOAaLnR5qQ7DT4+xPs4yp136M+OB4JIckY1nbZXj8v8dRp0UdPP744/joo49w4403SjMQjUZTeNBMiiZatWrVMmvE8yqUj5iYGOzfv18ub9y4UY6MUKFQ0GeE/Pvvv3JKZYVmWQ0aNJDLpFmzZnKqFJhAoBWQUsqpU6ekE1Ig8fVxO9s5F49J44V4C3IkpP67TXDqtxNY3/M/xP7sO2cKOXRynywa39B0yjnUCcftQugeIsodTimA0+/BVlsIukFCdt8kpHcGVbHbPOF3x4g2PXL/HBkZBmJfOCazm+dGcNUQNPykOVI+S5ahpwvC4cH7YaSdHh0+Pu4ITr13AqfeFUVMXR+74PrUJcPpOoY4ZThbKhS2RnbpcG7Ew6NgmHDUx/2XG+4Fue+Pet9YS2Fg3b6x3g17Fz80IRMqWIgU2wiuIpe/Tv0ayUZWXw93WQOzXLPwddNv8Mz4Z2Qv7KRJk8y1Gk3p4J9//vHMPCWemzHi/ZCPkr43PTMXj78cOXJE+nZwBMQKfbOUPxZHLNmmUqVKcplUrlxZTjl6QmJjY+UIS1DQ6WiD1atXl9ODBw/KaSDQCkgphVEQ+FE4U6wfsnOZ0nCMVkrTsSqCKgWj9vPnocnsNjj25SFs7L8Kh6fuhzvFIzR6Kx4lTQk5UzOsQF1zW1UhoOaSVsYxSCgcw4PgeEAoKbc5YKd/hNeXyNe+0LcjvHckTjx9VC7ntr/OKCeCKgejgivGrMkBcWnjJsd6gjBYdAP3CRfSt3j8M+I/P4Uy3cIRdX+0THzoiHFKAZzKlcxyniKa/eiC/WIxH2dIJ3pGu8qCWMX8JkEf+w4fzGMp6mcubVMa4j46Cds2O6rUz/97fP7e+Qj5IRTuo25PdncLjpvFuenpQJo9DTW71pIO6co2XaMpLbRt21ZO2THBUcb8FFK1qopT7h8qKARHQqwwjDaVDqLapKczKoYHNW8NKmFdT3y1OVMCtyXNWQUVkBFlHjeX8of6UBX1B7MkUBqOuzReVysM2XveR83RaFpLuBJd2DJ4LdZcuxyHb90v80xozgxbU/Exbig+sKcHCPKEox4MGZ2xNx0p/6UgcW58FoUhG+Jb6xbX7vh3R1AlKvv97D7lRuK8BJx47ijCLgmHPdKB2PHHkfybJxpc0HkhUtGJfeUYQs8Pg7NWkGh7DCl/JyHswjIoc8LUsFxAxmvpMNYIxWOpEMS3GXLEh6M8PonKetDF+T45/tghZOxMR/kRFc0aD/7uU3yTBGl6Jn14avq+mPZOQrkJriydZmk/rpMTakoTNH8izmeccL4WlK8S3CA4iymVP1SpUkUqCDTDskKLl7JlPbm+lLnV4cOn/R7VPB3SCUdE6LfFhKIKNTpSs2ZNOQ0EWgEppTDM2rHIrDdpbqiPUnF9LEsa+lyc+9BJ3X6zHeUmVZDRwip/VB3x004iaUHJDVlcVM7ohXnv+9p2/GenZNS29D3pqCyuRdq3qVh1wV/Y0HclNt+8Fgcn7EXawVSzNbBlyDq4klxI3ZeCjdetQuIT8Yj7IBZxU0/i5NsnhPIRLxMWMrdI8pIkpCxNQlBNKg42xL54DGV6hKPy9OooP7KizK6e8G08op+oiIj+ZaVplrOaaCtgOGF7W4c0LXN9kAH7DULgyGX0R1ES3h9l74tG2uZUxE3xHYo6r/2Tfj23imOPyUWTFKsW9PsFV4ztiR9++EHmDdGRsTSawoF+vTStOnDggFnjyRlChUQpDo0bN5bTVatWySnZvn27nKoRm6ZNm8oRk61bt8plQt8P+o40bNjQrDlztAKiyRH1kSzuD2VJ5lw7P/pae/Dp5yFkzvKPV5QmO6r3vaSZYZ2LpG1KhbNmkBz1iLwpCkENgtFkVms4ywej1tj6qP92YxgZbux6fAt2PLQJa7v9I79sTWe3Qd2XG6LJ160Rc2tVOPY6EXlDWYS0CIHrmEuOdnBUJWJAWUQNi0Zo5zJIYib1piHIOJQhBHOhrLx1HOm70lD+sQqZX8v46acQcb1QRJgscboL7n9d4sH5P3tnAd80E4bxZ8rYxpgAw93dXYYMd3fnw93d3d3d3d11uLsPGDDYxhhz/XrXC+tK26VtqsufX0jvkrXJxd4nd+/7WsBqoHWiCQaN6X7hUM8RafdkhKWj8m0WYnvDrMLwtvtbDC8+ApY9rdQe1y4iIsIfIhBIwkASVpdA8n+QnseCBQvScq5cuej89OnTdE7YvXs3nXPrcOG1uZcF5O+JYEmVKhVsbaXBJ4RAFCBJEKJsiZKVhXvQyE4i/BHbzHxQJSpIlu2UPV3wvflnOoaeL6aUrdzYCLsUCps8ttT3wjKF5d/rLN/BovAe9wZhb0KRfmAW5Fiajz7RnD3dkHuj9EFKkdzqQp+HICY4BhFLIgArCzgPdIXTfy5IXskelg7SxyAZZuU2NTVsJQIlRfuUSNnLBc6D3eDQIMXf4WIRd8NgV9YeFpYWsNubHDZrbGE9xQbWwyXbVky3hrzO4GEFCLHtJKfI3C9z8dLxZYI3tCIiIsIxceJEOie5eIjDeKNGjai9R3J5EJIlS4YGDRpQZ3SSYPDgwYO0d5JkVuf8gkl4bZJnZMKECTQ0b5MmTagPCPHlEhJRgCRByFi+rFmz/n0oGu2D0QQx5bZM6ueBwl4PBSSv7oA0a9IhcKE/fvb7hugA48pxoI3YMfQ5oPD3Y+MQcjQYjk2lY5g5rBytJCKkGL7M/YhXHZ7Q4VjB94PgXD1hBBiCe9cMyLWuALLOzIVsDVUMIZCIE5vstrCwVTysKPxmGJJXTE7zjDg2l2xPMrZACWR/jPm6iv4QSUUdH4TaF8uclnjw4AEriYiIqMPmzZupoCDDqkhPB/lMkg5yVK9enSYY/PDhA9KnT0/zdvTu3TvB0KmVK1fSSFlErDRt2pRGvNq0aRNbCppDZNGiRdSfJF++fDhy5Aj1DxkxYgRbQxhEAZIEESoClohiuAe1MRseItphmcoaaVang1MPFzxtJY2droqHPjfZJxFlKLteIp9G0GFR5Gklvw4JGJB5XHaEvQ5BoXOl4FzDjUYuU4Rstm+Nr03yxJR8T7RPNB0Kpup7TOH6D9r0G45tU7ISP8h+abNvn70+/80pICIioh6kR+Ps2bNUMJAcO+RzrVq12FIpJ06coFnNV61aRXN6LF++nC2RQkLqkiFaJEv6unXrqJM6lzSUo0ePHjSsL/mOU6dO0Z4Q0nsiJKIASYI8f/4cQ1zGsJKILuEe1qZgjOjLn8GchiORIVmuVVLDd7NxDSnRRy+IkOe0qu+ycLCUiAfl64S+CIFTBRf6NMs0JjsCz/oj/G189BahiPGNhmVKK0R/ioJNFmVhrkyLqDcRsCudnJXUgxwPdc+BuCex+Bb+De/fvxezo4uIaICzszPNYt6pUyd06dKFfuaynstSqlQp9OzZ86/Phzyk56RVq1bo1q2bUr8OkiuOfIe8wBEKUYAkQUhCmvBk8RFjRPSDJg9sc8UYRYimxybzmBz4vvIzffP+5+ZvPKt/H/cLXMfvCwmjzOm7F8QYRAh3zic2qcI2TzLYflb85i02NAZf5n6Aa31pUi3Sy+FYwgmfpr+ny4QkaIs0Elfo+RAkr+rAahW3QWL7pCv4tCfH76UB1LlfW/j+ZpxvHGJ2SI7Xzy+Y8HEC+vTpw5aIiIgkRUQBIiKiZwxlnBgDskax2YgQyV20yLUy8F33Be8HvaRRl1JWcUVUYMJETqYG37bgDFBFkxCkr5YZvusVD6uKjYpDsgx2kileoOTaWBDJc9kjViaTubaQiFnJitnRML1xwbGwTGlcj0759pY9BvLLCCS/SfTXaLjNlmZAFgJFvyNLzNxoIJUFrPpb406eu/DL4qeWM/rly5exZs0aVhIRETF1RAGSxCAZMYUexyeiPok9rA2FvsPKGqMI0YQ3vZ7BvUcmFLlZhvolZJuXBz82fkXAcT+2hhRT6gUhGPocJb/vWNwJKT1c8bzhv47LJON5tEToWTlK83IQrBys6FAsa+f4Om2JehMJ+2oOCN4VBMc2qn0m9Nlm6txHuHVdQ1IBL+JQYKU05r/QKNum2JuxsB4gOSbM6khRLgXOnz8vLSTCnj170KFDBxqZR0RExDwQBUgS48WLF6IDoBGh7GGdlDA2EaLW8YgG7fWwtLeCe+f0rFJyY7W3hHMtN7yVCJO4KOHexGuCqYoQ2d/NuTo/0vZQsh1WFjThoC4hOUKC9wbRz1appNmNZdF3G5Hf0/Q3/Q79hGtjac8H9z3ykxDIf5fNXtsEGeLfRb/j7QfS+VhnfG30Dd2ydUeFRxWpYy0JKzp79mxMmzYN69evp3kKYmKEHXYnIiKiO0QBksQgEbDWpI8PtyZiHAj54DdFTE2ERH+Ohm8XH/h29kGKUilpMjxZYsNj4X/Al765t7BJGNLVFCNi6fvcVPR7rg2kfh7ykN6OFy0eIvRZMKsRHtuCyRC8Pwh2ZVQ7bOu6ncj3a/sbf24Gwq1+KlZSjBC/w8F9l0U6dh1I9HjMhmjc3HQL3sW8pXUSyBCrvn37on79+qxGSrLrdojpGQsrkmVewt3guyi/vRLWFd6EFfXXYm2TTZiYdSrqnW+Iin0r0+hAISEhdF0RERHjRRQgSQwSfSQg3W9WEjE2hHzwa4q+h2FxmIoI+b3iF/xHfofLiFRw35YBqdulY0ukRH6LxPNGD2CZ3AqZRmdjtYbF2NpWFeqe/y413ZB3dxE8rXUPd7JfZbXCExehuidLl9etkPcFa2cbRHzhF4REyN/lvitmYzQsPaxg1dcKsz/OgWcvTwwePBh+fn7Y0GYjPub+yP5CKj4oxJ0qMO7vdzg0TYGwy/GRzqzSWsO6ti2+9vfF5NTTUWtcHYwbNw4LFiwQo22JiBgpogBJYpCU+rEWsawkYqwI9dA3JvgYwaZgKMf4SwwaawsEzvEH9pFITNLrKTooGh+Gv8KbHk+Rc3k+WCazhH3+f8MjEgzRC6Jt2+rjnNT0N5zKOaP0lyrIu6swfcMuNNE+UYj5EQ3bAvr1n+MMbsGQnKokZwo5N9VBqO34s/03UtdIi3TFMwES/RC5MRJXWl7FiuYr0TZtO/psevH+JZJdsoN1V2vEXolFzLJoxGyJhsN1Jyr+f6/+haB1gZKDovhAx2aNQ9QwS1zo7YW3lb0xdOhQrFixAseOHUNcnGGHQ4qIiMQjCpAkBBEfNjbmEb8+KSC48WEiGJMIUdT+ruNTw31LBqRamRaxEXF43fUJnje4j7f/PYNLzVQocKw4vq39AvdO8T4h5oIuz0chvjtF6ZSA4iTm2hEFpD+ZWW9PTF1c+xGfw/Gs7j2k75MJyfPGhxFWB267NN22GP8Y2BaW9mq4BqSGW500CbLJx56MgWV1S8Ssi4alpxUsSNSsntbIMDQrUrRLiZR9XJCyp2TqLZn6u7K/Sgi3bTGSf/fSPYLXkIc4VuAsrK2tMWjQILpMRETE8IgCJAlBhl9lz56dlURMBW0e+KaKsYsQAol2lb5vJuTdVQT5jxanc2dPN7os7EUIXBtJjCsVmGIvCEEX56Kxn9/WWW1g6fyv87nQ6OpaDzj8A297PkeujYUSPS/5ou62xv6JhYVtvDqM/hoF6/TW0u9xyohYr1jEhQJxT+NgWVMiPjJbwCK/BdKm5vcbyrbHwtoC/jl/4WDtS4hqb4uRI0fSzM+KmDt3LrZs2YI3b96wGhEREV0hCpAkBHFAL1SoECuJmBrqPOy1xVB+ILKYgghRxNdln+BcS7WTLwcRIaYWmpegzbnIGYqyk4jurm+SENNnkTftmbNNpzjjsTbwPYbEid+xqROC1v7C7+UBNA8JESBhV0JpXhJnC1e4pHeDRQ6J8JBMBL5twne9mFJW8B8Vg8YzWmLXrl0IDZX6kXz79g3r447hXTZ/rD27FX3GD8SXL19w/Phx6kty9OhRup6IiIhwiAIkCfHy5UuMc57GSiIixo8xiRC+/DrpR3tG1MEQQkRb+Bh9nHEqO4noF/tCzA9Jx097lcc3Doj9FYOQ43+QvLoDYGGBuPA46s8RON9fsm0WCD0VTHtJ0tfLrNa5wmc92fuIlYs1cs8uhp0Zj6Ha8nooMbEiem0Yjt2jNsAxbUrkqlsYX/y/ouPc3hg4azhe2XzB4sWLsWrVKkEd2oOCgrBy5Urs3r0bZ8+epWGESWLGqCjTTmAqIsIXUYAkIciN7bulLyuJiOgPbYSEsYgQPobOz13fkKKs6kR1qtCXCBGqTWXbhDMaZSdjxpi2T6htIcdVfipVtDKy18qL5KftaVnXKDr2ZLiVTXZbmkWezC1IjkiJKLEggRpqOUrESCxCz4XAsYWT9A94wqfdlO1z2ooZUWR4GXSfPAy1xzZH0PdAREdEwSWDK/JULwwHtxTIUioX7hy/jqnntsG9YkGkSJGCjiRIDBIG+NevX3T6/v07Hj9+TJ3g58+fT3tUhgwZQgWNXekcsCySEd8covH582ecOnUKc+bMwZQpUzB58mRMnDgRd+7cYd8qImJeWMQZSViINm3a0C7Rq1evomLFiqxWREjITe14twusJGKq6HN4lJCGkbYYSw+BbPvLtw9xRs9/sDggQBJufRiLptbrIjTGMNSQIMR1pup8Od1wPyos94RjJn4GvpDnBWnj0PMhiP4YheA9v5FqYVpEvYpE1KcoOA+UOpJHSz5bpbGGhR3/CAJ82yyx66goVC/f3mAF6nZqiSpN6mByh/5wtLJFkZz5EBERQaNqubi4oE6dOtiwYQMcHByoSCEQp3fy2dLSEmnSpEH69OkRlSc1bFIkRxQJR8YDEjjm1p5T+HbvBUaPHg1XV8WO9yK6p0+fPrTH6tOnT8iUiV8P97Vr11CpUiXY7JeIbnc1o2N0jsOQ5kMwc+ZMVmF+iD0gSYSwsDAkT646iZahIA8IvpNI0sXYjr+8ARR4zh92uRwEER+EpC4Okgraig8+98bI3xG8xQeB+04hrjmyf/Z+Doj+IhEZqa0RtPoXoiSf7crHP4+sM9sYpfggTN29GitHTYellRUm71iB4VsXoebEnvAc1wMNZw5EyT7NsPbsATzwfoX8bTxReWQnOg3tWwj/dcyK7u0zI3XD0ogqKdnmFMl4iw8CES/lWtdF+vHF0GFsd3z48IEtERExfUQBkkR4/vw58ufPz0r6QfYhpmpSB23/XsS0MYbjrcz4Ic7nWaflYiVhICJEl0JEvH4MixDiIzEiAsJhlUzzCF5C3GdtUtsg9kUsIh6Fw7aQHaxSWsKulGYvxIQSH3wgAuWnz3dkyJGV1cRjZy/d/uSODmgzpCciIyJx/9INWidPufDH7JNm2DnZo/bithi6bzI6ze6NHz9+sCUiIqaLKECSCMTBTRcRsLiHk6JJXxjiNw2JtkaLvhH6uBjDsZY/BsH3gmDrngyW9sLeUvWxr8bQnkkRba5jdY7Zs+X3kblBTlbSHG3OEdcGaZA8pz3N05K2bAbkGlCQLeEPaS8hxUdivR9kORkCNbFtbwxbMYvVKic4MAjVWjSgnxUJDm1ECNkWa1treA5vjELdy6PPlpFoMb4tfv78ydYQETE9RAGSRCDjFjta/8dK6sE97BRNxoaxb59QmJoI0QXGdHw/z3qPLNO0N/IIhjp/DfGb2qJtWxniOlLHkJZHk339eOg18vcuxkraocnvx0XG4tOUd4iNiEXOVfnhVNGF1qvTDuq0F5/t4zP0ijC2eXe0HtwTGXJkYTWKeXrzHlK6ucAlTSqVQkPbnhACcY6vPqwRHIe7o/nydlizZs3fcMIiIqaEKECSEGFx4exTPNwDRdVkypjDPogoxxiObaRPOCyTWcImtXY5FozlXDXGa4bbJvlJFvkyXzQVA+qijsGtCE3270StPcjZNj8srYXvmeNDtH8UXnd9hriYOGQanV3hNcK1i7K24dtmis4JRfARH2SdZcOnIFV6d9Rs24TVKmden1EYt2kxL4EhhAgh2DolQ95JxXGmzE00nNscs2fPpr6eIiKmgihAkhDcDVp2SiqY475qY8zwQdffLxSGPpc/TX6HTGOys5J6cNtujOenIbZLtj1kJ76os64sxnwtqdsGHLdHXYJb4dQoPLQ0qxEWPtsU+TMSNm42cK7qCrvsift8kHbi2kr2c2JoetwVQcTHokHjEfonGEOXJR6BaEiddmjauxNq2X9iNfrFrUga5JhYGLuqH0L5kZVw+PBhtkRExLgRBUgSgMQhT5s2LSslXTR9kBsz2hg2+kCf7W2IYxsbGotI30jY52fJ3nhiSucit61Cb6/s9wr5/Zp+D2fwyk7aos33aNom0eHRONP4AEK/haDM3KqsVjckto1EfET/ioKzpxur4QffNlO3jfj0fszpNYLOR6yaQ+eq2LVwNZ7evIuZHQqzGn4I0Qsivy+lS1aB7UhHLI5YgREjRoiO6iJGjyhAkgAkcZIuHNBNFU0e6iKmgboGibZ8mvIW6ftlZiXVcNtmyuefptsvu++afoch4ASE7MQHddZVhDbtc7TSdmRtkgsem+uxGt2jbHvJkKvcW3Tz7FG3jfiIjxPd9sA+hSMGLZrKalRz/ehZuGfKgApVh7Aa/qgrQvhsPyGkQgTu9HjyN+nh8ePH2RIREeNCFCBJACJADhUSExDKYkpGUGJoY+goQxffqU/0cmxjJQ/7p8GJvt01p3ONQ9U+cctkJ32jy9/kxAU3yaPNtaNteyU7Y4fcRQuhZace1GDVZNIUfR5ndX9L0X5dWXESDw/cxOmZ+7Gl8xIsLT2Z+nz0mzuBrZE4js5OOLZ1KNzTOOP5S29Wyx+h/EHkCbUPw6UBt+DXM5D6hWzatIktERExHkQBkgT4/fs3glOKzmmK0OdDU5doY/SYK9oac4nhs9gbbo3SsNK/6Pr3jQFuH2UnY0Ff2yIrRjS9DrVtO048XFp6HHXGtWC1mqGNENH1OSDU92/qsAjvvV7hw83XcHB1RJW+dbH25nH8N3UkW4Mf7TzzoGO3uXj/8Tv8/IJYrXroSoQQHlg+xfzCSxATE4MLF8SXkOYAyb6/bNkyFC9eHNWrV8erV6/Yknj+/PmDYsWK0Sz9gwcPRmRkJFsSz/3792FhYUHzwxnKb0gUIEmEOMk/EcXo8oFJ4B6aslNSwFj2U1fbQTKfp+2R0OBMasfY2DGF46DNNsqLhdDAELhmSc1K2qGpCCHo4jrQ9Lvk92PPgHVImc4VnbcOQpM5HVGxZy00KtWeZh1XByIcunasiRevPqFh/bKoXNHww5wVtdHXqK+YVnY2Zt2Yg23btrFaEVOladOm6N+/PxUeRFTmzZsXXl5ebCmo2EifPj3N/RYYGIhFixb9MwSf/F2JEiXo55cvX6Jx48aYNSvxXDdCIwoQM4e8+bCy0jwLblJBFw9LVd8pu1x+0hSxF0Q52ratPD+2ffubz4Ag9PeLCIexHhdtzhl54UF4d+0FUmV3ZyVh0EaEcHD7qdX+atFOsnhtOIcg30AqPLSB67Ugz9bcuTJi645z+PxZQVLAsGvsg2o07QXhe3xiJf9eNXmLWZiHkSNHUsNUxPQgwuHQoUPIlSsX7eUgvRiERo0a0TmBCI7g4GAMHTqU9paQZa9fv8aBAwfYGkCfPn3o/O3bt/j16xfs7e0xffp0RERE0Hp9IQoQM4ecYDlzCpMgLSmg6YOOoO1DlkP2e2QnPgghQsxZyPBtx8Tw2/0dmYZnU+vYiBgOYzpG2pwzioQHx/kFR1B7dHNWEg4hRIgs3P7LTspIbLm6nJt/BN13D2MlKerun7xY2LdzHDJnTIMGzSbg1p2XrFYCJz4EFCGaHAvZ+/mfYsG40uU22kxqR994E/9QEdOB8+XZuHEj7bEjw6xq165NM+I/e/aMLuN6uWbMmEHnJD8MYd26dXROxCfpPSFDuHLkyIGUKVOiU6dOVLTcvn2brqMvRAFi5ogRsNRHnYcet66QD0ll6OM3hMKYt1X2mGkyudxPhYwlJOIji+kcDxHjOCc13QZVwoMjJOAP3PNmYCVhEVqEyCN7fclOmqKsvZzSOrNPUoTYr2xZ0iI2Ng5Xzs1H7/5LpZXyokPHPSGyKGo3IkK4KTZFHAKGh+B4wwsYdXMsunTp8vdNuohxc+fOHTovWzb+GJPhVoTHj6XnzqdPn+Du7g5bW2nSz9y5c8PGxgbv3r2j5RcvXtB5lSpV6JxAfEkInIjRF6IAMXPI+L41efewkog6qHoAavuA1BQ+v2nOPRjGwKPZN1F+YTVWEjElDHHNErS5X/A2kuN06+enzKg3NpRtY2hAMOIkQkEblAmEQgWz4cKlh/CoUhibNy5ntXLoUYTwITJlJPzqBuHNtC+YsGkiAgIC2BIRY4UMvSIQu47j/fv3dE6GW5FeDBJ0KHPm+NDwxNGcCJKvX7/SMvlbUle0aFFaJmTPLk2ke+/ePTrXF6IAMXOioqIQaRPFSiLqIms4cJ81NST0iaYiRBQvqvl57zuSuzvC2lH6dsmQmIIxaIzo8/rV5n6hjsH/5eFH2LumYCXdYqznXWLttW/IhgQRwtTdD1XCYM707li49ADmjMuHNZsfsFoF6ECEaHs8oiT/wvrGYMqUKdRnVEQ47t69S+dRzSIRWTFCveltJC5dukT/nqNly5Z0ThJNEsjQq8uXL9PPBE5EkuhXsjg7O/+NhOXr60vFChl6xcGtz4kUfSEKEDNHdEAXBmMSHaYggMyV26Muo/wSaXe1tnAGk6aT7HeIGB/6EB6EiOBwrGs5B7XHCO//oQxjOuf4tJf3nbf4/uIL8lSXZixXd/sTEwSOjnZI6RiB12/9kS2zMy5e/ciWKICnCNEnwY6heNr0DXVcJn6jIsJQsmRJOk/R2RnOQ9zUmghFihShc442bdrQIfUnTpxAunTpkCZNGri5Sdcltp61tTX9TF48y0LKpNeDQIZjEaKjo+mcwK3PDdvSF6IAMWOIGnZycmIlEXOCj3FjqN4McxVIwd7SOP8OGTR/08wZS+oaQImhi+80Z3R5jpLv1uT7NTmGoYGhmF9pDLruHIIspfQbbMTQ5xvf9np18Qm29ViOgeensBr14NUbIREVC6fXxKCxZzB1jAdmLLzOFiiBhwjRZiiWJuffnxwhuN/5OdasWaN3XwBzJ0W7lHDq6qzWZJ/b4Z+eDCIySBQs4jROejHGjBmDypUr02XE1yNt2rRUhMj3ZJBeD9ILQiDrEby94xNn+vj40HnBggXpXF+IAsSMIeP5SpcuzUoiSRF1RIg4/Eo1XoPPo+zcqqykHpoYl5rA/Y4+fsvUEVqEaCo8COoer9jYWGzvsQILKo5Gx40DkLlEzgTHXtuJL+qsKyTq/C5pp5E3ZyOZox0t62qbc2STGotRUTHUOEwUDUWILts8InUkvAY+xPAVI2mYVxHjIjQ0FNWqVaORr75//05D5966dYtGxCLigcxl/T0I5G9k/ULy5MlD5w8exA8VJGF6CbJ+IfpAFCAmCrnBffjwgSpb8jBSBBEgG4seZCURc0MoA4oID6HEh9BGnbEQHRyJsB8hcCuqPPO5IoixYEgjzVC/bSqoEg3cMr6TunDHR5NjdGbWAWpQj3u6GPWLthb8OKuzXZrugyao+1uPD99Gjgp5YW0nHVqi7nby7f3gWDCtJjr3PYJ07o6sRjfI74ei/dLknCTkz1AcWfrlw9y5c1mNiLFw7Ngx2nMxbdo0WiZRsUjvRbly5f4OrSJDtIh45IbSnTp1itqL3HAw4nBOeklOnjxJy4QtW7bQuShARBJw48YNmjho4sSJtLtt9+7dVLkOGTIE58+fp8llyDJFhIWFwdJe9AExZ/g8ZFSJC7HXgx83Bp1HkZHqPdDVNXZ0BdkObtIW2e/SdDJGZIUEN+kKIdrh1fnHGDd9sc7bU53vF2K/lKHJdx8YvhkHR2xGu9W9aVlX2yZLwXyp4RcQipgYxS8FNYHvUCxF+5fYeSx/znPrx+azwrdCvxIkrxMxPNyIFjKM6uDBg6hQoQLt9Vi2bBmtJ3AZzUmmc5L7o1WrVnTo1oQJE2g9ER8k9LK/vz8aNmyI4cOH4/r163R9khdEn4gCxIghAmL//v00kczkyZNhOyMVtjscwqhP0xAo0Rx3ur+Fe++sNJOlPCSjJfl7EfOHe2ioQl5oCNnrwcFnO0wSiS3x65kfsjTgN8ZeE2NJX3Dbpmr7ZNeRn4RA0ffKT+aIEPvGfYdtWDLY2SdntbpF3e3m1lc18UXd9TmenrgP7ztvMPHV8r+9H+qiqQ/GlWOd8fV7MCsJA9+hWArr2H2ZExiykyosWzhgT8Bh7N27l9WIGJqsWbPSF9FEfDRt2pSKj9WrVyfouSCO64MHD6YheXv06EGdz+fPn0/9QzjmzJlD/+bo0aOYN28eMmTIgO3bt7Ol+sMijtdgRd1DvPt37dqFq1evomLFiqw2abNjxw56wm0uf4TV/Iul5F/0zF+on792gnT8ZEzf8ePH8XKwL6sRMXce+txkn/RPYg8zU+bOuKuwT+eAAn2LsxrFaGIoiajHQxjuHNcUIc4L2e8Y06wbrG1sMGXXKlajX0zhGJydIx167DmiCZ2rewzUEh8KfDmq1N+C84faw9o6kXe8yfnbOl520ghe8ig6HkIeo6D9P1D4dS76ppyLspQU6dOnD1auXEkT/WXKlInVqubatWuoVKkS0p/NAut06rWdX9PvGNC0P2bOnMlq4iE+HiSjOemxSJYsGatNCPH7+PjxI/X5sLOT+j/JQ5aTF9X58uVjNfpF7AExAkhvhbwOJOP6nj59qlJ8EGIl/yxHp8Ty6E0oPrY8yk2pitrjG9KT9nVvUXwkJcxZBBiSL2c+iOLDSCDtrGwyNrTdLkX71q9qM5SoXslg4oOg7X7pg5JtKuHJMWkOBnW3VVvxQVwyX731R5+hJ1iNCng4onMo2y5F+yfk8XFqlgbeLQPosG9Zx2URw0Gyn+fPn1+p+CCQPB+kN0SZ+CCQF9yGEh8EsQfEgDx8+BDbtm2jJxFRq6lTp6YO5WS8HonL7DsmEhbJpbGbRUT4YIheEHMWPk+X3kP4j1CUnFqJ1STE2A2xpIoh39Jre04o+/voyEh0LlEL255cZDXGgbH2iOzouQKfL3/AzpdXWU3iqD3sSoGAGD7xHLJmSgmvOz7wqJgF3TsUY0uUIEAvCEHonhD589Amzhqf1z5GDruM6NixI6tNOhhTD4i5oJcekKSc4p8ICi7zJEn8QrJWkggG48ePx4sXLxAzKwX8pscgapkjvk4Mw/fJEfCZEIofU6NE8SGiNvoWA+be6/J22zOUnPyv+CAPZ1F8GC/c8dHXcRLitxL7+7Ete6Lv7HGsZDxos8+6ZM7qLShRrSKuHIqP9qMPLl/zRt/upbBmYX2s3niP1QqDKoGk6XHgzjv5SZ4oi2hk/K8QXvx+RyNsiohoi14ECIlTnJQgYoNEJRg7diyNSEAcyUmkqhkzZlAR8nnEHyowLrV5hFBr0VFcRFjEoVjC8H7vS7gVc//nLqno4Sxi3CRmXPFF/nu4SVP4fsexDTthm8wW5eoKk4VfaLRtB6GQb8+cRfLj5T1+vRpC9H7MWXIDjetJ8yx06XcYY4cKP5pDHRGiqCw/qUM0YpClX3HM3bCQ5pcQEdEGtQTIo0ePqPLlpnPnzrElCXn+/Dnu379Pje3IyEjcvn2bLTF/SHIYEoGAZKcMnW4L7zFBeNTnE3ynRNKejT3VzwK2Ys+GiG7Rhwgxd6HzZMEdlFuU0OBT94EtYpwkZoDJLpedhCKx7zu/+whmdh+K4xt3YemwyTi1dR8mbl/OlqoPMVrVnTRB6Hbii7LffXTtFsrXq8FKytF0f+U5dvoNxgyRio73H39JxEhe+lklaviB8EG+Hbi2UdQ+mhBnEYdOE0ehY89uf3NNiIhogloCpHnz5tS47t27N7p3747169ezJVK+ffuGOnXqYOfOnThz5gzN1kiGGy1evJitYd4Q0bVw4ULa07Gi8E6EQuzdEBEGTR4euhQI5i4+vl35AsesKWFtJx23K+QDXMS44I6t7KQr+Hz/4sETcGbnQdTv2ho/vnyDe+YMWHZxf6IRiOQFhOykCdr8rWxbJra/msLn+33efkTBsiVYSTGa7qMiZD1qkyWzpg7puiCxbdZ1mzunSYWB6+dg+4mD1Dl99OjRNEke8V0VEeELbyd0kllx4MCBNJ4wuRGmSJGCLYmHJDchMYpz5cpFy+RvnJycUKZMGdy8qdoZypSd0ElPz6pVq6i/R//+/dHLYjRbIiKiGcoeIOo6FerKKd3cBchRjx3w3NcEdqmS6+xhLpI04Hv+kOfH8AYdka9kEXSfPJzVKkdIw5kvqpyg1UFI52hlnN15CI+u3sKwFcqdeLVqQwU9F137H0HXdkVRsWxmDBt/FmVLZUTzhjyiDKnhiM6R2LEQIjgA37a2ibPAz5svcOXIaRqdqUOHDmyJ+SA6oQsP7x4QEi84Z86ccHFxUSg+CCSSEyc+CGQ90gtCkqWYG0RckQSBRHAQ0eXp6YkPA36J4kMAyE1PfkoK8NlfddtCF0LB3MXHr+f+sHG01bn4kD3e2kwixok6x+e3XwC6l6mLBt3aqBQfxGDmJkMg1G/Lnr982kiddTl2L1qDPnPGs5LAKBk21bNzCazedJ9+rlMjJy5f96afdUFix0GdtiLItjE38SXKIg7O5fKi6czBNIrnhQsX2BIREeXwVgbv37+nMYNVQXw9QkJCWElKt27d8OrVK1YyH0j2yLZt22Lp0qU0q+SCPBu1GnKl6OLnM5kqivaFmxSR2HJTRHaf1NkvddtASMFg7uKDcHPIeXRbPEztduaLusc7MYT+PhHN4Y6FOsfjyY076F+jBcZvXgKPpvVYbTyc0S+E4S8UQm+PbLtxbSdfVhfXtGnw1OsOK/2LLtqzTIkM8P78m34uVyoTnr38ST/risT2QVHbybar7CQE0YjFF7twjJ08kdWIiCiH9xAs4sfh6uqK8+fP054OEgGBZOp2c3NjawDt2rWDn58fDhw4AAcHB1pHnNBJTwEJO6sKUxqCRcIKjxw5EpZr4/edQ6gLWYQfQnQz6xOhzg9N9pvvcKykIDKUEeobgtttLmPQhSmsRjj0eW8wtevClNHmuO5buh7ndh/BglM7Ye9oT+uMSWiog1DDs4QiPDQMPcs3wMb7Z/4ZhaF1G6twHPdosAVn9rfH7MXXaXn8cMU5hP5Bg2FYBGNodzLc7eq6tRK7MAKlSuSCnX1qNG7aFWXLms+zRByCJTy8BUinTp1odm6SOC9t2rTUH4REwSKRsTjnuJ8/f6J+/fpUdLRv3x69evWiQuT06dOoVasWXUcZpiJArl+/jr179yJ0qg0sUlixWlF4GAPGaHTp8rzQVIQkZYGhCnKs1jSbg5ojGiNrmdysVnsMeW8QhYjwCHU8p3QcIDGMLTBu02KTFR2KMCYhsmfJOvh+8kH/efFv5AVpaxUCZNHKW7Tn45tvMBbPrIUc2VzYkkTQUIAQDNHmpB179l2Mx0/fo0K5Ahg1vDVSuTmxpRZYuuos3ntH/c3WbWFhQYfxk1ExpogoQISHtwAhw41ILwjJ1s1B0rwTHwgSEYtAnLHJm4atW7di+fLliImJob0fpUqVomnhZSFipW/fvqwE6qT++fNnoxUg3t7eWL16Nd3nS60eIVbyjyAKD+PDkEaXvs8H0cAUBnLcosMjsdhzEoZencFqtcPY7g3iuaIZQh/H4MAgDK3bDrU7tsCczkVZrXliDGKkX9VmNIoYhy57PzjK1FiPlQvqYtDoM7hyvBOrTQQjFiDybRYZGY1qtUegbeuq6PNfA1abOBeu+ODVu3AaSdXUEAWI8PAWIIqYOnUqDT178OBBWia5QUqUkIa8I70gJAkfCdVLekmcnZ1pvTKMsQeERCUh4YRJ9vIMGTLgWecviHWULhOFh+mga8PL0OeCaFhqB3f8dvRahXw1CqNY8/K0rCmmcG8wlnNGtq2McZuE5sWdh5jVYxh2r+qDYkVzslojgxjYWhjDijCkEOnr0RTLLx0QrpeJhwAZNfk8CuZLg31HXmDKmCoonN+dLVGBlm0uZBuraisiPkpV6IcFc3qhelX1BfSMuQeRzF7aE0Lswjdv3tCXz/7+/kiXLh2KFSv2dwg/ealNHNovXbpEI6qS4D8k0BF5qZ07d27Y2NjQ9fSBKECERysBcvjwYSoyvLy8aJn0esj2ahCIsCDGO3HaVoWxCZCnT59S8dSwYUPs9TiHGIsYWm8KxoWIZvA1gIztHBAFiOZwx5K8bJhfYQyGe82iZU0xxfuDvs8fPm1kiHNa18du/4pNuLltG04cmiYxpqT+HkaDMqPaDIRI/+otcOPgaNjaqmcAKoSH+CAQ/4+UTnZwdLDF81c/MWN8NbZEBQK0tbbty0ekzVmwF6Gh4Zg0TvNQu198/LD3wFWJoIhG1pyVkD1TEFK52uOzTwCOPQyE/Z8YOnSLDO8ngsSlbnE6hIvg8/YDbj44C9c31jTvCBElWbJkocP+SZRWXSEKEOHhLUBOnDhBhQbp9eAgzuZkiNWtW7domRwUomRlIRGwSO6QNWvWsBrFGJsA6dGjB91mLqyuKRoWIkkHUYSoh/z1fGrGPlhZW8FzRBNWox7mdn8Q8nzStm10dW7r85gtbNYSJ8/cRb48mRAdHUsF77ZNI1Ewv+rIkjqFpzFNMVEhQgzqhs0nYvnCfhL7JH74uEao0V7ED4SYVj07l0Sj9rtx9kA7tiQRDCRC1OkdKlNpALwuL9JZegW+28/dFyxhASufaHiveoiiRYuiWbNmtF5oRAEiPLzPoLlz5+Ls2bOsJOXx48dInz49K0lU7Zcv9KKTJXny5AkiZZkCJJIX8fUg4oM8pMzNuBAxP8RzlB/KrufHR25rJD7M9f7A7ZfspA6a/p0iZL9Lm+8T6nvUITQoGM3TF8T5iw9x6cxc3L62FPdvLsfpozMwePhq1GowBoeO3MCde6+Rv1gPVK01Aq07COODpBRiSKsjPgia/I0KiMGrjtGrLrLfT4YMubgozl3GGzX33ckpGX74hcLe3hp//kSwWv2gTruqexzIuUqGDuoyt5s620OIRRyiMljh59RoXPH3+sdOFTFeeJ9FHh4etLeDgwiNffv20ahXspCIV7IQtajPcXpCQJIuZs6cWW8PKRERIRDPV+WoMjrv7ryKrKXVi3ql6vvMFW6fZScOZfW6gM/vyK6T2Lq6wvbGPtRImQsF8mXBzy97UKJYfJJed3cXnD0+E4vn9caV60+wcMkBrFk+CBdPz0FaybJxkzaxNQWCExDaigghvkMGdQ1gZXDfo+j7iABxdLRjJQ3QYH+rVsxKI2G9fusPBwdbVqs/+LQpn3Xkmb1gDxbM/o+VjIs4yb/I/2yx7uwm6oMsYvzwFiAkDC8ZfsUNserZsycVIZ07d6ZlDtJd9Pz5c/qZzMeNG4dBgwbRsqlAInKVLl2alURETAdDGFrGCl/j8+KS42g6pyMrJY7YxvHwaV9dwv2+/GRIiGGXy+caynkMRq6cGehQK2VvjPPmySQx6Hpix+ZRqFi+AK3r0K4Grt14houXH+GD93dapxGcWBBQMPxF4O9VJByUwa0rOynj1Jm7CI/QwhjVcB+zZXHG0xc/UK3xVmxYyj9KlJAoa5fE2kwZZ87dQ45s6WBvr4WY44km20cg0UlzdM2PzZs3sxoRY4a3ACFZ0ImT+YQJE1CjRg2aE+TGjRs07T4HcQQifhxkvZYtW2LZsmXYvn07TWBoSnz//p3mOhERETE91DFCX51/jFQ53GFtx+8tpaGNWxHjhjOcSD6EyKDjWL1sINp1ni0RI4NQtvJA1G00DtnydqTiQhmkp4SIkVnzdqNXvyWoVnskLl9RwyDTlehQhI6FCFeWnfhChrWNn7wJl07PZTVqouV+bV/bBM5Odrjz4Cur4YHAx022vdRtP3kmTd+GZYsSBhkyRvzz/sGlj1dpBC0R40arKFjyrFixgjrqaIKxOKFHRERg2LBhyL+0OqsRETE9kqJTuibiYEHlseh1aDTsXVl8bSWIwkNEGeoadQG//sCz7ijc81rOalTj5x+EwcNX4f2H77h6fp7i3hR9CY7EENhZXVNevvpMfWmuXVio/vArAdvyxNm3OHf5PRZMq8lqeGAkbSjL7n2XceLUbWxeN5zV6J7EnNHln3GyZdcHDij0IgfNXycUohO68PDuAeFDhQoV2CfThYR+48K9iYiYKknFYCb7yU3q8u35ZyR3dhDFh4hGaPpG2dUlBSpVKIhiZfvwcjgnvSlbN4xAvz4NaG9KAoixbCzig2AE2/P580+0aj8d507OVk986GDbs2ZKie++Iaxkmnz7FoCZc3dj/aqhrEZNuHZVs2216a35VSwUhx4fYyURY0VQAVKoUCH2ybRJlSoV+yQiYrqYs+GsqeiQ5cCwTWg+vwsrKUYUHyKycKJDG+OIsGhebzy4uQKFC2ajkbD40KZFVfh89ZcWdGAsC4qBti84OBwNmk/Ekf2TqXDjhQ63NWd2N/zwM10BQqK31ag3Cnt3jIW1tZrmop7PAdl7NXFIz1cx/98cdSLGiaACRJeh2fTFz58/acZNERER44ATG7KTtoQGBCMqPAqpc6VjNf8ixO8IjawBLD+J6A5dtXGfXg0QEhLOSokgMebsbCXGrB6NOq3RsxF66uxdVPMogiyZeWQe18O22X56j5gYNUe5G9HxnT1/N66en49cOTKwGh6oalc1902ba87dMyPNoC5ivJi+YhCYdevWIay5ljHDRUSMBGM0opUhKzBkJ12wq+8a1BnbnJUSosvfVQfO6JWdVMF3PRF+6LI9r1x7gorVhtCkbhPHtme1SpAx6GJj4yQT/WhaqDJKBcTXNwCZMvBIOKiHbeEQ0M1W7/j6/qJDBnnB9xjrqe2/JPPFKd8zrGQ+PHjwgKa2IK4CGTNmpL4poaGhbKkUEoGW5OAj63h6etKgUbKQc3LDhg10eYoUKWhwKUOELhYFiAynTp2iiRWdM5pW4kQREVUYgzEtC2fgy0/6IjY6FgGffiJP9X+dHPW5HbLIGrtCGL1CfldSQx9tNmXGdmzfNBKvHm+AZ/XirFYOBQZdruyuOHT8JSuZIHyNVA356fcbzi4qfLp0/PsJePuWzkzVpzQoKBR2fKID6rhNNb0W/fELTtbmNZolLCwMJUqUoBG+SLJsMuqIOMb36tWLrQH8+fMHhQsXRnh4OBwdHXHu3DkUL14cMTExbA3Q6LTdunWjn8n5SVJsDBkyhJb1iShAGBcuXMDr168R2iklqxERMR8MZVhzGEJoKOPYhJ0o1+XfKHf63DbOyNWHsUvQ52+ZGrJto6/2qV61KJatOsJKMnDGnBKDbvr4ali27g4r6QBiNMtOukJHRit5W//7twKfCx39nlJk2i5O7u20qdCt1wLMmiY1UhWiTZsKcCz43K8tna0kQiqIlUwfkuWd9F4MHDgQDx8+hLe3N2xtbXH48GG2BjBlyhQqNshoHiJGSB6+Hz9+YO3atWwNYMSIEVS8/Pr1i07E75ks13dbiQJEAjkAZ86cgc2AzKxGREREW4xJdMjy4txDVOheg5Wk6GMb9W3kKkN2Owy9LfpEfr+5yRCMHt4aZ87eo06+FJ7GnKuzHR2GJTjKBAdXr2iZEGhjxCogffpU+P49gJUkCPz9vJBrq/Spk+Ppi5+sxBN9b7McJO9M0J9QVK1ShNXIIcT26WEff5UKMis/kODgYDrPnTs3nZPeCzc3twTDp44ePUrnXbpIA6wMHjyYzvft20fnvr6++PbtG8qWLQtnZ2eay48kGiffceeODl9uKEAUIBJWrVoF1yH5WElExDyRFQTcJDS6/G4huL7uHPJUi4/Wp+ttNbShywdj3z51kW1z2cnYKFY0J2LJdqlpiEVGxQ+lEAS+4kKXYoS0gTYGKfv7wjn98foVa1Ntvk9TFLRN8TyuOHLyFSsZPySB4+ARq7F/5wRWI4OB2lXT6zevZwksO7OClUwfLv/Itm3b6DwgIICKCdlk31++fEGGDBn+BoXKnDkzTS/x/v17Wn71Snouenh40DmhSpUqdP7s2TM61xdJXoCQrOdEAaZIIw69Ekl6yAoG2UkdNP07Q+C18TwaTpM6/epqe43Z6FWFqWyzbPsqmoweZsS9efMSnh7ZWSV/ktvZsE9aoo2Y0LcQ4eqVTYzcOd3gHxDGSnpGSXs8eReI/E6mk5X7v76LcOXc/IQ5VOTaWRnfvgej+4BjqFBnE3bse8JqVcDjO7XBwtICyZySIdZAkRuIzwYh8nmE2lPo6xA6hEoWkqTbxcWFhhcmooL0fhB69+5N54GBgQgJCfknlQT5GyJUCC9evKDznDlz0jmBOLMTxB4QPUPG1IU1Up2ITEQkqSErKriJQ1m9sfPq/GO4ZUsDS2tLnWy3yRjAiWCM+8C1rTm0L+HWPR+4uSRnJfUwqqhKuhYiPA1fWcLDo/DwqS8r6QkVbTC6U35sPfmRldRAx8Y5x7Ubz5CncFcUKdULHjWHo2L5Av+KDyXcvPMFrbruR3GPtagoER3dBx5F0wZ5cfV4Z8xfnjBTuVJ47qem136ynMn/vvXXN8SvmOA38Du+t/yi1kS4d+8enXPcv3+fugyQoVfVq1dH2rRpaf2mTZvonPPhID0gsqRLl+6vCCN/T0iTJg2dEzghQ3pU9EmSFyBEGUYF8IzDLiKShDE1wSHPiSm70WpJD1YSDnMyjDmMaX/MqW137L6IcnX2YdA4L6xeUI/Vqkd0tBHG4dWFCNGQQ9taoWWXfXj9liVt1CU8BFjerE7wJTaGJm2kYxESGhqOvgOX4t6NFbh8bh72bB+LpQv6sqWK8QsIpb0cRHAsWnUbU8d44P6lHrh2sjOO726Dup45adv/CVYjrKsO99MqszXevXvHSvqFRKoi5FiWD/n2FVVrsna0pn4askycOJHOic/yiRMnaK9G5cqV6f6RXhHikE6QdyYnZW5Ilr29PZ1z/iQErqeGW6YvkrwAqVmzJp4c1G+3k4iIiH7xfe0DOyd72Ls6CiaizFF4iOiW+Yv2wevSIjqly1ab1apHSGgkDgvhUyAzBMOcSJfWUWIMd0HLrvuxbusDViswPISHLPZ2VggKiTY6EdK5x3zMm/Uf7fFwTumINKmd2RIZkldkH6TUab4DLZvko4Jj1/qmdNibLG/eB6BVt324cVrqBG1ogjOFYsbhWQnC0OqbFKVSIkVZ9Sb7TA6ws5PpiZLwlp0/NWrEB1GpW7cunX/48IH2iJChWV+/fqV1HCQKFtfLkStXLjqXFWUfP0p76DjBpC+SvAAhirF08ZL48vADqxExB7i39bKTSNJl36ANaDq/s2DngSg8RDTBzc0JAb9kxnXLGXd8OLm3HRavus1KRoQmxrWOSJPKnhrIt+76oEmHPaxWIDTYz9L53XD8OksGZyQi5OWrz/RcVJqHRglR0bGoWTUHKyXE+/NvtOi8D2f2t0MqVzXfputIaPk5BqBq8+rYsWMHqzEvSCJB2VwzZLgV5+9B+P37N/UlIc7ohPz589M5Gc7F8fKlNLdQ0aJF6VxfJHkBQhjauC9eHWXhEEWMGnlRoWxSBJ91RMyP4B+/ERUehVq5m7Ea7Ugq4sMY9tOc2vrNOx989PaFo4Oc7wcRIWoIkSs3vFG0kDsrGRlGJEIcHWyxdnF9iZEt0BBrsm8a7l/Nsmlx/s53VpJgBCJk/eZT6NmtLs12zpd+I06qPPcatduNoztbwz2N+n61k2ZfRunyXVC30TgUKP4fq02I/P1A/jkuX37oI/VDiStl8dfINmU4v43Hj+PbgeQAIX5h3LJSpUrRIVXXrknPF054Va1alc5JJC2SJf348eN//UJIMkNCsWLF6FxfiAJEAunmKhSrfjQSEd0iKxa4SUh0/f0ixsGO3qsxdNp0VhIR0T/9Bi9Hj96LUKNacdjaWrNaOXiKkC27HmNwbyO+VxmRCCFYWgqQiVzLfapcLA3e+8glSDSwCLl46RGOnbqFzLnbo3OPeaxWMas23kPJquuQO4cbNi1vxGoTMm3+NTRvlB+ZMqiffbxll/2IjIzB7fPdcGJXbZrpW0iuhF/HK9s3Jp+UcPLkyXRepkwZzJw5E23btqX+IGToVbVq1eiyefOkx5I4qbdq1Qp9+vShNu7IkSNpPfEFGT58OM2UnidPHipMiJN+7dq1/3Fe1zWiAGFERUWxTyKGxpBiQFaMGGobRIQjNCAYsb4xKFS+FKvRjqQ29MqQ+2subd2p+1w4pbDHpTNzsWJxP1arBB4iJOhPhEZGnkJ05QdiJCKEvOC1stJCgJD9EGhfFCaQNKAIWTCnJ06euoM928YhR/Z0qFxjGD54y/TSSLh56wVKV+yP1952EnHQHQN6lmZL/uWq1ycM+E/5clX4/gzBjPFSA5rQo0sdlCzfD9XrjKRTuSoDsXvfZWzbeR6bpi3CpPZ90dejKYbWbYclNSZiRf1p2DNgHQK8FSd8jIqLQo6quUw+KSERCwsWLKAiYsyYMdi5cyfy5ctHeztk836sWbOGuhfs2bOH+n7s3bsXTk7x94zRo0ejefPmNDcIaZPy5ctj48aNbKn+sIgzkph+bdq0wa5du3D16lUa61ifvHnzBidPnhQzoRsQUzD2H4JnWEERo2Fj24Vo16UPSntKEy1pS1ITIAQvu8Lsk34xh7YmUa+OnbiFHZtHsRqeKDEyP/sEoe/wkziyoxWrEQBdiwUDOruPmnweyZPbYOKIyqyGJzpok+p9L+DgnMpwclDQA6ZJG2ngPyTL0eM3sX3XBezaOoaWnz7/iKEj1yA8PBLJktkgS2Z3PHr8jgpne3s7lcInPDwaZWtuwMMriodOJUaukstx50I3ODvJOF3L7N+Pn4GYOXc3nByTIyxzYRQqXxI5C0t9GchzOdgvCI8O3caN9Wdhmy8ZsjXLg/tTryMiWTisUlrDWjLZ/LZGRfvy1M7UBNKTQIYqffr06W9CwMQgwqBSpUooeqssbDMkY7X8eOn5EH0a9aY9HeZKku0BIQ44JAM6UZNLly6FdW9pIhYR/WJKPQ3ctprK9iZ13lx+hqgvEaL40JKkut9CsHHLGYwY2pKV1ECJcTl59hV066BfR1Gt0bXAUcGdB9/Qt3tJVkoEsp3cpAM61s2GWZuVZJrW5De17AlZvvooFs7pxUpAwfxZcfroDFw+Ow/7doxHtapFcO3CQqn4UMGK9XdRsMJqzJpYndWoz/olDdCq6wFWYsjsH4nOtXBOT0ye0BFNenX8Kz44HFM5oUL3GhjuNRvZW+bDq/WPUX1nI+TaVBCZxmSHW2N3uHZ3R0Am/v4uIronyQkQkiVywoQJePLkCQ1l1r17d+RbUg0WNoZvClkDV53J1DDlbecw9e03d87NO4SL449i3rFtrEY7RCNcv5hLe2fN4o6nzzSMsKhAhLx+549GdfKwkkDoo4dCh4a9KkJCIhOPxqSnbetULxuuPFA8RIiiZxHy508Y0qVzZaWEODnZo02Lqsr9lWQ4dOIVnl7vidrVFUfGSozAoHCawPDi1Y90yFwCFOxfYveGTLWzwfNAE6TIlhKWtpZIlsmOhrVNXsIBVlaJ74+I/khSAoR0h40fPx59+/ZFeCcXnM35FNudLrClhkEIY1z2O/hMhsLQv68LjKFdRRLy9sozfDr1HiuuHIK9k/rRWET+RRRg6vH6zRfUazwOd++/RuMGFVitBsiJEEEcqg2JBsb+2UvvaYSkbXue0KE+fCEGrZW1EhOH2w5NjH4tKJQjJWoPvIQHrwR8E6+BCCHDr/LkFsbhmISA7dTnMMZNv4gh487g1Hn1kv6dOPNGIl5yYv/m5pLzm1XqiLgow+UCEfmXJCFAiJvL/PnzJfeat8i9oAoOuHshVvLPUBjaaJX9fSEnRSS23JxIKvtp7Lza9ASdxw5kJe0xOuObGBzykxlhqmLn8+ef6DNwGSpWG4Kho9Zg/uyeeHBzBU3yJgTBIZGwszOTN7gqjH+SRbtGk20YNPo0PBpswaKVt6hvwP3H31Cq+nocPfWarRmPz7c/2LrrCUJDo6lI2bHvicQYPovzB9uzNRj6Fh1yv7VyVCksGVICc7a+QKX/zqF4h1PYccqbLZWg6bapeQ8oXjQnXrz6zEracXpfW0we5YGsmZ1Rp0ZOTJp1GRt3PKLLIiNj0XvoCXg23U4zp9drtRP9R56ivR4cZUpkxKOnvmhQOzerkUPA+1uURYxBExKKJMTsBUhoaCiGDh1KQ5KFdXZGnOSfIUgKhrjsPpr7vqoiKe+7oSHtnqtoQby8J30AaotRGcOqxIaqZQIh9oIohiR0K+cxCL0HLkH9OmVw7cICHN0/BXnz8HNUTRTWC0KS6mWTGHlmhZzBPXnOFXTpfxSDe5eBs7Mdtq9pguO722CQpLxgWk3cu9gDG7Y/pG/cT5x9i/qtd6GCxLDtOfg4Hjz9huqNt6Bhu904c/E9DmxpIRVsnOjQ1LhXl0R+L3eWFNg5rTyurqmBu5trY9aW54iOlnkhqul2qnH9p07tjNAQgfKjSMib2w3dOxSDp0d2TB9XFas33qPHplqjLShfKhPOHmhHE0PuXNcMBfKmhkf9LX+HW+XI5oLvP4KlBWWo2De+z9rvgV8QViScBjoSMQ7MWoCQJCsjRoyg8Y+9ikpTzesLzgjlJpGkh3j89QvXznU7toTXyYv0s8nDCQu+xoUaRogxYmoiZ9Gyg+jy3zwc2j0Rxw5MRd3awoR7/geJCCHRnEJCI1mFwBgwUhVnrF+58Qled77gusRQrVczFyaNrIIM6VKwlaTY2lri4NaWKFrQHecuv0fjenno+sd2taYCxetMV5yZXQabBhdAtig/zY15dWH7oPD3VGwDGXJkn8wKwfJDyzTdbh7XPxHMZSsPxJQJnViNsFSvkg01PLJh8cxaVHR0aF2ILQGcUtiiV5cSNDRyaJj0XCa9Ia4SsZkoMvum6X3ia5FvmHNiLiuJGBqzFiC3b99GnTp14O6uv6yxosEpogjuvBDPDd3j6OyEmOho+H72YTWaYTBjmBMcmooJbf42EcRekHg6dptLjTmvy4slzxgXVqs7SldoifcfA1nJ/Bg+8hh2jeUX4WtwzVRY0Dk7upeTCBRZ419Tw11d1P1NJes8fP0LDvbWcHa0ZTUy8PleRSRy/bfrPIuGhW7UoByr4YmSyGyKmDa2Ku3ZUIaNtRXNVP/uwy9UqL0pQQ4QXRJnBXEIlhFh1gLkxo0beskpIhqXIuogni/CI9+WYzcswrB6HbBj3gpWYwIILRyE/j6RBLx6/Rmrlg5gJd1z7MRNFCtejJXMi06Tb6J1zcxSQ1zWsFc2GQJtf1/u70LDo9Fx0k3snq7CRtFmX5Vc+6FhEUibVveCWRWWVhYoUXUtBow6hfWL66Nqpaxsie4Jzx5Jo6CKGB6zFiAk7X7KlCmxD7rJfikakSLawp1D4nmkOYraLkOOLNj6+ALePHqONeNns1r+6O1NPycSdCkUBP5uXbWNqfWuZM6UBm/eadfLxhc//yCMm7wJ40a2VetNtCkwftVjJLe1wuA2eVmNEaGt6JBH5ntGLXuEER3zIZWzgt4PWQQWIbOmdqNZzw3JjVNdqD8P8e8pW0q/Odj8SwZg2IERrCRiSMxWgLx69Qp3796lnyMQRedCIRqMIrpAPK/UJ7H2mrh1GT6/fo+Dq7awmsTRq/gQMVmqVy2KAwd1fwxJSF+PmsNocjg61MtMzpsbj/xQscc5PP8QhFWjdeQ7oylCig552Pfee/kL7WvzfPMv4LaQoVeOjslZKenxxzEYsQHiMCxjwGwFSJ48eeDv74/06dNjY/+liNTSeY8zDkUDUUTXiOcaP/i2z9Tdq3F4zVZWMhL0bUSKYkdw8uTOhA/evqwkPKGh4ShZvh+Gj1lLxYdgUbUMzJ3n/ijS9iRmbn6O+YOKYf9sI+vR0ZXwkOHd9WdwTmHDSjpGwbXv7/+bnl9qYya9b1lKZaV54UQMi1kPwfLy8kLr1q2RvXJeLK05CSvqT4PvS/W6zEVDUMSQcOefeA4mRN32SJU+LYIDg1jJgBBjwAzEgOiMDtjbJ0N4uI6iUkkgeRpCJEbi9o2j48WHiZ87R6/6oM/su7i4qjqOLqiMMgXc2BIjQJe9HnIsO+OL/8o6sBJPBNy2NcsGoXSlAWjRdlrCEMBJhBQZU+D379+sJGIozFqAEHLlyoXMJXNg6LUZaDavCw4M34T5lcbg+rpzbA3FiEafiLHBnZOyU1JCm/0OCw6hkbESQ6eGtdgLoRRTFDTbd11A1SpFWEl4ShTLhdXLBqJyjaEoUKwHKlUf+jfBmymyfO8bLNz5Cl7rPeHqlIjfgz7Ro/DgqFbACQtOfFf/dzXdTrl7T5XKhXHfawUV0SS4gVCs2niPJo8sU2M9TSBprLz8+YJ9EjEkZidAoiVGxuHDh7F48WJMnToVq89shrWd9GbnnjcDeh8di/6nJ8H/vS/mlhuJ9a3n4+c7yY2AkRQNOxHTRdYoN7dzV8j9aje8D1rnrYigAAOEMTWTXg95knIvyLdvAbh95xU6tfdkNbqhcsVCuH9zOa5eWICrx5pg/dYHbIlp4OsfjgevfqH+4Mu4cNcXF1ZUg7W1EZkdehYeHA2KO8PB1hLfAiNVbgPpnSBZ09uOv4Emw69i2oZnNBO8bCZxTbG1tYabmxOCQ8JYDU8UDMM6f/kDFR3vPv7CuYPtcetcN3z9Hoyynhtw884XtpYACHUflTS7o6MjK4gYCos4CeyzQWnTpg127dpFs1RqEzqXdKtNmTIFEyZMwI6UiScje3/zFa5PPUuHZ3i2boTm/buxJSIi5sNDCPeWS5foQkCRlxLdStVB22G9sX3ucmy4fRLWtv++gdWJQW1MwkMH47e97AqzT9phSmImODgcFaoOwoE9E5EjWzpWq2Mk5xFJ1Dd66gWaeE8nCGyM9551B0/f/0b2DI7o1yIXSuU3suFWBoBk/2615C38gmPw5ls4crgng7WVBYgVZuGQnC5P45IM6VIlx6M3gfj8PQR9W+ZC9VJp6Xo3n/jjybtA3HoXgry53LBucUOazJA3cvcA4mN098YyVlIDmfsayeXRuP0eeJ3pQnN7yBIQGI423Q+gYplMGD+8EqvVErYPsvce2efbtqXL8XbbMyRzSy6xBwMQFxMHC0sLOI5JAets0u0reCUPZpSfgSJF+Pdg9unTBytXrsSnT5+QKRM/fyziZ1KpUiUUvVUWthmSsVp+vPR8iD6NemPmzJmsxvwwux6QsLAwODs78xIfxNhpWrYT5h/fhuWXD9C3oz3K1cOE1r3g9013zoUiIvpGtidB0WQo9LEdR9ftQOVGtVCrXVP0njEGY1v2ZEt0jBn2esijiXAgfyM/mRIVqw3GyqUD9Cc+GEdOvkKHlvFZpY0V0utRb/BlJLO1wtU1NbB5YlnjER9EeBhIfBBOPf4NiT2Mi+Py4MvyIrg8IS/Oj82DC5Ly+cGZcXFlNfSViLWKRVNj17TyeHuwAQ1PXDinM/JnS4muDbNj4eDiNIxt1QrZULLaWo17GKbN2oHWLaqwkpowERAcEolWXffjyI5W/4gPAslwfnpfW8y82hQAAP/0SURBVJw4p/s2//XZDzOKDkaYbygae3VEnRMtkHdPEeTbXxTZF+XBj17fEPla6rMVGxSHNGnS0M8ihsOsekCeP3+OZs2a4cKFCziUTvH4Qz5GzqNrt7Fh8nw6ZrzbpKEoVqU8WyIikrTh3jTpSizogn1L1yP49x90HjeIlie27YMqTWqjWouGtMwhmCFsrMJDBz0gBEW9IKYmKvhy8fIjrFl/Aju3jGY1eoCdT+Hh0chRfBny5HLDqb3tYGsr8PtDDQzzMze/Y8PRd/D+FioRHJawtbGkb+r7tciNuhXSs7WMBAMKD47Hn0IxaucXnBiZm9UoIGdO9iERJOsF/YlE2x4HqBAY2rcsGtRW8b0ckvtAZGQ0ylYeSIf3acKtOy+xdOk6vHnnj1kTqytMJOgXEIr9R15i7+Hn8Pn6By9u9WZLtETmPsbde85/OIyVjWaiz9Gx+JTlHa0jPPSJ7xn5+ukTfnTxgX29FMjyJSNubbmFZMn490qIPSDCY1Y9ICTxYPHixWnyQVnUfcNapGJpLD67m4bvPLhqK3qUrUczKoeHqjlWUkTEzFDnOjIW6ndri1un43tEx29ahG1zEmZIN3vxQdDRtnG9GLKTueKc0gGhYdqPv9cEOztrHNjaAnVr5ETdVjtYrUCoaZwT34RyXc9i91lvjOlSAF4bPHFpVXWcWVoVJxZ5GJf4MHCvhyyFM9vDPzgaP4JUBMTgu62S9ZxS2OLYrtbYs7E5how7C59vf9hC5fj4+KFomd6YMaULq1GPnn0XY/zkzejWrQP19VAkPk6df4eKtTfhp38odqxtKpz4UMKZOYfQeFZHuGZJzWr+xdLJEmn3SoRDbBwi/kSoJT5EdINZCZCyZcti0aJFGDVqFKJ/R2htLLmkSYUpO1di5bXDtDyqcRf0qdIEAz1bYdO0Rfjp843Wi4iIGC8LB4xDo54dWQnU/6Nyo9r0GhYMYtwbs/gQEYRiRXMiICBYbxnQ5c+pMiUyYFj/cihdPD0mzb7MavVLUEg0ynU7KxEe+bF+fBk6PMgoMSLhIUtmN1v8CUskEZ6a250mlT1WzKuDZh33spp/If4lHXsfQsNmQ/Hp0w+kT6/esLjPn3/SXpOCBbPizLGZKiPAbdn1GKsX1sO4oRXptumS0OBQvDz7EPlrF2U1KpBYvE7dXZClZFaJENPTNSyiFLPzAUmdOjV1Qr894gysBQpvbW1tjbbD+mDRmV1YcfkgZh/eBFf3VJjXdwwVJP2qNsPiwRPw+sET9hciIiLGwMt7j/H1vTdqt2/GaqSQ4VheJy/Qz1q/sReFR5Jix6ZRaNJyMj54x0dP1DczxlfD6fPv8MMvlNXoj9oDL2LV6NJoUCkDqzFCjEF4KBFAvkHRyJKax9t3Pvsgs46nR3b07lYCRSuvQetuBxAZGW8Akc+FKqyEZ5UcuHexB9483YhO3edKREn8OqQ8Yuw6VkoIifrmWX80dm4djf69G7Fa5ZDhYAtW6DbwCRkGNql9Xwyu2QqtV/SEpQpv/O+B8X4yUR+j8PPVD2TIYMTnbxLB7AQIgTihj+w/GEcmLsf6wVMR+UfYm7SdfXI07NEesw9tpIJkyfm9KFGtInYuWE0FSV+PppjWeSDunr/K/kJERETf3DpzGVM69sf0fYofqpaWFuyTFojiI8mRKVNqnD4yQyJCpmDOAuVvnLUmkXNr/ZIGaNx+NyvpB5+foXBJYYsSeV1YjRFiCPHBiQ3ZiUP2s4SOldzQfnm8n4JK5P5WITLrdGpdBA+v/IfWTfOjcr1NrBZo2G4XFs2shQ6tpUEM0jk/x/DBLVCkdG9UrjEM5aoMRKaMqXH9xnME/g6m6xAePHyL2fN2S8THKBw9MBnZsqRlSxhK/MpKFE2Hzz66Sfyaq2AXus0r1xxD3U4tsfrGUeSryaP3gxFy5A8azkxcRInoHrMLwysPyYZ+68NzlGlbj9Xoh6c37+HEpt34+OINLCwsaCbmmu2aokK9GmwNERERXdK+oAc23T+jMOQuYdnwKahXMCXatqrKatTEFMWHjhzRkyIkC3qxsn3w4qFigasVPM+t5evu4MzF9zi8vRWr0RA+hq6EIYvuo2KR1GhalZ8Trl7huQ+CoMlvyTiXD9v2Ga++hePo8FysJhESc0xXsLxinU3Yu7E53rwPwPzlXv+eIwruBc3aTEWVioXw+OkHPHv+EZkzpUGNasXRsF5ZuLsrEZ0KztXVm+5jx76nuHwsfuhrYly+7o1uA44hZ3YXhIVFw8ZG+n48tZsDfH8GIzZWaqrGWTjh8tl59DPnhC4bhjfBZ+aELtsD4j/+B7r07oSlnktZDT9EJ3ThMcseEI4ePXpg2rRpyFxemFj16lCwbAmMWDWH9pAsv3QA7Uf0xe3Tl2jvCOklGduiB87sOIjIcMM4NIqImDsOTimUig9Ch5H9sGnrGVZSE7HnI8ljZ2eLtO6urGQY+nYvhbKlMqLfiJOs5l9CQ6Oxc/8zahRqy90Xv5Km+CDfLztpgszfzWufCX/CYxAcznOceGK/qWD51DEeqNV8OwaMOoXNKxW88VdwD5szozsVH00bVYTX5cXYvW0senSto1x8EOSEzImzb7HrwDPe4oNEdyMjwd57B6JgvtQ4tbct/VuS0PDE7rYYOai8ZN4Gl452pBMnPjTFdVxq3N5+h5VEDIlZCxCiUteuXYsMWTOzGsORq2gBDF4yjYoRIkp6Th+Fd09eYGi9DuhTuTEG12qDrbOX4bdfAPsLERERbXBNmxpPbih/0KRM5YqwMGlc+CSDKJwEg0SCIr3bgqPmMRo9qAK8P/+mhh+BZs9ecgMdeh1CpoKL0aj9bnjd+UIzaDdqt5safJqig73VDm0EQWJw3y3k98t8l6ujNX6FaH4s/kFuO0l0qsfXetIhWc5OdqxWNSS3zbqVg1G3dilWox4kQ3vzzvsweRS//CIHjr5EkUqrqVAijuvbVjdmS6SQUNNFC7rTCHBCYZHMAg6uDqxkWowePRr16tWj951atWohODgYMTExNPLrwYMH2VrAkSNH6DpkypkzJ27eTOiPQ5LzDhw48O86TZo0oUm89Y1ZD8F69eoVNm3ahKhklmgxti9iWZeeMRIaFIzTOw7g8oETiIyIgJtVBGrWKIHuXWrD1SUFW0tzhMpYLCI8M7sPxftnL1kpcdzSumPk6jk0SpuIcoiYn9CmNw2prQjifD5k5GqULJ5bvWFYpm7Ei8OwBOHo8Zs4f/EBFs0TOMSoBucXcTIu47keaxbVQ5e+R9C4Xh7UrJoDlcsnfPnWc/BxZMmUEmOGyJ0DPI3sKj3P4/Lq6qxkYIQUBvLo8rsJEqOw0uSXuDw+r3qZzDUYipUoQtwP2DlLejJOnX+L9dse0Bwluzc0o8kIFUFEc82m2/DiVl+Ns7lrMgTLwdIebiuccXXpFVbDD2MYgpU/f368ePGClSQi1tUVxYoVw/nz52kEWCIqfH19kTat1FeHpKW4f/8+HB0d8fPnT4mQkx6LuXPnYsSIEbSeOOMTW7l58+bYu1eHPm0KMOsekDx58tCD161Ve9xfJw2la6zYOzmiSa+OuHVkDB6cnoxDeybBwT4Z2nSciSqew1C/6Xhs3HqGJhDSBNkY/VpH/RERjOvHz+G3/y+s9TrOe2oztBfGNu+Oub1HsW8RUQTp4UhsiOOU8Z2wYPF+VhIR4c/+Q9fQtLGM8UaMMCEmDSBvitctro/2PQ/h+O42mDa26j/ig1CrWg58/S6XK4KnsU16VkiyQaPAlMWHhNjXbxEdG6ee4c0HPWy7QpgoIPtT1zMn9m9ugUwZUmDvoee0XhEuzsnh4GArfBswZJMQylLqUwm8iIg34k0Jf39/ybVui7CwMKxatQohISFUfBAyZsxI56SXhHDs2DHcu3ePig3SUzJ//nxaTyCuCSS6q5+fH16+fInMmTNj//79VKToE7MWIBz58uWDt7c3YmMSib1tQOSFgaOjHfr2aojTR2fQMY9rlw/Gxw/fUavBGFSqPhStO8zAmXP32Nrqk1TEiLHv5/Y5yzFh6zJW4gdJlLniyiGJge2CRYPGs1oRRVgoeLrJng/kOmvXuhoGDE2YmFApGhqIIubH23dfUbmiNKqQMZwXJPLQq9t9aA+HMn74hcA9tSMrqce5O77IndmJlUS0ofexULTNxdP/QxY+AkNdESLEuavgOzq0LIz7j5TnSrv38Cv7pBmajurwPvwBPkvje0RMCXd3d7Ru3Zr2ZPTs2ZMKi6lTp9JlFSpUoPMrV65QcUGGahE6dpT64pw5I/V3/Pz5M03a7enp+TcZI/kuMhjqzh39+sYkCQFCqFatGl7e0N4JTxfwMY7TpXPF5AkdcfH0HFw9Px9jRrbBwSPXafi8Fm2nSU5EzZ3ZOYOMz3YYO7L7Ir8/8stkJ32zYtR06vtDHKXtHTVL1NRx9ADcv3iDlUTkiY6MhHxseEXHevCAprj/4C18fX+xGiWYi/gQRZTWkGzSTinYdWtC7Xnz7hf6hvovahir6w+/w39NcrCSAdHlW3499CB02B8CCwugf1mJ8afJ7/H5G3W/V5tzWMnfEh8UEtlKNh8Jx4btDzF+xiXcOKVmNvZEhovJDr9SRHmHssiaIqvJZkEfPnw4evXqxUqgQoL0ZqRJk+bvsCuSYFE2xwlZ5uDggA8fPtAy6fEgkMTdHGQYF+Hp06d0ri+SjADx8PDA10sPWck40Mb4LVwwG1YuGUAjVfTqUR816o5Er/5LaDe5NnDbpOl26RPZbdV2mxV9FzcJDRkWdH73YdqLMffoFlarPiQfTabc2XFqq37HbZoKB1ZtQZnaUt+OxI7lwrm90KOviszootEuIsOUGdvRjyRkM7Hz4uOn37SnRF0iJc+VT76hxpv13Fh5m/ClRus9ISiYxgqrGsi8dNKVCDECFkyvidI11uHi1Y84f/kDSlRdi+Iea3Hs9BtcO9lZEOfyxESHLOm+poNnYU9W0j2cY3fAsZ9qT0Evfv8zJKpDhw4oV64c/Ux6LMiL9cjISDrcikDWD5fYF+nSJbzG3dzc8OPHD/qZ+HsQiHM6R5YsWeicDNnSJ0lGgJBxcxEREbAygjgeQhu21asWxc0ri1G1ShGU9xiI0RM2JMhwqincdspOhsRQ2yLUbx7bsBP9q7fA4NptkTm3MG8Sp+5ejXO7j2B2z+FiSGc5Lu0/jlYDu/M6bqVK5EZQkJKEpeYoPkRBpRVPn3ujbpUIVjIdIiJlhiGrYcT2n3sXw9rnYyURXnDig817HA5FvtRWGFlJgVO2LkSIut+pyT0hkb8hvW1EaMxYeB1zlnrh8rFOuH+pBw5sacHW0IzEhl/J+n/IOqD/uP4d1avrL4gCcQgnfJr6Dm97PVdrIjx79ozOFbFmzRo8evQInTp1QqlS0qhlxDeEQJzTZSEChIs3RYZtEUjkLA7ijE7glumLJCNACN++fcOfRx9hJ5EhhkKXhnOr5lVw+9pSZEyfCqUrDsCiZfFh2YRC1hiXn7RB0ffJT8aApttDnM1Pbd2H4Stn0VDMC0/vZEu0gwwxmndsK4pUKosBNVqha8la8H5pGm/HdEl4aBgcov6gCl6zGtV8/vwT7mnEt7siieP9yRcuTqYZvtnaylLtXvJvfmF48u43WlQ3gvwfJvLmX5YTPkCeeb8QFBGHiVVVhMM1VRGSCI4Otjh7oB1O72tLP2sEGXqlYPiVsuhXyvj1NfDvUCV9kDt3bjpv690b/8WNVGtKXSgtHbmjDOJUTkLokuhXHGSoFYE4q8tCnM2trKR2r5OT1I/r16/43jkylIvALdMXSUqAkJwgjy/cwIMNR+EEDS8EDdGnEU2c1+/eWIbv3wNQptIAnL+on6Fnssa5upMpwnfbScztNWNnYZFEdAjV8yFP7fbNsOraYSw8tROz/xvGapMurzcuQt1a/GPZJ7OzQURkFCvJYM49BWIviNqQ0LvVaw/CtHEaZs/XI/uOvEDleptRrdFW1G25k06hYZH45huslmFavvtZLBhYnJVEePH2F7wlzexxGtjxHrhTD9hdnIdoNQYRwhd93T/khIemzue5/uTEHyf957rQBQEBAZLD+hZFixZN0JNBejqSJ0+Or18TOvgTAZI6dWr6OW/evHT+5s0bOieQIE2EkiVL0rm+SFIChLwtHjx4MFxcXOB94iZSIzlbojsMaWDPmtYN50/Owaq1x1Ct9ki8fmOakR+MHe4YKzvOkaHhCPoViD+B0rcMuoSEniWRn4gDdlKEOw7EUOzetQ6rTZw0qZ0RGBjCSgzRQBeRY8qMbXh6vSdNjmbM3Hv4DTMWXMOpve1w4XAHnNjThk73LvZApgzqveV0dbJF2UJurCSSKBLx8Vpyq697HthYAdhWCXCyiV+WKLoQDOp8J5/7noHEhyzq+H4QHM4nx94+5uEveffuXTqkqkyZMqwmHuKA/uVLvK1HRv6QoVk5ckhffpL0FITLly/TOcHLy4vOCxYsSOf6IkkJEI7GjRvTUGU5kVKnw7GUGaT6hIQZ3btjHDauGYI+A5ehcctJ8PPXvSGcVOEMYNljT3K8LDq9CwM9W7Ea3VK6pgcOr9vBSkkH2TYnUeGIqNAYUXyIyLF2w0lUKOUiaFZmXTFk3Fmc2tcO9vYKtlUNYzQwOBI2VknSTNCYD8FA00vAiepANs0iHqt1jHbfDECZNkdokshtpz6yWi0xhvufAvGhrPcjwVAsBfk/rC2sEO4XRsPYmgNRUdLees55XBbi40LEyb59+2iZ+IoQ6tatS+dEoBAfEZIkkTisE0jCbjJEi/Ml0RdJ8s5Cxs2RE/H9+/coBmm3lJDIG6DGQJbM7jh3YhZGDW2FJi0n0wSH2oTuFUkc2fPg8bVbKFZFGr1C1zT+rz32Ll6HrqVqU6d3c0f+etM0AIOLiyOev/ROWuJDFFq8Wbl6FxZMr8VKxgsJexobG4c0qTQL7y3LsMUPMLpLAVYyMLroGZBFgO+/duMXFR8nJeIjizLxwacXhJDI9jz3CYPnzFfYcd0f1yfnx9nBmTB2xSMEhypJVixU++n6nqHE30MbSn4pgR9Z/VjJvJkxYwa1cVu2bEl7NCZNmkSHaQ0YMICtAZo7JCYmhvrDZM2alYbubd++/T/O67omyb7a6Nu3LxYvXoyLFy8iNkKz7OKKMDbhIU/ZMvloHpEuHWvCs/4odO+9UKKCk+ZwHX2Ry+caTi5biV2zmrMa3UKGYe16dQ0b7pxCDHtTooj3T1/i6U39ht0TGkXXG/F5ypdXfYfZUcNaYcbsXawkIhLPjOmzULt6Dp1lbRaSnQeewKPiv29GKWoYoST07rN3QWhUOT6ngIhiPv+ORdN1vzBFcju6XhvIJPUFVg5fEaKAift8UHT0Mwzf/hlbemfD4aG5YC05L20l/+3rlxVVep1TLkLUwRAvJ3gKD77Dr7gIWIEnf+FWb/PJmUWSa5OhVLK5PDiIiLhw4QKyZcuGd+/eoUiRIrh69SqNBMtBcolMnjyZfiahe7t164bly5fTsj5JsgKEHIx58+bRGMqb+k2G37vPbIlmyL+FNXZq1igBr0tSR93KNYZizISNbImIUJAepvzFeqBW/dHYvmkk9UHizhN9nS9u6dzh807qYMbx0+cbBtdqg+UjpuLgys1okqUUQoOVhKA1Esg2f/vw+e+U9tUZOn3w/p5gOnHqDgYNX4X/ukq7m9WhTKm8ePr0Ga7c+MRqkghiL4hqJO1z/spHdGxVhFUYNzv3P0OvLiVYSTOIAevR6zz6tszFakSUUXp1EHIu+g3/CCAiBuh9C9jIR+dp6A9y7mkQHs4sgOMjciOdc8JgOqWyO2Bp67SoOeAiqvW5gHWH3yFBh7C6vSDy9wZd3isSER98hl8pwj4qOeKSxSYwwE2d7Nmz04SCyqJkkXoiPojvx8OHD1GoUCG2RAqxRSZMmIDAwECEhIRg3bp1fyNo6ROLOC44sIFp06YNdu3aRZVaxYrCdr8lBhkHR9Rgi5lDEAGZOOk8MSXhoQwSsnfbDskDp3dDdOlQk9WKaMOwUWuQJ3cm9ODpDK1pdA9VHF23HZcOnMDsI5thbS0dD96nShP0nzcR+UoVpeV2hTwQ5P8LuYsWRFhwCB1fmiJlSlhYxufMiY6KRlREBJI7OuC3ZN2Ubi6IjIikPSzWkht7ZHgEHJwcERYSSm9uyZLbITgwiK5PvtPR2QkhQcGwtLJEcgfp0BCyblRkJBxSpICVdeK+WJkdYmBjo3r8va2tNebP/g/OKTUYfC15uIZKDK8mHfegWCF3zJqov3jxRoHAwx7MAsk5QZKoLVp1C4e368eHS1tqt9iBLm2LoFUTuaFTPI1PEnaXiI+1Y0ujcrE0rNbACDV8SBUa/kbp1X8wt0A0gqKBehmBR/4SEfgRuPAdaJAJGC+5rat805vThX1QTnT2nLj9NhinH//G1ZfBuDBO6kisiqB0WTF/+wtcvPcDNtYWsLSwQHRMHHZNKw/3Mmo4G3P3BQOJD/nnorzgUOX/QXpA8tzIidBUYbjWJN7pWhP69OmDlStX4tOnT8iUiV8PO/GzqFSpEg3D65hZveAPBwtvRrd6nTFz5kxWY36IAoSxYMECNGrUCD9zOIBvg5iD8JCFjJ0nb4/v3H2FWVO7oUpl4Q3ipATJTN+5vScd9qYJQgkSkgDx8JptyJo/F7qOH4oRjTph6+MLbKmU1eNm4fWDp5h/fBurMQ70do3JPVx7Dz0hEWyWWDq7NqtJAogCJAEB387h0PGXmLvEC3cudNM8h4GeIaF3e3ctiTbNNBMgHSZ6oVnVTGjsIbGmjQUjFSD9joUid1wEBii5xS98DqyXfO0VyW3EVdXpk4gIyTL/NzwKu6BaASe0KOsKe1ueg1dksl0TXn4MQvfpt1GrbgG0lpwfLTpLHZWXzamNimUz088KIfcGdo/cse8JKpXLonY0NaWoIT6IjXI/8hqs7eIbc/vyFXi14TEsba0Q5RKJzBNyIFkmab4VIkAKbs6Lo7OO0Bdj2iAKEOFJskOw5Onfvz8dkhXnE8hqVGNu4oNALtAl8/vg7PHZWLLyMCpVH4rLV8xvP/WFjY0VvvtqPtaXnGPcpA31u7bB2pvHUa15A8ztPRIdRvVnS+LpOW0Uwv4E/zNcy1AIsd+8UfBmb+X8upLjZ4k23YVP5mm06PINp4mxdvUSVG2wGa/f+mP3xqYmIz5qNd+ByuUzayw+CB++hhiX+DBSnv+MxdMfMUrFB2FwfiB7CsAvsXgviQzHIj4emz1j0alyKv7iQwF5szrh2toaOHH0KVasv4vp46rCo0IWXL2ZyBB0dm/YtucJlq69i4Ztdycc2qUJRHjwEB8kqezwBh1pz/2gmq2xtPYUDEnZDiem7sGksn0Q8jkITe90RmOvDkg/MAs+jnqNV20f42XLR/Bv74tPL721Fh8iukHsAZGBZIOcMmUKyvRoiox5srPahOjNKDICgoJC0a3XAgT8+oOVS/ojdy7xofTjZyDtIapXRxp/m/h5tOk0g+aQsLKypMnsktslo8t8vv5E5YqFsXbFIFoWEqGHa5E3SySL+oa7pw12szbItZWI0d1n2Ak8fvYDK+bXQeH85hHCUSViLwi8Xx9H62774XWmK6sxfogxWKX+ZnTvWBSdWivwVVFDgJTseBp3txhRtC999H4QEvmdo6+icPJNFJ76xoCMTvUNjsOlajFwV5HcnFDjLHDOkxVUoaQXhBzbUmv+4F4viZKR69HghYK/qdr7Aj7+jMC1k51Rpd5mvL3fjy1RTVnPDTi8vSVOXXiH5RIhQrCQtEX2rK7Yua4JLfMikfuM7POtfaGqGLJkGopXrfB3uFW4xDY5M+cg3HqngUMGSbsw5Idg5T6TBbct7+JVp2esRnPEHhDhEWWhDCQN/ezZs3F5q+K3nklJfBCcnOxpDpENq4eg/5AVaNRiIhUjSZXN286ibqNxWL7qKIqX7Yua9UejSOmeaN+mOo0sdunMXOrYf+HUbDq9erxBJ+KDwPUQcJO27Fu2AVWa1NW7+BByH3TBinl1sX1NE0yceRkV62zCqfPv2BIzJan3gkj2n4jO1YvqsQrTYPueJ8iWJaXW4oPg7maHD1+DWSmJwKONhp4KReO8NtjX2gGzaybHi7qJiw+1UNALEhoFVFj/B+OrsB/SRIwp+JvjCytjWKucyJAuBdo0L4hKdTdj1UbVERGXrL6NYoXTwj2NIz3Pbp/vRqdb57rRqGvkO4gPXaKoIT4mte+LJr07UfEhi53ENmk4rV0C8SFPxKs/+Hj7gyDiQ0Q3iAJEDpKMxSmWS1saj7EaSPqA5BA5fXQGRg9rjUbNJ6Fh84l4+Uq7qGGmxuGjXli/6TRuX1uCE4en4f7N5Ti0ZyJuXV2KVs2rsLUMh6whr8m5euXgSbTo342VdIs22ykYxNDmaWxnyZQSB7e2xIk9bTFp1mXsPmjmD7SkKkIk+018PkiiQVPr7apcITNevw1A3ZY7Ubr6ejx+7itdoIHBOrBVHsze/IKVDIwmBreOyJfaCkXTWSGNgyXKZOSfjLKkG7DtPSuoIFhiuxdYFoRCkmn+9QjU2xaM2lv+YKKHHRrn+9cm0QZ7yTnet4U0wtnUMR5YNKMm7tz/inK1FEfDfPnanw6/IkNTFdGzc3HMnlQdZTzXqxYhaoiPBf3HIlU6dzTr05nVqEa+9yPN4VQ4t+gsK4kYI6IAkYMMw7KzS/haw6CGkhHB5RCZNa0rho9Zi4rVhmDv/itsqXkzbdZ2nDk2I0EPgb29HVK5CeSIJzCyRj43qSI2JoZGqhISRdtAJoOihvCQxymFLQb3KYOrXkkgTG9SEyGS/fULCMWk2Vewe30zVmk6EJF882xXiUhugxN726BVlwP83kYroEbptHj1Ken2dCuD9EZ8/aP+iPUxhSTPjydAQCLptqZL1ulRIhlOdXSEf1gsVtS3x5VuKVA7l7DiQxEliqbD+qUNYK0g6/2N21/QrPNeel6ponzpjNSZvXrjLRr5h8iKj6mdBtDIiv3mTmA1/6Iq/G7G52kRmz0OyZJJh0OLGCeiAJFj2rRpKNcvPtyiwQ0mIyR/3iw4un8KNcgvX3uCspUHYtS49YiO1tYrzXipW6s01qw/wUqmibwQ4Ca7mweQL512WZMVfa9RoYXwkMXVJTkCfiXmUWomJBURItnPOw++oniVtdi0ohGNfmbKpHK1R7f2RTFy8H5Wox7kHYtRuIbqq/dDwe90PBCCuluD0WpPCB58i8aQU6FIl8ICRdMmHi5cHieJfpggsa2bXwIqn1bukP7kF9Asvw0yOFliRo3kyOKs//OwQpmMtKeDQIZclaq2Dis33MXBLS3oeZUYVSpkwfD+5VGx7kYE/ZFTXCp6P0gy5OldB9EhV52KeaJQ+VIYtXYeWyolsXwfHHYWdgg79AdH/zvMakSMFVGAMIgT7sSJE2n6ekfXlMZpRBkZpAdg2cK+uHllMXLmTI/KnkPRttMs+Pj4sTVMj4eP36NC1SEYPWEDq5FyzesZSpbIzUrmxWqJsCJ+LLLiQd3JqBHQkPb0yI7fQeEoXHE1DXdKnDLJG0KzJQmIkMjIWPQYeAzPb/ZG0YLmEWigVxUXPH3/m5XUJzwiRqO32IJABIEBh151koiP9Ckssa+1IwaXS4aam4OpobSlqUyiNjUzmbfNBlyoKRE22YFlr1ilHH+igEwpdWCSKXNcV1A/anAFbNr5CMEhkVi75QHuXOiOrasaI3dON7ZG4jRtkBfzpniiWsMtGDLuDL59D6bi49qNZ2jSajKNrtm45ST0GbgM8xfvR/8hy1HeYzAq1Pekw62WX9yPxj07sG9TD0vJv3xHs8Ov+m8kT56c1YoYK6IAkUCyRY4YMQKtWrVCVMmMxm9QGSHdO9fBjYsL0bNbXXToNhfV64zErTsv2VLToEPXORgzfgP2bBuDa9fjx/lPmrYVpSTio3zZ/KzGvHj46B3NjG92EONZBwb08d1t8PhaT1w53gnnDrVH76HH2RIzxZxFiGTfWnTZS8ORmkqo3USRGO/hElFla6P547174xwYtuQ+K+kRFcIjKCwW4/f6YMi2Txi96wte+gjTEznxQhgqrPsDT4nQIPNi6awxyzM57G2Aspms8XOUM+bV1q6HmKN8GuClAl1IBg/I5H01GM5OdvjgHYjCFVZj9ULNAzGQ4Vh3b25CsRKV0WPodfpSb93Gkxg1rBUdxr166UA0blAOEeGRqFq5CJY/vAqPpvVoz4c2Q4ErPiiNO6H3cbup+b84MQdEASKhWbNm6Nq1K76ks0LRX3dYrYgmkOSFJALUlnXDMW/hPnrjmbdwr06HZ5Heq7UbTtKwwbKEhobjzLl72HdQ+c3o6fOP+Pz5J2rUHYX8+TJTB/MMGVIhOiaGbvONm89x5dpTzJqmHwdtQzCwf2PkK9qNtpdZoCPhoQhitCaztUavIcep82/3Acfwwy/heWgWmKMIkewTucZ/BYajXk2pQ665kMrZFr+CInD+zndWox7dG+XAtYc/Nf57tVHR6+H3JxotF79DndmvkC11MjQq4YJSORwwcb8P6s99Q9eJlBzHpad9kWvwE9Sd/RpH7/">
            <a:extLst>
              <a:ext uri="{FF2B5EF4-FFF2-40B4-BE49-F238E27FC236}">
                <a16:creationId xmlns:a16="http://schemas.microsoft.com/office/drawing/2014/main" id="{F2F0C8C1-8803-70E1-F752-98053E26400A}"/>
              </a:ext>
            </a:extLst>
          </p:cNvPr>
          <p:cNvSpPr/>
          <p:nvPr/>
        </p:nvSpPr>
        <p:spPr>
          <a:xfrm>
            <a:off x="1145825" y="730662"/>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562;p5" descr="https://www.tropicaltidbits.com/analysis/models/cfs-mon/2024081406/cfs-mon_01_apcpna_multimonth_samer_1.png">
            <a:extLst>
              <a:ext uri="{FF2B5EF4-FFF2-40B4-BE49-F238E27FC236}">
                <a16:creationId xmlns:a16="http://schemas.microsoft.com/office/drawing/2014/main" id="{C7BD7529-F5F7-B671-11C8-7751264E7742}"/>
              </a:ext>
            </a:extLst>
          </p:cNvPr>
          <p:cNvSpPr/>
          <p:nvPr/>
        </p:nvSpPr>
        <p:spPr>
          <a:xfrm>
            <a:off x="1450975" y="9223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563;p5" descr="data:image/png;base64,iVBORw0KGgoAAAANSUhEUgAAAyAAAAMWCAYAAAAJU+LYAAAAAXNSR0IArs4c6QAAAARnQU1BAACxjwv8YQUAAAAJcEhZcwAAEnQAABJ0Ad5mH3gAAAAGYktHRAAAAAAAAPlDu38AAAAJdnBBZwAAAyAAAAMWAD1IqSwAAAAldEVYdGRhdGU6Y3JlYXRlADIwMTQtMTAtMTVUMDk6Mjk6MzUtMDM6MDCF9x2IAAAAJXRFWHRkYXRlOm1vZGlmeQAyMDE0LTEwLTE1VDA5OjI5OjM1LTAzOjAw9KqlNAAA/xxJREFUeF7snQdgFEUXx//pCUkIEHrvHem9d1ABPxFQiqKIoCCKIFW6KFUQpQkKiIKAINJUiqB0EOlVeu8thfT79j/ZuWwud8kluRTI/MKwu7NzW2d335t5742TSQMKhUKhUCgUCoVCkQo461OFQqFQKBQKhUKhSHGUAqJQKBQKQVBQkD6nUCgUCkXKoRQQhUKRLrhz5w4CAwP1JUVasH37dn0uedy6dUufU6QXLl++rM89m1y/fl2fUygUTwNKAVEoFOmCDRs2IDIyUl9SpAVbt27V55LH2rVr9TlFeuDQoUPPvALC94dCoXh6UAqIQqFIF6xfv16fU6QFp0+fxtWrV/WlpBMaGorNmzfrS4r0QEZQCNX7Q6F4ulAKiEKhSHPCw8OxceNGfUmRFvz555/6XPL466+/lCldOuNZF86V0qtQPH2oMLwKhR3wAxccHAxnZ2f4+fnpudHQcZfrnZyc4OXlBU9PT31NDHzM7t69K37r7u6u58ZA06PHjx8jKipK7MNIpkyZ4OHhoS/FwPLcr61tEu7TxcUFmTNnFlNLIiIi4Orqqi/FRp4Xj53HlCVLFnGOjoAKR0BAAHx9feHm5iZMf5o0aYKHDx+K8wkJCcGTJ0/M14PlrB2nLMfrx/OT5bh9CsE89mzZsumlY8Pf8Z7y2vr4+Oi5sbF2Pwh/yySvh3yNGpd5PJZ1hXCfPD5r6wiPW9YnpqxZs+pr4ofXk+VtnYslPI6wsDBxX0mHDh1EPfrxxx/FMs/90aNHYsrtsl6zLlrC7fB45XF+8MEHOHfuHNatWyeWLYmvztkDry3rCadM8v7w+Pj82UNyj4G/5/WW9c6It7d3nOdRlrdWn6yVt6zXlvC8+Rtr95rr7t+/L7bLa3L79m3kyZNHKIb16tWL9a4x3tfEHqOsH9wey/M5Yjlug/VKbkPuh0ku23rmrO3bGvL55jb4/mDjRcuWLcW5WyMx91s+27beGwqFwkFoD6xCoYiHGzdumLQPHb9sIg0cOFBfYzJpQpZJExDM67QPsOnSpUv6WpNJE+JN77zzjnk9y3bu3Nmkfbj1EtFUrlzZXMYyaR9k0//+9z9xHJIZM2aY12sfdtO9e/f0NTFoH2ZzmapVq+q5MZw5c0as4/FZsmnTJpP2wTb/nqlt27b62qTD69GzZ09xzNymJrSahg0bZtKEB7GsCZbi+vE6GvddrFgxkyac6FuJ5r///jNpAmescmXKlDFpwolJE7jMeVWqVNF/EcOKFSvM63l9V61apa+JoVKlSuIaasKgnhPDhx9+aP59fMnIrl27TDlz5jSvy5s3r2np0qX62mh4HDwe4zZef/11fa11+Btj+VKlSpl27Nihr43LiRMnTDVq1DCXr169uum7774T861atdJLmcz3RCZei7///ltfazKdPXvWVLNmTfN6Xq+FCxeK+dq1a+ulYvPee++J9Xv37tVzEk+3bt3M+zQm1qlGjRqZLl++rJe0Dq+PJgCbNKFUz0kcrIdFixa1egxM8hnXlH/9FyZT8eLFrZZlYvnXXnvNXP7q1aux3je20nPPPSfKS3hc48aNMz/3PMdevXqZ3n//fbEs713Dhg1jbUdTLEy7d+8Wz5gx35h4jF27do313uL7wFiG7wu+NzRlJla+tcQ6Z0n79u3FuvPnz+s5ceH748033zRvJ0eOHKYRI0aY6tatK5atcfz4cbGO1yI+jh07Zipfvrx523w3ffPNN/pahULhaJQColAkAAXa4cOHmwoUKCA+TP7+/qbg4GCxjsJCv379xEe8YMGCpqFDh5pCQ0PFOvL888+bP2jGxA+wUQCaN2+eqUmTJmIdP3xUCpgoUMnfUHCKjIwU5Y8ePWrq0aOHed3q1atFvoTHJ4V8bnf+/Pn6mhh+/PFHsZ5CuyU3b940ffDBByZfX1/zNlauXKmvTTpt2rQxHzMFnty5c5uXmaiA8PrxOubKlUvk1atXTyhclvAcBw8eLK47y1Gonj17tlg3adIkU4kSJUQ+lRlLBg0aJNZR2KeAZlQaJfLYtmzZoufE0KFDB7GOifeJwh7nKZRR+JbrJEeOHBF1RObL68q0YcMGvZRJHAePx9PTU6yjQmBcbwkVYLkdJqmQUQilomHJ9evXzfumwFirVq1Yv2eSLFu2TOyfeTye/v37m27fvi3WUeHlc8B1CW3HSIsWLcS60aNH6zmJh9dDCr/cN68/hVepuFHJe/DggV46Lny+WI4KYVJhfWS95Hao7Mrn1ajYUTmTfPXVV+byrNeyvFGBk4oy6z+VcqlEc5uyPJOx7hgZM2aMOZ8KklEJZ2JdId9//735XcNtDRgwwHT//n1xTvL4qRxbO0YqpRK+D4zboVLO94Ysy+eHiphc7t69u/kZ4H2zpFq1amLdnDlz9Jy4GJViKnWFChUyLzNZY/HixWJduXLl9Jy4XLt2LVajh7Fhg+9mhULheKw/sQqFIg7Nmzc3f5QmT56s50bj5+dneuGFF/SlaJYsWWIuzxZGQsVB9ph8+umnIk8iFYKyZcvqOdFcuHDBvB2jMEphXebz427kt99+M6/jdq0hW5J5PAEBAXpubAoXLhzvNhLD8uXLzcckrwdbbRs3bmzO5zlJpCA/a9YsPcc6Usn7/PPP9ZxoRo0aZd4uWzeNNGjQQORT0LDGlStXzL819nhJZI+VFKSzZcsmlrdv324KDAw0/5ZQaZTKK4UsKrSE94x5bDG2vP5SuJdCozUoZEvFp0uXLiKP+5LXjUKoJfXr1xfrKLg9fvxY5N25c0fkMVFpNSIVHB6PEalIUsiV2zEKn0yW8F5L4d9WD4m98DpzO8b7R6VI3oeXXnpJz42N7PVjYst5cmC95HZYl4xQ2ZT7kPWcyPKW5866Kcsbe5hkHbWs13v27DGXl1DZlHnGVvtp06aZ83nNJPJdw+fbCPfFfCoWRnbu3GneDnsUJNa2I8vxXUeFWi7z2f7rr7/My0bYyyiVE1s9rT/88IP5t/v27RN5rFNszLG2TQmfDa7je47PpjWkcshGC/ayENlIwXTu3DmRp1AoHEfCxpYKhUKgfSDNvhjjxo0Tts7xMX78eDF95513UKtWLTFfvnx5jBkzRsxPmTJF2DwnhPZxR6VKlcT8pk2bxNQSTeHQ56Kxx6GbfhfOzs7Chnvbtm16bsrBa0Z69Ohhvh6awItff/1VzDsa2rZL/vjjD30Owj79n3/+0ZesY7x+q1ev1udi0JRCMS1WrJiYGqEdvBFuS1NohC3/qlWrzLbomqAofFboQ/HTTz+JvMSwYMECsw/Q/PnzRR7v59KlS8X0/Pnzscb1MC5ryqDYN8mePTu++OILMa99E8Q0PjjGh3Rq1oRC83Zy5col6rQtNMEcmtIk5vfv3y/s7B0JbfYXL14s5lmnrl27JuaNJHRfHUGFChXEM0vsea7KlSuHIkWKiPnff/9dTK3BCGX0fbBW5yZNmiSmmmKMnj17inny4Ycf6nPR/hVJpU6dOmYfH01JEtOEkOdkxFoe2bVrl3guyZYtW6weq3yf9unTB5rSIeb5/kjoXWd8z9EPxpL//vsPO3bsEPPLli0z+zlNmDABmqIu5mfMmCGmCoXCcSgFRKFIBFRAvLy8hBPn9OnT9dy4ULg6efKkmO/Vq5eYSvgBJQ8fPhQfP3uQH2QKsdagUEgBU0JFhQqTLU6cOCEEmqJFi4rldTYchh0FHWGPHTsm5umkbEQKsCnJypUr9bloYYdCf3zw+klFgQ7VPH4jXbt2FdMqVaqIqSXG+0SBitSoUQMFChQQ88TNzQ0vv/yymE9KmFR5z1599dVYyhaFpooVK4p5Y2QrqTRwPY/FiBRaqYwkBI+V9dHf318EDjDSt29fMaXAZ4kUFPkM0SnYXkE2MTz//PNCEaEiZU0wZZ5sRGB9pBN1SlC6dGl9zj6k4ifrnCVUNLlNKvHyHtWuXVtM+VupTPXv319MjVB5IAnV+YQoVaqUmCakpJYpU0ZMLRVxki9fPjFt2LChmErkveJzw+AXBw4cEMsSjmEi36f9+vUTU4kMomAN3mMOUCgVH2vvOamUU4GmAiehcvPuu++KeWMDhkKhcAxKAVEoEgE/SoMGDRLzbCGTLbqWsLWXQhqFHdl7IeEHUwqilh9aaxw8eFBsj1DAskRGU5Ifcbb88sNrTQCQyLL/+9//xDSlFRAKvxRcKHSzhdiSH/XISykFW9wpxBFrgqkR3jcqIOylyZEjhzhuyxCfX331lcgvW7asnhMbCthSUJMCjlQ2jMj7aU89sOTw4cNi+sILL4ipkTZt2oipUciXPU3W6hCjCVEobNGihZ5jG6nMNW/eXEyNsL4zmlbr1q31nBh43RmNTQqfKRUaVp6fZZ1m7wF7JBo0aCCeGd4fR4UetkRuNz7hWML6cfHiRTEv75sljIpFwZxR7QiPnYo0Yd1hYwaxdm/nzp0rptaiTtkLn4k9e/aIedkTYgs2bsi6bwkVU66z7Bni80blRL4rLQV+2TPExp+SJUuKeSPsDbSGfNbls2ftPSevo7W6L+s4GyH4TCsUCsehFBCFIpF89NFHQpBii+LEiRP13NjI1n5+rK21BhcvXlxMZauekUuXLomWZX6QqajIVnYK7o0aNRLzRmTr3s8//yym0kwrPoGDZaigyBY+Ki0pOVIye2iIbEW1hEI0lZOUgL0DFD6lmQWFkpw5c4p5a/z777+4d++eEEikQJccc51Tp06JqbVzlwoMW2kTA4VRHiORvR1GSpQoIabG+nXnzh0xlS3UljCMqT3Ie0nTIWu89NJL+lwM7BHk9W/cuDHat28v8lJqcDzZu3Pjxg0xlVCAZs8lhUopWK5Zs0ZMkwMFUzZEMLFXkecow9BSGbOEAjqf47x584rwuFSICHs0qlWrJuaJFOK//fZb8zW1PCci7wd7PNkrZQnNPq2ZbcWH8Zz4bpC9KFQwbSlJSYX1ko0sfN6komDssSQMK0yMPRRGXnzxRau9w3zP8T3Yu3dvsUxTSCYj3DexbCgivHaE7w8qIQqFwnEoBUShSCRUPoYPHy7maYZlaZ5DpD2zLUE3f/78YmqtVY2tnRSCKWxQoGGvC/0maMvMeUuknfLOnTuFnTM/uvwY2+oBYU8AWyDZEk3lRf4+oZ4BR2BLyWCLNAW3lEAqcGxxZwsyBQ5pvmINeR0opLZt21bMS6UuKci6YK3lmHWJ2GoxtoWx3sgeMCNyX3LfRmyZ+Vjr0YgPW9uxpkzS9p71mkKmVHTY6p9YxcsebB2XvK/cv+z527Bhg5gmB7ag0+yLiQ0GfLaofHz55ZdWFQIqj4cOHcLNmzdF4jNNs0zLY+GzTKgAsDzhb21h67yJNaUwPthzJs+J76q9e/eKdwr9luLrWU0K7F1kDwvrn+w5Y48vx/mwxNY50iytfv36+lI0rG+sd1T2aGoqe50tn2X5LOXOnVtMjRjNWK09SwqFIukoBUShSALvv/++EC4ozEvnaiPSJl+2TloinZitCeRsKadJhWxxo4Aybdo0q8IM4YeTH0p+cCkM8QNbs2ZNqz0vhIoKe2+kyYFs0fzll1/ENCWxJlRI2rVrp885lmbNmokpTZCksJOQAkLBi46uTZs2Fdef90P2aiUW6XMgzWeMSNMZa4plfBjrjWwdNiL3Zc0PyCjEUvGRQQEoqNH0ha329jiI27qX1pRJKfSxzlHhZes/SY5iZwtbQjrvK58V9iSyTvCas/EguS3b7MVgoAkmtsRTweFzL/1hLGG94n2XSgWF6qlTp8Yx15LC9siRI80mWrLn1Brx3bPEKiC8P9bO6fXXX9dLOA7eF76rqICwF4I+YXxG2eBiSWLeH+xx4zWR7zmeB7F8z8lnhI09lhivqXyOFQqFY1AKiEKRBGiLLBUP2ljzg2nkueeeE1OayVjr5ZBCjzV/CAl7J2iSwW3H5yPBjzcVDrJo0SJh0iA/utaQ9tJHjx7FkCFDzD04/ODLVldHI3t8aOZlq7WfQlJiBXF7kOYjdNKnyQ2vly0FhJHNKLjQ94O9XJ9//rnZ6TepjqjSVOn48eNiakT6cRQsWFBM7YWReug0S6QJiRFpemU0z5IOwFL5JaxbNPljMAQK7hTwuBxfa6+8l8agB5ZYCoMrVqwQigmjdbHOyZ5B5jsaeT2M15QKGSOfUYkfOnSoiPolBX7ZM5JUaO7GdwATzcror2CPMz/fEWxsoHlPQpHg2PvAZ8OaQinvB58rWw0efAbiMzu0hA7vludkqwEkuVAh4LExghrvjeyJMF4TWdfPnDkjptawVLIYoY3I95xUyi2jbEmzN2t+WPL5pPKRWDM2hUIRP0oBUSiSyNtvvy1aPylASAdnCRULCg1UPmi+YIQKgrTlrlq1qpjaQkZboulDfLzyyitiKu3q4zOnkYI0bcvpw8KQrIStffY6Q1MYSoyyQF8KCv68Tvv27dNzY6Bg2r17d7siYtWrV0/s2/K62kLa2hOeO1tZbTnSUtCiEnb69GlxbZik74S8TolF+u0wBK8l0hFbhiVOCON1l6Zl1nwppPBmjDYkzY6M/iyso+wV+vjjj8Uyy/P+WDPrkki/BpoMWVMmud6oWNDMinb3jDglr6ls/afSm1jzs/jgtuT1MCpBFHIpdFIJlMcgA0gk9b46AkYwI7NmzRJTW9CPgY0L7HnlObIO8N4RKplSubCmyPAas36xVy+9QVNT1guaosn7IiMDGh3GadbHc6aCLANyGJk9ezbee+89fSka6bg+b948sV1ZJ/me434lsoFCRqszIrdBx3d5vRUKhWNQCohCkURoBsMPG2GLsTHMJVsqZcsaIyYZkWMlsKVPhsG1BU2ACAU2RtaxFfpX2tWzN4PCo+wRsYTr2RLYpUsXYbojkzxWy/FEHAWFH9nrMHnyZDGV0DF4wIABomVeCtfxQRMykhiBQEaK4rnG1zskI1ax5VNeG9lCzpZ1mrklllatWokpf29sweW2pFKSWBMZIh12lyxZEsvsiPuQju+yXhCaoFAJpEJg2eovlaz4/Agk9IthOQqOls75PB8GQ5DbI3JfFKDlNZXjovCZkcqII+A4DuzF4vHJ604YBY11i9dFHoN0QKdzurVeytRA1kXWafqOzJkzRyxbo1u3bqIVXjZeGFvxO3fuLKbyfWSEoXlpPsh7n96Q43LwXsj7Iusue3PYG0eoYMl3lBzzREJztoEDB8YKosHf8l1HkzG5XSaptBvfc3zH8tqwt1o+/4QNEfLdLZV3hULhOJQColAkA374ZRQqS1MYmhMQCkWyZZIfXKmAyHC+8cEoSXT6ZKsnP5QUJqyNXUBTDmn2UbduXZvCOVu7uS0Ko+wFkKlTp05ivbVWekchrwcj3Ejhj71HFKyohEjHfntJjE22dCYn8SkgFJbZ2knzGHltGJGMJk/GSFqJgT02VDR53akIsQWW8xRquE32+tgj4FgKyWw9Z92g8svWfm6TSo1s+afplzFqEHuBZM/YG2+8YXYApzngd999J+btEcSp4MoeN/YCygH/2HLNMRp4X+RYN4R+HqyPPC55TWk2JM3DZCtzcqFJGH0WCHthuB8Je76kyZM8Bipn0ndKhphNbSgQsyGD151+MzIqXXxYM32Trf9cJwc6ZX2g6RGVad6n9NgDwrrB3h3eC3lfeI9kw4zR7JHnQmiOKnsO2aP62muvCUVW9uIRblc+b3K7TB07dhTrje859pDKhh6+B6mokDfffFPMUznh9VMoFA5Ge0gVCkU8BAYGmrQPl0kT8E2urq4m7WNp0gRRfa3J9PPPP9OGxJQlSxY9Jwb+juuYNGHHPN+wYUNTZGSkXspkGjZsmKl8+fJinSZUmjSB1HTz5k2xjvuTv/Py8hK/27p1q0kTjEWeJsyZtI+ludzIkSPF77kdLnO73P706dNN2sfW5OTkJPY/btw4sf1t27aZ6tSpI8pynSZcmk6cOGHSPt5if3IbzZo1E6lq1aoijymxaAqb+bea4G2e5z6joqJEmYcPH4plTdAV60qXLm3eN5P8De9B+/btxX3hcvHixU0DBw4U2+nZs6dYZn7t2rVNmtAizo33b+bMmaZatWqJdZpwYWrdurVp586dpueff17kFShQQOQdOHBAHA+36e/vL9YVLFjQtGjRIpFP/vnnH1FWEyLF+mrVqpkWLFigr41BE87N15L75HFwnklTSvVSJpMmLMbaXqVKlcznLc+HSaIplOK8mMffcNuc9/T0NGmKhV4qhjt37pg0QdS8HdYHOc/EayCZMGGC2D/zue02bdqYLly4INZpSrApd+7c5t/ly5fPPL948WJRhmgKgaj3vJc8Bz4rZPbs2aZixYqJ8pkzZxb10174W15n/pbny+1Wr17dvH/eIx4fuX37tklTukR+oUKFxPkdOXJErOvbt69JE0rFuiJFipiWLFki8u2Bv2W95G+5DdbXgIAAfW1cPvjgA3N5XguWf/DggVgn6yITrwW3oylQ5mPjfZd1gEmW5bkbmTp1qnmd8dniPQwKCtJLmUyjR482v2tYJzXl3HTlyhVxjLKOsY7wGPks2mLKlCmxtsP3Beu5ZPny5SZN+TYfhybkm7Zv3y7WaQqD2D7Pgc+v8Z06atQocQ/5Gz53s2bNEvmEz7vcHq+VpuyKeb5XJPPmzTNpyrb5PacpJiJ/7969prp164ryXPfSSy+Zz4/1hO9vuU5ulykx9UKhUNiP6gFRKBKALaRs3dWeFxHdii3GcgwGQlMYmkZYhoEkmjAGTbgSDpzah02YhtDciPbz2sdXLxXdekxTArYUswyXpVnNjBkzRGs2zRA04UH8jjbTNE/QPvyiFf3s2bOi1ZetqfQ/4e+5HW6P2+V6RtJhiyFbfWkCwzxCUwWaLLDlmr/h+XH7XM/tcRvsdWHrKhPLJxU6wI8YMUK0RnK7NBWjWdnChQvN5lfsIeDx8zxZhiY1ct9MErYay/vCcrxedL6maQrNkLjM+0WTFWl+wQhMjHbD8+O58px5nmzF5/Xk+bJHgXnSaZXb5DXj8XCbRlMPlmFZruf2aHokIxYZ0QQ74bPCOsJyNO/gPWXrvxwHgsjtyXvB45bnzV4iS9hyy14ttu7z+vHcuT226Fsz72MvGZ2xafLFa8PyHJeDARVYR41mS6wH3D+vrbxOrEuE4YNp1sReDbkdztP/Qvot8Rx5f/h7Xjueg+wt4TXkdeY6/tZ4XxOCv+V14vXhvvlb5nEfbA2nD4sMb8y6w7rO+8q6z3Og7wfrDOsIz4u/Yzl5bAkhf8vf8Ph53bldowmmJcby3B+vizTno38Xe90Y+ICDm8r3DbfL8tyurAPG62TZk8fxibgtBhvgNeV7gO8LvmvYgyfhNvg8c9u8Ljx21i36PbF+M5/wGIxRoCxhPTduh/VF+tUQ3hNeU67jdebzJZ3kuV2W5zoeK+el2R6Pg3ncLt9t0gyLsPdj8ODB5vcHe/hoJkU/Dwmfb+N7jtsmfGdbvufk+fHa87mgrxrXs+7yOtJ3iHVKoVA4HiftZUotX6FQKBQKhUKhUChSHNUDolAoFAqFQqFQKFINpYAoFIpY0PxAoVAoFAqFIqVQCohCoYiFtYHtFAqFQqFQKByFUkAUCkUsON6IQqFQKBQKRUqhFBCFQhELpYAoFAqFQqFISZQColAozDAcJ8OrKhQKhUKhUKQUSgFRKBRmOFK7ckJXKBQKhUKRkigFRKGwAQel4mBgHKCtatWq8PX1FQNgVatWTeQzcVDBLVu2oFatWsiSJYsYAI3rmTgQGAd+e//992MNIscBr+rWrYtcuXLB29sblSpVEoNpcXC8Zs2aiQEHOUDXkiVL9F/EwAHjOIhWwYIF0bJlSzHoVps2bcRAiByUsFSpUub9M/F4eJwcLNEIB5ibOnWqOA6W69KlC/7++29xLhIOkifPk2WKFCki9lG2bFmxLNfxGF555RUxmBoHhjMeQ+7cucVgYbt27dK3Cpw6dQoNGzYU63j+HERPljdu9+uvv9Z/YR80Hatdu7a4RxxYjAMQSrgtXmeu433p16+fviYaDlz2+eefm/fNAf44EJuRKVOmiIEMeQ04iODAgQNFvtxviRIlxPZbt26NVatWiUEWZZ1g/bF2jrzG5I8//hDlef1Yz4wDukn4O9YL7vuDDz4Qg6i98MILYsBB431hYh3i9v7991/919GDvxnrSpkyZczlWRdr1KgRq7wRDvo4a9Ys83Gzvh86dEhfm3x4LcuXLy+Oi9eYx8QpB3DkYHDG4ao4oB+vsTzv0qVLm8+DideQx9ijRw/9FzAfN+uisSzrBOsg88n48ePNebwmxrJMcjt8VgmvCesTn0lOrcH7z+PkQJhz5szB4cOHUa9ePeTJk0fsp2LFimLbXJ8tWzYxMKRxsM8jR46IASzz5s0rBhS0LP+///3PfDyWBAYG4o033hDHzAH2+B6wVTY58P7x/Hl8+fPnF88P3wuW8Lx5ftaYNGmSuA+8Jjw/Ce99t27dRP3m+XLd0qVLxfMoy/N5Z74xyXvFgRYJB2q0dozcNp8p3iO+4+Tv+Y7lM81n0xasm3I/fP/FV1ahUMRGKSAKhQ1+++03MaWwzpGX+THnSNBG4ZAfII5UzFF2OSowhSOO6MsyLMt8Cr8UluQo0hQEuZ7r+FuOzksFhaP+Mp+JAt/3338vyhtZsWKF6KGgEMHj4qjJnHIbnGe+3AYTj4fwOCXXr18XSgKFBioGFCR/+uknoRR8+eWX4jwItyvhtrht7oP7kqOEEwrvLEuBn/NcL/fPeW6fig5HaTaW5zbk+cvyTJIDBw7oc/bBUZy5TV5nTinQSOR94ToKd8Zz43Wn8M0R6yVUKihQsEdIwnvEe8ZrwBGW5bHyHDjP8+f2uR/uz1gneDzWzlEeh9wGrw3r2aZNm0S+ESoHrBfyHrMecCrvvfE68hg4IjgVH9YZYlneWFd4TWh6x/LLli0T5SUUACnw9+nTR8+BGNWdwp9l2aRiPC4eC5dZTzlaNYVmo8LIa8DrZqyP8jyYeA2JteeHI5Iby164cEFcezm6Pe8Xt8c83j9jWSYJR3EnrBM8Xl7bY8eOmZ9xCUcL5/3ncfKesDznuS0ucz/yfGWi8krhl8dKjOX57rAsv3r1ahQoUEDs3wjrEZUzeR14zHwPULHjeTsSHgePi8cn74e8RhLel507d4rR8nkPLeG15zZ4Tfjsb9u2TeSz/vF+y+2yDK+jvPYJ3SseE5G/5TKvJZfltZV1yfhM8Bmn8tKqVSuMGjVKbMPIxx9/HKthhw0WLMuGDIVCYQfaw61QKKzAx4NJE/xMly5dMi8T7SMaa1kTPMzLLCvRBChz/tChQ/XcaPz9/UX+unXr9JxoNCFQ5HO9Jblz5xbrnnvuOT0nmg4dOoj8d999V8+JRhMURT6TRFM0TE5OTuJ4NOFb5GkCicnd3T1W2QULFoj5rFmziuUGDRqIZe0DK5ZlWXm+3bp1E8v9+/cXyyQqKsrUtm1bke/t7W3SPvL6GpMpR44cIv/HH3/Uc6LRFCORz/0lFuN98PDwMGlCi77GZNq+fbvV/WnCrch3dXUV90ITlMT1ZZ6Pj49JUx70kibTDz/8IPLz5s2r58SgCXax7outOkHkvf/uu+/0nGhk+e7du+s50WjCjXmdvP6S559/Pk6+JhCb71f27NnFsqRdu3Yif8iQIXpO7PLZsmUz1wsyceJEke/s7GxatGiRSRMeTS1atBB5rDPnz5/XSyaPWbNmiW3Wrl1bzzGZhg8fLvKY1q9fr+dG06RJE5FvPA+iKY3m30jkMuuj5Nq1a+KeM3/Dhg16rknUAeZZe/7kdoz3U9YrppUrV+q50cyZM8e87siRI3puNNaef00IF88J85s2barnRqMpGXHKa0K4yc/PT+RbPi/yPnt6eppOnz4ttp0nTx6RV6xYsVh1whHwueK2CxcurOfEZvPmzWI9E6+ZNYzXslq1anpuNKzfzDdeR1ney8tLz4lBbsdYXh5j2bJl9Zxo5LYtryHfp8zn+/Lq1at6rsm0ZcsWkcd1o0ePFnkffvihWOZzwveuQqGIH9UDolAkAHsvLLGWZw2Wo1kH0YQ3MU0ITTARU7bq0VxJwlZattAlBprbWMLWa01wxGeffSZMR4gmNAjTECOyldTaNuyFpgk///yzmGcPBc28EkJeW02wFdOkQHMTtrjyHOODra40iyGc0qSJ14a9ATTVYCvyvHnzxHrSvHlzMWXrvGw1J2yt1oRSYRZnD/Ka2jpH2fsmsdYjEh+aEARNYBfz7H2h2V98sLw0B2Nr844dO8Q8W6rlNfzkk0/w+uuvw8XFBZrALsy82MpNU76U4tNPP8VLL70k5jVFQ0wTgmY0tmB9lPB8eH40v2EPT2LQvp36XGzYG2EksfeN5lobN24U8zSH5DMTHzTXk+X5bMnyrJtr1qwR87xX7M3jtuUYP+xZ0pQlMZ9ayOMk9pgqsc5aPgdJwbInJjHQxI7vSN5v+R4j7C1lHp932Tsybdo00ZOqKbnC3EuhUMSPUkAUigTw8/PT52KIT8ixhL4ORJqGJATt/CnkEeNHOzHCDE2e+PGUyowRHoc0hzBCcw0jUsiS9vG2oAlTfBjPx5YwQIGe9tY0CZPHQYEpqdCGm/AacNu2oJkHj4lKx1tvvaXnQixLHw/am0sodEsFyShEyfskFRRrcF88Rwr4CV1TmpsYlRNun0pCYvDx8dHn7BPCaAMvkYIsTWGopBGjiRrvJ5UDQpOhlGTy5MlievTo0Vh+PUZoAsV7TiU/X758eq5taPsvTZOmT58upragCSWfJyKfJ1uKgVTiCI8pKSGtaU4lsWaqZIm18jRz4vNLP5bGjRuLPMLltm3bivkffvhBTFML1mH6RJGE6ox8B9DMyZayZ40FCxYIJYDXXl4XaYaaVOjHR6QpFxslaN5IZOOSRCrrfI+xnEKhsI1SQBQKG/DDZ+vjR2EtvvVGpACbkNBpRPZMGFvd+AGXgnxC8AMoFQzL45TCFB1CaddvFHSHDh1qVrjGjh0rfid9NyyR202oh4QfawoEbH2mI6k1eAy0t2YvDAUmbvf48eP62sTDVm0KDlSOpKBsDeln0qhRo1it40S2ip8+fVq0akqkAGdsQea9YZ3gNbXFyZMnxTleu3ZN9LbwHBlUwBK2ahOp1FCo3Lp1a6IVMqkgsc6wBTwhpIJLRUcqcPL60HmXvUpGmjRpIqbslUuukBcfdESXSoUtgZ7CHo+VvXs8flk3JZbLVKZYJ+nQzcAP8bF7925zEAX2JnE71uox6w99C2TwAtZ7+hIkFrakEyoL9tzzGTNmiCnru6w7MpgEHdQtYcAIkprhtqlQ89nmc0b4LMR3beRx8x1g9F9LCJ4TE+sDe4F4r+Q+kwJ7gWWvs3wmWMe4XQY7sHyn04+OjRdc78ggDQrFs4hSQBQKBzN79mz06tUL7777rhD8Nm/eLPIp3NsLew0IP3ZsvaYAzO0k1PNCE4uJEyeKeVuttDwmCnWEPQSc54dz3bp1aNGihchPDhQARo8ejVdffVUI64zGRBjJx9rxs7X2xx9/FPN0BHUEFLqlcE8TKqO5lBFpEsbIR5YwOhdhb5HRaffFF18U0+3btwshlkoOFYQGDRrE6kUwwjohFQqjIGwNRughUvncs2eP6IVghK34oMM87z0TFQY6xBJGvmLPjSXc7ogRI/Daa6+Jc5L3nooXhV/CMkReCyOyJyg1hC2pgFhTSnmMshcjIZMlQsdwWd8YdMEWbPHmtTxx4oSeEz/yGsv7nFCPpawHvM/yvvE8pQIyaNCgWEqxsTx757p37y6ikU2YMEHks7dA9pJJhYmRxSxhDwFhbxIduVMDvrt4/HwnUEnifHy9Q+y9kKZ3vA7GBgBrUEnn9ZMmZkmFjufs1ejYsSM6dOhgfk8yKIBUuOUzwShmlr2SbDhitDKiFBCFIgG0F4FCoUgAOp3ycbH1yBgdji1TpkyZTJ999pleMgZrTqjkhRdeEI6ldB7l+m3btpmdyaVDt6UT+iuvvCLyjUkTPvS1sSlRooRwBtc+2CZN0Iz1GzoXW3OwJtJJ2dIJWtKlS5dY2zKm6tWrx3IIJ3RutyzXt29ffW3SkPeBzqOa4mB2un3rrbesOqFLZ3M6QFtD3gOjIyuvnaYginxNGDE7PU+ZMkUvEY2tOkEHVltwPZ2POeW+NcHKNHLkSLFcpUoVMbW8/tIh3FricR4+fFgvGY2mbFgty1S3bl3TgwcP9JIxjsy27rm1OszzZvCFhJKmLOi/iIb3gNsyOqFLrDnON2rUSOQZkyaQ62tt06lTJ1GWwR6swXOx3C6TLWS9atmypZjyuAivJQMAyN9bOqFL53FricEmAgMD9ZLRWD6rMmnKtqlXr16xHOz5zuE6y3cLsRUcQVNIrN4ny8Q6aY34nNAZoEIT1k337t0zaYqFKGcZaIHIa8m6cPLkSfEbLjP4Q3xO6JbJWIeNJOSEbi1pyrwIAiFhHWQ+gyBYw1pQCIVCERfVA6JQOBj2JNABVJpR/frrr4nq/ZBIUyluT7amWvppSGRLKc0rpMMxW8GtwVCUNCtiyyL9I+isXKdOHbGOrbc0LUgKsjWwc+fOwvxEtqjTHIrLlq3w8vrQRGr+/Pli3paJVlKQjvaEvgHW/AekSZs1cxDt/Wi1R4amSJpCJebpJCtNneLrPeI9lE7UHLMgPriex859s7WV94Q9EkafDiPyOmrKm7j3TGwV5zbYO9OzZ0+xXiLPmS3o7GGT956t6XQ+l3b6RNYr1hlrSNMree/ZUk2TPHsSx2FIDnKfPA8ZstVaT5YRmvrJsMTSdMkWNEXktZQ9SQnBek54z2iqxWsbn0+QvG/svZH3jfeQ0Oxn+PDhYl7C+0lYnr1dspeK4wzRpM/YWyKvjaZsiKkR9uhJZF1giGe23Fu7T5ZJHqO98DliDwhDPHMcD2nCSOf4+OC7jr1zhM9OfL0gfCZ5/aR5mfFaJAaOrWK8DzxeTeEx94QQuW0GCbGGNNlK6jEoFBkFpYAoFA6Ggj/NXqTAKZ1oE4v8mFKBoRDKjyFNAeKDwis/9CS+D6C0EaegwgEX6S8yc+ZMkWcrMpO9UDCigE6hm9unCYsc78IaNMviuCQpQdeuXcU1o6mUMZqVRJoWyTEXjJw7d05MeR0ZJcyIHEyNzrRUDim8WTN3kbBOJHTvJLxm0myNUZVo0paQnwKh+Q7vPdPgwYPN/htU/mh2ZAmDI9AcRyq33I+lCZM8JwphltB8RwYgkD4mPHaam1EBSijF55tjiYzQZs0MjechFY+EhD6aLlGQpbIlFS9bUEGQQrM9sB5TeafiOHfuXGEWFJ8CIqFwK+8bBySVUdm+/fZbq07oLE9zP+nIbW0sFqnIyzpsRN5LmgtKcyGWp0Jm7T5Zpvfee0/8htA0MKEoaDSLovLPAAxURGQDB5Vaa8+dEdYRKkkMGiDrszVY73j9ElLuE4JKvrwPVMT53rI0+5PX1lZEQmnuaVRaFApFXJQColCkEG+//baYsrXS2OpoL7JFnY7LdISlEMoPrT3QB4X21oQ9D8bRhyk0WAsTScGCgqT0P0ku3A4VEbaASpt7W1DQpeMp7awpNFGQTKriZoRCJG3DiVS6jNAvhVgLDyxtvSmkSedeiQy3S+GEghHvTULCLwVeDlxGQZWt8Lw+xqhJRqTySeGSypO94X2N8JrK+mJtVGoJww2z9Z77sXT4lYoQlRNLpDMuf8+WcQlt56kAJZTs7QGhQzFt84m0w7eEztoc8Vs6L1O4ZshgIxR2ZZhco+8Hj4PCsS34HPXu3VvMM3QvhVRrkdUoKFOxITJAQXy9YraQg9vxvOPzaeHo+2z5p3BvqWhIhdWaH4rsLaJSLOsslQK2+lu7T5bJ2LPK3k4qdfE93xyxnCxZskQoZPyNJCE/GSr+sgdP+tbER7t27UQ9YO/VmDFjxCjpMihAYpFBKKRCKJE903Sst1RC2HjD3i8indYVCoV1lAKiUKQQHHGYradUPmjmRPOWhELWGqGTL3sTKOTxd/a0pkr40WQvDFtjGZnHWthLa62r/GhSoHQUFEYJex/YCm+rd4WtjTxG9oRQ2SKWIS6TCh1K2RppzYRDChN0MrcU0mWYUjroW0KBna3x3CaTPYImIy5RMKUAy/vD629LAZHbo+BNIdGeHhBrxGe2YkQKvey9oMIrW3GlQM3eDksHX9nyLs3RUgo+O1SOqGTQRMYavEYLFy4UzwjNjljvFy9erK+NhoIynyUqndIRm9AZmudsCz5HvC6EdZJKgS3FQCqOHJWcdcSekMCW2NtYwXOWUZgYaY+KsAyZLOsLezapyBjhdSKJHfvEGtKMikEYbPVy8v1DhZDHuHz5cpHku8yeCFcjR44U5meW52ENKury/BgIg6Ok2+qpSAj5TNDpn+fAMNCEDQgyNC97eY3I82FPDN//CoXCNkoBUShSEPmhZW8IBR9bIW1tYRQSktKaaozeZAl9QIxQeGErpbQLdwSylZsfbwqP9rTky2OWUZaSC3sBjL0pxsEdaWcubfdpm04BlbC3RPp2MFSxNYwKYWKUQyIVMWPPgREelxxzgmUYcSexyIEIeT9t+Q5JZN1i9CTeJwrdhIKWvIfsXZDjiTDCD02ESL9+/cQ0JaDgJ3sy+AzZ0wNorc4z7KsUFo3jftiroFliGZJYIq9jYhsMjEiTJpqWJRSGlwNnEgrbbDyQdZVKM3s+WZ+NPkBUpBgGmteRvaSOguZbMuoTFW0JI4lRCaJCxJ4kNkgw0W+FcF1CjTKs+8Y6ltjeZKNPU2KQIbWpwFDJlr2B5J133hFT9hpLxYs9UXLsoAEDBoipQqGIB+0FpVAo4uHMmTOmoUOHmqOiTJo0SUSDkVy+fNk0duxY83pGSTl+/LhYN3/+fHM+kyYIi2hQmpBhjlTDaDD79+8XUZtmzpxp0oRFEQGJZRYvXizKMCrO6tWrzRFkGN1JEyZMmkAo9lGhQgWRzyhAEyZMMCdN6RH5TBK5zKQJmqYPP/xQRKmReZpgqZeMRhPSTJriZCpSpIhY36pVK9OKFSv0tdF8//335ihN2ofbtGjRIpEfGRlp8vX1NW87V65cJk3RMWlCoMnb21vkaYJJrGOWZdu3by+2YS9Xr141jRs3TvyW12HevHnmyECcyuPXhBmRJzl48KDJ1dVVrGNkIkZhksfAY7OFpqyJMgULFtRzYtAUjDh1wto5yohcjEbEesW8SpUqiXvA8+eyJuyYvv7661jXf8OGDeKceI6lSpUy58vta4KwyGMyXkdulxGAmM9oTXL/ISEhJnd3d/NvjJGMeC6sj8xnna1Tp465HCMByWucHH7//Xdz3eb15Dl07dpVRHhiHus7ozcR1qm5c+eaNMVMrON5yPNm0gRx8/FJqlatKpb5G2NZTYCMVZYRzfg8cpnnaizLJMvK6FF8bnv37i3yePxr1641ZcuWTSyzfvAZlr/hc8byd+/eNX3xxRexnn+5fU14N5dnGaIJuKZp06aZo2axvCa4i3WMkCfLMzECk2Tjxo0mJycnkV+oUKFY22YEPEfw2muvie2xHshty/fHlStXTJryI/IYxUw+j6xrvC6aEiTW9e3bV1yTHTt2xLqWPH4Jo2fJyHOMfEV2795tLs91xvvExHwmGTWLzwyfZ+Zpypl4pjQFSbzL+Owwn88Y6xbrGMmXL595O3w+JIzglj9/fpHPOsqIZ/Ja83nku1yhUMSPUkAUigQYNGiQ+SMkE0OjSqTgaEwUbAg/nEWLFhV5DDvLDxuFc8vyr7zyigiXKj9iMlG5YB6FRuPHkIn5u3btMgvP8SWWkcg8fuQ9PDzMy/z4UkGy5Nq1a2ZhQaYsWbKYP9L8GEsBVSYKBI8fPxbrjcLAd999JwQBY1lbacCAAeL39kKBzfh7HvP169f1tSaxb+aPHz9ez4lh1apVphw5cph/y2v7v//9L15BgmFLWZbCrSVSEUooSQWAYZqN+bxfUoGh4GpZLyjk3Lx5M8F737RpU7PgTiHPsjyFYHmOw4YNM+f//PPPIk9CQbdAgQKxfkslR247uTBktHHbxlSuXDkRklVC4d+yPlpLFLol9pQnDRs2tLrOMkkFpGPHjrHy+QxRAec8GwiM65gYAvinn36Kk29MvEdUkqVix7ppWYYCM6EwL/fHRKHfCMPZ+vj4mNdTWLZUwJPDsWPHTJUrVzZvn8/CnTt3xDqj8iX3zTpLhd+yPi9dutQcxlgmKuJGpLIj6wLDlRvL20pSASlTpkycdVQILcOBs67I6zhnzhxz/kcffSTyJAzNy7pp/C0bYSzvgUKhsI4T/9MeHIVCYQNN0IYmcAjbck04EA7JtO/VPlRiPR8hrqedvCY0CLMJRjxiWULTJoZspO2/DEXL8rRppokC/URoK06zDnb3M7QpzQzkdugHwPXM53bo/EjzHDpa0keEZio8Njo/cvvax13sQ8L9s5yMeEOTBJok0TSDx8zf0UyH+7L8rUTug1OahvCYjaYNPC6GsmVkG+6L66QJEaFZDK8Trxv3RX8LHpc8fyO8hrw2PB7LdfFhvA+aYC2uj2VUHO5XDvRnDZrq0MyIvigyWk98yHsj64KE52CsEzwWI/RRIDxH1gseO31keI957Lx+NH/iNnjNaN7Ba8J7xevL82I9tLwvEvoo0IHX0nmev2d53ieWpx+LjCzFY5DmS5ogbbUu0JGbdvU0C7PcdnLgufGYZN3ms8P7wOtmzfyMZVl/5PWwhOfI+i6vCc2OuG1jnZVwO7wGvF6sj7zWrM+8D5YDS/L+0LGZZXmMfE65bd5nPq+8L/wN98V6IesAzYy4b/mcs95wWzxv6U9AmEeTQPnukFiW5zWRxyaPmUENOICfNRhFjPeTEZwst51cWL9Zd3m/jKZ+8nnk9WVdYZLPI4+X+Uw8Fz4H8jx4nizL+8prbYTXQZ4jnyEGA6AJFJ9V3i8j3A7z+PzQh4TLfE5YZ3ivZN1iXeE2eM94bXmfjO8NngO/AaxP1t4J9JfiPWa9tVZXFQqFdZQColBkMPiBZShOfvQVCoVCoVAoUhvlhK5QZDDYuq+UD4VCoVAoFGmFUkAUigxGUqJpKRTpFcuB4hQKhUKR/lEKiEKRwUjKoHYKRXqEtvnWBpFUKBQKRfpGKSAKRQbDGM9eoXia4QjtdGRWKBQKxdOFUkAUigwGo+UoFM8CHMVcoSAqno5C8XShFBCFQqFQPJVs3rxZn3u6YS/OwoUL9aW0gb4027Zt05eeLg4ePPjUHrtCkVFRYXgVilRmy5Yt2LBhA3bu3CnGBShRooTIZzx6jj/w5ZdfmsfsIHPmzBFhc/fs2YNq1arFGhuD4z0sWrQI/fv3x5gxY8RYHF9//TVOnDiBs2fPon79+iIGPuFYAJ06dUL37t3FMomIiMD06dNx+vRpHDhwALVr10atWrXQrVs3vUQ03H/FihWF+Vbfvn3RtWtXfU00PI4ZM2bg2LFjYqyIunXripj53Gfnzp3jbM+SU6dOoUyZMqhevTreffddvPnmm/qaxMFY/rNmzcKhQ4fEWBH16tUTLaMUrj788MM4/i804Vm5ciV27dolxgyoVKmSviaaX3/9VYwjwGtkHOMgPrg/3kOe0759+8Q1k+OAnDt3TpzniBEjzD1RvO9fffWVuFYc56BBgwZirBQJf8N7P2/ePDRt2tR8v/7991/UqVNHjCMi4baWLl2KcePGoV+/fli8eDH++ecfbN++Hc8991yssUJ477lN1olvvvlGjO/B4+a2eb9Zd+RYE6xPzZs3R58+fcxjnnBMFf6O2+cYC7znRlifOK4N98E6xfEyWJ7XnOf3yy+/mMek4DZ+/vlnIUjyOvMatG/fXqyT/P777xg/frxY9+qrr6J48eLiWRg1ahSGDBkijvv777/H7t27xTHWqFFD1FOOfWFk7dq1QlidOnWqnpO2sL506NBBvAc+//xzPTcuvAfy+vP5sHwGJRyPo0qVKmKMkoYNG4rxNXhfjeONWEIFiNfriy++wAsvvKDnOgaOgcJ7zfrK8Ta4Lx6PsS4a4fuxWbNm4j7zvrZu3VpfYx1uk+9FPkPxHTufuU8//VRsj89H1apV9TUKhSJNoAKiUChSD44gzUfPVuIowRxdnXCUceNIxvElsmnTpjijDFsmTekxacK5KH/hwgUxarlxfZ48ecyjMJO333471nomTSg3acqOXsJk0gTteEebLliwoBiJ2xqaUBWnvKaAmY8xMSxfvjzOtoyJIxUbRzfv0aOH1XKWad26dfovEubOnTuxRpi3lry9vcU1I5s3b07wnjG98847pvPnzyc4+rlMvIe8l9bWWSaiKW0Jjhju7+8vjoHIkeUTShyNmyxYsCBWvqawinzSq1evWOs4MrqE90tTTGOtN6ZXXnlFlNMU8DjrOLq7JXLU/qTUr5SgXbt24ni6dOmi58TF2jPIZ+revXt6iWg0JVaMbm9Zlvd1xYoVeqnYsJ5kzpxZlNMUBT3XMXAU8vz581s9Hk1h0EvF0LZt2zhlNcXZFBkZqZeIjaZEm99fq1ev1nNjoylAJk0JjbPdl19+WS+hUCjSAqWAKBSpTFhYmGn+/PniI5gtWzbTuXPnRDp9+rSpdevW5g/kxYsXRfmHDx+aevfuLfKaNWtmLs+0du1ac3nJjRs3zB/9adOmmcv++OOP5rLGjy8VA26X+dxPQECAvsZk+uKLL8y/oZC4ePFik4uLi1iuXbt2LEWFAl2BAgXEurFjx4p9LlmyxFy+Ro0ascqTmTNnmrffvXt307Jly8wCdrVq1WwKHvFx9epVk5eXl9gGrzOP48svvzTvp3PnznpJk9j+9u3bzevktZJJ5idGASH37983dezYUfyWU7m9rVu3mrJnzy7yeY/k9eA9y5Ili8iXxyzTiy++KPJ5j4jl/TKWXbRokchnIryXvBdc5vU3lt2/f3+ssoT3kOWYJ+8hE4U7qVTVqlVLL20yXblyxbyNDRs2xNq+FGq5HQnvjSxPJVMqg7wPv/32m7l8cHCwyCddu3Y1/2bq1KniGlIolXlcL9m1a5c5n8KvZX3jdqXAyuchrZkyZYr5eN999109NzbTp083l+H9Nj5TNWvWjHWOss5Rof37779Nx44dE40FzCtdurReKgZefz4PcvuJrefxwXtasmRJsd3x48eL+3Hq1ClT06ZNzcfI+iD5/fffzccxYsQIobjK5dmzZ+ulYuCx8z0my9g6djbmyDLffPONaejQoeblHTt26KUUCkVqoxQQhSIN4MeSH8AcOXLoOTGwh4LrBg8erOeYTEOGDBF5bC01QmVGfkyNFC5cWORZCllbtmwxl6diI5GtsNyPhMKrFOT50ZZQUZLb+PPPP/XcaIoWLSryZas3OXv2rLk8hQwJhUHZu9O/f3891yRa2GV5CrVJQbYCG4US9jQwj4LPf//9p+eaTJcuXTLvzxJ3d3eRz56VxCJ7Vzg1cuvWLfP+KExL2LvAPEtBSipPRYoU0XOs3y9iFPAlUpBr0KCBnhODZVnCcswz3kNCYVaWl70gROZRwDTSvn17kf/GG2/oOdEwT/b4UAGV8PfMM+6X90mWNdYFtnwzj8l4DYz30li/JX/88Yd5fadOnfTctMGoFDMZnwEJlYusWbOK9e+9956eG31d5O8OHjyo55rE+4R5kydP1nOie7ZkWUs6dOhgXsfkSAWE7wa5XfbkGmHDC/NHjRql58S8O4zn+fXXX4s8XgNLXnjhBfP2mawdO98xUnFmj52kZ8+eIo+NHAqFIm1QTugKRTrjpZdeEtPr16+LqTXo57FixYpER7SibbgkofCl69evF/bjtNOnf4mkZMmSZrts2vQnRLFixcz2/LNnzxZTQpv+wMBAMW+0fdcEbbz88stinv4vjoL+E+XKlaMUhgULFui5cdEEYeE/oQl/4lwJ/WkcRc6cOaEJVGLe1j3mdacvzIULF8T1IJy3Bf0gNGUmlu+QLegXQr+MxMJrJ6E/hzXog9OrVy/hi6QJlCLP2nHTf4PwuHmutqB/E+8X/TiMvgD0IXn99dfF/I4dO8TUHjZt2qTPAZoyos8lHfrRJBX6Br3yyisi2YI+VbyWmhKGsWPH6rnR108+y7/99puYGpE+R8TX11efi4umyEIT+IWfk6OhP5tEUyr1uWjom0LoR0TofyTridG3hf5JhNfA8lmh3wz9ujTFXc+JC/3RQkNDxbx8rxL6pRFeX4VCkTYoBUShSGfQETkhpkyZIpwuCSMB0enaHugISujIKoVgW9CZl7Rp0yaOokMnYELnaHuQTuUUkilQEjojk1atWsHDw0PMS+T26cjsSHr27Cmma9asEVNrLFu2TFxbCkcsRwHvgw8+0Ncmn7t37wqBitgS/HifqHxRSKbiRCfeGzdu6GvjQuH022+/FYLqunXrhOBlCzpfy7rDQAh0wLcHo7BWsGBBfS42DItLpZR1Z9CgQeJYeOyWlC9fXgRH4LWYOXOmnhuX1atXi6m8b0ZGjhwppolxmub15LHzOtFhPzkCKBVzPhf//fefnpM4qICwEUE6+lvj8uXLYspnxlLQloqbcSR4BrUgdOiXMMgCMQYrkHTp0kVcf14PR/O///1PBDJo3LixUOiNyPDJhQsXFlPWV54j30uVK1cWeYSO85kzZxbzDDJg5I033sC0adP0JeucPHlSTHPlyhXrfSeDTYSEhNhUphUKRcqiFBCFIh3BaFJSOG7SpImYGqHQRKGcrXqRkZEijwIqI1RZg62Ke/fuFUoKI8+wLGHLZ3wto4TCKaEQYYmMIEMBSbYwxgcj2pDHjx+bWzIZmYnIdUZk6y7Lyl4SRyCFG0YUsgavrbGllb0PVJAYISupUMjmdtnjs3z5ctEjRCgsMoqVJextYQQtQqGM+2brrbWoQYwyJZU09tgQCuQyspoRXkeWZR2TZbl/Rj6zBu8tlUT2GrDHiFG0CMtbU0B4Tc+fPy/medwUHnksxqhtEgrdUihlRCJG0bKGvE/GnjsJr6NlhKv4oAJHhYP3U/4uqb0gFy9eND9/CQnByUH2wBHLHoA7d+7oczEMHTpUTDdu3CgUPPa2UREkb731lpimFuylWrVqlVBCZSQ+1kG+12Tvq2yYkIoCnwlGzzMiewBlmcQg60+FChXEVJIlSxabio1CoUgdlAKiUKQhFAYZapKJrbz8MBJOO3bsKOaN/PXXXyLkJAXP+MyCGIqTfPLJJyIEKkOo0lyBUJA1mkLZguY0xJpZj8yjICvLxYdR2ZGCmzS/sGZCIc13KMgyzKajkK2gUgC3hNdWjscQn2mQPfDYCUP5crs0IaJJCZUwCllURowtzwxXSnif3n77bTFPczBryGvIY+W2ydGjR8XUFuxVYVnWm0uXLum5cZF1Z8KECSI0a4sWLYTwyvOhaQ9NuKzBXivWNxKfuZiEwjKVK14PKsfWkPfJVm8dj81eqITzHPgssHWeUEBOCmy5p9kge7AY2jWloCLJ1nvy0UcfiSmhIknFlrDXQCIVV8I6wmsrie+epxRUQqXyzp6WHDlyiF5Q9nhSMZE9NmxYIVIpMCIVWOO52ItU2uR71YhUivguVSgUqY9SQBSKNIS2zxMnThRp/vz5wqacQh+FRWut7my5pWDID2r+/Pn13LhIkykKhRwjRC5TAGZLsBRq0gNSUE8P8No2atRIzMdnGmMPUrng2CY0F2JrNKH9Plv8LXs/5JgYHKeld+/eYt7YAm6ErcuEx8pjJrJnxRZsSWZZKqC2xmAgUjBjr8vgwYPh7e0tlmm3T2XQ1n6oOEnTuQIFCohpfFCwlK3zFOaTImBSmbAX9nbwurEXUPqTsIeHZjhJgdfm77//ttrD40ikckbTQPYWUuGRSqcRCvHsTSI0raICwnOTflpUhG31/CUEfSZ43xNKHL/DUrlnAwVNnjh+EI+HzwN7Hew1nUtP7weFQuE4lAKiUKQhFF7OnTtnTvxY02RKmh1YwhZRCj5sKYzPLEgKv/Tf4OBi0iac27YXqaTIngojMo8CnRSs48MoXErhWSpQt2/fFlMjsneH5+FIAU/6XhhbjY3w2rLHyJHQdIlO/NLUgy3RsgfDiLxndEqmAEkszVEs4bHymIlUFGxBpYBl2Qptj3LF3gUqLNIXiL0xtq4bYS8J6xuRylRCsFWfdZmKuLWRwOX+bPWCUQGz9B+yBoVY9oBQ+GVvCv0veA3Y65QYJ3YjvF+2fGEcCRsNPvvsM/Hc0GyRA+qxB1IGBZDHsHbtWrNT/Pfffy+mhD2rsozRNyQx8H3EXsmEEpVrYx2hmRgHA+Ugm6x3vNYcnNPS90n2cFkLjCHvvdGx3l5kD4t87o3Inr48efKIqUKhSF2UAqJQpCEUKowfcHuEeVKqVCkxojb57rvv8NNPP4l5W7C1kS3btF231xRD+mZw1GhLOHI1oSlKQkIykdtgz40UCmQkHLYiWyK3z7LWnGeTityupU24EfYyUVii4kNTFypw1uztEwvPnT0aFHrjc4InFNBYnq3KFMoogMYXaIDbpWO3PbCcjELFVnU6r8cHrxWPhUKc9DexBY+XCgWPn3Vt0qRJQrG2BU3zKFATo9AskfdJBiywhMqRNf8QS1jHqNwzaAIVBypI0sSOPQPpGSpPPFb611Bho+ken2FpOsQeUyJ9pajwWiqK0vcpqWaFHIGevkAJJcuodVSe2JjAoAdsaDCOlk8fM6lcSJ8cmkxZHqP0K5Lvu8QglTRL80TuVzaKcOR9hUKR+igFRKF4CqFDszSt6NGjB1577TUxbwsqOlJA/fHHH622wFvClkvCKFCytVCydOlSMZVlEkIKuUabfen8zJZpS6GDgjGx5SCdVOQ1k2GBrdGtWzchrFLxYajXAQMGCCXPEbz44otiOnfuXCFY2vJFYW8Fw5jyelF5Gz58uNnx3xp00JUOyAmxZMkSc2QkmkxJf5P4kIIj72N8dYc9C1RUWNcodLLHJaHt9+nTR/gBWdYxIkPUWgsbTKWbJj/WetAskb04bdu2xTvvvCOSDK7AcNPpmWHDhgnTqvfff19Ev2P4WQYIkGFuec2NWGvtTyjkdkpAkzAqfjw+vqOMsMfLaD5IBZpKE58H9pBIGKFKKlZJUUDkb1hHpM8MkT3B7AVTPSAKRdqgFBCF4ilEtnAmxn5dmsdQmKNJxscffyyWbSGjP1HgHD16tJ4LEXaUrZ3EUrCwBlvAZYs/x4iQ0H5fOqdTyJLQgVm2StsjHNvLli1bzGZQVDLiQ5pDycg7tnwxEgsFZsJgAowGxGQLeY9lDwJ7F2xh2eKdEPL87EXa61PoZws7Q6DaIjHHTSgEGh25jQqFHBOCYVqN412wTlIo577sUVKp5NKEh4oXlT8m6UzP+mZPIAVL6Kdlr9KXHGSvAq+nVNKoQBEqpdJUUoa0ZRhv4xgcRPYAxOc35mgYapf3icI+lXkqULKhgf44NBeTigB7UaWyIBsfiFSUeY7yPBMDn1v5jjEGHJDbjU+pVygUKYtSQBSKVIatkdLHgR9hhgaNz9GSAoU0t5BheGUyfqwlHBdACioUrmSEGdmKTdMYmjpQKCMUbGQZ7keON0HBUDq10kmYvSyTJ082C+MU/Iw9IBTuZUhettBK8yVZnqYiHBNAQpMwOQDh9OnTRWQihjSV5kF0tJUCu73wOtJXQfYs8DrzONiDILdFh1oprLEl1mieYby2TPK+SMdse+F1ly2unMqxBuizQeGf9509GwcPHhT5vGfSfl8es0wcK4LQRI9wvfF+xRfFh/dSjiUhw/DKxF40S3gPZYszfydNz6TDPFvX6cjMlm1eY9r2S5hv3L5UIuVxs7yM6kUTGPkMECqyNHsjxnEteJ+kEvL8888Lp3X6MVBY5f4YylcK1TRtM/6Wx8bngPuk7wTNkPgb4z2V+2TPWGLMk3iNKLyyBd9WVLCE4PFSiZHKApUgLluGtWZQAkJzRI7Zwh4FKtNUvozRw9hbxqhThL5ifDcw4hQVRu6DZmeWPaXyfSLfF7wnCb2P7EXWbQkHT2WDBs3z5ECjxh5RrieM0EdlhYNUyvF3jAOVSliHeOzG58Z4/wn9g2g+Rtj4QUWXjRqyR5bvJ4VCkUZoLxqFQpGKNG3alF/3WEkTqvS1sQkKCjJpgkOc8tYSWbt2bZx8TfEQ6wICAkyasGbOX7Nmjen8+fOxyjJly5ZNlJe8+eabJk1ojlVGEyJMmgCglzCZ9u7dG2u9ZSpQoIBJE8T10rF577334pTPmzev6fbt23oJ+/nhhx/ibMuYqlSpYtIEPL20yaQJt1bLWaZ169bpv0gYTSGIc728vb1NmsAp1rdq1cqc37dvX9P69etjlbWVNAHKpCkIcfJz5swptmsN3kvL8tYS2bdvX5x8TZAV6zQhz6QJ/eb8mTNnimQsayvNmjVLbEMT+uKs4/lIJk6cKPLat2+v50TD+1W9evVYv+P11RSSWPdSE1hjlWHq0qVLnDzWEU0ZMmXNmjVWPuu5vWgKpfl3U6dO1XMTx+DBg2PtX6YPP/xQLxHNpUuXTHny5IlVRlM+TJrwrJeIYc+ePSZNyI9VVpafP3++XioGvhssyzLZeh8lhlWrVoltacqS6cyZM6YiRYrE2oemUMW6f6Rdu3axyjBpCpQpMjJSLxFDtWrV4pRlsnxW+dyVK1cuTjlNCdJLKBSKtMCJ/2kPo0KhSCXYyknTA7Yi0xSKTpC067blbM2WZDpisjxb0I1jIrDlkvH02bJJsxiOK8IWYrYG0nyIJj6M/MNE2JtCUxa2/rJlla3Sy3WnVjro0vGcjpvGlknC1nC29rLll6ZcPF4jmiAhtkPzLI5FQPt6tj7SeZi23jKqky0YVYuhiLl9lo/PxCc+2LtE8wq24rJFmcfBVxxNnujAKx12JTxWXle2LPP6s7XYCFvO2fKsKUmJinjEXgv2NHG77HniPZb+H+x1oQ8NzVPopMuWad4zts7zPvD8pRkTYW8VW3ZpMsdeIbZssxzrEO8Xj1kOMGkJB6RjrwZbwumsbQxywHvPkcZbtmwpQjWzRZ7b5nGzjrK3iuFTpa8Ee3JoxsIeHA4gx2vN37Olm2GFZQ+bhHWBPSjstaCTMVvhWZ71kj4fbAnn+cuoaLxPNPXjtbZmbsNjYk8Fz4Pme5aR4li32avDesxt8lrxuvAeMNEvhb169P+hORavDa+rfK7YKm9tAEdb8BnjfeMYPklBHi97IeiQzetMcyHeD14bI+yd4b74G/ZYsqfQ2pgZhPWKPSO83qzTrCv0HbH2fmFQBl5XluH94j2nOVR87yN74TuB7yYOeso6zvpFEz7Z02TtHhI+uzNmzBD1i/5B1gYqJaz/7OXi9WCd5bHz/tJvyFpEOL4D2FvFdwx7dhNzrxUKheNRCohCoVAoFAqFQqFINZQPiEKhUCgUCoVCoUg1lAKiUCgUCoVCoVAoUg2lgCgUCoVCoVAoFIpUQykgCoVCoVAoFAqFItVQCohCoVAoFAqFQqFINZQColAoFAqFQqFQKFKNdBOGd8SIEZg1a5a+pLAXxuRP6BbaU0aReNR1jYZjVnBMCYUipUnvz9yz+k7IqO869Y5XWMJxjIzjKSmSTrpRQDiQGgcpInzoFfbBwd444FN8cGCpkJAQfUnhKNR1jYYDlnFwL4UipbHnfZeWpPfjSyrP6nklREY9b0VcpKjMQXkLFCgg5hXJI90pIBx5uF69enquQqFQKBQKhSI90LFjR30u47FixQqlgDgQpYAoFAqFQqFQKOymUuUpcNL+TMKVWIqR0nqFy0ZLFsv1xFjG1npiq4y1ZZP443FFuzgzz3KbTNL92XIbxPgbvbyTCYf+HSisc5QC4jiUE7pCoVAoFAqFwm4oopu0/0zOUYhy1sR+kaL0ZJyPXh9dJnZezLKt9bbLcN5yG0xUFkyaZCvLxKyP1KfR66KTPcfF8zQqKApHoRQQhUKhUCgUCoXdRAvlzmB/A9URTm2laHUlbl5ili3zOG+57OzkDC93Z7hq02jxVq53RpQ2dXNxgou2zpnBBfR1xm1YWxZ/1LQUDkcpIAqFQqFQKBSKRJGeAoQ5azpCrmxhyOQVhkL5AmCK1FdoUJVwdQFyauv9Mmll3BN54Er/SBGUAqJQKBQKhUKheGqJMjnB2zsU7q4mFMj7GF6emgai6xmRUU7InjUU3pry4e8fAmfniOgVijRFKSAKhUKhUCgUiqcDcwdG9Aw7KDgUlQlRyJEjBFGREciVI1AoJYQ9NcXyByL4iRNyZNHyRe9I9Drz/4nsFFEkH6WAKBQKhUKhUCjSNVQW6I/h5gJk8mAPR7QIS92Busb9R17Im/s+rt30RdFC9+DiYtKUD/Z+PEHh/Hc1xYO9JGEIiXDTthWjcbCct2cknJUSkqrYrYDcv38fDx48MCfjwGMcBZl5jx8/1nOiYRn+zjJfoVAoFAqFQqGwF44a4aYpCy7OUcjuF45smcOjV2jKh5OTCY+DXOGqrXv0xB1ZfEPg5RohNJNC+R4hINAF2XM8RmiEE0I1RUTqGs5a+bzZg+HuGgl3jyhtO/oKRYpjlwKyadMmVK9eHa1atUKjRo1QpUoVjBw5Ul8LnD9/Hu+++y7Kly8fSzGZMGGCGNPjk08+QUSEsrlTKBQKhUKhUCQBTTtw1hSQIgUD8SjIGQVyP4Z/5jBERTiL3pGwMFdERTpryUX0ktDvIzTUBbn8g3H6XHbkyvkYjwPcRa+Ik8kZkVrZKmXuwSkqCp6eUciWRdtWVPSuFCmPXQrI3bt30adPH8yaNQsrV67EhQsX8MUXX+hrgeLFi2P48OHw9/fHokWL9Fzg008/ReXKlTFjxgy4urrquQqFIqPA3lHV+KBQKBQKR/AkzBkPHjqjZOGHuHTDB1XL30T5krcRqSkhTNmyBCBP9gCEhEdi2MA1+Oidzahb7TSu3cyMIgU0ZcMlUvswAR6eYWha+7L2GyA4xB35cwXi3gN31QOSitilgFy6dAlNmzZF1apVhbJhi+zZs+P777/XlxQKxbMOFYxbt24hNDRUz4nhypUr6Ny5M0aMGIHRo0eL7nOFQqFQKJIKTa1u3MqMSE2PqFX1Co6eyo7GNS6iXPG7moLxEA3qnUKBPA9x/nIOFCl8C726/K1JulGakuGG8iXuoEbFK8ji8wQvNT+JrH5PcOl6FjSvdxHnrvoiJMxF34siNbBLAbl48SIKFiyoL9mmQoUKQhD566+/9ByFQvGssm/fPpQpUwa5c+cWSsaoUaNEr+fEiRNFmjt3LiZvW4ahV46gZs2a+O233/RfKhQKhUJhHXZCODk5RSd92YiTaxQOncwFF00ZyZPjMdZsKYV+b23HFyNWoFL5C8iRJRwnzuTGyl9q4vipIti4rTzCopyRO8ddvNp2L2Z+thyZPMOxZUdBNK7zH46cyol7D73grG1PkXrYpYDQwfzy5ct477330KxZM6xYsUJfExsPDw/hH/Lll1/qOQqF4lmlRo0aOH36tDDLbL3qW7z/zVj0njkCPaYPEenDb8fDS/tyhG3ZgJq/LsKSJUtw+PBh/dcKhUKhyIhERZkQFRkFU6QJJgufC/aUR2n5QKSmgESBOgGXY/Wga98Vk5Z2HcyHtq2PIX/uR5g6pz7uB2TCg8deCAx1RrXnrmgCrjvOX8ol1pcrfhtXb2VHcKQzjp4qgJ9+rYjX2h4Vzuj/nswOZ+dIFYk3lbFLAbl27RqmTp2KQYMGYcqUKfjoo4+EX4c1PvzwQ5w7dw43btzQcxQKxbPMCy+8gE1uvvqSdaJ+XYY5RfyViaZCoVBkUKh4uGiKRIGc3qhYPhcqVsiFLL6emhLCQTw0JUNTSjL7eKBmjfx4s1s19H67Jrp0royqlXPBz8cNkdr6iAhnbTua6KqVf/DAG/+d98cH72zB1dtZMezzdli2qh66vrIT00b8jHe7bUKbZv9gcO8NmDP+R3i6RGHyjBcxaXZjtGhyAs2aHMORU3nh5hGhbc4Jkdp2o6KcRE+Iq7YLjq6uSDnsUkAePXqEBQsWoHDhwqhUqZIwpaBCEhQUpJeI4bnnnkOWLFkwZ84cPcc6t2/fRu/evdGrVy+R9u/fr69RKBRPE+z5dHmlGxJyNQ+ZPwNe504hPFwPnahQKBSKZxI6c1N+p9LB3guTNs3j74XnX62Ecr0bodOQ5hj32fOYNKEVOrWvAA8XFzRuWATjxjTTUiu89249vN2jNt7vWw/jP22Jz8fVwFudPVGz0k1tO480BUT7pykLWXxCUazILbzc8jAqlbmGVo2OoUj+O8jkEYqocE2hiHAR3SVZ/YJRpcI5sT63fwj+1/IIsmQOgLdXGMKfuMPT1YRShe+jZoVbKJQnGD5eHGckZTUQNugHBAToSxkPJ61iJKnXiQ7pkyZNEs7p5OjRo8LE4vPPP8fSpUsxefJkYSP+xhtv4McffxRlLKFpl+Ttt9/GqlWrsH37dhG6V6FQPD3Q7LLmpx+ieALB7mZUbIyxv/+pLykUCoXiaaRSlamaYuEMk7XR+6gcaKJllsweyJ3XDw8ehQCRUWjcszb+zpIdrxbMhA5FfZHJVRPwtXIBoZHYt/c8ypXOgzw5o3vTnZz09nEqL7pxVFRUOK6c24W/Nn8PD8+byJH1ISqUvQGfzE+wY/dzyOV/H+VLXBfKDn9HH5JYOJlo2IWVv9VBjSqnkTfnfVy5nh0nTudC8JPMOH46N/YfzqMdrxcLiwEKQ8K5DSccOvCR2B7dEQoUKCA2lxzu3bsnAjdxmIpx48bpuRkLu3pArEHHUyoY1mjfvr2ofGvWrNFzrJM1a1Zzcnd313MVCsXTxMOHD3Fm5MAElQ/CqFkKhUKhePaI0uS+iPBIIf/lzuWNsaNaYOr0tug+ohkKdqqCBSZfVM/mhjdL+sLH1UUrD/xyOQBjjj7AIf8ccPb11LZC53ODaCqc0Z1FcnHxQPa8dWHy6IU9/7bG6QsN8dMvjTH162Z4EuSGEoVu8SBEz0sc5YOYNKXCKQrNGx3Guj8q4atvm2Dp6qpYu7ESFq+sjHOXsqFMqdsoXugBsmUNRZS2z+itOZ6DBw+K6Z07d8Q0I2KXAvLtt9/GGc3c29vbauhNQmWiRYsWYtwQhULx7BIZGYmxY8eiv2fCY304ZfaDE2MnKhQKheKZgr0OXh6ueKFVKQwe2ABjRzdH4yYlUSCXH5pXzovwkgXwMNIZTfKyd4Hhbk3YdiMI/fc8xLmASNTN6YnsXm7WFQcDPj7ueKVjJbzXrwuatP4Y5asNR6ipC8qUvAhPzxC9VDxEOcE/6yMEBLljwbLa2LmvOHL4B6Fd6xOoXukKbt7MigvXs+DWfU+EhOm/SQH+/fdf+Pn54fjx43pOxsMuBYTmUZaRr+iYXrp0aX0pLhy4kJqdpeKiUCieDbZt2yaCTrz6wzRkseNN4lSrEZwun9eXFAqFQvEsQOUjfx4/fDm1DT4b/wI6v1YNtWoWFeuoTuT0dMfHZbOgtr8bsnCIco3Tj8MxaP991Mrpjq9rZkftnF5wSUD5kPj4eqBkSX+ULuOPxk2LY9SYlihS8mVEhnuYzbVso+0jEihe6A66d9qHH77+Fi2bHsPyteWx4OeKOHUhK56EuoremZTkwIEDYly9HXt3ZFjLALsUEI7vwQHFJHQ+pwJSv359PScuHDeEiWE6FQrFswMjWQ0cOFC8B0b+/DWK2jl204Vc+VFm7BR9SaFQKBTPAi4uTmjdqjiqVMkPN03BcHaOHsNDwtE8ivi6oUVeaWpvwumHIYhycsGEatlQwNtNK+EsytmHYdvaLPfp4tsX8NBkUsu4vhqxXJ05G+WEogUC0KHNQeTM9RAr11XE9Vs+cNbOw+QU43OSktAE60DIASAcOHPmjJ6bsbBLAenQoQPWr1+vL0EoI5UrV0a+fPn0HOu8//77KuKNQvEMwYgdfFkO+XEqar79ot2fC5cChbHs4FG89NJLeo5CoVAonnYoqmfL6om6dYvA09MtOjMOJvi6OaNhnkzw03tAIjQloGFOdxTV/T4SD/ccoyg4ufjDyb2WtiXnaIXDoEPENeuKwu377jj+X16ER7qgbKkbcNEOPTzcRRyJTCkFLYPOnj0L0JdduxyHDh2KXpHBsEsB4bgf//zzD55//nmUL19eCCEMyysRAsmQIfj999+xcOFCPRdo3ry5cDBXKBTPBnwPFP3+a33JPu55Z8ZAr7yo328gvLxo/6tQKBSKpx5NSo+MiELF8rlRpkxuPdMaJtwLDUW4KQr3wyJwPTgCVf3d0Le0t7YuaeZHkVEmHLn/BJuvB+LogycI0xQaJ89qiHQriyjXUohy9tb2atBCJNQs3Ew4eT4nRk9uiXf6d4dTlCs+eutvtG54Gl6ekZpOQNdz7bd2moQlFvp/CCUph7aQLdocKyNilwJCh/MJEyZgw4YNOHbsGP78808x1oekZMmSooeEXUrdu3fXc3nvnMSFVigUTxcMNciGBYbKDg4OxqlTp/Drr78KX7Dnwx/ppezjYt4iyF2vERo2bIibN2+KcYTovK5QKBSKpxeK5xznI3duX3h5sffDmsBORSEUH+x+gPf3PsRXJx5hzcVAhEZFopifh7Y66UK+m5Mzzj2O0Lb5ENOPPcC18HJw8f8Wzjl+gpPfCEQ5aRJ+VJi2j+iBDkVyMiEg0BdPgj1RveJFRgfG+j/LYs3G8ggNc0XVMjeRL1cQMvtEws05ZXwzKCvnzZsXYHtc9piIWBmNJI8D4mhee+01/PTTT2ocEIUiDbl79y6++uorEZ3DZ8JQ3AsNQ4S3L3K7uaBI0EOUdQXcE/m9oKqxX/sGHM9TBJ49PxC9ohcuXBDrXn/9dRQpUkTMKxQKheLpgOOAsA37SVg43u5eBR8P5JhwcT8OwRHheG/3PVwLCsfg57KiRGY3+Lg6wcvVWUs0eUq6AkIiNAXoclAYeuy4iTYFfPB+2aya4kAzrCeIeDQXTsGLNcXjvvYhegQnJ3c4uUZh499VkT37PRQufAOhIe64eDkfjp3Ig31HCuL8pWwIDXdBRCSPzaTNR7fTO3IckG7duokBvtfmWQuc0jL2aocYki5E8VRFKSAKhUIwY8YMYV7JCHbs4bybJ3kfhoQILVoKq17tI3pZBg0aBE9P2gIrFDFcunRJmCoULlxYz1EoFOkBqYCERUaiRZNi+Gz888iUySN6pRkTDt8PwZrLAZpi4Ac/N3dN6uR3hSZOjvy+RO9n8dkA9NMUkII+0b4oJlM4ojRFBBFXEBUwB6agJThwugg+m/4Cpoz8Bf7ZHmHS1y9iz5F88PN5Aj/vCOGbEhXphohwV1y67oMI7f3DI3WkAlK2bFmczHQSqKotcBiQX4Bz586haNHoyGEZBbtMsBQKxbMPzaN6zRyBiDJZU1z5IB7nT6PbukW4vmSBUHwUCkumT5+OIQvGYOPGjXqOQqFIN5gAVxcnnLtwDzduPtaEd0uTJRN8XUzoVNgHvm6uiNTW88viWOUjmvyZXFHU111TGPQMDScnN7g4ZYaTezkg88e4E1AHe//tAg/v8jhwrApu3PbDoRN5xcjnF6754+DJPDhyKhfOXPTD9TuZYHJyvAkWo0eKqFf+ekY2LWmSeEY0w1IKiEKRCDZv3izGxaEfQzrpPEwyERERuHfvnph/8uQJgmZ8ziYjsZxaHDK5obyHM3LkoDeeQhEbf39/1B/ZBsvu/oEPvxzy1D9zCsWzh5MYVvBOWCT23wuOzjLjhPw+7iia2R3XgsJwLZgj+/EZdvRzHG3SVcPfVRNqI7H0fADmngnAjpvB2pKm9Jgi4eKcC375p6NTtzfxxZTmqFW/P3LnrovSJW5o30IXMUK6i2sEXN34C01RCHUSvSGO5vDhw9E+kPKTx4uXNdoxPaOhFBCFIhFw8D2O8M8XyGeffabnPn0wkATNnjimByPYfZzLFz0ZkCSVuRMWjnLT5+tLCkVsOAbV5QPnUK1zfWRqkBMdh7yuAhgoFOkIRppyd3NFuLML5pwIwM0nUskgTnB3cYWrszMuBUVi+L8PsOHKYzwMi0CUaEyITvwLi4oy/yopeLo4oZSfC84+ChMjrP949jE6b7uHkQfv4WZwBJxd3OHjVwx58mZBwYJZUKTEc8heZCg6tc8O/8xBMEVxHJIYUigAloh4lTNnTsD4vc2eMSNhKQVEoUgETZo0wXu92qNEvhNwMd0UTtuEPQh//PEHli9fLqa0XU9N7t+/j6FDh4qRyRmxTjp5S5YuXSrWMUz2nDlzRE/OsKXT0G3SRxi4aCJGe0cidxq8DSqcPIBl/fvoSwpFDLdu3cKbfd/GzvmbxHKBykVRoWcdvD3qPbGsUCjSFioMFNRv3wnAk2v3EWFyxtjDD3A1KAyRsQYEdEZhHw+EhTvj7R0PMGDvPfx8KVD4bVwKDNemT/D39UexFIDE4uzkDG93DzTN54u5dXPilyY5Ma6qL9ZffILF5wIRFikVnmjoz+HkXBBFS3VAk7oXkMkjFKZkROSyF5pacRy9WPgDf/z9h76QcVBO6ApFIomKisLAfq0w7MPn8PGYQyhcvD7c3NxQv359YUrE6BbHjx/HkSNH0LVrV1SrVk3/ZcpAJWj06NEYP368iF4VGBgoejauXbuGXLlyieN4+eWXUXP6COy68xAF799EvjDLrvK0Y384cLlmY/Ra/6eeo1BAjDV1ovRtTK07FDOjVum5wIk/DiLvwywY2qm/nqNQKFIbOqGbNIXD5GwSLdlNGhTGS73rYsqVKIRFAC8V9kTXopnh4x498GCkJmqefxyGH84GYMbpR/CAC3J7ucJXW+/qFIk+pTPhlaIcNy5+JUAIrNq24g4uGBvRr6KV23IjGCcehqGzdizZPVwsfmdCSGgUpkxchGOHz+LMFX9ERmrnFL0XAUszOcoJvVKlSjjsfBiormeQW1r6Fbhy5Qry588fnZcBUAqIQpEEKOy/0ykQOfwNI79yZFMDpizVMHjeTUyaNEnPcRx8CbK3hSOqsrfl66+/hm/fzNox6AV0rocB3tr73y/6GyC4e16fSUd8GaF9rN7ojlJTZus5iowKTaxYtzk6cOGJtfFZpf5o+1lXlH+eIWOi+XfUJkzoN1b4iCgUitTHqIBQXo/SntthA+rjcb1y6LvrHtwjovB7qxxokNtX/0U0YZEROP4oFL9fDcWRB6Ga8uKEdgU98UIBH2RysVQQ4kKR9WFIGB5HmjQFxh0eLgyWy99Yj6wVERWBG0FhyObpgkyu7rG2T6f50CgTln//D1Ys/11TnNxw+76nKCOVEJZmcoQCEhoaCh8fH0Q01jQ0Y/R5bRELgNW/rEa7du2i8zIAygRLoUgCDFU77Zsr+pJO8eL6TDROD/9BAZcDuH37tp4THQGDyRo0m9q9e7dwDk+IyZMn46233sLYsWOxyPWnaOWD8BAMh5HXPbbyQbIXjUnphXddQjDv8El9SZFRodkVG6PYClhoQi2R13vNMMxuM17MS6q/0xhz587VlxQKRZqiSehRkcCxk3eQz8tFUwqi8EQT1g8/iPstc9eUjMrZvDH0uWz4sUFuLG6QCx2L+GnKQVzlI7oXI3YkKhYJiIzCuEP3MfnYfey58wR3n0QgVPtuPggNwxPx/Yz5jauzK/L7eMZRPki4poD8fOExilfMC5NLXjwOdIWmz2ikTLv80aNHo7/vlu0mrlryy3iRsJQColAkAY6T0bj5G5i16Kaeo2OhhFQt7oLtK4aJMLMDBw4UPRWzZ8/GmDFjhNlU7969cfr0aVGWeRwTg+XosxEfNK3Kli0b8Ib2toyg058FUhGJfThxSC/KCAc3zOzmGh2eUJFhYc8HB8I8Vv+eWVjIVjAHOn39DsJDwsUyicznioDCUfjyyy/1HIVCkZY4uzphz/6ryBkSgipZ3bWMSKy6HIxD954gSlMimCjwk2jFIhLO2iPuLJ5z9l1EP+9GIqNMmoIQgPMBoXoOcUI+b3e0zu+NpWeD8NZfd9D179vou/cONlwJ0BSR2AoLcXJyjqN8EA5YuPduOLY7e+DldmW1Y3Q3qC6OhwoGB+KF3l4YixwZLxKWUkAUiiTSvHlzFCjWBguX2e4JqVneHyeO7sPQHlXRt8F/GFxwJQbmW45RZTZjdONHmDlzphjrgD0ZpUuXxvOPRmN6zV24uWueiFRlixDtJY8FrbR9aS8zpviwQxEhRmUktRUSvvSvP3qc4QZiUsRAc8Lz589jVa7dek4M9Xu1RMjj2H5LBTuXx9GbHEZYoVCkNc4uzrh64zEObzqBvsV9UNTLFdtvh6Lj1lsYvP+2SCMO3MGJB6E4/SgE/2iKSahwDLfN5aAITD4SgEXnHiGMXSw6Lk4uaFfIB6ua5UDPMplR3t8NLfJ5o5mWoCk69vZfUAGCdty/34lA3WYlULign/BVSZn+j+hIV1WqVNGXLMgOrP1zrb6QMVAKiEKRDNq0aYOseV7CzEUcT8PC1knDRXvDjehRHl9/XA2F82gvRyonTJGhmsS9Ey7La2N2gwPoX+BXDCkU42jbv344Nq/8Jpb5lpE8efLgfMNZ+pKGVETiU0akIiJTAqSmQrLGNxe6li0BV1f2RSsyGhwFeNSoUSg00uiZGYOT9hz55vTTl2Jw0YQchUKRPvDwdMWKlUfhdPgCxpT3Rb2cXgiDE9ZdDcftoEjcDI5E95138dKf9zDu0GPcCQkXvSHWeBIZiT+uBSJIW//j2SCsvxKoKSwxSoirpoSU8suE/uWyYmq1HOhY2E/kffNfAMKj7FMhqGwEhkWK8tmy+2rf1czUX1IM9nBsubNFX7KAZllBsPnNfxZRCohCkUzoNFax2msYPP4sFv50DlF8+VmYYsXBYr2vp4Xyoikon9S8jE/7thFRtSxp27YttgywCOUnsadXhBiVkQQOl1gqJI5K2bT0X5lyqDfvR31PiowEP7gzZsxA2cmN4ZE1k55rL3HNKhQKRdpAM6obt4Mwe/ZuBG87hY+zhGN0XmcMyR6BqmcuoPb16+iQxx2vFPCAh7MJf92wFo2RykMUNmgKxy8XgvCCe4imIDjh08OPsF5TSK4HheHWk3AR6tfo60GH8t+vBWPO6WDsuxOi5SSkSZhwRdvG6QfhKJTJBR7acnh4yo0xRN8P+oCwp8Mqen5G8gNRCohC4QAYuW3ilMUoX70/Pvn8EERsOXuUkHjKZHKLwIim4fika1WEhcX288j0ezsE+MRtEY6FvYqIRCoiMqUCoa6eGJqlPrp53NdzFBmNL774QgzqGeGalKZH+1o6FQpF6uDi7IJ7955g5jd78OlHa/DdsPWYO3w95s/djW+/3I79kzbiylebUPvCZVx8GIp9d4MRFBGFYC09DosU44J8deoBZv0XiDbeUTj77V/oHnUf2TydMXjfIzTfdAtv7LiNmSfv4u+bgXio/eZ+aBTWXAnAvLMBuBtuwju7HmKDpoxQKbHEpCkm3NfR+yEYtO8+bj6JxKCyvjhz8hbOnr8H52gvdIfD0PzCdNqWAuKupcwZa0BCpYAoFA6EY3689sZnGDtFf4kkpISQeMrkyOyKwa18MKJvJ/MI0KYlNTB1/U10ruMf/dsEFBmzIpIYZYRwk8bkYB7kLYWPvKqjX9Q5lF+esaJ/KGKgc+gR7wB9KZFYcSxVKBRphzCpcnaCSXs2A5+E4cHjIAQEhWqPqgtCNOXg2Omb2HfwGtb9cABRW47h/M0AHH/0BP8+CMGmm8H4/UYIQiOArmEPcGbZPpy/8BDHVxxGm8tX8VH2SPTNBbR5fAd5DlzEBU2J+OliACYce4Cll4LRxvUJ2nuG4mJwOIb98wDfn3uIwPCYSFxUSI49eIKlWv6i/wKQ09sds+tkR7bAJ/jhh39w505wivWp0vyKIXgZ7commnKSkRzR1TggCkUKwLpcyP9P1K6WOzrDYowQm9god/K2CxZsuQQ3ZyA80oSXqmVFnZLay8wa9u6LnH2gz6Q+E0LroufMX9VYDhmYZcuWIV++fHCpF63hHsIeMbWXQ2O3YO7Ir/QlhUKRWsQaBySR0FSLA/q6at+zunULo0mzEsiRLwucnF0Q+SQUZ0/exE9LD+GGphA4a4Uopnq6uSJfHh94eLjihqa0BAaGo1OnsqjWqjzCvdyROTwc6xbvx92AcGR6tQ7+fhiJ64ERaJM/E+rk8kIWDyf89zAcJx6GoH1hXxQ0hSP0XiACNYVkxarD2L33qnZM4uBiwUWm5I4D0q9fP2FetaPsDj3HCoe0dEpT4h5ljJ5dpYAoFCnA/PnzUaXUOVQprw9UmBilgCS2vDWSuo1UUkpev/Qcvt92WF9SZDQ4Yv/nn3+OF8e/r+ckXgE5PG4r5oxQoXgVitQmOQqIGe2nTlrS9A64e7ppCokzwsMjEBoWCbpSxung1MRV7k0G7XXSfpfZxwOZvFwRGhKJRwGhoKFAubJZ0fa1avAqkw+bbofj7hMnbdtRqJnTHa3zeCBzRCTGjdmEvfuvIFLTOsIiooRyYQ1HKSB169bFrse7gDp6hjWuamkDcP/+/ehwvc84ygRLoXAwtPM8fPgwKpczjJKekJmUJYkpawu5z8Ruy2iylRTTLTspWyCHPqfIiHAMj7r9XtWXkoaTl7NQZBQKxVOIJtlrOgwYjffJk3AEBIYiRFM+hJJhTR/QMoWiwN9piT0WDx6F4NqNQNx9GIIITWth/uGjd/D151uxf/4OvHDvNvq6Pcb7niGocv8Bjm37D8OHbsCff50V+6JFgS3lw1HQfJoygU3/D4m+PqOYYSkFRKFwMFRAimtCv9V3WmKUgaQoD7ZI7rasKSXJTd70ulNkRI4cOYIcOXIga67kKaGR3k6a4PJEX1IoFOkNk6YUhIVGIDw8upchUhP4Q7RlmWeEvR/hmlIgMPF3kaJsqDaNMhjr8NPK34ZyO+wt0fbB722Enheh7eP2/Sf46ZcTGDziD3w8ZAM+Hrwe/Qeuw8gxm7Ft50Vw16Fh3DaPRVN6RI9LyigiHGA3KCgoYQXEU0s+GScSllJAFAoHw1HSrYXONZNYZcBRSgiR+7aWUpEAkzdu3U07/xNF2kHb7wULFqDc2y/qOTFUQi19zj6c/d2x6c4ufUmhUKQnKNTnypUJL7cti8b1i8DZyYRSJbOhc8fn8GrHiqhfp4CmkFAJMYmyzZuUQMtmxeHl5gT/rJnQ7sWSePWVitq0NLJryyZ2b2jlXF2cxPZe7VAZr3WoiCqV8oiouzWr5dHKV0An7TfcfudOlfBSm/La5y07/Pzc0LpVCbRrW177TWWxXZZj+p92fLlzemnKUmyFyFEwspWXl5cmHOgZ8aEpKRklEpZSQBSKFMDZ2Y5HKzFCf2ooCsZ9GFMKMPGIP4bXTpmXvSL9cvfuXQwdOhTdu3e37xlJgJzl8+HysfP6kkKhSE+wsaF4kezo378R3uhWBS5OTqhdozBGj2ylpRYY/HETeLq6whSplTVFae+Fanize01kyuSFfLkz46P+jTHyk2b4ZFhT1NOUFb4x2BOSJxfXNcCI4Y0xSttO65alhfLQrk1FjBndEgM+rI8+79ZG3/fq4P0+ddCkQVGUK5kDvXvW1VItDPq4AcaMaoEB2jZ6actdu1RFgbx+orcmJaBJ1XPPPWefxK0pID/99pO+8GyjFBCFIgUIDw/X5xIgKUJ+CioGVpH7c1C6lKUgcpcqj+wD9uo7UGQE2Cs4aNAg1K5dG8EVc+m5ySNXqXy4cPqCvqRQKNIT0QZN0f9TcYgyOYlejLCwcNy88VCMPF67Vj5ERlADie4xoRMHLaHk/OWL9xjVF1WrFICHh4u2zoQKFXIiRw4fnP/vlvatjTafojd79B/w/eJ9+HjwWgwdvh5DP9mAX9Yew95/r2HI0PUYPHQdduw8K8y1Nmw4KZbHf74FZ85q++GOUgCaVFWpUkVfSgCaaT0GAgISDk1+69Ytfe7pRCkgCkUKULhwYZy9kAjnWArnicUo2D9FrDoYgtealdGXFBmFqVOnYvLkycj1UvxmVokxw3J2cUYUhReFQpH6JCCvxw2yGr1Mn4s//jiFy5fvo3v36sib2xeR0VqEWB+DCWf+u4d9+y6iRIkcyJLVC54ebqhVq5Aw3dq4+T+9XHRUrOg5+lzcw669V7Fnv5b2XcOFSw9x72Eo/j1yDUeO3MC9O0+EQnTjxmOxfPTETTwOChdjlzgaXgP2gMw+PlvPSQAqINqlSMgPhL5vPXv21Jficv36dZw9exaXLl3Sc+LCkdlPnDihL8WFPVg7duzQrtMNPcexKAVEoUgB2rVrh7Wb7ulLdpIcReIpUkbuOBeCf+Ph+pIioxAcHIyz/jGDgjkKN3c3FQlLoUgLLPWLBKB4L5KzE86df4i1606gaNEcqPBcruhtGRUWbZ5LYeFROHzkDnLk9EHWLJ7w88mEIkX8ceSwplhceAwXKyOXVyifF80aFkOTekXRuH5hFCoY7XxBs0/uWzqbc8L5lIyCRSXg8ePHCTugSzJFp0OHOCiIbUqXLo21a9fqSzFcuXIFzZs3F+MrlShRQjSGVq9ePfoYdB48eIAKFSoIs7By5cohT548OHnypL42mt9//x2urq6oX78+8ubNi5YtWwqFxJEoBUShSAGyZcuGm/dz40lIIgUuRygR6VgRuRXkivy57X0TK54lPD09EZVYicUOGnVqIQY0VCgU6R+T3ldBa6edOy4hUyY3VKuWH+6umnKgrzPi5u6MS5cfwdfHHcWL+sPX1w05c/ji2PGb2tq4AjF1mM5dquKzz1pj7NhWwkekccMSKapkxAcVCXd3d00o0DPsQftExheK97PPPhPjkVijf//+2Lx5s1BOGH2Lysg///yDPn366CWAAQMG4NixY2jTpg2GDBmCmzdvonPnzvraaBNyLrP3huHSy5cvj40bN+Kbb77RSzgGpYAoFCkERz79an4SBwN0hAIhFZF0pIycC8qOklkStm1VPFvs3bsXZcuW1Zccy5PizuJD6+jWOYVCkXI4uzrh3IW72LX7Aho2KIHnyucR4XMtcXVxxqmTN3HjRgDq1CqIYkWzCiXk9Nm7cHWjCBtbsaCe8dOygxg1eiPGjd8k/Dv+3n5OCNNpARUJCvCJkrY1BWTR2kX6QmwWLVqE4cOHi94cRtw0wgEMV65cKda9+OKLogfkjz/+EArQzz//LMpERERg8eLFyJ49O9asWSMGg+UgiVSU2FtDli5dKnpJBg4cKOQYRuXiNj/99FOx3lEoBUShSCHYBersVQM3bgXrOYnEkYqDURmRKQ24HpwJeZ+foC8pMgorVqxAwY4N9CXHEowQVHilhvkDq1Ao0j/skYjURNBv5+8Twm337lWE8mCJk5Mzrl4PwD8HrqJ69fzo+Eo5XL3yCKdP3RY+YNb455/L+HXdcazdcBLrfz+JM5qyIqAOksp6CBUQux3QJTQSeBjt52HJyy+/LBQFS+WDuLi4iCkbY0JDQ8U8r3POnDnFYIjk3LlzQglp3bq1WCZvvPGGmEqzrz179ohpx44dxZQKDM216AvC3zoKpYAoFCnIO++8g7mLr+lLSSAlFQVLhcRWSghrv7GRroR5IVcux0RAUjwd/Pnnn2jcuDFcXF31nIRJ7HggmarnwP79+/UlhUKRPtA0CoPAH21+pWdoExdNgTh38T4OH7mG2rUKoXgxo51SjDYSEhaBffsvw9XdFc9Vyo+DBy/j1u0gXWGJ3qZRryhS2B9VK+ZDlefyorKWihbKCrOrSMxmYx1bSkEFZP6p+fqSnfhrKSp6wFZLfH19UaxYMX0pNn5+fqLHg/4bHh4eIo/vxatXr6JUqVJi+fTp02JaqVIlMSXsKSFSAZGO6fI3pGTJkkKxOX/ecWHPlQKiUKQgmTNnhrt3Bdy7H90akSQovKclFkpEnJQIgoKChX+MIuOwfv16+L9QVV9KGW7hPoo2K4tt27bpOQqFIq0RCoLJCZERUZrwGr3M8T64rE00XcCE4CdhOHDgCsLDTfDx8YgxpWTZyOjAuvQdO3vuLu7dDUZAgKaM/HMVT0IjxLgdEREMw6tpEtyPthweFoW3366FWbPaY/r0l/Cllnr2qBkdwldoH9qxaDuP4DGIZaaUgY0vHPsIV7WF7YlI1ANcoiMHJpYWLVoIh3EyadIk1KpVSziTT58+XeT991905LD8+fOLKaGTOaFfCLl27Rrc3NyE/CIpWrSomF644Liw50oBUShSmDfffBMLfrqiLyWRJAj76RInxnFPuRe+In3Brvw6depoH/qUp2SLCqLlT6FQpDxUFKI0gT9mGjdRL7h85S6W/vQP1qw9gXBN6Gdvx+LFe0XoW+oakZFO+O2PM5jx1V+YO283Vq85gqDAcNy6/Uj8bqO2zs3VGTdvBOGHH//Bt9/uw4F/b8BZ+46cPnMX8+btwY6dF4Wism3bGcyduxtLlhzEzz8fiU4rj2DX7osI1RSTSE3x4FgkO3ZewIKF+3Do4DURjtfasVumpBAUFBQ9E6YlBqFKTPKJHjspKTASFhWMwYMHiwa/Xbt2oWnTpmKdHKNMOMbryHm5jgodFRAjskdFmWApFE8RdPaKcHlOX0omT7kiEh4WiocPH+pLimed1atXo/D/6ulLKctVp7u4lzlIhPtVKBQpS7YsmZAtq5c29damnI+b/LN5IzA4EqtWn8SuPZeQ1c8L164F4KcVx3HzVlB0GX9vODu7YOPms1i27Aj+3Hoenl6u4PA+v645hb37LiNXTl94erph69YLWPfbKU1AdkLOHD64ey9Y29YRHD95W9uOD44cuYVl2vKyFYf1dAQ/LT+C3XsuI7OPB7LyuLRjOnHynpZ/GJeuPIxzzNZS1ixe+lknjqxZs0bPdNBSj8Qlt0xuifcd0bh37x6qVasmnMinTZuGO3fuiDC8EobcZSOgZVheQr9VQjMv+pBIvxHC7RDKM47CSdN0UqNxKkFee+01/PTTT9i+fTvq1UudD5ZCkRrQnnLf1uHo3rmCnuNg9MgVTwM3A7zx3Z4iGDZsmJ6jeFYJCwsT97n9lIF6TuI4hGhHyMTg9OcjFIvMK0JPKhQKhSOh4M7wtwUKFNBz4oeD+HEcDXygLfhF59mL2zw3DHhjgIhSZQ1/f3+w90kqD5IePXpg1apVuHjxovAJIWyUYSjeBg0aiF7p2rVr48MPPxQKCmEAjw4dOmDOnDno1asXOnXqhOXLlwtzreJ6gyf9+Gjiyv1Zc4BPCqoHRKFIYb7//nt0aN9IX0oBnqJekdy+QcDjEyJcYEZnw4YNuH37tr5kH2wvomPijBkzRPz2LVu26GvSH/zoZcrEUbVSj5K1yylndIVCkSGhQvLLL7+gRo0aItqVhMoEx/wgHMCQ0D9FwjE+iAyVLh3UGT5dQgd1vs8dpXwQpYAoFCkMTY48sscMApRiPCWKSJsmZcVASRmZ48eP46+//hIDSu3cuVPPjQsVtd9++w3jx4/HqFGjMGbMGBw7uAxdXsmPCZ++JYTto0ePirJs4RIOj+mEr7/+GlXffklfSh3Oel3H+aBk+lspFArFUwgdxNlDQYWCZlgM2btkyRIxnoc0TaUCQUWDDVmMiMXyP/zwgzC7qlmzpijD3hD29rAHm41eHFuEckyrVq3EekehTLAUihRm69atois2IkwTDiNvwNl0H54ezggMdoKnpw9CQwPh5hIGZ2cnkT7oXQOZvGI7gCWZdGieZfLIjZErvDFu3Dg9J+PBgaTe6V4R+fP6Ye53f+Pazeh3IBUOhm3kR4EfAH4s+FGgLbCH6S/91zGYkAnDxqwXcfQnTpyIypUrp4seAI7Cyxj2BZIx9kdSTLDIqa/2YHinj0Tse4VCoXAU6cEEiw1XbJCiORTF9yZNmmDs2LHiO8FjK1SokGjg42jnhw8f1n8FMbL5jz/+KOb5W5pUEY4dQl+PyZMnC0VFImVyOqjTnJYwOpaMmOUIlAKiUKQ2TzZFT6MeRSffHkDINk2ajMT8edNRt2YBlCnpOEcvQVopIlZ6ZAICw/B6n134Zc3fek7GYvbs2SK+epM6MdFEQkPDsXDxJhQrVhjVqhRGFr/Emy79/MsOdOg8DqawY9rXq5yeax/8DLAVjL0oX3zxhXlAKwk/QCdPnkTFihX1HNtwdF12/9fq/5qekzSSqoCEXwxCps1P8Pbbb+s5CoVCkXzSgwJCpWLWrFmi55smVzSXoj8HTav4HmdDVP/+/UUUKyoVfG97e3tjwoQJopdDwpC7H3zwgYi0xRHOrfVufPPNN5g3b54Yu4vzjlQ+iFJAFIp0xFeTO6Dzy4Xhny1pUTccgr3KSjLMvVauPY2dB5zRsMmrIjygj4+PvubZh2ZUNKdCSLTdraO4/yAA/nlfwehPuuHhYxMKFKqMjz76SF9rG35QGSO+Xbt2IlwjQzF26dLFPNgVP1CDBg0SSgWPW3xQrcBeG34seT8zt0xYUUmIpCog5N+RGzFv7Cx9SaFQKJJPenJCfxZQPiAKRTri731IW+WDSF+ShFIyaN+mFD4dUg6nj60TQm9GgZFJ2I0dFfyHnuM4Ll+5g9YtqmPU8K6YNrEbThzbYVcceXbVfz6qKRrWDMXQ/lXxQa8K+HPjImEmRjM5DoY1Zvjz2LxuCJYtnYObN2/qv4yBtsejR49Gy+E9HaJ8JBfPTF4IDAzUlxQKhUKR3lA9IApFOoHdqewqnTiqITq0K4uPR21GzhyZ8MWnLfQSzx4bd/ohc/a6YrTWjMLBgwex4NtJmPp5N7i5ueq5yadxy0FYOG8AChXMJZYfPQrCiLHLkSN3WWHvK0fElXCwKkbT6tCuIGpUK6Xnxk9wcCimfb0JESZ/0d1fuHBhoeRcv34dbca/DxfD9pNLcnpAIv99jDwXvNG+fXsRYpJ+NTxG2k7LWPcKhUKRGFQPiGNRCogizbhx4wbaLXgVl47+h7YN22Be77n6mowDoyFxsDY+howy0bTmDazfeAbnLz7EgD61MHj0Fvyz9dm1Zf/up1to/uIndr/QnxVozvTDookYNewVPSf5UAHZ+sckfSkG+pf8sekfHD56HuHhUcia1QdPnoQI5adv77bw8ooe4TbxuOCcVk8RFYhiRfNgt6eDBtvUSY4C4qL9bfloBTze8MWVQ5dwZeU5ZL7qhWbNmmHSpLjXSKFQKBJCKSCORZlgKdIEtkq2/aYjol6OROEpJfH4cYAICZeRmDt3Ln7//Xd8/PHH+KRPBKYMz4TWzYrh60mtsWH5a2jasAhqVM2LvoN+03/x7HH16i3k8XG8OVJ6h/4V9Rp2wsLFjvMDcXWN7Tgu8fBwQ9sXa2PE0C4YO7Ib3ujaDF1ebYqP+3dIhvJBIlGssK9QPtIbkdpfw6n/w/6vdqBEt3JwyuyMKruawL2qt+iBUigUCkXaohQQhUORsabjY+HChcLcyPltF7j4RptsZP2fv+gJeJZ5/PixCLN64MABEbWCEYUG9KkA96ht2tqo6EIWzJryPLJm8ULtFt+hXuuFaNJuMeq0WoDV60/pJZ5unJxd4Jo1fffw0FSJ/PHHH3j//fdFFCtHQGft8xcdN26HvZ3Z2bL6olDBZz9ELVsr/SvlwoNjd+BXPCtcPF2RpX1uEdNeoVAoFGmLUkAUDoOOqAx92a9fPxHizZJ3MQwdT7yNeY9+wNS6sSPUXPS5gq33/hIOus8af//9t7gmX331lQhld/XqVYwZ2hC1Kj3WS2h42TY7HDesEXZvfAs7fuuOP3/thj9Xd8P6jWdRrfF8vcTTS0R4wgprWkEzKYYppMkOfSgYHYr3kKPDGkeZJRzzguajVK75HHCU86FDh4p47BxBlnHWrZHJN3pUWkcQGWldiU0taocc0efSBzThKtOrEk59dxROLs4IuROMM07nceT+cb2EQqFQKNIKpYAoHMa3334rBDBMyYLxKybquTFQCDs59xDCng/Vc2J4EPUQdfs3ECFKQ0Pjrn9a4fgJS5cuxYxJbTB8QHUM+bAK2rX0gp+ft17CQDxKiBFPT1fM+/JF+Pi443FA9ABBTysuTk+AkLgD7KU1VCgYQ33KlCn4anIbbFk/BC82cxehc7+a/DL+3LgAI0eOFGFp58yZIxRv9v7VqVNHjIPh4eGBPj2rwtv9Cs6fPy/irH/yySdYtWqVUGTkPrb/9YuYjw/6VthKRtKJO1+6wtnNGaW6V4Cnvxc2tF6Bv3psQM2Pkj44okKhUCgcg3JCVzgMthY/meoJJ1cn/DNqByp+XANumpAs2d1/C9DOCV4lbA+y5nrLBfmW5cDyiT/pOU83FDK//vprfPx+IkKTPtmhz8RP/ecXYfuGN/Slp5PvfjyEE/8548pNDyxbtkzPTXt27tyJu3fvCmUxIa5cvQNfXy9k8UtgLBMnLxw4dBPrfj8hlBW+ehv07wL/PNFRq5KK7Hmo33QAtm+ZKubTCkulKDkkxwmdGH9/dNp+BF0LhHtmDzi7OuM5lzIo41YCHTp0yHABEBQKRdJQTuiORfWAZCDo5M1RjhnfnzH72XJLcyBHQQXk4rtHYYoyodx7lbFn4FbcP3oHl9aexZpePyKifkS8ygeJyBWJK0WuixGZnwXYA+LmlMhrbEdPyJVrjzWBNzkOxOmDt7pUQvMG3qhbPZFv5xQkICBABEl4sZl917dA/hwJKx/E9ARVK/qhxaheeGlif/xv0kfJVj6M0Am9SavBqNXgAzRoNhANmw9E09aD0eLFoZj+9S+IiEhbE620pEL/6qjxWQNU/qQ2Kg2rheKDK6Bz587CVI49U3wXRkTEjEyvUCgUipRF9YA84zD+/bRp05A7d25UqFABL774IrJly4a5WIMdNzbi8uL/4GXyRGPU0X9hHbbYStMoLy8veHp6inlJUFCQELaPHDmCHEMLw7N+ZmFzfX3rZVxzuwSfKplFz4hdaHJSjul+WDf1Vz3j6eXkyZM4dnAZOrwc//WNQwK9IP2G/IHa1fPjtfbl9Jynl9DQSHw6dTtCI7Khaat30bJlS31NykNfpe+//x5ubm7ImzcvMmfOLHx2Ph/dEtn9M+ulHIMjewcskb0gHA2dTuZGHj4KxNx56/H9ki14uV1djBuVcr1m6bUHJCFyncyCOzMuid5KFxfr0cQUCkXGRvWAOBalgDzjHD16VDwwV16IgEn7kyT3424vh64lbT/FlxXEhA7jn3rzCPp/FCtw1+6B3mJhQwkJCYkQEbGetfFB+CZasDwIOfM3FopySsKIVn/++adQyju0LQAP90hcuXoD4eERokfDkQMEpqTiYcQeJ3D2hHw9+1ecODgf7u6OO0fJ06qAEKc/w9DB9IKITqZQKBSWKAXEsSgTrAzC06R8kNKNyuCvv9Kfc3JiuHfvnvAlSJLyQWyYYh0/dQfZsiXsm/C0ob3b8VYnXxzYu1pEknIEW7ZsEVGojJw5cwY7/16CiWOaousrOTXlgz170YpH0SJ5nkrlw14+7Ps/TJvUG917TtFzFBLXhpkwe8s8fUmhUCgUKYlSQDIYT4PyQVwKupnHX3haoMJE/wGyadMmEUXppU/7ieUkY0UJqVopD5ydnbBnv+P8d9IPURj6fn5M+2Ic7ty5o+clDfb+7dq1Sygcw4YNE+Y17PkYMmQIPujTRi+VMlDxSG3lw979tXmhFvYfOI027Udq0zN6riLcJQKuTsr8SqFQKFIDpYBkEKh4PC3KB7kZcl34lDwNnDhxAgMGDBAK07vvvos+ffrg0aNHaDfhQ3hncYAfgRUlZPl3r6DHB+tw4lTyhPR0Bc9TS+6Z62DCmA4YO3asuI6JhdG0PvvsMyxeMA6fDKyBjm2z4LORjdCulT+yZ76Igf0awD+bY/07JGmheCSF/44twNfT+uDDgXOweMlmPVfh7KkUEIVCoUgNlAKicCgOUT4eXkXwf4EoXLiwnpN+YRQdjqxcdGIdZO1aDD/88ANmzpyJfK+krB9TZl93/Lm6K956f62e85SiKx2WSlamTC74dERrEaGIpmyJgWZXH79fCZM+e1vY7EoK5PdH1cpFUKdWWT3HcaQXxSMxx1CoYC7s3PoFpn65Ch8Nnou5365HtTp98Vz13hg68ju9VMbCFJouXCIVCoXimUcpIAqH4Sjlgzw4dh9169YV8+kV9tDQyTz7iApwdnXBDdzFCdzHbtzUSzgQCwGd5Mrpg2aNimDG3H16zlOAUeGwck5G/DK7YvSwlpg9e7ZQRL788kvhOH7x4kW9hHUqV66Ma9cTp7QklaelxyM+Du2dhVIl8+PRo2D8sGAwjuyfgwcPAtG3/0y9RMbB7kh9CoVCoUgWSgFROARHKh8k9F6oCIuanggMDMSCBQuE4rFnzx7hS1BqbIwQHY5IPEIKmo1ZEdxHD26I5atP6EvpFCvHbS/+Wd2FGdWnnzRAt44F4BJ1UkQV4bWXcMBALn/zzTdYv349Dh1Y5/AQutZIr4pHUo6rV48XMOijDihdKjq6y5yv+omgAL3fn4FTp58uX6ykEBUehUMT96BgufTf66pQKBTPAkoBySBkTWwMODuh4uFo5YMwOjRTSEiIGJdhzZo1+pq04ZdffsH48eNRsmRJMeDi2bNnUXxqffgXcdxAcolCF+hdfRsgk08O3L4brK9IBxgVDiYHkS2rDxrWK4ESxbLjSeB5HDx4UIw0z96Rvj0rok2LzMiZ5QKGfvwqfHwcHyVM9nbIlJ5xxPF99UUfMabIC//7RFO+Q/TcZ4vDk/ZibcMlWJh1Os79eBJZ82XT1ygUCoUiJVEKSAZhAobCFY51sHSE4kEslQ+Sr3h+DBw4ENOnTxcjFPe78hE6juoklJLUglGYqPj0798f3t7euP+5Cd/XXYuo2X4I6OoTy78gLXmnxwv4/KsLDhf4E0UKKBy2iIqKwuTPumPzxhUYOXIkBn1QG/nz+SNP7myoXrUkChdynFL4tCgcKUWHl+vjxs0H+GVN/ANjPq3kb1EEVcfUQ9frffDGD73w7/F/9TUKhUKhSEmUApKB6IAXUetxJfgjq56TdFJS+SB/VNmMDX03YXab+Xgz1zswNQL2VN6Plu+3Er0iKQ0HG+rXrx/y58+PiRMnYmWLP/U1iSelhddX/lcP+/af1pc0jMpASikEqbEPG/j6eiEw6Ak+/qARJo9rLsbucCTPitLhiOM/fvIS3nmrNbp1bqbnPB3YG/HPv1JO5G1UEBFB4Tg8Yx/mv5rx/F4UCoUiLVAKyDNOjhw5sHbtWmEj//fYTbgz5zLcRz/B41HXEDT2Ju4NvYTLvY8h01eR8IC7/qv4SWnlwxZOJZxxsv0ZNOvbHLdv39ZzU4Z9+/bhWs+7mFtlOd53H6nnpl84LsjDR4H6kgWWyoIjUhqSN7c/Dh85ry85hmdF6XA0L7eri6PH43f6f9q5sPI0/mi3CvmK5NOUW189V6FQKBQpiVJAnnFy586NOXPmYMKECdHmKoMGYfTo0Vg6ZjG+HTwXKz5bgt/mrEOn6u1x97NL+q9sk1bKh8Q5p4umMF1D25HtcPz4cT3Xfm7cuIFx48Zh1KhR+Pjjj3Ht2jV9TWwuXbqE4DxP9KX0j7e3JwIePz3HmxyKFcuL02eS7xidEZSO5J5bpkyeCAuL0JeePU7OPYQTsw/ira19cONWCkSvUygUihTi9GmD5YMNOBBvekUpIBkYDw8Psx9DrVq10Cp/Uzzeazt8aVorHxInL2fc6HMH3Re9hY0bN+q58UOzrS+++AKLFi3C/FaLsLDjj/jr9Z1itHI5ejmjW3Hwu4ULF4rBBV0yu4r8pwGaIZ08fVlferYpV6Ygzpy1rjjawqhsyKSwD/rUrFj5t76UOqT0oKnhgWHYO3gbspXPATc/D6xu+iO+GzRXX6tQKBTpG46P1aNHD33JOosXL8aqVav0pdjQn3bEiBHCz9aWWfutW7fEwMoMwpMSKAVEYaZbt2649qNjTVssSa7yYUarubffuIchh4fj22+/1TOt8/jxY3z00Ud4+eWXhU8JMkXnO2Vzh1drH+zatQuRkZEYOnQounbtimrVquHoyLPRhZ4S+r3XDgOGfCMctJ91Kj1XDOfOX9eXrKOUDcexaP5ATJy6/JkKx7u12zo8uRWE639dRtmuFVGwQmHh76VQKBTpHSoPtG7ZuXOnnhOXAwcO4PXXX7c6btbVq1fh7++PTz/9VATZ8fPzE9FGjcyaNUvsg1PKTkWLFnW4/61SQBRm2BvSLHtDfSk2juj9cJjyYeDe8w8ww22mMKuiEmEJTaloarX2td/RMCi2I62T9nf671OoUKGC8JNp1aoVXvN4Cz2y9n3qBiTj+A358mbH6jW79Jxnl3z5smtKZYy5maWyoRSO2CT3ejg7O+P3tZ/h5VfH4tiJp98f5OQ3h+Dq7YZGC19A5WG14X3CDUU+KqOvVSgUivQLlYA33nhDRAe1xblz59CiRQsxb82v7d1338WDBw+Eaf66deuE9Uf37t31tdGNtoxCync/TbheeeUVXLhwAZ9//rlewjEoBSQDwlbyvXv3YtmyZXHC2sZXqZNDSigfkodVH2NptRV47733hEkVBwtcsmSJ6NGgYvHb25vgnC1uVc+zJwcKlSgsBjzkuB4jcn2qr0k6tkxHUloo7vrmRDF9+aW0dRBPaaSCEeDiY55XpDwc2HHbxsn4cOAc1G38EUqUfxPBwbFbw56GexF8Mwg3d1zFw5P3sH/439g7aBuq1qqGuWWm6iUUCoUi/fLDDz/g559/hru7O7JkyaLnxoayUM6cOcW8i0vs4RdCQ0OF0lGgQAEMHjwYL7zwgkhUMI4cOSLK/Pjjj2KMLY59VqJECSErcn8zZzo2SqBSQDIQ7K6jIzqd0DnGxVX/W6L7jRVP4urqiqiw2D0JjvL9SEmCCgbj935b8FWTORhRaAwGZhqCJZ1XYHLj6XDKZL2aH7lwBCcLnMFff/2FR48eweQfu9ejUr5a+pxjSCkBjYLgsROX8Pua8XrOs4VUNJSykbbkzJEFmzdMwM6tX6BWjTLYsSvxQSDSClOkCae/OyIczuvPaYmXD3RH9fEN0HZSB+RpWlAvpVAoFOkb9lTcvXsXPj4+ek5cVq9ejZ9++klfio10Sm/ZsqWYko4dO4rpsWPHxJTmW+T5558XU/aEVKxYEffv3xcKjKNQCsgzSlBQkOhiY7p586ZwNmIEKCofdLRe/+IunG92Cy0ntRXaLTVdOl9/t38xHl94pG/FMaRk74clTp5OcMnlCrcS7gnWbv8OuXB09WG8dbg3NvberuemLCkhRDNSkbeWniUSVDrSySCQGZVr1++hQb0K+lL659xPJ5EptzeyV8kF10xuIu/2nuvYMOIXfP/mN+ZAFAqFQpGeYSNxpky6I6sNvLy8hNJgjVOnTolppUqVxJTQv4P8+2/0QKwMwkOTfPZ+SEqXLi0sZv777z89J/koBeQZhP4QDL27YsUKkRjB4P3338fxV66gn/NI9MIQRGl/EYjEaveNuDokEPf7ROBwo3Novup/yFIqm76l5Pd+pKbykVjo55F/SBFkb++4kbPtISWUkPJlC+G7RX/oS08fRoXDnuvDbuXgwGB96emDpnopHekppfH0tG/coLQmMjQS9w7fxr0jd0QvCHt4d/bdhCd3glFldF10Gf2GiBajUCgUjkT2KDj94ASnxYlL4TfCcfjwYfF7RyKd0vPkiRnAl2boRPaOcJw1mlxRkZEULlxYTDlIs6NQCsgzCDXkAQMG4J133sGBd87j0LuXMCLnF7iOWwjX1A5LmBeY5QmCC4fD2S1jVIncWdI24o2jlZCZX76PBd/bF5I4vZAYhcOSHPlz49LJ9Bvf3BKpcFgqHqmlhDi6vlkL+JBeObPwKEr3rIjwgDD4V8qF/SO2o9KQWijUpjicXJywZuFq1KxZUy+tUCgUjqFIkSJiaooywfQkcYkYFQBHISNlGntI5LwxiqYcokEily39hpODUkCeQeg89AFGiZ6O5PAs936kB5IqfFvjj037UblSMX0p/SLPObnnnS1XTty4mH7HPbGlcFjDnjLpDcuPU3ol4kkEAi8/hpu3G3wKZRaWey6ervDOHx0Z5tDne1C5dTVUrVpVLCsUCoWj8Pb2jp4ZoKWRiUtuBdxQsmRJbcGx0Pmc72/2ckhopk+kwpQ1a1YRGSs8PFwsE5rwE9lb4ggSVEC2bduGTp06oUGDBujVq5c51a1bV4yZYMn27dtRrFgx4bzCQUwUqY+npydCkDxHoYyufDjaAT0+HKGE/LD0T7z9Zmt9KX3hKKXDSLZcOXD3RswLNK0xKhtJVSaeJiXkyRPHOSJa4sjrcHTafpR5pxICLj6Cb5EsiAyLRERQOCKCw7Fv6F/I26QgKteoopdWKBSKZxvpy2E075KBiDgGGilVqpToDTGOoi7NyRypFCWogNSrVw/NmjUTnu+MGSwT4wgzVJcRet7Tm/6bb75B/fr1UaVKFbNmpUg9lENl2pIUASq5wvnlK3fwXPno1ov0gqOVDiM58uXCg5t39KXURyoaMjkKR24rJalZozSWrtiqLzlGiXY0dDzPViGH6Pl4ePo+/EpkRclu5YUy8meXtaLM2aUncWXvBRHdhQ1m+/fvF8E4xowZgw8++MDc6qdQKBTPAlQuyKZNm8SU/Prrr2Japkz0eEiyR5gdEBIqLJkzZ47p1XEACSog9CfgDjllt4xMzz0X+4NDm2CONr106VI0bdpUjMHQtm1bvPnmm3oJRWrh5hYd5SWpKNOrtCGpQtz8hb+hWNEYh7K0JiUVD0n+4kVw53rKNm5YKhnGlJKkxj6Sy6Txb2PE6O9x5FhMCO/0xM3tVxH6MET4ebC349bua/At7IfgW0HI26gAvHJ5w93PAyF3g/HV/Jl4fm57vLnyPQw7NwqzynyHDT224vGAUPTp00ffokKhUDz9UJ6vU6eOiGZFxYMRr5YvXy7GDZE9IF26dBFy5KBBg0RE1VGjRiE4OFjkOxInkx0eJRzUjQOQGId9f/jwoVBE5M83b94sHJ+N3Toc7r1Ro0Y4evRogs40r732mohbTBMu9rookg57qC4MeagvJQ5HjPnxNCggCTmhJ2SCVQnJWx8ftUOiBwOyl9de/xwf9HkJtWqm3WjO9igcLxeuDv880YMjSURIQd/oeOahT0IQGhKCTD4+cHVzFXm2iIyIxN0bt/DD0ZhW+KSQ3gX95NQjayS2bsXHhUs38cGA2Vjz8xiHKpzJvSe3Tl/D2iVLUW1MPRyf+S9ubLuMqqPr4dK6c7iz74YIx3tp3VnkbVwQuevmFw7qEuP778npINycfw2T5k5Cd9+45sYKhSJjQd8JRoGiH4U97NixQ1gDgWMcxwQXtQu3z90woMuAOKOPM6opRym/dOmSkL/ptzFr1izzyOekZ8+e+P3334UMzsEKGcGK8rsM30tzKo7rYXQ6p/xNdwvJsGHDYu2bv71+/Tr8/Pz0nOSTaAWE3TaMGUw/D/ZwrFmzRpThOBPUpFauXCmWJZUrVxYXp3bt2nqOdZQC4jg++eQT3Pk08SOaK+UjhrRUQCT2Cos935uOrq82QcMGKdvrYA17Bc9bV65h6P/ewnf/OC5U8PtNO+CrLSv0pYRJ78qGLRyphDhSASH1mw7A9i1T01wBObb+AM7vOoWQx8Hw9MuE/KOLCP+P3PXyI/DiIxz76l9kLe+PvI0KoXjnsvqv4sJ3YGRAJG7Ouwr33O7I1ianMDvokfl1dPGJ+TgrFIqMR3pQQLh/ysr0z6ACQbMp+mMbw+qyQ+Cff/7Brl27hKLB42VUVCM01aesyCl7OAoVKqSviWHfvn1C9qcCw7LJta6xJNFRsM6ePWu2i5XKB6HtbK1acT+U1JaOH396Rsx9FohvhMyU5FkxvUpNB/T4sFeoK1okN85fSj1fKx6XTPYy/JWeGLfsG30pdaAga0xPK+n52CMiEt/Q4Wgu7j2DmyevoO34LvjfpDdQrVM9MfK5T8HMiAqLQrHXyqLhd62RtWwOMSZIfEQGReLKZ+eRq3te+L+cC4+23sfFH89iydqlePTIsQO0KhQKRWIpWLCgMI2aP38+vvvuO3z88cexlA9Cv+0hQ4YIGZ3jwlkqH8TX1xdffvml2IY15YPUqFEDixYtEj5xjlY+iN0KSGBgoNCqTp8+bfWjw5ezcdRECXtLaIJlDTlSNxNDfinSDkf0fmQUHG0WEx/2CPmFCubCuXPX9aXEYVQm7E2JZfK7Q9D69Q7IV8z6Sy6pRFkZi+JZUDiskV7PKTQ0bRWQsOBQ7F/yN5oOaIcLe85g9ZDvceXQBWzuuBp56hfAxdVnxMCDfiWzIfxxKK7/eQk3d1zF9a2XcW3zRVzfdlmMDyK5MfMy8vUvhCdngnB10gV4FPJE5npZccHzEppPboV58+bpJRUKhUKRHOxWQBgF6/z587h7965VBYQDmVjTkOj7Ya08YxBPnDjRnE6ePKmvUSQXO6zqYpFRTK+eVhIS+suWKYSDNyPjKAr2pJTm5P5DuPLfebTv4/hgFHznGBWO9CigO5r0do6lSubHnr2p/+6OiojC4dV7saT3HNR9uzlun7mOL5uOhF/ebCI/9N4THJm6H09uBeO3F3/G/mF/ix6RujObi99yAEKPrJ5wdnXG5k6/4u6Bm0Ihccvujodb7uP++rsoOLIYvCv6wqOgJ3xr+MHpXQ+MPDAW713vrx+FQqFQKJKK3QqIv7+/6Mbh+B8cZ8IS2sbRS94S9m5YMwmix70xrC/t1BSOgcqiIm1xtKBoTXmQ6UH5lrhy5rxeMn0xte8wfPbzfH0peRgVDabbD1WI1LRm+uTeGD56ob6UevT3fQ0Lu02HeyZ35CyVT/SCVHu1HsJDwvH8yE5ou6Mrak1tjFx186H4a2VRfXwDZCmbHdf/vIyIwHB4ZPNE5hJZhY9I6/UdcOX3Cwh9EIIszfwR+M8jFBpTXN9TDKZwE6KeROGf0AOoda0x3rnynr5GoVAoFIkl0T4gHAUxW7a43jS5cuUym1rRR0S2wtNhRikXqYsyZ7NNcqNfpUc8M3nB1d0Nj+8nLfJZSrF+wU8oX7sqfLJk1nPsx1LZYLLEwyduQ4gidcmVKyvuR3qIuseoZMnF2n225NdhP6B6lwao36ulGFhw++zfNeWjPrp+2xcvjOqE/BULC2XinxHbkbVcdnj6e2HvkG0IuvIYmYtlgVdubzw68wCnvzuK/cP/xj+jtsMzhxeyagpKzVqNkL1TblydfAHXpl7E1QkXhE8IzbGuf3UZuXvkx4M/7uHa9ItYPuEn+L2ZDTU/qoWxY8cKm2xaCCgUCoUiYRKtgLRr1w5ly5YVCgZ7PSR0QN+9ezdmzJiBV199VQxISA99DvBUoUIFvZQiNWAs57urr+lL8aPMrxJHavp/JIaX3+2Oye8O1pfSBytnLUTfKaP0JdtYKhr2CKHE1T3+UL2K1OGdT4fgndov4sMWr2JY+x56bsqw78e/4Zk5EwpWLYbWn3RA3vIFRdjd3GViGhZ++3QFzg89hdLvVMSj0/dhijKh1uTGKNK+lBiYMEe13CjycklU+LCa6BmpNrY+Cr5QDA9O3MW/n+5CwK6HcPF1hW+tLMg/qAjyf1wEObvlhV/jrLg68QI8Cngi74eF4PdeNmQZmA03e9zFD68sw99ld4jBeRkRklFlvvjiCyxevFj4TtLkWKFQKBQxJFoBkXDUWCMtW7bElStX8Oeff+Kvv/5CpUqVhPc8FZVy5crppRSpwcsvv4yGl6sjcO8DPUdBUrv3w15B2hE07dQWvln90Llcw1ixvdOSTD7RA5hakhRlwxqR4WkfgSm1SY8KcKUGtfDT6R1iTJbCZUtiWr9P9DWOhSF2bxy/jOAHgWjwbivsX7odZVtXwanNh/F51QGY+cKnmFJvKE7/eRS5SucTgxGyt6PwS3GDo1jinc8XRTuURpURdYRykeutfDBFRImekBuzr+Dx9geIeBCBAp8UhXclX/Eb4/sk1BSKv/x24ItmX2Fl5zU4++ZF9OrVS4SUp2/kqlWrMHr0aIwcORIrVtgfOlqhUCieVZKsgFDZMMKR0ekUymhZhOOEcLCU5s2bi3xF6tKvXz88t60ogjcoJSSjMGjOJLTr2RXffzZDz0k7zhw8Co9MMYOPOkLhiIOhB1aRPnhn3GAEPQ7A0qlz9BzHcfy3f0XvR+lmFYXSEREShiOr96Lhe60RFRGJcztOoHi9sqjeuT7yVyyC+8fuoHC7hJUPS9gQ4ezpDL+G2ZB/cBHk7VcQ2TvmRpYm2YRDekIERQVhR9BOlL1YEY2Cm+P17D3wef0pWNDhB/zzhvYE7Em9hgmFQqFIrySoGVy8eBF79+7FvXv3RMuNTOxetoQjNHIwQg6KMnnyZDGE+5QpU/S1itRm8ODBeDGgCZymByGPKfYI1CQjmV/ZM/hgSuBQgdsO2vd9E/s2/aUvpR1f9h+FId9MdrzSYcA7my8Wvf4lgh/GDX6hSDs+Wfgl/l79Gy6dOqvn2EdC9eTU5iOIDItA+JNQ3Dp9HfkrF0WmrD64d/kucpbMB08fLxxdux97F/+FwLuP0eKll/Vfph9KRZbET9eX60sKhUKRcUlQAWEI3SpVqsQZyKRBgwZC4TBSqlQpXLhwAQ0bNkSfPn2QI0cOuLu762sVaQGH1n+nwZu40/ccsq5xh1OkajW2hj3mV+nV/8OINHlKSzOsv278hiduwbiW75KekzK8s2owyraqjLFl+uo5ivRCtab1ceHEaX0p+Rz5db8ItXv33E3smPsHKrSphv+2HUNIwBNEad+oYnVKw79Ybow4PgPlWlfB6T+PoGCVovqv0w+n55zEoRn/6ksKhUKRcUlQASlevDjeeOMNfPTRR+jQoYM5vfvuu3jppZf0UjF4eHigZ8+eeOutt5A5c2bRW8JRGxVpBxVI9ki19muKc68fRPD1IH1NxiCtej8kqd0LUrF+Tfy++Gd9KemcPXICHUvUQa86bYST8bg3+uHymXP62rjI3g6GRC3ZuLyem7JU79xAjP2gSF9cOHEGuQsV0JeSBwcY3L/0b9w6dRUBtx+CARavHrog1nHMj5ZD2uPYhgNoPewV/DltjYiOxt4xZ1eXFG80SMy7xTXIFR6ZPETDnEKhUGR0UtQ5gyF7u3fvLoZ8V6QtmTJlEj1T302Yh8h1GUcBsUdAeBpD78ZHw/89j3+37tSXEs/5Y6fwxfvDMeq1dzHx14WYu2stvtm9Dm16dMbMQZ9i4Ivd9JIxSodRyar8ci0cWLYjVXphIsIi4Js9Y7xfnoYeOAnDQjsCOpTTt4NRrzLnyYqidcugcb8XcWbrMTEKuqembExvPEL4hLDO3Tx1DaWbPgc3L3c8vHZP30riSYl3QtDpQOzMvRutb/xPz0kYhrE3jr7OqJLr1q3D4cOHVchfhULxVJOiCghHOO/WrRs+/PBDPUeR1hQoUAA+/7hmCP8PR/Z8PE3Cn3/uHLh7PfFjMjy6ex/vNXgJs4aMR5XGdfDj8b9QpGxJfa12DRrUwsTVC1C1cV181L1zLKXDiH+RXKJVeu5LE/SclOPBlbsIe6LGvbGH2iFH9LmUp8eogfikQ0980LyTnpN4rh25KMysHl5/gCK1SmLYoWki9C7N7tqO7yIc0jP5+6JQjRKo27M5qnaqhyb922LHNxvx96zfMOuFT3FkzT6YIqPHpEprogKi4JzNBfejHqDmtUZodqMNJjyM7Uu5ceNG1NraEJ/em4SvvvoKH3/8MU6ePIlly5aJNGbMGDEOF30zv/32WwwYMAB37tzRf61QKBRPDymqgND0Z86cOaoHJB3BwAAchf5Zx17lI7V6Pyx7CRzN8b0H8W79dti5fjMGt+uOfl+M1tfYzyD+btpYTFm3GI1efkHPjUYeP1OZAZXg5uWBLdPW6Gtjw54P9kw8vpnyEdhyFMstxgNh63dCGM9BkbIUKFEEP5/fi8iICK0uJKwgWt4ThtrdveBPBNx5hOdHdEDx+mX1NdGwhyM0MAReft5i+dWZvTTFNyf2LPxT+IWMvzIfdXo0w8aJv+DPRmuBdKCDhJ8Ng3spD30JCIgKwC9Ba4Qy0uKfNtixY4cwWT7S5wC++mA6lhRdidOnT4uBfTnGFns82COyoMZqXG9nQpbBZdBudGd8+umniIyMFNv8999/RRliGSpfoVAknffee0+fUziKFFVAFOmPL7/8Eu3bt9eXnk3S2ucjPoxCsCMF4T9++Bnter2OlV99h/enjkLR8qX1NfbBsKn5mxRGSNXgOMdo7Thfm90LB1fs0pdimFp/GKY1/AQ3T17Bh3+O03Mdg7XjYmqwsTU2zF6Ob4ZMwNJ5c6yWYTIS3zqF48hbtBD2b96uL9nPhrHL4ZsrC5p+1E5EurLk6Jr9wtncw9sD3Rd/iL9mbsDCrtO1encV2QrlgLOLMxq9/wIG7vwcA7Z/BqSD2BumkCjkyR3XLyb4RCCOzjuE9nM6YvmplfAqngkFRhZDaL4wHLtwHAc9jiP/mNLCt5ImWFu7rUPQvQBEaX/Hfa+g5NvVMXz4cBH4Zd++fWJE9vXr16N27dr6HhQKhSL9oRSQDMabb76JLVu26EtJR41+7hgcJQSXr10Nv8xehEnrvkflhnX03LgY92dMGzesQovBiQtbSiffqIhoP4/g+4GY3Wa8GKOBAt9LE14XzsDJwfIYbaK9xdps66xNnXF7zw38WnsxHpxInP2/3ftKI54mE0AjF0+cQcV6NfUl+7hz9obw+QgNeIKcJfLouTFwcNuTmw/DL09W5KtYGPcv38G/mjLcc+Ugkeco7O0dtavBgz0wVpSgR3/dx6NtD1BwRDExyGHOznlQfFZZuHi7wM3fHRV31UTDhc/jP7+LeN99JIqsqoyHJ++Jc5Y4V/BB8Qn10GVGb/Tu3VvkcTDgpUuX4pNPPsFvv/2GDRs2iHyFQqFILygFJIORJ08ehISEwC8ws57zbJGY3o/05nyeHAG4Ref/oduQvni7RmvcvXEr1raMyRYRoRGJVhg4GvXkOoMxpc4QzH15Ahr1exEvjEq6zb+9x2qLGp81QMNvW6P56pfx15vr9dykkdxjUURz//ZdBAUE6Ev28ej6fZiiTMhZMq+eExv2cuz9fqsYCb1Eg3JY0GW6MNla0W8+2n7WFabIuMEP0lqBCzsRCreSMeZX5MFvdxF+Jxx53isglBMXX1dka5sjRlHRvs6uWaLDaks8/D3R/tCbKFA5dojhcETAySUHlh7ZhpkzZ6JatWqoWbMmunTpIkxu6bROX5JHjx5h1664PZcKhUKR2igFJAPCMV2KfJEHprC0GysiJUjPpleJxV7h11jOp01mdFnRB71btsOVg+f1Evbh7JJ4G5Vqr9XH4H2TMXDXBPTf9inKNK+or7EP47EzOYpMubzh4umKKAfW75Q4zozA5yu/FT5Jvy9eoeckTEhAiIhgZWscj/M7TyFXqXy4e/6mUHxzaYoKHdIZ/GBFv3kIDQrVS6YPnmwNwuPvHsKrXiY9R1NIbobiyZkgZH8ll57jGLz9s+CNUf1RsGMDnMFDlClTBrmrlkbfvn2xcuVKDBkyBN9//71eOprAwEDhG6hQKBSpiVJAMiBsEevfvz+eDH+MqNBnQwlJrPJhb+9HejB9MQq/lskSOmUP3PEZfugxE6e3HtVzEyZSN6VKaeI7dkfipSkhD06kTJjS1DqHZ4ESlcph/r7fsHTqXJsjo1teR7+8WUWPRmREtGO1JZf/PSeCINw4cRWd5/TG7f+u4eXJb+CVaW+JXrjAO4/0kmlP5O0IhJ0MRfapuWL5f9yYeQW5eztmnBQjOfLlRod+bwuLr3sIwW7cRCgiRRj2r+bOwiv/qy96wAl7RcaPH49ixYqZBzBVKBSK1EIpIBmU0qVL4/XKXeB3J/ERytKb/8ez1PPhCNga/PGeiVgz7AfMafe5XeMhuHk6ZtwGW6S2wF6gdVEcmpDy+1NKSMI4Ozuj92dDMWfYZ3pO/Jz9+wSy5PPXFIsbek40jKy26uNFuHX6GrLmz4Zqneri79m/w8PHC/krFhZlWPcZmvn+pWgficC7j3F+1ykxn5TGhOSaaTr7uSAqMCYEV1RIlHA6Z++zUxJ6HZPCLQTj6z9/RsMaxdHr3cHCh4ZO62fOnBEh8jmoMAcQljx+/FifUygUipRDKSAZmKZNm8LlTOI/gulJ4E/KsaQ334+UgKFpP949EXXeboa5/5tgM2SuhKNLOxqpdKSFkF7qzQrwzu+Lra+v03NSjrQ6x6eJ2s83RXhYOIa+/BbC9BZ4a3Akc5pXPbx+H8XqxI7k9tu45QjSFIq3l3+MsOAwHP51H4rXK4t31w4XigfxyuyFii/VxPfdZ2DtiCVY2G06Tm1O3vgn9rwvrL2HmOe0zhn52xU2r7/y2XmEXglBxOMI3F+feuN31GjeEP1XLsfZ499i0dxuGD/yBXTo0AFuOAd3d3fMmjULt6//I8Ya6dGjB3755Rf9l9GEhobiwoXo0ecVCoXCESgFJANTvnx5PDiVtNGC01oJ4f7T+hieBp5rU134adw8fgXL+83Xc2MT/DAYrm4u+lLySS8Cea0pjeFfMSfW1PsBYY9TfrDClDzv9Krg7PZ8Tp9LGI4v0/iVNujTuL0Y8PL9ph0wqO0bmFRzED70eRXjK/bH1SOXcG7nSdR6vRGy5PfXfwkxwvn53afR/os3sXHCKhF+t//Wcaj9VlMRclfi5ZcJ//68G5XaR4egrfS/Wnh+ZEcxT1LSpFK+k2R6uPke3HO5w7emn1gfcvEJnNyckLVldrjndEdUcOqbv0bfL22/pkDtgDbi+LEd2Pj7MriazmDm3DXYvn07Vvw0DefOncPevXvFbzg4IhWT7t27i2WFQqFwBEoBycCw5SsyPOkfwbRSAJKz34zQ+2GNLvP7IORxMDZP/VXPiWHL1NWo9Irt0L32kl4UDyPPDaiB2tOaYk39H3BzR+qYDqbH65ASJEb5kDBa27zd6zHr79WY9sdS9P/yUwzaOwm1uzdFTU3peH3B+2gzrjPylCuo/wLCFOuvr9cjKiISv43/WYSgZRmGgbYkPCQc7pk80Kjv86JMvXda6GuSR2LfG+zlCDocgGwv5tBzAM/CXvCpmhmXRp5F2K0wZGkeo2ClFZUrFse2jZNx5r+rWL9uJUoW0b4HUY9FON9t27Zh69atwl/w/PnzaNKkif6rhAkODhYDkioUipSDg5c+zSgFJIPjkswqkNpKSGorH8+SIPn6wn44+PMuRITE7g04uu4f1OvZXF9KPOld4M5RPQ9e2v06Dn66Czve2yQagFMDR1+TZ02poePzrSLXxLy3v49wPDdCXwX6eBxbt19TJrqgbKsqyJI3G95Y9IGIeGWN/Uv+NvuD2CKpvSCJeX/c+/U28vSJUaLIkzPBmlISiLzvF4RnES+4ZU9ZvytbWCqOIdr74LeN/+CfndPQr89LQORV3Lz0C35ZtUyMJ/Jqp7bCBOvXX38Vo66PHj0agwYNEkpJgJUQy5MnT8a4ceOEKZdCoUgZaBJpa3R2vjsZ7bROnTpYsmSJnhubhw8folKlSujYsaN4lq2xefNmFClSBMOGDUNYmOOtCJQCksFp7ZX8FsLUUEK4j9RWdp5Far/VDL8MWYyTGw9hWd9vxACCHGlaDiiYGNK74mHENZMrWv/eEdnKZ8eq6gtx8LPd+pqU5Wm6RokhKb0f5OrZC5jUezBWzVqo52iC+aNgXD14Ab45s+g5wKMbD7BywELkKcMxMpyweepq1HqjMZp+1BZuXu56qbjcOH4FRWuX0pdsk9LR7aKeRMHZ0xkR98PFIIShV0Nwb9Ut5OmVX5vehl+jbHrJtMHy/rm7x46CVbxYLuz5+2uhbPj5ZcO0adOQNWtWMbAh8zw9PfHqq6+KZSP37t3DkydP0LlzZ1FeoVA4HioDRYsWxdGjcSNdUvmg0jBv3jzs3v1/9s4CvmmtDePPts59Y47LYLi7u7s7F+de3Plwd3d3d3d3dxg+YIwpc+m67ss5TVnndc0fzi85J2nWNm16nrx2j9YCIvG+kpDHOTk50Ux4hw4dopnw0gqVMWPGoEGDBvj27RvmzZvHXAfsqWhRJpwAMWDIB/X3799sTzFUKQ6UcWxDdb1KC7F0hH4NwqVFx1Ggmg82tluAz7ff4uXJh+we2aPLk+qiQ8qg7ZPeSE5KxrGKO/Hrih+7RbUo6z1T5BjyigZl8OruI8zsMRRLh05G7sIFcHHvUawdP5sGnZ+Zvh82LnaoNaQxvSbd3XoFO3qtQGJcAr7c90W5TtXRcnY3qaqcO+dzRei3QLanfKS5jpBYD3MvUVap77M+4/vMz3jX9jmtS8NzMoU7I0LEcSHagIWFGexsU2qU/IWNE+nQKjf+N74TVi7qDAi+4OrVq3B0sKKTE5LhTBIiOkihw0uXLmHo0KFUjHBwcCiPsLAw1K5dm+2lh9T58fPzQ8OGDakbZOHChel39s6dO+wewMCBA+m19uzZs3j//j39HpOMeGK3STIvXLFiBWxsbOh3eObMmTR999ixY+l2ZcEJEAOG+Pc+rP2C7SmOMkWI2OKhSmFjSIgnwKRVPlEHNS81Bq+LKWpfa4YufoPw0+Zrqn2yavpA2SlV0eJqZ7xZ8xQ3B55nR1WPPryHsgqZ5SOmYMfclajRujGa9GyPoB/+6DpmCCxtrRH08TcECYnwe/SJptjd3Xc13l96gS7rBtHWaEJbqYSHGBJ0fnvTJfrjmh2qcMVKFiTj98afcGrpijhf4nIVhYgbYbCv5YiY51H4NuED/KZ8wsd+b/Ci6gM8r3SfimFNID6PfL4AvAziacR4uDtiysRuKFY0D8KCn2HB/CkwNfKHjRUf5cqVo/uQu6Tz58/HjBkz6JJUYe/VqxdOnTpFt3NwcCgHkhSCFA4ltX0cHFKsxmJWrVpFl6TwqJGREfbv30/7S5YsoUtSeJRYRogwadKkCV126tQJwcHBePhQdCNy3759EAgE1J2SWDunTJkCa2trHDx4kG5XFpwAMWCuXLkCsxoWbE85KCIYVCU6DNH6ISkYspvwWnnYIGfDfGzPcODZmKHB0TaI8YvEp91v2FH1oIgIUeSx6iAmMgqXD5zAsuFTsG7iXFjaWEPAT8SNo2fx7e1HdBwxAI8u30SR/0qi89oB6LRmAGzdHKjrlFeJPOizZyQtqCkPrt6eyFUmP+5tucyOqIekSAECt/nj58KvcOvtCWNLYwTt+QWv0XmRo60bou5HwCynBUzseLAsYg3n1q7w3lECpe5UUls9kMx4+NgXhQp6sb2scXK0Rf68jnjy7CO9I9q9e3f8/PmT3i39r18JjBtWEZ8/XKUZtIp4e6FGjRr0cWQyw8HBoTjE9ZG4ThFhkBHkZoCzszO1XhBKlCgBExMT+Pr60j6p/0OoX78+XRJatmxJl8QaQnjy5Ald1qpViy4JpUqVojWCiIBRFpwAMWBo9VsV/PbJIiBUJToIRHgYgviQFBrixiE9Tc52xNejH3Cm3n58P/OZHVU9uniepLF+TO7ICIxLN2Hn5AALK0v641erbVO0GdQTDbu1xZJ/J8KEufYQN8DT0/Zhe/flsHN3gDBJiLojW8LIWLGLUut5PXBv+1U8PXyXHckcaa0gaa0U5LpCxoiF4+fibwja9QtJUUlI+BYPM3dzBO8JgGt3Tzg1c4HHf7npulsvT+ZAjEjq5kGzY1kWsoIRT7Pig5zPW3deoVyZQuxI9kye0BVLFw74Wz2duGUsmNGImfCYwtraFO1aFkfAj/soXLgQJkyYgK1bt6JLly7UDYSDg0N1kJsCxEUrd+6UBBjk+uvq6gp/f1HCj3fv3lHLCBEUYkjMCOHx48d0ScQKccsqWLAg7ROKFStGl2IBoww4AWKgRERE0CAkVZGVoFCl6BCjTOGhbRNFSaGhi5NYRXjuz7xmiaYUmKsgsYTU2duCESBfcLTsdvid+MhuVC3ynj9tPu9j1y3A0CXT0HfaaPSZMhL9Zoyl4qNUjUrIU6QgeGamePfoORLj+TBmfhxJcDnJbFW+i+hueWYkJSbh4NBNtLp5VpD6IaQ44ZUlJxEflX0MQkYi5GTNPUhKSGJ7wM3+5/Bk+m08nnqLLp/OuovkHcngByTAa0QeWBW3haW3FaxK2iDhZwIEEQLaF+PWzwvhV8MQeiyIHdEezj7+heZNKrG97PHyzAFHBxtmEiO6A+toF8Osp05i4exsCxeneLRpXgCrVy+jd2E3bNjAbuXgMAwePXokWpkOGP3PSKaW+CPxby0eaQkKCqLup8QCIgmJzRLHYxGLJdnHxSUlRbibmyirILGeEP78+UMtLKamKZn6vLxEVtKAgAC6VAacADFQSBYE8qOgSiQFhjpEB0FXrR6SgiK7ZmhkJTiy2iYrVm7WqL62AVre7Y73W1/iFDMJfb3qCQTxnPsIQdrYD898uWFjb8f20tN93L8YvXou2i7uTYsE+jQsLZXV4/bGi6jUsw72DlzHjmQOyexGYkeig7MWK8Tqcn7uYfid+oRkYYqVIz44DmEvmR9zZuz1yifI06oQyk2vjsL/lIS1ly3MHS1oHJFj4xwQxiUh9EggXReEJyLkQAA8BuVijySCuFnlHJsXxS+JYia0gY/P32D3wjX48PQVPDxkvxkV/ucrwgKOwP9XCL5+S53MZMKYTujZrT4zgTFGw/rVaEC62Dedg8NQKFu2LF0aFTZmGiMsZGgEDw8PupQWcVIIYgmRhKTRFsfFifdJTEykS4J4XTKphOR2Qkb7KAonQAwUIkDmuy1je6pDHaJDjKaFR0ZiQdrGkR5ZhYWyxAjPgodGJ9qhydkOEETzcaHZYZyusw8na+zBp33v2L2Uh7znX57HyRpALkbex2VEsUplEVsmmroBSAsREqROSPDn3/h08y0e7LqeSjCkhfzYJkTH4/H+WxkGpMeERePhnps0FXXJlhVRzKEsHoy9Br+Tn+h2kq751sALuDfqKjxr54Z9QUfc/vci/C9/Q87G+RD1VZSOsqRbRXyb+BFRDyMQfjkMcW9j4DUmL614nhE8R83U/siIKZ0G4rvvZwxbOk2u81u1cmGs33Qaq5f9C+9CGV/jmzaqwMy+zGjQLPEf54oTchgSxP2JwJvJA2+xqUzNrKBZKlcqaXB3d6cCgbhhSUI8XuzsRDeFxO5WgYEp2QLF6yQgnUAsIiRuixQUFSO2juTKlfrmiiJwAsRAIWnWIhzSF5HSVVQtPiTFQmaNQzkoQ0QoQ4yQIPXSE6ug2ZXOaH6tC22vVzzC18OiYD4O9XFt5WnqohX8KQAjr8+i1pD/5e6HxdUmYnXjmbgw/wjCf4ayewPrWsxBQkw8Qr8FYVmtydjSeQnOzzlE405OTt6Dh7tv0IKFxKLy9sIzWhfHroAjjM1NcHfYZeRt643WD3qiytK61ALmu/Ulqq1qgCL9SkGYkASbvKI0up/2vkXRpmVgUcgKPxd9hXv/nDCxTV1TQ1v5Z9pofHrxBjvnyWeZaNuqGiaN64JcOVNcOdJCRObM/zXF0sWTcO7cOVo3hMuMxcGhGkhcFnGt+vXrFzsiqhlCBIlYOBQpUoQunz9/TpeEz59FsY9ii03RokXpjZuPH1NckUnsB/k+e3t7syOKwwkQDp1GV12uOFKjDMGQGco6tjHPGFWW18fz+cxxlHwjV14Bqw7hq0zrhzz8fP6VZsV6uOs6av/XFB7FcmP0rbmwdrZD20W90Xv3CFpIc++gddjRcwVmFh0KI2NjjLkzD902DsHIG7NRc3BjBLz9SWuN5K1YCFGB4Xh54iHiwmNQfUBDtJjVFQ0atsZnRlDkKOeOmB9R9Dw/mnQTEb5hqLy47l83MZK6ueigMogNiMbLxQ/hf9kPnoVyI/f0ArCvo9kCg7LQsGsbbH184a+7nKrOs5mZMZbO746h/Qtj7sw+Mvu1c3BwSA8RCKRgIEmrSyD1P4jlsXjx4rRfqJAo4cSFCxfoknDgwAG6FO8jTq8tvllAHk8ES44cOZjvc+aFYGWFEyAGCFG2Wbk//A7/+bdpM5zw0H1UJToyQ9G/51bZE2UmV8HhMlsR+ly5AcWcFS1jXp56BK9SeeHg5QxLB2t2FFSEHBi6Eb8ZYdFkcgf02T2S3HKnLlWDT05i9xLdhf/54hsNSD8yZjsjJE3Qck43NP5fexRrUhYWtpZ0P5eCHqi5pQlcK3qg+PDyNMaj4vxaKNSjGHMQugsCbv6AV728VIw8X/CAWknqH2iFGhsawa5K+pz8ugARa2JULjYFX5HT0zLVHVoODg7lMW3aNLoktXhIwHirVq3oNZDU8iCYm5ujRYsWNBidFBg8duwYtU6SyuriuGCSXpvUGZk6dSpNzdumTRsaA0JiuZQJJ0AMEOLLlzdvXraXWnCkFR0ZjWkazuohH+qc6GeHuoVHWhT523lbe6PpxU54OOE6LrQ8gvgQzVZ7VqVw0bT1g5CcJMSDXTdQ5Z967IgICztLRoTMw6kpe7G6yUwsrj4R3x58QPGmIjcCSeoMa4aBxybQ4obFm2YeCF6WVxUOPs4wMc+4MJ84BoS4ZPn0LwWeZYq7lS5ek/zef4KNvS3bUw+lSuTHs2fP2B4HB4cs7NixgwoK4lZFLB1knRQdFFOvXj1aYPDr16/w9PSkdTsGDx6cynVq3bp1NFMWEStt27alGa+2b9/ObgWtIbJ8+XIaT+Lj44OTJ0/S+JBx48axeygHToAYIOIMWNooLrKDEx6yIZ7oiyfckn3JpkrU/fekRZHnQTJmNTnfEaUnVcHZhiLztb6hKvEhq2Dye/wJucsVgLFJ+p8rMysztFnUi1pBJr9cgRLNy+P66rPs1tRk9HhZIZYP4ooX+TUcjsVysKMp6Nr1ad+S9egwtC/bE0HOu7ipgqvXHvytKcDBwSEbxKJx6dIlKhhIjR2y3qhRI3ariLNnz9Kq5uvXr6c1PdasWcNuEUFS6hIXLVIlffPmzTRIXVw0VEz//v1pWl9yjPPnz1NLCLGeKBNOgBggb9++RXfj3mxPd+DEh/TIOtEX7y/ZZCWjY5CmzxCXLK96efB2re7c0ZVmYqmqyac8EBeprMTDr1d+8K5bgoqD1gt64tWpR/j9XlR0S1ayEkcxP6Ng7myJyE9/4OCdeayHOq5TGT1PeSxhn1+/Q9k61dheepQtRu7ef4ukpDh8+fKFq47OwSEHDg4OtIp5r1690KdPH7ournouSYUKFTBw4MC/MR9pIZaTTp06oW/fvpnGdZBaceQYaQWOsuAEiAFCCtLEmmnWbYRDNShz0i8pIiSPm9E4abqIMp53pQV18GLRA1oz5NeN7zheaSd2OK3Aj7OyVVWXtiq3qtEm8UHwKpUPv177sb3U8GPiqQtW2Q5VaZ8IlXxViuDYuB10myxkN4F/tewRCnb2wddjH5CnZdaVw3XhZsnGKQvgmS8P28seRcXI9x9BWLj0IEJDgyDkf8CQIUPYLRwcHIYIJ0A4dALO+pE16hIBuio0VApzFe38cSBer3iMG73OovmNrsjZMB8SwmSbAKuTzCaR2iY+CN61i+PaitNsLzUCvgCOuV3gxDQxJADdo2guJCZId4edCI/sxAepD+JWLSdN05sYyYe5k6gKuCaRx+IhZuWo6fjt548Ze9eyI7IhjxgZNHQlraK+dMFA1K+dH6VK5JQpGP3GjRvYuHEj2+Pg4NB1OAFiYJCKmLL68amrkGBmcOIjY8SigxMFiqGM9+9Sh+MoMbICunwbRAsZ1trcGK/XPJW6Zog2WD+0UXwQ8lX2RtHGZbGoynh2JAVS8Tw2LIoGpIsxt7FA6/k9YO2U3i0hLdJO4sNeBSNvq0LU1a7ov+mD3DNCE9ctaV7Pb7+fePvwGabuXMmOKIa0YuTchUdUfJiw7nSNGlTClStX6Hp2HDx4ED169KCZeTg4OPQDToAYGO/evdOZAEDyA86Jj/RwokN7EPKFuN7rDExtTFFMYmJKihjmbVkIlzueYPZJYke1C8kJo7rEh7x37fsfGou6I1uyvdQQt6uwb7KlRCbPQ5bnkrNhXrzbKCrcZeWekgo4OxS9fsnz+Oxe26X9x9Ggaxu2p1yyEiJf3++EuXlKJXieSYLUcSBPHx7D8H+boHt7V4D/gAbWkrSiCxYswOzZs7FlyxZapyApSTu/axwcHOnhBIiBQTJgzbdfzPa0F054pIcTHqpD1vc18nM4TtXeS5tbdS/U2dWc3SJCECvAxz1vacpWY7OMU7qKUdT6oejj1SU+FKVcx4yDpUng+bI6U2jBQmmQRwS5VPDA+y0v4VlX+pgJdZDVa8lMiDy/cQ9126f+vCobsRCR/GzlzeNGl6QO1fTZu7Bm7S40aySqO0AgLlb//vsvmjdP89ziL2L+7D4YPbydqC+MwNULa9CmmQfGDy+DyWMqomEtC7x/dRjjRnWg2YFiYmJE+3JwcGgtnAAxMEj2kUAX5RZQUzac+EgNJzzUg7Tv8ZPpt3G1+ylUXVYPre52h0//0uwWETH+UThRbTd4liaoOLcWO6qd6Ir4yApSeHD4lZmYW2YUhll0ZEfTk9mEXFqS4uTL2qTp61na123r5EDdsNRFWiEyY85utG9TA4vm9Qc/7iNGjxqAkSNHIiQkBKsXt0L1KvnZPRkY8UHg8wUIDomg64S+vRvj9NmUiuq5crqgc4eaWDK9OCoXe4b5s/pi8uTJWLp0KZdti4NDS+EEiIFBSuonMf+0EfJDzYmPFJQtPMR1X3St9ou2ERcYS2tB3Bt1Fa+WP4Ygmk/H+eHxuNnvHC61PYb6+1rAxIIH59KudFtmaEvmK12HBKqvTT6G4Zdn0DvsaVFEeBCivkYg5lcUXMq5syOyocrrmrSvjez3VHgXX998gLml+oPoiQgZtekRcrboguLF8iIqKg6z5u3G7CktsGxeE7RrZgsjI1Io9wv4kWcx7X/dcezkHYyZsBFzFuzFvgPXqHiZPX8v5i8+gMTEDISFZXUUKWiPWeO9MXs0Dy3q8zB69GisXbsWp0+fzvCzwcHBoRk4AWJAEPFhaprigysN6gpA54RHCqoSHpJwYiRjpHnfq69riJa3uqHxmQ5IShDgQuujOF55Jy61P448rQqh9YOeeLHsEYoOkS5YmUN5FKjuQ/Pbi0l7919ehIlJ6PxpIIxMUo6ta4R+DcSC8mNRY1xDRBYPZ0fVy5/AYBSrVJaKkUPfzFG4XTdYWqYkRdmx+xI6ta+FqTN3oGunujRr1pwZfTBjSk8M+7c1FSWTJ3TF1EndMGtaL/ZRmSFEoVwhWDLZFjXK+IPH42HEiBHsNg4ODk3DCRADgrhf5c8vYd7WAjirRwrKFh4EaQQGJ0bkg2fFQ+nxldHscme0vt+TLvO0KEi3/XkZjIJdfOh6Zhia9UMZQkAWlPn37L2dYOGckmlLHjRpBXm87xY2dViEwacmoXwXUcVjZYkzaYkOj4SpRAZG4gbmnicnFSN3TIvh7PmH1Cpy78FbKj4Ke+dExfKFUwWuywOPZ4wSRUzQuNJddG9jhfHjx9PKzxmxaNEi7Ny5Ex8/fmRHODg4VAUnQAwIEoBeokRK0J+m4YSHCFUJD3kEBSdGROdDEZ7Pu4c8rbMpVMe5XqkMdU+sZUET17zXZ5/i3OxDGPdwIRy8nNnRFNT1fp3ashct+nbBjrkrsHnaIgR8+0EFyN0zl7Fy9Aw8SXDBH4/iMC1TByVL5GMfpVwqlDLFhEHGmDu9M/bv34/Y2Fg6HhAQgOQ/c5DP9QkunV2FKZP64+fPnzhz5gyNJTl16hTdj4ODQ3lwAsSAeP/+PQbx/mN7moUTH6oRHgRliQdtFSPaLo6+HvtILSOZwYkP1aGtwkOT5C4nsnobG2f9c69KIUJiL/4Eh+LCnqOo1aYpjJjnkhAXj+2zl2PNuFnMczPC1YMnERUeieotGqYKWlc2jg6mWDC1AnLaX8Caxa0wbXwtbF3TDROmn4W7qyWa1s+F0ODvWDS7HebPHgzTP9exYsUKrF+/XqkB7ZGRkVi3bh0OHDiAS5cu0TTCpDBjYmIiuwcHh37DCRADglzYfgr92V72qCL+gwgPQxcfqhQeqpqci4+tycm/5N9X9fOR9/z4bn0Jj5q52F56OPGhGtR1F18ZSHv9k/U6mdnrt3NzQOG6JXBv62V2JGtU8V4Sa0den0KIiYyiSxMej4oSEgxft2NLxMfG4frRs2g9sAf7CAWwrM6uZE31yrkwdmgVzJhQC/8bXR2/g6KRkCCAl4cd6tXKB2dHS1Qo44kz19/h8jxXVPd4BltbW+pJkB0kDfCfP39o+/37N16+fEmD4JcsWUItKqNGjaKCpqLNSZQyOwzroN348eMHzp8/j4ULF2LmzJmYMWMGpk2bhkePHrFH5eDQL4yYi4BWpIXo0qULNYneunUL1atLdwHhkA1yUdvSbifbyx5lCxBOeKhugqSqiXh2qCNJgbSvTRs+ryQYveXt7jRLVlpUJT50RdSoUiDoiviQJLvrgTyfv8w+C+tazkXnNQPgmCsHOyIbin7Gbhw7hx8fv+DYuh2Ye2QLPr14g5+fvmHgnAl0+89PX5HD0x0WVqnjbKrEv2TXZCTuNruiOC267EevOm5oUzsneky7DxPrnChYsj4jVhKoiHJ0dESTJk2wdetWWFtbU5FCIEHvZJ1YnlxdXeHp6YnCwn2wNYsBEiPpPtkhFAIH7/HwxN8NEydOhJOTE7uFQ90MGTKEWqy+f/+OXLkyv8kkye3bt1GjRg2YHjGDkZuMCSx6J2NU+1GYN28eO6B/cBYQAyEuLg6WlooFUcoL+SE1NPEhtnJINlWgSiuANIj/viqeg6zHVfbzkPWcfT/zGY5Fc2QoPgwdTnykRxXXxMzei/iIGLnFB4EcV5H3+dcXP/h//oYcHm7YPnsZ0/+OCg1qsluBnAXzpRMf2sKBLe0xYcNbmBgbYe+sKtg1IRemNfXF5CafMa+tH4ZUeoxLW3vB7/lhdCnxDOPrvqBtdM0nGFDmOvqVuoqWHvtRPnkpbI0CpBYfBOI117maAFOGmuB/4zri61fpim1ycOgC3C+lgfD27VsULVqU7akPfRceaUWGuKkDWSfbyp6gp0V8fEX/hqLHUMZzkIdnc++h2sr6bC81nOuVatBV8aFK0r4nsWHR4CmYSUqMvELEyc0F7x49x+v7T1C0YhlaDLFs7ars1sxRZSyItPj/jkSBfI5AQVGGOzFWFiZ0aWPFw6iuRZCQKMT1J6op8mtna4YVcyrh8K4BWDCzA4KCtLuYMAeHNHACxEAgAW7alAFLF9GU0MgIWSfYkvurY3Iu799Q5nMjx1L0eNKe48D7v2DlaQOejRk7oj4MdRKu669bldcPyffm+pqzKNGiAttTDrIKERLnkadIIZSqUQk+FUqj88gB7BYVIWUcSHYQF6iu/Y5i7aIm7EjmhEclokN96Vxz5MHMzITGrPTrlhc7N/TAlIndEBwczG7l4NA9OAFiIBC/xUYxzdiedChjMqjJSbqy0LTYUAXKnOhnhqx/Q1XPiRxX1a/34YTrqLa6AdtLj6ony9o8GVfFc9Pm15sd0lxPlGk5fnH8IWoOzn4CLQ/SnIfEBD5Wj5nBLBMw++BGlK8nqkMiLZq0grTvfQgjh1QSWUAIaawgYu6/CoWzvRlcHVVfYd7ZyRJj/quEsYNzYs3SHti4cePfdMIcHLoEJ0AMiFhhHLumXnR58q5vwkMSbRIh6nou8vyd7D4D0X6R4FnwYOVmzY5kjCGKEF0SH6r+rpPjq/t6srrRDFToWkOlcUlZnY/w4FCMb90bSQIBBs37H3XFUhsKWkHGTrsMT3cbdG2fvefAkIWPsH2aet0s7WzNMX1cRVTyeYJFszthwYIFNNaTg0NX4AQIR5aoY2Koreiz+BCjrol/Vqj7M6bsv3dv1FVUnF+b7WkWbRQhuoD4uy4WCeKmDJR5LFk4PmEnPEvmRf3RrdgR1UE+dxl99kJ/B8HBxRmVm9RFbm9RPRJdYMTEC4iKSsDqhdlbjpoMv47B7QrByU797peEUsXdMG1sGXRrHoDpk9rhxIkT7BYODu2GEyAGAMlD7u7uzvY0gyZ+gBVB155vVmiDAMjsb6hbfIiR9e9m9nkQRPMRGxAN59Ku7EjWGJJAUMVrVckxs/iuk21pm7TIur8YRd2vBPECXGx9FBEBf9B2US92VD2kPT9EfESE/qHFBTWCHFaQQaPO0OX6pZm4LEu4YS3b9x73X4Wgf+sC7IjmyOlphwVTy8My+RLGjRvHBapzaD2cADEASOEkRQLQlTVJlOfHWBNo+/NUxaRdHUIg7d9Qx99UNffGXEPpibJNGFUtQrRB5OiD+MgMsbAQt7RkNq4uTtXYg7xtCqHXjuHsiHqRPE/O7q5YcmY325MfdcWB9B16Cra25lg+rxE7kjWnbv1CLndrVOsnXZFHddCwlhOmDLP6W/TwzBmRoOLg0DY4AWIAEAEy1kpU8IkjazQ5cdA06hQE2iA+ZH0O6T4bQiD0WSDytMg4MDUr9FmE6LP4yAix4BA3TfLz4lc4l3aDdy/NZjzU5OcvHZlYQdZueYyjp95j3vI76P3vCVSstwWeHrZYNCPjVNqpYK0gDjamODi3GtyczPH2awQd0wZsrYVYMMEcsycWp3Eh27dvZ7dwcGgPnAAxACIiIhBgHsj25ENZE0ZN/0BnhTY/N3mR9bypWhiQ46v6b6iLJ7PuoEBnH7YnO/osQrQdbf2uK+p+9WbVE5SdnH19DXWgzZ+/HoOO496jn7j/2B9ODpb4t18F3L/UF7MmyRbL1aSaJ3pOv4cvv6IREp7AjmoR/Ldo38APSUlJuHr1KjvIocuQ6vurV69G2bJlUa9ePfj6+rJbUoiKikKZMmVolf6RI0eCz+ezW1J4+vQpjIyMaH04TcUNcQLEQEhm/mkL2vbjT56PPooPedEXgSANsr5Wyc8JqXxeYqRy6ysoG3VPAlXx95R9TH3+ricwk2CbPHZsT79QyA1LwgoybMIFeLjZYtf61lg4ox4G9i6LCmU8adVxmShYEP80L4B33yLRsmZO1CwjXRyY2hFGoG/b73j9dD9271bcHY5Ds7Rt2xZDhw6lwoOIyiJFiuDevXvsVkZzMmLD09OT1n4LDw/H8uXL07ngk8eVK1eOrr9//x6tW7fG/PnzaV+dcAJEzyF3PkxMRBVbFUUfJ6ac8MgYQxIh8vBuw3N41cvD9uRHHQJBXSKEEx+a5fftn7DL78D2tAN1ffakghEhW/c8R2BQNBUeyoD8tHrntsOuM9/wI1Cba3EkY1hfd+Ryuofx48fTiSmH7kGEw/Hjx1GoUCFq5SBWDEKrVimZ7ojgiI6OxujRo6m1hGz78OEDjh49yu4BDBkyhC4/ffqEP3/+wMrKCnPmzEFCgnqteJwA0XPIB6xgJsWTNIk2TAQ48ZE1hiJC5LGC+G5/hfKzZCuolhn6JEKUiaGJD0Xdr14tfSRzQgR1oE2fvSWr7+HA1nZsTwkwv62H51dDbndLtBh1Aw/ehLIbtJNaVZwxcbAJ5s4cTO94k/hQDt1BHMuzbds2GBsbUzerxo0b04r4b968odvEVq65c+fSJakPQ9i8eTNdEvFJrCfEhatAgQKwt7dHr169qGh5+PAh3UddcAJEz1E0A1ZalDkp1eSEwBDEhzLOFWcJSU/4pVA4FXdRaXE3VaDKiaC2CxxD+L7Hh8XBoYgz2+PICHePnOya8sjnaQNhMnBzYwMMnv+IHdVeHOx5WDilEAZ0isbrx+vRp0+fv3fSObSbR49En6/KlVNuNBB3K8LLly/p8vv373Bzc4OZmagujbe3N0xNTfH582faf/fuHV3WqlWLLgkkloQgFjHqghMgeg7x7+uIbmyPg6DLkxFNCAJOhKQmYO132IxTrp+9uibwqvg72n5MQxAfFO0J80uHss6nInEgYX+iICRKQdkULIgSBR1w9dFv1C7nih1nvrIbtBsnB2N0ae2MrUvyYM/OxQgLC2O3cGgrxPWKQOZ1Yr58+UKXxN2KWDFI0qHcuXPTMQIJNCeC5NevX7RPHkvGSpcuTfuE/PlFRUKfPHlCl+qCEyB6TmJiImKNtdc3Vd2TA4OZjCgZfRch0r6+mJdRMHUxg7GVsdI/S7oiQsjjJZuyUdYxyfkxlO976PMgmDtZsj3tRBWfFVkYNW4DJk/oKldxwuxY+F9pLNvnS5cbj4nuNOsKRkZCTB3ljZkzZ9KYUQ7l8fjxY7pMbMcHv3qCbO0TH9evX6ePF9OxY0e6JIUmCcT16saNG3SdIBaRJPuVJA4ODn8zYQUGBlKxQlyvxIj3F4sUdcEJED1HWQHokih7MqquSYIhiQ9VCAbOEgL8mPcVuWeI7kIRDEGEkH0lmypR1vF17buuSPwHqcZ/ueNxlJmkffEf2sKjJx/w7v131KuTctdXmdhY8WBvY4oPP6KQz9Ma1x4rlvZe3djbCjGgiwUNXCZxoxzKoXz58nRp29sBDqOcZWqEUqVK0aWYLl26UJf6s2fPwsPDA66urnB2Fu1L5no8Ho+ukxvPkpA+sXoQiDsWQSAQ0CVBvL/YbUtdcAJEjyFq2M5OP1MyyoohiQ9Vos8iJLvXxvePp0szD/VepDWBugSHJIYqPhSBHx6PEzX2ou6+lnCp4MGOai/KOMeyumFdu/EC/Qcvw5VzC9kRBmVbQQoWxLJRZTFi6VPMGlQCc7e/ZTfoDkW9zTBukCU2btyo9lgAfce2mz3s/nGQqVl5W6ezZBCRQbJgkaBxYsWYNGkSatasSbeRWA93d3cqQtJaMojVg1hBCGQ/gp+fH10S/P396bJ48eJ0qS44AaLHEH++ihUrsj3loitWEHJcTnwoF0O1hPhN/4zcU0S+spIo+/Olrkm/+O+QZdqmqxjMd10I3Ox/Hieq70HtbU3hUs6d3aD9qPvz1X/IMty/uQI2NhbsCIuSRUgBLxu6TBQkM5NDuqpzeLqZYsFEa2xaP4umeeXQLmJjY1G3bl2a+er37980de6DBw9oRiwiHshSMt6DQB4jGRdSuHBhunz27BldEkiaXoJkXIg64ASIjkLU79evX6myFQqZX6MMIAKkm0Vvtqd8tFmEcMKDQx4y+0wLY4UQhPBhVVQ0yUiLrosQTaPLokdR5HG/ejb/HkxtTNHhdV84l05fAK80tNcdSxnPTVoryIlT91CtSjFYWGRitVSmCClYEEtHlEXvGffhkSON2FEU4halJtcoIyRhYI98WLRoETvCoS2cPn2aWi5mz55N+yQrFrFeVKlS5a9rFXHRIuJR7Ep3/vx5Ol8Uu4ORgHNiJTl37hztE3bu3EmXnADhSMXdu3dp4aBp06ZRc9uBAweoch01ahSuXLlCi8uQbRkRFxcHoXnG4kRZaJMIEYsOTnhwKBu/aR/hMSQlswiH8lCW+NDF7728sR+/rvihwpyUNJqS6Lv4kJaxkzZh3P82Y8Pq4exIJihRhBQvYI+Q8AQkJanIBKIOEcL8DR8jP5Rw8UtVvI5D84g9Wogb1bFjx1CtWjVq9Vi9ejUdJ4grmpNK56T2R6dOnajr1tSpU+k4ER8k9XJoaChatmyJsWPH4s6dO3R/UhdEnXACRIshAuLIkSO0kMyMGTPw4J8nGBM2Ho1uN8XhTicwq8p8RLSNppUs00IqWpLHqwMiQpQpRGSZSBiS6JDlPXZ3UH6+e4OF0fBxvrFwaJB1jQVlfwYNwSrAWT7kQxAnAM9KFHAqiSGJj6ysIGfPP8Kjxx/g+3JL5tYPFXFzYz38ClHhb68qRYjEsTtUTkTY2904dOgQO8KhafLmzUtvRBPx0bZtWyo+NmzYkMpyQQLXR44cSVPy9u/fnwafL1myhMaHiFm4cCF9zKlTp7B48WJ4eXlhz5497Fb1wQkQLYZ8yNq1a4c8bwrS9inhM4xr8mBZ1xrGtqJTtzF0MwKdgnDixAnaF0PMdCRLgjpRlwgxJNHBoX7Sfo5/Lv4G57ZubI9DWShTfOjatUAR8XGp3XHY5Nat5CKqEkaZiZDXb7+haWMZ4h+VaAVxd7akMSACgQq9D4hQULYQyeB4/RpZwNh/L+bNm5cqaxKH5iBxH8TtiiQKILEd/fr1Y7eksHTpUpqE6Pnz54iMjMTw4amtgCQgnXjSEDf+t2/f4ufPn39jQ9QJJ0C0AGKtID56kpAP2OvXr9HFvic7kjFJyUl42Okp+n0dBPsBTnAd6o5Sw8rQC8ba2pvYvdSHKkWIoYoO8p4q831VFEOzrkTcCINbb1G12exQ9ufTkC0E+ooi4uN0nX3wqpcH9fa3ZEdS0Gbrh7rp0qE2Tp99wPakREkihIRk+vpFYshCUQ0IlaIsEZLFcdpVs0THEu+o27dk4DKH5iDVz4sWLQpzc3N2JD2kzgexhlhYZB6PRCwqPj4+bE/9cAJEgxB1OmbMGFoAaOjQodTNisRzkP769euxv/0Rds/ssWpgDYfhTrAcZIPwgVG4OuYW+GaiwjPqRtkixJCEh1hsSDYOzRG4zR8OtZ3YnmbQRxFiqNYPRcSHkC9EXEgsig4pw46kYEiuV2nJyAqSK5cLfArnQpFS6e8OZ4kSRMj41c8wpW9xxMYnYfMJNRQlVESEkMdK8fgCbgKs6BWLR6fX/Q1Y5uBQFLUIEEMu8U8yVIkrTxITJqlaSTIYTJkyBe/evcPlPtexu+sBnBp8Hlvb78L2jnuwpd1O7Oy8D0nmuluVlJs4Z09aoaHs94yLA5Ef8bkIORIIr9F56bq0GIpYlhdOfMgHKTZYeUFttqcbqEsYZSRCNqwZjrq1S+P4ybvsiJQoKEJuPA3Cvx0KYeOkCthwVEkWiuyQUkikQsb9jT68xIDC7xHx8RrNsMnBoShqESAkT7EhQcQGyUrwv//9j2YkIIHkxLIxd+5cKkK2thAJjAklp+APwtlH6R+qmFTrIuL3IW3j0G7CTgfDuriNVtiJ9cUKYqguZYqKD9+tL2FsboJcTdNnqdFW64c2PK9SJfPhybOPbE8G5BQhC88GoXUt0Y2fPjMf4H99itF1tSGtqJBXrCTF479iH7B16URaX4KDQxFk+ml98eIFVb7idvnyZXZLakhQy9OnT+lkm8/n4+HDh+wW/YcUhyEZCEh1ypM9zmFDq61YUGspdnTaSy0b/7gPRBJPtalxtQ1DmGynFReSjUM3+b3xJ3JPL8j2ZEMVd+Z1ffKu7OevK9YPecTH5wPvcbPfOfhue4X7Y67h4643qLunBbtV+9GE+MjICnL7zhs0kyUYXRI5RMjpCx8xiRUdX/yj0bq2BqzQRCxkJTDkFR8sRsmJmFYrDAM7N2A2yXgsDg4JZBIg7du3p5PrwYMH08j7LVu2sFtEBAQEoEmTJti3bx8uXrxIqzUSd6MVK1awe+g3RHQtW7aMWjpamrRDZFIku4VDXybiacWFuHHoFwlP4pDsLoSxhRaYP/QATnxIz72RV/B531sU/qckYn5G0YxXza91gTEv/WdRExN98jeza9rCpy+/ULmSAkG2MooQyVwy5mYmNCBdY6QVB6Qvi2DIYn9XW2Ns6SjA2U0TaXD6xIkTaZG8xMREdg8OjuyR+teVVFasUaMGTfdKCuCRbAhEaEhC8hOvXLkSs2bNwoQJE2gaWbJOiqboM8TSQ1yubt++TV2ufL6WRDLzjyM1ujpR12WhwcWByEf46jA4TnJhe/LBWUFEcOJDSpjJ6vlmh2BmZ46Gx9vCraoXyk6piuLDyrE7qIeMBIVk02YkrSD7Dl1DmVLyWTDlpVABR9x+EUzXKxd3xtHrP+i6xhALCCUJD0nMTJIxrLQflla4jbkVX8D5z1Na7G7Xrl3sHhwcWSO1APn27RsKFiwIR0dH2NrasqOpITmJCxUqxPZA9yNWEFIsRd8ggowUCCTZq4jwatCgATY13I68b1NeP0d6dGkSr6uiQ5Vog6BR9XlJ/MyHsaUxjB046weHfMgqPuJD4nCs0g4U7lsK5WZId9ddFWJA2wWGNIhFyPKVx7BwjoxZsDJCBivIwN7l/gaeN6nqgRtPgui6RpFWfEgpPDLCKD4EVb4txzzng7Tq9tWrV9ktHByZI/Uv7JcvX2jO4KwgsR4xMTFsT0Tfvn3h6+vL9vQHUj2ya9euWLVqFa0q2VDQjHO50iM44aGdSJ4XVQmRPwtD4ThRZP1Q9PiGbgUxROuHrOIj8K4/ztTfj9o7miNfW815C+iD+JDE3d0R9x68ZXvqoVI5L/j9FgVnVymRA2++RtB1rUdO4fEX8ePj/sDi/AjMGKUE4ceh98hkAUlKSkLv3r3Rpk0bNGrUCKGhoexWEbVq1aLl4SVFSMuWLTFixAi2px+QtMK/fv1C9cg6f6uUc0iPNk/uVTWp1STKslpo0vqR1XlR5vkShgiAxGTwcvHYEe1EF0QIJz6y5/WqJ3gw7hpa3e4Gx6LO7Gj2KFss6Jv4IFaQfTsmYuykzTQVvjoxtrIEXyDEkj2+qFPOjR1VAEXFQVYoYPX4C/P4fa/4aLAjGtU2R+Hmp0hUKeKB+/e1//vKoVmkFiAkwHrHjh00xoHEdhQpUoRmepIsz798+XKEh4ejevXqWLJkCRUiZmZmqFhRziwUWsidO3doocArA26yIxzyoG2T/KwmuByaFx/ZoazzFzYnBA4jlVt4UFdiFpSJLllplIWs4uNaz9MIeRKIlre7g2djxo5mDyc+pOOFU0X807MhxjEiRGFkcMNq3bQw/l34GA9eh6Br4zzsqBxIigPxuuSYIijpOAOXvkSVjVF44i/Avg5WuNPPFsubWGF+iU94tG4wTVpE4oFJI4HqaRMXcRg2UgsQkt2ABJ27u7vTPslsxePxsH37dtonkPiQe/fuUYvHgQMHqEAhqXorV05/gQsODkbHjh3/NjKx12b8/PxorMfPnz9xcsA5JFnpbpFAbUFbJvyc8MgabRcfkigkRPhCJIUmwayEBTug3WjrJF8Vz0tbRRwRHeImLfzweJyoupsGmdfe3pQd1Qz6Kj7EVBg9FU+eKWHCLgMjBlfCy4/hmDmoJK0FIhfZiQOxgJBVSMi6fyYQC0/1Cc9Qyt0E9wbYYnFjK+SwkphOChMxtKAfloUtx/yABbTN+zUf+T4cx7p169idOAwdqQXI3r174eKSOisMSct75swZtieqE0ICznv16kUzQrVq1YrGgJDCfGkhxzp48ODfVq1aNXaL9kBMt+fPn6fK/dSpUzjS7gTGFf8fkpI58aEsFJowKogm/7YuQISHJsWHIshzXsPmh8K2hwPbS0EZnxFVTaDJZF+bhIihiQ9ZCX4UgFO196H6mgYoOqgMO6oZ9F18iMlo/iEXMlhBiOvV268RcLI1w8tP+lVsmIiPCpPfYkZdSwypaM6OSkfd36fx5/Ac6iFDvGUIHz9+pEHrhw4dovNGSRd+4mFDSjqQm7/E+4YUdyY3vd+8ecOl/NUDpBYgGVGyZElaeE+MpM8fcb0iKdmqVq1Ka4HoGq9fv8bo0aNhbm6Og92PYVGd5Yi3SGC3cigbdQsBQxMe0ggJseDQJuEhz/OQ6/kLgURfPqwaWLMDuoU2CBFtEkKqRh7x8XbtM1rjo8XNbnAuo4TYAA6pMDExBp+f4iquDhxtTREdk4j29XNh/0U/dlQGChYUtbSIx9M2aZFl30xYfi4IbSo4ol7DItkfr6CjqEkwqXYsOv2ehW3dcmFmi9zUa8bseF+UuDMIcbs6YUXPUvSm7/Tp06noIEJjjsV6TEhciDnFL6F6xEq83T8UixYtwowZMzBmzBiaDOjPnz/sX+DQFaQWIGfPnsWUKVPYnggSlC4Z4EU+LGkhH6LISN3LDkVczJYuXYoJ3jOQw0HkdsahWtQhCsjfMDTxkRXiybo8E311Ictzk/d1RG7+A8t6qhUf6riTrykhoqq/qS/xM5c7HseD8deRxBfidO29OFJ6G/68FtWLkBVDEnrKwNraAoGB6p2ckiKEcfwktK2dE4/ehrGjciApMpQgHigKHufIwzBMbePF9hikOZ5YiLBiJKedMUZWNsXUitHo6TcC1V0iUMQ5GQ1yxmFS6TDMs9qA6SYrMTl5KZo97QEjI3IM0d8p6MpDh6LRmJTvOKZ5n8Hi8nfQ1vkOna8dOXKE7sOhG0gtQIjavHTpEtsT8fLlS3h6erI90PiItOZOS0tLODtLn91DGwgJCUGpUqVQ+VcddoRDXahKHHDCI7XYEDddIbvnqujrib0WA7t/0rtfidG1z45YiKhjsspNiDOHH8nHHq818L/ih+bXu6DNw55o+7Q3mlzoiLsjr+Jso4P4dvwDdc06WHQzTtfZhyudT7KPVi2Gct6I9cPRMePaZTIRd5tdyR47a1MEhSXAyoKHqBj9cRU6/ugPyuS1RrrSbsoSRxlBjp3V8ZOT4GX0BbOKXkTo69Pp5qkc2ovUAqR27dq08J4YIjQOHz6M5s2bsyMiLly4wK6J+P79O0xNTdmebkBSDufOnZvtidClyZquo6zJnlh0GLrw0Bcy+w4q+t2MORsN85LqCTzXxB19ZQoR8bEkm6rQ9diPkCe/sd1+GRyK5UCv4OFwKZdiSbdys0azS51QdUU9BNz8iVfLHqHmxsZofq0LLN2t8GjyLXZPDkUhAsTGRr2JJeq0q4g3XyLwwS8K1lZamNJbTsGw4PRvLO2Ri+2lITuhIAviY8l0vGQMKPwOlw6sYs45nx3j0GakFiAksHzWrFn48eMH7Q8cOJCKEFIXRJJ58+bh7VtR8R+ynDx5ss7VASGxLPqUOlgXkUU0SAoNycahf0iKDbKujBsD0Xsi4Dg6+9S7uv6ZklUwSIoMWR9r6JDK5ser7IZ9IUfU290i019ahyLOqLK0LurubQn36qLPcqEexfH79g/8uvYdUZkUsuPOhXTcP38N8Qnqn4zmy+OA158jUHfIFWydXIkd1TJkFAsXX0aggKs5rMyymTYqIkJkFh1pSBbinxp2tGQEh/YjtQAhVdDXrFlDA8vr168Pf39/3L17l5bdF5MnTx7s37+f7kdS665evRp79uyBk5Ny8+qrGhJYL043LIkyJjsc0pN2wicpLiQbh2GhLOFBiL8fB15OUyC7H1Ulouk7+xkJCsmxtNs0ga7HfljksEQ//hjU2NAYV7qdwokqu3C88k6ca3oI+/Ktp+IiM4ilxL16Ljyffx+3Bl3A6br78OtG5vtzZMy7R8+xccoCXL+wiB1RL3tmVYGDrRkevVMgBkTVyDDZn37kF1b3Se0ZkimyCAnxvjI8l6woYvYB356cSVWjjkM7kelXt3Dhwti2bRut7UHS79rb27NbRIwbNw4eHh5UgJDUumvXroWXl0Swkg6QkJCAiIgIVPKvzY5waBJOaHCokoh1YXD8Xw62pz60ZYKtDWIjLbouPiTxrJObulq1utcDre/3RJOzHdD2SW/cH3OV3SNjKsyugaYXOtJW/2Br+G5+iRPVdtNsbWK07bxpE37vP2Fe/9FYfe0ozMw04wJVpUQOLBxaGndfypdsQG1IMfE/cD8MhdzN4SCrO1lWx1ai6EhL+4r2dA7Kod0o9bafNtbykBWSdteIplzIGM4KwsGhHyR+5sPY1hjGdtJfBjkhbNjIk343LeZOFnCvkRNHymyXKuCcWFPq7GqOYv+Vw5Vu6glQ12UCf/hjSqeBWHX5EKxsrNhRzZDX0xq/Q+PZnhaThRAICOdj3okAbBmYnx2REclji0WHioSHmDJWvnh5dQ/b49BWlCpASpQowa7pNjlyqP+OKAcHh3oJXxQKx7Ga+67r051+ZWEo70nV5fXR7llvOJV0oZmwpKFgFx/E+kexPRGcFSQ1sdGxGNeiFxae3AH7HJp3/S6Yy5Zmw9IJMhAFV95Eof7cDzg0ogB4iswW1SA6UpEsRPUy+WmNEQ7tRakChFRB13WCg4NhZ2fH9jJG360gkm5Pko2DQ18QRgqRzE8GL49uZejj0C+KDSkDQYz0QdImFlqYUUmLeHD+KsrVrQ73PFrwG81MuM2YWXuSUEmV2NVBGpGw4GQAbk0tgkJu6s0ipgwaFLPE9evX2R6HNqL7ikHJbN68GTurG47voCxCI6N9SePg0DX+zA6G3YDUFXqlRZmfec4KkoIhvRck9e7J6rtxrNIulJ1WnR3NnmQymZWIA+FITVhgMFxzebA97SBtbTStR0KEBEbw4WSjm6LXPNIXEe/PsT394dmzZ7S0BQkVyJkzJ4YMGYLY2Fh2qwiSgZbU4CP7NGjQgCaNkoR8Jrdu3Uq329ra0uRSmkhdzAkQCc6fP08LK5p6mLEjmaOrVhBViIe0xxQ3Dg6tRMD8/yWARWVLdkCzcCJEN94DZcR/iHk68zbq7mmJTr79kbNBXnY0e+wLOeHr8Q9sTwTnhpVCeHAobB1SJ8fRNFnFlGotjAiJjBPCwlSHp4gxATA2z9qbRdeIi4tDuXLlaIYvUiybeB2tW7cOgwYNYvcAoqKiULJkScTHx8PGxoYmjSpbtiySkpLYPUCz0/bt25euk88nKbExatQo2lcnnABhuXr1Kj58+IC19bexI7qPpkWBJv4mB0d2hK8Jg3UbJVRGViKcCDEsvOrlwZvVT9ie9FSYU1OuxxkKtk4OiI5IHSejFGSogp4WuSwgxAqRUVMjffcEYX7nTIoO6ghO1iaIjIxke7oPqfJOPk/Dhw/H8+fP4efnBzMzM5w4cYLdA5g5cyYVG8Sbh4gRUocvKCgImzZtYvcQZawl4uXPnz+0kbhnsl3d7xUnQBjICbh48SL2tDvKjkiHNltBtGniz4kQDm0i/l4sbNopdmdMFZ9pQxUhhvi6S0+sgh8Xv+LXFT92RDpIBi3qhpUGzgoiwsXTHaG/g9ieduDpYkmLEmaKLEJD2v0U5MbTIETGClCnVRl2RDepnTNMr+JAoqOj6dLb25suifXC2dk5lfvUqVOn6LJPnz50OXLkSLo8fPgwXQYGBiIgIACVK1eGg4MDreVHCo2TYzx69Ijuoy44AcKwfv16XOxyi+3pPto44edECIc2EH0kEhaVtMP1isOwLT85yrhDKEeAspDPBYFkRoGSPvjx4TPb0w7KFnbCyZvs719aAaGoiFDWcSR49DYUI5c9xZH5bGySEo+tbsp6JOD6kdVsT/fJlUtkkdq9ezddhoWFUTEhWez758+ftP6eOClU7ty5aXmJL1++0L6vry9d1q6dUuuuVq1adPnmzRu6VBcGL0BI1XOiAE1zyJcNh6sLIj1EhHBChEOTxByLgsNQZ7anfRjShFyXXqsy4z/ERHwMkyn+QwzPMuOgYM4Kwky2vAsgIvQP29MCmMn7q6AkFK1aWPUTebEQETc5GTD3EW5uqA8byaKDUh4vIJyPfpu+odr0d9h7R/MV4I2NAHtrM0boa0a0k5gNAv9tgswt9kMMdaGSpHr16nB0dKTphYmoINYPwuDBg+kyPDwcMTEx6UpJkMcQoUJ49+4dXRaUOKckmJ3AWUDUDPGp21tZNtcrDg4O3SP+fhx4XqbMDI4dUBBViWl9FyHk9enaa1T28w168AsWzvJZ4pSZVUkfRQs/PgEfn6v3Tm5WTBxRHbsOvmJ7akRKMXL7RTAKtz+NUl3PofagK6heyiW1+BCTwbHuf4xGp5WfUXbSG1Sf8R79Nn5D2wqOuDXVB0vOiia8mqaIh/nfu/7qhsQVE0KG/8bvjj9laoQnT1LHez19+pSGDBDXq3r16sHd3Z2Ob9++nS7FMRzEAiKJh4fHXxFGHk9wdXWlS4JYyBCLijoxeAFClKFFpDnbkw/OCsLBof1ErA+D4/+UW3iQEyHSo4vCQxJlPP9Pe9/iRJVduDfiCmpsaMSOykayIPO7ufIICn0TIfOPb8Pkjv3x/cNnVIl/yY5qjiLezggMimF7GiITMRIbL8C/Cx7jyc7GuLGxHg7Oq4ZVY8uxWzMmJEduauUggmP5+UDM6uCFp3OL4fa0IjgzzhtNS9vjQ0A8ouK0w1WwgIsJPn/WjFseyVRFKLDaBz6HS8vUeDY8GqchybRp0+iSxCyfPXuWWjVq1qxJXx+xipCAdELaYHLSF7tkWVlZ0aU4noQgttSIt6kLgxcgDRs2RPT5cLanH3CCiIMjNYJvfBhbG8PYTncuebo+YRejL69DjCKv5+WSh2h1rwdtVh427KhsJMYkwu/ER7aXHkMXITk83LD+9klM6TgQm7drRx0IKytTREapv85ChkgIkd4z7mPxiDLU4uFgYwZXx+wLDjYZfg0d2xTH7V3NsX9oAXh7pH7Mx8B4dFr1CXdn+LAjmqWAXTTO75ybKg2turGtYA/byrI1q1zWsLBI/d5++vSJLuvXr0+XhKZNm9Ll169fqUWEuGb9+vWLjokhWbDEVo5ChQrRpaQo+/btG12KBZO6MHgBQhRj5XKVEfsmRQ1yqBYuDoRD3fyZHwrHsaqJ/VD151lXJ+/6JjzSIs9rI25XCWHxbE8+mp7riFcrHrO9jDF0EeLomgPrGBHy4KEv2nSawY4qgKX0xSIzomJZT5y5mLlo1ATvhY4IE/DQoKLIjUdaEpOEaFiZfUwai4pfCB8dln3GxYlFkMNWOwoYOhqFoFOLOti7dy87ol+QQoKStWaIu5U43oMQERFBY0lIMDqhaNGidEncucS8f/+eLkuXLk2X6sLgBQhhdZcVEFxJYHvyoW1WB84KwsEhQhiWhGR+Mnh5sy8wqq3o0kRe34WHJLK81oiPfxD1LQKmNop9DgNu/oBzaTe2lzmGLkKsbKywae0IhIWpoC6IjDSsUwBXbnxle9rBlj3PMLBXWQTaMWIijZDIjP8WPUFpb0e2xyJhUWm15CNOjS0EN3vZxcf0I/6oOOUtmi74gGLjXrOjyqFGfuHfSbYuI47bePkyxbWQ1AAhcWHibRUqVKAuVbdvi2rXiIVXnTp16JJk0iJV0s+cOfM3LoQUMySUKaPetMucAGEgZq7OVu3Znv7AiRAODiBsVjDsh6akKVQF6rDqafuk3pCER1qye913/ruEm/3Pwat+PhibKfaz+2Hna5QYWZ7tZY2hixCC2Pddk9Ssmhtf/LQoOxfDtZvfcPriR+QuuRK9/z2RSkikZf2Rjyjf8wK8c9lg+9SMM8LNvpmA9k0KIpez7AK744rP4AuAh7OK4ux4bwiSlJdogfLzJmxj3+t8UcIZM0TWvEqVKmHevHno2rUrjQchrld169al2xYvXkyXJEi9U6dOGDJkCJ3jjh8/no6T78PYsWNppfTChQtTYUKC9Bs3bpwueF3VcAKEJTExkV3j4ODQF4SRQiSFJMG8TPa+zbqANk7wDVl4SCJ+H9K+F9d7nYGpnTlaXO+K6msbsKPyw49MgE0u6QtpyitC9EGIkDu8JibaMc2Rp+aLKlk6pyHOXf6Eg9vaoUBeJ9RstgNf/cJTCZH7r0JRsfcFfPgRhYfbG2FY58J0PCNuPQ/GsE7ypRsOjEzE3E4pk9/+dVxQ/n9vUW+OL21Vpr7Dgfth2H07FLOP/UL3NV9Qe9Z7ai2pP9cXzRd9xLAd36kLWIYIE9GgYkGdL0pIxMLSpUupiJg0aRL27dsHHx8fau2QrPuxceNGGl5w8OBBGvtx6NAh2NmlXDMmTpyI9u3b09og5D2pWrUqtm3bxm5VH0bJyszppwBdunTB/v37cevWLZrrWJ18/PgR586dk7kSelq0NbZBG58XZ53hUAeh4wNh3doOFlXUU3xQnZ9rVdSmkAZObEiPzQ07fD/9CXX3tmRHFCP6RyTu/HsJjU62Y0ekozQU+6wo+nhNcWLMcFhammPa/7qzIwoQJ3JpkZd6rXfj2K6OsLPVDlfQU+c/YM+h19i/pS3tv34XjNFTLiE+XgBzcxPkyWmPF68DcX1FNVhZZO1SFc8XonKfC3i+pwk7wsIGTWdHoZGv8GiODxwySv/LEBQpwLwTv2BnaQIPBzNU9bZGydwpGZtCogQ4/vgPtlwLgY+XBdpVdMSsYwF0f0dr0nj4k8CDkVcNOs+UB2JJIK5K379//1sQMDuIMKhRowZKP6gMMy/Zsq2+b/AcQ1oNppYOfcVgLSAkAIdUQCdqctWqVdjX6ji7RX60dVLNTfY1CxGA2TUO5ZPwKA6C3wK1iQ+COs+luoSA5J19TnzIxuP1t2HRx0pp79vTGXdQpG9Jtic9ilozdNUi8ujJB/w7SDniT1F6di6B+csVEzHKZM2Wx1g2pyHbA4r7uODC4a64cbonDm/vgLo18+H2uT6wKl4kS6vG2sMfUbzzGcz/L4MAZimtIVsG5kWnlaJK3RnhasfDsh65MaO9FwbVd0klPggk4L1fHRfcm+mDjpWdsOV6CPYNzY/TYwtifpec6FLVCcMbOsHHkUs2pE0YnAAhVSKnTp2KV69e0VRm/fr1w4PxLyHkaUfOalWhbSLEECbdsogL8b6ZNQ7ZiNwWjvDVYXBZ48GO6CdpxYFkUwRlHcfQMc9lgdj3ohoQynhPIz6EIU8rURpNWVGGgBALEV0QI6QGSExMPHI4S++upkp6dS6Fm3e/sz3NExXNh4d7xqmgiZWmS7tiMJOMV8pETBy/8ROv9zdD4yqZXGvJ47IQIuGxAlrA8NqbSCijYHnjUvY4OrIg8rmYw4xnTJe1fGxRtaAljE20IzMXhwiDEiDEHDZlyhT8+++/2NRgN7pZ9kODKO24O8KhP6hCNHBCRHoSnsQh/k4s3HZ4wdhG/Zc4bTlPkhPetC0t2W3nkI34L7H40PMVYl5EwamxCzuagtzvs3FKuk15UKZwUJcQeXjpBrZMX4zzu4+AHy99CuNrN17AxMSE7WkHJYq6onGHvXj28jc7ohmI+1XhgnIk5shASJAUsL2m38PkdS8xavlTnL8nWwX0s88iqWg4wogGVecL4As0VwuEIz0GIUBImMuSJUtoEZd7o5+jpaATEpNVE3Suze5OnCuWalGHSOBESPZEH4+G3YA0qSI5UiEpNuSaCHOkg/8rAX7/+4h3bZ7h+8wvyD21AIpfKAdjq8x/ZmU5B4JoPnjZ+OJLg7JFg7KFCKlgPqx+RywfMQX/1m6LA8s3wcbBHh+evsI/FZrg9qmL7J4pBPsH4PyuQ4iPjaMi5eLeYxg1fgOunJvP7qEdrFvSFCvnNcLClfdQo+kOlK29CXsPv2K3qo+ypTzw7kMo25ORNCLkwsramDGgBPJ6WqNJVU9M3/gK206J3Kn4AiEGz3+EBv9dQ/UF39Bs4QcM3f6dWj3EVCpojRffY9GirAM7ojqMkwUaLUjIkRq9D0KPjY3F5MmT0bNnTwx0GS0tmqEAAP/0SURBVMGOqhZtnyRqy/PTF0GkqfeTE5QZE7U7AsmJybDro/oftKzgzo9hEP8pFl9G+YLnyINbLy/Y11Us5XNmyQV+XfHDl8O+qL4uxW9fEVQVWK7IcbfOWIIHF2+g56RheP/oOVr27wYXrxTXHgGfj8mdBsHazgb1O7XCkbXbEfUnAraO9sjtXQCv7j2Cta0tcni6YfXEZsiXR7Yie1miYBB6RhCXo9I1N+Dp9f7g8dR3P5jPF6JCvU14cWsgOyIHmQSYX3n0G/9b+xI5HMwRHp2IgW0KokfTvHRbZIwAe3c9wvorQXg6p9hfi0fh0a/gu6SEqKNCLn93BK/SRNSuXZsdkR4uCF356LUFhKTgGzduHM1/rC7xwWE4EOGhSTGn7UJXU1i3skX87Vi2x8GhOn5v/okvI31RaEsxeO8oobD4IGRmDTGx5CExJpM0o3KgKvcpeS0iz2/ex+t7T7DhzklUa1YffaePSSU+CDwzM8w/thWFShfDo8u3UKt1Y7r/4tO7MGzpdGy6dwbLL+7H5O0rlCs+CApWQ88IMgG3sjRFdKzyzms6yPOWeO7vP4SicsMtmDlJ9kl4KjKJ66hXwR31K7pjxZhyuL2p/l/xQbCz5tEgcpIZOZYRQQRiDXFixtVBba8/uH5qPdvj0DR6LUAePnyIJk2awM0t+6qxykTb73xyd2YVR1sm/5wISY+xrTGSk5JpBixNwp0b/ebL8PfU+lH0VBmYuig3tWpGIsSlogeivoSzPe1HViGyeuxMzNwv3eSw88iBVHC06NeNHdFNnr8OhLW1GRzsVFCnKI3wEK93G3gUeze2Rasmmdf0kJpMAsxnDy6JAl4ZB7iT/U0ZBWJjYYzPgQmoNv095nZSz5yEZwLOBUuL0GsBcvfuXbXXFNEVtEGE6OIEjTxnbXve3EQ3Pc6z3BA8OIBmw9Ik3LnRX+I+xyLvfG+2p3zSihBST8S5jHJvpqnKCiKJWIhk9bdm9RqG+p1bwcZBORmrSAYsbSc2VoCeg47jwFZRHQ6lIik8JGHGY+NN4e5uzQ4oiUysIZlBcimU+98bDNvhhy3986JOMVt2i+opkc+cZkHl0Dx6LUBI2X17e3v0ChrAjnBIwllCpEcbhYck3EQ3NbxcPHgcy4VEXz4iVoWxoxwcysPcywLxX+PYnmoQi5D4kDg8mnwLZSZXpX1log4RIiYjIbJxygKYW1pQq4YhMWHmFYwbVhU5nFLXtFCYzMQHy/xZfVGz+WG2p0RkECF397TAkznFcGacNyoXysRSkhYpixpmR/1SJrh0UH/jKnQJvRUgvr6+ePz4MV2PTlZ/8RldmdyT56mJ56qpvysPujK513aRpAmc57si8Vsiog9EsiPqhzsv+olddQeEnQ1he6rj/q2rOFV7Lxocbg0rNyXfuWZRpwgR8+ruIwyq3grf3n7AuPUL2VHD4cmLAHTvqPrA67S0alEFNjYqKM4qi0BQkpiQGUYkOVknIjg8gR3g0CR6K0AKFy6M0NBQeHp64vGk+xDG63ehQUVRlyDQJeGhq3AT3tTkWOKG6MOaEyBiuHOiX1gWsAL/h+osIOQ3603Tp/gx+wsVHw5FnNktuo3fo0/oWaoeds5bhaFLpmPukS3sFsPh89c/cLCTLSuS1EiRrSs0+Dd1AdMI8ogPZQgWCQtN1XLeNEMVh2bRaxese/fuoXPnzrCoZAPfLi/wodcrGjSoLnRxoq1KgaCL74cuTxo5IZKCiYsJhFGavwnBnQ/9wdiS+UwlqC6LfdyHGCTFJqHA6qL4ZvuRHVUd6rCCvDz1CPuHbMDqa0ew6NROFKtUht1iWKze/AgDepdleyogKxHCbNu4vDkq1t+MDr0PQyAwvJuzeXM6ISIigu1xaAq9FiCEQoUKwbKEFXyOlUHuKQXwffYXvGv7HMH7ZKvWaWiIhUhGTVbkfRyHcuAmvYAwjvmR1ZLkJ5ww1A9CjgXCrqrqas1Yl7RFvvnezO/VM7yq8wj7Kq2H7zbVBs+qUoTcWHMWV5edwth7C2DnpNkaPZqmbo28WLrmAdtTERmJEHasVrU8eHp9AKysTHH6wgc6phCshWL9kY+oPegKKvW5iOX7fOlYKjToeiVJXGQgu8ahSfROgAgEApw4cQIrVqzArFmz8L+TU2FsIXqZFgWt4L29OArvLYkEv3i8bfEMn4e8Qzyzrir0ceItFhTSNl1FnyaJhj7pJUUJfzX/DmGk9tzt44SIctDE+8gP5CPmWSRydFBtinfbyvYodr4cvYHmc7Q0nq7TLbeRyMBw/Hj2BWubz4bv1dcYcXUmjNVYcE9badHYG9bM5D/gd9bxqcQ6sXDlXXTtfwxtehzE7CW3cer8B4RHyjFnSSNIzMyM4exkieiYRHZEfkjxQSI6PvtH4/LqOniwrSF+hcShMjN2/xVbcV1e8aEC0RLPT4KNjZTB7xwqQ+8qoROz2syZMzF16lQ0jG7FjmZO9JNI/FrhB0GkAM6tXOHWx4vdojy4SYbuoe/nTJeFocwImPPZ+SdsezsgatsfuB/IBain7pXMGNR5kQFZv4+qfB+FsUK8bfUUBTcXh0UeFdRvyISo+xH4Mf8Lih4vk2m1dGWhjCrp+wZvwK/XfsiR3w21/2uGPBVS7kKrqgq7GJWl4c3KtUkKSOXzTv8cRkhYHD5+DkWBfI7g8UxApmFGRkbM9mS45rCCh5sNXrwJwo+fEfi3X3nUq50PPGNj3H/ij1dvg/CAWRYp5IzNK1r+rSaeKSQrVibPu3ydzXh8rR/bk4/PN56j9ZibuLelIWysUl9YwyL56DL5LqqXcsGUWnLGvKQVINlk21p1IRC7b4fC2YaH+MRkCMwtYGJshHXjy6NIXlGa52PPnJC/Un+UKlWK9qWBq4SufPTuVkRcXBwcHBykEh8Em3J28N5ZAkUPl4EgXPDXKkLucCkLblLBoW2QCZ246TvRRyJhWdca1s1tYD/CGcGjfrNbtA9DOi+SSL7ujJqsKPLY7Hjb6hnyzCukVvFB+HMpBDnaqbeorjwQq8faZrPBM+dh9K256LVjeCrxYcicv/IJSYzIuHayB36+GYEbp3vhyvHuuHqiB12S8X/7VUD1Krmxf3MbfHr6H0YOqYySRd1QtIgL/ulWGsvmNMTd831Qp1o+lK+7CfcfZfMZz0R8EGtK57bF2J58RMfw0WniHZxcUjOd+CA42ZnhwsraOHv1CzsiIzJYP36E8lF64hsERghwb0ZRnB3vjauTC+PmhnrYPrUSmoy4jpefRHWhQsMT4OrqStc5NIdeCZC3b9+iTp066NdPDkXPfHe8RuahVW1de3viy4j3eN/hBb3rxGFYqGLSos2oaqKmLSQLkmFkIlq3rGEFY0sjxF6IEQ1oMeLzoq/nRl2vT5l/J+puOCy9rWBb3p4dUR85x+aD/3I/vO/4Ak+/3mVHVYO0sSDvLj7Hls5LsKjKeCyrPRmrGk7Hrj6rUPPfpuiwvC+7F4eYnF62iI/POvtUzaq50b6lD9xcs3YR6tG5BK6f6kWFRO0WO6lrlrTw+UIcPfUOY4ZWYUdkg1hgug88jnqtdmHRsNLI55n+uYaE87Hh2CfU//cawmNUm3Hra3ACmi38gBOjC2F2R68UqxBrLcnjYY0nOxuj5/R7WLjzHe4+/QQnJye6jUNz6JUAIYUHy5YtS4sPKoJtRXsU2VcSBdf7IGjXL7xt8RQB638olMqXs4JwaDvqmAxqAut2toi7k5L9znmOGyK3/mF7uoEyJ9GaQvI1aOp1KPr3je14EMZpJpsBiWX03lwc9nWd8KHnq3SV0tWJUCCkouPJgdtoPKk9DSwfeX02hl6cjn/PTkHxpirM8KTDEEtGaFgsgkKUk43TztYMp/d3xsFt7TFq8iX4B0SxWzKH7FO65gbMnVKXHZGNgSPPYMrc6+jbvTQerK+FOuXTW+XO3wtA9f6XEPwnAXtnV8G7xXLUO5HB+rHw1G/M75ILeXKYsSPpIdaYpzubQJicjMioWJibqygNMofU6JUAqVy5MpYvX44JEybANNqUHZUfnrMZCqzxQdFjoovpx39e413753jf5SV+rfQDP0B5bloc2oGmJkbahCITNG0kfG4obDqKfH8pPMCqrjUiN+iWCBEjPj+6cJ60+XlKPjdpn591cRvqqqvqCuiZYV3GFh6DcsGmtB38l35TqQjJzAoSHxlLxUcjRnh03/IfvErmYbdoByqL/yBkU2VcGnLntEdUlHIL4ZG4kbWLm6Bdz0PsSHpI/EnPwcfRsut+fP8ZAU8P2YKwf/hHonKDrSju44qLR7qhTo287Jb07Dz7FRsmVsDkf4rBNVS13/3oeCEuvYpA45JpbjxnECtCLCMTehVFtQo+8Pf3Z0c5NIVeCRCCi4sLDUK3XGAEZyMlFW5iJizkok+yZ/kcLg3vbcVhyogTv8kfRIKkwwt8n/4ZMa+zzmjBWUG0G22cJGkSWSdn2gj/bQIEPxNh3dyWHRFhN9ARcbfUVxNIlUiep4yautHk31YEaZ9vgdU++NjvDRJ+qC57YnbknJAPEdf+QBCq/ptgqxvPRJf1A1GyRQV2RHY0UXldWwgMjkGeXMp34WtQOz8G9y2H0jU3onPfo9TNSgxZL1FtHRrUKoAn1/rj4+P/0GvwSSpKxPQacgLjpl1he6kh2boatNmNfZvbYuiA7M/76G4+WLr3PduTAymsHw8+xaD7mi9oOM8Xa/vkyT4Yn8XXLxKvvwXBy0v5CYc4ZEPvBAiBBKEvG7UU5dYVhc1cU1jHWrFblAMxhbt080ChLcWpIClyoBTsqjng98afVJC86/AcX0b6IvK2bt5h5eBIiy5OKOPvxCF0YhByLHdnR9Kgl1e/9IjPXUZNWajimJpAmtdg5mmOwrtL4mPfNwhY+4MdVT/5lhTGh3/eqNUKEu4fCitHG+QuxwWVy0vPziVp/IQq6NW5FJ7fHIDObYuiZrPt7CjQstt+LJ/XiMaNEDzcbTB2aGWUqrGB2W8HqjTcilxedrjz8EeqFL/PXv7GghV30KDtbpza3xn58kjUb8lCJJQr4ogfgbEyuVFJS6GRr1Bz5nusuxyEXjWdcXeGDxpKYf0Qs+t+BDasGsX2ODSJ3qXhTQuphr7izWp8baJecxtJ7xty6DfiSOV1I+ZHy80czq1dEV9eM6Z7jqzR9YmTOtEVS15A6x/wOJx5yt0/i0Nh5mMO62ZcPniOjMnqs05iAl83foKS1+W3BChK4PZfiLwZhkJbi6ssNa9kytwjo7ahQHUflG6r+N9SVSpelbpgERRMxUsYM+USfD+F4tS+zuyI8qneZDsObWuPj1/CsGTNPZzY04ndkjnteh1Crap58PJNEN68D6LuYvVr50PLxt7pg+KzEBck+HzveT/cGCu9e96Nd1Hou/ErCrpbIC4iBqbGzMSJwcXaCIHRyTR2g5BsaYkbU4rQ9UzJTIAw4/8MPYVRI4eieLl/2EHp4NLwKh+9vgfYv39/zJ49Gx+Kf2VH1AdJ75t3vje1kPgcKg2PIbkQcfMP/vQPQWBvf4SM/I2YM9GAhJmUg0MX0JU73cY2zOUtE/FBsO/niJgTkWyPgyM9WX3OiSXczCXzoFd14NbbE9Zl7eA3+VOmlhBBrACf9r3Duw3P2RHZkLSC+D3+pBTxYegsntUAUdF8msZWVcyaVBuN2u/BsAnnsWOddGUJFk6vT8VH2xZFcO/iPziwtR369ywrk/g4e+cX9l/8LrX4iGfmQMQV7EtQAorntML5dsa48Y8tLve2wdnuNhhfwwJne9jgOjNG2o0uWVzUCVlYPwhrFjXBhs2n2B6HJtFrAUJU6qZNm2Cd25od0RxWRW2QZ2ZBKkbctnvBYbgTEj8mIGjwbwT28kfQgF+I3BIOYTgnSNQNZ/2QD20XIiY5TJDwLHM/fWMHYyTHa4UBmEOLyfRzTjKLim7SahTP/3Ij4Wc8Iq6G0T7JUPVi4QNc63Eae3KtxYVWRxB0zx9+pz7RdUE2aWCzwkgLXq++4ORoiT/hqosjIkHiL28PpC5ZDnbS1awhhRE3r2yOpg3kc7ELZ0RV+wm3MWNAcXYka44++oNSE9+g0QJf7LwVit3/5me3iDBjtEZpdxNYZKM5pIIVJpbMwXI4qz+NtjKYOHEimjVrxnwPjdCoUSNER0cjKSmJZn49duwYuxdw8uRJug9pBZnXff9+6psTAoEAw4cP/7tPmzZtaBFvdaPXAqRTp05YtWoV3Fc7IodQe3I+E7M+L68ZHEY4w3WLJ9x2eCHHUnd6xzZkHCNIejOCpB8jSLYygiSSEySqRBsm0IL5iUgcwJe6CSYlMld69sFagLaKEKfprohYK5qUZYZZcXORJVJKxJNRceMwHNKe7/BrobDy0Q73vYIbi+LHgq+4c/YSjpTeBn4kH0X6l0a3H0PQ7FInVF1ZH41Pt4eluzVeLX3EPkp6DDloXFUEh8TCy0MiO58eYGdlhsPzq2PF5qdoMM8XYdGZi12/ED4m7v+Jd4tK4NLEwrg2uTBsfspZsFBMNtYPipEZEgXMb6gOcuLECZw9e5auX7x4EXny5KFChJSgIK5hhMDAQLRqJbJ4kbIUnz9/RoMGDRAfnyJ2ly1bhpUrV8LGxgaFCxfG8ePH5aufpyB6LUDIG0v852b2mIHmpxuwo9oJER82nezgupERJNsZQbLSHUYWjCAZIxIkwUMCEHM8SnTXjUNvEN5lBGYkYLrRTOpm3NkEif/jI2mx9nwY1DUhF/+dtC0jqIUjIWsLh/1/TojakbGak+bvZLWNQ/+QPNdhZ0Pg2CQHXdc0xmbGyLfIG5+HvkOerQVQYXYNeNRMH7+Sq1F+xP6SXnBLQiwrPHPF09tziFLiCpKEUmdu0iqycL8ir6dpNU8cGVkQuZzMcOhB5ol4HK15sDY3Vs97ICFMnr61gglC2J5uERoaCjMzM8TFxWH9+vWIiYnBlSuizGU5c4q+78RKQjh9+jSePHmCRYsWUUvJkiVL6DiBhCbweDyEhITg/fv3yJ07N44cOYLg4GB2D/Wg1wJEjI+PD/z8/JCcpD3uFtkF8hpbGcO2a4ogcZrhAoG/AEH9fyGwpz9CxwTSLD8cuk3SXgF4U2T7UTcuaQzTNWaAA/P4FdqlSJU9IZc8XlbHTLufuPGFCRmOi1sQ/xeS6iXBf/q3dNtkRdHHc+gO5PwmfIuFbWXtceWwLmmLkjcrwswrc3ebuKAYWLrJ55L8/vJzuHp7sj0ORRg8+gy6tpPOTUmrkCarFbtPj+o58PRrDF3PiCdfMtgmjQVDmn2y4MCRx5g04yTb0y3c3NzQuXNnWFhYYODAgVRYzJo1i26rVq0aXd68eZOKC+KqRejZsyddEosJ4cePH9RiQqwi4mKM5FgkH9WjR7JbRxXBIAQIoW7dujB7ZsL2tANZsgmZuPBg/68jXLcxgmSnF2wHOCL2ajQCu/6kAe3CWM5VS5dIWidA4r98GFkZAZbsoIyYdOdB+FR7z7s8E3HxY+R5bDoYbUb8W7PDpJMJhB+Y9zFrby2ZUepr4dAqBIECCMx1zxwddD8AuZqm9rOXljNbDqL6gEZsj0Neegw6zlyXIFU9Da1CBvFBqFPMlma24gvS/0ZtvR6CKYf9cXe6DzsiAREY8ogMaR7Dywdzyxw6WwV97NixGDRoENsDFRLEmuHq6gp3d1G6eVJgUbLGCdlmbW2Nr19FyZiIxYNACneLKVOmDF2+fv2aLtWFwQiQ2rVro9HLOmxPe5A3pamZtxmcprjAbW9O2HSyR1DfXwibGcy5aOkCfEB4VUitGLyFCrg0WDAT7FxGEJ7XbvGZ2SRccjyj7YoiPJYEo0rSXeJMhvIgWKBav2BVvlYO9RK5/g9sutnr3LmM+hYOl3KZ1MXJAiFfiJjvkVpX9VzXIAUCi/u4YP1S0d1pnUFG8SFmaY/cqDjlHa69icIVppX73xuUnfQGp5+F4/a0IrAwy+L6rKClIyM+fE1GYZ9KbE/1iAO7w04Hy9wi30Wkc4nq0aMHqlSpQteJxYLcWOfz+dTdikD2J7EeHh4etC/G2dkZQUFBdN3X15cuSXC6GBJLQiAuW+rEYAQI8ZtLSEiApZGct5u1GIvKlnDflxPmFS3xu/tPhC8PZX4x2I0cWoPwTBIEwxOROJpPhYMy4M00hfBKEpIWMspT/UWRZUadE/CkG0kw6Sid1dPYxxjJsep10ZR8L7JqHNpH4kc+LGukFLjVtvOUWUpeYUISuyYbt4deRMkxFdkehzz0H34aPoVzYPxwkauMVkPEhGTLjkz2aVranhEaPph78hcWngrAjSk+eDq3GI6OlFJcpBUhCoqSy9ffoV69emxP9ZCAcML3WZ/xadBbmRrhzZs3dJkRGzduxIsXL9CrVy9UqCCyppHYEIKTU+qkS0SAiEv+EbctAsmcJYYEoxPE29SFwQgQQkBAAJr61YMXT7v8WOW1gqTFurEN3PfnhImrKX53/onIXVqUKsnAIcHmxFLBG8OD6Soz8JYqKZiT+QbzFpnCqLQxEkfwkdiXUSF+XGpZkIQfRIRLW6aB+Z0wctTOHKNpBUlGjUN9CAIEMLZL/9OpC+fBiGdMg8llITYgGn9ehSB/h2yKvxkKlrIVSj576RMKV1yLyKgETBtXkx3VMmQVHJJks7+NhTHNcnVhgjddlxklWkJ+/Az666qkDry9vemyq99gDEgeL1NzKeFOPXcygwSVExfj5cuXsyPMHNBaFN9FgtUlIcHmJiaim3F2dqLMa3/+pCQIIK5cBPE2dWFQAoTUBDG9b4LmZ+qjrHkpdlQ7UJYIIZDgdfeDOSEMScLvLj8Rf58LVtcoAiBpkwC8ZYzoUJLlIy3GDY1hutYMpkvNkLhQN1MMKhPhhSQYV5Yh5ou4BOvw25ZWkOjCZFgXibseg6B/fsF+mDM7khptet+/HvbFqZp7cLruPpxreog2QWwiFRSycKLqblReWpftaTcqr4IuA34/IlC7xU7sPfwaj670o0X9tAp5BYckijxWFrITIVKIlN8h1vB0083Yj7SEhYUxb/0nlC5dOpUlg1g6LC0t8evXL3ZEBBEgLi4udL1IEdGNhI8fP9IlgSRpIpQvX54u1YVBCRBjY2OMHDkSjo6OaPGwEZpYNWS36CcOI0V1RqIPRNAfTcE3HfDR0UfI205uMKjDukmuReRbbeCxQMLbQpi0lEGAOADJ0fplOUorSLRpcqyrRKz7A88TOWFWJHPTmja8zzEvo/Bs7j00Od8Jza92QZOzHWhr+6Q3bHLJdpfT3MkCbpW57Fey8OFTKJp23Ittq1ti94bWsLPVbMV8iqTgUIZwUMYxZEFBS8iBE9/RsbsoY5Su8/jxY+pSValS+ngWEoD+82fKNYh4/hDXrAIFCtA+KU9BuHHjBl0S7t27R5fFi6s3M5tBCRAxrVu3pqnKpjtOQk5eSrYATaNMK4gYks43xzJ3OM1xRdjsEAQP+81VW1c3VoDpUlMkDlePADSuYALhKfl8vfUFWuGcERUcqUkrSLRhsqwrRB+OhHkZCyCrwFkWTb+332d+Ru7t+cGzUqyEND88HsamKa+XK0iYPV/9wtG25yGcPdgV+fKo/iJ04NgbVKq/BbWa78Tug6/YURZlCg5J1C0+FMYYQcGRNI2tPpCYKDLXi4PHJSExLkScHD58mPZJrAihadOmdEkECokRuX379t/ihNu3b6cuWuJYEnVhkAKE+M2RD+KXL19wxG0PO6odqEKEEHgePLhu9oRdXwdGhAQgdFwgl7pXjQhfCmFcRj1fN5NWJkg6lITEfnwa9G5wyPmxNrI1QvI3w/tOcEJEOqIPRMJxnGyFBzXxvpKMVeQ7wHNW/K77/THXUGaiKOsOR/bcvv+dio9zh7oiTy7V1oh5+z4YDdruoS5ed873waWj3fG/6RcR/fK9akSHGG0TH1JYRl74WqNEFlZLfWLu3Ll0jtuxY0dq0Zg+fTp10xo2bBi7B2jtkKSkJBoPkzdvXpq6t3v37umC11WNQQoQwr///osVK1bg2rVrsBWIMgBoC6oSIQTzUha0joh1KzsE9w9A2NRggPxgcaiOCCDpaBJMhil2N1JqmN89071mMN1shmRB5m5FyV+EEL7Rv3NPaqMY55H90mbcnRFuOw3XcsQJkcyJ3PgHFtWt5PrFVPd7GnYiGHZVFL/zToRM2JsQ5GlViB3hyIwf/pFUeMxcdAt3zvVBLi/VBfNOm3cDpWtuxNhpl7FzbSucmFEOvG9fYPb9Cw7Pr45agy4jOlZFPrg6Z/lgYATKwWMv0bbbOnZA9yHFtYkrlWQtDzFERFy9ehX58uXD58+fUapUKdy6dYtmghVDaonMmDGDrpPUvX379sWaNWtoX50YrAAhJ2Px4sU0h3K+2R5w/KnauxXahkU1S7jt8YJlTSv87vkL4SuUXIWNA4gDErvxkTiKD940Rnyo4NvGf5mQZUs2SQb/Sprxm0wbkICktUm0VkZiOz59rloNSYcekH0T3hPS6vBGLTN+s1O9D2maQJBIBRn/aMbbs2r6hFiIcGIkhfgHcbBpKf+NKnW+l6EnAuHSXRSzkVk63uwQRPNxqvZeFP+3LDvCkRkV629BwXKrERoai4SEJAwecwbb9r5gtyqfyxfe4fnWujgzpwI8on+zoyIqFHXGqtHl0XDYNdQdchWbT3yGUFn3mHRRfDDE841haWGSagKu6+TPn58WFMwsSxYZJ+KDxH48f/4cJUqUYLeIIPHQU6dORXh4OGJiYrB58+a/GbTUiVGyODmwhunSpQv2799PlVr16rKluVMU4gdH1OD74d/wK4nMZLQHdf1wkZS9saeiYdvVHtatbdlRw0BV73HSamYinNsIxrIEQ2eC3JPcO0x7zrTBTBPPyZcxrS3TxO6js5lGAuRzkTSdRjQbFHFHgmTCLgGQnJgMI0sjJEcwS3vRfsTCYmTKjPGZpRWzjGeWpMyvuSiom+4fxyxtmCWps8E8ByML0YFpnAajfYysmb40bxG5PmZnRGK284aaAhnMFaV6D0mYDnGZJUbI1mRAMcxK6kfWFVVaZbWd+IdxiNoVAZdVyknfqer30rf7S7h0dIdTS1faL+2V/i5pVpAsWadq70PNTU3gUTP9cy0N2Y6XGco6jiRqy4IVd5tdYQRIvS1YNLM+TbPbrKE3Xrz+jX1H3uDqza9o0cQbU8bUZCZ87M5yInj/AQ/fhOHCgwDceh6Mq2uzz0oWGSPAkj3vcO1JEEyZ67oxc10WJCVj/+yqcHO2YPeSEm0WH9m4YB3/7AEvd1NUqD2fHZGPIUOGYN26dfj+/Tty5WJ+LKWAxFnUqFGDpuG1yS2bVexYyR3o26w35s2bx47oH5wAYVm6dClatWqF7hb9IdSyKn5qu3vGvOw/C0LAfxVPM2iZV9C/oo0ZoTIBsogRIE2NYVxMsV8fhe+wkwQXt5hGiqOSODRiiZ7MNElOMo28DUNoLxW6PomW6/3bxzQiijrSnlLR5ffTkISIMFKIuMvRiNwWAbcDXjShh7JQ5fv4rt1zuPX0hFMr+QTItR6nka+dN/K2FtUwyAhliAd9ECD/jTsH7wLOGDYw4yKNy9bex5bdz3HzbG84Ocg46SewE/88LU+gdjk31C3vhg71csHKQj533vffItFvzkM0quyBzg1zo8ME5nUYAau7uKN6YeluPO69E4YaRWyQSwkxRrJCrDl8gTClgjojPtYc+oitpz7DjGcCjxwWWDKiDPJ5ptyBmn7CHFNnbqF3/RWBEyDKR3lXVB1n6NCh1CWrfmTmhV80hdp+9JlPg+PEHHDZ7ImovREI7OmPhEdcDRG5Ib8RqesByYxS3HtIDOk4ppVhGplYN2JaWloyjSTEIK5OaSDPQbLpCgo93y5MIwJkK+0pFcn3UhlNnRCxrrYbIhqEZLwK6u2PRL9EOC9xU6r4IKjqPfTt9hK2lRz+ig95iPoanqX44BBBgsBfvwvOVHwQRg6pjPx5HRESEsOOyICE1YFnYowd0yqjV7N88okPciymFREE4fb4vDh75QvWbn6EOa1dUDu/OW69ly5H/O7boVh1MRAtF39UnmtXNsTyhWix6CNqzXqPhvN90XjBB9j3fYpZR3+hcp+L+BEYi0fbG+Pe1gaY0rc4Bs1/jIZDRS5oVftdxdt3nxUWHxyqgTsrLKampliwYAHitkTS4Fxtg4gQdQkRcepel7UeVIgE9eVqiPwlHLSq+V8YfSYYl4jEIXwkDmXaQD4EwxJpEz4UIvme/J8lpU8uSYrv/5iWUaY98jTJn8u4vloqNDHxlQWlPT9SN8yKaUuY5k8GtBPx61XnORELEX0UI6TSeczRSLgfzUUtwWbeqrnTq9T3jvn+vmv7HM6t3ZBzXF52UISscSBJ8YadwjszTp25jyHDV6Nm/TG0wGC7XodxYAvxZc2a2LhEeBeU4sIqiYT4IBN9B1tTticDrOiQPJYYYkE4/jgcpfNY4fTTcExsRczj2bP6YhCOjyqEEU3cUHnaW1Sc8haVmNZl9Wd2D+VDjj+qqTtuTCmCy5MK4zqz/LG6NBIEyTiysDrm/1fqr4tbmcKOuLCyNi6uqkPd1MYO7YpBvYuKNn">
            <a:extLst>
              <a:ext uri="{FF2B5EF4-FFF2-40B4-BE49-F238E27FC236}">
                <a16:creationId xmlns:a16="http://schemas.microsoft.com/office/drawing/2014/main" id="{0287D99D-19C1-FFE6-FCCD-B4C0BB1F0A27}"/>
              </a:ext>
            </a:extLst>
          </p:cNvPr>
          <p:cNvSpPr/>
          <p:nvPr/>
        </p:nvSpPr>
        <p:spPr>
          <a:xfrm>
            <a:off x="1603375" y="10747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564;p5" descr="https://www.tropicaltidbits.com/analysis/models/cfs-mon/2024101606/cfs-mon_01_apcpna_multimonth_samer_1.png">
            <a:extLst>
              <a:ext uri="{FF2B5EF4-FFF2-40B4-BE49-F238E27FC236}">
                <a16:creationId xmlns:a16="http://schemas.microsoft.com/office/drawing/2014/main" id="{78A673A7-ADF1-8367-5781-E46E95A7F339}"/>
              </a:ext>
            </a:extLst>
          </p:cNvPr>
          <p:cNvSpPr/>
          <p:nvPr/>
        </p:nvSpPr>
        <p:spPr>
          <a:xfrm>
            <a:off x="1755775" y="12271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 name="Google Shape;565;p5">
            <a:extLst>
              <a:ext uri="{FF2B5EF4-FFF2-40B4-BE49-F238E27FC236}">
                <a16:creationId xmlns:a16="http://schemas.microsoft.com/office/drawing/2014/main" id="{30B68A7A-D624-4920-F1EA-21C2FB457E97}"/>
              </a:ext>
            </a:extLst>
          </p:cNvPr>
          <p:cNvPicPr preferRelativeResize="0"/>
          <p:nvPr/>
        </p:nvPicPr>
        <p:blipFill rotWithShape="1">
          <a:blip r:embed="rId2">
            <a:alphaModFix/>
          </a:blip>
          <a:srcRect l="84249" t="1355" r="6774" b="3205"/>
          <a:stretch/>
        </p:blipFill>
        <p:spPr>
          <a:xfrm>
            <a:off x="3642075" y="954000"/>
            <a:ext cx="139355" cy="1224000"/>
          </a:xfrm>
          <a:prstGeom prst="rect">
            <a:avLst/>
          </a:prstGeom>
          <a:noFill/>
          <a:ln>
            <a:noFill/>
          </a:ln>
        </p:spPr>
      </p:pic>
      <p:pic>
        <p:nvPicPr>
          <p:cNvPr id="21" name="Google Shape;566;p5">
            <a:extLst>
              <a:ext uri="{FF2B5EF4-FFF2-40B4-BE49-F238E27FC236}">
                <a16:creationId xmlns:a16="http://schemas.microsoft.com/office/drawing/2014/main" id="{B31CBEFA-9D6B-3CDD-2F8B-ACD7237CA197}"/>
              </a:ext>
            </a:extLst>
          </p:cNvPr>
          <p:cNvPicPr preferRelativeResize="0"/>
          <p:nvPr/>
        </p:nvPicPr>
        <p:blipFill rotWithShape="1">
          <a:blip r:embed="rId3">
            <a:alphaModFix/>
          </a:blip>
          <a:srcRect l="92723" t="9362" r="1963" b="9718"/>
          <a:stretch/>
        </p:blipFill>
        <p:spPr>
          <a:xfrm>
            <a:off x="3657308" y="2480205"/>
            <a:ext cx="127895" cy="1080000"/>
          </a:xfrm>
          <a:prstGeom prst="rect">
            <a:avLst/>
          </a:prstGeom>
          <a:noFill/>
          <a:ln>
            <a:noFill/>
          </a:ln>
        </p:spPr>
      </p:pic>
      <p:pic>
        <p:nvPicPr>
          <p:cNvPr id="22" name="Google Shape;567;p5">
            <a:extLst>
              <a:ext uri="{FF2B5EF4-FFF2-40B4-BE49-F238E27FC236}">
                <a16:creationId xmlns:a16="http://schemas.microsoft.com/office/drawing/2014/main" id="{102C27AF-9183-AEC2-A9AE-90C56BF7A5C9}"/>
              </a:ext>
            </a:extLst>
          </p:cNvPr>
          <p:cNvPicPr preferRelativeResize="0"/>
          <p:nvPr/>
        </p:nvPicPr>
        <p:blipFill rotWithShape="1">
          <a:blip r:embed="rId4">
            <a:alphaModFix/>
          </a:blip>
          <a:srcRect l="95783" t="10252" b="14253"/>
          <a:stretch/>
        </p:blipFill>
        <p:spPr>
          <a:xfrm>
            <a:off x="7218564" y="954000"/>
            <a:ext cx="129163" cy="1224000"/>
          </a:xfrm>
          <a:prstGeom prst="rect">
            <a:avLst/>
          </a:prstGeom>
          <a:noFill/>
          <a:ln>
            <a:noFill/>
          </a:ln>
        </p:spPr>
      </p:pic>
      <p:pic>
        <p:nvPicPr>
          <p:cNvPr id="23" name="Google Shape;568;p5" descr="Jan 2025 (T+744)">
            <a:extLst>
              <a:ext uri="{FF2B5EF4-FFF2-40B4-BE49-F238E27FC236}">
                <a16:creationId xmlns:a16="http://schemas.microsoft.com/office/drawing/2014/main" id="{AB1BA208-2A1D-4AF5-18B4-3A185447C873}"/>
              </a:ext>
            </a:extLst>
          </p:cNvPr>
          <p:cNvPicPr preferRelativeResize="0"/>
          <p:nvPr/>
        </p:nvPicPr>
        <p:blipFill rotWithShape="1">
          <a:blip r:embed="rId5">
            <a:alphaModFix/>
          </a:blip>
          <a:srcRect l="5141" t="19450" r="5122" b="75969"/>
          <a:stretch/>
        </p:blipFill>
        <p:spPr>
          <a:xfrm rot="-5400000">
            <a:off x="8451651" y="1506954"/>
            <a:ext cx="1224000" cy="130559"/>
          </a:xfrm>
          <a:prstGeom prst="rect">
            <a:avLst/>
          </a:prstGeom>
          <a:noFill/>
          <a:ln>
            <a:noFill/>
          </a:ln>
        </p:spPr>
      </p:pic>
      <p:sp>
        <p:nvSpPr>
          <p:cNvPr id="24" name="Google Shape;569;p5" descr="MME Plot image">
            <a:extLst>
              <a:ext uri="{FF2B5EF4-FFF2-40B4-BE49-F238E27FC236}">
                <a16:creationId xmlns:a16="http://schemas.microsoft.com/office/drawing/2014/main" id="{5CCA9E67-98C5-0BEE-1C2E-FB47F09833EC}"/>
              </a:ext>
            </a:extLst>
          </p:cNvPr>
          <p:cNvSpPr/>
          <p:nvPr/>
        </p:nvSpPr>
        <p:spPr>
          <a:xfrm>
            <a:off x="4648200" y="241935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 name="Google Shape;570;p5">
            <a:extLst>
              <a:ext uri="{FF2B5EF4-FFF2-40B4-BE49-F238E27FC236}">
                <a16:creationId xmlns:a16="http://schemas.microsoft.com/office/drawing/2014/main" id="{E9C1F9B0-09C9-1CDC-70E9-230B55F48C2F}"/>
              </a:ext>
            </a:extLst>
          </p:cNvPr>
          <p:cNvPicPr preferRelativeResize="0"/>
          <p:nvPr/>
        </p:nvPicPr>
        <p:blipFill rotWithShape="1">
          <a:blip r:embed="rId6">
            <a:alphaModFix/>
          </a:blip>
          <a:srcRect/>
          <a:stretch/>
        </p:blipFill>
        <p:spPr>
          <a:xfrm rot="-5400000">
            <a:off x="4949912" y="2951774"/>
            <a:ext cx="1080001" cy="141176"/>
          </a:xfrm>
          <a:prstGeom prst="rect">
            <a:avLst/>
          </a:prstGeom>
          <a:noFill/>
          <a:ln>
            <a:noFill/>
          </a:ln>
        </p:spPr>
      </p:pic>
      <p:sp>
        <p:nvSpPr>
          <p:cNvPr id="26" name="Google Shape;571;p5">
            <a:extLst>
              <a:ext uri="{FF2B5EF4-FFF2-40B4-BE49-F238E27FC236}">
                <a16:creationId xmlns:a16="http://schemas.microsoft.com/office/drawing/2014/main" id="{1AC8C129-53CE-B333-DD0A-6BA254E17E1A}"/>
              </a:ext>
            </a:extLst>
          </p:cNvPr>
          <p:cNvSpPr/>
          <p:nvPr/>
        </p:nvSpPr>
        <p:spPr>
          <a:xfrm>
            <a:off x="1769819" y="62697"/>
            <a:ext cx="7331404" cy="391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366092"/>
              </a:buClr>
              <a:buSzPts val="2800"/>
              <a:buFont typeface="Arial"/>
              <a:buNone/>
            </a:pPr>
            <a:r>
              <a:rPr lang="pt-BR" sz="2200" b="1" i="0" u="none" strike="noStrike" cap="none" dirty="0">
                <a:solidFill>
                  <a:srgbClr val="366092"/>
                </a:solidFill>
                <a:latin typeface="Arial"/>
                <a:ea typeface="Arial"/>
                <a:cs typeface="Arial"/>
                <a:sym typeface="Arial"/>
              </a:rPr>
              <a:t>Previsão de Anomalias de Precipitação   </a:t>
            </a:r>
            <a:r>
              <a:rPr lang="pt-BR" sz="2200" b="1" i="0" u="none" strike="noStrike" cap="none" dirty="0">
                <a:solidFill>
                  <a:srgbClr val="002060"/>
                </a:solidFill>
                <a:latin typeface="Arial"/>
                <a:ea typeface="Arial"/>
                <a:cs typeface="Arial"/>
                <a:sym typeface="Arial"/>
              </a:rPr>
              <a:t>        </a:t>
            </a:r>
            <a:r>
              <a:rPr lang="pt-BR" sz="2400" b="1" i="0" u="none" strike="noStrike" cap="none" dirty="0">
                <a:solidFill>
                  <a:srgbClr val="366092"/>
                </a:solidFill>
                <a:latin typeface="Arial"/>
                <a:ea typeface="Arial"/>
                <a:cs typeface="Arial"/>
                <a:sym typeface="Arial"/>
              </a:rPr>
              <a:t>ASO/26 </a:t>
            </a:r>
            <a:endParaRPr sz="2200" b="0" i="0" u="none" strike="noStrike" cap="none" dirty="0">
              <a:solidFill>
                <a:schemeClr val="dk2"/>
              </a:solidFill>
              <a:latin typeface="Arial"/>
              <a:ea typeface="Arial"/>
              <a:cs typeface="Arial"/>
              <a:sym typeface="Arial"/>
            </a:endParaRPr>
          </a:p>
        </p:txBody>
      </p:sp>
      <p:pic>
        <p:nvPicPr>
          <p:cNvPr id="27" name="Google Shape;572;p5">
            <a:extLst>
              <a:ext uri="{FF2B5EF4-FFF2-40B4-BE49-F238E27FC236}">
                <a16:creationId xmlns:a16="http://schemas.microsoft.com/office/drawing/2014/main" id="{6724BB56-53E0-1A14-9602-8DABEEA12AC0}"/>
              </a:ext>
            </a:extLst>
          </p:cNvPr>
          <p:cNvPicPr preferRelativeResize="0"/>
          <p:nvPr/>
        </p:nvPicPr>
        <p:blipFill rotWithShape="1">
          <a:blip r:embed="rId3">
            <a:alphaModFix/>
          </a:blip>
          <a:srcRect l="92723" t="9362" r="1963" b="9718"/>
          <a:stretch/>
        </p:blipFill>
        <p:spPr>
          <a:xfrm>
            <a:off x="7224058" y="2489284"/>
            <a:ext cx="127895" cy="1080000"/>
          </a:xfrm>
          <a:prstGeom prst="rect">
            <a:avLst/>
          </a:prstGeom>
          <a:noFill/>
          <a:ln>
            <a:noFill/>
          </a:ln>
        </p:spPr>
      </p:pic>
      <p:pic>
        <p:nvPicPr>
          <p:cNvPr id="31" name="Google Shape;576;p5">
            <a:extLst>
              <a:ext uri="{FF2B5EF4-FFF2-40B4-BE49-F238E27FC236}">
                <a16:creationId xmlns:a16="http://schemas.microsoft.com/office/drawing/2014/main" id="{86E8578E-A7DA-7286-FDA4-E87A9091B836}"/>
              </a:ext>
            </a:extLst>
          </p:cNvPr>
          <p:cNvPicPr preferRelativeResize="0"/>
          <p:nvPr/>
        </p:nvPicPr>
        <p:blipFill rotWithShape="1">
          <a:blip r:embed="rId7">
            <a:alphaModFix/>
          </a:blip>
          <a:srcRect/>
          <a:stretch/>
        </p:blipFill>
        <p:spPr>
          <a:xfrm>
            <a:off x="7431725" y="3624125"/>
            <a:ext cx="1631925" cy="1465975"/>
          </a:xfrm>
          <a:prstGeom prst="rect">
            <a:avLst/>
          </a:prstGeom>
          <a:noFill/>
          <a:ln>
            <a:noFill/>
          </a:ln>
        </p:spPr>
      </p:pic>
      <p:sp>
        <p:nvSpPr>
          <p:cNvPr id="32" name="Google Shape;577;p5" descr="data:image/png;base64,iVBORw0KGgoAAAANSUhEUgAAAyAAAAMWCAYAAAAJU+LYAAAAAXNSR0IArs4c6QAAAARnQU1BAACxjwv8YQUAAAAJcEhZcwAAEnQAABJ0Ad5mH3gAAAAGYktHRAAAAAAAAPlDu38AAAAJdnBBZwAAAyAAAAMWAD1IqSwAAAAldEVYdGRhdGU6Y3JlYXRlADIwMTQtMDktMTVUMTY6NDg6MzEtMDM6MDB3lAo+AAAAJXRFWHRkYXRlOm1vZGlmeQAyMDE0LTA5LTE1VDE2OjQ4OjMxLTAzOjAwBsmyggAA/xxJREFUeF7snQdgFMUXxr/0QiCE0HvvvfeOgojwBwFFURCQJiDSOwhIF0RpCioiXQFpKlKlN+m9994SAqTef7/JzrE57lIvhWR+utzt7GRv+75v5r03DiYNKBQKhUKhUCgUCkUC4Kh/KhQKhUKhUCgUCkW8owSIQqFQKAQBAQH6N4VCoVAo4g8lQBQKRZLg3r17ePr0qT6nSAy2b9+uf4sbd+7c0b8pkgpXr17VvyVPbt68qX9TKBSvA0qAKBSKJMH69esRGhqqzykSgy1btujf4saaNWv0b4qkwOHDh5O9AOHzQ6FQvD4oAaJQKJIE69at078pEoMzZ87g+vXr+lzsCQwMxMaNG/U5RVIgJQhC9fxQKF4vlABRKBSJTnBwMDZs2KDPKRKDzZs369/ixrZt25QrXRIjuRvnSvQqFK8fKg2vQhEN+IJ79uwZHB0d4e3trZeGw8BdLndwcICHhwfc3d31JS/hbXb//n3xt66urnrpS+h65Ofnh7CwMPEbRjw9PeHm5qbPvYT1+bu21kn4m05OTkiTJo34tCQkJATOzs76XETkfnHbuU1p06YV+2gPKDj8/f2ROnVquLi4CNefunXr4vHjx2J/Xrx4gefPn5uPB+tZ205Zj8eP+yfrcf00grnt6dKl02tHhH/Hc8pj6+XlpZdGxNr5IPxbTvJ4yMeocZ7bY3mtEP4mt8/aMsLtltcTJx8fH31J5PB4sr6tfbGE2xEUFCTOK2nZsqW4jhYuXCjmue9PnjwRn1wvr2tei5ZwPdxeuZ29evXChQsXsHbtWjFvSWTXXHTgseV1wk9O8vxw+3j/RYe4bgP/nsdbXndGUqVK9cr9KOtbu56s1be8ri3hfvNvrJ1rLnv48KFYL4/J3bt3kSVLFiEMq1evHuFZYzyvMd1GeX1wfazP+4j1uA5eV3Id8nc4yXlb95y137aGvL+5Dj4/2Hjx5ptvin23RkzOt7y3bT03FAqFndBuWIVCEQm3bt0yaS86vtnE1LdvX32JyaQZWSbNQDAv017ApitXruhLTSbNiDd9+umn5uWs26ZNG5P24tZrhFOmTBlzHctJeyGb/ve//4ntkEyfPt28XHuxmx48eKAveYn2YjbXKVeunF76krNnz4pl3D5L/vnnH5P2wjb/Pad33nlHXxp7eDw6deoktpnr1IxW0+DBg02a8SDmNcNSHD8eR+Nv58uXz6QZJ/pawjl37pxJMzgj1CtSpIhJM05MmsFlLitbtqz+Fy9Zvny5eTmP74oVK/QlLyldurQ4hpoxqJe85PPPPzf/fWSTkV27dpkyZsxoXpY1a1bT4sWL9aXhcDu4PcZ1fPTRR/pS6/BvjPULFSpk2rFjh770VU6ePGmqWLGiuX6FChVMP/74o/jesGFDvZbJfE7kxGPx77//6ktNpvPnz5sqVapkXs7j9fPPP4vvVapU0WtFpFu3bmL53r179ZKY07ZtW/NvGideU7Vr1zZdvXpVr2kdHh/NADZpRqleEjN4HebNm9fqNnCS97gm/vW/MJny589vtS4n1n///ffN9a9fvx7heWNrKlmypKgv4XaNHj3afN9zHzt37mzq0aOHmJfnrlatWhHWowkL0+7du8U9Ziw3TtzGDz/8MMJzi88DYx0+L/jc0MRMhHJrE685S1q0aCGWXbx4US95FT4/2rdvb15PhgwZTMOGDTNVq1ZNzFvjxIkTYhmPRWQcP37cVLx4cfO6+Wz6/vvv9aUKhcLeKAGiUEQBDdohQ4aYcuTIIV5Mvr6+pmfPnollNBZ69uwpXuI5c+Y0DRo0yBQYGCiWkbfeesv8QjNOfAEbDaAffvjBVLduXbGMLz6KAk40qOTf0HAKDQ0V9Y8dO2bq0KGDedmqVatEuYTbJ418rnfu3Ln6kpcsXLhQLKfRbsnt27dNvXr1MqVOndq8jt9//11fGnuaNGli3mYaPJkzZzbPc6IA4fHjccyUKZMoq169uhBclnAfBwwYII4769GonjVrllg2ceJEU4ECBUQ5xYwl/fv3F8to7NNAM4pGidy2TZs26SUvadmypVjGieeJxh6/0yij8S2XSY4ePSquEVkujyun9evX67VMYju4Pe7u7mIZBYFxuSUUwHI9nKQgoxFKoWHJzZs3zb9Ng7Fy5coR/p6TZOnSpeL3Wcbt6d27t+nu3btiGQUv7wMui2o9Rt544w2xbOTIkXpJzOHxkMYvf5vHn8arFG4UeY8ePdJrvwrvL9ajIIwtvB55XXI9FLvyfjUKO4ozybfffmuuz+ta1jcKOCmUef1TlEsRzXXK+pyM146RUaNGmcspkIwinBOvFfLLL7+YnzVcV58+fUwPHz4U+yS3n+LY2jZSlEr4PDCuh6Kczw1Zl/cPhZicb9eunfke4HmzpHz58mLZ7Nmz9ZJXMYpiirpcuXKZ5zlZY8GCBWJZsWLF9JJXuXHjRoRGD2PDBp/NCoXC/li/YxUKxSs0aNDA/FKaNGmSXhqOt7e3qXHjxvpcOIsWLTLXZwsjoXCQPSZjxowRZRIpCIoWLaqXhHPp0iXzeozGKI11Wc6Xu5E///zTvIzrtYZsSeb2+Pv766URyZ07d6TriAnLli0zb5M8Hmy1rVOnjrmc+ySRhvzMmTP1EutIkTdu3Di9JJwRI0aY18vWTSM1a9YU5TQ0rHHt2jXz3xp7vCSyx0oa0unSpRPz27dvNz19+tT8t4SiUYpXGlkUtITnjGVsMbY8/tK4l0ajNWhkS+HzwQcfiDL+ljxuNEItqVGjhlhGw83Pz0+U3bt3T5Rxomg1IgUOt8eIFJI0cuV6jMYnJ0t4rqXxb6uHJLrwOHM9xvNHUSTPQ7NmzfTSiMheP05sOY8LvC65Hl5LRig25W/I65zI+pb7zmtT1jf2MMlr1PK63rNnj7m+hGJTlhlb7adOnWou5zGTyGcN728j/C2WU1gY2blzp3k97FGQWFuPrMdnHQW1nOe9vW3bNvO8EfYySnFiq6f1119/Nf/tvn37RBmvKTbmWFunhPcGl/E5x3vTGlIcstGCvSxENlJwunDhgihTKBT2I2pnS4VCIdBekOZYjNGjRwtf58gYO3as+Pz0009RuXJl8b148eIYNWqU+D558mTh8xwV2ssdpUuXFt//+ecf8WmJJjj0b+FEJ6CbcReOjo7Ch3vr1q16afzBY0Y6dOhgPh6awYs//vhDfLc39G2X/P333/o3CP/0AwcO6HPWMR6/VatW6d9eoolC8ZkvXz7xaYR+8Ea4Lk3QCF/+FStWmH3RNUNRxKwwhmLJkiWiLCb89NNP5higuXPnijKez8WLF4vPixcvRhjXwziviUHx2yR9+vT4+uuvxXftnSA+I4NjfMigZs0oNK8nU6ZM4pq2hWaYQxNN4vv+/fuFn709oc/+ggULxHdeUzdu3BDfjUR1Xu1BiRIlxD1LonNfFStWDHny5BHf//rrL/FpDWYoY+yDtWtu4sSJ4lMTxujUqZP4Tj7//HP9W3h8RWypWrWqOcZHE0niMyrkPhmxVkZ27dol7kuyadMmq9sqn6fdu3eHJjrEdz4/onrWGZ9zjIOx5Ny5c9ixY4f4vnTpUnOc0/jx46EJdfF9+vTp4lOhUNgPJUAUihhAAeLh4SGCOKdNm6aXvgqNq1OnTonvnTt3Fp8SvkDJ48ePxcsvOsgXMo1Ya9AopIEpoVChYLLFyZMnhUGTN29eMb/WRsCwvWAg7PHjx8V3BikbkQZsfPL777/r38KNHRr9kcHjJ4UCA6q5/UY+/PBD8Vm2bFnxaYnxPNGgIhUrVkSOHDnEd+Li4oLmzZuL77FJkyrP2XvvvRdBbNFoKlWqlPhuzGwlRQOXc1uMSKOVYiQquK28Hn19fUXiACOfffaZ+KTBZ4k0FHkPMSg4uoZsTHjrrbeEEKGQsmaYskw2IvB6ZBB1fFC4cGH9W/SQwk9ec5ZQaHKdFPHyHFWpUkV88m+lmOrdu7f4NELxQKK65qOiUKFC4jMqkVqkSBHxaSnESbZs2cRnrVq1xKdEniveN0x+cfDgQTEv4Rgm8nnas2dP8SmRSRSswXPMAQql8LH2nJOinAKaAk5CcdO1a1fx3diAoVAo7IMSIApFDOBLqX///uI7W8hki64lbO2lkUZjR/ZeSPjClIao5YvWGocOHRLrIzSwLJHZlORLnC2/fPFaMwAksu7//vc/8RnfAoTGLw0XGt1sIbZkoZ55Kb5gizuNOGLNMDXC80YBwl6aDBkyiO22TPH57bffivKiRYvqJRGhgS0NNWngSLFhRJ7P6FwHlhw5ckR8Nm7cWHwaadKkifg0Gvmyp8naNcRsQjQK33jjDb3ENlLMNWjQQHwa4fXObFqNGjXSS17C485sbNL4jK/UsHL/LK9p9h6wR6JmzZrinuH5sVfqYUvkeiMzjiW8Pi5fviy+y/NmCbNi0TBnVjvCbaeQJrx22JhBrJ3bOXPmiE9rWaeiC++JPXv2iO+yJ8QWbNyQ174lFKZcZtkzxPuN4kQ+Ky0NftkzxMafggULiu9G2BtoDXmvy3vP2nNOHkdr1768xtkIwXtaoVDYDyVAFIoY8sUXXwhDii2KEyZM0EsjIlv7+bK21hqcP39+8Slb9YxcuXJFtCzzhUyhIlvZabjXrl1bfDciW/d+++038SndtCIzOFiHAkW28FG0xOdIyeyhIbIV1RIa0RQn8QF7B2h8SjcLGiUZM2YU363x33//4cGDB8IgkQZdXNx1Tp8+LT6t7bsUMGyljQk0RrmNRPZ2GClQoID4NF5f9+7dE5+yhdoSpjGNDvJc0nXIGs2aNdO/vYQ9gjz+derUQYsWLURZfA2OJ3t3bt26JT4lNKDZc0mjUhqWq1evFp9xgYYpGyI4sVeR+yjT0FKMWUIDnfdx1qxZRXpcCiLCHo3y5cuL70Qa8fPmzTMfU8t9IvJ8sMeTvVKW0O3TmttWZBj3ic8G2YtCgWlLJMUWXpdsZOH9JoWCsceSMK0wMfZQGHn77bet9g7zOcfnYJcuXcQ8XSE5GeFvE8uGIsJjR/j8oAhRKBT2QwkQhSKGUHwMGTJEfKcblqV7DpH+zLYM3ezZs4tPa61qbO2kEUxjgwYNe10YN0FfZn63RPop79y5U/g586XLl7GtHhD2BLAFki3RFC/y76PqGbAHtkQGW6RpuMUHUsCxxZ0tyDQ4pPuKNeRxoJH6zjvviO9S1MUGeS1YaznmtURstRjbwnjdyB4wI/K35G8bseXmY61HIzJsrceamKTvPa9rGplS6LDVP6bCKzrY2i55Xvn7sudv/fr14jMusAWdbl+c2GDAe4vi45tvvrEqCCgeDx8+jNu3b4uJ9zTdMi23hfcyoQBgfcK/tYWt/SbWRGFksOdM7hOfVXv37hXPFMYtRdazGhvYu8geFl5/sueMPb4c58MSW/tIt7QaNWroc+HweuN1R7FHV1PZ62x5L8t7KXPmzOLTiNGN1dq9pFAoYo8SIApFLOjRo4cwLmjMy+BqI9InX7ZOWiKDmK0Z5Gwpp0uFbHGjgTJ16lSrxgzhi5MvSr5waQzxBVupUiWrPS+EQoW9N9LlQLZorly5UnzGJ9aMCknTpk31b/alfv364pMuSNLYiUqA0PBioGu9evXE8ef5kL1aMUXGHEj3GSPSdcaasIwM43UjW4eNyN+yFgdkNGIpfGRSABpqdH1hq310AsRtnUtrYlIafbzmKHjZ+k/iIuxsYctI53nlvcKeRF4TPOZsPIhryzZ7MZhoghNb4ilweN/LeBhLeF3xvEtRQaN6ypQpr7hrSWN7+PDhZhct2XNqjcjOWUwFCM+PtX366KOP9Br2g+eFzyoKEPZCMCaM9ygbXCyJyfODPW48JvI5x/0gls85eY+wsccS4zGV97FCobAPSoAoFLGAvshSeNDHmi9MIyVLlhSfdJOx1sshjR5r8RAS9k7QJYPrjixGgi9vCg4yf/584dIgX7rWkP7Sx44dw8CBA809OHzhy1ZXeyN7fOjmZau1n0ZSTA3x6CDdRxikT5cbHi9bAoSZzWi4MPaDvVzjxo0zB/3GNhBVuiqdOHFCfBqRcRw5c+YUn9GFmXoYNEukC4kR6XpldM+SAcBS/BJeW3T5YzIEGu408DgfWWuvPJfGpAeWWBqDy5cvF8KE2bp4zcmeQZbbG3k8jMeUgoyZzyjiBw0aJLJ+SYNf9ozEFrq78RnAiW5ljFeITjA/nxFsbKB7T1SZ4Nj7wHvDmqCU54P3la0GD94DkbkdWsKAd8t9stUAElcoCLhtzKDGcyN7IozHRF7rZ8+eFZ/WsBRZzNBG5HNOinLLLFvS7c1aHJa8Pyk+YurGplAoIkcJEIUilnTs2FG0ftKAkAHOEgoLGg0UH3RfMEKBIH25y5UrJz5tIbMt0fUhMt59913xKf3qI3OnkYY0fcsZw8KUrIStfdENhqYxFBOxwFgKGv48Tvv27dNLX0LDtF27dtHKiFW9enXx25bH1RbS155w39nKaiuQloYWRdiZM2fEseEkYyfkcYopMm6HKXgtkYHYMi1xVBiPu3QtsxZLIY03Y7Yh6XZkjGfhNcpeoX79+ol51uf5sebWJZFxDXQZsiYmudwoLOhmRb97ZpySx1S2/lP0xtT9LDK4Lnk8jCKIRi6NTopAuQ0ygURsz6s9YAYzMnPmTPFpC8YxsHGBPa/cR14DPHeEIlOKC2tChseY1xd79ZIadDXldUFXNHleZGZAY8A43fq4zxTIMiGHkVmzZqFbt276XDgycP2HH34Q65XXJJ9z/F2JbKCQ2eqMyHUw8F0eb4VCYR+UAFEoYgndYPhiI2wxNqa5ZEulbFljxiQjcqwEtvTJNLi2oAsQocHGzDq2Uv9Kv3r2ZtB4lD0ilnA5WwI/+OAD4bojJ7mtluOJ2AsaP7LXYdKkSeJTwsDgPn36iJZ5aVxHBl3ISEwMApkpivsaWe+QzFjFlk95bGQLOVvW6eYWUxo2bCg++ffGFlyuS4qSmLrIEBmwu2jRoghuR/wNGfgurwtCFxSKQAoCy1Z/KbIiiyOQMC6G9Wg4Wgbnc3+YDEGuj8jfogEtj6kcF4X3jBQj9oDjOLAXi9snjzthFjReWzwuchtkADqD0631UiYE8lrkNc3YkdmzZ4t5a7Rt21a0wsvGC2Mrfps2bcSnfB4ZYWpeug/y3Cc15LgcPBfyvMhrl7057I0jFFjyGSXHPJHQna1v374Rkmjwb/mso8uYXC8nKdqNzzk+Y3ls2Fst73/Chgj57JbiXaFQ2A8lQBSKOMAXv8xCZekKQ3cCQqNItkzyhSsFiEznGxnMksSgT7Z68kVJY8La2AV05ZBuH9WqVbNpnLO1m+uiMcpeADm1bt1aLLfWSm8v5PFghhtp/LH3iIYVRYgM7I8uMfHJlsHkJDIBQmOZrZ10j5HHhhnJ6PJkzKQVE9hjQ6HJ404hxBZYfqdRw3Wy1yc6Bo6lkczWc14bFL9s7ec6KWpkyz9dv4xZg9gLJHvGPv74Y3MAON0Bf/zxR/E9OoY4Ba7scWMvoBzwjy3XHKOB50WOdUMY58HrkdsljyndhqR7mGxljit0CWPMAmEvDH9Hwp4v6fIkt4HiTMZOyRSzCQ0NYjZk8LgzbkZmpYsMa65vsvWfy+RAp7we6HpEMc3zlBR7QHhtsHeH50KeF54j2TBjdHvkvhC6o8qeQ/aovv/++0LIyl48wvXK+02ul1OrVq3EcuNzjj2ksqGHz0EKFdK+fXvxneKEx0+hUNgZ7SZVKBSR8PTpU5P24jJpBr7J2dnZpL0sTZohqi81mX777Tf6kJjSpk2rl7yEf8dlnDRjx/y9Vq1aptDQUL2WyTR48GBT8eLFxTLNqDRpBqnp9u3bYhl/T/6dh4eH+LstW7aYNMNYlGnGnEl7WZrrDR8+XPw918N5rpfrnzZtmkl72ZocHBzE748ePVqsf+vWraaqVauKulymGZemkydPmrSXt/g9uY769euLqVy5cqKMU0zRBJv5bzXD2/ydvxkWFibqPH78WMxrhq5YVrhwYfNvc5J/w3PQokULcV44nz9/flPfvn3Fejp16iTmWV6lShWTZrSIfeP5mzFjhqly5cpimWZcmBo1amTauXOn6a233hJlOXLkEGUHDx4U28N1+vr6imU5c+Y0zZ8/X5STAwcOiLqaESmWly9f3vTTTz/pS1+iGefmY8nf5HbwOydNlOq1TCbNWIywvtKlS5v3W+4PJ4kmKMV+sYx/w3Xzu7u7u0kTFnqtl9y7d8+kGaLm9fB6kN858RhIxo8fL36f5Vx3kyZNTJcuXRLLNBFsypw5s/nvsmXLZv6+YMECUYdogkBc9zyX3AfeK2TWrFmmfPnyifpp0qQR12d04d/yOPNvub9cb4UKFcy/z3PE7SN37941aaJLlOfKlUvs39GjR8Wyzz77zKQZpWJZnjx5TIsWLRLl0YF/y+uSf8t18Hr19/fXl75Kr169zPV5LFj/0aNHYpm8FjnxWHA9moAybxvPu7wGOMm63HcjU6ZMMS8z3ls8hwEBAXotk2nkyJHmZw2vSU2cm65duya2UV5jvEa4jbwXbTF58uQI6+Hzgte5ZNmyZSZNfJu3QzPyTdu3bxfLNMEg1s994P1rfKaOGDFCnEP+De+7mTNninLC+12uj8dKE7viO58rkh9++MGkiW3zc04TJqJ87969pmrVqon6XNasWTPz/vE64fNbLpPr5RST60KhUEQf1QOiUEQBW0jZuqvdLyK7FVuM5RgMhK4wdI2wTANJNGMMmnElAji1F5twDaG7Ef3ntZevXiu89ZiuBGwpZh3OS7ea6dOni9ZsuiFoxoP4O/pM0z1Be/GLVvTz58+LVl+2pjL+hH/P9XB9XC+XM5MOWwzZ6ksXGJYRuirQZYEt1/wb7h/Xz+VcH9fBXhe2rnJi/djCAPhhw4aJ1kiul65idCv7+eefze5X7CHg9nM/WYcuNfK3OUnYaizPC+vxeDH4mq4pdEPiPM8XXVak+wUzMDHbDfeP+8p95n6yFZ/Hk/vLHgWWyaBVrpPHjNvDdRpdPViHdbmc66PrkcxYZEQz7ETMCq8R1qN7B88pW//lOBBErk+eC2633G/2ElnCllv2arF1n8eP+871sUXfmnsfe8kYjE2XLx4b1ue4HEyowGvU6LbE64C/z2MrjxOvJcL0wXRrYq+GXA+/M/5Cxi1xH3l++Pc8dtwH2VvCY8jjzGX8W+N5jQr+LY8Tjw9/m3/LMv4GW8MZwyLTG/Pa4bXO88prn/vA2A9eM7xGuF/8O9aT2xYV8m/5N9x+Hneu1+iCaYmxPn+Px0W68zG+i71uTHzAwU3l84brZX2uV14DxuNk2ZPH8Ym4LiYb4DHlc4DPCz5r2IMn4Tp4P3PdPC7cdl5bjHvi9c1ywm0wZoGyhNe5cT28XmRcDeE54THlMh5n3l8ySJ7rZX0u47byu3Tb43awjOvls026YRH2fgwYMMD8/GAPH92kGOch4f1tfM5x3YTPbMvnnNw/HnveF4xV43JeuzyOjB3iNaVQKOyPg/YwpcpXKBQKhUKhUCgUinhH9YAoFAqFQqFQKBSKBEMJEIUiBUMXB4VCoVAoFIqERAkQhSKFQv9nOdCWQqFQKBQKRUKhBIhCkULZtWuXORBWoVAoFAqFIqFQAkShSKFYG/lXoVAoFAqFIr5RAkShSKEoAaJQKBQKhSIxUAJEoUiBcDyHgwcP6nMKhUKhUCgUCYcSIIoUjxwEj1P58uXFAFQcuIuDu8kB3jhxgCsO/JYjRw6xvHjx4qI+Jw7wVqdOHfOgV4QDrb3zzjtiEDoOmFakSBExWCAH2erZs6cYvJADYn388cf6X7xEDp6WNm1aVK5cGRs2bEDfvn3F9vC3uY3ytzkZt/Pp06f6WsIH6/vtt9/EAHOsx88lS5bgn3/+EYNtSeTfcmAvDmDG38iePbv4G7mM6+HAZlyeKlUqZMmSxfz7BQoUENs0Z84csX+E+8/B6QoVKiT2n4Otyfqc5OCMFSpUEPVjAwcW4+B+XE/q1KnFcTXuP9m9ezeqVq0qfo91ypUrh9mzZ4tlHEitUaNGyJMnj9ifKlWqYPv27WJwNrnf3FbLfZDLDh06hLZt26Jo0aJiUEiuh4OZyW347rvvxACI6dKlEwMP9ujRQ5Rz0DjO8zjzepLHhIMHcrDExYsXiwHvJDz3vN6s1c+ZMycWLVoUob6Rf//917y9rL9s2TKbdWPKyZMnxcCHmTJlEtcqB9yTrFixQpxbHnde++3bt9eXhMPrjwPIyW3jefnvv//0peHwWjXeP23atBHbLn+3cOHC4ndr1aqFtWvXolq1auJe9PLyEsddHidO8nd4vxMmYKhevbq4Jrj+w4cPi3IjvF95j/K8t27dWlzT7777rvhd/g2ve7l+Xv88R5s3b9b/Ovz+Y31uO+tzX2R93l+8bngvWoP7uXz5cvN283rhubQXvJdLly4t7uXMmTOLbeL2cbs4YKi8jwm/v/feezbvZf4Nt5EDi0r4fGMZ7wljXZ5nDhTJ48X1/vjjj6Kc54H3ibEuJ7n/O3bsEOvldcVyPh953Vm7lnlPcCDCUqVKYciQITF+dnOg0vr164v1sD6PvazPQQt5vfEZYQ1eI6NGjTJvNweMNK5boVCEowSIIsVDY1/CkXw50jczRNG4PX36tL4EYnRdjgzNcrmc9TlxlN2tW7eKFzhH1CU0sFifLzP+LT85L8v5O/zOF6olHEGdxgsNZNblaMjstZC/zb+Vv83p0qVL+l+G/6785CjXNKL+/vtvsY385Mi+rVq1EnWMI7oTvlTl/nNkYq5bwu3n9nA5t0cul9PNmzfRpUsXYXAR/j7Luc1y/431uV9EHq+Ywn2mgSANExr9HBWZRhK3U8Jtlb/HOtx+jkpNmIZYngt5TLnvnCQsk/vAUdU5L+F6+PdczoB+eY557uRyeZzk/hN+yuMsf1eWcQRpGtpdu3YVdQmXyXPPT1mfI4Lz+v3ggw/w6aef6rVf8s033whjScJjRkPaWt3YIO8JXkc85mPGjNGXhJ8Pbh+Xy303GosUp8btoPigcUqhK+E6ePz4O9xProvrkL/L88HfZR2O4s3fYDm/G48TJ4kcqZ7HkuWsy/UZf1fC+4XXsdx+nleuX14Pxmua1/+JEyeEocsRzQkNbC5jPcv63HaOsk8DlWLAkk6dOpnvU0LRxXPJc2oP5POE9wfPE7eJ+8bRyz/55JMIv839kMfbcj84yVHkOQq9RI7azuNtrMuRzeV9wWPLUdj5nefaWE9OEnlP83yxPs8F7xfLTH68D3mt8N6W9xZFAT/lPWe8NozPbo7uT4zPBdY37i+PFYUgxScTeRjh77ARw3g+KTC57j179uglCoVCoD3MFYoUTceOHWkVmTSDSMznzp1bzC9cuNCkvSDFd+OtkjdvXjE/c+ZMvcRk0l7Kphw5cojy0qVL66XhcL0sHzhwoF4SztChQ83r1l7Wemk4mmgwLzPCbWIZt9ESWV8zLMT8sGHDxHydOnVM2stUlHFZgwYNzHW3b98uyuU8kb9RtGhRMV+tWjUxL7dfLs+QIYOYl8ydO9e8Hs2Y1EtNpt69e4uyDh066CXhaOLOXD+m8Lzky5dP/C23QzMMTGfOnDG5u7uLMs1Q02u+RP7W0aNH9ZKXNG7c2OTt7a3PmUQdWZ/IfWjbtq2Yl8vk8Rs3bpyYr1mzppg3ItfFOkZ4/bC8ZMmSekk4Y8eONa9fM9700pf1ef0ZmTRpkrn+uXPn9FKTae/evSZHR0dR3r59e1GmGcbmuqtWrRJl9iBdunRinU5OThGuZc3YFOWW177cFwcHB9O8efPE+WzUqJEoc3FxEdeGZO3ataI8TZo0Js0Q1kvDKVWqlEkTofpcOB4eHqK+PDcSeU999NFHekk4PO8sr1y5sl4SjmaYm5ydncUyy2uX+8NyeT1IuG6Wu7q6imtSIuvLZ4xEM/RFOX9HM4T1UpNp5cqVopzThAkTRBnPIed5Tnlu7YE8tr6+vnpJ+LnheWH59OnT9dJweBxYbnk8NNEsyjlJ5Pz169f1kvBjKo+3JqT00pfXifHvJbKc2yox1uc1bUQz+K3+DeG9xnLjs1sTDTaf3WXKlBHlxntXEyemPHnyiPJixYrppeFoglqU83z++eef4r1QvHhxUZY2bVqTJrz0mgqFQvWAKFI8siud7imWaC97/VvksLufrjuErhxsMYsKuj5I6GJlxLJlLTZI1w6u28fHR3zXXv7QXozie3ShCwWRLZq20IwS4ZpBpJtLZNBFI7Zwn6Rbw7Fjx4QbDn9b7vO2bdusutREF7ZkRge2iNqbwYMHm8/X77//Lj4jg+5ZdAshdFmSDBo0SLRc062Obi5kwIAB5pZtzSgWn/aA1zLvAbZo0+UlMrhNsoW4X79+orWd99maNWuEiwxbnzURJpYTtvprwka0lPNcS3iPaeIOb775pl4SObauY7rOEcZEGdNSs5Vb9mRFF3nd8/r5448/xPfI0MSX+OTvrF69WnwnvAYI3Z769+8vvvMc8lzy+Mnl8QF73nr16iW+05UoOseA7lS2yJo1q/4t3CWRPRl0tWJvaXRgXcKeB2tY3iOWz9KooCuX7EWNzrObLnl8vhD2eMn63D55n9G1kO6uvCfYq8JP9jjJ861QKJQLlkJhFgL0C44LjCGQRNeAlRjdP86dO2d2aYiKr776Co0bN9bnwjGJRkOY1zFs2DDxKaExR99pQjeDqGB8CeGLNyroS07oJmGLZs2aCQM0OuuzxbJly8QnjU+5L4Q+/XSNIEaDLqbQ2CV08bKG9HWPbD/jgtyn6F5HlsedRqOMF5g0aZL4lPCaIXQvpIuJPaCve+7cucX3pUuXCtciW9Bok787dOhQ8Ul4XUrhQTEiYTyHvAaN4nnjxo3iWqevvi3OnDkj3F8oVOjHT6TgkNA4pACi8JGNCMRWbEZk8DgwvoHQtSk6yPp09SE8NvL4GYUYkeeSBnBMxVFMGD16tPike9LevXvFd2swxo0iJbKGGh4TwuMh10tXPR53WzCeh3Ez/Bt5r8njYwnjsIzLKEB4LcUEef+Q6Nxz1urzeuQ5YYyMMa6P84xNI8YGAoUipaMEiCLFw5cdDRm2xFqDy6RRHxls3SMMpjSKkeiwc+dO0XpMYmL4sKeEf0vkdrI3gMhYDPqj165d29zKR+bPny8+ZetiZPvIVmouW7hwoV5iHb6IZc8NhYAt6G8t4z4i+93IYGA5YYyLJWw1JkZjMqYwKJXbRX91a9Cfm8vlb9kTtpTK2CMG/EeFsWeA/ueERj6NIRpiDNI3wp4n9oQRGm/2ImPGjGLdUbXQy0Bz9jjyXjHCeAgi4xMkzZs3F5/GeClpaEYmQNi7yZ6y48eP46OPPhLnzFoLuTwe69atE5+E9Sh+YgKFgxSvxoBsW3DbZH0GOBN5TrhNlr2yPJfcZ55bnuP4gvvNxA0ksucRRa6Mm7C8ly3np02bJmI/GPTdsWNHvdQ6PF+8B9irsH79erEeaz0m7L3gsZA9ErJXzFJkRsWsWbPEJ69Ho7iwBXs4iAzgJzLGg0kopOiSsDeExOc5UyheN5QAUShiCQ0UukcwCxIDT/v06SPKu3fvLl6M0YV12YInWxq5Xjc3N/HdFnRjmDBhgjBgbLWE8mUvX/R8QdN4oRvK5MmTUbFixRi/pC1h6yTFDYOauc90G+K20HgxBrBKaBhwmxnEyoDTuCDd5qwZ6LKlOy4uWAkJA2p5XDj973//EwYaYS+INFyM0DhnLwaPOwOVpfsVP2n8EBmYy3VZa2mWPTuWWafiimyhX7Vqlc3jL8UnM0lZwn2W945x25ipjLCM9woNUhrGDFqXIloijV4KZtmzyN6NyJDHXPaaMaCcRjCzO0UGDUp57piBS157/GQWLkvYu8leAN4fFM/SZZHHQmaDk/ttrfeN51Juq2Xwtb2RPYnWzmNM72XWkT1vfGZE9nzkeqWgiApmjCNsRCKyVyyq5yefsfK8MWnF559/Lsq7detm9X7h9tB9kc/6Bg0aiOcd6dy5s7m+bBShm5wl8lrgM5kZuRQKhRIgCkWMkQY/jSwaXL/++qs59SYNSLokxATp+kX3EhpKW7ZssfoSM8LYA/rws5XQlmsCM9b07t1bbKc01JmRhj0aXD9FSFyguw/jDOgONXPmTCFI6Av+119/idSVlrCllNtMP3tj1q7YIM+B0b9cIv3R48s9yt7wPPG4cOK5Yk8YW1DpOmfNlYRuc4yz4HGfO3eu6HmisKTxJd3a5L5bi2sisly2vhMak4yPiGqy5YtP6F4nr2cabNaQ2Yxo+FlDnj9jfA2vVwpbnne2urPHh63dssfECHtgCFMty5gMWz1ZEtlryOuS65WGbGSxDYRiQZ479v7xb3jOpLFtCTNZDR8+XKTXZW8Ot5WpYo09L/KcRHXujNc3DVtr58pyksc+OkTWixvTe5mNHtxeCkxraceNcL18hpCo7mEp4KQAobDg8afbkzWkEOV9Js+bTB3N3gymxzYinzPcnokTJ4pnPa8Nwixu48aNE9+JFGLWzpuM6SLxETemULyOKAGiUMQQaeTx5UU3H9mSy1gMGhWR+TZbQ7qQrFy5UvSC0ACR7g+2oOHNlmS6OkXmJkJhxBclWyw5yZY7GmQ0huICX6rcBqa+JfQDp889W4Ktwe1gfW6vbCmOK9b87KUhEN0EAokNW5p5XDgx9oGxFDRkKRStiUsaxawrU97yeuNxl3ESRLqAWKZZlshy4zFiuma6UEU10TA1ukcZ4e/S2CQ0Bq25eMltsyVkpIFmFF/cTroREh4jpscl1gSI/DuKM7r9EMaBRAZbzKXYoIEpDdmoXCnZ4yTPHcfA4ZgnFJBsGZdCyAgD6mm8M20y4X3MHgaj0SrPia1zJ4+b0c2H597aubKcpMEeV2JyL/N5RuOdsMchqtgvrvezzz4T342JOqwhEwvwecaYN9krZuvelz0vfHbL8zZixAhRRrFjKUDktnJ76OoqxTVjzyhijM96eT6sCQwpZIjxulYoUjJKgCgUsYQuEhQA0l2Axr41oyMqpMFOQSBdQKQvvy344uOLln7iRkPEkk2bNunfwt2VGKfCbD98EdP1h62isYUvZ24DX8785L6zhdAWdB1hPb6A4yoOpNuRjJUwIvdJGidJHbrC8bhwevvtt4WYoC86xQdFqSU0llmXvSA0KtkDIluAJSwn7F2xhnQDMfZCsDeL7jFRTTNmzBDxHragcSbjH4zjgkikEcf9tMTo0sMgZCMyDoT7SkOTwdscpNMW3LeohIcRmcyBWZW4fvYQRuXKQ8Ehzx3HNGEMCO8L9qKwJ9MS9rQw1oP3Cc87Xb0s70F5TmwlopBZl+Q5JhwbxNq5spx47qKLdL2SvUNGYnIvU3zwWqbY+vDDD/VS23C9UfU8SXifMHMa4eCJtnrFLOGzW543JsSQ9w97pqz1unB72CgkEzvwmS9j9iSyIcradS0be3i8jOdNoUjJKAGiUMQRGmMMRORLNjaBz2z9pB87W72ZupPrim5LJQcVZBwAadeunRAksleALXbSpccI/ZFZl/A37YEM4JdpKCODftZsbSdsuY3MiLSF9Km2dryl+4ZlILxseaTwsoRGYGR+6VEh/9Y4qKVEZnyKbs8Y60n/ew5KGBn0SSdsfTdCw4rQNcdyxGaWSZck4yj0FL10m4pqoqEdmeglsheELcyWyG2zFsPAgex4vfJ4cpRwI9Kw5LbTEGSPSFTnjL9FtzDGP3FbuN0ygNgSZnQiFB88Z/T1jykUxhQlxDgqvDXq1q0rPi3PnQxGp7ukZXwFzyXPH5HHkXDbrZ0ry0kmpogOMqhaxt9Yg/eyjPfiqOocnd4I45WmTJkivvOakPcgU3bzWWXLfZTnluvls/D7778X94SMsbCEop0sXrxYfEZHgFgi95Fi3lbPE2GvL8UIXc8sBabcd14/lshtZ+9mVKJWoUgpKAGiUNgBZk0ibIVjYKotFxVbyJcmg1TpkhWVgSehK4cM/GVmK7o7SD9nvvyJzJJlRMaY2Ks1Thpr7F1hq3tko/7SP176gdOXP7I0n7aQBsOiRYvEp4QGjXTPkQaeRMbBGLOBEba606iNTtYiW8h4Gu670d2CyCxBMRFaluuwhTwOzCxGYSV/i4JWBjFbjvDN40PhSfcZW3EYcYXiT94TltDAZi8Bj7vluZBpSilMLV11aPjJ1m7+bXTG/6ABy14k/p28Lmz1AsjxRmQLeGwMWWIp+G0hM7gxWJ7XjUy9y3NC1yOeI7nNEnkueW4tg+/tCa8nPj/4HIpMiPFeZnYxQkFp2SDANMI01nn8mTRBwoYKPqtkCltLeK8wnTOFB+Ms+EyzJmZJkyZNxCcFX1S9YraI7v1G5HXBMT14zmQvoxQg7JW1bDiQPcNMVqJQKMJRAkShsAMy+xBFAI17a1mgIoOttIRGR3QHVosuNKwsjSKZMji6rfJRwRZ7vvz5O3wRszWdLbiRIV1JYgOFF10/uA4GwEvYOk+jhsY1/dSNyGNMn2/j+Bd0EWGvUWxavCUULzyWNLaMYzdQFNC1iccmukH/bIFlvA5hgHJk8Frj79Ig5/ppfMkeMOlHz9+X54It6lL88TOurnCRIVu+idF45LGQrdY0SqURSgNWnkuZlcgS+XckpudLDlxpyzWP14w83kyiEBtBysxZMkYjKjdKGedFVyv26MkeO4og4zmSvSA8hzyXpEePHuIzPqCIl2KBz7XoCB3Z2GGEyRJkfBivhdhea/LalRmvLOHzjWKVIoLHPDY9mXI7eW1GFfcjBQjFMnt9ZK8Sv8sGHZbJ3mXGFEmhzR4jhUKho90kCoVC48mTJ6Zp06aZfHx8+OYwvffee6Zt27bpS00m7cVs0gx3k/ZCFss1g9b0559/imXnz58XZXLSXkai/McffzQVLVpUlNWuXdu0cOFCUb5+/XpTw4YNRblmbJn+/fdfk4ODg5jnd5bJdWkGsunq1aumv//+W2wTy7iN48ePN0/Dhw8319eMAfEbcp5TxowZTZ07dzZphoupSJEioqxt27ainhFul/wN/g33l/st2bp1q3l5qlSpxPHicSOacWj+PU6a4SD2XzOsxHyFChUibLNm3JjrxoYJEyaY/57HWDNQxHcex5UrV+q1XsLjYqxTr149U+PGjcU8z1dAQIBeMyKaqDTvg2Yomn755Rd9SURmz54t6nAqXLiwqWXLlubfkuddwuPM64fLNYPHfEy6du1q0gwoUZ45c2aTJuhE/b/++stcn9cfz4smNMQyzegS5fK3NINVlGuixHztcdIMapNmqInvGTJkMF8nceHRo0emqVOnmtKmTWvKnTu3STPkIhzH+vXri9+rVq2aXhLO9evXxfXDZe7u7iZNOJm3UzMoTZoxqdeMCI8b6/AYWKIZ/ibN0DUfvy5dukS43uT6+/bta67/9ddfm7edx1TeR5qINs2bN09cs5znpzyHPP+8l1nO60Guv3nz5uZ7WBMyoi759ddfzfV5PnhPkLCwMPOzhBOPh4TnhueI5TxnxuPDdfDcxpUtW7aY2rVrJ9apCS6xD1988YU4HyzTjHHTtWvX9Nomk2ZwRzgecr85aYLFvH2SVq1aiXk+q8aNG2eu+9VXX5nrcj81sW0aOHCgucy4Xk6yfO3atWK9586dM2lCTJTxuP7222/ieHN+8uTJpunTp5u8vb3FPPdv06ZN5mc37zWW816S6+e5ZhmnwYMHi99g/RkzZpiyZs0qyvms5rVH+CyW9TkVL15clJP9+/eb7zHutzxenDp06KDXUigURAkQhUJHGjfGicaQZN++fa8sL1asmL7UJAwQWX78+HHTgwcPzMaQnPii58utQIECEco//fRTU/r06U1OTk6m7t27R1jGicZ2yZIlXym3NknDsmDBgmK+V69eJl9fX/Nyvpz5e9YMbilO5ESD6uDBg/pSk6lGjRoRlnOSIowGjSz73//+J4xTy/23NcUW7pubm5t5PV5eXsIItsWVK1ciHEf+Lbf14sWLeo2I+Pn5vbIPNNBsiRUaMNKA41SoUCHT3Llz9aUvsTzOlhPP3YkTJ/TaJmHkWNbZu3evWLZ69WpzGQ0uI3fv3hUCRRrGnLhNx44d02vEjT/++MO8Xjnt3LlTX2oS28iyJk2a6CUv2bVrlylHjhwR/paikMfcFjzu3BfeP5YsWrQowrpsTTSGyeLFiyOUc70//PCD+E4DVRqScuK9y3vaeH6tTRUrVjQb7rzXPTw8Iizn9fTw4UOxnAJelo8ZM0aUSXiO5D0sJ55LnlN7ULVq1QjrNk4UZDSmJcHBwWbBGNUkSZ06tdXlxonPqk8++cTqMstJChApPuTEZ9vHH38svlN8GJdxogg4cODAK+WWEwUT95P8999/Ee4ZTjwXkg8++MBcfujQIb00HG4nn+VyOdfDxoigoCC9hkKhIA78R7tJFAqFBrMD0eWB/snM9MLueOOAffT3ZS59Tgw45SRHc6afMoOQNQPD7KtOdwztJStcfuiPzowydGlgICndc/g77PZnfc1YEW4EDM5kTAL/juuiawiDFzXjS6yH6+TfWLpPsT7Xz7p0d6C7Cufpfyy3jVjukxG5XZy4HZyMLgl076HbE7eB28Xlxow1PD7cD+4r3VjoTsTtYkwMxwDQXsZ6zXC4jMfZ2qBr0YWPMGbsoRtGdEYOJ3R74b5y2+X5s4VxH5hwgIGoMtDYFkw/y/Nsy23E8jjLcykDsHkOjfCaNJ57y/PC/aEbFjMNaQayXvoSbjvPG7c7qsH1YgqvK94P3AceS+N2EW6b8RqxhK5R3D+6RnHfooLr47XE820Jfe9lbAGvfSM8trx+eU7kMm47zwXvF3lMee+xDo8194vHneed55PnntcDy3mtczukaxHd71iP17MRuiLJ64fPC8vrh9vA+5PnxfKeJlzOdXDbuH57wecJt0ney7xumMmO96i12DCml+V28Dri/W15L8tnory+WJdB85bHg7AuzzXPOc8L95HHiOeU22KE1wafV7yG+EzhNtIti+eN1xvPC8+nPG+8Prh+/h1/m+eIMTWWz24J6zHph+V9E51nPbfX1rOLsYB8nhctWjRWbmEKRXJHCRCFIplCAUJfbpkpSaFQKBQKhSIpoILQFYpkClso4xJYrVAoFAqFQhEfKAGiUCRT6I5EVwmFIjlDVxeFQqFQvF4oAaJQJFPsnc5XoUhqMH5Ajk6tUCgUitcHJUAUimSKHGdAoUiucOBFBgkrFAqF4vVCCRCFIpmiMq8okjubN2/WvylSOiqfjkLxeqEEiEKhUCheSzjKdHKAvTg///yzPpc4MJZm69at+tzrBdNev67brlCkVFQaXoUigdm0aRPWr1+PnTt3itz2BQoUEOXMg88xBr755hsxnoNk9uzZOHr0KPbs2YPy5cuLvPcS5vKfP38+evfujVGjRolc/d999x1OnjwpcvDXqFHDPLbAkSNHRFredu3aiXnCPPXTpk3DmTNncPDgQVSpUgWVK1d+JXUvf79UqVKoVKkSPvvsM3z44Yf6knC4HdOnT8fx48dx9uxZVKtWTeTV52+2adMmylTAp0+fRpEiRVChQgV07doV7du315fEDI5rMHPmTDEuCMdvqF69umgZpXH1+eefvxIXQxee33//Hbt27RJjDJQuXVpfEs4ff/whxhbgMSpcuLBeGjn8PZ5D7tO+ffvEMeMYE4RjXnA/hw0bZu6h4nn/9ttvxbHi2AI1a9aEk5OTWEb4Nzz3P/zwA+rVq2c+X//9959wszOOm8B1LV68GKNHj0bPnj2xYMECHDhwANu3b0fJkiUjJCXguec6eU18//33YowMbjfXzfPNa0eOF8PriRnVunfvbh73gmPm8O+4fo7JwHNuhNcTx4zgb/Ca4vgMrM9jzv1buXKleSwPruO3334ThiSPM49BixYtxDLJX3/9hbFjx4pl7733HvLnzy/uhREjRmDgwIFiu3/55Rfs3r1bbGPFihXFdcpxGIysWbNGGKtTpkzRSxIXXi8tW7YUz4Fx48bppa/CcyCPP+8Py3tQwjFQypYtK8aFqVWrlhiXh+fV2ngcEgogHq+vv/4ajRs31kvtA8fM4Lnm9cqxQfhb3B5bCTL4fKxfv744zzyvjRo10pdYh+vkc5H3UGTbzntuzJgxYn28P8qVK6cvUSgUiQIFiEKhSDjeeOMNMUKurYkj506cOFHU5cjPmoFptZ7lRP75559XRvC1nDTRYx5N+dKlS6+M9J0lSxZTWFiYWE46duwYYTknzSgXI51LOEq8Zhi9Uk9OOXPmNN2/f1+vHRFrI79rAixWIz4vW7bslXUZJ80wM2mGmV7bZOrQoYPVepaTHIU5Oty7dy/C6OzWJo4qzWNGNm7cGOU548TR6zliu2a0W11uOfEc8lxaW2Y5EU20RXoOOXHUaTlq/I8//mi1juWkCUJR/6effopQzlGrJZ07d46wjCO/S3i+OJq1cblxevfdd0U9TYC/sowj01siRzKPzfUVHzRt2lRsD0fXtoW1e5D3FEdmN6KJWDFiu2Vdntfly5frtSLC6yRNmjSiniYU9FL7oAlZU/bs2a1ujyYY9Foveeedd16pqwlnU2hoqF4jIpqINj+/Vq1apZdGRBNAJk2EvrLe5s2b6zUUCkVioASIQpHABAUFmebOnStegunSpTNduHBBTGfOnDE1atTI/IK8fPmyqP/48WNTly5dRFn9+vXN9TmtWbPGXF9y69Yt80t/6tSp5roLFy401zW+fCkMuF6W83f8/f31JSbT119/bf4bGokLFiwwOTk5ifkqVapEECo06HLkyCGWffnll+I3Fy1aZK5fsWLFCPXJjBkzzOtv166daenSpWYDu3z58jYNj8i4fv26ycPDQ6yDx5nb8c0335h/p02bNnpNk1j/9u3bzcvksZKTLI+JACEPHz40tWrVSvwtP+X6tmzZYkqfPr0o5zmSx4PnLG3atKJcbrOc3n77bVHOc0Qsz5ex7vz580U5J8JzyXPBeR5/Y939+/dHqEt4DlmPZfIccqJxJ0VV5cqV9dom07Vr18zrWL9+fYT1S6OW65Hw3Mj6FJlSDPI8/Pnnn+b6z549E+Xkww8/NP/NlClTxDGkUSrLuFyya9cuczmNX8vrjeuVBivvh8Rm8uTJ5u3t2rWrXhqRadOmmevwfBvvqUqVKkXYR3nNUdD++++/puPHj4vGApYVLlxYr/USHn/eD3L9Mb3OI4PntGDBgmK9Y8eOFefj9OnTpnr16pm3kdeD5K+//jJvx7Bhw4RwlfOzZs3Sa72E287nmKxja9vZmCPrfP/996ZBgwaZ53fs2KHXUigUCY0SIApFIsCXJV+AGTJk0Etewh4KLhswYIBeYjINHDhQlLG11AjFjHyZGsmdO7coszSyNm3aZK5PYSORrbD8HQmNV2nI86UtoVCS69i8ebNeGk7evHlFuWz1JufPnzfXp5EhoTEoe3d69+6tl5pEC7usT6M2NshWYKNRwp4GltHwOXfunF5qMl25csX8e5a4urqKcvasxBTZu8JPI3fu3DH/Ho1pCXsXWGZpSEnxlCdPHr3E+vkiRgNfIg25mjVr6iUvsaxLWI9lxnNIaMzK+rIXhMgyGphGWrRoIco//vhjvSQclskeHwpQCf+eZcbf5XmSdY3XAlu+WcbJeAyM59J4fUv+/vtv8/LWrVvrpYmDURRzMt4DEooLHx8fsbxbt256afhxkX936NAhvdQknicsmzRpkl4S3rMl61rSsmVL8zJO9hQgfDbI9bIn1wgbXlg+YsQIveTls8O4n999950o4zGwpHHjxub1c7K27XzGSOHMHjtJp06dRBkbORQKReKggtAViiRGs2bNxOfNmzfFpzUY57F8+fIYZ7qib7gkqvSl69atE/7j9NNnfImkYMGCZr9s+vRHRb58+cz+/LNmzRKfhD79T58+Fd+Nvu+aoY3mzZuL74x/sReMnyhWrBitMPz000966atohrCIn9CMP7GvhPE09iJjxozQDCrx3dY55nFnLMylS5fE8SD8bgvGQWhiJkLskC0YF8K4jJjCYydhPIc1GIPTuXNnEYukGZSizNp2M36DcLu5r7ZgfBPPF+M4jLEAjCH56KOPxPcdO3aIz+jwzz//6N8ATYzo32IP42hiC2OD3n33XTHZgjFVPJaaCMOXX36pl4YfP3kv//nnn+LTiIw5IqlTp9a/vYomZKEZ/CLOyd4wnk2iiUr9WziMTSGMIyKMP5LXiTG2hfFJhMfA8l5h3AzjujThrpe8CuPRAgMDxXf5XCWMSyM8vgqFInFQAkShSGIwEDkqJk+eLIIuCTMBMeg6OjAQlDCQVRrBtmAwL2nSpMkrQodBwITB0dFBBpXTSKZBSRiMTBo2bAg3NzfxXSLXz0Bme9KpUyfxuXr1avFpjaVLl4pjS+OI9Wjg9erVS18ad+7fvy8MKmLL8ON5oviikUzhxCDeW7du6UtfhcbpvHnzhKG6du1aYXjZgsHX8tphIgQG4EcHo7GWM2dO/VtEmBaXopTXTv/+/cW2cNstKV68uEiOwGMxY8YMvfRVVq1aJT7leTMyfPhw8RmToGkeT247jxMD9uNigFKY8744d+6cXhIzKEDYiCAD/a1x9epV8cl7xtLQlsLNOBI8k1oQBvRLmGSBGJMVSD744ANx/Hk87M3//vc/kcigTp06QtAbkemTc+fOLT55vXIf+VwqU6aMKCMMnE+TJo34ziQDRj7++GNMnTpVn7POqVOnxGemTJkiPO9ksokXL17YFNMKhSJ+UQJEoUhCMJuUNI7r1q0rPo3QaKJRzla90NBQUUYDlRmqrMFWxb179wqRwswzrEvY8hlZyyihcUpoRFgiM8jQQJItjJHBjDbEz8/P3JLJzExELjMiW3dZV/aS2ANp3DCjkDV4bI0trex9oEBihqzYQiOb62WPz7Jly0SPEKGxaG2wSPa2MIMWoVHG32brrbWsQcwyJUUae2wIDXKZWc0IjyPr8hqTdfn7zHxmDZ5bikT2GrDHiFm0COtbEyA8phcvXhTfud00HrktxqxtEhrd0ihlRiJm0bKGPE/GnjsJj6NlhqvIoICj4OD5lH8X216Qy5cvm++/qIzguCB74IhlD8C9e/f0by8ZNGiQ+NywYYMQeOxtoxAkn3zyifhMKNhLtWLFCiFCZSY+XoN8rsneV9kwIYUC7wlmzzMiewBlnZggr58SJUqIT0natGltChuFQpEwKAGiUCQiNAaZapITW3n5YiT8bNWqlfhuZNu2bSLlJA3PyNyCmIqTDB06VKRAZQpVuisQGrJGVyhb0J2GWHPrkWU0ZGW9yDCKHWm4SfcLay4U0n2HhizTbNoL2QoqDXBLeGzleAyRuQZFB247YSpfrpcuRHQpoQijkUUxYmx5ZrpSwvPUsWNH8Z3uYNaQx5DbynWTY8eOiU9bsFeFdXndXLlyRS99FXntjB8/XqRmfeONN4Txyv2haw9duKzBXitebyQydzEJjWWKKx4PimNryPNkq7eO2xZdKMK5D7wX2DpPaCDHBrbc022QPVhM7RpfUEiy9Z588cUX4pNQSFLYEvYaSKRwJbxGeGwlkZ3z+IIiVIp39rRkyJBB9IKyx5PCRPbYsGGFSFFgRApY475EFyna5HPViBRFfJYqFIqERwkQhSIRoe/zhAkTxDR37lzhU06jj8aitVZ3ttzSMOQLNXv27Hrpq0iXKRqFHCNEztMAZkuwNGqSAtJQTwrw2NauXVt8j8w1JjpIccGxTeguxNZoQv99tvhb9n7IMTE4TkuXLl3Ed2MLuBG2LhNuK7eZyJ4VW7AlmXUpQG2NwUCkYcZelwEDBiBVqlRinn77FIO2fofCSbrO5ciRQ3xGBg1L2TpPYz42BibFRHRhbwePG3sBZTwJe3johhMbeGz+/fdfqz089kSKM7oGsreQgkeKTiM04tmbROhaRQHCfZNxWhTCtnr+ooIxEzzvUU0cv8NS3LOBgi5PHD+I28P7gb0O0XWdS0rPB4VCYT+UAFEoEhEaLxcuXDBPfFnTZUq6HVjCFlEaPmwpjMwtSBq/jN/g4GLSJ5zrji5SpMieCiOyjAadNKwjw2hcSuNZCqi7d++KTyOyd4f7YU8DT8ZeGFuNjfDYssfIntB1iUH80tWDLdGyB8OIPGcMSqYBSSzdUSzhtnKbiRQKtqAoYF22QkdHXLF3gYJFxgKxN8bWcSPsJeH1RqSYigq26vNaphC3NhK4/D1bvWAUYJbxQ9agEcseEBq/7E1h/AWPAXudYhLEboTny1YsjD1ho8FXX30l7hu6LXJAPfZAyqQAchvWrFljDor/5ZdfxCdhz6qsY4wNiQl8HrFXMqqJ4tp4jdBNjIOBcpBNXnc81hyc0zL2SfZwWUuMIc+9MbA+usgeFnnfG5E9fVmyZBGfCoUiYVECRKFIRGhUGF/g0THmSaFChcSI2uTHH3/EkiVLxHdbsLWRLdv0XY+uK4aMzeCo0ZZw5GpCV5SojGQi18GeG2kUyEw4bEW2RK6fda0Fz8YWuV5Ln3Aj7GWisUThQ1cXCjhr/vYxhfvOHg0avZEFwRMaaKzPVmUaZTRAI0s0wPUysDs6sJ7MQsVWdQavRwaPFbeFRpyMN7EFt5eCgtvPa23ixIlCWNuCrnk0qInRaJbI8yQTFlhCcWQtPsQSXmMU90yaQOFAgSRd7NgzkJSheOK2Mr6Ggo2ue7yHpesQe0yJjJWi4LUUijL2KbZuhRyBnrFAUU2WWesontiYwKQHbGgwjpbPGDMpLmRMDl2mLLdRxhXJ511MkCLN0j2RvysbRTjyvkKhSHiUAFEoXkMY0CxdKzp06ID3339ffLcFhY40UBcuXGi1Bd4StlwSZoGSrYWSxYsXi09ZJyqkkWv02ZfBz2yZtjQ6aBgTWwHSsUUeM5kW2Bpt27YVxiqFD1O99unTR4g8e/D222+Lzzlz5gjD0lYsCnsrmMaUx4vibciQIebAf2swQFcGIEfFokWLzJmR6DIl400iQxqOPI+RXTvsWaBQ4bVGo5M9LlGtv3v37iIOyPIaIzJFrbW0wRTddPmx1oNmiezFeeedd/Dpp5+KSSZXYLrppMzgwYOFa1WPHj1E9jumn2WCAJnmlsfciLXW/qhSbscHdAmj8OP28RllhD1eRvdBCmiKJt4P7CGRMEOVFFaxESDyb3iNyJgZInuC2QumekAUisRBCRCF4jVEtnDGxH9dusfQmKNLRr9+/cS8LWT2JxqcI0eO1Esh0o6ytZNYGhbWYAu4bPHnGBES+u/L4HQaWRIGMMtW6egYx9Fl06ZNZjcoiozIkO5QMvOOrViMmEKDmTCZALMBcbKFPMeyB4G9C7awbPGOCrl/0UX669PoZws7U6DaIibbTWgEGgO5jYJCjgnBNK3G8S54TdIo529FR6RS5NKFh8KL4o+TDKbn9RadRAqWME4ruqIvLsheBR5PKdIooAhFqXSVlCltmcbbOAYHkT0AkcWN2Rum2uV5orFPMU8BJRsaGI9DdzEpBNiLKsWCbHwgUihzH+V+xgTet/IZY0w4INcbmahXKBTxixIgCkUCw9ZIGePAlzBTg0YWaEmDQrpbyDS8cjK+rCUcF0AaKjSuZIYZ2YpN1xi6OtAoIzRsZB3+jhxvgoahDGplkDB7WSZNmmQ2xmn4GXtAaNzLlLxsoZXuS7I+XUU4JoCELmFyAMJp06aJzERMaSrdgxhoKw326MLjyFgF2bPA48ztYA+CXBcDaqWxxpZYo3uG8dhykudFBmZHFx532eLKTznWAGM2aPzzvLNn49ChQ6Kc50z678ttlhPHiiB00SNcbjxfkWXx4bmUY0nINLxyYi+aJTyHssWZfyddz2TAPFvXGcjMlm0eY/r2S1huXL8UkXK7WV9m9aILjLwHCIUs3d6IcVwLnicpQt566y0RtM44Bhqr/D2m8pVGNV3bjH/LbeN9wN9k7ATdkPg3xnMqf5M9YzFxT+IxovHKFnxbWcGigttLESPFAkUQ5y3TWjMpAaE7IsdsYY8CxTTFlzF7GHvLmHWKMFaMzwZmnKJg5G/Q7cyyp1Q+T+TzguckqudRdJHXtoSDp7JBg+55cqBRY48olxNm6KNY4SCVcvwd40ClEl5D3HbjfWM8/4TxQXQfI2z8oNBlo4bskeXzSaFQJBLag0ahUCQg9erV49s9wqQZVfrSiAQEBJg0w+GV+tYmsmbNmlfKNeEhlvn7+5s0Y81cvnr1atPFixcj1OWULl06UV/Svn17k2Y0R6ijGREmzQDQa5hMe/fujbDccsqRI4dJM8T12hHp1q3bK/WzZs1qunv3rl4j+vz666+vrMs4lS1b1qQZeHptk0kzbq3Ws5zWrl2r/0XUaILgleOVKlUqk2ZwiuUNGzY0l3/22WemdevWRahra9IMKJMmEF4pz5gxo1ivNXguLetbm8i+ffteKdcMWbFMM/JMmtFvLp8xY4aYjHVtTTNnzhTr0Iy+V5ZxfyQTJkwQZS1atNBLwuH5qlChQoS/4/HVBEmEc6kZrBHqcPrggw9eKeM1ookhk4+PT4RyXufRRROU5r+bMmWKXhozBgwYEOH35fT555/rNcK5cuWKKUuWLBHqaOLDpBnPeo2X7Nmzx6QZ+RHqyvpz587Va72EzwbLupxsPY9iwooVK8S6NLFkOnv2rClPnjwRfkMTVBHOH2natGmEOpw0AWUKDQ3Va7ykfPnyr9TlZHmv8r4rVqzYK/U0EaTXUCgUiYED/9FuRoVCkUCwlZOuB2xFpisUgyDp120r2JotyQzEZH22oBvHRGDLJfPps2WTbjEcV4QtxGwNpPsQXXyY+YcTYW8KXVnY+suWVbZKL9ODWhmgy8BzBm4aWyYJW8PZ2suWX7pycXuNaIaEWA/dszgWAf3r2frI4GH6esusTrZgVi2mIub6WT8yF5/IYO8S3SvYissWZW4HH3F0eWIArwzYlXBbeVzZsszjz9ZiI2w5Z8uzJpJilPGIvRbsaeJ62fPEcyzjP9jrwhgauqcwSJct0zxnbJ3neeD+Szcmwt4qtuzSZY69QmzZZj1eQzxf3GY5wKQlHJCOvRpsCWewtjHJAc89Rxp/8803Rapmtshz3dxuXqPsrWL6VBkrwZ4curGwB4cDyPFY8+/Z0s20wrKHTcJrgT0o7LVgkDFb4Vmf1yVjPtgSzv2XWdF4nujqx2Ntzd2G28SeCu4H3fcsM8Xx2mavDq9jrpPHiseF54AT41LYq8f4H7pj8djwuMr7iq3y1gZwtAXvMZ43juETG+T2sheCAdk8znQX4vngsTHC3hn+Fv+GPZbsKbQ2ZgbhdcWeER5vXtO8Vhg7Yu35wqQMPK6sw/PFc053qMieR9GFzwQ+mzjoKa9xXl904ZM9TdbOIeG9O336dHF9MT7I2kClhNc/e7l4PHjNctt5fhk3ZC0jHJ8B7K3iM4Y9uzE51wqFwv4oAaJQKBQKhUKhUCgSDBUDolAoFAqFQqFQKBIMJUAUCoVCoVAoFApFgqEEiEKhUCgUCoVCoUgwlABRKBQKhUKhUCgUCYYSIAqFQqFQKBQKhSLBUAJEoVAoFAqFQqFQJBhJJg3vsGHDMHPmTH1OEV2Ykz+qUxidOoqYo45rOByzgmNKKBTxTVK/55LrMyGlPuvUM15hCccxMo6npIg9SUaAcCA1DlJEeNMrogcHe+OAT5HBgaVevHihzynshTqu4XDAMg7upVDEN9F53iUmSX37Ykty3a+oSKn7rXgVaSpzUN4cOXKI74q4keQECEcerl69ul6qUCgUCoVCoUgKtGrVSv+WskifPj1mzZqlBIgdUQJEoVAoFAqFQhEjSpeZDAftP5MIJ5ampPRg4bzRm8VyOTHWsbWc2Kpjbd4k/uN2hYc5s8xynZxkCLTlOojxb8LrV61yQQkQO6OC0BUKhUKhUCgUMYImukn7x+QYhjBHzewXU5g+Gb+HLw+vE7Hs5byt5bbr8LvlOjjBgZ/G7ZLLQ/XP8GXhU3S2K3x/FfZFHVaFQqFQKBQKRYwwiXhdR7C/gXKEn7amcLnyallM5i3L+N1y3tHBER6ujnDWPsNNXLncEWHap4uTA5y0ZY5MMKAvM67D2nx4b4rC3igBolAoFAqFQqGIMUkpSZijphMypQuCp0cQcmXzhylUX6BBKeHsBGTUlnt7anVck9CGp1CUAFEoFAqFQqFQvNaEmRyQKlUgXJ1NyJHVDx7umgLRdUZomAPS+wQilSY+fH1fwNExJHyBItFQAkShUCgUCoVC8fpg7sAI/0InKQ5HZUIYMmR4gbDQEGTK8FSIEsKemnzZn+LZcwdkSKuVi96R8GXmf1WnSIKiBIhCoVAoFAqFIslDseCgiQoXJ8DTjT0c4WYstQO1xsMnHsia+SFu3E6NvLkewMnJpIkP9n48R+7s9zXhwV6SILwIcdHW9VJxsF4q91A4KhGSYERbgDx8+BCPHj0yT8aBxzgKMsv8/Pz0knBYh39nWa5QKBQKhUKhUMQEjhzhookFJ8cwpPcORro0weELNPHh4GCCX4AznLVlT567Im3qF/BwDhHKJFe2J/B/6oT0GfwQGOKAQE2ISK3hqNXPmv4ZXJ1D4eoWpq1HX6CIV6IlQP755x9UqFABDRs2RO3atVG2bFkMHz5cXwpcvHgRXbt2RfHixSMIk/Hjx4sxPYYOHYqQEOVvp1AoFAqFQqGIJZo6cNQESJ6cT/EkwBE5MvvBN00QwkIcRe9IUJAzwkIdtclJ9JIw7iMw0AmZfJ/hzIX0yJTRD37+rqJXxMHkiFCtbtkiD+AQFgZ39zCkS6utKyz8pxTxS7QEyP3799G9e3fMnDkTv//+Oy5duoSvv/5aXwrkz58fQ4YMga+vL+bPn6+XAmPGjEGZMmUwffp0ODs766UKhSKlwN5R1figUCgUCnvxPMgRjx47omDux7hyywvlit9G8YJ3EaqJEE7p0vojS3p/vAgOxeC+q/HFpxtRrfwZ3LidBnlyaGLDKVR7OQFu7kGoV+Wq9jfAsxeuyJ7pKR48clU9IAlEtATIlStXUK9ePZQrV06IDVtwqPpffvlFn1MoFMkdCow7d+4gMDBQL3nJtWvX0KZNGwwbNgwjR44UXecKhUKhUMQFulrdupMGoZqOqFzuGo6dTo86FS+jWP77msB4jJrVTyNHlse4eDUD8uS+g84f/KtZu2GayHBB8QL3ULHUNaT1eo5mDU7Bx/s5rtxMiwbVL+PC9dR4EeSk/4oivomWALl8+TJy5sypz9mmRIkSwhDZtm2bXqJQKJIr+/btQ5EiRZA5c2YhMkaMGCF6PSdMmCCmOXPmYNLWpRh07SgqVaqEP//8U/9LhUKhUChsw04IBweH8EmfN+LgHIbDpzLBSRMjWTL4YfWmQuj5yXZ8PWw5She/hAxpg3HybGb8vrISTpzOgw1biyMozBGZM9zHe+/sxYyvlsHTPRibduREnarncPR0Rjx47AFHbX2KhCFaAoQB5levXkW3bt1Qv359LF++XF8SETc3NxEf8s033+glCoUiuVKxYkWcOXNGuGU2WjEPPb7/El1mDEOHaQPF9Pm8sfDQ3hpBm9aj0h/zsWjRIhw5ckT/a4VCoVCkVMLCTAgLDYMp1ASTRcwFe8vDtHIgVBMgYaAm4HyEXnTt3WLSpl2HsuGdRseRPfMTTJldAw/9PfHIzwNPAx1RvuQ1zch1xcUrmcTyYvnv4vqd9HgW6ohjp3NgyR+l8P47x0Qw+n+n0sPRMVRl4k1AoiVAbty4gSlTpqB///6YPHkyvvjiCxHXYY3PP/8cFy5cwK1bt/QShUKRnGncuDH+cUmtz1kn7I+lmJ3HV7loKhQKRQqGwsNJExI5MqZCqeKZUKpEJqRN7a6JEA7ioYkMTZSk8XJDpYrZ0b5teXTpWAkftCmDcmUywdvLBaHa8pAQR209mvmq1X/0KBXOXfRFr0834fpdHwwe1xRLV1THh+/uxNRhv6Fr23/QpP4BDOiyHrPHLoS7UxgmTX8bE2fVwRt1T6J+3eM4ejorXNxCtNU5IFRbb1iYg+gJcdZ+gqOrK+KHaAmQJ0+e4KeffkLu3LlRunRp4UpBQRIQEKDXeEnJkiWRNm1azJ49Wy+xzt27d9GlSxd07txZTPv379eXKBSK1wn2fDq92xZRhZq/mDsdHhdOIzhYT5uoUCgUimQLg7lpv1N0sPfCpH1m8fXAW++VRrEutdF6YAOM/uotTBzfEK1blICbkxPq1MqD0aPqa1NDdOtaHR07VEGPz6pj7Jg3MW50RXzSxh2VSt/W1vNEEyDa/5pYSOsViHx57qD5m0dQusgNNKx9HHmy34OnWyDCgjVBEeIkukt8vJ+hbIkLYnlm3xf435tHkTaNP1J5BCH4uSvcnU0olPshKpW4g1xZnsHLg+OMxJ8CYYO+v7+/PpfyiJYAOXbsGJy0C0PCdLsMON+zZ49eEhEKizVr1kSa/SZjxowYN26cSNXLqVSpUvoShULxusHnweVoJLtyfPEcLi4u+pxCoVAokiW621QaL1cUKZwRmTKnQaaMXqjdpToOlC2CYsUyo27hDMiVIy0qVcmFHn3r4KvJDTFwcH3UqV0QmTOnhqurM5ydneDu5oysWX1RvWZFfN6nE0YMeRMfNr+MQT3+wbSRS/C/t/chVBM45UrfQvvWe5A/x12YRC+Jvi0STaxwrI961U7hk/f3I03qF0jj+QJDe63DhMGr8HnHnSiS9z6u3UyFm7c98Py5I9xdQjURZX/HrAcPHqBfv36YOHGiXpLyiJYAsQYDTxmEao0WLVoItbt69Wq9xDo+Pj7mydXVVS9VKBSvE48fP8a1KX1RuaAmRPLqhTZg1iyFQqFQJE/CNNsvJDhU2ICZM6XClyPewJRp76DdsPrI2bosfjKlRoV0LmhfMDW8NHERptn2K6/6Y9SxRzjsmwGOqd21tTD43GCeimB0RzE5ObkhfdZqMLl1xp7/GuHMpVpYsrIOpnxXH88DXFAg1x1uhOh5YQD7K5gc4OQQhga1j2Dt36Xx7by6WLyqHNZsKI0Fv5fBhSvpUKTQXeTP9QjpfAI1zeKoyQ/794IcOnRIfN67d098pkSiJUDmzZv3ymjmqVKlspp6k1BMvPHGG2LcEIVCkXwJDQ3Fl19+iSFZXnZ/UITIyYhDGm84MG+iQqFQKJIddLHycHNG44aFMKBvTXw5sgHq1C2IHJm80aBMVgQXzIHHoY6om9VDq02vGhO23gpA7z2PccE/FNUyuiO9h4t14WDAy8sV77YqjW49P0DdRv1QvPwQBJo+QJGCl+Hu/kKvFQlhDvD1eQL/AFf8tLQKdu7Ljwy+AWja6CQqlL6G27d9cOlmWtx56I4XQfrf2Jn//vsP3t7eOHHihF6S8oiWAOnYseMrma8YmF64cGF97lU4cCGVnaVwUSgUyYOtW7eKpBNdt02Fj41xRo1CxKFybThcvRg+o1AoFIpkA8VH9ize+GZKE3w1tjHavF8elSuFP/wpJzK6u6Jf0bSo4uuCtByiXOOMXzD673+Iyhld8V2l9KiS0QNOUYgPiVdqNxQs6IvCRXxRp15+jBj1JvIUbI7QYDdN1kTlMqX9RiiQP9c9tGu9D79+Nw9v1juOZWuK46ffSuH0JR88D3QWvTPxxcGDB8W4ejv27kixngHREiAc34MDikkYfE4BUqNGDb3kVThuCCem6VQoFMkHZrLq27eveA5M/+87FGCPeRRQhNwqkB1FvpyslygUCoUiueDk5IBGDfOjbNnscNEEhqNj+BgeEo7mkSe1C97IKt3tTTjz+AXCHJwwvnw65EjlotVwFPWih2Hd2lf+plPqzwA3zS61zOurESGFL7+GOSBvDn+0bHIIGTM9xu9rS+HmHS84avthcqCEiUf1oUEXrIMvDgLBwNmzZ/XSlEW0BEjLli2xbt06fQ5CjJQpUwbZsmXTS6zTo0cPlfFGoUhGMGMHH5aT701B42VvwyG/viAqsuTGor3H0KxZM71AoVAoFMkBmurpfNxRrVoeuLvbSjJiQmoXR9TK4glvvQckRBMBtTK6Iq8e9xFz+MsvhYKDky8cXCsLISMEh0FDvOrWFYa7D11x4lxWBIc6oWihW3DSNj042ElsiZziA3oGnT9/HsihzWiH4vDhw+ELUhjREiAc9+PAgQN46623RAYsGiFMyyuhQTJw4ED89ddf+Pnnn/VSoEGDBiLAXKFQJA/4HCh58Dt9TociJBIhctc1DTo/yYrKn/aFhwd9fxUKhUKRLNCs9NCQMJQqnhlFimTWC61hwoPAQASbwvAwKAQ3n4WgnK8LPiucSlsWOxek0DATjj58jo03n+LYo+cI0gSNg3t5hLoURZhzIYQ5ptJ+1aBCJFQWLiacupgRIye9iU97t4NDmDO++ORfNKp1Bh7uoZouYOi59rfRdAmLCYz/EAIpgzaTLtwdKyUSLQHCgHOmyl2/fj2OHz+OzZs3i7E+JAULFhQ9JOxSateunV7K8+YgDrRCoXi9uHr1qmhYePToEZ49e4bTp0/jjz/+ELFgzTM80WtZYEOInPXJg/QVa6NWrVq4ffu2GEeIwesKhUKheL2hec5xPjJnTg0PD/Z+WDPYKRQC0Wv3I/TY+xjfnnyC1ZefIjAsFPm83bTFsTfyXRwcccEvRFvnY0w7/gg3govByXceHDMsgYP3MIQ5aFZ+WJD2G5rIEb0iFBUm+D9NjefP3FGh1GVNyADrNhfF6g3FERjkjHJFbiNbpgCk8QqFi6P94zNoK2fNmhVge1z6lxmxUhoOmgqzIg8Tnvfffx9LlizB9u3bUb16db1UoVAkJPfv38e3334rsnNk3jcG9/0DEeyUClmDglHA+TFK+gCu0Wq20Dgf/hGqPWF2+QP/pckDtOolekUvXbokln300UfIk0crVygUCsVrRemyU7R/HfFcez90bFcW/frW0+ZfFRPPQoLRbfcD3AgIxgDtJVIgjQu8nB3g4eyoTXR5ilsvQ4gmgK4GBKHDjttoksMLPYr6aMKBbljPEfJkDhyeLdCEx0PtZfQEDg6ucHAOw4Z/yyF9+gfInfsWAl+44vLVbDh+Mgv2Hc2Ji1fSITDYCSGh3DaT9t0RVSudx6xZs0TjXI4c9J2KPW3bthUDfK/JsgY4rRXs1TbvRZIwxRMUJUAUCoVg+vTpwr2SGexED+fodPoSnfOP9C8xRBcilgRkL4Qfq3cXvSz9+/eHu3s0otkVKYorV64IV4XcuXPrJQqFIqkgBUhQaCjeqJsPX419C56ebuELzZhw5OELrL7qrwkDb3i7uGqWJwUHXZziJjwiEv47C877o6cmQHJ6hceimEzBCNOECEKuIcx/NkwBi3DwTB58Na0xJg9fCd90TzDxu7ex52g2eHs9h3eqEBGbEhbqgpBgZ1y56YUQ7RlUzY4CpGjRojjleQoop81wGJCVwIULF5A3r0Xu+mROdNsyFQpFMofuUUPCvkbab7WHoKX4IPl9wqeYIl2zLNyzUl0/gx6H5uP+Hz8J4aNQWDJt2jT8NOkTbNiwQS9RKBRJChPg7OSAC5ce4NZtP814t3RZMiG1kwmtc3shtYszQrXllB32FR/hZPd0Rt7Urppg0As0HBxc4OSQBg6uxYA0/XDPvyr2/vcB3FIVx8HjZXHrrjcOn8yKR088cOmGLw6dyoKjpzPh7GVv3LznCZODfV2wmD1SZL3y1Qv4qtUs8ZTohqUEiEIRAzZu3CjGxWEcQxLpPIw1ISEhePDggfj+/PlzhB1nAolo7FNshQixECIHXrigtJcjMmRgNJ5CERFfX18M/ygT7u8bjW9Gtn3t7zmFInniIIYVvBcUiv0PnoUXmXFAdi9X5E3jihsBQbjxjCP78T62970c7tJV0ddZM2xDsfiiP+ac9ceO28+0OU30mELh5JgJ3tmnoXXb9vh6cgNUrtEbmTNXQ+ECt7T3oZMYId3JOQTOLvwLTSwEOojeEHty5MiR8BhI+crjgdNepykxXloJEIUiBnDwPY7wzwfIV199pZe+fjCRBN2eOKYHM9gNb5UfPRtm0sSBpg44RQcpROLQK3LHIxh5Rs4NL1MoLOAYVAdPPUSbN3OgZh0PDPziHZXAQKFIYjDTlKuLM4IdnTD7pD9uP5cigzjA1ckZzo6OuBIQiiH/PcL6a354HBSCMNGgED7xv6CwMPNfxQZ3JwcU8nbC+SdBYoT1hef90GbrAww/9AC3n4XA0ckVXt75kCVrWuTMmRZ5CpRE+jyD0LpFevimCYApjOOQvCQeEmCJjFcZM2YEmPxLkj5lZsJSAkShiAF169ZFt84tUCDbSTiZbougbcIehL///hvLli0Tn/RdT0gePnyIQYMGiZHJmbFOBnlLFi9eLJYxTfbs2bNFT87XFXagd+bFGF9qMya1yYasPob87dEVIZJYCpEKTw9i5Zju+pxC8ZI7d+7gs84fYO4fF8R8mZKZ0enDXBgxpK2YVygUiQ8FAw31u/f88fzGQ4SYHPHlkUe4HhCE0AgDAjoit5cbgoId0XHHI/TZ+wC/XXkq4jauPA3WPp/j35tPIgiAmOLo4IhUrm6oly015lTLiJV1M2J0udRYd/k5Flx4iiBmRDFIHGZqdXDMibyFWqJutUvwdAuEKQ4ZuaIDXa04jl4EfIG///1bn0k5qCB0hSKGhIWFoW/Phhj8eUn0G3UYufPXgIuLC2rUqCFciZjd4sSJEzh69Cg+/PBDlC9fXv/L+IEiaOTIkRg7dqzIXvX06VPRs3Hjxg1kypRJbEfz5s3xpsNi/Hv0JvKlCUDOtNH0a+VgSbEhBgHru+4BZ7PVQbsfNuslCgXEWFOFTYtRreM/CHswTC/VXtSbL+Lx83xo/eEovUShUCQGDEI3aYLD5GgSrdl1a+ZGsy7VMPlaGIJCgGa53fFh3jTwcg0feDBUMzcv+gXh1/P+mH7mCdzghMwezkitLXd2CEX3wp54Ny8bsiIXAcJo1db16uCCERH9Klq9Tbee4eTjILTRtiW9m5PF35nwIjAMkyfMx/Ej53H2mi9CQ7V9Cv8VAWvbKwi9dOnSOOJ4BKigF5A72vQHcO3aNWTPnj28LAWgekAUihji6OgI3yy1tMeTC36aXhUjeoZicNcXqFH8HxTOtAiVCq7DJ/+7jKmjK4oekfiAD8HJkydj+PDh6NOnD8aNGwfvs12B/W3gtaYuuvn8jLHa9rzr/BOmVDmEt56MhNPjM6iT0z/64oPExCXLSAzcs6pmAG4d3Y1rM7XtV6R46GLFHjuOPVOlRHqULJYJ6/95KYTfrJsXJ09dMscvKRSKxCdMs9c3bL6A63sv4a28Xth4PxBf7HmE/x6+jAlx0gz/At5uGFI6LTY3zIxexdOgSDon5PRyQNciXmiUMw11RdRolR6/CMKVpy8QyEE8dLlgFA2Ege7sFamT2R3Nc7jD0+lV902m8A3V9FG27MXgF+CGdGnYC2LvDF3hBAYGisZJulxFgAHp2s+lNDcsJUAUiljAVLVTv7+mz1nHIeQ0cmS4iLt37+ol4RkwOFmDblO7d+8WweFRMWnSJHzyySf48ssvMb+HCalPd9aXaBhEA92qvD3DW5/iRGxEiCQaQuSLAi8wY8spfU6RUqHbFXvD2Qo4voV2f2nX3epFrdHk/SV6jXA+bVsEc+bM0ecUCkWioxnQYZp9f/zUPWTzcIKbUxiea4LjyKNX32euTk4oky4VBpVMh4U1M2NBzUxolccbnhwTxKJXI7wXI2KjGav4a8Jj9OGHmHT8Ifbce477z0MQqL07HwUG4bl4h778G2dHZ2T30gSIs+sr6w8OC8Nvl/yQv1RWmJyywu+psyaUuCQ6SihmHDt2LPz9LjNgSZy1yTvlZcJSAkShiAUcJ6NOg48xc/5tvcQ65UqmwfaNE0Wa2b59++K7774T3bijRo0SblNdunTBmTNnRF2WcUwM1mMLcGTQtSpdunSixwMmG4IlLqLBGlLYxHa9xl4RC0Hipmkkbzfn8PSEihQLeww5EGYN91nCyCA5s3vju4mN8CLw5XWeLdNz5M5yB998841eolAoEhtHZwfs2X8dGV+8QFkfV60gFCuuPsPhB88RpokITjT4SbiwCIWjdp87ipudfQ4RxQEJDTNpAsEfF/0D9RLigGypXNEoeyosPh+AT7bdw4f/3sVne+9h/TV/TYi82svv4OD4ivggHLBw7/1gbHd0Q/OmRbVtdDVIF/tCgcGBeJFGLzCSIeVlwlICRKGIJQ0aNECOfE3w81LbPSGVymXDyeMHMeiLuvisbRAGfBqAvh38MKKXI0b2zY8ZM2aIsQ7Yk1G4cGG8VWUPpo1Ig9tX1otMVbZ4oT3gcWqkPhcJcREMkRFXMUIMYoTd9zce+qW4gZgUL/Hz88PFixeR6WpvveQlnduV1ZYbDRCgTTNv3L6R8lJXKhRJFUcnR1y/5Ycj/5zEZ/m9kNfDGdvvBqLVljsYsP+umIYdvIeTjwJx5skLHNCESaAIDLfN1YAQTDrqj/kXniCIXSw6Tg5OaJrLCyvqZ0CnImlQ3NcFb2RLhfraBE3oRLf/ggII2nb/dS8E1eoXQO6c3iJWxf79H+EuVmXLltXnLEgPrNm8Rp9JGSgBolDEgSZNmsAnSzPMmE9/9FddnZycHDCsXw3Rgps7Z1q9VMMUDASfhZPfKMz6KgN6t3+GgZ1f+sr27lIQG/9eHMF9y0iWLFlw0e0jfS4axIcIkdhBjCx1yoP2jUvA2Zl90YqUBkcBHjFiBIY3sd6j6KhZCRkzGPNWhuPh9mqLpkKhSDzc3J2x/PdjcDhyCaOKp0b1jB4IggPWXg/G3YBQ3H4WinY776PZ5gcYfdgP914Ei94QazwPDcXfN54iQFu+8HwA1l17qgmWlyLEWRMhhbw90buYD6aUz4BWub1F2ffn/BHMVq1oQLHxNChU1E+XPrX2bk1D/RIvsIdj071N+pwFdMsKgM13fnJECRCFIo40bdoUpcq/jwFjz+PnJRcQFs0Hn5HUXq76Nx1NoAztlRljRrQXWbUseeedd7Dpxw/0uWgSR5EQLWIhRni4DofmR7nu8/QSRUqCL9zp06djUpsn8EltISiizMKmBIhCkZSgG9WtuwGYNWs3nm09jX5pgzEyqyMGpg9BubOXUOXmTbTM4op3c7jBzdGEbbcsBy4kfIeGYb0mOFZeCkBj1xeaQHDAmCNPsE4TJDcDgnDnebBI9WuM9eAo7H/deIbZZ55h370XWklUSsKEa9o6zjwKRi5PJ7hp88HB8TPOEGM/GAPySgC6RC9PSXEgSoAoFHaAqaMnTF6A4hV6Y+i4w9HL5BEFnh4OGPZFEQzt3wRBQXzQvsTzzOfwD4jokhJtEkKIkGiIkUC4YtCZUmhb0NpLSJES+Prrr8Wgns6gwaBQKF53nByd8ODBc8z4fg/GfLEaPw5ehzlD1mHunN2Y98127J+4Ade+/QdVLl3F5ceB2Hf/GQJCwvBMm/yCQsW4IN+efoSZ556iSaownJ+3De3CHiKduyMG7HuCBv/cwcc77mLGqfv49/ZTPNb+5mFgGFZf88cP5/1xP9iET3c9xnpNjFCUWGLShAl/69jDF+i/7yFuPw9F/6KpcfbUHZy/+ACO4VHodoXZr4TrtC0BwjbINCkrE5YSIAqFHeGYH+9//BW+nGyfh0iG9J4Y0LMshg3uaB4B2rSvDaYsPI02b+YW87EmoYQIMYoR/TcfpcqHL44WQc9Ct1B86A5Rpkh5MDA01clO+lzMsBJTqlAoEhnhUuXoAJN2gz59HoRHfgGiwczBwQkvNHFw/Mxt7Dt0A2t/PYiwTcdx8bY/Tjx5jv8evcA/t5/hr1svwJwTHwY9wtml+3Dx0mOcWH4ETa5exxfpQ/FZJqCJ3z1kOXgZlzQRseSyP8Yff4TFV56hifNztHAPxOVnwRh84BF+ufAYT4NfJrCgIDn+6DkWa+Xzz/kjYypXzKqaHumePsevvx7AvXvP4qVfle5XXl5eItuVTTRxkpIC0dVAhApFPMBrOZfvZlQpn1kviRuntAflT7/ug4uLI4LvPUCzWtlRtaStppRYEttBB2PJ+N0Z0WnEfPj6WuYkVKQUli5dimzZsqG620y9xAqRiOQvv76G4aN/0ucUCkVCYhyIMKbQVYuD+jo7AtWq5Ubd+gWQIVtaODg6IfR5IM6fuo0liw/jliYIHLVKNFXdXZyRLYsX3NyccUsTLU+fBqN166Io37A4gj1ckSY4GGsX7Md9/2B4vlcV/z4Oxc2nIWiS3RNVM3kgrZsDzj0OxsnHL9Aid2rkNAUj8MFTPNUEyfIVR7B773Vtm8TGRYCzcR2IsGfPnsK9akfRSBrbDmvTaU3APUkSZnm8owSIQhEPzJ07F2ULXUDZ4i56iZ2JT7GQQELko8WO+GX1Hn1OkdLgiP0cQHNss0t6iQ0iESCjp13HsFE/6nMKhSIhiYsAMaP9qYM2aboDru4umiBxRHBwCAKDQkV84Cu9nJrJyl+TSXsdtL9L4+UGTw9nBL4IxRP/QNBZoFhRH7zzfnl4FMmGf+4G4/5zB23dYaiU0RWNsrghTUgoRo/6B3v3X0OopjqCQsJEb6w17CFAqlWrhl1+u4CqeoE1rmvTeuDhw4fh6XqTOcoFS6GwM/TzPHLkCMoUiyfxQSIxyuKMwU0qPimaN5v+TZES4RgePWuFj4ETKZEIYg/3MCFkFArFa4pm3WsaBszG+/x5MPyfBuKFJj6EyLCmB7RCIRT4d9rEHotHT17gxq2nuP/4hRjZnOVHjt3Dd+O2YP/cHWj84C4+c/FDD/cXKPvwEY5vPYchg9Zj87bz4reCtR+3JT7sAd2naRPYjP+Q6MtTihuWEiAKhZ2hAMmvGfDx+DwLJ76FQnyvP94PkCKpcvToUWTIkAGZOFhZHEjlHqwZLc/1OYVCkRQxaaIgKDAEwcHhvQyhmsHPgUVlmRH2fgRrokBg4t+FirqB2meYwWGHbw/+bSDXw94S7Tf4SgnRy0K037j78DmWrDyJAcP+Rr+B69FvwDr07rsWw0dtxNadl8GfDgziurktmugRPS72fy9xgN2AgICoBYi7NnmlnExYSoAoFHaGo6RbS50bb8SnSCDxIET8Q9xw5x7HTlGkNOj3/dNPP6FjqS16SezxTRuKe9dW6nMKhSKpQaM+UyZPNH+nKOrUyANHBxMKFUyHNq1K4r1WpVCjag5NkFCEmETdBnUL4M36+eHh4gBfH080fbsg3nu3lPZZGOm1eRO7N7R6zk4OYn3vtSyD91uWQtnSWUTW3Urls2j1S6C19jdcf5vWpdGsSXHtFZYe3t4uaNSwAJq+U1z7mzJivazH6X/a9mXO6KGJpYiCyB4ws5WHh4dmHOgFkaGJlJSSCUsJEIUiHnB0TOBbK757K4gdf2PCJhOGNEmnzylSCvfv38egQYPQrl07MbhgXClexAfHT93Q5xQKRVKDDQ7586RH79618XHbsnBycECVirkxcnhDbXoDA/rVhbuzM0yhWl1TmPZsKI/27SrB09MD2TKnwRe962D40PoYOrgeqmtihW9W9oRkycRlNTFsSB2M0NbT6M3CQjw0bVIKo0a+iT6f10D3rlXwWbeq6NG9KurWzItiBTOgS6dq2lQZ/fvVxKgRb6CPto7O2vyHH5RDjqzeorfG3tClqmTJktGzuDUBsuTPJfpM8kYJEIUiHggODta/JTDxLUKIFCKxFCRX7gchc7bcSN/6d71EkRJgr2D//v1RpUoVlAqaoJfGjUL50+PMmav6nEKhSGqENzOE/0vhEGZyEL0YQUHBuH3rsRh5vErlbAgNoQIJ7zFhEAc9oeT3q5cfMKsvypXNATc3J22ZCSVKZESGDF64eO6O9r4Nd59iNHv4f8AvC/ah34A1GDRkHQYNXY+Va45j7383MHDQOgwYtBY7dp4X7lrr158S82PHbcLZ89rv2KFhxBK6VJUtW1afiwK6afkB/v7+4fORcOfOHf3b64kSIApFPJA7d26cv5RIwbGxFAaxJoZiZMWhF3i/fhF9TpFSmDJlCiZNmoRm2ZbpJXHHyckBIfr4OAqFIhGIwl5/NdFq+DxjLv7++zSuXn2Idu0qIGvm1AgNVxFi+UtMOHvuAfbtu4wCBTIgrY8H3N1cULlyLuG6tWHjOb1eeFas8G+Mu3iAXXuvY89+bdp3A5euPMaDx4H47+gNHD16Cw/uPReC6NYtPzF/7ORt+AUEi7FL7An3nz0gs07M0kuigAJEOwxRxYEw9q1TJ9vjJ928eRPnz5/HlStX9JJX4cjsJ0+e1Odehb1XO3bs0I7RLb3EvigBolDEA02bNsWazU76XCKRkCJEYhQjNn7/nmMu+NYZos8pUgrPnj2D7+U++lwMiSQTlquLi8qEpVAkFpb6Igpo3ovJ0QEXLj7GmrUnkTdvBpQomSl8XUbBon3nXFBwGI4cvYcMGb3gk9Yd3l6eyJPHF0ePaMLikp9oiLCkRPGsqF8rH+pWz4s6NXIjV87wAAy6R/O3ZbA5P/g9vrJgUQT4+flFHYAu8QyfDh/moCC2KVy4MNasWaPPveTatWto0KCBGF+pQIECojG0QoUK4dug8+jRI5QoUUK4hRUrVgxZsmTBqVOn9KXh/PXXX3B2dkaNGjWQNWtWvPnmm0KQ2BMlQBSKeCBdunS4fc8Rz1FBL0kkEkOEGLEQJHcCnJE9c3SfxIrkhLu7OxAWpM/Zj9bvVhcDGioUitcDk95XQW+nnTuuwNPTBeXLZ4ersyYO9GVGXFwdceXqE6T2ckX+vL5IndoFGTOkxvETt7WlrxrF1DBtPiiHr75qhC+/bChiROrUKhBvIiMyKCRcXV01o0AviA7aKzKyVLxfffWVGI/EGr1798bGjRuFOGH2LYqRAwcOoHv37noNoE+fPjh+/DiaNGmCgQMH4vbt22jTpo2+NNyFnPPsvWG69OLFi2PDhg34/vvv9Rr2QQkQhSKe4Min387+B/BI5IE1pQBIAlzwLIKC+dz0OUVKYe/evShatKg+Z1/y57gvXrT2bp1TKBTxi6OzAy5cuo9duy+hVs0CKFk8i0ifa4mzkyNOn7qNW7f8UbVyTuTL6yNEyJnz9+HsQjM2orCgzliy9BBGjNyA0WP/EfEd/26/IAzqhIZCggZ8jKxtTYDMXzNfn4nI/PnzMWTIENGTw4ybRjiA4e+//y6Wvf3226IH5O+//xYC6LfffhN1QkJCsGDBAqRPnx6rV68Wg8FykEQKJfbWkMWLF4tekr59+wo7hlm5uM4xY8aI5fZCCRCFIp5gF6ijS07cuv1IL0lkkoAIufnYCVkr9dXnFCmF5cuXo1XetfqcnQnzx7vv5De/YBUKxesBeyRCNTN03tx9wsBt166sEA+WODg44vpNfxw4eB0VKmRHq3eL4fq1Jzhz+i4cNXFijQMHruKPtSewZv0prPvrFM5qYkVADZKAOoQCJNoB6BI6CTwOj/OwpHnz5kIoWIoP4uQU7vbNxpjAwEDxncc4Y8aMYjBEcuHCBSFCGjVqJObJxx9/LD6l29eePXvEZ6tWrcQnBQzdtRgLwr+1F0qAKBTxyKeffoo5P/6rzyUBErk35Nq9YGTKlEmfU6QENm/ejDp16sA5HkOiKpQE9u/fr88pFIqkg6YoDAZ/uPuVXqB9OGkC4sLlhzhy9AaqVM6F/PmMvkov1ciLoBDs238Vzq7OKFk6Ow4duoo7dwN0wRK+TqOuyJPbF+VKZUPZkllRRpvy5vKBOVTk5WojbFt8QAEy9/RcfS6a+GpTWPiArZakTp0a+fLl0+ci4u3tLXo8GL/h5hbuacDn4vXr11GoUCExf+bMGfFZunRp8UnYU0KkAJGB6fJvSMGCBYWwuXjxol4Sd5QAUSjikTRp0sDVPRsePAxvjUgyJJIQCQh4JuJjFCmHdevWoXGmeM5rH3IN9WtmwdatW/UChUKRFBACweSA0JAwzYANn+d4H5zXPjQtYMKz50E4ePAagoNN8PJye+lOybqh4Yl1tdo4f+E+Htx/Bn9/TYwcuI7ngSFi3I6QEKbh1ZQEf0ebDw4KQ8eOlTFzZgtMm9YM32hTpw6VwlP4CvWhbYv24yHcBjHPyf6w8YVjH+G6NrM9BhN1gFN45sCY8sYbb4iAcTJx4kRUrlxZBJNPmzZNlJ07F541LHv27OKTMMicMC6E3LhxAy4uLsJ+keTNm1d8Xrp0SXzaAyVAFIp4pn379vjpN/sH39qFhBYiDszhHj8Pe0XSg135VatW1QyD+E+V+0adXKLlT6FQJAwUCmGawf/y89WJuuDqtftYvOQAVq85iWDN6Gdvx4IFe0XqW2qN0FAH/Pn3WUz/dhvm/LAbq1YfRcDTYNy5+0T83QZtmYuzI27fCsCvCw9g3rx9OPjfLThq75IzZ+/jhx/2YMfOy0KobN16FnPm7MaiRYfw229Hw6ffj2LX7ssI1IRJqCY8OBbJjp2X8NPP+3D40A2Rjtfathun2BAQEBD+ha9/JqGKyeQVPnZSbGAmLAqMAQMGiAa/Xbt2oV69emKZHKNMBMbryO9yGcUcBYgR2aOiXLAUitcIBnuFmJK421ECCZHgoEA8fvxYn1Mkd1atWoX/5bODC2I0rk2H0AtI43FTpPtVKBTxT7q0nkjn46F9ptI++f3VyTddKjx9FooVq05h154r8PH2wI0b/liy/ARu3wkIr+ObCo6OTtiw8TyWLj2KzVsuwt3DGRyb8I/Vp7F331Vkypga7u4u2LLlEtb+eVozkh2QMYMX7j94pq3rKE6cuqutxwtHj97BUm1+6fIj+nQUS5Ydxe49V5HGyw0+3C5tm06eeqCVH8GVa49f2WZrU2zw8fEJ/9JSmzrEbHLxdIl57IjGgwcPUL58eRFEPnXqVNy7d0+k4ZUw5S4bAS3T8hLGrRK6eTGGRMaNEK6H0J6xFw6a0olnD7jo8f7772PJkiXYvn07qldP5KxBCoUdoT/lvp0/oV3bBsDzHXppEieScRfiwm3/VPhxTx4MHjxYL1EkV4KCgsR5ntz6pl4SB6Ipjjfv9UGoU3GRelKhUCjsRbdu3TBr1iyR/jZHjhx6aeRwED+Oo4Fe2ox3eFl0cfnBBX0+7iOyVFnD19cX7HmS4kHSoUMHrFixApcvXxYxIYSNMkzFW7NmTdErXaVKFXz++edCoBAm8GjZsiVmz56Nzp07o3Xr1li2bJlw18qvP3sZx0cXV/6etQD42KB6QBSKeOaXX35By3f1jBOJnZI3usRTj0jm1AGA30mRLjCls379ety9e1efix5sL2Jg4vTp00X+9k2bNulLkh586Xl6xq7lMLZUqZBXBaMrFIoUCQXJypUrUbFiRZHtSkIxwTE/CAcwJIxPkXCMDyJTpcsAdaZPlzBAnc9ze4kPogSIQhHP0OXILXVNfe41Ix6ESJO6RcVASSmZEydOYNu2bWJAqZ07d+qlr0Kh9ueff2Ls2LEYMWIERo0aheM/tsEHngsxvnUWYWwfO3ZM1GULlwh4TCJ899136Fgp4ui68Y2H4xEEPDmtzykUCkXKgQHi7KGgoKAbFlP2Llq0SIznIV1TKSAoNNiQxYxYrP/rr78Kt6tKlSqJOuwNoZsWe7DZ6MWxRWjHNGzYUCy3F8oFS6GIZ7Zs2SK6YkOCaBwGaar/OdydbuLpMwe4u3shMPApXJy0ckcHMfXqUhGeHhEDwJIMdnDNMrllxvDlqTB69Gi9JOXBgaQ+zbUT2b2eY87BtLjhXl48Ayk4mLaRLwW+APiy4EuBvsBuK2rof/0SU+pcGLwzv8ihP2HCBJQpUyZJ9ABwFF7msG+VZ5VeEkdiIIK//fE2WrcdI3LfKxQKhT1IKi5YbLhigxTdoWi+161bF19++aV4T3DbcuXKJRr4ONr5kSNH9L+CGNl84cKF4jv/li5VhGOHMNZj0qRJQqhIpE3OAHW60xJmx5IZs+yBEiAKRUITEp4GD4HawyHsCZC6A/Biq8gUNPeHaahWKQeKFLRfoFe8EUsx4v8sGB+Nv46Vf+7WS1IWfIkxv3rdOwP1Eu1SCDbh5+0PkC9XNpTPGoS0HjF/LP+29yFafnMBpr2asKs4VC+NHnwNsBWMvShff/21eUArCV9Ap06dQqlSpfQS23B0XXb/965uRyEUAwFy+YYjNu7Jjo4dO+olCoVCETeSigChqJg5c6bo+abLFd2lGM9B1yo+x9kQ1bt3b5HFiqKCz+1UqVJh/PjxopdDwpS7vXr1Epm2OMK5td6N77//Hj/88IMYu4vf7Sk+iHLBUigSGucC4VOqd8PFB3GvDXjUw/NAd2RMnyq8LKkj3bNi6KKV2tMFH9ZxwxddmuOPP/7A06dP9SUpA8Z9sNXKiJuLAzrXTY/6+QJjJT5I3WLhOdtHTZyN3u9VFkIiOvCFytaynDlzInPmzKJ1zeg/zBdUjx49RB02ENmCvTb9+/cX6RrtKj5iSO5sJly9aHs7FQqF4nWFjUBz5swRqXUZUM7AcRnXwV5zxgbyGcxecabh/fnnnzFjxowI4oMUL15cxBCy0cmWaxUHUmaP+tq1a+0uPogSIApFEuLffYBvOg997jUihmKkRZ2sGPNxOpzZt0w8SFMKzEzCbuywRRX1kkgwHlNbk4GrD4LQqJQ3RrTIiqlNw3Byyy/RyiNPYTGu9HbUutkPg+ofQ68ax7B5ySDhJkY3OQ6GNap1GDaOz4qlc0fh9u3b+l++hL7HI0eOxJDG1/Fmuvl6aWJhgqene4oTtgqFQvE6oVywFIokArtT2VU6YUQttGxaFP1GbETGDJ74eswbeo3XkCjctDZcKIQ0ud8Uo7WmFA4dOoSfpvXClC5ZxeBadkE7znXGnMHPXfIgV/rwQaWePAvFsPVhyFC6ufD3lSPiSjhYFbNptfRej4r5DL1uFsLGyLMXoZj6xwuEpC4ruvtz584tRM7Nmzcx9n9X4ewUT4NMRrJN1vjvhDsu3SmEFi1aiBSTjKsR2zh2rDnXvUKhUESXpJaGNzmgekAUicatW7fQ9KsPUa1DA4z6ebxemrJgNiQaRfTBpPvKil+a4+yFB+jQcw3atymFf3de1Wu+phhb660YkdcvnUxxBiEDxXsN/wlfLYpZCt5I4bH18DCLD+Lt6YTp77qgf67VeLjqE4xrkxvDW+TE1I9y46v3cmDJwGr4sviWiOIjCjzdnTCkdSqMeOsMRja5ghpZ9uHtnJsx4d1rSUZ8kLLFQ7Bz2684sqMXAu4uwPFDf4isL998841eQ6FQKBSJiRIgikSBrZKffv8FanV/Cx/O6w4/P3+REi4lQT/Ov/76C/369cPQ7iGYPMQTjernw3cTG2H9svdRr1YeVCyXFZ/1/1P/i2SAhRi5fvMesvjNE99TEvny5UP1ZkPw89qLekncEQLAcGwljC95p1xaDPtfVnz5bmZ8XCMdPqjmi35vZ4aHaxxeAWGByJfuMfJlT4IxS6YQTBlZAt/O2Y62rUsiTWon7FrfEOVKphY9UAqFQqFIXJQAUdgVmWs6MhgURXejt0a0hod3+EBlFT6ogVWr7JSyM4ni5+cn0qwePHhQZK1gMFmf7iXgGrYV8Kiq14rIzMlvwSetB6q88SOqN/oZdZsuQNWGP2HVumQw1oFmKDuk9YFzsZF6QdKErkrk77//FsHY7Ia3B/Xq1cPF22H6XNyJ4ExrRYhI0nk5R+gpSa44aHqsdIlMOH76HvLn9YG7mzNaNM4qctorFAqFInFRAkRhNxiIytSXPXv2FCneLOmKwWh1siN+ePIrNrX6D4exxzwd8N2PA08PiwDd5Ma///4rjsm3334rUtldv34dowbVQuXSfnoNHRujpI8eXBu7N3yCHX+2w+Y/2mLzqrZYt+E8yteZq9d4fQkJjlqwJhbMBMU0hRMnThQxFMHBweIccnRYY5YowjEvGL9Gcc37gKOcDxo0SORj5wiyzLNuDc88zfVvcSc0zEo4XyRCxCZ2GOslqdC5XTn8+OshODk54t79Z3AIvYyH907qSxUKhUKRWCgBorAb8+bNEwYYJqfF2OUT9NKX0Ag7NecwCnd8dSwBfwTgrUFNxUjPgYGBeunrD8dPWLx4MaZPbIIhfSpg4Odl0fRND3h7x95txd3dGT988za8vFzh5x8+QNDripPDc+DFNn0u6UBBwRzqkydPxrcfPcCm8ZnxdqZFwP42+Lb9M2xe1AfDhw8Xo5MzDSKFN3v/qlatKsbBYBrE7rVvINWD5bh48aKI8Rk6dChWrFghhIz8je1rvxXf7UESySeSpHBxcUS790vB18cDjVotErFVX3xWW1+qUCgUisRCCRCF3fD398dnjsMQ6BqEs7iET55+gc4YaJ729N2Mol3KwDmV9VG+93geRugIL3Qe3VUvef2h6MqbN6/2zf7GYWioCWlSv96uNNmzpUHfAVPRunVrvSRpwKxJjRo1gsvhj8U8R6iXpPZ0RqeGnviyyXmMevscGmf/CzM6BIr0swWfjESvqntRL808ZE8Xgip5/dE8x28iaHtMSz/kcjmIr776SuRnp3iZOyQa6XijidUeEElMe0GSCnbY7tIlMiMwKBS1q+dC3tw+WLbsD0wY212MkyLd6xQKhUKRsCgBkoJgkDdfuszvz5z9bLmlO5C9oLvK5a7HYNIMoWLdymiCYwseHruHK2vOY0+fzcjTvBDSFvHVa1vHOZsrnhYLFoPjJAfYA+LiEINjbMMNy5JrN/yQ1ttNn3t9+eSD0mhQMxWqVYhhjsJ4hEKaSRLezrxEL4mcHJk8kTY6QjDoPsplviTECLNGTWx5HVnS22/MF2cnR9TtthmV229Azc6bUEub6nXfjDd6bMG0xWcQYr9wk9eO3l0r4auhdTG0T3UM/qIaBvQsjTZt2ghXOfZM8VkYEhKi11YoFApFfKPGAUnmsCV36tSpYoTjEiVK4O2330a6dOnQDUPgf+sJri44Bw+TO+rAehC0hO4l0jXKw8MD7u7u4rskICBAGNtMdZlhUG6410iDF/ee4eaWq/DM6oWMlbPCMZpjHlDAPBlyHUvHLdRLXl9OnTqF44eWomXzyI9vBJ7v0L/YpufAv1GlQna836KYXvL6EhgYijFTtiMwJB3qNeyKN998U18S/zBW6ZdffoGLi4sY6TVNmjQiZmdc68dI7229py4p89AvCOnSRBRDj58GYc7v5/HLH2fRvIIPRreMIu1xUuktScDtOHUxNabPvYjvvvsOTk5OeqlCoVCEo8YBsT9KgCRzjh07Jm6YNY13wBQPbkDxhePMZxjcpF+0b/SkCuM/8uW4j4rlC+kl0SQSEfLiRYjIiHVgS0e9JHnAJ9FPywKQMXsdIZTjE2a02rx5sxDlLYv+Bzc8wbWbDxAcEiZ6NOw2QGASY9q3O/Hd33dwcnJxuNraxxQoQMjmnc9h8mgospMpFAqFESVA7I9ywUohvE7ig5SqXwbbtiW94OSY8ODBA+zcuTPm4iMKTpy+h3Tp7Oe6k1Rg2tRPWqfGwb2rRCYpe7Bp0yaRhcrI2bNnsfP3IcIN6sNC6+EWehsIfS6ER95sXslWfJDPG2XC1I9yot1s+xzf5EStKl7Y9Pfrn1lOoVAoXgeUAFEkSTzzpn7tAkQpmBg/QP755x+RRWnMsPpiPsZEEgtSrnQWERS9Z7/94neSDmEY1CM7pk4eiHv37ullsYO9f7t27RKCY/DgwcK9hj0fAwcORK8BdcJb2JNKa38C0qRsWuy/8AxNJp3D/osBemkSIxHOi5NjqCaCnfU5hUKhUMQnSoAokiTBziEipuR14OTJk+jTp48QTF27dkX37t3x5MkTjB9ZF2n1gRbtzbIf30WHXmtx8nTcjPSkiKtLGMYPLYovv/xSHMeYsnTpUpFpasEPXTC0ezBaNTiOr/o5o2ntS0jvtgZ9O6eFr7EHSQoRyykZc25qCXzXPhc+/+UqFmy/r5cq3N1U/IdCoVAkBEqAKJIk90/cQe7cufW5pAuz6HBk5f9N6I3yHzbGr7/+ihkzZuDdt9PoNeJAJL0gTL+7edWH+KTHGr0keeHpHoox/TOKDEV0ZYsJdLvq1/E5Jo6qJ9y6JDmypUK5UulQtWJ2vSQKrIkSTq8zhu3naOg7RxbBlPV38MWvVzFn0z2UH3ISJdv8iUEzjui1UhaBQa+Xq6pCoVC8rigBokiSXDt4BdWqVdPnkiZykMH6wzrBydkZTxCkFR4AXmzQa8QvmTJ6oX7tPJg+Z59ekrzw9grGyC8yisA/CpFvvvlGBI5fvnxZr2GdMmXK4MatmPecRBtLQWIw6l9HDo8rhkJZPPDkWSh+7ZYXRxc1wiO/IHw26aBeI4FJxOPp7GxQrAqFImXD1OUpOH15fKMEiCJJEnDPX6RFTUo8ffoUP/30kxAee/bsEbEEzb7soS/lc8qk/fNQn7MTUYwLMnJALSxbdVKfS374pg3G0O5BGNPHEW2b3ITTiz9EVhEee8n9+/fF/Pfff49169bh8N65SO8bP65vNrEUJHJ6TehcLwP6N8mMwtnC02vPHlQBNMW7jNuP05f9RFlyJjg4DBO+2YViRZJ+r6tCoUgg+BBUbRLxhhIgKQSfmOaAS2TCwkxghugXL16IcRlWr16tL0kcVq5cibFjx6JgwYJiwMXz58/j3Sn9kDVPTr1G4uDs7AhPTxfcvf9ML0m+pPNxQ60q3iiQxxnPn+zFoUOH8Pz5c9E78tlHoWhS8zQyeqzEoN7V4JUqiYwQnxRFSTS34dt+5ZDO2xWNe2/D02cJNEhfAh+fidN3odbb8+GTZyIWLj+ObFnT6UsUCkVK54X2fjGZ1ACl8YUSICmE8RgEZ7w+AZa5C+VG3759MW3aNDFC8VzTYnw6oZsQJQkFszBR+PTu3RupUqXCO+N6wbFaPnw0awTyfVgfDsYAg/gkil6QTz8ui3FTox68MLlAcTppZFVs/Gsehg8fjv6dXZA9iweyZPJChTJZkTtnWr1mEiUpiZEoaFkvJ27df46VW5NjxjXgjTp5MWpgbdw81Ru/zu2GE8cP6UsUCkVKx93TBQ7KSo431KFNQbTE26jsVxq+8NFLki6333mKsFneuDTwMZbW3YAsTXPBr1EwWvVvI3pF4hsONtSzZ09kz54dEyZMQOo3SupLkh7vvlME+/67qc8lf1J7ueLps2D065IOkwZ7IG/upH892ySJC5ETl57g0//lR9u3kqdrUukSmVG7ei4EaNfT9O9347120/UlCoUipWMKAwITwN5IqSgBkszJkCED1qxZI3zk//3yH9ybfRWuI5/Db8QNBHx5Gw8GXcHVLsfh+W0o3JBE3FZs4F3SF+690+Pdfq1x9+5dvTR+2LdvH4oPqom9Za/ioKud4zpiQxS9II4ODnjslzIelFkzp8aRY7f1uWRCEhUhzWtnx7ELj/W5eCaRjsHvq0+j6QdLkSd3NqROnVovVSgUKR0HR2e4uSdwPGEKQgmQZE7mzJkxe/ZsjB8/PtxdpX9/jBw5EotHLcC8AXOw/KtF+HP2WrSu0AL3v7qi/1XSxTNrKmQanx/tJnTCiRMn9NLoc+vWLYwePRojRoxAv379cOPGDX1JRK5cuQKPnHZIpWtPIhEhqVK5wN//9Rg3Ja7ky+ODM+djlpr3tSAhDfBo/panuzOCgpNvGpg5P/+HWT8dwJa1vXDnTjITtQqFIllz5swZ/ZttOBBvUkUJkBSMm5ubOY6hcuXKaJi9Hvz2Jn3DzlkztrNPKozBq0Ziw4bopbyl29bXX3+N+fPnI03vgsg8qgyKjK4pRiuXo5czuxUHv/v555/F4IIeaVOJ8iQFRYgVIZI3V1qcOpv8BiW0RrHCGXD2QjIUIITCIIn1huTOkgrLN13T55IHTwOCMGDkJhQvkgHeqd1Qr+nP6D94tr5UoVAokjYcH6tDhw76nHUWLFiAFStW6HMRYTztsGHDRJytLbf2O3fuiIGVmYQnPlACRGGmbdu2uLHwoj6XtHFwdEDmIfkw9+avmDdvnl5qHT8/P3zxxRdo3rw5vAcWhquXmygPdA9F8RYVsGvXLoSGhmLQoEH48MMPUb58eZSd85aok2SxECI9P62EPkM3IiwF5Cyn3/6FS4/0uWRKEhIh80dUwYT5J+M3HW8C72/bLqtw5+5TbNt5BR+2LoMSxfKIeC+FQqFI6lA80Ltl586desmrHDx4EB999JHVcbOuX78OX19fjBkzRiTZ8fb2FtlGjcycOVP8Bj9pO+XNm9fu8bdKgCjMsDekfvpa+tzrgU+7rNiSe59wq6KIsISuVHS1Chjpgj9zH9ZLX3Jwyz6UKFFCxMk0bNgQf+c9iu3Fz8PR+TXJGKYLkcKlmiJb1tRYte60viD5ki1LavilBHezJCJCHLW3xF/T66B5/+04fiEeB3hMIL6f/x9Sebri55lNMfiL6jh53glfdC2uL1UoFIqkC0XAxx9/LLKD2uLChQt44403xHdrcW1du3bFo0ePhGv+2rVrhfdHu3bt9KXhjbbMQuqoPfzpwvXuu+/i0qVLGDdunF7DPigBkgIJCwvD3r17sXTp0lfS2kZ2USdVUtXzwaWW99GtWzfhUsXBAhctWiR6NCgsgqekgntGD732Sx5svIK8BfKJAQ85rsfRUnH3Ad/tnjjZsj5sP0G7m33QvFVHqy5ayY2EyoCc6CS0CLHxe+nTumLrnHr4/Ov/UK3jRhRosRbPXtjpWZGA+3j77lPs2HMVp87ex5AxW9B/xEZUrlQORSpq949CoVAkcX799Vf89ttvcHV1Rdq01lPO0xbKmDGj+O7kFLExNTAwUIiOHDlyYMCAAWjcuLGYKDCOHj0q6ixcuFCMscWxzwoUKCBsRf7ejBkzxHJ7oQRICoLddQxEZxA6x7i47ntHdL/xwpM4OzsjLOjVnoSkjkthTWDM8cHp7rexqcEBrCyxCQ/GhOHYZ9fh4mU9u9eZK+cQVtgN27Ztw5MnT+CZ8fXMgPPs2QscP3kFf60eq5doSBetFCBGkj1JpCcko487Ns6og51z66NycV/sOHxfX5L0CQ014ceFhzHrx4OY/XVjHNzSEWOH1sHEMe+hXi01+rlCoXg9YE/F/fv34eXlpZe8yqpVq7BkyRJ9LiIyKP3NN98Un6RVq1bi8/jx4+KT7lvkrbfCXdHZE1KqVCk8fPhQCBh7oQRIMiUgIEB0sXG6ffu2CDZiBiiKDwZar3t7Fy7Wv4M3J74j1C2VLoOvf9y/AH6XXl83C2dPF6TKnhrpSmSAg1PkzeSVPqqDLcv/wU9XVyLr6HJ66euHp6c7UmmTTZKhGEmwQSCTCklEhEhu3HuOmmXDW9heB5asOI7MmbxQtmRmeHq4iLI9B25g2Ojf0b7LHHMiCoVCoXhJ0guqZCOxp2fkqYE9PDyEaLDG6dPhbtqlS5cWn4TxHeS///4Tn0zCw3csez8khQsXFh4z586d00vijhIgyRDGQzD17vLly8XEDAY9evTAiXevoafjcHTGQO22CkMIQrHKdQOuD3yKh91DcKT2BTRY8T+kLZROX1PyxsnFCU2/+hCV2tbWS15fihfNhR/n/63PRUIyESNOmrhkJqMURRITIe6ur8frIzAwFEeO38FRbWIvSFBQKD7r/yfu3Q/AyAE1MXJoO5EtRqFQKF4l9iJE9ig4/OoAhwUxm4JvBePIkSPi7+2JDErPkiWL+CR0Qyeyd4TjrNHlikJGkjt3eE8xB2m2F0qAJEOokPv06YNPP/0UBz+9iMNdr2BYxq9xE3cQrMkOS1j2NO1zPMsdDEeX5HlJlEZl/VvyZMY3PfDTL9FLSWzmNRYj2bOmFn78KQ57ihDLdcVg3XRpsgsJIKp+XnwEnT4qC/+nQSKD2rCvtmLg59XQpGFBIWR/nr8SlSpV0msrFAqFfciTJ4/4NIWZYHoes4kYBYC9YAwwMfaQyO9yGbH0MpDzlnHDcUEJkGQIg4d6YYTo6VAkPIkRiP73P/tRpnQ+fS4WGMXIayBIMmXwwuUrCTRCd1IjCfSEvC4ecM9fhODq9SdioM5cObzFdru7O2sCNnyQ0XFTd6LRmxVQrtzr64KpUCiSJqlS6WOJ9dGm4TGbXHK4oGDBgtqMfWHwOcUEezkkdNMnUjD5+PiIzFjBwcFintCFn8jeEnsQpQDZunUrWrdujZo1a6Jz587mqVq1amLMBEu2b9+OfPnyieAVDmKiSHjc3d3xAvYLFFIkfX5dvBkd2zfS5+xAEhcjmTKkwq07T/W5FEgii5Dnga9HooqpM/fg04/L4vLVJ8iTK61wvwp4FoRnz4Mx6MvNqFszNypWKKvXVigUCiPJr41exnIY3btkIiKOgUYKFSokekOMo6hLdzJ7iqIoj2716tVRv359EfnOnMFyYh5hpuoywsh7RtN///33qFGjBsqWLWtWVoqEQwVUpjyuXruHksXDWy/sThIUIxwLhClVUzSJKEIqFfPF4g1X9LlYEs/bv2TFCZQomlH0fJw5dx8F8qZD29YlhRj54NOVgAOw+Pfj2Hvwosjuwgaz/fv3i2Qco0aNQq9evcytfgqFIqWSvEQIxQX5559/xCf5448/xGeRIkXEp+wRZgeEhIIlTZo0L3t17ECUR5bxBPxBfrJbRk4lS0Z0M+EgcBxtevHixahXr54Yg+Gdd95B+/bt9RqKhMLFJTzLiyJlMPfnP5Ev78uAsnjFKEbsMcWS/JoxefO2EtqJxcSeZTBs9lEcPZ803eC2776Kx09eiDgP9nbs3n8DuXOmxZ27AahdLZfoQfNO7Yb7D55h7vffYc60Vvh9YQ/cv/oLapc9huE9QjFuSCF0795dX6NCoVC8/tCer1q1qshmReHBjFfLli0T44bIHpAPPvhA2JH9+/cXGVVHjBiBZ8+eiXJ7EmtplzNnTv1bOFu2bBEjLtau/TKj0JAhQ8ROMiZBkXBElaJNEX1eh+D1TZsPo9unb+tzSZfchT5ClVq9Ikw13l6Jt977S0x1mq1GlYbL0aD5QrzVanGk04BRm3DwsGqdtlsvQgzXwwxY/3xXB0NnhQ9clZQ4c/4BNm67hC7ty2HG3AP4uOsf6NWlIiZ8swvf/rBPJC/4c+MFnD77ALU0MfLDN00wqHdVdGtfGI3q+iB3jlQiVuTi+aPw9boMvPhXX7NCoVAkLsxqyjAHjl3GEcvza8/uDRsiJqDp1KmTeQyPOXPmoEyZMkJASFjGwPNmzZqhWLFiwiVr+vTp5mB0ihGOhM6/4XgjHLqBdqW9R0J30H44ypB2jirNERA5kB27bZgzmAeAPRyrV68WdTjOBJXU77//LuYl3PGZM2eiSpUqeol13n//fTFwCmNI6PaliD1Dhw7FvTGv34jm8UlshURcBEiVFwljnHXqNg0fvlcXtWomzijs0eHatXv4X+tROLDrO70kBjzfoX+JSL1mv2LTqlfj0FIc58/rX2KB/NtYCpkan27E9u/r63MxwM7uV+s2nMOufdfh5x8I7zRuGDmgFqbO2ovqlXMIlysKj+KFM6J29Vxo825x/a+sw3VMnbkXWbN4ofX/igm3A7jX1qZqeg2FQpHS4Ojis2bNEmloGcgdHXbs2CHCETBGm4nh6AYu41zQ54M+rxj9/H3ayozPYJwG3aYYj21Mq7tx40YcOHAAu3btEgMIcnuZFdUIXfVpK/KTPRy5cuXSl7xk3759wvZnCl7Wtbd3TYx7QM5rLyzpFyvFB6HvbOXKrxpr3t7eOHHihD6nSAgiGyFTkfzImyczLl5J2rFW77YZjaULh+hzMSS6bluW9aKakgt2NuZjQkiI/VIyxpa9B2+IXg0xsvmo+kI0ME1wzuxpRND5+y2K4cdvm6Bo4fQIDIy8YYZjywwYuQndO5bHh61K4s+N5/HD/N1Yt/Y30eKoUChSGIn/iIsAvY/oGjV37lz8+OOP6NevXwTxQRi3PXDgQGGjc1w4S/FB6LH0zTffiHVYEx+kYsWKmD9/voiJiw/X/mgLkKdPnwpVdebMGe2l8+pDnA9n46iJEvaWHDt2TJ+LiBypmxNTfikUipiTK2cmXLhwU59LenTtOR0ffVAf+fLYKU5FFxChptRxExSx/TuFmcDgxM2GxfiORb8dR5/uVcTI5gNHbcLhY7fR6pPfUKNKTqxaf0aIkIL5fOHnF4jN2y9jx55r2KJ90k1r644rYnwQyfhpOzG8f02cOH0PQ8dsQd7cPqhfKy+8Uz3GzKnt8cMPP+g1FQqFQhEXoi1AmAXr4sWLuH//vlUBQt8xawqJA6lYq88cxBMmTDBPp06d0pco4oo9B4pRJH2KFsmF6zeS5qB8+w+exbnzN9G9yzt6if0wDqQUJ+IiYpIKcekFicPfFsqVBnuOPdDnookdemxCQsKwat1pdOm9Dh3blsHZCw9Qr+kCZM2cWis/gwcPn2PKjD24c/cp3n5vCQaP3oyc2b0xY1Ij8bdOTo7w8XaHs7MjWn/yu4gnoiDJmD4V1v9zDr+tPoUpYxqgQpmsIn0vXbkG9SqOM0d+RNDDefpWKBQKhSK2RPsN7uvrK7pxOP4Hx5mwhAObGINcJOzdsOYSxCAXY1pf+qkp7APFoiLxSagBCQvmz4qz52/oc0mLzz7/Dr8tHqrP2ZfHj+MhDW9K6xWJoxiY1rsshsx+mU8+oUidcwLadvkDnp4uKJTfV/SCvNe8GF68CBE9GDv+bIcpoxugWqWcwgVr7NC6KFo4Azb/e1m4WaXzcUeBfOmEsFi39H38tekCHj1+jrffLICde6/jm3Fv6r/0EvaksMfFFHRRe7GNAJ4u1pcoFAqFIqbEuAmRoyCmS/dqNE2mTJnMrlaMEZGt8AyYUeIiYVHubCkLT093uLo44+GjpJWW9qcFG1ClUhGk9Y6fmCQvLw/9WzyQkkRIHMjk647gEBMe+gXh1v2EyXbI3owP3i2Ozu3KIig4DLN+PCjEx7xvm2DEgJooVTyTJiZeYNhXW1FMEx2+6TyFa9a1G0+QL48PMmf00gT7Q/z462EMGbMFI8ZvRYb0nihaKAPy5PLBJx+UFn87Yvw28Vv826Fjt4hR03t1qYQ//jyD0ZP+xcgxs9H3s6oYOaSVyBJDn2x6CCgUimSEg/6psDsxzoIl4Z/RBUL++aRJk0QqsCZNmohMWOzhWLp0KYoXLy4+S5QoIerZQmXBsh8rVqzAQseVSN8sm16iiEs2q7im4k2IbFhLf9uGFat2YOmvsQz0jgcqVPsMu7dNF24u8UH9twZi4/rx+lw8YiMLV5IjLtmw4sC/h+6i09j9mgh2QMGcafD7hEie33HscVm4/JgmJPzgncY9PLh84WGcv/gQMyeHp5wkYyZvx/Vb/hjyRXWs/+e8GPOjWePwwbdscUOrv2vfNZGal7i6OqF8mayoUz2XcNm6ez9A1Jk0fTf696qKimWzinovccbFGz5YsylMiBC+G5mAJUOGDCJAlONm8Z2oUCheT5JKFqzkRKwtA44aa+TNN9/EtWvXsHnzZmzbtg2lS5cW0fMUKMwzrEg4mjdvjlpXK+Dp3kd6ScrmdRjLI660frcWfHxSo1iZTiI1X1LAy8sz3sQHCQ5OoFTTqjckUmqWyYgzvzXGscVvoWieNOg5+aC+xL4wPS6Dw9m70fWTclj8+wk0qpdfxG6Uq/MDGrdejOqNfhZuVoXz+4KDEWbOGLX4IBxZv2XTohjWr4aYenauqAmPUNETMunb3di49ZKIK5k4qp4V8UFCkDfbPfT66AFG93HHqH550blzZ9GYxthINgqNHDkSw4cPx/Lly8P/RKFQKFIwsbYOKDaMsIWHrT7MlkU4TggHMmnQoIH9gkUV0aZnz54ouTUvnq1XIiSxSahYkNnf9kSnDm/hq4lL9JLE49Dh8/D0cNXn4gfGnSUYKS02JJaM7lISfs+CMWXhab3EfjAlbprUbqhfO48QHS8CQ0SWq24dymtiwSSyW1WvnBNtWhZHqRKZcfzUXTR9K2rxYQ0Pd2e8WTefSO07pE91tGtTCm81yC+yYkWJKVBTxxeQKmgC8qT9CbVKbkKX1jcxslcYvmwdgj179ugVFQqFIuUSpTK4fPky9u7diwcPHoiWGzl9/fXXeo2XcIRGDkbIQVHoksUh3CdPnqwvVSQ0AwYMwNv+deEwLQBZTKr7PyXwWZem+GfTf/pc4tG7/xx8P+NzfS5+SOeTGh91mITHT+IhGN0WSoREyc/DK2PVtus4fdlPL9GJo/sVeyEYCP78eQjOnHuAMprI8EnrjqvXnqBg/nTw8nLFmr/OYsHSo7j/IADNGhfW/zIaSIEZz+fXP0NJPH2oBIhCoVBEKUCYQrds2bKvDGRSs2ZNITiMFCpUCJcuXUKtWrXQvXt34f/q6hq/raCKyGndujU+rdke9z67AJ/VrnAITVkRVUnF/SqhekGky1NiumHduvUQLi7OyJYtvV4SP6xYOhwN3yiPIqU66iUJRAIYqq879SpkwslL9hu4j4HfZy88xIXLjzDn54No0rAAtu68LMbwYIxG1Yo5kC+XD07s7oJG9fMLN6yyJTPrf20DW6IjHs/vhK//xJiJq/Q5hUKhSLlEKUDy58+Pjz/+GF988QVatmxpnrp27YpmzZrptV7i5uaGTp064ZNPPkGaNGlEbwlHbVQkHhSQ7JFq5F0PFz46hGc3A/QlioSEIiQhhEiNasWxYNEmfS72HD1+CQWKt0fVOr1Rpfbn+LjjJJw9d11faptFy7agTs2EEVxtWtdB1iy++lwCE09GanLg5MUnyJXFPtnPOMDg4t9O4PS5+7h77xmY94SDDRKOBTKwdzWs33AOg/tUx9RZe+GVyhXpfDxsxx9FV2DIenY6z37+oUiVykM0zCkUCkVKJ0oBEheYsrddu3ZiyHdF4uLp6Sl6pn4c/wNC1yoBkpjEtxD5X9Nq2LIt9mMzHD95GT2+mIH3PxqHP34biV1bpmL31mno0K4h+g+Zi7ebD9NrWqd5s2oiK1dC9MIEBYUgfXpvfS4RsJNxmtxwdXHSv+nE0v2KPRk79lxFudJZkCWTF6pVyiECxLfsuIJnz4KF2KjzzgIRE7J0hSZSzt5HvVp5RAwHs1ZFIC5iwg5C5OiJmyiW7zHwZKJeEjXMuGMcff3hw4dYu3Ytjhw5olL+KhSK15p4FSAc4bxt27b4/PP49QVXRB+mj/M64KzPJW+SevYrKUTsLUYyZ/TBzVsxHJ1a4/4DP9Ss3xcDh85DnZqlcOK/71G0cC59KVCzegmsWjYSdWqVRrtOtmO78uTKjIH9W6NZq1F6Sfxx7cY9PH+eyOPeKBHyCiM6FUfLgTvQ4LMteknMOXriDrbuvKJdy/6oXD4bDv/7KYb2rY6G9cKDwxmQzjE+mJWq00dl0bp5MfTuVgnfz/8PM+cdEFmxVv95FqGuVe13juIgRB4/eYGMGVIBYU+BR8O1gnHAszX60nCYyv747l5alZX49ttv0a9fP5w6dUqksuc0atQoMQ4XYzPnzZuHPn364N69e/pfKxQKxetDvAoQuv7Mnj1b9YAkIZgYQOWjT3rEVYjs3X8aNer1wbo/96Jpy5H4emJnfUn0afruSEyd1BlrV4xG82a2jaw+vVrAw8MVU6ev0Esiwp6PoMAQ3L79UC+JP/LlyQJXV2fR45KoKBESgQI5UuPiqiYICTUhKCTmPWFMtfvTwiO4dz8Aw/rVRI0qOfUl4Xi4u4gRzb3TuIn5GZMaacI3LX5edETEhVw7/jk6tG+BCd8eQ+03+pnHq7IbUojE4LwzhXDJYoZnr+k5ELhfiJErx4eJMQPostym0xJ07TEGFYucwZkzZ8TAvrt37xY9HuwRqXixF5o+G4sBuf/AyAbeGDNmDEJDQ8Uq//vvP1GHWKbKVygUiqREvAoQRdLjm2++QYsWLfQ5RXQ4jITLWhNbIfLr4k3o3PEtfDtrNaaM/xTFi+bWl0SPKd/8jrq1S6FcmQJ6SeTMmt4Ty1du1+deQhFUq0E/nDp9FZv/mqSXxi8b1n6FWd+vFT03P/z4p16aCCgR8gp5s6bCxmsxf818OelfZMqYCl90qywyXVmy+s8zItg8lacLFsxuhhlz9+PDzqtw6ux95MpTAk5eNdCjW1Ps3DIV2zdNid+UzdEUIs+eB8PTw0Wfe8mR43cwfdZGLJjbC5fObkKRAukxZXQD5MrhiiuXz8Dt6T6M+shXxFbSBavtzIt48DREU/ohSP1oLTpmO40hQ4aIxC/79u0TI7KvW7cOVapU0X9BoVAokh5KgKQw2rdvj02b4h6gnNR53QcflEIkumKkSqWimhG+TvRe1IpFAPj6v/ZhQJ/W+lz0cHZyEhmIyMNH/mjSYjjq1y0jDL7xYzrAy+tVwzE+4DhDWzdMEp979p0SAfMnT1/RlyYwSoRE4ORlPzE2R0zgyOblSmURPRkF8r06fDA7MxjzkSWzF0oVz4Sr159g+R+n8PvSCciSLXoCOl6QQsRy0uA2W9NAf2++IKbJmuCYOKo+On1cBkvmtRCxLRnTp8KF/z7Dz798AO/QU3A90g4rhmXAqZsvcPX+S7fDEoH7Md5nIaY3S48uXbqIMg4GvHjxYgwdOhR//vkn1q9fL8oVCoUiqaAESAojS5YsePHiBdwfvdoSp0iaGMWIrSnPx73QbHB/FKvZD2seZbJax3IyEhgYHGPB0LVzY1St3UtkyWre+kv07NYMI4Z8qC9NeL76sj3mzf4Cq5aOQPtOU/TSREA3OhXAXf9QTUgE6nPR4+btpwgLM6GgFfFBTp29h1+WHBUjodesmgsffLoKj/wc0POLmeIaCA1NvBTUVtGuh4OnM6JkmdoRhMmKNadx524A+vesKsQJ3cla/6+YWag4OjqIbF4CPYjf19sVh5c3RZncnmJewGVBAXDa8y2O9s2FGTNmoHz58qhUqRI++OAD4XLLoHXGkjx58gS7du3S/1ChUCgSDyVAUiAc0+XFwLsIDQz3G1YkD6o3eQNjl89F7zffx9lDx/RS2xjFSIBLaqvCJDLeb1kH+3Z8K7JksQeiQb2y+pLEJVMmH7i7u4oMWYmGEiGC339piaZtlmLBkqivRwkFCzNYlS2VRS+JyM6911Aovy8uXnqE5h8tQ8FCRZAmtSfy5M4sREjAsxd6zaTB6rW7MXHKcjRsUF4vAW7cvI+TFz3xUftuEURJpBgziVlmFZMCxeEJRlR+gVbnemgH/xMUKVIE5W5twGeffYbff/8dAwcOxC+//CLqSp4+fSpiAxUKhSIhUQIkBcIWsd69e+Nkl70IfZGIRlo88bq7X8WFbPlyYc6O1fiqwxf4b8tOvTRqQkNeilGjMDFOrxOZMvrg5OnwYNxEQ4kQlC6eCfs2dcSUmbtx+mz0MrNlzZwajx4/N7v3WfLfkdvw8HDGybP3MPu7wTh3/gYmjeuEqZO6oGf3Zrh3z34DIMYVCo3/Dp/HsoVD4OkZHjBPJkxZhr6fv6vPGYijCMmWxhE9K2u/ExYMnFwFfOwA3Lss0rDPGTcM7+aC6AEn7BUZO3Ys8uXLB2fnlJEZUaFQJB2UAEmhFC5cGP8r2gTON+MxOFORKHim8cLcPeswa/BX6N+0He7duKUvsY2r+0vjyBbWRImckhqNGlbA+ElL9LlEJCWLEN1AdtTeMl8Nq4vBYzaL+aj4d9dVZMuaBucuRsyiFhQUin7DN+LMuQfIniWNcFea9cNaeKXyQKkSeUUd9oRcu34PV67eFfP3HzzBrj0nxffEIJ1Pavj5PdPngOfPA3Hk6EVNBARpRr/FWCmSmFwzVkRIBPL7AFu/x+ZGzqiSAeg86WeREYxB62fPnhUp8jmoMAcQlvj5+enfFAqFIv5QAiQFU69ePbw49lSfSx7EV+9HQmbCsgfOrq74Yfc6vNOxDQb+7xMsmTpHX2KDOKYptSZK5JQYtG/7BrJnS4+POiRMJq5IUT0heKtBfiEgmn+0XDO+bfe6ciTzQgV8xdgfVStm10vDGT3pX01QPMOyn1qIjFJ//HUb1asWx5oVXyJNmvCYCH42a1IV7TpNwrBR89H2k4nYuPmQWJYYfD9vPZq9U1WfAwYO+xGXr9zBkycB+M1KFjkzkV0zliIjKjQR0iALsKwWcP7tF5jvvBRjsQYtW7aEy3d94Ko9K2bOnIkrY4eIsUY6dOiAlStX6n8cTmBgIC5duqTPKRQKRdxRAiQFU7x4cdw5EXXruOL1hXEh8/b9iUsnzmJqz6F6aUSePvaDs0v8JSVILFEyefynKFUyL6rX/SJCK3SikBAiJKaGaQKzdsl7ePedwqjzzi+o2Xg+6jX7Fe+0WYpK9efBK/t4lKrxvRh8kDEeH71XEtmzptH/Ejh97j5277+Br8e+gfHTdiJVKhds+XsiPvn4TTg5vXyNeadJJQz7Fs1qiPn/vVMNwwd/IL4nNGvX70XWrL5iAE9y/sJNuDg7oWmTKsicOR0CAuwUqxJVLwhhT4gkJBC4fky4Z51YPAcbJgyB89fd8eNzYPv27VjwTn1cuHABe/fuFdU5OCKFSbt27cS8QqFQ2AMlQFIwbPkKTcxA3deM160XxMiguVMQ4OePxVNm6yUvWTRlFuq821ifSxgSSohw0ETGBtSo9wV27DqhlyYSKaknxIYYavNuCeze8An+Xfcx/v6tDb4Z9yb2buyAdm1KC9Hx03fvYPTg2ihWOIP+F8C5Cw/x3Q/7ERIahrFTtuPqdT+tTh2rLkwvAoNErMVnXbX1jPgYn3Z4S1+SsLCXY//BM2jZvKZeoh2SfFlRpXJR9Oo7C7duPUCTxlH01salF4TLXxEmmggxChGNMqWArcWBs5r4WPfTbBRcPwPutw+JdL5bt27Fli1bRLzgxYsXUbduXf2voubZs2diQFKFQhF/cPDS1xklQFI4jsnoEkiI4PPXWYQM/fkbbP5tDYL0IFTJzrUb8U6nxEmfmxBCpEK5gti9bRrGjF+Ebr2+S1zDKL5FSFSGaRLC2dlRjF5OfH08ROC5EXoFzvrxINZuOCcER8N6+ZA1S2rMn9XU/HeWLFq6BaVK5tPnEo/Fy7ZgYN+I4+qcPHUVBw6exaB+76FA/uzImMH6PtgVa9eDhQh5kRf4MwA4kPshejLx2Ko5uN0oK1bOnSXGE3mvRnnhgvXHH3+IUddHjhyJ/v37C1Hi7+8fvhIDkyZNwujRo4Url0KhiB/oEtmtWzd9LiKM82K206pVq2LRokV6aUQeP36M0qVLo1WrVuJetsbGjRuRJ08eDB48GEFBL8ceshdKgKRwKpnK6N8UKYEmn7yPmQPHYu+GbZjy2SD4PXyMND7eCAlJ3J6w+BYhnp7u+Gv1WBQvlgsVqvXAVxMW60sSgZTUE2IBBxns0mc9Zs47oJcAT/wCcejYbTHwnuTWnafoM3QDihT0BdNkTJmxGx+/X0qMjO7h7mzzGJ44eQVVKhbW5xKPZ88C4eHhJoLgaQwwKP7XxZvQ5/MWWLhkMxq+8TIlb6TY41qJhghxZWeSoVr+MH/sqZxaiA3vTFkxdepU+Pj4iIENWebu7o733ntPzBt58OABnj9/jjZt2oj6CoXC/lAM5M2bF8eOvZrenM8bioYffvgBu3fvFmMBMd7XCP8uXbp0IhPe8uXLRSY8S6HSt29fNGjQAJcvX8a4cePg7e0tRIs9UQIkBcML9fbt2/rc601Cpt59nXtB2NNx89I1LJo0EyWrVcLgFh1weMde7Fj9t14j8UiI3pBunzbBwd0zEBoWhorVe2DTlsP6kgTm/+ydBVwUTR/Hf3SKiAgCdmB3d3d36+ujPnZ3d3fXY3d3d3cXGJiISEk3vDtzc3rgAdfFfP2MezO7t7e3t3fMb/9FJpbqEiLatoJIef3b97+hW7+jGDz2LK3hsfvgS4yddokGnU+bdw1ZHK0xoFdZavXYvPMJevQ/hsioONx96I0OrYtg1sRacHG2ZXtLmdw5nfHpsygDlrYgsR45sjvRx6PGbcTIcRuoC2BMTCwcM2ekboHVqhSl65VC8jyn9ZmT9cm3YSLEUpgF2IlDwCQ38XoJVDVGuzPzMNEpGisCLwPbZuPy5cvIFBdBJyfGJMWZBER0kEKHFy5cwODBg6kY4XA4qiMwMBA1a9Zkvb8hdX4+f/6M+vXrU2t/gQIF6Hf21q0/afn79u1L53+nT5+Gh4cH/R6TjHhi7wAyL1y+fDlsbW3pd3jGjBk0fffo0aPpelXBBUg6hvj3+rXWcnAuR+MsOLYVyy/sQ71OLbHqyiEc+fwQVsIPja6gCSEyeXwXXD67EKvXHUffgcvZKEcdDBt/DnOW3ETLxgVonMfXb8EYNbgSMtia492HAETHxuPB4+8YPfUieg0+jgvXPmLt4sa0jRtWRSbhIaZVy6rYuOU0/eOqDWJj47BkxSF0bFcTr15/onEg5y48Qv26ZXD/oSf6DV6BwSNWo1X76chTqAdyunejldvF17zU616VQlWKCInJlQmmktnYySbiljcRLoI4mZwdKGItTH7WTML8fj1gdmglbD3uoUyZMuQZ9C7pvHnzMH36dLokVdh79OiBEydO0PUcDkc1kKQQpHAoqe1jb/+3G+fKlSvpkhQeNTIywt69onT0ixcvpktSeJRYRogwadSoEV126NABfn5+uH//Pt1mz5491CuCuFMSa+fkyZNhY2OD/fv30/WqgguQdMylS5eQpb4b63HkQZ+tIMlxdHFGhfo1WE93ULcQsbW1xOF9U/D5q8g9RisYmhVEeN2Q0GjsO/IKQwXhMX7GZeE8myNGEBmHT3rgtac/hvWvgItXvTCoTzmsWdQYqxc0gnMWG1Qqmw3Fijhj1/pWyJtbMfcd93xuKFUiHzZt1axF71dwGFauOUZT/w7s25wGwm/YfAbTJ3dH1061cf3mC+TM4UyzdBUrkhudO9bCqSMz8eH1Vty3Kcn2IkKd1zwl2bVx/3sc8mdPpQ6QhCBxKAjkMfqGR0hAVHQUunbtim/fvtG7pYMuzMGYa4vwYfYgmkGroGk0qlUTZSPTtosnh2MoENdH4jpFhIE0yM2AzJkzU+sFoVixYjAxMYGnpyftk/o/hLp169IloXnz5nRJrCGER48e0WWNGn/mBSVKlKA1goiAURVcgKRjaPVbA6hDmJ4rn6cH1C1ETh+dicNHb6FOo7E4dUaUepSjOO17HsKFKx/hYG8Fayszmia3ddOC6NezDLq0K4qBo8/QAPSFK+9g6rxr6Nr3CLI621K3uOGCODE2TuNHKQ3RNnfmP9i64xwOHk6lzoacECtFcsjYg0dvMWXGdqzbeEoQXhHU/crNLTOt/9G3VxO0bVWNBp337d0EA/o2o5YZkpmLZMf6VbIpHtjKGIOX0nuWFBPyiE6JbW98ikMZFxNhTDbRN0n4Ki4pHQdTO3PaJ24Z80PWwzZbKGxiI9Dm+y34LB2NArlyYty4cdi8eTM6depE3UA4HI76IG5SxEUrR44cbARUfDg5OcHb25v237x5Qy0jRFCIITEjhIcPRbF5RKwQt6x8Er8TRYoUoUuxgFEFXICkU4KDg2kQEkdxDMkKog+oS4iQH1piCdm9dRxOnX2A0hUH4tiJO2ytBjAwKwhxnVo8qx6mjq2OyaOrYfq4GlR8VKuUAwXzO8LczAQPHvvQgoQmgtggweXb1rRApzapx0XExibQGBIS2J0apADlicMzsXj5IYSGKhaDUL3uSERHx7Ie0GfAUkybtYOKDbKcOXcX5izYA+/v/pg8vjNKl8yHwoVyoEzp/Pj8+SeCfoXSvphhg1rh9Nn7NEsXIa3rWJ2C+zfk+hDa3W9xaFqABYEQEZKGEHGzBjIJ2sPInqTMEh4/3QejGHaeySUntMxOCchy8wBaPdmLVXNm0Luw69enUQyVwzEwHjx4IHowTfi+TDSSq8V+jf1di0dWfv78SW9yEAuIJCQ2SxyPRSyWZJssWf6kOnd2dqZLYj0hBAUFUQuLmUR9MDc3kbeMj4/qasdxAZJOIVkQyB8FfYdbP9KGCKXkTZ9R1+TM2TkT1iwfhNtXl2Lz9rPCJHQUVq49JkyUVZ9+8C/UJUI0CRM8JEVuRruUXXrGDK2MVQsaYtHMepgypjrq18qTttVDYMO2xzSGRJaYnUz2tnBxcYCff+pZW4gVgwiJE6fuIiHhT9yIn38wnr/8SMdWrD6KFk0rY9qkbrTwoZuro7D/DDSOiFRdJxmvtu+6SIseBgaGYsuO8xg1rB3bkwhiBSJ1SZ49WKv49avia+Tp5wgsOPEDj38awSVDsqmAWIikIkZ+3T+JwI5G8A5PxMdkXhnjBC3ZvRJg5hSD+u7ZaEC62Dedw0kvlC5dmi6NChgLTRAWcjSCi4tI5MuKOCkEsYRIQtJoi+PixNvExv65wSJ+LF5HkFxPkLaNsqhuTxy9ggiQI8W05PduQOjiZF4WsZHWel2HTOLUJUQsLc1x7MB0nD46C2FhkWjSajJqNRiDanVGYs8B0R1svUFLVpDUqFDGDaWKZ4WRHO6ffv4RtE7Ih49BuH7zJXbsvpREMCSH/LEln93eA1d//+GVJDAolKbDHTR8FZo3qQR7QbCMHr8Rx0+KLF9FC+eiQmfE2PWoWb0ELSI4cNgqXLz8mKbQ/fhJlD0wLi4e/YesxK07r3DyzD08e+6F6YJQMTc3peslIdfrW1fZRYTU61uaCJH8jOX4vDus+ABPn0gs6Zo99eelIEYqZwjBurfAqvKA+5+i9UloTG6aOmelQbPEf5wXJ+SkJ4j7E8F0hilMF5nJ1czzmSdxpZKFrFmzUoFA3LAkIR4vdnaiL6nY3crX15cuCeLHJCCdQCwiJG6LFBQVI7aOZM8u/F6oCC5A0ikkzVpMlnjW00+49UM11g1lnqtt1CVCCCRInfjvXzozH1fOLRDaQixfeRQHj6ip+qwhWEHUxIoN96mL1vuvGXD1/EIaY5EjfxdUqTUcDZtPwLxF+/DN259tDTRrM0WY9EbRiuQ16o1Gx+5zMHv+HixcegCTpm3FTkHAlCiWB9271MO5i49wXmh587jAwsIMQ0auQeuWVXDvxnIsmd+XVlffvO0cVi4ZiN49G1HXrFw5RS4LxKWqVo3iKFggOw1AHzG0DTJm/FPPRIw6r1NFmdraDc8+R2LuceZSQURIWgJGQoy0rp0JE4oJE5K/3+5viMacYXwaS/5XD2fOnKF1Q3hmLA5HPZC4XuJa9f37dzYiqhlCBIlYOBQsKKqT9PTpnxT0Hz58oEuxxaZw4cL0xs27d+9on0BiP0jsiLu7OxtRHi5AOBwl0eTEXVIsqON11b1/daCpyR0JnF62sB/mLdyrX3dy5bgrrjBqfI2nL34gb65M2LH/OQb1b44ihXPixqXFyJzZDgvn9sHOLWMRFxuPfoOWo3uvBShcqg+9C3jrylJsWD0M1y4sRP8+TfHa4wutA1O+bAH4/vyFYyfv4NevMPz7T2PqHkVS5RJBUaZUfnz95kdFzYQpm+H59hsWzSP7FJlsSOrmfn2awOdHIBYtO4iLl5/Quh9LF/STWmBQ1utT2ndOZiuIJDJ+Fp2rOODh7MLIaJ3MWiOLEBEjIUhSwjwuEkvcPDD40VDMKZUot187h8ORHSIQSMFAklaXQOp/kL9XRYuKYuzy589Pl+fO/ckUuG/fProUbyNOry2+WUCeTwSLo6MjzM1FySdUARcg6RCibImS5eg2kkJA2uREE2jzteWBTNQ0IUQqViiESeM6o1SFAXj63IuNqhBuBfmLE2ffoURRZ7i5ZIB9xj81QW5cXILBw1fj9ZsvmDS+M3ZuHSv8rhmjeZOKOH5wOtsK9LeOuEaFhkZg1PgNgpA0wezp/8PEsZ3QqEE5ZMhgRbcjblab1o2gAmXowFY0xmPerF7o1rnO799Lkk63Tq1SVODMX7wf964vx76dE7F+1VDUrJ70+pPnmkzt+yXTPpILBjlERIrhN+J9yLifNMUIcYU7OQ/Zfr1JcoeWw+GojqlTp9IlqcVDAsZbtGhBf79ILQ+ChYUFmjVrRoPRSYHBI0eOUOskqawujgsm6bVJnZEpU6bQ1LytWrWiMSAklkuVcAGSDiG+fLly5WI9/UTX3K+UnaBLTvTFTdfQ5WMTowkR0rJ5ZZw/ORfjJm1C87ZT4R8QwtaoCHWIEFknkYqgzn0LkPS8O/Y9xz9dkqastbOzppaQyTO2oVGLiahaewTuPXiDxg3Lsy3+MGRgSxzZNxVrVwyRul4MESeFCuagrljSINYOYuUgLll9ejaClZX0YHt5rsPk3yeZvl+yXiNpCAgP7yhktBb5qaeKeD+yftapCJESwvCTJ09Yj8PhyMO2bduooCBuVcTSQR6TooNi6tSpQwsMfvz4Ea6urrRuR//+/ZO4Tq1du5ZmyiJipXXr1jTj1datW9la4n5si2XLltEbLYUKFcLx48dpfMiYMWPYFqqBC5B0iKFkwNI15J2Yiyfz8j5PF9DlY5bnzrOikIxZZ4/PxoTRHVG/yXg2ylEHD5/4oExJF5jYioraSWJtbYmFc/pQK8jzB+vRtFEFrFp7nK1NCslEpSzEDYuIFBKETlzBpKGM+FAbKQiHxad/YHB9UTyLzCgpRC6/+fa7pgCHw5EPYtG4cOECFQykxg553KBBA7ZWxOnTp2lV83Xr1tGaHqtXr2ZrRJCUusRFi1RJ/++//2iQurhoqJg+ffrQtL5kH2fPnqWWEGI9USVcgKRDXr9+jc2FD7Oe/qHLweeyCgp9FB3JkfW9agtNWEOIS1ad2iWxZoMeBNbKOmmUFXkmokqQwdZcJB4ipQf/v3j5EbVrlqTiYP7s3jhx+i48PL+ytaqDBLlndrCjxQbd84ty4kujUtRz9ihtVPpbltZnIeXzevk1ErWKZGA9OZHn82dC5LYfEB/kAy8vL14dncNRAHt7e1rFvEePHujZsyd9LK56Lkm5cuXQt2/f3zEfySGWkw4dOqBXr14pxnWQWnFkH8kFjqrgAiQdQgrSxFnpdwYsXSelybmuT9oVIb2LkPmzemHhkgO0Zsi1689RodoQOLi2wemzrAiVoSHPxFMFkPiPl29+sl5SSKYrkn2qXWvR3TsiVCoJonDMxP/oOlWydMVhdGxfE0eO30LzppXYqHSUESFqv8HCPr/JB7yR20kFAaUyXg9fghOw4KMZAny+IuHARAwYMICt4XA46REuQDh6hS5bP6QhKTgMTXhIIvk+dQ11ixDiJ/vu5RYsX3kEPfoswrULi1C/ThkEBqk4NkQVKCMcZJxoqpqaVXNh+br7rJeUmNg4moGKNDEkAL1wwRyIjklaSEsZSH2QKpWLwMLcDCEhEXDIlLbVQO2WECVihUYse4zP0RbYvUyFdzbTuD76HY+Am50xlnTIhLqunihh8lOuYPRr165hw4YNrMfhcPQdLkDSGaQipqr9+DSFvokPSQxZfEiSXkVIuy6zMHxIa3zy3E4LGf63dgRN16q2miHKIK+I0JLwEFOxrBsa1smLSvU3s5E/kIrnpKggCUgXY2trRbNXySISZOXFq09o0bQSdbUb2K85G9UM8ggZWT6nzz7huP8qENunsd9TVX++KezvzLtYLGloDXEoToMyjrh0SbZiuPv370e3bt1oZh4Oh2MYcAGSznjz5g0PAEynaMpKoanXkRd1iJCYmDj06L0QtjZWSSampIhh86aV0V4QJmQbvUTVE1MlOLC1LYYPECbMUuJAiNsVKTioTkiNEFL8kJDVWXp2J2nIawXRxE2Wvec/o3MDKQH0qv68k+3v44iMsJAoOWIa8lHmOJDHc7thqPNXdL3QDZhWngbWkrSi8+fPx6xZs7Bp0yZapyA+nrsWczj6Ahcg6QySAetScenuDLqMPls/dAFJQaBJIaJrqEqEfPjog5r1R6Nmg9GoWrkodmxOmp4wIiIKu/ZeQsN6ZWFunqzQmy6Q2kRT1RNRFdG+ZWH2KCkkBqeW8Dk8fS6q5qsOypVxx6atZ2mwu7zIZcFQBWl8ftee/ETbOqKqyFJR9efP9pXLXjTdIOVApl2JxOrDt9HE6Y8LFnGxGjhwIJo2bcpGGD2MMK94DEaKP/6PD3C5R0G0ejoLY1+Pw6R3k1H/TG94jKyIMc3K0exA4eHhbGMOh6OrcAGSziDZR2JzCX8BOOmC1MSGJoSIIYqQabN2oOv/5mHpgr64fWUp+vzTiK0R4e3tjyq1R9AaEXNm/sNGdRBpk0xVTjw1BAkIv3RmAS0OaWmfbPKqQiKjotkj+dG4CCGk8Fk62FlQN6w0Ic9X1fUgsa/pVyPRtog5FjawQsy1JRjZtQGGDx8Of39/rMq6D1XtvtHtKIL4IMQkAH4SOQV65QdOSmyW3QbomC0ai7M8QcVT/TGvcw1MmjQJS5Ys4dm2OBwdhQuQdAYpqZ9gJPya6xHc+iE/8ogLdQsRde9fEYgIUVSI+P4MgqmpKUaM3YBlq44gLEw0M/oVHIbe/ZeidccZ2LN9AiwtzFGyeB66TudR5WRTC5Aq5ImR53Dx9DwkklvsKobU/fj+PRBlSklPaakulBYuyT5X4ecfr7yCYSXpC5UWKrwuVn7IgEa18qCokwlCoxMx80o4ZuW5j6UO29DmdR8YIQGf3nsgZpoDptaywpFYW4x6CMwWTsOej4J4eQbMEh7PewnEpvBnrKB1FGbaP8Ks7/PRLPQyRo4ciTVr1uDkyZNquTY4HI5icAGSjiDiw8xMeoVfXYWLD/lRdLKvCSGiaygiQkg1bVKB+9SRGYiOikHL9tNQsfpQtO00iwYq37uxAkuXH8KAfuq7G68y9Fx4JIe4w5H89qomNjYO719vUaqYoVqsIHJURP9o5oiyPc5iTPdCKJo3I1shIyq6TnyD41Ahnw3dl4elK1oWMoOV2Z/Pa9vTGHQoao4plyPRubg53DIYYXbbTJgutCGFgKklgEnCV3aK0Gam5Q0XH4f8XqewOGgFqj1ZRm8aDBs2jK3kcDjahguQdARxv8qTR0/uyHLkRlUCQp1CRJ37VhRFLSGkCvfYUR3oXfe715fTZbMmIsH8/NVHdGpXiz7mqJgUChKqE/f82WgRQmXRiiuWwJ5Dr9Dufwdx4nAPdKovvYK7TCghRH5FxMNCQmx89o9BzuK56OP4BOD021hqFbnzNY6KjwKOJiifzfRP4Lq4qnqyyuppYSq8ZLGYd2i4pxG6frqAsWPH0srP0li4cCG2b9+Od+/esREOh6MuuABJR5AA9GLFirGe7sOtH7Kjjkm9uoWILqGoCJHG3IV70TKNQnWc9IumRcjpC+8xa9F13L/UG24uGZQSEb9RYB+brvihV80smHPMB1MPeuOTXzRyOlrgVKgjRt41R2hMIhytjVDM2QTFhZYqCggRQjn7NxjnvRxzahbF3r17ERERQcd9fHyQ2CATcm+fjAtTB2Ny5xb49u0bTp06RWNJTpw4QbfjcDiqgwuQdISHhwd2FzzJeroNFx+yoU6RIEZdr2GoIuTIsVvUMsLhKIOqhEqZElnp0jj5X3sNChESeuEXEoddtwLQqqw9jI2MEBmbgFlHvmPM7m/02PZ/NMevDI5oVkAON2EFrCKZTKIxv/g3ZNvWCasL22BqDiNsruiKca9+ISui0dg8BAHv32Bh+eyY17kpzE5sxPLly7Fu3TqVBrSHhIRg7dq12LdvHy5cuEDTCJPCjLGxqiugyeHoMlyApCPID1ugmXTTsy7BxUfaaEJ4JIeLkLTZvO0cqldVgZVRiSrXHN1Hk1YQZydb1K6eG5t3PWUjyVBWhBDS2Mcn/2gUcrNESGS8sLSCqYlIlFiZG6N9RQdERCfg8IMg9K3jJNqXIsckpxipKrzU6BrA9OzAxGzAjxggWjgmN3OgTkYgsylQzhY45fUTFyMvoer5VciQIQP1JEgLkgY4KCiIth8/fuD58+c0CH7x4sXUojJixAgqaNynDkLO8f8iceJgfP36FWfPnsWCBQswY8YMTJ8+HVOnTsWDBw/YXjkcw8IoUUfSQnTq1ImaRG/cuIGqVfkfX3VAftS8p4hMzroKFx9powuTdlV/Trr2uSs6QSTB6DcvL4WpqQru7Wgh1kFvMBCBlprglesaTONaad55H1YvbITsbmnEsbx/zx4ogZR9HBHExbsfUVh70Q+HhuXDsy8ReC/0Z3cQZv4C732j4WpvBmsLKd8bZY7pfRB7IAMpvEyzN0APQay0cgC6fTCGSc6CyNekPaKjo2lWrUyZMqFRo0bYvHkzbGxsqEghkKB38tjY2BhOTk5wdXVF1tG9YO3/Awn+P+k2jmmEZCYYGWG/Y1k8yl8D48ePh4ODcBAcrTBgwABqsfry5QuyZ0+ljo4EN2/eRLVq1WB2yBxGznImx/hfIka0HYG5c+eyAcODC5B0QmRkJFatWoX3owPYiG7CBUjKKCs8nnqLnl/STTXnmIuQpJw6cw+Hjt7E5vUj2YiScAGSOgYuQlQpQGo03Y5rJ7uzngyoWIgsPvUDb32i8OJrJLIKQqNINivUKWKHmoVFk3WZUeS45BEhhGQvEZEAFH8qDJdmAwwybi3opbB4YIOvMNkMAWbmAJx/sA1SIC3RIY2QBCOMjcqBMYevIHfu3GyUo0m4AFE93AUrnfD69WsULiy9krCuwMVHyqhKfBAkHyuDqi0xuuiOJY9L1pwF+7Bi8UDW43AUR5UuWoG/omBhkUZQd3JU5ZbF9uOc0QwPvMJx930Yyue1gYONqfzig6CIe5acMSJItnvvGCCvJetIQMQHwVY4tSNcRe5bVwURQgSGuImRNiYPdsaJWG71GQdr5cH8ynnx86fIgsLh6DNcgKQTSICbLmfA4uJDfUgTHFyEyI4sIuTuvTdwdXGAra2UmQpH9RhQjIwqxYY0Vm98gGYN3FlPDhSZ7EtD2AeJ8yjoaolqBTOgXB4bDG/szFYqiKJCRFbYrkmtw85vgTUyCIdfcUC7zKyjBsyNgNFuQO94L2xv6obJbarAz8+PreVw9A8uQNIJxGy4KMd/rMfRJ9Q1KVeVCFE1uipCUhMi4yZvxqqlKrZ+8EB0jgo4etoD/f8pw3oKoKQQiY5JwKiTIYi2sMH+IXlRp6jy9VR+I++xySlC2noCw12lW0AkuRsKZDYDnKQk8FLU6pESJDh+VKE4jLa4jdUtC2LDhg2/0wlzOPoEFyDpiGjEsEccjurQRcGgLqSJkM9ffGFpaQ5nZzkmN7LCRcjfGOA5kbSCKGQRSeGcNGi7G53bFFNNUgQFRIhfUDRajr6OuPhEzB1YAs5lCim0nzSRR4jI6JI1+iHg6gh0FlpaDPACtqrhbaWGnSB2puULRIWTfbGwcX7Mnz+fxnpyOPoCFyAcjgGTlpWDW0HkJ7k1ZMTYDZg3qxfrqQEuQv7Az4XMjJt+CcWLOGHkIBW6t8oz0Rf4ERCJLJks0KiyC9xzSMR8qEOEEOQVIikw7AEQGgesqiB00thdo9dA/6yAg7hiuwSqtn5Qkh1PCeFtTM35HV0ejsO0dsVw7NgxtobD0W24AEkHkDzkWbOKilHpIjz+Q7uoQoSoQzDoumWFiJCwsCj4/AhEyeLqmGlIwCfeBn8OiOVDFfEgUVFxaNl1P3x8w7Bwel02qmJknORnyWSJgOAYNKvmxkYkkEcsyIsSIqQf+9lZJ8OfpaXfRe5XfZQMaVEF2ayB+RUCYXV5AsaMGcMD1Tk6Dxcg6QBSOEmXA9A5nJTQdRHSbdJBjNdU1XMuQjgyUK3xVrRqWgDb1rRgI2pCBgGRNbMlTi2twXopoC4hIut+JURIr9tABlNgWTk2ICaF3ZwIArJbAFXSrk2oftj7qO/og8l2+38XPTx16hQd53B0DS5A0gFEgBwtdpn1OPqEpibgumoF0WUSEhLw9slLOLb5l41ogPQqQrj4konzVz6gZLGs6NGxBBvRAKoSD+oQIYQU9rvmfjQOv47F3OtR+N8Lc5Q/DbhaAwvLsg2SI2U39oJY2V8AcDYHXutQHHiGxBDMt92IWSW/0riQrVu3sjUcju7ABUg6IDg4GGEZeXBaekNX4zvkRVeFzdaZS1G3o+guc2oZslROepuMc/EhMys3PMCkUdVYT4PIam1IC1XtJznJ9tntUDjufI3D3W9xcLAywsDyFrg7KBNmlmQbyEgje6D7O8ArCvCPY4PqRN5T8+YE2pptR3x8PC5f5jchDQFSO5wUlS5dujTq1KkDT09PtuYPoaGhKFWqFK3SP3z4cMTE/J2A6PHjxzAyMqL14bQVN8QFSDohUfini/D4D91Bl60guihCbp26iI7D+7Je2ql6VQqflHOSI1wTv4KjkTN7RjagBXRZiLD9DTkdAZcMxtjRxgYL6luhbzkLlHMzhTGZDRE3plSC05MLgH+chTl+JNBceEp1FWYXlpuUjpm854gf6GWzES9PL8POnTvZCo6+0rp1awwePJgKDyIqCxYsiDt37rC1oGLD1dWV1n779esXli1b9pcLPnlemTKi1NweHh5o2bIl5s2bR/uahAsQA4fc+TAxkbMKLoejBOnBFevo+h0oW0f6nWYuQlQIF1oyc/P2K+TJZc96WkZV4kHFImTzN3v4hiVS4ZEqMooQ8pfV3RLY4Qd81eUs94kJGFLmB7Lfn4axY8fSiSlH/yDC4ejRo8ifPz+1chArBqFFiz/xXkRwhIWFYeTIkdRaQta9ffsWhw8fZlsAAwYMoMv3798jKCgI1tbWmD17NqKjo+m4puACxMAhF1g+Vd9J4hgsuuy2pUvC5tTWvegzcwzr/Q0XISqAiw+5WLL8EMYP06FzRv7uqOJvj6r2I7D4lA/2TZAxPiY1ESLBwQJADgug2RvgXigb1AWknLMalRww3mIr5gxoRe94k/hQjv4gjuXZsmULjI2NqZtVw4YNaUX8V69e0XViK9ecOXPoktSHIfz3n6gQNRGfxHpCXLjy5s2LjBkzokePHlS03L9/n26jKbgAMXB4Biz9RVsTbu6KlTo3T5xH3qKFYGoqJfG/BFyEKAEXH3ITGBSKgu6ZWU+HUJF4UMV+stqbix7Iuq8UXZvYUiC3JZAgLK8XAfp7icbUQkqHLKNQEmNvFosFhZ7h36jVeLmxL3r27Pn7TjpHt3nw4AFdVqz4x3WduFsRnj8XpfD+8uULnJ2dYW4uutbd3d1hZmaGDx8+0P6bN4JSFqhR4092OhJLQhCLGE3BBYiBQ/z7NhTcz3qc9IKhBKBLQ9siZOf81RiydAbrpQ4XIRxNQdwtdBYy4VeFEFFiP4FhcUiQPEXKHo/E04tZA5dDgJoZgW26UH4jtffG1jmYhKNTFg9szncGuxaPRWBgIB3n6C7E9YpA5nVivLxEqpd8/4kVgyQdypEjBx0jkEBzIki+f/9O++S5ZKxkyT8ZF/LkEdWxevToEV1qCi5ADJzY2FjEmMWynm7BA9B1F122ghC0JUI8Hj2Hg7MjrG2FGYeMEBGiESFiKCKEiym5efrcCw4OEpXGdRUlBEQSFNjHiJ1fMamV6G7xb2TZjwzxIAtyiYoSkuUGX9GYRpDT+vEbifdtlBCDKYW9MGPGDBozylEdDx8+pMvYNjGIqRotX3sfg6tXr9Lni2nfvj1dkkKTBOJ6de3aNfqYIBaRJPuVJPb29r8zYfn6+lKxQlyvxIi3F4sUTcEFiIHDA9A5hoo2RMjacbMxfMUs1pMPLkJkgIsPuSHV+Nt3mYUJYzrpz/lTlQiRcT8PvMLxxjsSdYpIEWmy7CeNib6tMJPKaAq8jRC5ZF0JZiv0hIwJQfjX5hwNXCZxoxzVULasqKhMhv/Zw35EZrkaoUSJpPFKnTp1oi71p0+fhouLC5ycnJA5s2hbMtcTuwWTG8+SkD6xehCIOxYhLu5P3mjx9mK3LU3BBYgBQ9SwnZ02cwNy9Bldt4IQNClCfnz+RpdZ3FzoUhG4CEkFPTxusXVL3DTNr+AwVKs7Anu2j0e5Mu5sVE+QQ0CkShr7uPIqFH02fMKliQXZSAooeizsaUtzAcM+ATOzA3O8RWMqQ55Dk/V9JNuusKUvxtgdxYYNGzQeC2DoZOiSEXb/2MvVrN1t/rJkEJFBsmCRoHFixZgwYQKqV69O15FYj6xZs1IRktySQawexApCINsRPn/+TJcEb2/RBVu0aFG61BRcgBgwxJ+vfPnyrMdJLxhy/Ic0NCVClg+fgkELp7Ce4mhMhHBrglIkFxfSWnJSW6dKSBX+PgOWoWrtEdiyYRTKlBL5hlP07XNXlQhJYT99Nn7E3RmFYGspw3QntWNJwxUrr6XoIbmXrJFwHEXdr1LB1SwE8+13YOPMITTNK0e3iIiIQO3atWnmqx8/ftDUuffu3aMZsYh4IEvJeA8CeY5kXEiBAgXo8smTJ3RJIGl6CZJxIZqACxA9hajfjx8/UmVL/hhJgwiQLSWPsB5Hn1BmUl3SLf3F1qhbhESERSDoZwDylyzCRpRDE5NUij5MRnVALEkKB419Nkowb+E+2Npa4eWjDShZXBRAqteoQoQQku3n2KNfqFLAFpbmckx1lDiWJbmA/70DXFTtySLNK+p9EHuQDFldqFLYzig+Gn1t3mPhwoVshKMrnDx5klouZs0SuQGTrFjEelGpUqXfrlXERYuIR7Er3dmzZ+l8UewORgLOiZXkzJkztE/Yvn07XXIBwknC7du3aeGgqVOnUnPbvn37qHIdMWIELl26RIvLkHXSiIyMhLE1jwHRNzTpVpQaqhIymno/6nyd5cMmo+vYgaynOjQy0dWBCX6K6MBxqeszUOdne+nqU8ye1oP1DAQVi5DRu79ijNDW9xJUgbykdCxpWB2KWgP+sUC8phKSpSRC0iI1kSLss1DcFxT7djZJ8TqO9hF7tBA3qiNHjqBKlSrU6rFq1So6ThBXNCeVzkntjw4dOlDXrSlTRNZ7Ij5I6uWAgAA0b94co0ePxq1bt+j2pC6IJuECRIchAuLQoUO0kMz06dNhPscRu2yOYtyXWfglaI4Hvd/DuX8uWskyOaSiJXm+LqMrE21dgp8T5VDH+SMWxo+vPFG1WX02olo0drddl4SIDhwLOe/qPvfq2n9kVAysrZnPD+cvTvta48GHcHguLiaf9UMSeQUR2/x6UeC7Oqqip6QZpImQVAVG6uJDTLv4BwjcPQkHDhxgIxxtkytXLnojmoiP1q1bU/Gxfv36JJYLErg+fPhwmpK3T58+NPh88eLFND5EzIIFC+hzTpw4gUWLFsHNzQ27du1iazUHFyA6DLnI2rRpg74YR5sPfsKlaU7kapEf5vYWdJsLuIFot3gcO3aM9sUQMx3JksDRH1Q5eVbWeqHPblyqFiEbpyxAg65tWE89aGIy/BttixAdEEEaO9dqoE2nmciRLQvrGRgqsoK89ApG47pqupubhhUkqzlADCB/cgxpAFlFSErigzxfyj5627yB8b7RmDt3bpKsSRztQeI+iNsVSRRAYjt69+7N1vxhyZIlNAnR06dPERISgqFDh7I1IkhAOvGkIW78r1+/xrdv337HhmgSLkB0AGKtID56kpAL7OXLl9hW+TgbkU6C8M94fEasjtuK0hMro9KMWmg4uTn9wXjbX5MJyTnKoEuWD0OIIVHl+bx//hraDOzJeupFoyJE00JAG6+ZDI0KPYYqX69WgzGoU6sk9u6YwEYMEBWIkE71c+Lkze/K70uB55OITM9IYEAqhgaFSW2faYmQ1MRHKrSx+Yz271ZSt2/JwGWO9iDVzwsXLgwLC9GNaGmQOh/EGmJpmbKllFhUChUqxHqahwsQLULU6ahRo2gBoMGDB1M3KxLPQfrr1q2D/2TZiwLlblMA5WZXR/EpFZBzZmGYb3FGgh5Y6HVp4q0t+DlQD6o4rwdXbkKFBjVZTzNodIKsCVGgA8KDoGnhIYkqXjsmJg7+AcEY8G8zNpIKOnC+lUJJ4ZDd2RqFcmVAwXanVCJo/iIlK4jwUmM/AZOzARGJwH+avgeYkghRUHyIyevpg+We2/Fg/YLfAcscjrJoRICk5xL/xH9cXHmSmDBJ1UqSwWDy5Ml48+YN4udlgP/seMSussX3qZH4MT0a3lMi8HNmLIysRIVjOBxFUMSSoS7rh7ZEFnldZV777M5D6D19NOtpDjJh1YoQUfXEVUeEhzbFhxhlj6F911mYP+tvdwuDRUnhsH58edQu54yjV78pty85n3stBBjoAmzIKxyDOgRIalYQgoyiQvbtRAujsGD8++44gq8eoxk2ORxl0YgAIXmK0xNEbJCsBBMnTqQZCUggObFszJkzh4qQr2NCqcC42ukZIkx1O1BcE6RnC4AuvXdDcL1KCUXO8+UDx+FeSpRbXVtoZeKsCjGi7PNVgK4ID1Wweds5WJiboXHDcmwknaCkCCmR3x6PPNgNUFWLEClWkAWvgJasJEtPYeI+MZvosc4hp/j4TVQEBnmdxOYJQ2l9CQ5HGeT6y/rs2TOqfMXt4sWLbE1SSFDL48eP6WQ7JiYG9+/fZ2sMH1IchmQgINUpI2ab4/OEEDwb8AW+M2KoZWN/nQuAObdscNK38NIG8p7vvUs2YNiyGaynPbQ6iZZXjOiA8CDoqvCQ9bj2HbyG3v2XYsuO8xg1bgN27L6EXVvHs7XpDCWEw82nfmhSxY31BJQUNGlx8hswoZjosVeUIEYcRI9VjjJWEEXFB8MoNgZTQ+6hb/2qENea4HAUQS4B0rZtWzq57t+/P42837RpE1sjwsfHB40aNcKePXtw/vx5Wq2RuBstX76cbWHYENG1dOlSaulYU3wPIsCtGxzpaEp8yGrVMGTrhySynven1+8ia67sME8lgE+T6MTdfEkxIk1k6Ijw0FXxISat4xs+Zj327L+Cf3o0wLdvfsiR3QlXzi2Aqan2LHFaR0Hh8P5bGCoWy8x6DEVFiAxWEMlcMhbCxyW9RLCGkCY0ZBEfRFOkoSucjOOwCc9xemJ/Gpw+fvx4WiQvNpbUgedwZEPmXzRSWbFatWo03SspgEeyIRChIQnJT7xixQrMnDkT48aNo2lkyWNSNMWQIZYe4nJ18+ZN6nI13HoGEmkiPo6spCdrgK69V02JD11537IcB0m9O3LlbNbTHXRqcp2WINEwui480oLECzZpOQl2tlY4un8aKlcsjMnju2DIwJZsi3SOnMJhz/nPKFUgpWBx9VhC8tsBN38KD4TdV7QFDgeIxtWCLMYHScEhq/iQEfPEeAz5dhFL7i3FnFfbkPntPVrsbseOHWwLDid1ZBYgnz59Er6z+ZApUyZkyJCBjSaF5CTOn585QAqQ7YgVRJs+1OqCCDJSIJBkryLCq169evg4JAj9jNKpmZwjE+lJaOky5HOQbJJ8fP0WVrY2yOioLv8J5dD3ibY60Ldzkvx4/QNCUKHaEPT6X0NMn9KdjSqJDohClSOHcFi2xxMLBv0p0PYXiogQac+RsIL0dQfWvxU9biQMk4B0rUOEh4rFR3KMAnxQ6dAsjDq6gVbdvnz5MlvD4aSMzMrAy8uL5gxODRLrER4eznoievXqBU9PT9YzHEj1yM6dO2PlypW0quSSAlu4yxUnVbQlPlKzcKQX16u0kBQjs0cMQ4Pl6i08qCxchIgg50Ffz4X4uG/ffY26jcZi26bRaN3SAEWDqpFROGTNbIk7L/1ZLwUUESGpUMER+MymQJUyAK/UHaethGj4DdmHCvbj7wUk/gpE7Og+mNr7HzbK4aSMXBaQ+Ph4/O9//0OrVq3QoEEDBAQktS/WqFGDloeXFCHNmzfHsGHDWM8wIGmFv3//jlnZV/+uUs5RHm1N0DWBIb83QyLE9xfiYuKQJW/WJKJE3HQJfZ58qwJDeO8r1x7DmAn/4eblpShcMCcb5aQJEQ5piIc9sypj9IonSEgrEENeESJtewkrCJlUxQivuTgKqGUnGtNZVCQ8NrwC2gYCTYQp4e3gCJR3c8bdu/xvHid1ZBYgJMB627ZtNMaBxHYULFiQZnqSLM+/bNky/Pr1C1WrVsXixYupEDE3N0f58uXZFvrPrVu3aKFAoyX2bITDSR1dm7iK4daPv9k7YANazu3Ken+ji2IkPQoRQ3i/M7oPwdln/oL4WAJbWz2oGquLpCIerC1N8U/TPBizUobq3fKKkFRomR0YeA+45w90zsIG1YmiIkIF4qO7cGobCqLjmTAN3CBMiU5lBmZnAMZ/foIbg/6hSYtIPDBpJFA9eeIiTvpGZgFCshuQoPOsWbPSPslsZWpqiq1bt9I+gcSH3Llzh1o89u3bRwUKSdVbseLfEx0/Pz+0b9/+dyMTe13m8+fPNNbj27dviF5mDaMMJmwNh5MyXHwkRVfPByEuKgahP38hVwXZkmZwIaId9P09hv0KQd/KzVCscllM2ro83YlHlZOKeBjSsQAeecgQ/0CQR4SkYgUZVhh4LrzkjBJAT286pHsoKT6IhafiQ6CYGXBWEB3TBdHhIDmbFOaLPb3fYOLeZRi1bT5tI7fOQ9YLR7F27Vq2ESe9I7MA2b17N7JkSSrnSVreU6dOsZ6oTggJOO/RowfNCNWiRQsaA0IK8yWH7Gv//v2/W5UqVdga3YFkJTl79ixV7idOnEDQhARc7vAECdpNrmfQ6PIEVR50bXIqKTi45UM6+4dtRu2hTVlPdrgQ0Rz6/r7ePHiKgTVbY+TqOWjV70+wudrelyEGoksjFfEgbf6hbmplBV4HC5Nyc0GMkCzA5PDETdXIu08ViI9SgvgYYysILGs2KCMVrp2Ez9LZ1EOGeMsQ3r17R4PWDxw4QOeNki78xMOGlHQgN3+J9w0p7kxuer969Yqn/DUAZBYg0ihevDgtvCdG0uePuF6RlGyVK1emtUD0jZcvX2LkyJGwsLBA8BxjvBj0DQnCF46jfnRtQicPunzsRHhw8SEdcrPB+9knlGpbmY3Ij6597oYmRPT9vRxasxXLh0/F2utH4V6KVauTwJA+K62QgggxMTFCTJyMNw2VtYIwMgnCI0yYH7fNCez9xAbFkKclb/KgzHNVwDJhytfOBaguvEdFGBLqjXrzR2FV7syYUcKZes2YT+2IYvM7IXJEUyyvWYje9J02bRoVHURozL42F+NOjMfsq3NQdU0fvB7WGgsXLsT06dMxatQomgwoKEhGSxdHZ5BZgJw+fRqTJ09mPREkKJ384RZDLpbkkIsoJEQXctHJB3ExW7JkCfbWOod4o3g2ytEk+iJCxKJDX46X8zfn5x1GyVYVWE9xdPE6EAsRfZ3g6vOxi5nU/l+sHTsLsTExGFCzFbqXrAOvlx5srZpJL1YQAhEFyYSBjaUpfAOiWE/NMDcsUoQwUpg2tM4BPEgjERdFUlBINjHSxhRFyX0cEt7PlOyAYx5RUwRXE6CfZQKm2P5E9/U9UDXBDwUt4lHPLBgTzL9i7vV5mHZhOiadmYwmc5rCiD2PkM8sDu0i3mKC50RM9ZqGRYHL0frzFjpfO3ToENuKow/ILECI2rxw4QLriXj+/DlcXV1ZDzQ+Irm508rKCpkzJ6tEquP4+/ujRIkSvKaHDqCrE3vxcenisXHk5/nx+6g3phXrKY+uXhv6NJk3BOERERKG5m6l8PDSDay6ehib7p/B1scXsOzcXmoNGd6gE64fPUNdszoXro4yjaajY7c57NkchZEQIcT6kSmDHLfr5bGCpICd8HI/owFrUyBUGU8hVYkOFXE0EChlm3TiqKgIUfR5fxEfBze/J5j5dTYCruz6a57K0V1kFiA1a9akhffEEKFx8OBBNG2a1Gf63Llz7JGIL1++wMzMjPX0A5JyOEeOHKzH0QUkJ/zanNhp+/U5qufhnhvIVV62wHN50dVrRdcn9/ouPAgej56jbsb8yF3EHaf9XqFgmT/vycE5C5Zf2Idhy2fi6fV72Lt0A8ZuWIRVVw4h0S0/Jk37k9xFJaQnK4gYJiRiYhNgS5SAOkhBrJAYkFe/gLchgI2aXlobzPcGlkgpB6cyMSEr0k67MCf9N/w4Lmych5iYGDbI0WVkFiAksHzmzJn4+vUr7fft25eKEFIXRJK5c+fi9evX9DFZTpo0Se/qgJBYFkNKHWyIiIWAuid4kq+j7tfiaIcrK06h9QIVVZ+Wgi5fO2IhoisTfl06FmUI9g/Ev5WaInv+PJi2czVNziKNnAXzYciSaZi+ew1KVBX9zWnYrR1O3/2EK9ee4ePnPzGWSpMORcjZOz6IilHAhVoZK0i+TMhtC7wMAmqfBzYrHlamPhR4e+cFQZXXErBOYdYojwhRm2BJiMc/OaNoyQiO7iOzACFV0FevXk0Dy+vWrQtvb2/cvn2blt0XkzNnTuzdu5duR1Lrrlq1Crt27YKDgwPbQj8ggfXidMMc3UdSICg60Uu+D3HjGDael57DMa8zTC0VjKiUA12/prQpRgxFeIjJ6OiA6zFfMHb9AkzrMpCKkT4Vm2Bk4y5ok7s8Hl9JOe08sZQUF8TI+CWn0W/QCtRuOBbXrj9nazmy8uDJd0ze4omr6+qwEc2yqxpgL/ysPEhar1lvmfYVWJWbdVJA45YQKRT8eRufLu9PUqOOo5sYJaowR92aNWswYMAA1pOPTp06UfFy48YNWshQW0RHR9OsCjErbdgIR58piaRZn7io0D7JPxNtsqT6RPQ7Oh7WDppPcadL5yE1KkWpZ/JrSIJDHkICf2FovfbY8ug8G0md/N43MXz0Onh9/IEblxalaE2Rmcib7IHh4vE2AB17H8LNM/+DrY2gAt4rkHtWnudI2/Z9EE57Axd9hN+ZsmxM15DxLe7zB04HAdvys4E0INXRU0IlIiUNC84Tp5p4U6oPOnfuzEaUh8xtSQ0TElaQPXt2Npo6JK1wtWrV4HohJ0xd5PPF82/9A0NaD6ZeRYaKkr9kSdHFWh7yQtLuGhlJ5lzg6DPiu866fveZo3l8Xn+Flb2NVsQHQV+uSbF1QhnBILkPZfelKiR/F5I3dWLnYI8S1SqgR6l6mNKxHxtNmXduVbFj8xgMGtAMXf73Jw6TI52v3iHo0OsgLh7tKhIfiqKCYPRcwk/Lj0jW0VN8YoC5gpDaJKP4IGjbElLK7zqeH9nAehxdRaUCpFixv3Ob6yOOjo7sEYfDUSW6dNf/8KitaLu4J+tpD01MelWFLAJCcpu0ttUkkgIjrfOdfNu0tpeXYctmYtuTC8hbvDDNhJUW5Bx2alcL3t9V4M9jwLEgYeExaNZpL47v7ghHB4kqeSoQE4qQLwPwU0MZgNXBpWCg7mvgQAFA3lh6aSJEE9YPSmICqhZwozVGOLqLSgWI0qZhHcDPzw92dnasx+FwDJGIwDDERsUiS34XNqJ91DHRVSfJRYa46QqS4kEV51XV+yO0GfA/RIZHsF7qkHNraamijJIGKkLOXvqA2tVzIWf2jGxEQ0gTOPkywVyYEsVrvhC77KQxmSdZr24UBfJbsgE50aYlpF5RE1y9epX1OLqI/isGFfPff//hUVsF/EU5HI7esHfgBjSa2Jb1dAtVTnDTE5LiQBPnT5nXe3r9LvpVbYFeFRrhn6kj2GjaBMEmSfFfTlJ8f4Yhu2sKNxAVsYKowHKiuihbzeMbCzgomUZYWyLEwu85gh8bXmHCJ0+e0NIWJFQgW7ZsNDYlIiLpTQySgZbU4CPb1KtXjyaNkoSEfm/evJmuz5AhA00upY3UxVyASHD27FlaWNE6m3Z8wjkcjvpJiEtA4Bc/FKijO3frpaHo5Da9oSvnSJ5j2DxjCabtWo19nrdQvl4NNpo2JK3v/LNJJxMKY4BWEL+ACNjbW7GeFLTgiqXzIaUpnJKQOMBSRcdORIjGhcivLzC2smcdwyAyMhJlypShGb5IsWzidUQC4/v1+xNLFhoaiuLFiyMqKgq2tra4ePEiSpcujfj4P+moSXbaXr160cdEhJASGyNGyH4jRFVwAcK4fPky3r59i9s93rARDodjiJycsgeVemonNaeicCHyN7p4TmQ9nrJ1quHgqs2sJzt9Z4/DoVVbWI+THAdBfAQHaynoIgU3rERLU7pUummYXh+AeTlZR09xsBSEVEgI6+k/pMo7sV4MHToUT58+xefPn2Fubo5jx46xLYAZM2ZQsUG8eYgYIXX4fv78iY0bN7ItgDFjxlDxEhQURBuJeybrNX2uuAARIB/A+fPn8WrIdzbC4XAMlTcXn6JK77qsp19wISJCl8+BLMfWffxg3D9/DQ8v3WAjskEyaBEXLJXF2hiYFcTVJQN+/AxjvRSQ1wqipNXE1c4YL30VKIaYHA0KkWvBwsRdOORaGg6lURnsPNW0+2hQcSBhYaJr293dnS6J9SJz5sxJ3KdOnDhBlz17ihKsDB8+nC4PHjxIl76+vvDx8UHFihVhb29Pa/mRQuNkHw8ePKDbaAouQATWrVuH7yNkCwTkcDj6y63/LqJAbf3P1icWIulNjOjLe5blGN1LFVUoniMuJpYuuQj5m+KFnfD2QyDr6QalXUxx3FP0makEsRBRpRiR0FgPhDnu8E/AoYJsQJeQUwuWtgvC1V2LWE//Edcf2blzJ10GBgZSMSFZ7Pvbt29wc3P7nRQqR44ctLyEl5eoOIunpydd1qxZky4JNWqI3EBfvXpFl5oi3QsQUvWcKEArJ4mUfRwOxyC5s+USms/qynqGgXhSrg8Tc0XRx/eX1vF+ffdRrvgPMeZWf1IS6VLWMZVAxJBkkxP3fJkREChD4Q11xYJI2e8L3zgUzmLCeipG1UJE4N8PwPVigK0Cs0NSM6T3e6DKC2C3PxvUIsZGQEYrM60lbiAxG4SY19Fyt4i34dSFShJSpDtTpkw0vTARFcT6Qejfvz9d/vr1C+Hh4X+VkiDPIUKF8OaNKMwgn8S1SoLZCdwComGIT93jFsI3jsPhqB1tTiI9Lz1H5txOMDY13J898URd3ybrKaHv7yWlY3917wkyZlZw4pgsrZJKRIg2rSBKCA5pREXF4ulLX9bTPuOrWWHHMzVnGFLCKnLzJ1DgKFBCmJfWfClMcu1kFx93hflxh7dA6WfC84Tn9hamUq2FOfENQcAs1hGP9oKORr/v+msaEldM8B/6Az/af5OrER49ekSXYh4/fkxDBojrVZ06dZA1a1Y6vnXrVroUx3AQC4gkLi4uv0UYeT7BycmJLgliIUMsKpok3QsQogyNdctiy+Fw1MDpGfvQYUWf35NayWaI6PN7M6TPRfK9nN99BP9WaorlwyZjzPoFdExe4uPi2KM/EBGitBDRpAiRVXQocExHd3ZA+54H8fa9Coo2ilHCYlIwizF8wzR4B15SjKQhSCKES2ngPWGi2xS41gDY3xBYmZutTAF/4TnEykEExzIfYGZ2YWJcQhAyRYFThYDGwku+jQRC/75MtULejPH48EE7N5lJpipC3lWFUOhgSbmaqa0pjdOQZOrUqXRJYpZPnz5NrRrVq1en749YRUhAOiF5MDnpi12yrK1F3j7ieBKC2FIjXqcp0r0AqV+/Pr4d4RYQDkdTaGNi6fvWG5Z21njrIPzVlIJ4kijZDAV9ek+Gdu4lIe9rz+K12HDnJG2OLs5sjXyQwoU3jp1jvaTotAiRVXQoiUtWW9w80xPt/zmE/3Y8YaNS0KAblrWZEUKiWUfTpCJE/ncLWFQGEOa6sBfmrk7Eu48cfiqnptFroL2jSHDsdQfck2U9fhclsorcVod3oAIl2vKa++Ps+klJ0tBqmgzlMiJDRfmadXYbWFomrQD5/r3oBNSt+yeJSuPGjeny48eP1CJCXLO+f09qfiJZsMRWjvz589OlpCj79OkTXYoFk6ZI9wKEKMbypcsj4OlPNsLhcNSNpieZB4dtRuHFpVhPNsSTYcmm7+jyezGE85sWxpmNERL4i/UUY8mZ3di//E9KzeSoRISk1eRBkedIosBznRytBRHyP9x76I1W3fazUe1R3s0Ep95qvtBbEpKJEI9gIFA4pHqubCA5KYiQ2ESgfgrlNT4LIqudJ3C+EOCoZAFDVZEpxhsdGlXH7t272YhhQQoJEpcsMcTdShzvQQgODqaxJCQYnVC4cGG6JO5cYjw8POiyZMmSdKkp0r0AIcxqOQV+J0Q+dxwORzNoaiJ89+dlBEX5I6P7n0whiiI+Zk0duzrR5ntJ/tqafn1t4PfOBwGffuKt7Uul3i+pop6/ZFHWk45K4kJSQywqZGlawtbGHBuXN0VgkIrqgshjMUm2bf18ZrjkpQM+SRIiZNM7oK874Jva6Un2lgd9FCapqXjptBDmsScE8eEs8gSSi2lfBaH2HGj8BijylA2qiGrOob8n2fqMOG7j+XPhRDFIDRBSG0S8rly5ctSl6ubNm7QvFl61atWiS5JJi1RJP3Xq1O+4EFLMkFCqlHw36ZSFCxABYuaqnVCF9TgcjiZR5+ST7PtG//MoN6s6G1EthjRxJu9FWlMWdexT39g3aAN29lmNgnVLwtRcdGtY0fNwZvsBdBjeh/VSRu0iRJMoIWSMSSqklFCXG1YyqucyhVegdjIx/QVzybriC5z8BuQ4KHLFShHhFK2LB8oKc153S2CryIPnL2YJ+2qbWZjgKiA+2nsCMYnAfeGSPS0ImDhVnyrPM8jg/0TvixJOnz6dLitUqIC5c+eic+fONB6EuF7Vrl2brlu0SJR2mASpd+jQAQMGDKBz3LFjx9JxEgsyevRoWim9QIECVJiQIP2GDRv+FbyubrgAYcTGqjBPN4eTjKfe6W/SJQ/qmJiS/UUHRiHSNwzOldX3w2roE2rxZ5O8JUfaNqSld7b1WA4rOxsMvzoLHdf8y0ZFKHKOwkNC4ZxdtuuZiBCDEiJyQm7wmpikIkA0SEKy7GXaZkmLDDgjiIb9NYC8GQSRdA74mKyG410/oPxp4G2oIA5aA0Nc2Aop3BDm9kNESZnkxleYfs0ReQhR+gj7IYKnzitRq/RCEPH+wE7heGYJ411vADWF4218Cah7AWh6WXjtB8DnlGpQxsegXsnsel+UkIiFJUuWUBExYcIE7NmzB4UKFaLWDsm6Hxs2bKDhBfv376exHwcOHICdnR1dTxg/fjzatm1La4OQc1K5cmVs2bKFrdUcRonEdqMDdOrUCXv37sWNGzdormNN8u7dO5w5c4ZXQueolLRER0m3pBkuOCJKQrnzIjmhu9z5ONx7Fke2ernYiHpR9tg5hsWD3dfx8uQj9NwtqkacGrJcO75fvbF44AQsOL6NjchOpag/bht6S6TIrURWxk2/BCsrM0wdk4oFlAX2yow820tsW2drGI50soWdBRvQMic8Y7HrWQz2lhbFprz8BYx8CETFAxYmQE4b4FkQcLU+YC0ZzyHl7UcJQq+iIBKeKhjDnP+x8F0RdLJ9CnEjPwWBMlcQS3bCehdXoLITUFwipMU/Cjj6FdgkHFuhjECbCraYeS1KONdGyGQlakFxVjByb0DnmYpALAnEVenLly+/CwKmBREG1apVQ8l7FWHuJt8H71HvKQa06E8tHYZKurWAkAAcUgGdqMmVK1fiVX8uPjjKQQSHZEsLebdPLyhz11zyud+vfUH4t1CNiQ+CMsfOMTzubLmMemNasV7qyHLtbJ6+BM16dWY9+UiPlpAHT3wwsHdZ1tMu3UuaYd4NGYokaojV96OxtJGVyCVLoKg9cK6uKB3vwRpA7azCBLphMvFBSOa1tuaH8NynwLycbEABNgn7JJmzUsLJDFiaG5guzPv7FUgqPgiOlkDv/MI13ghoL/zcb3ocgz3tbHCyiy3m1bNCp2LmGFrOCIUsebIhXSLdCRBSJXLKlCl48eIFTWXWu3dvRK+wBoQLnMORF1UKCMl9qWJ/+gyZjMk7mZfc/tmi+3g0+QYanGzHRjQHFyEcMZlzOeH7y8+slzZpXfdf335AtRbCDFFB9F6EyBkLEh4eA0eHNGobqDMOhOyb7b9HSQtc/6ThQHSJ109OaHQiXDKwKSCLCxFjJ8yHOgkTfvOUZohkl2y3RwOBlyWBhilkxkqLX6yuyJVgQBWhHw1dgcOdbJA7kzFIuBVZ1shlisrZhAmvSQomFo5WSFcChJjDJk+ejIEDB+J+j7dYmO8/jLabw9ZyOGmjSZGgydfSVWSdzEtu53P9G76d9UKz611gbqdARKQKSGsiyTFsSN2ZNU1m4fPD9yjRsgIblZ2Urh0j5uetDPomQi5ceoxps3Zg555LiIqSPZXtlRufYGKqhimOIoKFCYFi7g5ouCMMT3zUJETEgkPcxCTrE/erApmlnBsJESITwi5JhE0PQUBM+gKM+ASclTPL9Glh+4bCyx4qIOOEVIoLmKzEqDy6naMM6UKAkDCXxYsX0yIuEUssMMV5KeKgvaI0HP1CV0RAehYhKU3IpK17u/U5Sk2szHraJaXj5hgeQV/9sXfABiyuOgGHR25Fm8U9MeHJEljYJi0mJivJr52IsAhYJCtMpii6LELevvuGuo3HYdiotahZfzSWrTwMe3tbPH76HuWqDsaJy3/fxfb2CcWOvS8QEREniJQ47D74AiMmXcClI13ZFrrB2n9yYkW/gljwzAzVdsWh9OZo7H6uZH0QaYIjJdg2pV1M8MY/hcm4nCLkXHORa1QuC6CR8NRpghDZwjydYoSX6O8F1Hstqpze5A0w+KPI6iGmgi3wLBxopnyW9DQxThRmflosSMhJisELkIiICIwcOZKmJLvzPw8kCv84nJSQFBvipkvo2vFokuQTspQm95lLOsPv0Q/W0z7kOLkQMVx8PbyxsNI47Om/DkWblsXIm3PQ/8REOBdUPvOa5LXz+t4juOSWSBWkJLooQqbP3ome/y7B8MGtqOjYtWUsTh2dhWGDWmHJ/L54dHs1Nm8/hx4DjuH0hfdo2nEvqjTair7DT+HJSx/Uabkdzbvsw/krXji8vR0sLWV0uZFl8q4i3F0ssWdQXtyYWhAPZxXBvHsJiMsjo4AQIxYcihy38Jws1saIIHlvU0JOEVKwGNDbWRAaGYHZOYH1ws9vU0Fs1BaER+UMwIXCosrpe/IDRayBmq/+uFvlFTT1Dw0lIa2WJYQmOuLoBgYtQEiRlTFjxtD8x2tLKpb5gGPY6LLYSAkuQv4speHevQi+nfFiPd2BixDD4/KyE9jecwX6Hh2HAScnoWjj0myNaiHXjoWVJSLDI9iIaiAiRFeEyPWbL3Dn3hvcurIETRpVwLRJ3eDm5sjWijA3N8WRfVNRslQlXLzmhZZNCuDWmf/h5N6OWDKrPu6c/wfnD3XB1tUtkDungkEJsqDIxF8KxKPO2sIEYVHMJCApLJK/RkrjcuLhHYWK26Mxo44VG0mBZHEhaWQ3JFsAAP/0SURBVEIOS2h1BBFSVzj1y3OLREe3LKLVBJLFqp8gVEhm5AimQIg1xEFDoRk17T7j6nbDzSqlbxi0ALl//z4aNWoEZ2fhiudwBPRRcEiDi5CUMbe3REJcAsK+6l7RKS5CVAs5n7I0dbCt+3L88PDG6DvzYeesxskuI7Z8LN55vWQ91aILImT0+I3Yu2M866XO8CGtqeDo3U2zlZtVzdPPEbCxMIb9X6mmGCoSHZJ0WfMBuwfmRYumhWTbrwJxIbNyiCwbKUFy/tgKs88PUUAV4ZKWrAGiTkyNExEfr6b4G47cGLQAuX37tsZrinB0g+RCQ9wMCUN7P6qkxubGONvkIM2GpWuoc1JsyEgKCnnPobTnSmvy4Ovpjc7r+rGe+nlx8gGyl8ot93HKijZFSI/eC9GxXU3YZ7RlIzKgRHV0XSAiJgHd13hh35C8bEQzREQnIGsmCcGjJhGSGqQ4fZnnwJCPwCbh7dfKyFZogGL2ETQLKkf7GLQAIWX3M2bMiDlYyUY4hkJyYZG8pRfS03uVB7u89mj7/B8EPvuJh5N10+dXmcmvoZP83Gjq/MjzWplyOMLvnQ/rqZcw/xCcmLQbDSeJ0kqr63xoQ4RMnr4NVlYW1KqhVeS1MihplRi35xvGNHOBYwYN+R8x5nXKjurTPViPoWERcrsY8Ei41E4VAipmYIMaom7mH7iwZSLrcbSJwQoQT09PPHz4kD6OQBRdcgwHXkX8D1yEpEytHU3x620gXq97wkZ0F/HkN3kzdHTxPctyHAXqlMCTw3dYT32QlL7Lak5Gn4Njkrh66cJ5Uobbd1+jau0ReO3xBetWDmGj6YdHH8PRtWpm1tMcLcrYw9bShPUk0IIlRBs45M8CvxDuhqULGKwAKVCgAAICAuDq6opTgw8hLoJfcBzDhYuQlKm7rwU8NjxjPf1DPBmW1vQRfXoPqR2fcwFX+H9UX2XlmIgYzCs7CkdGb6fiQ1pWLXWcP3VbQR48eosS5fph7sK9WDz/XxzaM5mtST988I2GvbUUEaAhAsLiqAtYuoOJrMol89C6cBztYtAuWHfu3EHHjh3hVN0Np+vvxdmmB/HLI4Ct5eg73AqSFC5CUsba1RYxvwzPEqoPE3nJY9Tl40yJlI7ZwtoCcXIUxpOXH2++IDo8Cj13DVdJSl95UJcIOXHqLgYMWYEr5xfixKEZqFCuIFuTvlh13hf/1nFiPc2zoXculJ/0Gu2WvUeS2nzqsIJoGhmOL1fWjAgODmY9jrYwaAFCyJ8/PzKXdULzm11RcVEt3Bt9Bcer7YLHf8/ZFhyO4cBFiHRiw2KQEGfYNYB0YYIvPgbJZghIey/3d12He61irKd6cpTJhy7r+2NJ9YmYWWQIFlebgDtbLrO1f1DXOVa1CFm97jiWrjyCO9dWwCGThh3/dYzaReyw5LT2ahXVKJQBj+cUhrWFMU4+CmKjyrPOE6h5DqhwGlj2mg3qChLiKjLoO3vE0SYGJ0Di4uJw7NgxLF++HDNnzsSC80thwvwd7QtmRoMTbdH4XAeEeP3C0Uo7cKnjcYR8+EXXcziGABchf1NidEXsL7gR0YGGHw+myYm/+LU0+ZraRPweg32C8On+W1TsUYv21UW+6kUw/vFijLwxh7bbmy6yNUlR17lXVoT4+gbhydP3aNp6Mi5fe4bLZ+fD1NTg73umSbPS9rAxN4bPr9QtaMQ6seDED3Re9QGtlrzHrCPfceLxL/xSgUu5ufA5ZM5girDoZK5YClhBLglaioiOD6HAxXrAvcbA90igojB2V4MZrmQlKi4RtrZyZFzjqAWD+yUIDw/H9evX8b///Q/fJoej/pHWsHZJeqGZWpui/JzqaHmnG4oOK4vbQy7gWJWdeLnyEduCoy9wNyzpcBHyB1IT5MGk66i0vA5O1t6DhHTi+6wOYSC5T1XuV594GHYdqxpOR89dI9iI+rF2sMX766+QmKg/Vrz+Q1agbedZWLbqCKZO7JYuYz2SkyD89BC3p1qzPPH8SyQ6rvBCndmeqC30yZKMd1jxAcO2f6GPC454DjMTYFxzF8zu4AbXTOa4/CoEjee/wz/rP9L9KcP1N2FKB8IT0THsviBC6gMLy5JaG6LxBWWA03WBqc+AmV9FY2pHEEYr70ajwoZQNN4RhtpbwlB9Uyhq7Y2nBRjFBIQnwN5e/bV7OKljcAIkMjKSXli7M15hI6njXNEVDU+1Q7NrnendUbFVJMInjG3B4egnXISI8PjvGXK1yIf8XYrQGw8X2x9la9IPigoGSbGhyPMNkWNVd6Hs2mrwzvuJjWiG58fvo3y3mqz3N+r6fOS1ghCrR5OWk2BhboYblxZj23+jUa6MO1trYMhiLZDg7PNgxAsa8sqkAvi2ugSuTSmISxML4LLQJ0syPrC+E6oWsMXewXnxfllxDG+cFcVzWKOwmxX+qemIpd1y4Pb0QqhVOAPKTnqFu+8Um6sQa0rHSg6slwwZrSBhcUCH68Dx2oCtlGzCDubAOUGEnNaAk8nXcKDkmhD4hiXgTu8MON3NFpd72uJ6rwzY2i83Gi14K4i+CLptQEgsnJy0F4PDEWFQAuT169eoVasWevfuzUZkx1iQ7WWmVqFWkSKDSuNK91M4WWsPvl/7wrbg6CrcCpIyXIQACbEJMGK35bI3zkstoF4HkuXBTyekJSYk16e0TXrm+5UvsC+UGc6VRUHhmjxHzWd1wZmZ+7Gs9hTExUh3wVHX8aQkQs5ffISO3eagUo2hqFl/NOo3HY+e/y7GwH4tsGxRf7YVR0w2BzNEpWGBrV4wA9pWcIBzxtTrg3Sr5oirkwth1lEf1JzpQV2zZCUmLgGHHwRhVNOsbEQ+7n2LQ9eD4ahzHlhYBsgtxZvJPwpY/xaoewH4peaZ5kdBgzW5BBzrbItZda1gLPl6gpjK6WiOR7MLo/vaj9Sl7faLT3BwSEF8cTSGQQkQUniwdOnStPigMmStmg1NLnSg6TvfrHuKoxW304rKPJUvRx9J7yKkYK8S+HbuI+sBNbc2xbMF91gv/SIpNMSNkzoW9hbC34FY1hOhqXNnammOvofHomjj0ljTeCYb1RySIiROmMAS0bHv4DVMGNsJd64tx9XzC3H+5FycPjYLjRuWY1uqGT2rhk4sGSQF7k8V1aGwszLGydH5sX9oPozY8RXegWlnZSPblBz3CnM6ZGMjKZCCFaTv8QhMvhSFXmUscG9IJtSSomHOfgeqngP8BBGyuxrwpgVboSYWvATmNbNFTvuUp7QOtqZ4PLsIEhITERIaBQsLC7aGoy0MSoBUrFgRy5Ytw7hx4xAXHM1GFcfSyRp19jSnGbQI51sewokau3Gq3j48nnUb4d6hdJzD0XXSswghMV6F+5ZkPeFHz9wYOVvkp99hDkceMpdypq66we/+zhykCRGSq4I76o5qiVzl3XFq2j42mhR1HgcRISEhEYL4GIIJYzph07oRKF40N1vLkYUcmc0RGhnPeqrByc4Ua/7JgTbLPrCRvyHxIt3XeKH54nf4EhAD10xmbE0qSIiQr8EJqLghFEWdTHC+hy1q5U7ZQrNdOIz1FYBJgmZ1smSDqiKZLiJuYBd8gIZ5pbyfZCKKWEZIPE2V0vnh7e3NRjnawqAECCFLliyYMWMGro85iowJqkn1R9yzSowqj8bnO9BYkQbH2sDK2Rq3Bl6ggoS4at0ZfgkBT3zZMziahrthpU16FCF+j37QjHf5uhZhIyJKT6qMr2e8WI/DkZ3au5vhfKvDCP34dx0BTVmRms/pgtfnHiPsp+ZrGTRsMRHrVg1Fsyb8N1cRfEPikDOL6u++1yuWEf3rZkHJ8a/QceUH6mYlhjwuNvaFsI0dHs0ugndLi6HH2qRB7D3WemHMHunR4j6hCai3LQx72tlgcMVkxy6l7sbIwsCSN6wjRoawEnm45w90vQHUvwCsEcROErerVPD0icLL99/h5qbZ2jqcvzE4AUIgQehTB0+ExdQo+Ax/C7NQ1VYcJT7khfqURP2jrakgaXqpE1xr58TzJQ+oIDlRczeu/u80vl/6zJ7B4egGRISkFyHy7fxHXO1+EvUOtmIjSTEyNmKPOBzZsc1uh8bn2lMRIs2VT1MipOumQVjXci7rJUVdx+Dn7QM4uKBMqfxshCMv3atlRtfVKVsqlKFHdUc8nVsEHSs6oPoMTzYqCNbF77Gsew4aN0JwsTfH6KYuKDH+pbCdBypNeYPsmS1wyzMsSYrfJ58iMP+1DRUfJ7rYIncm2aaMZTKLgsL/QgUiJP8RoPo5YK3w9nrkBW43EkRIdSnFB1NwIdtxIwDrp3RjPY42MUgBQihatCitAzK+/WgknBBlPlAbwlnM2Swfau1oSgVJs6udUahfSXw44PFbkFzufBxfTqnnR4cjgltBZCc9iJA7Iy6jzZN/YOEg3QeAZMB7v1vXqmVx9AEbtwxocbcbPLe8YCNJIQJA3ULEpXB2lOtSHetaSBch6mDP4vVo1quT0vVBDIoUJrop0btWFmTLZI5mC9+xEdXTslwmmJoY0Toj1z1CYWFqRC0kknSu4oAX84vi+pSCuDOjEGa1d0PWjGbYfj0AvTd+oqJk3nEfGjtx6X+2yJ9Z9ukiCT7PkJKHVwqn61qwsOox0FD4Sa7xEqj7StQ6CfuqLSxrCmOkuVoD1xsAW6sA9VzZk+Xge1AMPD4KQpqjdQxWgBD69OmDWbNmIbiy8vEg8kImN9XWNfgtSEqMqUgDYYkYIaLkQrujdPITF8UD2znawdCtIeZ2FjTeIyVKjK2It1ulTyA5nLQwtTSFdVYb1pOOukVIjYGNkbuiO/YN2sBG/iB+7aiISFzYcxRH1++gfWXwePgUNVs3oY+5CFGcRV2zIzQqHmFRShbySIWZbd3QYO5bDNn6Bdv6yxans6Bzdjz/GonWgoAhomTfkLzoUzsLnEumkUZZwg3rtDew95MgKASRIAvkFJCz4CVM04oK4uJsYeG5RYGLRYR9FQLGuomWV4Ux0mTabyqicHXPnFh/4BrrcbSJQQuQ7NmzY+PGjbDPpf10a5lLOqHyirpUjBBRUn52dQS+8MO5JgdxovounG6wH0/n30WUfyR7BoejGQxViJDJoe/tlAMNLR2tEBfJbwBwFIMUuIQMXnzqFiENxrdB4Gc/vDz9mPbJcV1YcARbuy1D4+xFMbbF//DyzkPcPHEeY4THMVF/CrLJjVHSN8xFiOIQy0JQuPp+f2oVyYDn84vi6bwisLdOPaWvmLzOFvivTy40LqlYJlFS2L3tVWB6CTaQEkwfHA4ESjwVruHXwHY/YGcynUPuH5UUNL6lCmeqVsJOHe1VEx+sacaPH48mTZoIX0MjNGjQAGFhYYiPj6eZX48cOcK2Ao4fP063IS2fIMbu3k36GxQXF4ehQ4f+3qZVq1YIDtZ8PJlBC5AOHTpg5cqVCJvmA7vY1O9UaZqM7g4oP7cGmlzqiGbXu6DugZYwz2hBXbVopq26e6l/Mcm4wpEdfXTD+jjaE6+bPZG5vev9CnEBaadblBdDEyLVNjTEw6k3WU86Wcq5cDcsjkKQJAYOxbOwXuqoW4T0OTQWxyfuxOcH7zGn5HBEhkSgap96mPP1Pyy/sA/DV8zCopM7kDlrFuxZ8re1hKN5/ELi4JbJnPX0gLRczfJlgp3wdg7WBJa/AepdAFLLCvw5qzCh/gS8KQ1cKAxcKQLYKjIjTR4En9Zxmloj1lQ2QaZrHDt2DKdPn6aPz58/j5w5c1IhQkpQfPkiqlnn6+uLFi1EeY9JWYoPHz6gXr16iJK48bB06VKsWLECtra2KFCgAI4ePapQ/TxlMWgBQk7s3LlzMa7DKOT5TxR8pauYC9/cwv1K/cm0dbQ1TG3McKmTSJCcbXqQ+hsnpFHEiKNf/LoYgLigOBQ+UUrmlvXfbHj372t8Gq8eH2JDESLEwhGfhotjuRlV8WLJA9aTHUMTaxz5+XjoLXK3Lsh6aaNOEWJqboqu/w3Alq5LMeDUJFq0MF/1pJnfCBUa1IT/d8X838ldU3MptRO4FUR+SPapuIREmTM36Qvk7TR2Aw4JIiS7DXBAEBgpkUm4lGysheekoRdUzWOrqjCJ+c56+kVAQADMzc0RGRmJdevWITw8HJcuXaLrsmUT1XUhVhLCyZMn8ejRIyxcuJBaShYvXkzHCSQ0wVQQYf7+/vDw8ECOHDlw6NAh+Pn5sS00g0ELEDGFChXC58+fkRifyEZ0H1NbcxQZWJpmWyGCpPrGhgj7FIzTDfbheLVduNTxOM3yw/kbfbKC+Kz7irwrCrGebGQonxGFDpWEmYMZvkxVX2IDQ5hgp5XpinzP8nUpjNtDLrIR6YgFR3LhkdI4x/AJeR8Il+ppFHNLhjpFSI4y+TDNczUccia1yki+ZtDPADg4O7GefDy8eAPZ3aXHEnARIh/9N39C58p6Von7/Xv2QDa65REm+wGsI4VHkuuICBG31Ei+XkoK4LTYd+Y1JizXzxgQZ2dndOzYEZaWlujbty8VFiTZEqFKlSp0ef36dSouiKsWoXv37nRJLCaEr1+/UosJsYqIizGSfSUmJuLBA/lvxilDuhAghNq1ayPytuZ93FSFtYstykyviqZXOqH5jS4oOaESPh15h6OVdtCA9rgw1bvk6DO6LkK+zvHCmzZPYWJrCmNrxb6GLoNzIOT23wXRVIk+T6yJtVCWVLvFhpeD/+MfiPBNmjdSEWEh+Rx5n8vRH0gRWjM71ddyUDev7j5CpcZ1WE8+TmzajRb/6lj60sjUXSx1kW5rvKjf/eAGzmzEQHif9G8RqZB+7ScgzWljs6BlJj8FbjdmA5JIipG0BEly0nK/ci4DC1tnva2CPnr0aPTr14/1QIUEsWY4OTkha1ZRSXpSYFGyxglZZ2Njg48fRTesicWDQAp3iylVqhRdvnz5ki41RboRIDVr1oT7VcMpPJO5eBZUXVsfLe90Q5F+pXCy7l7c6HdOFBjJoeiqCEmISkDgCT9qxXDfWpSNyo+xpTEs81jD/5D6C2Dq40T69bonyNZQtuwvlZbWwclue9QiHCT3qcr9crTHoxm3UHRQadbTH3w+fUXBMvJbK+JiYuD7xRv5ihdmI5zfyGEZIAUCi2azwrpeOdmIniCn9UPMkrJA+dPAlR/AJaGVOQWUPgmc/AbcbChjcHlKYkQB68fbUEcUKF6V9dSPOLA78KSf3C3kTfBfLlHdunVDpUqV6GNisSA31mOE7yZxtyKQ7Umsh4uLC+2LyZw5M37+FNSggKenqD4MCU4XQ2JJCMRlS5OkGwFC/Oaio6NhAT0K+pIR1zo50fJud7jWyoljlXfi/vhrwiyXrUzn6JII8dvrA48Oz+DZ7bkgHKzYqHLkW1sYgcd/4uPYt1TYqBN9m0B/POSJokOFv4CpIH5P3q6fER+mmYxY4tdUZeNolqCX/sjeOC/ryYe6A9JTIzZaMUv54sET0XnUnzuv0uBuWKnTZ+MnFHKzwtjmSSeHOg0RHrKIj2TWDzEkHoQIjTkvgAUvRSl0HzcFDtdkG6iStKwfAhcfe6NOHcUsgIpAAsIJX2Z+wPt+r+VqhFevXtGlNDZs2IBnz56hR48eKFeuHB0jsSEEB4ek7n1EgBDBQiBuWwSSOUsMCUYniNdpinQjQAg+Pj4o+iwvHKFnvpcykrdDQbS63x022TLgSPlteLHsIVuTvtEFEUKCzQMO/USuuflR6EBJFNiloj/WwjfYfVsxZKiQEZ6dnuFV48eIeq/ewpv6MPmNi4hDWGQwXgY8/Ot4JZuYmO/RMHPU35sTKb0vXSP5cYqbPhH2OQQWmaQXt9R1TExNaDC5PPj7+MLrhQdqt2vORgwUBe/yp8Xpp8EoMPIFQiLjMbW1ApXztIGswkMGbE2BC/WAc3VFj1WCAtYPwtegiN+uSprA3V2UV7jz5/74N3GsXC1LsazUcyclSFA5ceVbtmwZGwF1tSKQYHVJSLC5iYkJfWxnZ0eXQUF/RCNx5SKI12mKdCVASE2Q8MuByLvZEe7Iw0YNDxK83uphD0T+CMPRCtvx/dJntib9olURIvy9/7bgE9x3FaMuU+rAsbUzCh0phQI7i1NriCbR5GQy+Wul1C6vPIGMtWW/0WBsYYREA8owJ3ku1IHk/uVpKZHWel3h84n3OFlnD8rNqs5GFEMTVpAnB29jSfWJWFZ7CkY27kIbKUoYIAgKeehbuRkGL5nGeqnDrSB/+Owfg5ozPbD7VgAezCpCi/rpBfIKjxSsHxpFBuvHD+SEqxzV3HWZwMBA4WN6j5IlSyaxZBBLh5WVFb5/T5rliwiQLFlEySkKFhRl7nv37k8WTZKkiVC2bOoeA6omXQkQY2NjDB8+HJkyZUKh09lQEfrnwysP5efVRNNLHfFq3ROcrL0HwW8D2Zr0ibZESEJUHOKCY5EQqn4XH1MHU/qt1ma6ZskJp7yTyuTPTd5k5dcFfzh1lt3VwTSzOeJCNOOCpWkUPYfJnyfZ1IW6968sj2fcQtuXvWhhWV3my6P3ODvnEAadnYphl2dg8eldtG15dB7O2eWLhbRzsEfRimVYjyMLb32i0Hi+J7b0y42dA/PAzkoPploqtHroIvueGqF9v6Wsp988fPiQulRVqFCBjfyBBKB/+/aN9USeP8Q1K29ekQAm5SkI1679yQR2584duixaVPGYVEVIVwJETMuWLWmqsp5oDydkZqOGCUkzWu9AS9Tc0gQ3B5zH+ZaH03W1dW2IEGNbUxTcVRweHZ+zEfWSsXom+O35wXraR3LimlZTFfER8VRUcP5G2nmX1rSJrhyHJG82PoVzFTeYWup+EbNDI7Zg8NkpMLdW7jsQ9isEpmZmrMf5CykT9o9+0Wi99D1Ojy2A3FnUn21p391AVJj8GjVmemDnzVTy3qaEvgkPRdyvjEzwMyiSprE1BGJjY+lSHDwuCYlxIeLk4MGDtE9iRQiNG4tSjhGBQmJEbt68+bs44datW6mLljiWRFOkSwFC/ObIhejl5YWZGM1GDRvbnHZocrEjSoyriPOtDtMCh+k1da82REjog2BkqGTPeurFqYsbfDd/o/EgJOg93aGg8cc0oxki36o3foYjP7oiRN6sfYrKS+qynvKoyw0rLiYOCQmJsHX645qhKCtHTUf38UNYTzbSsxvWTc9QtF7yHmfGuiOnmmPKXntHot5cT+ridWt6YVwY746J+74hTNZkJKoQHnrifvUsugiKZdbfMgzyMGfOHDrHbd++PbVoTJs2jbppDRny53tMaofEx8fTeJhcuXLR1L1du3b9K3hd3aRLAUIYOHAgli9fjitXrsAyOv3cKXWu6ErriBToWQyn6u3D9d5nEJdGtWhDRJMiJC4wDr5bvyPntLR/KFUBccMqfq08ipwujcS4lItvRnqEI+yRKPjMkAi+FQSrfKJgPHlwHZgD31d+YT2OrqFNIfJkzh1ka5hHL/5iPtxzA+41k7pSKCJ2SOpdr1ceqNaiARsxYJSciH8NiKFWjxmHfQQxUAjZ1Wh9nXrQGyXHv8LoXV+xvX9uHBuZH6bCdWku/HdweD7UmPkmbRGiTxYPSRQMPt9/yxetp6debFafIMW1iSuVZC0PMUREXL58Gblz58aHDx9QokQJ3Lhxg2aCFUNqiUyfPp0+Jql7e/XqhdWrV9O+Jkm3AoR8GIsWLaI5lCMG+cBMfQWldZJs9XOjxZ1uNJXkieq7cX/CdbYm/aBuEZIQkYAXNR/As8sz5F1ZSCvfNjMnc0R9FplZxcT4xAjH9BxfZnvh547veFbhHj1WXYYcc/TXqDRb8OVAWh0+Sxf5U13alMpARVno3fRxp0xf0YYQIYk83LsXYT3dhgiQav2UEw0RYREYWLMN2gz8h43IR3qygpSf9Br5hj9HQGgcouMS0H/TJ2y55s/Wqp6LL0PwdG4RnBrjDhf7pEKnXB4brOyRE/XneqL2LE/8d8UPCZI/7aqweojRE+tHVKIlrMwSk0zA9Z08efLQgoIpZcki40R8kNiPp0+folixYmyNCBIPPWXKFPz69Qvh4eH477//fmfQ0iRGieLkwFqmU6dO2Lt3L1VqVatqrlAMgfjBETVoPDcT/JE+A7VJyt73O1+h8MDS1DqSnlDXZIbk/rbKY63QZFhV+O3xQeBpfxTYInymzHX9TdunyDE5L2xKZKD9F3UeIi4oFtZFbAUhEo/EmESYZDQhvop0PYFYUkiWKGNrE7qtaSYz2ifjRmZGSIwW1tmaIiEynpp/jSyNER8SBxMbE8SHx8PETlhH6myYGMHYSpQOkGybGC28VgahL4ynhWkG4Q2Ypr4dOZYcU/PCVHg9RSC1VN71eknPRfYJhpspz5BQ942E71e+CL+PD9DgWBs2olpKQrXHv6rhDFTqWRtlOiT9Oyrr65C0uwNrtsb4jYtRsrrix1YpSgMxb6qqhK7opFx4XvnJr7Gwc3aaZrdJSXs8+xKBPXcCcPllKJqVscfklq7ChI9tryCkvvD992E49zwYNzzCcHmSKJA4NUIiE7D4lA+uvA6FWUwUjIWfTrKfve2s4WyrgrthmhQgKVk+ZBAgRz+6wc02BuWGnGIjijFgwACsXbsWX758Qfbs2dlo6pA4i2rVqtE0vLY55Etxe6T4NvRq8j/MnTuXjRgeXIAwlixZghYtWmBR3k1ISK9V/IS3fXvYRfx84IPy82rAtUYOtsLwUYcI+TTuLRzbZYVtGc3m1k4OKYDot8sHlvlt4DY8J971fImiF5Om2yNpgiOEP5ju29OX+EyJT+PfwUgQRTlnacZtjqM8qhYi0YFR+HT0LZ4tvI/WD7rThB7qQNUChKTerd6/Icp2qsZGRMj6OtO7DUKtNk1QvWUjNqIYBi9AhOcM2vIZ7i6WGNJQenDz0tM/sOmqP65PKQgHJYpg5Bz8DDULZ0DtInZoV9EB1uZyCAiJ9+bhl4Dex8LRIJ8ZOhYzR7t9osJzq5pao2oO2Y5v9/MYVEsMR3ZN3DBPJjyINYckeKR5IJj4WH3eF5uv+cPcxBgumcywuGv2JMH/0266YsrKw/SuvzJwAaJ6tOAUopsMHjyYumQV887PRtIhwtVQeUVdNL3QAa9WPMbxarvw/Vr68IlXx11UI1NjxPppP9A/S0cXFD5RGpmbZhEm1m/hMvBvYZltTC5qqUjurpVeIQUjiTXlw8A3bISj66jyJgLJeHWi1m6aurzOvhZqEx+qZlWD6chXvfBf4kMefD5+VVp8EAzdDYsEgb/8Fpmi+CAMb5wVeZws4K9kCnZTEyNs658HPao7yi4+iPBIJqwKZjHGzd4ZcPptLNbcj8LsOlaomdsUNz7Jdnw7n8Vg5b1oNL9C71eqDyI8mPiIiAWa7QpDjc2hqL89DA23hyLj7F+Yefg7Kk55g68BsXgwswjuzCiEya1c0W/TZ9Sf+5a6oFWe/hav331WWnxw1AP/VBhmZmaYP38+vJa+QoRnKBtNn9DUvYdaouGpdni16jFO1dmbLmqIyCJC4gJiaFVzMSR24u3/XuJN66d40+4pXjd/Ao/2z2gLvh6IX5d157yRwnykUGHmVlJqGAh/TRIEAWKZXT8rPKsD6splb4o3rZ4gwiOcjXJ0GVWIEFLp3HPzC7R99g+tpZS5uKiAl7pQRTashIQELK42AWU7V0fzWV3YqGLEsNSc6QYZrR8nbnhjwIKHqN73Emr2u4Q2S99j35C0LaQRMQnUSqIo5K6/vY3IbVUmpAiP5FiaGeHom1iUdDHBSc9YjK8u2/GtEsTH0U42GFYIqHgaKC+0CkLrpMoQ0mRWjwrrQzCisiWu/ZMBF/9ni6vC8usoe0THJeLQsLyY1ynbbxe3UrmscW6cO86Pd6duaqP7tkO/aoYT+2FocAEiASlDT0RI+A4/NpK+MbcT1RCpsbkxbg2+iHMtDlG3BEMmNRHif8AXnt1ewnfbd7xq+AienZ/jRd0HcGzthEKHS6LQgZIofLwUCu4vQVvx6+WRe4E7e7Zu47v1GzI1dEw3vwg/fn37q0kj5+z8yLuqELwXfaJCJPhK+i7mqQ8oK0JuDjiHausbsp5+8GDXdTjmdkbFHrXYiOJkcs5CrSCqwJCsICOXPUHL6tlwcF4VzB9cEm8WFYNzRsXdqmSBiJcq09/QOBKZkFFMnepqi1FVLOFmZ4xOxc1RbVMo1j2IZmuls+JuNEoJgsX5RzB65AXuNxa1e0KrmRWodlY4XmUMPRJWDzFdD4ajf3kL1Mqd9DzbFcmHWe3d4OaQsrj4GGKDm08+oPbke2yEo2twAZIMUoylYAL3+5aE1BBpfK49So6vREXIueaH8MtDgYJHeoI0ERJ03p/GUhQ5WRoFdhRDkbNlkH9zUaFfBg7NdbsqsiwEnQmA0z/yVUjWR1ITG5JiRLKZu1ki/39F6OfuveQTAo//ZM/QHsmPkaMaSMyHiaWZ2q0eyVHWCpK/ehH4vvXG6sYzMb/8aHg//8zWyE/7oX2wY/5K1uOIKZTbDiUL2MMpkyUqFJG9gHHZ3DYyFQgkqXOLjHmJYmNfYvGpH2iy4C0aznuLqa1d0bJc0om5slibAQMriOIkZta2wrJGVnjgHY9KG6V7f5DYEeJ+tbaZ9V8igd">
            <a:extLst>
              <a:ext uri="{FF2B5EF4-FFF2-40B4-BE49-F238E27FC236}">
                <a16:creationId xmlns:a16="http://schemas.microsoft.com/office/drawing/2014/main" id="{D722D246-334B-68CB-BBA7-D3F03503CC65}"/>
              </a:ext>
            </a:extLst>
          </p:cNvPr>
          <p:cNvSpPr/>
          <p:nvPr/>
        </p:nvSpPr>
        <p:spPr>
          <a:xfrm>
            <a:off x="1908175" y="13795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578;p5" descr="https://www.tropicaltidbits.com/analysis/models/cfs-mon/2025091100/cfs-mon_01_apcpna_multimonth_samer_1.png">
            <a:extLst>
              <a:ext uri="{FF2B5EF4-FFF2-40B4-BE49-F238E27FC236}">
                <a16:creationId xmlns:a16="http://schemas.microsoft.com/office/drawing/2014/main" id="{16F4E5DE-127B-0683-7A3E-8759EF7996BA}"/>
              </a:ext>
            </a:extLst>
          </p:cNvPr>
          <p:cNvSpPr/>
          <p:nvPr/>
        </p:nvSpPr>
        <p:spPr>
          <a:xfrm>
            <a:off x="2060575" y="1531937"/>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 name="Google Shape;580;p5">
            <a:extLst>
              <a:ext uri="{FF2B5EF4-FFF2-40B4-BE49-F238E27FC236}">
                <a16:creationId xmlns:a16="http://schemas.microsoft.com/office/drawing/2014/main" id="{7C7253B1-04C3-A537-71F5-BAE2921C7592}"/>
              </a:ext>
            </a:extLst>
          </p:cNvPr>
          <p:cNvPicPr preferRelativeResize="0"/>
          <p:nvPr/>
        </p:nvPicPr>
        <p:blipFill rotWithShape="1">
          <a:blip r:embed="rId6">
            <a:alphaModFix/>
          </a:blip>
          <a:srcRect/>
          <a:stretch/>
        </p:blipFill>
        <p:spPr>
          <a:xfrm rot="-5400000">
            <a:off x="4873583" y="1486441"/>
            <a:ext cx="1224001" cy="159120"/>
          </a:xfrm>
          <a:prstGeom prst="rect">
            <a:avLst/>
          </a:prstGeom>
          <a:noFill/>
          <a:ln>
            <a:noFill/>
          </a:ln>
        </p:spPr>
      </p:pic>
      <p:pic>
        <p:nvPicPr>
          <p:cNvPr id="36" name="Google Shape;581;p5">
            <a:extLst>
              <a:ext uri="{FF2B5EF4-FFF2-40B4-BE49-F238E27FC236}">
                <a16:creationId xmlns:a16="http://schemas.microsoft.com/office/drawing/2014/main" id="{BD47E077-0AA8-2185-0AF1-877E0DA6A55C}"/>
              </a:ext>
            </a:extLst>
          </p:cNvPr>
          <p:cNvPicPr preferRelativeResize="0"/>
          <p:nvPr/>
        </p:nvPicPr>
        <p:blipFill rotWithShape="1">
          <a:blip r:embed="rId8">
            <a:alphaModFix/>
          </a:blip>
          <a:srcRect l="87497" t="7820" r="1800" b="4689"/>
          <a:stretch/>
        </p:blipFill>
        <p:spPr>
          <a:xfrm>
            <a:off x="8987800" y="2471280"/>
            <a:ext cx="138950" cy="1080000"/>
          </a:xfrm>
          <a:prstGeom prst="rect">
            <a:avLst/>
          </a:prstGeom>
          <a:noFill/>
          <a:ln>
            <a:noFill/>
          </a:ln>
        </p:spPr>
      </p:pic>
      <p:pic>
        <p:nvPicPr>
          <p:cNvPr id="54" name="Picture 2">
            <a:extLst>
              <a:ext uri="{FF2B5EF4-FFF2-40B4-BE49-F238E27FC236}">
                <a16:creationId xmlns:a16="http://schemas.microsoft.com/office/drawing/2014/main" id="{953D49B6-743B-7A33-FEE8-803A1F5A76A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7058" t="15518" b="13210"/>
          <a:stretch>
            <a:fillRect/>
          </a:stretch>
        </p:blipFill>
        <p:spPr bwMode="auto">
          <a:xfrm>
            <a:off x="1862453" y="3886179"/>
            <a:ext cx="138043" cy="1201551"/>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8553CE57-B557-EB99-0516-3D4DD73E926F}"/>
              </a:ext>
            </a:extLst>
          </p:cNvPr>
          <p:cNvPicPr preferRelativeResize="0">
            <a:picLocks/>
          </p:cNvPicPr>
          <p:nvPr/>
        </p:nvPicPr>
        <p:blipFill>
          <a:blip r:embed="rId10"/>
          <a:stretch>
            <a:fillRect/>
          </a:stretch>
        </p:blipFill>
        <p:spPr>
          <a:xfrm>
            <a:off x="318793" y="981122"/>
            <a:ext cx="1620000" cy="1188000"/>
          </a:xfrm>
          <a:prstGeom prst="rect">
            <a:avLst/>
          </a:prstGeom>
        </p:spPr>
      </p:pic>
      <p:pic>
        <p:nvPicPr>
          <p:cNvPr id="9" name="Imagem 8" descr="Aug 2026 (T+744)">
            <a:extLst>
              <a:ext uri="{FF2B5EF4-FFF2-40B4-BE49-F238E27FC236}">
                <a16:creationId xmlns:a16="http://schemas.microsoft.com/office/drawing/2014/main" id="{FF6B4B1A-8DED-65BE-BB7D-D784BE9695C5}"/>
              </a:ext>
            </a:extLst>
          </p:cNvPr>
          <p:cNvPicPr preferRelativeResize="0">
            <a:picLocks/>
          </p:cNvPicPr>
          <p:nvPr/>
        </p:nvPicPr>
        <p:blipFill>
          <a:blip r:embed="rId11"/>
          <a:srcRect l="35699" t="59605" r="54075" b="22971"/>
          <a:stretch>
            <a:fillRect/>
          </a:stretch>
        </p:blipFill>
        <p:spPr>
          <a:xfrm>
            <a:off x="7385991" y="969572"/>
            <a:ext cx="1620000" cy="1188000"/>
          </a:xfrm>
          <a:prstGeom prst="rect">
            <a:avLst/>
          </a:prstGeom>
        </p:spPr>
      </p:pic>
      <p:pic>
        <p:nvPicPr>
          <p:cNvPr id="28" name="Imagem 27">
            <a:extLst>
              <a:ext uri="{FF2B5EF4-FFF2-40B4-BE49-F238E27FC236}">
                <a16:creationId xmlns:a16="http://schemas.microsoft.com/office/drawing/2014/main" id="{3BD8FFC6-8269-6C80-1945-FDB2848611AA}"/>
              </a:ext>
            </a:extLst>
          </p:cNvPr>
          <p:cNvPicPr preferRelativeResize="0">
            <a:picLocks/>
          </p:cNvPicPr>
          <p:nvPr/>
        </p:nvPicPr>
        <p:blipFill>
          <a:blip r:embed="rId12"/>
          <a:srcRect l="36123" t="40803" r="54942" b="45054"/>
          <a:stretch>
            <a:fillRect/>
          </a:stretch>
        </p:blipFill>
        <p:spPr>
          <a:xfrm>
            <a:off x="2022149" y="973205"/>
            <a:ext cx="1620000" cy="1188000"/>
          </a:xfrm>
          <a:prstGeom prst="rect">
            <a:avLst/>
          </a:prstGeom>
        </p:spPr>
      </p:pic>
      <p:pic>
        <p:nvPicPr>
          <p:cNvPr id="29" name="Imagem 28" descr="MME Plot image">
            <a:extLst>
              <a:ext uri="{FF2B5EF4-FFF2-40B4-BE49-F238E27FC236}">
                <a16:creationId xmlns:a16="http://schemas.microsoft.com/office/drawing/2014/main" id="{C2DD355C-CF16-AD8A-CEF0-E33D6C243FB6}"/>
              </a:ext>
            </a:extLst>
          </p:cNvPr>
          <p:cNvPicPr preferRelativeResize="0">
            <a:picLocks/>
          </p:cNvPicPr>
          <p:nvPr/>
        </p:nvPicPr>
        <p:blipFill>
          <a:blip r:embed="rId13"/>
          <a:srcRect l="44898" t="27271" r="7716" b="36591"/>
          <a:stretch>
            <a:fillRect/>
          </a:stretch>
        </p:blipFill>
        <p:spPr>
          <a:xfrm>
            <a:off x="3819694" y="982200"/>
            <a:ext cx="1620000" cy="1188000"/>
          </a:xfrm>
          <a:prstGeom prst="rect">
            <a:avLst/>
          </a:prstGeom>
        </p:spPr>
      </p:pic>
      <p:pic>
        <p:nvPicPr>
          <p:cNvPr id="37" name="Imagem 36">
            <a:extLst>
              <a:ext uri="{FF2B5EF4-FFF2-40B4-BE49-F238E27FC236}">
                <a16:creationId xmlns:a16="http://schemas.microsoft.com/office/drawing/2014/main" id="{AB75BB1B-134B-4086-8EE5-E7ABAA9B9DA7}"/>
              </a:ext>
            </a:extLst>
          </p:cNvPr>
          <p:cNvPicPr preferRelativeResize="0">
            <a:picLocks/>
          </p:cNvPicPr>
          <p:nvPr/>
        </p:nvPicPr>
        <p:blipFill>
          <a:blip r:embed="rId14"/>
          <a:srcRect l="31161" t="17578" r="18746" b="37542"/>
          <a:stretch>
            <a:fillRect/>
          </a:stretch>
        </p:blipFill>
        <p:spPr>
          <a:xfrm>
            <a:off x="5589474" y="969572"/>
            <a:ext cx="1620000" cy="1188000"/>
          </a:xfrm>
          <a:prstGeom prst="rect">
            <a:avLst/>
          </a:prstGeom>
        </p:spPr>
      </p:pic>
      <p:pic>
        <p:nvPicPr>
          <p:cNvPr id="41" name="Imagem 40">
            <a:extLst>
              <a:ext uri="{FF2B5EF4-FFF2-40B4-BE49-F238E27FC236}">
                <a16:creationId xmlns:a16="http://schemas.microsoft.com/office/drawing/2014/main" id="{27635796-4398-4CFA-4869-FD294E69024E}"/>
              </a:ext>
            </a:extLst>
          </p:cNvPr>
          <p:cNvPicPr preferRelativeResize="0">
            <a:picLocks/>
          </p:cNvPicPr>
          <p:nvPr/>
        </p:nvPicPr>
        <p:blipFill>
          <a:blip r:embed="rId15"/>
          <a:stretch>
            <a:fillRect/>
          </a:stretch>
        </p:blipFill>
        <p:spPr>
          <a:xfrm>
            <a:off x="2037783" y="2424220"/>
            <a:ext cx="1620000" cy="1188000"/>
          </a:xfrm>
          <a:prstGeom prst="rect">
            <a:avLst/>
          </a:prstGeom>
        </p:spPr>
      </p:pic>
      <p:pic>
        <p:nvPicPr>
          <p:cNvPr id="43" name="Imagem 42">
            <a:extLst>
              <a:ext uri="{FF2B5EF4-FFF2-40B4-BE49-F238E27FC236}">
                <a16:creationId xmlns:a16="http://schemas.microsoft.com/office/drawing/2014/main" id="{529200DC-6E25-2B14-78BE-239F68F6F041}"/>
              </a:ext>
            </a:extLst>
          </p:cNvPr>
          <p:cNvPicPr preferRelativeResize="0">
            <a:picLocks/>
          </p:cNvPicPr>
          <p:nvPr/>
        </p:nvPicPr>
        <p:blipFill>
          <a:blip r:embed="rId16"/>
          <a:stretch>
            <a:fillRect/>
          </a:stretch>
        </p:blipFill>
        <p:spPr>
          <a:xfrm>
            <a:off x="3819694" y="2425292"/>
            <a:ext cx="1620000" cy="1188000"/>
          </a:xfrm>
          <a:prstGeom prst="rect">
            <a:avLst/>
          </a:prstGeom>
        </p:spPr>
      </p:pic>
      <p:pic>
        <p:nvPicPr>
          <p:cNvPr id="44" name="Imagem 43">
            <a:extLst>
              <a:ext uri="{FF2B5EF4-FFF2-40B4-BE49-F238E27FC236}">
                <a16:creationId xmlns:a16="http://schemas.microsoft.com/office/drawing/2014/main" id="{7DA0A0B7-81F4-91F6-F40A-1B7F5A5F5428}"/>
              </a:ext>
            </a:extLst>
          </p:cNvPr>
          <p:cNvPicPr preferRelativeResize="0">
            <a:picLocks/>
          </p:cNvPicPr>
          <p:nvPr/>
        </p:nvPicPr>
        <p:blipFill>
          <a:blip r:embed="rId17"/>
          <a:srcRect l="76211" t="44041" r="12088" b="36400"/>
          <a:stretch>
            <a:fillRect/>
          </a:stretch>
        </p:blipFill>
        <p:spPr>
          <a:xfrm>
            <a:off x="5606695" y="2431840"/>
            <a:ext cx="1620000" cy="1188000"/>
          </a:xfrm>
          <a:prstGeom prst="rect">
            <a:avLst/>
          </a:prstGeom>
        </p:spPr>
      </p:pic>
      <p:pic>
        <p:nvPicPr>
          <p:cNvPr id="45" name="Imagem 44">
            <a:extLst>
              <a:ext uri="{FF2B5EF4-FFF2-40B4-BE49-F238E27FC236}">
                <a16:creationId xmlns:a16="http://schemas.microsoft.com/office/drawing/2014/main" id="{9C538E52-D641-70B8-8F8B-0DE74C24303A}"/>
              </a:ext>
            </a:extLst>
          </p:cNvPr>
          <p:cNvPicPr preferRelativeResize="0">
            <a:picLocks/>
          </p:cNvPicPr>
          <p:nvPr/>
        </p:nvPicPr>
        <p:blipFill>
          <a:blip r:embed="rId18"/>
          <a:srcRect l="6530" t="9970" r="11058" b="4362"/>
          <a:stretch>
            <a:fillRect/>
          </a:stretch>
        </p:blipFill>
        <p:spPr>
          <a:xfrm>
            <a:off x="7369075" y="2431840"/>
            <a:ext cx="1620000" cy="1188000"/>
          </a:xfrm>
          <a:prstGeom prst="rect">
            <a:avLst/>
          </a:prstGeom>
        </p:spPr>
      </p:pic>
      <p:pic>
        <p:nvPicPr>
          <p:cNvPr id="46" name="Imagem 45">
            <a:extLst>
              <a:ext uri="{FF2B5EF4-FFF2-40B4-BE49-F238E27FC236}">
                <a16:creationId xmlns:a16="http://schemas.microsoft.com/office/drawing/2014/main" id="{1F66AD87-4834-7341-7E40-00F38BF1EC67}"/>
              </a:ext>
            </a:extLst>
          </p:cNvPr>
          <p:cNvPicPr preferRelativeResize="0">
            <a:picLocks/>
          </p:cNvPicPr>
          <p:nvPr/>
        </p:nvPicPr>
        <p:blipFill>
          <a:blip r:embed="rId19"/>
          <a:srcRect l="24499" t="17578" r="26541" b="33928"/>
          <a:stretch>
            <a:fillRect/>
          </a:stretch>
        </p:blipFill>
        <p:spPr>
          <a:xfrm>
            <a:off x="242453" y="3901419"/>
            <a:ext cx="1620000" cy="1188000"/>
          </a:xfrm>
          <a:prstGeom prst="rect">
            <a:avLst/>
          </a:prstGeom>
        </p:spPr>
      </p:pic>
    </p:spTree>
    <p:extLst>
      <p:ext uri="{BB962C8B-B14F-4D97-AF65-F5344CB8AC3E}">
        <p14:creationId xmlns:p14="http://schemas.microsoft.com/office/powerpoint/2010/main" val="1620418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9">
          <a:extLst>
            <a:ext uri="{FF2B5EF4-FFF2-40B4-BE49-F238E27FC236}">
              <a16:creationId xmlns:a16="http://schemas.microsoft.com/office/drawing/2014/main" id="{74ABA80D-5F0F-A0C9-C51B-15871DD326D6}"/>
            </a:ext>
          </a:extLst>
        </p:cNvPr>
        <p:cNvGrpSpPr/>
        <p:nvPr/>
      </p:nvGrpSpPr>
      <p:grpSpPr>
        <a:xfrm>
          <a:off x="0" y="0"/>
          <a:ext cx="0" cy="0"/>
          <a:chOff x="0" y="0"/>
          <a:chExt cx="0" cy="0"/>
        </a:xfrm>
      </p:grpSpPr>
      <p:sp>
        <p:nvSpPr>
          <p:cNvPr id="370" name="Google Shape;370;p14">
            <a:extLst>
              <a:ext uri="{FF2B5EF4-FFF2-40B4-BE49-F238E27FC236}">
                <a16:creationId xmlns:a16="http://schemas.microsoft.com/office/drawing/2014/main" id="{DA3C7DFD-F09A-3FE5-CF1D-A455EC9D5EF2}"/>
              </a:ext>
            </a:extLst>
          </p:cNvPr>
          <p:cNvSpPr txBox="1"/>
          <p:nvPr/>
        </p:nvSpPr>
        <p:spPr>
          <a:xfrm>
            <a:off x="2644656" y="1018675"/>
            <a:ext cx="1252629"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1" i="0" u="none" strike="noStrike" cap="none" dirty="0">
                <a:solidFill>
                  <a:srgbClr val="000000"/>
                </a:solidFill>
                <a:latin typeface="Open Sans"/>
                <a:ea typeface="Open Sans"/>
                <a:cs typeface="Open Sans"/>
                <a:sym typeface="Open Sans"/>
              </a:rPr>
              <a:t>Temperatura</a:t>
            </a:r>
            <a:endParaRPr sz="1200" b="1" i="0" u="none" strike="noStrike" cap="none" dirty="0">
              <a:solidFill>
                <a:srgbClr val="000000"/>
              </a:solidFill>
              <a:latin typeface="Open Sans"/>
              <a:ea typeface="Open Sans"/>
              <a:cs typeface="Open Sans"/>
              <a:sym typeface="Open Sans"/>
            </a:endParaRPr>
          </a:p>
        </p:txBody>
      </p:sp>
      <p:sp>
        <p:nvSpPr>
          <p:cNvPr id="371" name="Google Shape;371;p14">
            <a:extLst>
              <a:ext uri="{FF2B5EF4-FFF2-40B4-BE49-F238E27FC236}">
                <a16:creationId xmlns:a16="http://schemas.microsoft.com/office/drawing/2014/main" id="{0C794BD1-0F37-9E60-051B-D003690512E7}"/>
              </a:ext>
            </a:extLst>
          </p:cNvPr>
          <p:cNvSpPr txBox="1"/>
          <p:nvPr/>
        </p:nvSpPr>
        <p:spPr>
          <a:xfrm>
            <a:off x="6497948" y="1018674"/>
            <a:ext cx="1200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pt-BR" sz="1200" b="1" i="0" u="none" strike="noStrike" cap="none" dirty="0">
                <a:solidFill>
                  <a:srgbClr val="000000"/>
                </a:solidFill>
                <a:latin typeface="Open Sans"/>
                <a:ea typeface="Open Sans"/>
                <a:cs typeface="Open Sans"/>
                <a:sym typeface="Open Sans"/>
              </a:rPr>
              <a:t>Precipitação</a:t>
            </a:r>
            <a:endParaRPr sz="1200" b="1" i="0" u="none" strike="noStrike" cap="none" dirty="0">
              <a:solidFill>
                <a:srgbClr val="000000"/>
              </a:solidFill>
              <a:latin typeface="Open Sans"/>
              <a:ea typeface="Open Sans"/>
              <a:cs typeface="Open Sans"/>
              <a:sym typeface="Open Sans"/>
            </a:endParaRPr>
          </a:p>
        </p:txBody>
      </p:sp>
      <p:sp>
        <p:nvSpPr>
          <p:cNvPr id="372" name="Google Shape;372;p14">
            <a:extLst>
              <a:ext uri="{FF2B5EF4-FFF2-40B4-BE49-F238E27FC236}">
                <a16:creationId xmlns:a16="http://schemas.microsoft.com/office/drawing/2014/main" id="{82D550FE-A1DC-7216-0B1F-F53FB08201A5}"/>
              </a:ext>
            </a:extLst>
          </p:cNvPr>
          <p:cNvSpPr/>
          <p:nvPr/>
        </p:nvSpPr>
        <p:spPr>
          <a:xfrm>
            <a:off x="1728643" y="65150"/>
            <a:ext cx="4561123" cy="548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215968"/>
              </a:buClr>
              <a:buSzPts val="3200"/>
              <a:buFont typeface="Calibri"/>
              <a:buNone/>
            </a:pPr>
            <a:r>
              <a:rPr lang="pt-BR" sz="2900" b="1" dirty="0">
                <a:solidFill>
                  <a:srgbClr val="215968"/>
                </a:solidFill>
                <a:latin typeface="Calibri"/>
                <a:ea typeface="Calibri"/>
                <a:cs typeface="Calibri"/>
                <a:sym typeface="Calibri"/>
              </a:rPr>
              <a:t>Previsão de Anomalia</a:t>
            </a:r>
            <a:r>
              <a:rPr lang="pt-BR" sz="2900" b="1" i="0" u="none" strike="noStrike" cap="none" dirty="0">
                <a:solidFill>
                  <a:srgbClr val="215968"/>
                </a:solidFill>
                <a:latin typeface="Calibri"/>
                <a:ea typeface="Calibri"/>
                <a:cs typeface="Calibri"/>
                <a:sym typeface="Calibri"/>
              </a:rPr>
              <a:t> - </a:t>
            </a:r>
            <a:r>
              <a:rPr lang="pt-BR" sz="2900" b="1" dirty="0">
                <a:solidFill>
                  <a:srgbClr val="215968"/>
                </a:solidFill>
                <a:latin typeface="Calibri"/>
                <a:ea typeface="Calibri"/>
                <a:cs typeface="Calibri"/>
                <a:sym typeface="Calibri"/>
              </a:rPr>
              <a:t>ASO</a:t>
            </a:r>
            <a:endParaRPr sz="2900" b="1" dirty="0">
              <a:solidFill>
                <a:srgbClr val="215968"/>
              </a:solidFill>
              <a:latin typeface="Calibri"/>
              <a:ea typeface="Calibri"/>
              <a:cs typeface="Calibri"/>
              <a:sym typeface="Calibri"/>
            </a:endParaRPr>
          </a:p>
          <a:p>
            <a:pPr marL="0" lvl="0" indent="0" algn="l" rtl="0">
              <a:spcBef>
                <a:spcPts val="0"/>
              </a:spcBef>
              <a:spcAft>
                <a:spcPts val="0"/>
              </a:spcAft>
              <a:buClr>
                <a:srgbClr val="215968"/>
              </a:buClr>
              <a:buSzPts val="3200"/>
              <a:buFont typeface="Calibri"/>
              <a:buNone/>
            </a:pPr>
            <a:r>
              <a:rPr lang="pt-BR" sz="2100" b="1" dirty="0">
                <a:solidFill>
                  <a:srgbClr val="FF0000"/>
                </a:solidFill>
                <a:latin typeface="Calibri"/>
                <a:ea typeface="Calibri"/>
                <a:cs typeface="Calibri"/>
                <a:sym typeface="Calibri"/>
              </a:rPr>
              <a:t> </a:t>
            </a:r>
            <a:endParaRPr sz="2900" b="1" dirty="0">
              <a:solidFill>
                <a:srgbClr val="215968"/>
              </a:solidFill>
              <a:latin typeface="Calibri"/>
              <a:ea typeface="Calibri"/>
              <a:cs typeface="Calibri"/>
              <a:sym typeface="Calibri"/>
            </a:endParaRPr>
          </a:p>
        </p:txBody>
      </p:sp>
      <p:grpSp>
        <p:nvGrpSpPr>
          <p:cNvPr id="373" name="Google Shape;373;p14">
            <a:extLst>
              <a:ext uri="{FF2B5EF4-FFF2-40B4-BE49-F238E27FC236}">
                <a16:creationId xmlns:a16="http://schemas.microsoft.com/office/drawing/2014/main" id="{17EC0651-4163-4372-09D5-76806C6465DF}"/>
              </a:ext>
            </a:extLst>
          </p:cNvPr>
          <p:cNvGrpSpPr/>
          <p:nvPr/>
        </p:nvGrpSpPr>
        <p:grpSpPr>
          <a:xfrm>
            <a:off x="91293" y="4504500"/>
            <a:ext cx="993567" cy="539995"/>
            <a:chOff x="6391190" y="3824720"/>
            <a:chExt cx="1361610" cy="738000"/>
          </a:xfrm>
        </p:grpSpPr>
        <p:sp>
          <p:nvSpPr>
            <p:cNvPr id="374" name="Google Shape;374;p14">
              <a:extLst>
                <a:ext uri="{FF2B5EF4-FFF2-40B4-BE49-F238E27FC236}">
                  <a16:creationId xmlns:a16="http://schemas.microsoft.com/office/drawing/2014/main" id="{D8E4D5F1-94DE-CFFF-1466-A9B5269B5486}"/>
                </a:ext>
              </a:extLst>
            </p:cNvPr>
            <p:cNvSpPr/>
            <p:nvPr/>
          </p:nvSpPr>
          <p:spPr>
            <a:xfrm>
              <a:off x="6454150" y="3847585"/>
              <a:ext cx="1235700" cy="6171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FFFFFF">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375" name="Google Shape;375;p14">
              <a:extLst>
                <a:ext uri="{FF2B5EF4-FFF2-40B4-BE49-F238E27FC236}">
                  <a16:creationId xmlns:a16="http://schemas.microsoft.com/office/drawing/2014/main" id="{79B02343-2F9F-742B-EC9C-E1E3CFF6786B}"/>
                </a:ext>
              </a:extLst>
            </p:cNvPr>
            <p:cNvPicPr preferRelativeResize="0"/>
            <p:nvPr/>
          </p:nvPicPr>
          <p:blipFill rotWithShape="1">
            <a:blip r:embed="rId3">
              <a:alphaModFix/>
            </a:blip>
            <a:srcRect/>
            <a:stretch/>
          </p:blipFill>
          <p:spPr>
            <a:xfrm>
              <a:off x="6391190" y="3824720"/>
              <a:ext cx="1361610" cy="738000"/>
            </a:xfrm>
            <a:prstGeom prst="rect">
              <a:avLst/>
            </a:prstGeom>
            <a:noFill/>
            <a:ln>
              <a:noFill/>
            </a:ln>
          </p:spPr>
        </p:pic>
      </p:grpSp>
      <p:sp>
        <p:nvSpPr>
          <p:cNvPr id="4" name="Retângulo 3">
            <a:extLst>
              <a:ext uri="{FF2B5EF4-FFF2-40B4-BE49-F238E27FC236}">
                <a16:creationId xmlns:a16="http://schemas.microsoft.com/office/drawing/2014/main" id="{A5573348-A515-A9AA-AF9F-A482D7E8F327}"/>
              </a:ext>
            </a:extLst>
          </p:cNvPr>
          <p:cNvSpPr/>
          <p:nvPr/>
        </p:nvSpPr>
        <p:spPr>
          <a:xfrm>
            <a:off x="111840" y="3934767"/>
            <a:ext cx="907869" cy="10842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C3DACB75-1287-A4ED-851C-E9E45CB46CAD}"/>
              </a:ext>
            </a:extLst>
          </p:cNvPr>
          <p:cNvPicPr>
            <a:picLocks noChangeAspect="1"/>
          </p:cNvPicPr>
          <p:nvPr/>
        </p:nvPicPr>
        <p:blipFill>
          <a:blip r:embed="rId4"/>
          <a:srcRect l="35143" r="35143"/>
          <a:stretch>
            <a:fillRect/>
          </a:stretch>
        </p:blipFill>
        <p:spPr>
          <a:xfrm>
            <a:off x="2091116" y="1372762"/>
            <a:ext cx="2480884" cy="3600000"/>
          </a:xfrm>
          <a:prstGeom prst="rect">
            <a:avLst/>
          </a:prstGeom>
        </p:spPr>
      </p:pic>
      <p:pic>
        <p:nvPicPr>
          <p:cNvPr id="8" name="Imagem 7">
            <a:extLst>
              <a:ext uri="{FF2B5EF4-FFF2-40B4-BE49-F238E27FC236}">
                <a16:creationId xmlns:a16="http://schemas.microsoft.com/office/drawing/2014/main" id="{4B58904F-3E4F-B91B-3CCB-3F0C5C8EBF30}"/>
              </a:ext>
            </a:extLst>
          </p:cNvPr>
          <p:cNvPicPr>
            <a:picLocks noChangeAspect="1"/>
          </p:cNvPicPr>
          <p:nvPr/>
        </p:nvPicPr>
        <p:blipFill>
          <a:blip r:embed="rId5"/>
          <a:srcRect l="35143" r="35214"/>
          <a:stretch>
            <a:fillRect/>
          </a:stretch>
        </p:blipFill>
        <p:spPr>
          <a:xfrm>
            <a:off x="5860937" y="1295574"/>
            <a:ext cx="2474921" cy="3600000"/>
          </a:xfrm>
          <a:prstGeom prst="rect">
            <a:avLst/>
          </a:prstGeom>
        </p:spPr>
      </p:pic>
    </p:spTree>
    <p:extLst>
      <p:ext uri="{BB962C8B-B14F-4D97-AF65-F5344CB8AC3E}">
        <p14:creationId xmlns:p14="http://schemas.microsoft.com/office/powerpoint/2010/main" val="3442116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g33fc87f8335_0_29"/>
          <p:cNvSpPr txBox="1">
            <a:spLocks noGrp="1"/>
          </p:cNvSpPr>
          <p:nvPr>
            <p:ph type="ctrTitle"/>
          </p:nvPr>
        </p:nvSpPr>
        <p:spPr>
          <a:xfrm>
            <a:off x="1492600" y="0"/>
            <a:ext cx="7651200" cy="3929100"/>
          </a:xfrm>
          <a:prstGeom prst="rect">
            <a:avLst/>
          </a:prstGeom>
          <a:noFill/>
          <a:ln>
            <a:noFill/>
          </a:ln>
        </p:spPr>
        <p:txBody>
          <a:bodyPr spcFirstLastPara="1" wrap="square" lIns="0" tIns="91425" rIns="0" bIns="91425" anchor="ctr" anchorCtr="0">
            <a:normAutofit/>
          </a:bodyPr>
          <a:lstStyle/>
          <a:p>
            <a:pPr marL="0" lvl="0" indent="0" algn="l" rtl="0">
              <a:lnSpc>
                <a:spcPct val="100000"/>
              </a:lnSpc>
              <a:spcBef>
                <a:spcPts val="0"/>
              </a:spcBef>
              <a:spcAft>
                <a:spcPts val="0"/>
              </a:spcAft>
              <a:buClr>
                <a:schemeClr val="dk1"/>
              </a:buClr>
              <a:buSzPts val="1100"/>
              <a:buFont typeface="Arial"/>
              <a:buNone/>
            </a:pPr>
            <a:r>
              <a:rPr lang="pt-BR" dirty="0"/>
              <a:t>DIAGNÓSTICO E PREVISÃO CLIMÁTICA</a:t>
            </a:r>
            <a:r>
              <a:rPr lang="pt-BR" sz="4700" b="1" dirty="0">
                <a:latin typeface="Arial"/>
                <a:ea typeface="Arial"/>
                <a:cs typeface="Arial"/>
                <a:sym typeface="Arial"/>
              </a:rPr>
              <a:t> </a:t>
            </a:r>
            <a:endParaRPr sz="4700" b="1" dirty="0"/>
          </a:p>
        </p:txBody>
      </p:sp>
      <p:grpSp>
        <p:nvGrpSpPr>
          <p:cNvPr id="46" name="Google Shape;46;g33fc87f8335_0_29"/>
          <p:cNvGrpSpPr/>
          <p:nvPr/>
        </p:nvGrpSpPr>
        <p:grpSpPr>
          <a:xfrm>
            <a:off x="7549430" y="4137140"/>
            <a:ext cx="1361610" cy="738000"/>
            <a:chOff x="6391190" y="3824720"/>
            <a:chExt cx="1361610" cy="738000"/>
          </a:xfrm>
        </p:grpSpPr>
        <p:sp>
          <p:nvSpPr>
            <p:cNvPr id="47" name="Google Shape;47;g33fc87f8335_0_29"/>
            <p:cNvSpPr/>
            <p:nvPr/>
          </p:nvSpPr>
          <p:spPr>
            <a:xfrm>
              <a:off x="6454150" y="3847585"/>
              <a:ext cx="1235700" cy="6171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FFFFFF">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48" name="Google Shape;48;g33fc87f8335_0_29"/>
            <p:cNvPicPr preferRelativeResize="0"/>
            <p:nvPr/>
          </p:nvPicPr>
          <p:blipFill rotWithShape="1">
            <a:blip r:embed="rId3">
              <a:alphaModFix/>
            </a:blip>
            <a:srcRect/>
            <a:stretch/>
          </p:blipFill>
          <p:spPr>
            <a:xfrm>
              <a:off x="6391190" y="3824720"/>
              <a:ext cx="1361610" cy="738000"/>
            </a:xfrm>
            <a:prstGeom prst="rect">
              <a:avLst/>
            </a:prstGeom>
            <a:noFill/>
            <a:ln>
              <a:noFill/>
            </a:ln>
          </p:spPr>
        </p:pic>
      </p:grpSp>
      <p:pic>
        <p:nvPicPr>
          <p:cNvPr id="3" name="Imagem 2" descr="bandeira-do-brasil.png">
            <a:extLst>
              <a:ext uri="{FF2B5EF4-FFF2-40B4-BE49-F238E27FC236}">
                <a16:creationId xmlns:a16="http://schemas.microsoft.com/office/drawing/2014/main" id="{697DEF1F-5CC6-C7B1-F3B9-108DCD4AFE43}"/>
              </a:ext>
            </a:extLst>
          </p:cNvPr>
          <p:cNvPicPr>
            <a:picLocks noChangeAspect="1"/>
          </p:cNvPicPr>
          <p:nvPr/>
        </p:nvPicPr>
        <p:blipFill>
          <a:blip r:embed="rId4"/>
          <a:stretch>
            <a:fillRect/>
          </a:stretch>
        </p:blipFill>
        <p:spPr>
          <a:xfrm>
            <a:off x="7691150" y="4237940"/>
            <a:ext cx="1135682" cy="70901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9">
          <a:extLst>
            <a:ext uri="{FF2B5EF4-FFF2-40B4-BE49-F238E27FC236}">
              <a16:creationId xmlns:a16="http://schemas.microsoft.com/office/drawing/2014/main" id="{2D03D839-82A4-8CBB-9C5A-4E6AFA27B2F1}"/>
            </a:ext>
          </a:extLst>
        </p:cNvPr>
        <p:cNvGrpSpPr/>
        <p:nvPr/>
      </p:nvGrpSpPr>
      <p:grpSpPr>
        <a:xfrm>
          <a:off x="0" y="0"/>
          <a:ext cx="0" cy="0"/>
          <a:chOff x="0" y="0"/>
          <a:chExt cx="0" cy="0"/>
        </a:xfrm>
      </p:grpSpPr>
      <p:grpSp>
        <p:nvGrpSpPr>
          <p:cNvPr id="373" name="Google Shape;373;p14">
            <a:extLst>
              <a:ext uri="{FF2B5EF4-FFF2-40B4-BE49-F238E27FC236}">
                <a16:creationId xmlns:a16="http://schemas.microsoft.com/office/drawing/2014/main" id="{5412170C-4B2D-DA06-3D11-0A2B412E8272}"/>
              </a:ext>
            </a:extLst>
          </p:cNvPr>
          <p:cNvGrpSpPr/>
          <p:nvPr/>
        </p:nvGrpSpPr>
        <p:grpSpPr>
          <a:xfrm>
            <a:off x="91293" y="4504500"/>
            <a:ext cx="993567" cy="539995"/>
            <a:chOff x="6391190" y="3824720"/>
            <a:chExt cx="1361610" cy="738000"/>
          </a:xfrm>
        </p:grpSpPr>
        <p:sp>
          <p:nvSpPr>
            <p:cNvPr id="374" name="Google Shape;374;p14">
              <a:extLst>
                <a:ext uri="{FF2B5EF4-FFF2-40B4-BE49-F238E27FC236}">
                  <a16:creationId xmlns:a16="http://schemas.microsoft.com/office/drawing/2014/main" id="{DAB13DEA-6396-2CED-0663-408F3AB0D4D6}"/>
                </a:ext>
              </a:extLst>
            </p:cNvPr>
            <p:cNvSpPr/>
            <p:nvPr/>
          </p:nvSpPr>
          <p:spPr>
            <a:xfrm>
              <a:off x="6454150" y="3847585"/>
              <a:ext cx="1235700" cy="6171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FFFFFF">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375" name="Google Shape;375;p14">
              <a:extLst>
                <a:ext uri="{FF2B5EF4-FFF2-40B4-BE49-F238E27FC236}">
                  <a16:creationId xmlns:a16="http://schemas.microsoft.com/office/drawing/2014/main" id="{50B0AC5A-1373-8857-1868-FC2CDDC9C04B}"/>
                </a:ext>
              </a:extLst>
            </p:cNvPr>
            <p:cNvPicPr preferRelativeResize="0"/>
            <p:nvPr/>
          </p:nvPicPr>
          <p:blipFill rotWithShape="1">
            <a:blip r:embed="rId3">
              <a:alphaModFix/>
            </a:blip>
            <a:srcRect/>
            <a:stretch/>
          </p:blipFill>
          <p:spPr>
            <a:xfrm>
              <a:off x="6391190" y="3824720"/>
              <a:ext cx="1361610" cy="738000"/>
            </a:xfrm>
            <a:prstGeom prst="rect">
              <a:avLst/>
            </a:prstGeom>
            <a:noFill/>
            <a:ln>
              <a:noFill/>
            </a:ln>
          </p:spPr>
        </p:pic>
      </p:grpSp>
      <p:sp>
        <p:nvSpPr>
          <p:cNvPr id="4" name="Retângulo 3">
            <a:extLst>
              <a:ext uri="{FF2B5EF4-FFF2-40B4-BE49-F238E27FC236}">
                <a16:creationId xmlns:a16="http://schemas.microsoft.com/office/drawing/2014/main" id="{014E8589-C9E5-6402-E614-22503C0AF464}"/>
              </a:ext>
            </a:extLst>
          </p:cNvPr>
          <p:cNvSpPr/>
          <p:nvPr/>
        </p:nvSpPr>
        <p:spPr>
          <a:xfrm>
            <a:off x="111840" y="3934767"/>
            <a:ext cx="907869" cy="10842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descr="Interface gráfica do usuário&#10;&#10;O conteúdo gerado por IA pode estar incorreto.">
            <a:extLst>
              <a:ext uri="{FF2B5EF4-FFF2-40B4-BE49-F238E27FC236}">
                <a16:creationId xmlns:a16="http://schemas.microsoft.com/office/drawing/2014/main" id="{0695EA2C-ACF3-7F7B-E77F-9D8C4A2CB8E4}"/>
              </a:ext>
            </a:extLst>
          </p:cNvPr>
          <p:cNvPicPr>
            <a:picLocks noChangeAspect="1"/>
          </p:cNvPicPr>
          <p:nvPr/>
        </p:nvPicPr>
        <p:blipFill>
          <a:blip r:embed="rId4"/>
          <a:stretch>
            <a:fillRect/>
          </a:stretch>
        </p:blipFill>
        <p:spPr>
          <a:xfrm>
            <a:off x="2383970" y="-1528"/>
            <a:ext cx="3970711" cy="5145028"/>
          </a:xfrm>
          <a:prstGeom prst="rect">
            <a:avLst/>
          </a:prstGeom>
        </p:spPr>
      </p:pic>
      <p:pic>
        <p:nvPicPr>
          <p:cNvPr id="7" name="Imagem 6">
            <a:extLst>
              <a:ext uri="{FF2B5EF4-FFF2-40B4-BE49-F238E27FC236}">
                <a16:creationId xmlns:a16="http://schemas.microsoft.com/office/drawing/2014/main" id="{2AC0FBF5-59DE-40F4-856A-B0C591F464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7062" y="840107"/>
            <a:ext cx="2302817" cy="2302817"/>
          </a:xfrm>
          <a:prstGeom prst="rect">
            <a:avLst/>
          </a:prstGeom>
        </p:spPr>
      </p:pic>
      <p:sp>
        <p:nvSpPr>
          <p:cNvPr id="12" name="Retângulo 11">
            <a:extLst>
              <a:ext uri="{FF2B5EF4-FFF2-40B4-BE49-F238E27FC236}">
                <a16:creationId xmlns:a16="http://schemas.microsoft.com/office/drawing/2014/main" id="{27FD6CF9-2D7C-8B29-0FDE-A4AF8070A34F}"/>
              </a:ext>
            </a:extLst>
          </p:cNvPr>
          <p:cNvSpPr/>
          <p:nvPr/>
        </p:nvSpPr>
        <p:spPr>
          <a:xfrm>
            <a:off x="7549944" y="2054323"/>
            <a:ext cx="296022" cy="971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id="{EE6B389F-7DEB-EFC6-5421-7422A42728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0974" y="1821368"/>
            <a:ext cx="314992" cy="288046"/>
          </a:xfrm>
          <a:prstGeom prst="rect">
            <a:avLst/>
          </a:prstGeom>
        </p:spPr>
      </p:pic>
    </p:spTree>
    <p:extLst>
      <p:ext uri="{BB962C8B-B14F-4D97-AF65-F5344CB8AC3E}">
        <p14:creationId xmlns:p14="http://schemas.microsoft.com/office/powerpoint/2010/main" val="1433610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15"/>
          <p:cNvSpPr txBox="1">
            <a:spLocks noGrp="1"/>
          </p:cNvSpPr>
          <p:nvPr>
            <p:ph type="ctrTitle"/>
          </p:nvPr>
        </p:nvSpPr>
        <p:spPr>
          <a:xfrm>
            <a:off x="3717750" y="0"/>
            <a:ext cx="5114400" cy="5143500"/>
          </a:xfrm>
          <a:prstGeom prst="rect">
            <a:avLst/>
          </a:prstGeom>
          <a:noFill/>
          <a:ln>
            <a:noFill/>
          </a:ln>
        </p:spPr>
        <p:txBody>
          <a:bodyPr spcFirstLastPara="1" wrap="square" lIns="0" tIns="91425" rIns="0" bIns="91425" anchor="ctr" anchorCtr="0">
            <a:normAutofit/>
          </a:bodyPr>
          <a:lstStyle/>
          <a:p>
            <a:pPr marL="0" lvl="0" indent="0" algn="l" rtl="0">
              <a:lnSpc>
                <a:spcPct val="100000"/>
              </a:lnSpc>
              <a:spcBef>
                <a:spcPts val="0"/>
              </a:spcBef>
              <a:spcAft>
                <a:spcPts val="0"/>
              </a:spcAft>
              <a:buSzPts val="4000"/>
              <a:buNone/>
            </a:pPr>
            <a:r>
              <a:rPr lang="pt-BR" dirty="0"/>
              <a:t>Obrigado </a:t>
            </a:r>
            <a:endParaRPr dirty="0"/>
          </a:p>
          <a:p>
            <a:pPr marL="0" lvl="0" indent="0" algn="l" rtl="0">
              <a:lnSpc>
                <a:spcPct val="100000"/>
              </a:lnSpc>
              <a:spcBef>
                <a:spcPts val="0"/>
              </a:spcBef>
              <a:spcAft>
                <a:spcPts val="0"/>
              </a:spcAft>
              <a:buSzPts val="4000"/>
              <a:buNone/>
            </a:pPr>
            <a:r>
              <a:rPr lang="pt-BR" dirty="0"/>
              <a:t>pela atenção!</a:t>
            </a:r>
            <a:endParaRPr dirty="0"/>
          </a:p>
        </p:txBody>
      </p:sp>
      <p:sp>
        <p:nvSpPr>
          <p:cNvPr id="678" name="Google Shape;678;p15"/>
          <p:cNvSpPr txBox="1"/>
          <p:nvPr/>
        </p:nvSpPr>
        <p:spPr>
          <a:xfrm>
            <a:off x="2686025" y="4044066"/>
            <a:ext cx="4156500" cy="70785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pt-BR" sz="1800" dirty="0">
                <a:solidFill>
                  <a:schemeClr val="lt1"/>
                </a:solidFill>
                <a:latin typeface="Open Sans"/>
                <a:ea typeface="Open Sans"/>
                <a:cs typeface="Open Sans"/>
                <a:sym typeface="Open Sans"/>
              </a:rPr>
              <a:t>Dr. Leydson Galvíncio Dantas</a:t>
            </a:r>
            <a:endParaRPr sz="1800" b="0" i="0" u="none" strike="noStrike" cap="none" dirty="0">
              <a:solidFill>
                <a:schemeClr val="lt1"/>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800"/>
              <a:buFont typeface="Arial"/>
              <a:buNone/>
            </a:pPr>
            <a:r>
              <a:rPr lang="pt-BR" sz="1600" u="sng" dirty="0">
                <a:solidFill>
                  <a:schemeClr val="hlink"/>
                </a:solidFill>
                <a:latin typeface="Open Sans"/>
                <a:ea typeface="Open Sans"/>
                <a:cs typeface="Open Sans"/>
                <a:sym typeface="Open Sans"/>
                <a:hlinkClick r:id="rId3"/>
              </a:rPr>
              <a:t>leydson.dantas@inmet.gov.br</a:t>
            </a:r>
            <a:endParaRPr b="0" i="0" u="none" strike="noStrike" cap="none" dirty="0">
              <a:solidFill>
                <a:schemeClr val="lt1"/>
              </a:solidFill>
              <a:latin typeface="Open Sans"/>
              <a:ea typeface="Open Sans"/>
              <a:cs typeface="Open Sans"/>
              <a:sym typeface="Open Sans"/>
            </a:endParaRPr>
          </a:p>
        </p:txBody>
      </p:sp>
      <p:grpSp>
        <p:nvGrpSpPr>
          <p:cNvPr id="679" name="Google Shape;679;p15"/>
          <p:cNvGrpSpPr/>
          <p:nvPr/>
        </p:nvGrpSpPr>
        <p:grpSpPr>
          <a:xfrm>
            <a:off x="7549430" y="4137140"/>
            <a:ext cx="1361610" cy="738000"/>
            <a:chOff x="6391190" y="3824720"/>
            <a:chExt cx="1361610" cy="738000"/>
          </a:xfrm>
        </p:grpSpPr>
        <p:sp>
          <p:nvSpPr>
            <p:cNvPr id="680" name="Google Shape;680;p15"/>
            <p:cNvSpPr/>
            <p:nvPr/>
          </p:nvSpPr>
          <p:spPr>
            <a:xfrm>
              <a:off x="6454150" y="3847585"/>
              <a:ext cx="1235700" cy="6171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FFFFFF">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681" name="Google Shape;681;p15"/>
            <p:cNvPicPr preferRelativeResize="0"/>
            <p:nvPr/>
          </p:nvPicPr>
          <p:blipFill rotWithShape="1">
            <a:blip r:embed="rId4">
              <a:alphaModFix/>
            </a:blip>
            <a:srcRect/>
            <a:stretch/>
          </p:blipFill>
          <p:spPr>
            <a:xfrm>
              <a:off x="6391190" y="3824720"/>
              <a:ext cx="1361610" cy="738000"/>
            </a:xfrm>
            <a:prstGeom prst="rect">
              <a:avLst/>
            </a:prstGeom>
            <a:noFill/>
            <a:ln>
              <a:noFill/>
            </a:ln>
          </p:spPr>
        </p:pic>
      </p:grpSp>
      <p:pic>
        <p:nvPicPr>
          <p:cNvPr id="3" name="Imagem 2" descr="bandeira-do-brasil.png">
            <a:extLst>
              <a:ext uri="{FF2B5EF4-FFF2-40B4-BE49-F238E27FC236}">
                <a16:creationId xmlns:a16="http://schemas.microsoft.com/office/drawing/2014/main" id="{19C8DA79-2E3D-2323-B682-67CDB84CE82E}"/>
              </a:ext>
            </a:extLst>
          </p:cNvPr>
          <p:cNvPicPr>
            <a:picLocks noChangeAspect="1"/>
          </p:cNvPicPr>
          <p:nvPr/>
        </p:nvPicPr>
        <p:blipFill>
          <a:blip r:embed="rId5"/>
          <a:stretch>
            <a:fillRect/>
          </a:stretch>
        </p:blipFill>
        <p:spPr>
          <a:xfrm>
            <a:off x="7691150" y="4237940"/>
            <a:ext cx="1135682" cy="7090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g36a8641160e_0_0"/>
          <p:cNvSpPr/>
          <p:nvPr/>
        </p:nvSpPr>
        <p:spPr>
          <a:xfrm>
            <a:off x="1826100" y="65025"/>
            <a:ext cx="7194600" cy="548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215968"/>
              </a:buClr>
              <a:buSzPts val="3200"/>
              <a:buFont typeface="Calibri"/>
              <a:buNone/>
            </a:pPr>
            <a:r>
              <a:rPr lang="pt-BR" sz="3000" b="1" i="0" u="none" strike="noStrike" cap="none" dirty="0">
                <a:solidFill>
                  <a:srgbClr val="215968"/>
                </a:solidFill>
                <a:latin typeface="Calibri"/>
                <a:ea typeface="Calibri"/>
                <a:cs typeface="Calibri"/>
                <a:sym typeface="Calibri"/>
              </a:rPr>
              <a:t>Precipitação e Anomalias – </a:t>
            </a:r>
            <a:r>
              <a:rPr lang="pt-BR" sz="3000" b="1" dirty="0">
                <a:solidFill>
                  <a:srgbClr val="215968"/>
                </a:solidFill>
                <a:latin typeface="Calibri"/>
                <a:ea typeface="Calibri"/>
                <a:cs typeface="Calibri"/>
                <a:sym typeface="Calibri"/>
              </a:rPr>
              <a:t>AMJ</a:t>
            </a:r>
            <a:r>
              <a:rPr lang="pt-BR" sz="3000" b="1" i="0" u="none" strike="noStrike" cap="none" dirty="0">
                <a:solidFill>
                  <a:srgbClr val="215968"/>
                </a:solidFill>
                <a:latin typeface="Calibri"/>
                <a:ea typeface="Calibri"/>
                <a:cs typeface="Calibri"/>
                <a:sym typeface="Calibri"/>
              </a:rPr>
              <a:t>/202</a:t>
            </a:r>
            <a:r>
              <a:rPr lang="pt-BR" sz="3000" b="1" dirty="0">
                <a:solidFill>
                  <a:srgbClr val="215968"/>
                </a:solidFill>
                <a:latin typeface="Calibri"/>
                <a:ea typeface="Calibri"/>
                <a:cs typeface="Calibri"/>
                <a:sym typeface="Calibri"/>
              </a:rPr>
              <a:t>6</a:t>
            </a:r>
            <a:endParaRPr sz="3000" b="0" i="0" u="none" strike="noStrike" cap="none" dirty="0">
              <a:solidFill>
                <a:schemeClr val="dk1"/>
              </a:solidFill>
              <a:latin typeface="Arial"/>
              <a:ea typeface="Arial"/>
              <a:cs typeface="Arial"/>
              <a:sym typeface="Arial"/>
            </a:endParaRPr>
          </a:p>
        </p:txBody>
      </p:sp>
      <p:graphicFrame>
        <p:nvGraphicFramePr>
          <p:cNvPr id="56" name="Google Shape;56;g36a8641160e_0_0"/>
          <p:cNvGraphicFramePr/>
          <p:nvPr>
            <p:extLst>
              <p:ext uri="{D42A27DB-BD31-4B8C-83A1-F6EECF244321}">
                <p14:modId xmlns:p14="http://schemas.microsoft.com/office/powerpoint/2010/main" val="3968649491"/>
              </p:ext>
            </p:extLst>
          </p:nvPr>
        </p:nvGraphicFramePr>
        <p:xfrm>
          <a:off x="1545765" y="911160"/>
          <a:ext cx="7598225" cy="3981250"/>
        </p:xfrm>
        <a:graphic>
          <a:graphicData uri="http://schemas.openxmlformats.org/drawingml/2006/table">
            <a:tbl>
              <a:tblPr>
                <a:noFill/>
                <a:tableStyleId>{DFF0261B-080E-40AA-BD9F-F2C606A22037}</a:tableStyleId>
              </a:tblPr>
              <a:tblGrid>
                <a:gridCol w="1707900">
                  <a:extLst>
                    <a:ext uri="{9D8B030D-6E8A-4147-A177-3AD203B41FA5}">
                      <a16:colId xmlns:a16="http://schemas.microsoft.com/office/drawing/2014/main" val="20000"/>
                    </a:ext>
                  </a:extLst>
                </a:gridCol>
                <a:gridCol w="2012050">
                  <a:extLst>
                    <a:ext uri="{9D8B030D-6E8A-4147-A177-3AD203B41FA5}">
                      <a16:colId xmlns:a16="http://schemas.microsoft.com/office/drawing/2014/main" val="20001"/>
                    </a:ext>
                  </a:extLst>
                </a:gridCol>
                <a:gridCol w="1938775">
                  <a:extLst>
                    <a:ext uri="{9D8B030D-6E8A-4147-A177-3AD203B41FA5}">
                      <a16:colId xmlns:a16="http://schemas.microsoft.com/office/drawing/2014/main" val="20002"/>
                    </a:ext>
                  </a:extLst>
                </a:gridCol>
                <a:gridCol w="1939500">
                  <a:extLst>
                    <a:ext uri="{9D8B030D-6E8A-4147-A177-3AD203B41FA5}">
                      <a16:colId xmlns:a16="http://schemas.microsoft.com/office/drawing/2014/main" val="20003"/>
                    </a:ext>
                  </a:extLst>
                </a:gridCol>
              </a:tblGrid>
              <a:tr h="1990450">
                <a:tc>
                  <a:txBody>
                    <a:bodyPr/>
                    <a:lstStyle/>
                    <a:p>
                      <a:pPr marL="0" marR="0" lvl="0" indent="0" algn="l" rtl="0">
                        <a:lnSpc>
                          <a:spcPct val="100000"/>
                        </a:lnSpc>
                        <a:spcBef>
                          <a:spcPts val="0"/>
                        </a:spcBef>
                        <a:spcAft>
                          <a:spcPts val="0"/>
                        </a:spcAft>
                        <a:buClr>
                          <a:srgbClr val="000000"/>
                        </a:buClr>
                        <a:buSzPts val="1800"/>
                        <a:buFont typeface="Arial"/>
                        <a:buNone/>
                      </a:pPr>
                      <a:endParaRPr lang="pt-BR" sz="1800" u="none" strike="noStrike" cap="none" dirty="0"/>
                    </a:p>
                  </a:txBody>
                  <a:tcPr marL="91075" marR="9107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lang="pt-BR" sz="1800" u="none" strike="noStrike" cap="none"/>
                    </a:p>
                  </a:txBody>
                  <a:tcPr marL="91075" marR="9107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lang="pt-BR" sz="1800" u="none" strike="noStrike" cap="none"/>
                    </a:p>
                  </a:txBody>
                  <a:tcPr marL="91075" marR="9107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lang="pt-BR" sz="1800" u="none" strike="noStrike" cap="none" dirty="0"/>
                    </a:p>
                  </a:txBody>
                  <a:tcPr marL="91075" marR="9107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CCFF"/>
                    </a:solidFill>
                  </a:tcPr>
                </a:tc>
                <a:extLst>
                  <a:ext uri="{0D108BD9-81ED-4DB2-BD59-A6C34878D82A}">
                    <a16:rowId xmlns:a16="http://schemas.microsoft.com/office/drawing/2014/main" val="10000"/>
                  </a:ext>
                </a:extLst>
              </a:tr>
              <a:tr h="199080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075" marR="9107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075" marR="9107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075" marR="9107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dirty="0"/>
                    </a:p>
                  </a:txBody>
                  <a:tcPr marL="91075" marR="91075" marT="45725" marB="457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9CCFF"/>
                    </a:solidFill>
                  </a:tcPr>
                </a:tc>
                <a:extLst>
                  <a:ext uri="{0D108BD9-81ED-4DB2-BD59-A6C34878D82A}">
                    <a16:rowId xmlns:a16="http://schemas.microsoft.com/office/drawing/2014/main" val="10001"/>
                  </a:ext>
                </a:extLst>
              </a:tr>
            </a:tbl>
          </a:graphicData>
        </a:graphic>
      </p:graphicFrame>
      <p:grpSp>
        <p:nvGrpSpPr>
          <p:cNvPr id="57" name="Google Shape;57;g36a8641160e_0_0"/>
          <p:cNvGrpSpPr/>
          <p:nvPr/>
        </p:nvGrpSpPr>
        <p:grpSpPr>
          <a:xfrm>
            <a:off x="91293" y="4504500"/>
            <a:ext cx="993567" cy="539995"/>
            <a:chOff x="6391190" y="3824720"/>
            <a:chExt cx="1361610" cy="738000"/>
          </a:xfrm>
        </p:grpSpPr>
        <p:sp>
          <p:nvSpPr>
            <p:cNvPr id="58" name="Google Shape;58;g36a8641160e_0_0"/>
            <p:cNvSpPr/>
            <p:nvPr/>
          </p:nvSpPr>
          <p:spPr>
            <a:xfrm>
              <a:off x="6454150" y="3847585"/>
              <a:ext cx="1235700" cy="617100"/>
            </a:xfrm>
            <a:prstGeom prst="rect">
              <a:avLst/>
            </a:prstGeom>
            <a:solidFill>
              <a:srgbClr val="FFFFFF"/>
            </a:solidFill>
            <a:ln w="9525" cap="flat" cmpd="sng">
              <a:solidFill>
                <a:srgbClr val="FFFFFF"/>
              </a:solidFill>
              <a:prstDash val="solid"/>
              <a:round/>
              <a:headEnd type="none" w="sm" len="sm"/>
              <a:tailEnd type="none" w="sm" len="sm"/>
            </a:ln>
            <a:effectLst>
              <a:outerShdw blurRad="57150" dist="19050" dir="5400000" algn="bl" rotWithShape="0">
                <a:srgbClr val="FFFFFF">
                  <a:alpha val="49803"/>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Open Sans"/>
                <a:ea typeface="Open Sans"/>
                <a:cs typeface="Open Sans"/>
                <a:sym typeface="Open Sans"/>
              </a:endParaRPr>
            </a:p>
          </p:txBody>
        </p:sp>
        <p:pic>
          <p:nvPicPr>
            <p:cNvPr id="59" name="Google Shape;59;g36a8641160e_0_0"/>
            <p:cNvPicPr preferRelativeResize="0"/>
            <p:nvPr/>
          </p:nvPicPr>
          <p:blipFill rotWithShape="1">
            <a:blip r:embed="rId3">
              <a:alphaModFix/>
            </a:blip>
            <a:srcRect/>
            <a:stretch/>
          </p:blipFill>
          <p:spPr>
            <a:xfrm>
              <a:off x="6391190" y="3824720"/>
              <a:ext cx="1361610" cy="738000"/>
            </a:xfrm>
            <a:prstGeom prst="rect">
              <a:avLst/>
            </a:prstGeom>
            <a:noFill/>
            <a:ln>
              <a:noFill/>
            </a:ln>
          </p:spPr>
        </p:pic>
      </p:grpSp>
      <p:sp>
        <p:nvSpPr>
          <p:cNvPr id="60" name="Google Shape;60;g36a8641160e_0_0"/>
          <p:cNvSpPr/>
          <p:nvPr/>
        </p:nvSpPr>
        <p:spPr>
          <a:xfrm>
            <a:off x="1989119" y="600152"/>
            <a:ext cx="723600" cy="2553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dirty="0">
                <a:solidFill>
                  <a:srgbClr val="000000"/>
                </a:solidFill>
              </a:rPr>
              <a:t>ABR</a:t>
            </a:r>
            <a:endParaRPr sz="1800" b="1" i="0" u="none" strike="noStrike" cap="none" dirty="0">
              <a:solidFill>
                <a:srgbClr val="000000"/>
              </a:solidFill>
              <a:latin typeface="Arial"/>
              <a:ea typeface="Arial"/>
              <a:cs typeface="Arial"/>
              <a:sym typeface="Arial"/>
            </a:endParaRPr>
          </a:p>
        </p:txBody>
      </p:sp>
      <p:sp>
        <p:nvSpPr>
          <p:cNvPr id="61" name="Google Shape;61;g36a8641160e_0_0"/>
          <p:cNvSpPr/>
          <p:nvPr/>
        </p:nvSpPr>
        <p:spPr>
          <a:xfrm>
            <a:off x="4016396" y="603619"/>
            <a:ext cx="723600" cy="2553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dirty="0">
                <a:solidFill>
                  <a:srgbClr val="000000"/>
                </a:solidFill>
                <a:latin typeface="Arial"/>
                <a:ea typeface="Arial"/>
                <a:cs typeface="Arial"/>
                <a:sym typeface="Arial"/>
              </a:rPr>
              <a:t>MAI</a:t>
            </a:r>
            <a:endParaRPr sz="1800" b="1" i="0" u="none" strike="noStrike" cap="none" dirty="0">
              <a:solidFill>
                <a:srgbClr val="000000"/>
              </a:solidFill>
              <a:latin typeface="Arial"/>
              <a:ea typeface="Arial"/>
              <a:cs typeface="Arial"/>
              <a:sym typeface="Arial"/>
            </a:endParaRPr>
          </a:p>
        </p:txBody>
      </p:sp>
      <p:sp>
        <p:nvSpPr>
          <p:cNvPr id="62" name="Google Shape;62;g36a8641160e_0_0"/>
          <p:cNvSpPr/>
          <p:nvPr/>
        </p:nvSpPr>
        <p:spPr>
          <a:xfrm>
            <a:off x="7203169" y="585725"/>
            <a:ext cx="1917000" cy="310800"/>
          </a:xfrm>
          <a:prstGeom prst="rect">
            <a:avLst/>
          </a:prstGeom>
          <a:solidFill>
            <a:srgbClr val="99CCFF"/>
          </a:solidFill>
          <a:ln w="9525" cap="flat" cmpd="sng">
            <a:solidFill>
              <a:srgbClr val="B7B7B7"/>
            </a:solidFill>
            <a:prstDash val="solid"/>
            <a:round/>
            <a:headEnd type="none" w="sm" len="sm"/>
            <a:tailEnd type="none" w="sm" len="sm"/>
          </a:ln>
        </p:spPr>
        <p:txBody>
          <a:bodyPr spcFirstLastPara="1" wrap="square" lIns="90000" tIns="45000" rIns="90000" bIns="1152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pt-BR" sz="1800" b="1" i="0" u="none" strike="noStrike" cap="none" dirty="0">
                <a:solidFill>
                  <a:srgbClr val="000000"/>
                </a:solidFill>
                <a:latin typeface="Arial"/>
                <a:ea typeface="Arial"/>
                <a:cs typeface="Arial"/>
                <a:sym typeface="Arial"/>
              </a:rPr>
              <a:t>ABR-MAI-JUN</a:t>
            </a:r>
            <a:endParaRPr sz="1800" b="1" i="0" u="none" strike="noStrike" cap="none" dirty="0">
              <a:solidFill>
                <a:srgbClr val="000000"/>
              </a:solidFill>
              <a:latin typeface="Arial"/>
              <a:ea typeface="Arial"/>
              <a:cs typeface="Arial"/>
              <a:sym typeface="Arial"/>
            </a:endParaRPr>
          </a:p>
        </p:txBody>
      </p:sp>
      <p:sp>
        <p:nvSpPr>
          <p:cNvPr id="63" name="Google Shape;63;g36a8641160e_0_0"/>
          <p:cNvSpPr/>
          <p:nvPr/>
        </p:nvSpPr>
        <p:spPr>
          <a:xfrm>
            <a:off x="5880989" y="600139"/>
            <a:ext cx="723600" cy="2553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pt-BR" sz="1800" b="1" i="0" u="none" strike="noStrike" cap="none" dirty="0">
                <a:latin typeface="Arial"/>
                <a:ea typeface="Arial"/>
                <a:cs typeface="Arial"/>
                <a:sym typeface="Arial"/>
              </a:rPr>
              <a:t>JUN</a:t>
            </a:r>
            <a:endParaRPr sz="1800" b="1" i="0" u="none" strike="noStrike" cap="none" dirty="0">
              <a:solidFill>
                <a:srgbClr val="000000"/>
              </a:solidFill>
              <a:latin typeface="Arial"/>
              <a:ea typeface="Arial"/>
              <a:cs typeface="Arial"/>
              <a:sym typeface="Arial"/>
            </a:endParaRPr>
          </a:p>
        </p:txBody>
      </p:sp>
      <p:sp>
        <p:nvSpPr>
          <p:cNvPr id="4" name="Retângulo 3">
            <a:extLst>
              <a:ext uri="{FF2B5EF4-FFF2-40B4-BE49-F238E27FC236}">
                <a16:creationId xmlns:a16="http://schemas.microsoft.com/office/drawing/2014/main" id="{F0672AD9-E0B6-C7A2-0FA6-7480096BD06A}"/>
              </a:ext>
            </a:extLst>
          </p:cNvPr>
          <p:cNvSpPr/>
          <p:nvPr/>
        </p:nvSpPr>
        <p:spPr>
          <a:xfrm>
            <a:off x="111840" y="3934767"/>
            <a:ext cx="907869" cy="10842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a:extLst>
              <a:ext uri="{FF2B5EF4-FFF2-40B4-BE49-F238E27FC236}">
                <a16:creationId xmlns:a16="http://schemas.microsoft.com/office/drawing/2014/main" id="{6B0E5370-FD71-A067-C1EB-F70B77CCA18B}"/>
              </a:ext>
            </a:extLst>
          </p:cNvPr>
          <p:cNvPicPr preferRelativeResize="0">
            <a:picLocks/>
          </p:cNvPicPr>
          <p:nvPr/>
        </p:nvPicPr>
        <p:blipFill>
          <a:blip r:embed="rId4"/>
          <a:stretch>
            <a:fillRect/>
          </a:stretch>
        </p:blipFill>
        <p:spPr>
          <a:xfrm>
            <a:off x="1553022" y="933610"/>
            <a:ext cx="1692000" cy="1944000"/>
          </a:xfrm>
          <a:prstGeom prst="rect">
            <a:avLst/>
          </a:prstGeom>
        </p:spPr>
      </p:pic>
      <p:pic>
        <p:nvPicPr>
          <p:cNvPr id="12" name="Imagem 11">
            <a:extLst>
              <a:ext uri="{FF2B5EF4-FFF2-40B4-BE49-F238E27FC236}">
                <a16:creationId xmlns:a16="http://schemas.microsoft.com/office/drawing/2014/main" id="{4F3A1900-3593-206E-38A5-75F37CB182EA}"/>
              </a:ext>
            </a:extLst>
          </p:cNvPr>
          <p:cNvPicPr preferRelativeResize="0">
            <a:picLocks/>
          </p:cNvPicPr>
          <p:nvPr/>
        </p:nvPicPr>
        <p:blipFill>
          <a:blip r:embed="rId5"/>
          <a:stretch>
            <a:fillRect/>
          </a:stretch>
        </p:blipFill>
        <p:spPr>
          <a:xfrm>
            <a:off x="3429472" y="926874"/>
            <a:ext cx="1692000" cy="1944000"/>
          </a:xfrm>
          <a:prstGeom prst="rect">
            <a:avLst/>
          </a:prstGeom>
        </p:spPr>
      </p:pic>
      <p:pic>
        <p:nvPicPr>
          <p:cNvPr id="14" name="Imagem 13">
            <a:extLst>
              <a:ext uri="{FF2B5EF4-FFF2-40B4-BE49-F238E27FC236}">
                <a16:creationId xmlns:a16="http://schemas.microsoft.com/office/drawing/2014/main" id="{5531343D-CC25-E809-E7D3-AB91A66DFCAB}"/>
              </a:ext>
            </a:extLst>
          </p:cNvPr>
          <p:cNvPicPr preferRelativeResize="0">
            <a:picLocks/>
          </p:cNvPicPr>
          <p:nvPr/>
        </p:nvPicPr>
        <p:blipFill>
          <a:blip r:embed="rId6"/>
          <a:stretch>
            <a:fillRect/>
          </a:stretch>
        </p:blipFill>
        <p:spPr>
          <a:xfrm>
            <a:off x="5396789" y="947464"/>
            <a:ext cx="1692000" cy="1944000"/>
          </a:xfrm>
          <a:prstGeom prst="rect">
            <a:avLst/>
          </a:prstGeom>
        </p:spPr>
      </p:pic>
      <p:pic>
        <p:nvPicPr>
          <p:cNvPr id="17" name="Imagem 16">
            <a:extLst>
              <a:ext uri="{FF2B5EF4-FFF2-40B4-BE49-F238E27FC236}">
                <a16:creationId xmlns:a16="http://schemas.microsoft.com/office/drawing/2014/main" id="{4E352F6E-51D6-8A31-B95C-65EC2F00431A}"/>
              </a:ext>
            </a:extLst>
          </p:cNvPr>
          <p:cNvPicPr preferRelativeResize="0">
            <a:picLocks/>
          </p:cNvPicPr>
          <p:nvPr/>
        </p:nvPicPr>
        <p:blipFill>
          <a:blip r:embed="rId7"/>
          <a:stretch>
            <a:fillRect/>
          </a:stretch>
        </p:blipFill>
        <p:spPr>
          <a:xfrm>
            <a:off x="7334738" y="934546"/>
            <a:ext cx="1692000" cy="1944000"/>
          </a:xfrm>
          <a:prstGeom prst="rect">
            <a:avLst/>
          </a:prstGeom>
        </p:spPr>
      </p:pic>
      <p:pic>
        <p:nvPicPr>
          <p:cNvPr id="20" name="Imagem 19">
            <a:extLst>
              <a:ext uri="{FF2B5EF4-FFF2-40B4-BE49-F238E27FC236}">
                <a16:creationId xmlns:a16="http://schemas.microsoft.com/office/drawing/2014/main" id="{09D59849-C60B-C91F-0C32-E0CD1AAB55FE}"/>
              </a:ext>
            </a:extLst>
          </p:cNvPr>
          <p:cNvPicPr preferRelativeResize="0">
            <a:picLocks/>
          </p:cNvPicPr>
          <p:nvPr/>
        </p:nvPicPr>
        <p:blipFill>
          <a:blip r:embed="rId8"/>
          <a:stretch>
            <a:fillRect/>
          </a:stretch>
        </p:blipFill>
        <p:spPr>
          <a:xfrm>
            <a:off x="1558054" y="2921267"/>
            <a:ext cx="1692000" cy="1944000"/>
          </a:xfrm>
          <a:prstGeom prst="rect">
            <a:avLst/>
          </a:prstGeom>
        </p:spPr>
      </p:pic>
      <p:pic>
        <p:nvPicPr>
          <p:cNvPr id="22" name="Imagem 21">
            <a:extLst>
              <a:ext uri="{FF2B5EF4-FFF2-40B4-BE49-F238E27FC236}">
                <a16:creationId xmlns:a16="http://schemas.microsoft.com/office/drawing/2014/main" id="{35ED1D24-4CE8-B31D-9F4C-162E00658CBF}"/>
              </a:ext>
            </a:extLst>
          </p:cNvPr>
          <p:cNvPicPr preferRelativeResize="0">
            <a:picLocks/>
          </p:cNvPicPr>
          <p:nvPr/>
        </p:nvPicPr>
        <p:blipFill>
          <a:blip r:embed="rId9"/>
          <a:stretch>
            <a:fillRect/>
          </a:stretch>
        </p:blipFill>
        <p:spPr>
          <a:xfrm>
            <a:off x="3429472" y="2922992"/>
            <a:ext cx="1692000" cy="1944000"/>
          </a:xfrm>
          <a:prstGeom prst="rect">
            <a:avLst/>
          </a:prstGeom>
        </p:spPr>
      </p:pic>
      <p:pic>
        <p:nvPicPr>
          <p:cNvPr id="25" name="Imagem 24">
            <a:extLst>
              <a:ext uri="{FF2B5EF4-FFF2-40B4-BE49-F238E27FC236}">
                <a16:creationId xmlns:a16="http://schemas.microsoft.com/office/drawing/2014/main" id="{30AC9DF4-5DE6-7DA8-E10F-6DD2E58F9349}"/>
              </a:ext>
            </a:extLst>
          </p:cNvPr>
          <p:cNvPicPr preferRelativeResize="0">
            <a:picLocks/>
          </p:cNvPicPr>
          <p:nvPr/>
        </p:nvPicPr>
        <p:blipFill>
          <a:blip r:embed="rId10"/>
          <a:stretch>
            <a:fillRect/>
          </a:stretch>
        </p:blipFill>
        <p:spPr>
          <a:xfrm>
            <a:off x="5396789" y="2915917"/>
            <a:ext cx="1692000" cy="1944000"/>
          </a:xfrm>
          <a:prstGeom prst="rect">
            <a:avLst/>
          </a:prstGeom>
        </p:spPr>
      </p:pic>
      <p:pic>
        <p:nvPicPr>
          <p:cNvPr id="28" name="Imagem 27">
            <a:extLst>
              <a:ext uri="{FF2B5EF4-FFF2-40B4-BE49-F238E27FC236}">
                <a16:creationId xmlns:a16="http://schemas.microsoft.com/office/drawing/2014/main" id="{5EE59711-2D06-2249-7350-377D63D15DAB}"/>
              </a:ext>
            </a:extLst>
          </p:cNvPr>
          <p:cNvPicPr preferRelativeResize="0">
            <a:picLocks/>
          </p:cNvPicPr>
          <p:nvPr/>
        </p:nvPicPr>
        <p:blipFill>
          <a:blip r:embed="rId11"/>
          <a:stretch>
            <a:fillRect/>
          </a:stretch>
        </p:blipFill>
        <p:spPr>
          <a:xfrm>
            <a:off x="7340160" y="2930787"/>
            <a:ext cx="1692000" cy="1944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3;g34148b8b16c_1_132">
            <a:extLst>
              <a:ext uri="{FF2B5EF4-FFF2-40B4-BE49-F238E27FC236}">
                <a16:creationId xmlns:a16="http://schemas.microsoft.com/office/drawing/2014/main" id="{C812B07D-5337-DF5D-90EC-67909EBF0D3A}"/>
              </a:ext>
            </a:extLst>
          </p:cNvPr>
          <p:cNvSpPr/>
          <p:nvPr/>
        </p:nvSpPr>
        <p:spPr>
          <a:xfrm>
            <a:off x="1652169" y="65150"/>
            <a:ext cx="7598100" cy="548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215968"/>
              </a:buClr>
              <a:buSzPts val="3200"/>
              <a:buFont typeface="Calibri"/>
              <a:buNone/>
            </a:pPr>
            <a:r>
              <a:rPr lang="pt-BR" sz="2500" b="1" i="0" u="none" strike="noStrike" cap="none" dirty="0">
                <a:solidFill>
                  <a:srgbClr val="215968"/>
                </a:solidFill>
                <a:latin typeface="Calibri"/>
                <a:ea typeface="Calibri"/>
                <a:cs typeface="Calibri"/>
                <a:sym typeface="Calibri"/>
              </a:rPr>
              <a:t>Precipitação – Julho (Parcial) de 2026</a:t>
            </a:r>
            <a:endParaRPr sz="2200" b="0" i="0" u="none" strike="noStrike" cap="none" dirty="0">
              <a:solidFill>
                <a:schemeClr val="dk1"/>
              </a:solidFill>
              <a:latin typeface="Arial"/>
              <a:ea typeface="Arial"/>
              <a:cs typeface="Arial"/>
              <a:sym typeface="Arial"/>
            </a:endParaRPr>
          </a:p>
        </p:txBody>
      </p:sp>
      <p:sp>
        <p:nvSpPr>
          <p:cNvPr id="3" name="Retângulo 2">
            <a:extLst>
              <a:ext uri="{FF2B5EF4-FFF2-40B4-BE49-F238E27FC236}">
                <a16:creationId xmlns:a16="http://schemas.microsoft.com/office/drawing/2014/main" id="{4895490D-52D3-75B9-4A8E-3348F4DDA52C}"/>
              </a:ext>
            </a:extLst>
          </p:cNvPr>
          <p:cNvSpPr/>
          <p:nvPr/>
        </p:nvSpPr>
        <p:spPr>
          <a:xfrm>
            <a:off x="111840" y="3934767"/>
            <a:ext cx="907869" cy="10842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descr="Preciptação Observada">
            <a:extLst>
              <a:ext uri="{FF2B5EF4-FFF2-40B4-BE49-F238E27FC236}">
                <a16:creationId xmlns:a16="http://schemas.microsoft.com/office/drawing/2014/main" id="{02B9DE4A-64BB-0EB9-5E3D-3D242FC50956}"/>
              </a:ext>
            </a:extLst>
          </p:cNvPr>
          <p:cNvPicPr preferRelativeResize="0">
            <a:picLocks/>
          </p:cNvPicPr>
          <p:nvPr/>
        </p:nvPicPr>
        <p:blipFill>
          <a:blip r:embed="rId2"/>
          <a:stretch>
            <a:fillRect/>
          </a:stretch>
        </p:blipFill>
        <p:spPr>
          <a:xfrm>
            <a:off x="1652169" y="866350"/>
            <a:ext cx="3672000" cy="4212000"/>
          </a:xfrm>
          <a:prstGeom prst="rect">
            <a:avLst/>
          </a:prstGeom>
        </p:spPr>
      </p:pic>
      <p:pic>
        <p:nvPicPr>
          <p:cNvPr id="5" name="Imagem 4" descr="Preciptação Observada">
            <a:extLst>
              <a:ext uri="{FF2B5EF4-FFF2-40B4-BE49-F238E27FC236}">
                <a16:creationId xmlns:a16="http://schemas.microsoft.com/office/drawing/2014/main" id="{2017125B-E877-57D4-7625-D24C01F487F7}"/>
              </a:ext>
            </a:extLst>
          </p:cNvPr>
          <p:cNvPicPr preferRelativeResize="0">
            <a:picLocks/>
          </p:cNvPicPr>
          <p:nvPr/>
        </p:nvPicPr>
        <p:blipFill>
          <a:blip r:embed="rId3"/>
          <a:stretch>
            <a:fillRect/>
          </a:stretch>
        </p:blipFill>
        <p:spPr>
          <a:xfrm>
            <a:off x="5324169" y="866350"/>
            <a:ext cx="3672000" cy="4212000"/>
          </a:xfrm>
          <a:prstGeom prst="rect">
            <a:avLst/>
          </a:prstGeom>
        </p:spPr>
      </p:pic>
    </p:spTree>
    <p:extLst>
      <p:ext uri="{BB962C8B-B14F-4D97-AF65-F5344CB8AC3E}">
        <p14:creationId xmlns:p14="http://schemas.microsoft.com/office/powerpoint/2010/main" val="1276454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3;g34148b8b16c_1_132">
            <a:extLst>
              <a:ext uri="{FF2B5EF4-FFF2-40B4-BE49-F238E27FC236}">
                <a16:creationId xmlns:a16="http://schemas.microsoft.com/office/drawing/2014/main" id="{31AD260B-B415-BE7D-90B6-961740ABBAA1}"/>
              </a:ext>
            </a:extLst>
          </p:cNvPr>
          <p:cNvSpPr/>
          <p:nvPr/>
        </p:nvSpPr>
        <p:spPr>
          <a:xfrm>
            <a:off x="1652169" y="65150"/>
            <a:ext cx="7598100" cy="548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215968"/>
              </a:buClr>
              <a:buSzPts val="3200"/>
              <a:buFont typeface="Calibri"/>
              <a:buNone/>
            </a:pPr>
            <a:r>
              <a:rPr lang="pt-BR" sz="2500" b="1" i="0" u="none" strike="noStrike" cap="none" dirty="0">
                <a:solidFill>
                  <a:srgbClr val="215968"/>
                </a:solidFill>
                <a:latin typeface="Calibri"/>
                <a:ea typeface="Calibri"/>
                <a:cs typeface="Calibri"/>
                <a:sym typeface="Calibri"/>
              </a:rPr>
              <a:t>Temperatura Mínima – Julho (Parcial) de 2026</a:t>
            </a:r>
            <a:endParaRPr sz="2200" b="0" i="0" u="none" strike="noStrike" cap="none" dirty="0">
              <a:solidFill>
                <a:schemeClr val="dk1"/>
              </a:solidFill>
              <a:latin typeface="Arial"/>
              <a:ea typeface="Arial"/>
              <a:cs typeface="Arial"/>
              <a:sym typeface="Arial"/>
            </a:endParaRPr>
          </a:p>
        </p:txBody>
      </p:sp>
      <p:sp>
        <p:nvSpPr>
          <p:cNvPr id="4" name="Retângulo 3">
            <a:extLst>
              <a:ext uri="{FF2B5EF4-FFF2-40B4-BE49-F238E27FC236}">
                <a16:creationId xmlns:a16="http://schemas.microsoft.com/office/drawing/2014/main" id="{4EBE3F95-5B11-D7AC-659D-6A98342CA801}"/>
              </a:ext>
            </a:extLst>
          </p:cNvPr>
          <p:cNvSpPr/>
          <p:nvPr/>
        </p:nvSpPr>
        <p:spPr>
          <a:xfrm>
            <a:off x="111840" y="3934767"/>
            <a:ext cx="907869" cy="10842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descr="Preciptação Observada">
            <a:extLst>
              <a:ext uri="{FF2B5EF4-FFF2-40B4-BE49-F238E27FC236}">
                <a16:creationId xmlns:a16="http://schemas.microsoft.com/office/drawing/2014/main" id="{C2AF8C7F-F9F3-D4F7-08F4-A38739D23AF6}"/>
              </a:ext>
            </a:extLst>
          </p:cNvPr>
          <p:cNvPicPr>
            <a:picLocks noChangeAspect="1"/>
          </p:cNvPicPr>
          <p:nvPr/>
        </p:nvPicPr>
        <p:blipFill>
          <a:blip r:embed="rId2"/>
          <a:stretch>
            <a:fillRect/>
          </a:stretch>
        </p:blipFill>
        <p:spPr>
          <a:xfrm>
            <a:off x="1776736" y="806984"/>
            <a:ext cx="3431817" cy="4212000"/>
          </a:xfrm>
          <a:prstGeom prst="rect">
            <a:avLst/>
          </a:prstGeom>
        </p:spPr>
      </p:pic>
      <p:pic>
        <p:nvPicPr>
          <p:cNvPr id="6" name="Imagem 5" descr="Preciptação Observada">
            <a:extLst>
              <a:ext uri="{FF2B5EF4-FFF2-40B4-BE49-F238E27FC236}">
                <a16:creationId xmlns:a16="http://schemas.microsoft.com/office/drawing/2014/main" id="{B14F2F73-026D-CA95-0CCD-8CA65EF7EC00}"/>
              </a:ext>
            </a:extLst>
          </p:cNvPr>
          <p:cNvPicPr>
            <a:picLocks noChangeAspect="1"/>
          </p:cNvPicPr>
          <p:nvPr/>
        </p:nvPicPr>
        <p:blipFill>
          <a:blip r:embed="rId3"/>
          <a:stretch>
            <a:fillRect/>
          </a:stretch>
        </p:blipFill>
        <p:spPr>
          <a:xfrm>
            <a:off x="5451219" y="806984"/>
            <a:ext cx="3379147" cy="4212000"/>
          </a:xfrm>
          <a:prstGeom prst="rect">
            <a:avLst/>
          </a:prstGeom>
        </p:spPr>
      </p:pic>
    </p:spTree>
    <p:extLst>
      <p:ext uri="{BB962C8B-B14F-4D97-AF65-F5344CB8AC3E}">
        <p14:creationId xmlns:p14="http://schemas.microsoft.com/office/powerpoint/2010/main" val="1054261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5B2BA-42B7-6A7E-2C3C-5A3E3B798966}"/>
            </a:ext>
          </a:extLst>
        </p:cNvPr>
        <p:cNvGrpSpPr/>
        <p:nvPr/>
      </p:nvGrpSpPr>
      <p:grpSpPr>
        <a:xfrm>
          <a:off x="0" y="0"/>
          <a:ext cx="0" cy="0"/>
          <a:chOff x="0" y="0"/>
          <a:chExt cx="0" cy="0"/>
        </a:xfrm>
      </p:grpSpPr>
      <p:sp>
        <p:nvSpPr>
          <p:cNvPr id="2" name="Google Shape;323;g34148b8b16c_1_132">
            <a:extLst>
              <a:ext uri="{FF2B5EF4-FFF2-40B4-BE49-F238E27FC236}">
                <a16:creationId xmlns:a16="http://schemas.microsoft.com/office/drawing/2014/main" id="{2BA9B8B9-D22B-B8E2-DC81-A3D70E79E6A3}"/>
              </a:ext>
            </a:extLst>
          </p:cNvPr>
          <p:cNvSpPr/>
          <p:nvPr/>
        </p:nvSpPr>
        <p:spPr>
          <a:xfrm>
            <a:off x="1652169" y="65150"/>
            <a:ext cx="7598100" cy="548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215968"/>
              </a:buClr>
              <a:buSzPts val="3200"/>
              <a:buFont typeface="Calibri"/>
              <a:buNone/>
            </a:pPr>
            <a:r>
              <a:rPr lang="pt-BR" sz="2500" b="1" i="0" u="none" strike="noStrike" cap="none" dirty="0">
                <a:solidFill>
                  <a:srgbClr val="215968"/>
                </a:solidFill>
                <a:latin typeface="Calibri"/>
                <a:ea typeface="Calibri"/>
                <a:cs typeface="Calibri"/>
                <a:sym typeface="Calibri"/>
              </a:rPr>
              <a:t>Temperatura Máxima – Julho (Parcial) de 2026</a:t>
            </a:r>
            <a:endParaRPr sz="2200" b="0" i="0" u="none" strike="noStrike" cap="none" dirty="0">
              <a:solidFill>
                <a:schemeClr val="dk1"/>
              </a:solidFill>
              <a:latin typeface="Arial"/>
              <a:ea typeface="Arial"/>
              <a:cs typeface="Arial"/>
              <a:sym typeface="Arial"/>
            </a:endParaRPr>
          </a:p>
        </p:txBody>
      </p:sp>
      <p:sp>
        <p:nvSpPr>
          <p:cNvPr id="4" name="Retângulo 3">
            <a:extLst>
              <a:ext uri="{FF2B5EF4-FFF2-40B4-BE49-F238E27FC236}">
                <a16:creationId xmlns:a16="http://schemas.microsoft.com/office/drawing/2014/main" id="{4919256C-1388-A0B8-C347-1D56C4904FF0}"/>
              </a:ext>
            </a:extLst>
          </p:cNvPr>
          <p:cNvSpPr/>
          <p:nvPr/>
        </p:nvSpPr>
        <p:spPr>
          <a:xfrm>
            <a:off x="111840" y="3934767"/>
            <a:ext cx="907869" cy="10842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5" name="Imagem 4" descr="Preciptação Observada">
            <a:extLst>
              <a:ext uri="{FF2B5EF4-FFF2-40B4-BE49-F238E27FC236}">
                <a16:creationId xmlns:a16="http://schemas.microsoft.com/office/drawing/2014/main" id="{4FE7E37E-8B0C-CEBD-ED88-9A94CEF2C205}"/>
              </a:ext>
            </a:extLst>
          </p:cNvPr>
          <p:cNvPicPr>
            <a:picLocks noChangeAspect="1"/>
          </p:cNvPicPr>
          <p:nvPr/>
        </p:nvPicPr>
        <p:blipFill>
          <a:blip r:embed="rId2"/>
          <a:stretch>
            <a:fillRect/>
          </a:stretch>
        </p:blipFill>
        <p:spPr>
          <a:xfrm>
            <a:off x="1769933" y="797333"/>
            <a:ext cx="3402190" cy="4212000"/>
          </a:xfrm>
          <a:prstGeom prst="rect">
            <a:avLst/>
          </a:prstGeom>
        </p:spPr>
      </p:pic>
      <p:pic>
        <p:nvPicPr>
          <p:cNvPr id="6" name="Imagem 5" descr="Preciptação Observada">
            <a:extLst>
              <a:ext uri="{FF2B5EF4-FFF2-40B4-BE49-F238E27FC236}">
                <a16:creationId xmlns:a16="http://schemas.microsoft.com/office/drawing/2014/main" id="{5C41A105-5FF9-0E05-D47A-B3C23CE4A805}"/>
              </a:ext>
            </a:extLst>
          </p:cNvPr>
          <p:cNvPicPr>
            <a:picLocks noChangeAspect="1"/>
          </p:cNvPicPr>
          <p:nvPr/>
        </p:nvPicPr>
        <p:blipFill>
          <a:blip r:embed="rId3"/>
          <a:stretch>
            <a:fillRect/>
          </a:stretch>
        </p:blipFill>
        <p:spPr>
          <a:xfrm>
            <a:off x="5451219" y="797333"/>
            <a:ext cx="3379147" cy="4212000"/>
          </a:xfrm>
          <a:prstGeom prst="rect">
            <a:avLst/>
          </a:prstGeom>
        </p:spPr>
      </p:pic>
    </p:spTree>
    <p:extLst>
      <p:ext uri="{BB962C8B-B14F-4D97-AF65-F5344CB8AC3E}">
        <p14:creationId xmlns:p14="http://schemas.microsoft.com/office/powerpoint/2010/main" val="3362511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23;g34148b8b16c_1_132">
            <a:extLst>
              <a:ext uri="{FF2B5EF4-FFF2-40B4-BE49-F238E27FC236}">
                <a16:creationId xmlns:a16="http://schemas.microsoft.com/office/drawing/2014/main" id="{3E9A6FF4-5588-7CB3-828C-2343FC470088}"/>
              </a:ext>
            </a:extLst>
          </p:cNvPr>
          <p:cNvSpPr/>
          <p:nvPr/>
        </p:nvSpPr>
        <p:spPr>
          <a:xfrm>
            <a:off x="1652169" y="65150"/>
            <a:ext cx="4526562" cy="548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215968"/>
              </a:buClr>
              <a:buSzPts val="3200"/>
              <a:buFont typeface="Calibri"/>
              <a:buNone/>
            </a:pPr>
            <a:r>
              <a:rPr lang="pt-BR" sz="2500" b="1" i="0" u="none" strike="noStrike" cap="none" dirty="0">
                <a:solidFill>
                  <a:srgbClr val="215968"/>
                </a:solidFill>
                <a:latin typeface="Calibri"/>
                <a:ea typeface="Calibri"/>
                <a:cs typeface="Calibri"/>
                <a:sym typeface="Calibri"/>
              </a:rPr>
              <a:t>TSM e Variabilidade </a:t>
            </a:r>
            <a:r>
              <a:rPr lang="pt-BR" sz="2500" b="1" i="0" u="none" strike="noStrike" cap="none" dirty="0" err="1">
                <a:solidFill>
                  <a:srgbClr val="215968"/>
                </a:solidFill>
                <a:latin typeface="Calibri"/>
                <a:ea typeface="Calibri"/>
                <a:cs typeface="Calibri"/>
                <a:sym typeface="Calibri"/>
              </a:rPr>
              <a:t>Intrasazonal</a:t>
            </a:r>
            <a:endParaRPr sz="2200" b="0" i="0" u="none" strike="noStrike" cap="none" dirty="0">
              <a:solidFill>
                <a:schemeClr val="dk1"/>
              </a:solidFill>
              <a:latin typeface="Arial"/>
              <a:ea typeface="Arial"/>
              <a:cs typeface="Arial"/>
              <a:sym typeface="Arial"/>
            </a:endParaRPr>
          </a:p>
        </p:txBody>
      </p:sp>
      <p:pic>
        <p:nvPicPr>
          <p:cNvPr id="5122" name="Picture 2" descr="Antarctic Oscillation Loading Pattern">
            <a:extLst>
              <a:ext uri="{FF2B5EF4-FFF2-40B4-BE49-F238E27FC236}">
                <a16:creationId xmlns:a16="http://schemas.microsoft.com/office/drawing/2014/main" id="{0DA81CA6-5024-C6AB-0324-C419F2DA6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60075"/>
            <a:ext cx="1362305" cy="1231174"/>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332;g34148b8b16c_1_132">
            <a:extLst>
              <a:ext uri="{FF2B5EF4-FFF2-40B4-BE49-F238E27FC236}">
                <a16:creationId xmlns:a16="http://schemas.microsoft.com/office/drawing/2014/main" id="{589A8B48-11BC-3076-920F-91195CD47F20}"/>
              </a:ext>
            </a:extLst>
          </p:cNvPr>
          <p:cNvSpPr txBox="1"/>
          <p:nvPr/>
        </p:nvSpPr>
        <p:spPr>
          <a:xfrm>
            <a:off x="1565676" y="4874866"/>
            <a:ext cx="2457684"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Times New Roman"/>
              <a:buNone/>
            </a:pPr>
            <a:r>
              <a:rPr lang="pt-BR" sz="1200" b="1" i="0" u="none" strike="noStrike" cap="none" dirty="0">
                <a:solidFill>
                  <a:srgbClr val="000000"/>
                </a:solidFill>
                <a:latin typeface="Times New Roman"/>
                <a:ea typeface="Times New Roman"/>
                <a:cs typeface="Times New Roman"/>
                <a:sym typeface="Times New Roman"/>
              </a:rPr>
              <a:t>Fonte:</a:t>
            </a:r>
            <a:r>
              <a:rPr lang="pt-BR" sz="1200" b="0" i="0" u="none" strike="noStrike" cap="none" dirty="0">
                <a:solidFill>
                  <a:srgbClr val="000000"/>
                </a:solidFill>
                <a:latin typeface="Times New Roman"/>
                <a:ea typeface="Times New Roman"/>
                <a:cs typeface="Times New Roman"/>
                <a:sym typeface="Times New Roman"/>
              </a:rPr>
              <a:t> CPC</a:t>
            </a:r>
            <a:r>
              <a:rPr lang="pt-BR" sz="1200" dirty="0">
                <a:latin typeface="Times New Roman"/>
                <a:ea typeface="Times New Roman"/>
                <a:cs typeface="Times New Roman"/>
                <a:sym typeface="Times New Roman"/>
              </a:rPr>
              <a:t>/</a:t>
            </a:r>
            <a:r>
              <a:rPr lang="pt-BR" sz="1200" b="0" i="0" u="none" strike="noStrike" cap="none" dirty="0">
                <a:solidFill>
                  <a:srgbClr val="000000"/>
                </a:solidFill>
                <a:latin typeface="Times New Roman"/>
                <a:ea typeface="Times New Roman"/>
                <a:cs typeface="Times New Roman"/>
                <a:sym typeface="Times New Roman"/>
              </a:rPr>
              <a:t>N</a:t>
            </a:r>
            <a:r>
              <a:rPr lang="pt-BR" sz="1200" dirty="0">
                <a:latin typeface="Times New Roman"/>
                <a:ea typeface="Times New Roman"/>
                <a:cs typeface="Times New Roman"/>
                <a:sym typeface="Times New Roman"/>
              </a:rPr>
              <a:t>OAA e </a:t>
            </a:r>
            <a:r>
              <a:rPr lang="pt-BR" sz="1200" dirty="0" err="1">
                <a:latin typeface="Times New Roman"/>
                <a:ea typeface="Times New Roman"/>
                <a:cs typeface="Times New Roman"/>
                <a:sym typeface="Times New Roman"/>
              </a:rPr>
              <a:t>Met</a:t>
            </a:r>
            <a:r>
              <a:rPr lang="pt-BR" sz="1200" dirty="0">
                <a:latin typeface="Times New Roman"/>
                <a:ea typeface="Times New Roman"/>
                <a:cs typeface="Times New Roman"/>
                <a:sym typeface="Times New Roman"/>
              </a:rPr>
              <a:t> Office.</a:t>
            </a:r>
            <a:endParaRPr sz="800" b="0" i="0" u="none" strike="noStrike" cap="none" dirty="0">
              <a:solidFill>
                <a:srgbClr val="000000"/>
              </a:solidFill>
              <a:latin typeface="Arial"/>
              <a:ea typeface="Arial"/>
              <a:cs typeface="Arial"/>
              <a:sym typeface="Arial"/>
            </a:endParaRPr>
          </a:p>
        </p:txBody>
      </p:sp>
      <p:pic>
        <p:nvPicPr>
          <p:cNvPr id="4" name="Imagem 3">
            <a:extLst>
              <a:ext uri="{FF2B5EF4-FFF2-40B4-BE49-F238E27FC236}">
                <a16:creationId xmlns:a16="http://schemas.microsoft.com/office/drawing/2014/main" id="{EB358EC8-3BDE-F4D3-7C60-BFC9852848E7}"/>
              </a:ext>
            </a:extLst>
          </p:cNvPr>
          <p:cNvPicPr>
            <a:picLocks noChangeAspect="1"/>
          </p:cNvPicPr>
          <p:nvPr/>
        </p:nvPicPr>
        <p:blipFill>
          <a:blip r:embed="rId3"/>
          <a:srcRect l="5653" t="5444" r="7281" b="6281"/>
          <a:stretch>
            <a:fillRect/>
          </a:stretch>
        </p:blipFill>
        <p:spPr>
          <a:xfrm>
            <a:off x="6186305" y="2844008"/>
            <a:ext cx="2988124" cy="2299492"/>
          </a:xfrm>
          <a:prstGeom prst="rect">
            <a:avLst/>
          </a:prstGeom>
        </p:spPr>
      </p:pic>
      <p:pic>
        <p:nvPicPr>
          <p:cNvPr id="5" name="Imagem 4">
            <a:extLst>
              <a:ext uri="{FF2B5EF4-FFF2-40B4-BE49-F238E27FC236}">
                <a16:creationId xmlns:a16="http://schemas.microsoft.com/office/drawing/2014/main" id="{AC6AAC97-6816-27A0-39E9-0E33473FFB82}"/>
              </a:ext>
            </a:extLst>
          </p:cNvPr>
          <p:cNvPicPr>
            <a:picLocks noChangeAspect="1"/>
          </p:cNvPicPr>
          <p:nvPr/>
        </p:nvPicPr>
        <p:blipFill>
          <a:blip r:embed="rId4"/>
          <a:srcRect l="3518" t="5444" r="7914" b="5444"/>
          <a:stretch>
            <a:fillRect/>
          </a:stretch>
        </p:blipFill>
        <p:spPr>
          <a:xfrm>
            <a:off x="6119949" y="573184"/>
            <a:ext cx="3024000" cy="2281940"/>
          </a:xfrm>
          <a:prstGeom prst="rect">
            <a:avLst/>
          </a:prstGeom>
        </p:spPr>
      </p:pic>
      <p:pic>
        <p:nvPicPr>
          <p:cNvPr id="10" name="Imagem 9">
            <a:extLst>
              <a:ext uri="{FF2B5EF4-FFF2-40B4-BE49-F238E27FC236}">
                <a16:creationId xmlns:a16="http://schemas.microsoft.com/office/drawing/2014/main" id="{08C72A28-EDEE-C1F4-07FF-DF0278884BD8}"/>
              </a:ext>
            </a:extLst>
          </p:cNvPr>
          <p:cNvPicPr preferRelativeResize="0">
            <a:picLocks/>
          </p:cNvPicPr>
          <p:nvPr/>
        </p:nvPicPr>
        <p:blipFill>
          <a:blip r:embed="rId5"/>
          <a:srcRect t="823" b="70770"/>
          <a:stretch>
            <a:fillRect/>
          </a:stretch>
        </p:blipFill>
        <p:spPr>
          <a:xfrm>
            <a:off x="1362305" y="3434866"/>
            <a:ext cx="4410000" cy="1440000"/>
          </a:xfrm>
          <a:prstGeom prst="rect">
            <a:avLst/>
          </a:prstGeom>
        </p:spPr>
      </p:pic>
      <p:sp>
        <p:nvSpPr>
          <p:cNvPr id="6" name="Google Shape;346;g34148b8b16c_1_160">
            <a:extLst>
              <a:ext uri="{FF2B5EF4-FFF2-40B4-BE49-F238E27FC236}">
                <a16:creationId xmlns:a16="http://schemas.microsoft.com/office/drawing/2014/main" id="{4A38EAC7-9138-2401-1FE9-C7898967A6A0}"/>
              </a:ext>
            </a:extLst>
          </p:cNvPr>
          <p:cNvSpPr/>
          <p:nvPr/>
        </p:nvSpPr>
        <p:spPr>
          <a:xfrm>
            <a:off x="5120642" y="3789219"/>
            <a:ext cx="651663" cy="1085648"/>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C00000"/>
              </a:solidFill>
              <a:latin typeface="Arial"/>
              <a:ea typeface="Arial"/>
              <a:cs typeface="Arial"/>
              <a:sym typeface="Arial"/>
            </a:endParaRPr>
          </a:p>
        </p:txBody>
      </p:sp>
      <p:pic>
        <p:nvPicPr>
          <p:cNvPr id="11" name="Imagem 10">
            <a:extLst>
              <a:ext uri="{FF2B5EF4-FFF2-40B4-BE49-F238E27FC236}">
                <a16:creationId xmlns:a16="http://schemas.microsoft.com/office/drawing/2014/main" id="{57CF1ACA-0AA1-B7B7-7133-08723E8F11E3}"/>
              </a:ext>
            </a:extLst>
          </p:cNvPr>
          <p:cNvPicPr>
            <a:picLocks noChangeAspect="1"/>
          </p:cNvPicPr>
          <p:nvPr/>
        </p:nvPicPr>
        <p:blipFill>
          <a:blip r:embed="rId6"/>
          <a:stretch>
            <a:fillRect/>
          </a:stretch>
        </p:blipFill>
        <p:spPr>
          <a:xfrm>
            <a:off x="1299305" y="871708"/>
            <a:ext cx="4788000" cy="2239282"/>
          </a:xfrm>
          <a:prstGeom prst="rect">
            <a:avLst/>
          </a:prstGeom>
        </p:spPr>
      </p:pic>
    </p:spTree>
    <p:extLst>
      <p:ext uri="{BB962C8B-B14F-4D97-AF65-F5344CB8AC3E}">
        <p14:creationId xmlns:p14="http://schemas.microsoft.com/office/powerpoint/2010/main" val="2920802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13" descr="200 hecto Pascals Velocity Potential Anomalies">
            <a:extLst>
              <a:ext uri="{FF2B5EF4-FFF2-40B4-BE49-F238E27FC236}">
                <a16:creationId xmlns:a16="http://schemas.microsoft.com/office/drawing/2014/main" id="{2A4AEC02-1078-B283-2526-5CC3660E5EF6}"/>
              </a:ext>
            </a:extLst>
          </p:cNvPr>
          <p:cNvPicPr preferRelativeResize="0">
            <a:picLocks/>
          </p:cNvPicPr>
          <p:nvPr/>
        </p:nvPicPr>
        <p:blipFill>
          <a:blip r:embed="rId3"/>
          <a:stretch>
            <a:fillRect/>
          </a:stretch>
        </p:blipFill>
        <p:spPr>
          <a:xfrm>
            <a:off x="1489541" y="649475"/>
            <a:ext cx="3384000" cy="1746000"/>
          </a:xfrm>
          <a:prstGeom prst="rect">
            <a:avLst/>
          </a:prstGeom>
        </p:spPr>
      </p:pic>
      <p:grpSp>
        <p:nvGrpSpPr>
          <p:cNvPr id="6" name="Google Shape;307;g36565592b67_2_2">
            <a:extLst>
              <a:ext uri="{FF2B5EF4-FFF2-40B4-BE49-F238E27FC236}">
                <a16:creationId xmlns:a16="http://schemas.microsoft.com/office/drawing/2014/main" id="{9DAD5FD3-242C-F418-4A10-B50D71BEBE85}"/>
              </a:ext>
            </a:extLst>
          </p:cNvPr>
          <p:cNvGrpSpPr/>
          <p:nvPr/>
        </p:nvGrpSpPr>
        <p:grpSpPr>
          <a:xfrm>
            <a:off x="4017374" y="1638701"/>
            <a:ext cx="788998" cy="613783"/>
            <a:chOff x="5815398" y="4248117"/>
            <a:chExt cx="1457207" cy="390611"/>
          </a:xfrm>
        </p:grpSpPr>
        <p:sp>
          <p:nvSpPr>
            <p:cNvPr id="7" name="Google Shape;308;g36565592b67_2_2">
              <a:extLst>
                <a:ext uri="{FF2B5EF4-FFF2-40B4-BE49-F238E27FC236}">
                  <a16:creationId xmlns:a16="http://schemas.microsoft.com/office/drawing/2014/main" id="{39A05B60-A799-AB8B-5412-29724A183D09}"/>
                </a:ext>
              </a:extLst>
            </p:cNvPr>
            <p:cNvSpPr/>
            <p:nvPr/>
          </p:nvSpPr>
          <p:spPr>
            <a:xfrm rot="10800000">
              <a:off x="6456800" y="4248117"/>
              <a:ext cx="84439" cy="117343"/>
            </a:xfrm>
            <a:prstGeom prst="downArrow">
              <a:avLst>
                <a:gd name="adj1" fmla="val 50000"/>
                <a:gd name="adj2" fmla="val 50000"/>
              </a:avLst>
            </a:prstGeom>
            <a:solidFill>
              <a:srgbClr val="000000"/>
            </a:solidFill>
            <a:ln w="46075" cap="flat" cmpd="sng">
              <a:solidFill>
                <a:srgbClr val="000000"/>
              </a:solidFill>
              <a:prstDash val="solid"/>
              <a:round/>
              <a:headEnd type="none" w="sm" len="sm"/>
              <a:tailEnd type="none" w="sm" len="sm"/>
            </a:ln>
          </p:spPr>
          <p:txBody>
            <a:bodyPr spcFirstLastPara="1" wrap="square" lIns="165850" tIns="82900" rIns="165850" bIns="82900" anchor="t" anchorCtr="0">
              <a:noAutofit/>
            </a:bodyPr>
            <a:lstStyle/>
            <a:p>
              <a:pPr marL="0" marR="0" lvl="0" indent="0" algn="l" rtl="0">
                <a:lnSpc>
                  <a:spcPct val="100000"/>
                </a:lnSpc>
                <a:spcBef>
                  <a:spcPts val="0"/>
                </a:spcBef>
                <a:spcAft>
                  <a:spcPts val="0"/>
                </a:spcAft>
                <a:buClr>
                  <a:srgbClr val="000000"/>
                </a:buClr>
                <a:buSzPts val="3266"/>
                <a:buFont typeface="Arial"/>
                <a:buNone/>
              </a:pPr>
              <a:endParaRPr sz="3265" b="0" i="0" u="none" strike="noStrike" cap="none">
                <a:solidFill>
                  <a:srgbClr val="000000"/>
                </a:solidFill>
                <a:latin typeface="Arial"/>
                <a:ea typeface="Arial"/>
                <a:cs typeface="Arial"/>
                <a:sym typeface="Arial"/>
              </a:endParaRPr>
            </a:p>
          </p:txBody>
        </p:sp>
        <p:sp>
          <p:nvSpPr>
            <p:cNvPr id="8" name="Google Shape;309;g36565592b67_2_2">
              <a:extLst>
                <a:ext uri="{FF2B5EF4-FFF2-40B4-BE49-F238E27FC236}">
                  <a16:creationId xmlns:a16="http://schemas.microsoft.com/office/drawing/2014/main" id="{39EE9D57-E8B9-C642-73DA-13F8D705B190}"/>
                </a:ext>
              </a:extLst>
            </p:cNvPr>
            <p:cNvSpPr/>
            <p:nvPr/>
          </p:nvSpPr>
          <p:spPr>
            <a:xfrm>
              <a:off x="5815398" y="4380128"/>
              <a:ext cx="1457207" cy="258600"/>
            </a:xfrm>
            <a:prstGeom prst="rect">
              <a:avLst/>
            </a:prstGeom>
            <a:noFill/>
            <a:ln>
              <a:noFill/>
            </a:ln>
          </p:spPr>
          <p:txBody>
            <a:bodyPr spcFirstLastPara="1" wrap="square" lIns="163275" tIns="81650" rIns="163275" bIns="81650" anchor="t" anchorCtr="0">
              <a:noAutofit/>
            </a:bodyPr>
            <a:lstStyle/>
            <a:p>
              <a:pPr marL="0" marR="0" lvl="0" indent="0" algn="ctr" rtl="0">
                <a:lnSpc>
                  <a:spcPct val="100000"/>
                </a:lnSpc>
                <a:spcBef>
                  <a:spcPts val="0"/>
                </a:spcBef>
                <a:spcAft>
                  <a:spcPts val="0"/>
                </a:spcAft>
                <a:buClr>
                  <a:srgbClr val="000000"/>
                </a:buClr>
                <a:buSzPts val="2540"/>
                <a:buFont typeface="Arial"/>
                <a:buNone/>
              </a:pPr>
              <a:r>
                <a:rPr lang="pt-BR" sz="800" b="1" i="0" u="none" strike="noStrike" cap="none" dirty="0" err="1">
                  <a:solidFill>
                    <a:srgbClr val="000000"/>
                  </a:solidFill>
                  <a:latin typeface="Arial"/>
                  <a:ea typeface="Arial"/>
                  <a:cs typeface="Arial"/>
                  <a:sym typeface="Arial"/>
                </a:rPr>
                <a:t>Oceânia</a:t>
              </a:r>
              <a:endParaRPr sz="800" b="0" i="0" u="none" strike="noStrike" cap="none" dirty="0">
                <a:solidFill>
                  <a:srgbClr val="000000"/>
                </a:solidFill>
                <a:latin typeface="Arial"/>
                <a:ea typeface="Arial"/>
                <a:cs typeface="Arial"/>
                <a:sym typeface="Arial"/>
              </a:endParaRPr>
            </a:p>
          </p:txBody>
        </p:sp>
      </p:grpSp>
      <p:grpSp>
        <p:nvGrpSpPr>
          <p:cNvPr id="9" name="Google Shape;310;g36565592b67_2_2">
            <a:extLst>
              <a:ext uri="{FF2B5EF4-FFF2-40B4-BE49-F238E27FC236}">
                <a16:creationId xmlns:a16="http://schemas.microsoft.com/office/drawing/2014/main" id="{A4F7D66D-E494-39D0-A5F9-20BEE9E319BC}"/>
              </a:ext>
            </a:extLst>
          </p:cNvPr>
          <p:cNvGrpSpPr/>
          <p:nvPr/>
        </p:nvGrpSpPr>
        <p:grpSpPr>
          <a:xfrm>
            <a:off x="2250603" y="1639173"/>
            <a:ext cx="878319" cy="613268"/>
            <a:chOff x="6087577" y="4309756"/>
            <a:chExt cx="844651" cy="390285"/>
          </a:xfrm>
        </p:grpSpPr>
        <p:sp>
          <p:nvSpPr>
            <p:cNvPr id="10" name="Google Shape;311;g36565592b67_2_2">
              <a:extLst>
                <a:ext uri="{FF2B5EF4-FFF2-40B4-BE49-F238E27FC236}">
                  <a16:creationId xmlns:a16="http://schemas.microsoft.com/office/drawing/2014/main" id="{586C4E87-EB6D-6810-E4D0-523DB2906605}"/>
                </a:ext>
              </a:extLst>
            </p:cNvPr>
            <p:cNvSpPr/>
            <p:nvPr/>
          </p:nvSpPr>
          <p:spPr>
            <a:xfrm rot="10800000">
              <a:off x="6473754" y="4309756"/>
              <a:ext cx="43966" cy="117342"/>
            </a:xfrm>
            <a:prstGeom prst="downArrow">
              <a:avLst>
                <a:gd name="adj1" fmla="val 50000"/>
                <a:gd name="adj2" fmla="val 52777"/>
              </a:avLst>
            </a:prstGeom>
            <a:solidFill>
              <a:srgbClr val="000000"/>
            </a:solidFill>
            <a:ln w="46075" cap="flat" cmpd="sng">
              <a:solidFill>
                <a:srgbClr val="000000"/>
              </a:solidFill>
              <a:prstDash val="solid"/>
              <a:round/>
              <a:headEnd type="none" w="sm" len="sm"/>
              <a:tailEnd type="none" w="sm" len="sm"/>
            </a:ln>
          </p:spPr>
          <p:txBody>
            <a:bodyPr spcFirstLastPara="1" wrap="square" lIns="165850" tIns="82900" rIns="165850" bIns="82900" anchor="t" anchorCtr="0">
              <a:noAutofit/>
            </a:bodyPr>
            <a:lstStyle/>
            <a:p>
              <a:pPr marL="0" marR="0" lvl="0" indent="0" algn="l" rtl="0">
                <a:lnSpc>
                  <a:spcPct val="100000"/>
                </a:lnSpc>
                <a:spcBef>
                  <a:spcPts val="0"/>
                </a:spcBef>
                <a:spcAft>
                  <a:spcPts val="0"/>
                </a:spcAft>
                <a:buClr>
                  <a:srgbClr val="000000"/>
                </a:buClr>
                <a:buSzPts val="3266"/>
                <a:buFont typeface="Arial"/>
                <a:buNone/>
              </a:pPr>
              <a:endParaRPr sz="3265" b="0" i="0" u="none" strike="noStrike" cap="none">
                <a:solidFill>
                  <a:srgbClr val="000000"/>
                </a:solidFill>
                <a:latin typeface="Arial"/>
                <a:ea typeface="Arial"/>
                <a:cs typeface="Arial"/>
                <a:sym typeface="Arial"/>
              </a:endParaRPr>
            </a:p>
          </p:txBody>
        </p:sp>
        <p:sp>
          <p:nvSpPr>
            <p:cNvPr id="11" name="Google Shape;312;g36565592b67_2_2">
              <a:extLst>
                <a:ext uri="{FF2B5EF4-FFF2-40B4-BE49-F238E27FC236}">
                  <a16:creationId xmlns:a16="http://schemas.microsoft.com/office/drawing/2014/main" id="{9E520ED9-491E-A975-EBB0-4C6E552EBD3B}"/>
                </a:ext>
              </a:extLst>
            </p:cNvPr>
            <p:cNvSpPr/>
            <p:nvPr/>
          </p:nvSpPr>
          <p:spPr>
            <a:xfrm>
              <a:off x="6087577" y="4441441"/>
              <a:ext cx="844651" cy="258600"/>
            </a:xfrm>
            <a:prstGeom prst="rect">
              <a:avLst/>
            </a:prstGeom>
            <a:noFill/>
            <a:ln>
              <a:noFill/>
            </a:ln>
          </p:spPr>
          <p:txBody>
            <a:bodyPr spcFirstLastPara="1" wrap="square" lIns="163275" tIns="81650" rIns="163275" bIns="81650" anchor="t" anchorCtr="0">
              <a:noAutofit/>
            </a:bodyPr>
            <a:lstStyle/>
            <a:p>
              <a:pPr marL="0" marR="0" lvl="0" indent="0" algn="ctr" rtl="0">
                <a:lnSpc>
                  <a:spcPct val="100000"/>
                </a:lnSpc>
                <a:spcBef>
                  <a:spcPts val="0"/>
                </a:spcBef>
                <a:spcAft>
                  <a:spcPts val="0"/>
                </a:spcAft>
                <a:buClr>
                  <a:srgbClr val="000000"/>
                </a:buClr>
                <a:buSzPts val="2540"/>
                <a:buFont typeface="Arial"/>
                <a:buNone/>
              </a:pPr>
              <a:r>
                <a:rPr lang="pt-BR" sz="800" b="1" i="0" u="none" strike="noStrike" cap="none" dirty="0">
                  <a:solidFill>
                    <a:srgbClr val="000000"/>
                  </a:solidFill>
                  <a:latin typeface="Arial"/>
                  <a:ea typeface="Arial"/>
                  <a:cs typeface="Arial"/>
                  <a:sym typeface="Arial"/>
                </a:rPr>
                <a:t>Amazônia</a:t>
              </a:r>
              <a:endParaRPr sz="600" b="0" i="0" u="none" strike="noStrike" cap="none" dirty="0">
                <a:solidFill>
                  <a:srgbClr val="000000"/>
                </a:solidFill>
                <a:latin typeface="Arial"/>
                <a:ea typeface="Arial"/>
                <a:cs typeface="Arial"/>
                <a:sym typeface="Arial"/>
              </a:endParaRPr>
            </a:p>
          </p:txBody>
        </p:sp>
      </p:grpSp>
      <p:sp>
        <p:nvSpPr>
          <p:cNvPr id="12" name="Google Shape;323;g34148b8b16c_1_132">
            <a:extLst>
              <a:ext uri="{FF2B5EF4-FFF2-40B4-BE49-F238E27FC236}">
                <a16:creationId xmlns:a16="http://schemas.microsoft.com/office/drawing/2014/main" id="{0343A4B9-7911-8195-97A6-0D84321BC58F}"/>
              </a:ext>
            </a:extLst>
          </p:cNvPr>
          <p:cNvSpPr/>
          <p:nvPr/>
        </p:nvSpPr>
        <p:spPr>
          <a:xfrm>
            <a:off x="1743609" y="124804"/>
            <a:ext cx="4526562" cy="548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215968"/>
              </a:buClr>
              <a:buSzPts val="3200"/>
              <a:buFont typeface="Calibri"/>
              <a:buNone/>
            </a:pPr>
            <a:r>
              <a:rPr lang="pt-BR" sz="2500" b="1" i="0" u="none" strike="noStrike" cap="none" dirty="0">
                <a:solidFill>
                  <a:srgbClr val="215968"/>
                </a:solidFill>
                <a:latin typeface="Calibri"/>
                <a:ea typeface="Calibri"/>
                <a:cs typeface="Calibri"/>
                <a:sym typeface="Calibri"/>
              </a:rPr>
              <a:t>Oscilação Madden-Julian</a:t>
            </a:r>
            <a:endParaRPr sz="2200" b="0" i="0" u="none" strike="noStrike" cap="none" dirty="0">
              <a:solidFill>
                <a:schemeClr val="dk1"/>
              </a:solidFill>
              <a:latin typeface="Arial"/>
              <a:ea typeface="Arial"/>
              <a:cs typeface="Arial"/>
              <a:sym typeface="Arial"/>
            </a:endParaRPr>
          </a:p>
        </p:txBody>
      </p:sp>
      <p:sp>
        <p:nvSpPr>
          <p:cNvPr id="13" name="Retângulo 12">
            <a:extLst>
              <a:ext uri="{FF2B5EF4-FFF2-40B4-BE49-F238E27FC236}">
                <a16:creationId xmlns:a16="http://schemas.microsoft.com/office/drawing/2014/main" id="{D917BD4F-59C0-E6DC-EA34-A105AE5C5447}"/>
              </a:ext>
            </a:extLst>
          </p:cNvPr>
          <p:cNvSpPr/>
          <p:nvPr/>
        </p:nvSpPr>
        <p:spPr>
          <a:xfrm>
            <a:off x="111840" y="3934767"/>
            <a:ext cx="907869" cy="10842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6" name="Imagem 15" descr="Spatial MJO OLR anomalies from the CA">
            <a:extLst>
              <a:ext uri="{FF2B5EF4-FFF2-40B4-BE49-F238E27FC236}">
                <a16:creationId xmlns:a16="http://schemas.microsoft.com/office/drawing/2014/main" id="{1885FA16-4ACB-78BD-FB4F-DA9B092F70F3}"/>
              </a:ext>
            </a:extLst>
          </p:cNvPr>
          <p:cNvPicPr preferRelativeResize="0">
            <a:picLocks/>
          </p:cNvPicPr>
          <p:nvPr/>
        </p:nvPicPr>
        <p:blipFill>
          <a:blip r:embed="rId4"/>
          <a:srcRect l="10748" t="6662" r="3809" b="28017"/>
          <a:stretch>
            <a:fillRect/>
          </a:stretch>
        </p:blipFill>
        <p:spPr>
          <a:xfrm>
            <a:off x="4903509" y="673204"/>
            <a:ext cx="4140000" cy="3312000"/>
          </a:xfrm>
          <a:prstGeom prst="rect">
            <a:avLst/>
          </a:prstGeom>
        </p:spPr>
      </p:pic>
      <p:pic>
        <p:nvPicPr>
          <p:cNvPr id="17" name="Imagem 16" descr="Statistical MJO index phase diagram">
            <a:extLst>
              <a:ext uri="{FF2B5EF4-FFF2-40B4-BE49-F238E27FC236}">
                <a16:creationId xmlns:a16="http://schemas.microsoft.com/office/drawing/2014/main" id="{99D3988B-F9BD-99BB-DDF8-AEF961048860}"/>
              </a:ext>
            </a:extLst>
          </p:cNvPr>
          <p:cNvPicPr>
            <a:picLocks noChangeAspect="1"/>
          </p:cNvPicPr>
          <p:nvPr/>
        </p:nvPicPr>
        <p:blipFill>
          <a:blip r:embed="rId5"/>
          <a:stretch>
            <a:fillRect/>
          </a:stretch>
        </p:blipFill>
        <p:spPr>
          <a:xfrm>
            <a:off x="1612492" y="2437588"/>
            <a:ext cx="2628000" cy="2628000"/>
          </a:xfrm>
          <a:prstGeom prst="rect">
            <a:avLst/>
          </a:prstGeom>
        </p:spPr>
      </p:pic>
    </p:spTree>
    <p:extLst>
      <p:ext uri="{BB962C8B-B14F-4D97-AF65-F5344CB8AC3E}">
        <p14:creationId xmlns:p14="http://schemas.microsoft.com/office/powerpoint/2010/main" val="264319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89B68C-BC97-0D41-A48E-9062F3A6BC98}"/>
              </a:ext>
            </a:extLst>
          </p:cNvPr>
          <p:cNvSpPr>
            <a:spLocks noGrp="1"/>
          </p:cNvSpPr>
          <p:nvPr>
            <p:ph type="ctrTitle"/>
          </p:nvPr>
        </p:nvSpPr>
        <p:spPr/>
        <p:txBody>
          <a:bodyPr>
            <a:normAutofit/>
          </a:bodyPr>
          <a:lstStyle/>
          <a:p>
            <a:pPr>
              <a:buNone/>
            </a:pPr>
            <a:r>
              <a:rPr lang="pt-BR" dirty="0"/>
              <a:t>Condições Atuais da TSM</a:t>
            </a:r>
          </a:p>
        </p:txBody>
      </p:sp>
    </p:spTree>
    <p:extLst>
      <p:ext uri="{BB962C8B-B14F-4D97-AF65-F5344CB8AC3E}">
        <p14:creationId xmlns:p14="http://schemas.microsoft.com/office/powerpoint/2010/main" val="27390872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DDD06C6F509B544A98314AAD4BFF098" ma:contentTypeVersion="14" ma:contentTypeDescription="Crie um novo documento." ma:contentTypeScope="" ma:versionID="43545aad7d643ea061319a273b198787">
  <xsd:schema xmlns:xsd="http://www.w3.org/2001/XMLSchema" xmlns:xs="http://www.w3.org/2001/XMLSchema" xmlns:p="http://schemas.microsoft.com/office/2006/metadata/properties" xmlns:ns2="986fb165-cfdd-48e4-988c-fca971169269" xmlns:ns3="a966335e-f9ee-4a47-ab35-09e276ec5ef8" targetNamespace="http://schemas.microsoft.com/office/2006/metadata/properties" ma:root="true" ma:fieldsID="4cf29342fcb5666bede866daef095fa6" ns2:_="" ns3:_="">
    <xsd:import namespace="986fb165-cfdd-48e4-988c-fca971169269"/>
    <xsd:import namespace="a966335e-f9ee-4a47-ab35-09e276ec5ef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hjuh" minOccurs="0"/>
                <xsd:element ref="ns2:oi"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6fb165-cfdd-48e4-988c-fca9711692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Marcações de imagem" ma:readOnly="false" ma:fieldId="{5cf76f15-5ced-4ddc-b409-7134ff3c332f}" ma:taxonomyMulti="true" ma:sspId="e20e9e44-ce6c-4e35-b88c-95951617565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hjuh" ma:index="20" nillable="true" ma:displayName="hjuh" ma:internalName="hjuh">
      <xsd:simpleType>
        <xsd:restriction base="dms:Text">
          <xsd:maxLength value="255"/>
        </xsd:restriction>
      </xsd:simpleType>
    </xsd:element>
    <xsd:element name="oi" ma:index="21" nillable="true" ma:displayName="oi" ma:internalName="oi">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66335e-f9ee-4a47-ab35-09e276ec5ef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2974f31-c4fb-4874-ac80-69422e2ff18a}" ma:internalName="TaxCatchAll" ma:showField="CatchAllData" ma:web="a966335e-f9ee-4a47-ab35-09e276ec5e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hjuh xmlns="986fb165-cfdd-48e4-988c-fca971169269" xsi:nil="true"/>
    <lcf76f155ced4ddcb4097134ff3c332f xmlns="986fb165-cfdd-48e4-988c-fca971169269">
      <Terms xmlns="http://schemas.microsoft.com/office/infopath/2007/PartnerControls"/>
    </lcf76f155ced4ddcb4097134ff3c332f>
    <TaxCatchAll xmlns="a966335e-f9ee-4a47-ab35-09e276ec5ef8" xsi:nil="true"/>
    <oi xmlns="986fb165-cfdd-48e4-988c-fca971169269" xsi:nil="true"/>
  </documentManagement>
</p:properties>
</file>

<file path=customXml/itemProps1.xml><?xml version="1.0" encoding="utf-8"?>
<ds:datastoreItem xmlns:ds="http://schemas.openxmlformats.org/officeDocument/2006/customXml" ds:itemID="{08C4643C-BF22-46C5-A06F-E9DF63ECC1FC}"/>
</file>

<file path=customXml/itemProps2.xml><?xml version="1.0" encoding="utf-8"?>
<ds:datastoreItem xmlns:ds="http://schemas.openxmlformats.org/officeDocument/2006/customXml" ds:itemID="{EDDBB5E2-82E6-4CEF-8ED5-190063E442E9}"/>
</file>

<file path=customXml/itemProps3.xml><?xml version="1.0" encoding="utf-8"?>
<ds:datastoreItem xmlns:ds="http://schemas.openxmlformats.org/officeDocument/2006/customXml" ds:itemID="{AA9D4C85-A542-4F09-9FE0-05C7EC9C56BE}"/>
</file>

<file path=docProps/app.xml><?xml version="1.0" encoding="utf-8"?>
<Properties xmlns="http://schemas.openxmlformats.org/officeDocument/2006/extended-properties" xmlns:vt="http://schemas.openxmlformats.org/officeDocument/2006/docPropsVTypes">
  <TotalTime>2570</TotalTime>
  <Words>298</Words>
  <Application>Microsoft Office PowerPoint</Application>
  <PresentationFormat>Apresentação na tela (16:9)</PresentationFormat>
  <Paragraphs>82</Paragraphs>
  <Slides>21</Slides>
  <Notes>13</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21</vt:i4>
      </vt:variant>
    </vt:vector>
  </HeadingPairs>
  <TitlesOfParts>
    <vt:vector size="28" baseType="lpstr">
      <vt:lpstr>Calibri</vt:lpstr>
      <vt:lpstr>Oswald</vt:lpstr>
      <vt:lpstr>Arial</vt:lpstr>
      <vt:lpstr>Times New Roman</vt:lpstr>
      <vt:lpstr>Open Sans</vt:lpstr>
      <vt:lpstr>Trebuchet MS</vt:lpstr>
      <vt:lpstr>Simple Light</vt:lpstr>
      <vt:lpstr>5ª Reunião Técnica sobre perspectivas climáticas para 2026 e o risco de incêndios florestais - MMA</vt:lpstr>
      <vt:lpstr>DIAGNÓSTICO E PREVISÃO CLIMÁTICA </vt:lpstr>
      <vt:lpstr>Apresentação do PowerPoint</vt:lpstr>
      <vt:lpstr>Apresentação do PowerPoint</vt:lpstr>
      <vt:lpstr>Apresentação do PowerPoint</vt:lpstr>
      <vt:lpstr>Apresentação do PowerPoint</vt:lpstr>
      <vt:lpstr>Apresentação do PowerPoint</vt:lpstr>
      <vt:lpstr>Apresentação do PowerPoint</vt:lpstr>
      <vt:lpstr>Condições Atuais da TSM</vt:lpstr>
      <vt:lpstr>Apresentação do PowerPoint</vt:lpstr>
      <vt:lpstr>Apresentação do PowerPoint</vt:lpstr>
      <vt:lpstr>Apresentação do PowerPoint</vt:lpstr>
      <vt:lpstr>Apresentação do PowerPoint</vt:lpstr>
      <vt:lpstr>Previsão do El Niño: Intensidade</vt:lpstr>
      <vt:lpstr>Desvio Médio da Precipitação no Brasil Durante El Niño</vt:lpstr>
      <vt:lpstr>Apresentação do PowerPoint</vt:lpstr>
      <vt:lpstr>Apresentação do PowerPoint</vt:lpstr>
      <vt:lpstr>Apresentação do PowerPoint</vt:lpstr>
      <vt:lpstr>Apresentação do PowerPoint</vt:lpstr>
      <vt:lpstr>Apresentação do PowerPoint</vt:lpstr>
      <vt:lpstr>Obrigado  pela atenção!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Marcia dos Santos Seabra</dc:creator>
  <cp:lastModifiedBy>leydson galvincio</cp:lastModifiedBy>
  <cp:revision>20</cp:revision>
  <dcterms:modified xsi:type="dcterms:W3CDTF">2026-07-16T14:34:25Z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0x0101004DDD06C6F509B544A98314AAD4BFF098</vt:lpwstr>
  </property>
</Properties>
</file>