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4" r:id="rId1"/>
  </p:sldMasterIdLst>
  <p:notesMasterIdLst>
    <p:notesMasterId r:id="rId15"/>
  </p:notesMasterIdLst>
  <p:handoutMasterIdLst>
    <p:handoutMasterId r:id="rId16"/>
  </p:handoutMasterIdLst>
  <p:sldIdLst>
    <p:sldId id="472" r:id="rId2"/>
    <p:sldId id="434" r:id="rId3"/>
    <p:sldId id="399" r:id="rId4"/>
    <p:sldId id="417" r:id="rId5"/>
    <p:sldId id="418" r:id="rId6"/>
    <p:sldId id="463" r:id="rId7"/>
    <p:sldId id="464" r:id="rId8"/>
    <p:sldId id="468" r:id="rId9"/>
    <p:sldId id="467" r:id="rId10"/>
    <p:sldId id="460" r:id="rId11"/>
    <p:sldId id="471" r:id="rId12"/>
    <p:sldId id="474" r:id="rId13"/>
    <p:sldId id="473" r:id="rId14"/>
  </p:sldIdLst>
  <p:sldSz cx="9144000" cy="6858000" type="screen4x3"/>
  <p:notesSz cx="7099300" cy="102346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434"/>
    <a:srgbClr val="005828"/>
    <a:srgbClr val="325838"/>
    <a:srgbClr val="262727"/>
    <a:srgbClr val="0E4E87"/>
    <a:srgbClr val="142A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16" autoAdjust="0"/>
    <p:restoredTop sz="98841" autoAdjust="0"/>
  </p:normalViewPr>
  <p:slideViewPr>
    <p:cSldViewPr>
      <p:cViewPr varScale="1">
        <p:scale>
          <a:sx n="115" d="100"/>
          <a:sy n="115" d="100"/>
        </p:scale>
        <p:origin x="172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7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335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2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>
        <c:manualLayout>
          <c:layoutTarget val="inner"/>
          <c:xMode val="edge"/>
          <c:yMode val="edge"/>
          <c:x val="7.4754702537182957E-2"/>
          <c:y val="0.10119470852444988"/>
          <c:w val="0.8585739282589675"/>
          <c:h val="0.813387996571809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Plan1!$B$1</c:f>
              <c:strCache>
                <c:ptCount val="1"/>
                <c:pt idx="0">
                  <c:v>Livre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Plan1!$A$2:$A$13</c:f>
              <c:strCache>
                <c:ptCount val="12"/>
                <c:pt idx="0">
                  <c:v>dez/10</c:v>
                </c:pt>
                <c:pt idx="1">
                  <c:v>dez/11</c:v>
                </c:pt>
                <c:pt idx="2">
                  <c:v>dez/12</c:v>
                </c:pt>
                <c:pt idx="3">
                  <c:v>dez/13</c:v>
                </c:pt>
                <c:pt idx="4">
                  <c:v>dez/14</c:v>
                </c:pt>
                <c:pt idx="5">
                  <c:v>dez/15</c:v>
                </c:pt>
                <c:pt idx="6">
                  <c:v>dez/16</c:v>
                </c:pt>
                <c:pt idx="7">
                  <c:v>dez/17</c:v>
                </c:pt>
                <c:pt idx="8">
                  <c:v>dez/18</c:v>
                </c:pt>
                <c:pt idx="9">
                  <c:v>out/19</c:v>
                </c:pt>
                <c:pt idx="10">
                  <c:v>nov/19</c:v>
                </c:pt>
                <c:pt idx="11">
                  <c:v>dez/19</c:v>
                </c:pt>
              </c:strCache>
            </c:strRef>
          </c:cat>
          <c:val>
            <c:numRef>
              <c:f>Plan1!$B$2:$B$13</c:f>
              <c:numCache>
                <c:formatCode>0</c:formatCode>
                <c:ptCount val="12"/>
                <c:pt idx="0">
                  <c:v>1055.664</c:v>
                </c:pt>
                <c:pt idx="1">
                  <c:v>1230.306</c:v>
                </c:pt>
                <c:pt idx="2">
                  <c:v>1396.0119999999999</c:v>
                </c:pt>
                <c:pt idx="3">
                  <c:v>1505.703</c:v>
                </c:pt>
                <c:pt idx="4">
                  <c:v>1575.8340000000001</c:v>
                </c:pt>
                <c:pt idx="5">
                  <c:v>1637.14</c:v>
                </c:pt>
                <c:pt idx="6">
                  <c:v>1555.9849999999999</c:v>
                </c:pt>
                <c:pt idx="7">
                  <c:v>1584.664</c:v>
                </c:pt>
                <c:pt idx="8">
                  <c:v>1757.8030000000001</c:v>
                </c:pt>
                <c:pt idx="9">
                  <c:v>1908.3409999999999</c:v>
                </c:pt>
                <c:pt idx="10">
                  <c:v>1945.0650000000001</c:v>
                </c:pt>
                <c:pt idx="11">
                  <c:v>2005.8440000000001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F7-4CFF-891B-587831FD9488}"/>
            </c:ext>
          </c:extLst>
        </c:ser>
        <c:ser>
          <c:idx val="1"/>
          <c:order val="1"/>
          <c:tx>
            <c:strRef>
              <c:f>Plan1!$C$1</c:f>
              <c:strCache>
                <c:ptCount val="1"/>
                <c:pt idx="0">
                  <c:v>Direcionado</c:v>
                </c:pt>
              </c:strCache>
            </c:strRef>
          </c:tx>
          <c:spPr>
            <a:solidFill>
              <a:schemeClr val="accent3">
                <a:lumMod val="40000"/>
                <a:lumOff val="60000"/>
              </a:schemeClr>
            </a:solidFill>
          </c:spPr>
          <c:invertIfNegative val="0"/>
          <c:dLbls>
            <c:dLbl>
              <c:idx val="5"/>
              <c:layout>
                <c:manualLayout>
                  <c:x val="0"/>
                  <c:y val="2.0494461149985318E-2"/>
                </c:manualLayout>
              </c:layout>
              <c:numFmt formatCode="#,##0" sourceLinked="0"/>
              <c:spPr/>
              <c:txPr>
                <a:bodyPr/>
                <a:lstStyle/>
                <a:p>
                  <a:pPr>
                    <a:defRPr sz="1400" b="1"/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49F7-4CFF-891B-587831FD9488}"/>
                </c:ext>
              </c:extLst>
            </c:dLbl>
            <c:dLbl>
              <c:idx val="6"/>
              <c:layout>
                <c:manualLayout>
                  <c:x val="0"/>
                  <c:y val="2.305626879373349E-2"/>
                </c:manualLayout>
              </c:layout>
              <c:numFmt formatCode="#,##0" sourceLinked="0"/>
              <c:spPr/>
              <c:txPr>
                <a:bodyPr/>
                <a:lstStyle/>
                <a:p>
                  <a:pPr>
                    <a:defRPr sz="1400" b="1"/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49F7-4CFF-891B-587831FD9488}"/>
                </c:ext>
              </c:extLst>
            </c:dLbl>
            <c:dLbl>
              <c:idx val="7"/>
              <c:layout>
                <c:manualLayout>
                  <c:x val="-2.8108240185134737E-3"/>
                  <c:y val="1.5370789532833003E-2"/>
                </c:manualLayout>
              </c:layout>
              <c:numFmt formatCode="#,##0" sourceLinked="0"/>
              <c:spPr/>
              <c:txPr>
                <a:bodyPr/>
                <a:lstStyle/>
                <a:p>
                  <a:pPr>
                    <a:defRPr sz="1400" b="1"/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49F7-4CFF-891B-587831FD9488}"/>
                </c:ext>
              </c:extLst>
            </c:dLbl>
            <c:dLbl>
              <c:idx val="8"/>
              <c:layout>
                <c:manualLayout>
                  <c:x val="-1.0306235676035031E-16"/>
                  <c:y val="4.0988922299970774E-2"/>
                </c:manualLayout>
              </c:layout>
              <c:numFmt formatCode="#,##0" sourceLinked="0"/>
              <c:spPr/>
              <c:txPr>
                <a:bodyPr/>
                <a:lstStyle/>
                <a:p>
                  <a:pPr>
                    <a:defRPr sz="1400" b="1"/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49F7-4CFF-891B-587831FD9488}"/>
                </c:ext>
              </c:extLst>
            </c:dLbl>
            <c:dLbl>
              <c:idx val="9"/>
              <c:layout>
                <c:manualLayout>
                  <c:x val="0"/>
                  <c:y val="7.6854229312445121E-2"/>
                </c:manualLayout>
              </c:layout>
              <c:numFmt formatCode="#,##0" sourceLinked="0"/>
              <c:spPr/>
              <c:txPr>
                <a:bodyPr/>
                <a:lstStyle/>
                <a:p>
                  <a:pPr>
                    <a:defRPr sz="1400" b="1"/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49F7-4CFF-891B-587831FD9488}"/>
                </c:ext>
              </c:extLst>
            </c:dLbl>
            <c:dLbl>
              <c:idx val="10"/>
              <c:layout>
                <c:manualLayout>
                  <c:x val="4.2162360277701594E-3"/>
                  <c:y val="7.6854229312445163E-2"/>
                </c:manualLayout>
              </c:layout>
              <c:numFmt formatCode="#,##0" sourceLinked="0"/>
              <c:spPr/>
              <c:txPr>
                <a:bodyPr/>
                <a:lstStyle/>
                <a:p>
                  <a:pPr>
                    <a:defRPr sz="1400" b="1"/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49F7-4CFF-891B-587831FD9488}"/>
                </c:ext>
              </c:extLst>
            </c:dLbl>
            <c:dLbl>
              <c:idx val="11"/>
              <c:layout>
                <c:manualLayout>
                  <c:x val="0"/>
                  <c:y val="8.1977844599941507E-2"/>
                </c:manualLayout>
              </c:layout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400" b="1"/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49F7-4CFF-891B-587831FD948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Plan1!$A$2:$A$13</c:f>
              <c:strCache>
                <c:ptCount val="12"/>
                <c:pt idx="0">
                  <c:v>dez/10</c:v>
                </c:pt>
                <c:pt idx="1">
                  <c:v>dez/11</c:v>
                </c:pt>
                <c:pt idx="2">
                  <c:v>dez/12</c:v>
                </c:pt>
                <c:pt idx="3">
                  <c:v>dez/13</c:v>
                </c:pt>
                <c:pt idx="4">
                  <c:v>dez/14</c:v>
                </c:pt>
                <c:pt idx="5">
                  <c:v>dez/15</c:v>
                </c:pt>
                <c:pt idx="6">
                  <c:v>dez/16</c:v>
                </c:pt>
                <c:pt idx="7">
                  <c:v>dez/17</c:v>
                </c:pt>
                <c:pt idx="8">
                  <c:v>dez/18</c:v>
                </c:pt>
                <c:pt idx="9">
                  <c:v>out/19</c:v>
                </c:pt>
                <c:pt idx="10">
                  <c:v>nov/19</c:v>
                </c:pt>
                <c:pt idx="11">
                  <c:v>dez/19</c:v>
                </c:pt>
              </c:strCache>
            </c:strRef>
          </c:cat>
          <c:val>
            <c:numRef>
              <c:f>Plan1!$C$2:$C$13</c:f>
              <c:numCache>
                <c:formatCode>0</c:formatCode>
                <c:ptCount val="12"/>
                <c:pt idx="0">
                  <c:v>657.04399999999998</c:v>
                </c:pt>
                <c:pt idx="1">
                  <c:v>803.64700000000005</c:v>
                </c:pt>
                <c:pt idx="2">
                  <c:v>972.32600000000002</c:v>
                </c:pt>
                <c:pt idx="3">
                  <c:v>1205.6669999999999</c:v>
                </c:pt>
                <c:pt idx="4">
                  <c:v>1441.6220000000001</c:v>
                </c:pt>
                <c:pt idx="5">
                  <c:v>1582.19</c:v>
                </c:pt>
                <c:pt idx="6">
                  <c:v>1549.5229999999999</c:v>
                </c:pt>
                <c:pt idx="7">
                  <c:v>1506.876</c:v>
                </c:pt>
                <c:pt idx="8">
                  <c:v>1499.8789999999999</c:v>
                </c:pt>
                <c:pt idx="9">
                  <c:v>1464.92</c:v>
                </c:pt>
                <c:pt idx="10">
                  <c:v>1469.9939999999999</c:v>
                </c:pt>
                <c:pt idx="11">
                  <c:v>1464.614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9F7-4CFF-891B-587831FD94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193550808"/>
        <c:axId val="194905776"/>
      </c:barChart>
      <c:lineChart>
        <c:grouping val="standard"/>
        <c:varyColors val="0"/>
        <c:ser>
          <c:idx val="2"/>
          <c:order val="2"/>
          <c:tx>
            <c:strRef>
              <c:f>Plan1!$D$1</c:f>
              <c:strCache>
                <c:ptCount val="1"/>
                <c:pt idx="0">
                  <c:v>% do PIB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diamond"/>
            <c:size val="10"/>
            <c:spPr>
              <a:solidFill>
                <a:schemeClr val="tx1"/>
              </a:solidFill>
            </c:spPr>
          </c:marker>
          <c:dLbls>
            <c:dLbl>
              <c:idx val="5"/>
              <c:layout>
                <c:manualLayout>
                  <c:x val="-4.2246684998255908E-2"/>
                  <c:y val="-3.695856366704292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BECF-4808-8FC2-85E19F390D6F}"/>
                </c:ext>
              </c:extLst>
            </c:dLbl>
            <c:dLbl>
              <c:idx val="6"/>
              <c:layout>
                <c:manualLayout>
                  <c:x val="-2.6323477595740753E-2"/>
                  <c:y val="-4.76664717683013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49F7-4CFF-891B-587831FD9488}"/>
                </c:ext>
              </c:extLst>
            </c:dLbl>
            <c:dLbl>
              <c:idx val="7"/>
              <c:layout>
                <c:manualLayout>
                  <c:x val="-3.8030448970485908E-2"/>
                  <c:y val="-5.216654602286278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49F7-4CFF-891B-587831FD9488}"/>
                </c:ext>
              </c:extLst>
            </c:dLbl>
            <c:dLbl>
              <c:idx val="8"/>
              <c:layout>
                <c:manualLayout>
                  <c:x val="-4.4544256977483307E-2"/>
                  <c:y val="-5.815323663146231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49F7-4CFF-891B-587831FD9488}"/>
                </c:ext>
              </c:extLst>
            </c:dLbl>
            <c:dLbl>
              <c:idx val="9"/>
              <c:layout>
                <c:manualLayout>
                  <c:x val="-4.1750032313409978E-2"/>
                  <c:y val="-8.07031744921188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49F7-4CFF-891B-587831FD9488}"/>
                </c:ext>
              </c:extLst>
            </c:dLbl>
            <c:dLbl>
              <c:idx val="10"/>
              <c:layout>
                <c:manualLayout>
                  <c:x val="-3.8972296341413755E-2"/>
                  <c:y val="-8.591109774931471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49F7-4CFF-891B-587831FD9488}"/>
                </c:ext>
              </c:extLst>
            </c:dLbl>
            <c:dLbl>
              <c:idx val="11"/>
              <c:layout>
                <c:manualLayout>
                  <c:x val="-4.108030369293595E-2"/>
                  <c:y val="-8.707248103077153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1082640882040998E-2"/>
                      <c:h val="5.928527180476524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E-49F7-4CFF-891B-587831FD948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Plan1!$A$2:$A$13</c:f>
              <c:strCache>
                <c:ptCount val="12"/>
                <c:pt idx="0">
                  <c:v>dez/10</c:v>
                </c:pt>
                <c:pt idx="1">
                  <c:v>dez/11</c:v>
                </c:pt>
                <c:pt idx="2">
                  <c:v>dez/12</c:v>
                </c:pt>
                <c:pt idx="3">
                  <c:v>dez/13</c:v>
                </c:pt>
                <c:pt idx="4">
                  <c:v>dez/14</c:v>
                </c:pt>
                <c:pt idx="5">
                  <c:v>dez/15</c:v>
                </c:pt>
                <c:pt idx="6">
                  <c:v>dez/16</c:v>
                </c:pt>
                <c:pt idx="7">
                  <c:v>dez/17</c:v>
                </c:pt>
                <c:pt idx="8">
                  <c:v>dez/18</c:v>
                </c:pt>
                <c:pt idx="9">
                  <c:v>out/19</c:v>
                </c:pt>
                <c:pt idx="10">
                  <c:v>nov/19</c:v>
                </c:pt>
                <c:pt idx="11">
                  <c:v>dez/19</c:v>
                </c:pt>
              </c:strCache>
            </c:strRef>
          </c:cat>
          <c:val>
            <c:numRef>
              <c:f>Plan1!$D$2:$D$13</c:f>
              <c:numCache>
                <c:formatCode>0.0%</c:formatCode>
                <c:ptCount val="12"/>
                <c:pt idx="0">
                  <c:v>0.44075538743548059</c:v>
                </c:pt>
                <c:pt idx="1">
                  <c:v>0.46475673284461916</c:v>
                </c:pt>
                <c:pt idx="2">
                  <c:v>0.49189118460733239</c:v>
                </c:pt>
                <c:pt idx="3">
                  <c:v>0.50854534054290079</c:v>
                </c:pt>
                <c:pt idx="4">
                  <c:v>0.52214579353734147</c:v>
                </c:pt>
                <c:pt idx="5">
                  <c:v>0.53650398741253025</c:v>
                </c:pt>
                <c:pt idx="6">
                  <c:v>0.49554175531304201</c:v>
                </c:pt>
                <c:pt idx="7">
                  <c:v>0.4712756303590141</c:v>
                </c:pt>
                <c:pt idx="8">
                  <c:v>0.47286960773146736</c:v>
                </c:pt>
                <c:pt idx="9">
                  <c:v>0.46974197550473296</c:v>
                </c:pt>
                <c:pt idx="10">
                  <c:v>0.47329773752344967</c:v>
                </c:pt>
                <c:pt idx="11">
                  <c:v>0.47811163827634656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49F7-4CFF-891B-587831FD94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5582016"/>
        <c:axId val="234958400"/>
      </c:lineChart>
      <c:catAx>
        <c:axId val="1935508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0"/>
            </a:pPr>
            <a:endParaRPr lang="pt-BR"/>
          </a:p>
        </c:txPr>
        <c:crossAx val="194905776"/>
        <c:crosses val="autoZero"/>
        <c:auto val="1"/>
        <c:lblAlgn val="ctr"/>
        <c:lblOffset val="100"/>
        <c:noMultiLvlLbl val="0"/>
      </c:catAx>
      <c:valAx>
        <c:axId val="194905776"/>
        <c:scaling>
          <c:orientation val="minMax"/>
        </c:scaling>
        <c:delete val="0"/>
        <c:axPos val="l"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pt-BR"/>
          </a:p>
        </c:txPr>
        <c:crossAx val="193550808"/>
        <c:crosses val="autoZero"/>
        <c:crossBetween val="between"/>
      </c:valAx>
      <c:valAx>
        <c:axId val="234958400"/>
        <c:scaling>
          <c:orientation val="minMax"/>
          <c:max val="0.55000000000000004"/>
          <c:min val="0.2"/>
        </c:scaling>
        <c:delete val="0"/>
        <c:axPos val="r"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pt-BR"/>
          </a:p>
        </c:txPr>
        <c:crossAx val="195582016"/>
        <c:crosses val="max"/>
        <c:crossBetween val="between"/>
        <c:majorUnit val="5.0000000000000114E-2"/>
      </c:valAx>
      <c:catAx>
        <c:axId val="19558201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234958400"/>
        <c:crosses val="autoZero"/>
        <c:auto val="1"/>
        <c:lblAlgn val="ctr"/>
        <c:lblOffset val="100"/>
        <c:noMultiLvlLbl val="0"/>
      </c:catAx>
    </c:plotArea>
    <c:legend>
      <c:legendPos val="t"/>
      <c:layout>
        <c:manualLayout>
          <c:xMode val="edge"/>
          <c:yMode val="edge"/>
          <c:x val="0.25422486769207886"/>
          <c:y val="2.0271440428188689E-3"/>
          <c:w val="0.55771883260945398"/>
          <c:h val="6.9468074975797239E-2"/>
        </c:manualLayout>
      </c:layout>
      <c:overlay val="1"/>
    </c:legend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>
        <c:manualLayout>
          <c:layoutTarget val="inner"/>
          <c:xMode val="edge"/>
          <c:yMode val="edge"/>
          <c:x val="8.2285761154855641E-2"/>
          <c:y val="2.8923195930137067E-2"/>
          <c:w val="0.90243646106736364"/>
          <c:h val="0.8660405891882659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Plan1!$B$1</c:f>
              <c:strCache>
                <c:ptCount val="1"/>
                <c:pt idx="0">
                  <c:v>IF Pública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Plan1!$A$2:$A$13</c:f>
              <c:strCache>
                <c:ptCount val="12"/>
                <c:pt idx="0">
                  <c:v>dez/10</c:v>
                </c:pt>
                <c:pt idx="1">
                  <c:v>dez/11</c:v>
                </c:pt>
                <c:pt idx="2">
                  <c:v>dez/12</c:v>
                </c:pt>
                <c:pt idx="3">
                  <c:v>dez/13</c:v>
                </c:pt>
                <c:pt idx="4">
                  <c:v>dez/14</c:v>
                </c:pt>
                <c:pt idx="5">
                  <c:v>dez/15</c:v>
                </c:pt>
                <c:pt idx="6">
                  <c:v>dez/16</c:v>
                </c:pt>
                <c:pt idx="7">
                  <c:v>dez/17</c:v>
                </c:pt>
                <c:pt idx="8">
                  <c:v>dez/18</c:v>
                </c:pt>
                <c:pt idx="9">
                  <c:v>out/19</c:v>
                </c:pt>
                <c:pt idx="10">
                  <c:v>nov/19</c:v>
                </c:pt>
                <c:pt idx="11">
                  <c:v>dez/19</c:v>
                </c:pt>
              </c:strCache>
            </c:strRef>
          </c:cat>
          <c:val>
            <c:numRef>
              <c:f>Plan1!$B$2:$B$13</c:f>
              <c:numCache>
                <c:formatCode>0</c:formatCode>
                <c:ptCount val="12"/>
                <c:pt idx="0">
                  <c:v>713.97299999999996</c:v>
                </c:pt>
                <c:pt idx="1">
                  <c:v>887.19</c:v>
                </c:pt>
                <c:pt idx="2">
                  <c:v>1134.3399999999999</c:v>
                </c:pt>
                <c:pt idx="3">
                  <c:v>1390.653</c:v>
                </c:pt>
                <c:pt idx="4">
                  <c:v>1623.1089999999999</c:v>
                </c:pt>
                <c:pt idx="5">
                  <c:v>1796.704</c:v>
                </c:pt>
                <c:pt idx="6">
                  <c:v>1729.7460000000001</c:v>
                </c:pt>
                <c:pt idx="7">
                  <c:v>1672.2570000000001</c:v>
                </c:pt>
                <c:pt idx="8">
                  <c:v>1670.837</c:v>
                </c:pt>
                <c:pt idx="9">
                  <c:v>1627.336</c:v>
                </c:pt>
                <c:pt idx="10">
                  <c:v>1631.5920000000001</c:v>
                </c:pt>
                <c:pt idx="11">
                  <c:v>1634.0419999999999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90-406A-81EE-C4A1B30F7937}"/>
            </c:ext>
          </c:extLst>
        </c:ser>
        <c:ser>
          <c:idx val="1"/>
          <c:order val="1"/>
          <c:tx>
            <c:strRef>
              <c:f>Plan1!$C$1</c:f>
              <c:strCache>
                <c:ptCount val="1"/>
                <c:pt idx="0">
                  <c:v>IF Privada Nacional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Plan1!$A$2:$A$13</c:f>
              <c:strCache>
                <c:ptCount val="12"/>
                <c:pt idx="0">
                  <c:v>dez/10</c:v>
                </c:pt>
                <c:pt idx="1">
                  <c:v>dez/11</c:v>
                </c:pt>
                <c:pt idx="2">
                  <c:v>dez/12</c:v>
                </c:pt>
                <c:pt idx="3">
                  <c:v>dez/13</c:v>
                </c:pt>
                <c:pt idx="4">
                  <c:v>dez/14</c:v>
                </c:pt>
                <c:pt idx="5">
                  <c:v>dez/15</c:v>
                </c:pt>
                <c:pt idx="6">
                  <c:v>dez/16</c:v>
                </c:pt>
                <c:pt idx="7">
                  <c:v>dez/17</c:v>
                </c:pt>
                <c:pt idx="8">
                  <c:v>dez/18</c:v>
                </c:pt>
                <c:pt idx="9">
                  <c:v>out/19</c:v>
                </c:pt>
                <c:pt idx="10">
                  <c:v>nov/19</c:v>
                </c:pt>
                <c:pt idx="11">
                  <c:v>dez/19</c:v>
                </c:pt>
              </c:strCache>
            </c:strRef>
          </c:cat>
          <c:val>
            <c:numRef>
              <c:f>Plan1!$C$2:$C$13</c:f>
              <c:numCache>
                <c:formatCode>0</c:formatCode>
                <c:ptCount val="12"/>
                <c:pt idx="0">
                  <c:v>702.39300000000003</c:v>
                </c:pt>
                <c:pt idx="1">
                  <c:v>793.048</c:v>
                </c:pt>
                <c:pt idx="2">
                  <c:v>846.88499999999999</c:v>
                </c:pt>
                <c:pt idx="3">
                  <c:v>898.81600000000003</c:v>
                </c:pt>
                <c:pt idx="4">
                  <c:v>953.18200000000002</c:v>
                </c:pt>
                <c:pt idx="5">
                  <c:v>947.89099999999996</c:v>
                </c:pt>
                <c:pt idx="6">
                  <c:v>976.19399999999996</c:v>
                </c:pt>
                <c:pt idx="7">
                  <c:v>994.81</c:v>
                </c:pt>
                <c:pt idx="8">
                  <c:v>1102.098</c:v>
                </c:pt>
                <c:pt idx="9">
                  <c:v>1226.539</c:v>
                </c:pt>
                <c:pt idx="10">
                  <c:v>1251.3869999999999</c:v>
                </c:pt>
                <c:pt idx="11">
                  <c:v>1282.3620000000001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E90-406A-81EE-C4A1B30F7937}"/>
            </c:ext>
          </c:extLst>
        </c:ser>
        <c:ser>
          <c:idx val="2"/>
          <c:order val="2"/>
          <c:tx>
            <c:strRef>
              <c:f>Plan1!$D$1</c:f>
              <c:strCache>
                <c:ptCount val="1"/>
                <c:pt idx="0">
                  <c:v>IF Estrangeira</c:v>
                </c:pt>
              </c:strCache>
            </c:strRef>
          </c:tx>
          <c:spPr>
            <a:solidFill>
              <a:schemeClr val="accent3">
                <a:lumMod val="20000"/>
                <a:lumOff val="8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Plan1!$A$2:$A$13</c:f>
              <c:strCache>
                <c:ptCount val="12"/>
                <c:pt idx="0">
                  <c:v>dez/10</c:v>
                </c:pt>
                <c:pt idx="1">
                  <c:v>dez/11</c:v>
                </c:pt>
                <c:pt idx="2">
                  <c:v>dez/12</c:v>
                </c:pt>
                <c:pt idx="3">
                  <c:v>dez/13</c:v>
                </c:pt>
                <c:pt idx="4">
                  <c:v>dez/14</c:v>
                </c:pt>
                <c:pt idx="5">
                  <c:v>dez/15</c:v>
                </c:pt>
                <c:pt idx="6">
                  <c:v>dez/16</c:v>
                </c:pt>
                <c:pt idx="7">
                  <c:v>dez/17</c:v>
                </c:pt>
                <c:pt idx="8">
                  <c:v>dez/18</c:v>
                </c:pt>
                <c:pt idx="9">
                  <c:v>out/19</c:v>
                </c:pt>
                <c:pt idx="10">
                  <c:v>nov/19</c:v>
                </c:pt>
                <c:pt idx="11">
                  <c:v>dez/19</c:v>
                </c:pt>
              </c:strCache>
            </c:strRef>
          </c:cat>
          <c:val>
            <c:numRef>
              <c:f>Plan1!$D$2:$D$13</c:f>
              <c:numCache>
                <c:formatCode>0</c:formatCode>
                <c:ptCount val="12"/>
                <c:pt idx="0">
                  <c:v>296.34699999999998</c:v>
                </c:pt>
                <c:pt idx="1">
                  <c:v>353.71199999999999</c:v>
                </c:pt>
                <c:pt idx="2">
                  <c:v>387.11200000000002</c:v>
                </c:pt>
                <c:pt idx="3">
                  <c:v>421.90199999999999</c:v>
                </c:pt>
                <c:pt idx="4">
                  <c:v>441.166</c:v>
                </c:pt>
                <c:pt idx="5">
                  <c:v>474.73500000000001</c:v>
                </c:pt>
                <c:pt idx="6">
                  <c:v>399.56700000000001</c:v>
                </c:pt>
                <c:pt idx="7">
                  <c:v>424.47199999999998</c:v>
                </c:pt>
                <c:pt idx="8">
                  <c:v>484.745</c:v>
                </c:pt>
                <c:pt idx="9">
                  <c:v>519.38599999999997</c:v>
                </c:pt>
                <c:pt idx="10">
                  <c:v>532.08100000000002</c:v>
                </c:pt>
                <c:pt idx="11">
                  <c:v>554.05399999999997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E90-406A-81EE-C4A1B30F79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35224504"/>
        <c:axId val="195137560"/>
      </c:barChart>
      <c:catAx>
        <c:axId val="2352245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pt-BR"/>
          </a:p>
        </c:txPr>
        <c:crossAx val="195137560"/>
        <c:crosses val="autoZero"/>
        <c:auto val="1"/>
        <c:lblAlgn val="ctr"/>
        <c:lblOffset val="100"/>
        <c:noMultiLvlLbl val="0"/>
      </c:catAx>
      <c:valAx>
        <c:axId val="195137560"/>
        <c:scaling>
          <c:orientation val="minMax"/>
        </c:scaling>
        <c:delete val="0"/>
        <c:axPos val="l"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pt-BR"/>
          </a:p>
        </c:txPr>
        <c:crossAx val="23522450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8509242434439294"/>
          <c:y val="2.4043762964977381E-4"/>
          <c:w val="0.66234656605424302"/>
          <c:h val="7.3062155614550317E-2"/>
        </c:manualLayout>
      </c:layout>
      <c:overlay val="1"/>
    </c:legend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Rural!$B$1</c:f>
              <c:strCache>
                <c:ptCount val="1"/>
                <c:pt idx="0">
                  <c:v>Crédito Rural Direcionado PJ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Rural!$A$2:$A$13</c:f>
              <c:strCache>
                <c:ptCount val="12"/>
                <c:pt idx="0">
                  <c:v>dez/10</c:v>
                </c:pt>
                <c:pt idx="1">
                  <c:v>dez/11</c:v>
                </c:pt>
                <c:pt idx="2">
                  <c:v>dez/12</c:v>
                </c:pt>
                <c:pt idx="3">
                  <c:v>dez/13</c:v>
                </c:pt>
                <c:pt idx="4">
                  <c:v>dez/14</c:v>
                </c:pt>
                <c:pt idx="5">
                  <c:v>dez/15</c:v>
                </c:pt>
                <c:pt idx="6">
                  <c:v>dez/16</c:v>
                </c:pt>
                <c:pt idx="7">
                  <c:v>dez/17</c:v>
                </c:pt>
                <c:pt idx="8">
                  <c:v>dez/18</c:v>
                </c:pt>
                <c:pt idx="9">
                  <c:v>out/19</c:v>
                </c:pt>
                <c:pt idx="10">
                  <c:v>nov/19</c:v>
                </c:pt>
                <c:pt idx="11">
                  <c:v>dez/19</c:v>
                </c:pt>
              </c:strCache>
            </c:strRef>
          </c:cat>
          <c:val>
            <c:numRef>
              <c:f>Rural!$B$2:$B$13</c:f>
              <c:numCache>
                <c:formatCode>0.0</c:formatCode>
                <c:ptCount val="12"/>
                <c:pt idx="0">
                  <c:v>39.024999999999999</c:v>
                </c:pt>
                <c:pt idx="1">
                  <c:v>44.354999999999997</c:v>
                </c:pt>
                <c:pt idx="2">
                  <c:v>50.162999999999997</c:v>
                </c:pt>
                <c:pt idx="3">
                  <c:v>69.432000000000002</c:v>
                </c:pt>
                <c:pt idx="4">
                  <c:v>74.128</c:v>
                </c:pt>
                <c:pt idx="5">
                  <c:v>77.262</c:v>
                </c:pt>
                <c:pt idx="6">
                  <c:v>79.058999999999997</c:v>
                </c:pt>
                <c:pt idx="7">
                  <c:v>69.738</c:v>
                </c:pt>
                <c:pt idx="8">
                  <c:v>69.912000000000006</c:v>
                </c:pt>
                <c:pt idx="9">
                  <c:v>55.814</c:v>
                </c:pt>
                <c:pt idx="10">
                  <c:v>55.152999999999999</c:v>
                </c:pt>
                <c:pt idx="11">
                  <c:v>53.564999999999998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47E-4976-BDC8-32E81A42CB26}"/>
            </c:ext>
          </c:extLst>
        </c:ser>
        <c:ser>
          <c:idx val="1"/>
          <c:order val="1"/>
          <c:tx>
            <c:strRef>
              <c:f>Rural!$C$1</c:f>
              <c:strCache>
                <c:ptCount val="1"/>
                <c:pt idx="0">
                  <c:v>Crédito Rural Direcionaldo PF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Rural!$A$2:$A$13</c:f>
              <c:strCache>
                <c:ptCount val="12"/>
                <c:pt idx="0">
                  <c:v>dez/10</c:v>
                </c:pt>
                <c:pt idx="1">
                  <c:v>dez/11</c:v>
                </c:pt>
                <c:pt idx="2">
                  <c:v>dez/12</c:v>
                </c:pt>
                <c:pt idx="3">
                  <c:v>dez/13</c:v>
                </c:pt>
                <c:pt idx="4">
                  <c:v>dez/14</c:v>
                </c:pt>
                <c:pt idx="5">
                  <c:v>dez/15</c:v>
                </c:pt>
                <c:pt idx="6">
                  <c:v>dez/16</c:v>
                </c:pt>
                <c:pt idx="7">
                  <c:v>dez/17</c:v>
                </c:pt>
                <c:pt idx="8">
                  <c:v>dez/18</c:v>
                </c:pt>
                <c:pt idx="9">
                  <c:v>out/19</c:v>
                </c:pt>
                <c:pt idx="10">
                  <c:v>nov/19</c:v>
                </c:pt>
                <c:pt idx="11">
                  <c:v>dez/19</c:v>
                </c:pt>
              </c:strCache>
            </c:strRef>
          </c:cat>
          <c:val>
            <c:numRef>
              <c:f>Rural!$C$2:$C$13</c:f>
              <c:numCache>
                <c:formatCode>0.0</c:formatCode>
                <c:ptCount val="12"/>
                <c:pt idx="0">
                  <c:v>64.704999999999998</c:v>
                </c:pt>
                <c:pt idx="1">
                  <c:v>76.16</c:v>
                </c:pt>
                <c:pt idx="2">
                  <c:v>94.634</c:v>
                </c:pt>
                <c:pt idx="3">
                  <c:v>119.56699999999999</c:v>
                </c:pt>
                <c:pt idx="4">
                  <c:v>146.09299999999999</c:v>
                </c:pt>
                <c:pt idx="5">
                  <c:v>153.745</c:v>
                </c:pt>
                <c:pt idx="6">
                  <c:v>162.495</c:v>
                </c:pt>
                <c:pt idx="7">
                  <c:v>176.184</c:v>
                </c:pt>
                <c:pt idx="8">
                  <c:v>190.83699999999999</c:v>
                </c:pt>
                <c:pt idx="9">
                  <c:v>199.11</c:v>
                </c:pt>
                <c:pt idx="10">
                  <c:v>201.102</c:v>
                </c:pt>
                <c:pt idx="11">
                  <c:v>204.71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47E-4976-BDC8-32E81A42CB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7"/>
        <c:overlap val="100"/>
        <c:axId val="1763322704"/>
        <c:axId val="1763323536"/>
      </c:barChart>
      <c:lineChart>
        <c:grouping val="standard"/>
        <c:varyColors val="0"/>
        <c:ser>
          <c:idx val="2"/>
          <c:order val="2"/>
          <c:tx>
            <c:strRef>
              <c:f>Rural!$D$1</c:f>
              <c:strCache>
                <c:ptCount val="1"/>
                <c:pt idx="0">
                  <c:v>Crédito Rural Direcionado / Crédito Total do SFN</c:v>
                </c:pt>
              </c:strCache>
            </c:strRef>
          </c:tx>
          <c:spPr>
            <a:ln w="38100" cap="rnd">
              <a:solidFill>
                <a:schemeClr val="tx1"/>
              </a:solidFill>
              <a:round/>
            </a:ln>
            <a:effectLst/>
          </c:spPr>
          <c:marker>
            <c:symbol val="square"/>
            <c:size val="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Rural!$A$2:$A$13</c:f>
              <c:strCache>
                <c:ptCount val="12"/>
                <c:pt idx="0">
                  <c:v>dez/10</c:v>
                </c:pt>
                <c:pt idx="1">
                  <c:v>dez/11</c:v>
                </c:pt>
                <c:pt idx="2">
                  <c:v>dez/12</c:v>
                </c:pt>
                <c:pt idx="3">
                  <c:v>dez/13</c:v>
                </c:pt>
                <c:pt idx="4">
                  <c:v>dez/14</c:v>
                </c:pt>
                <c:pt idx="5">
                  <c:v>dez/15</c:v>
                </c:pt>
                <c:pt idx="6">
                  <c:v>dez/16</c:v>
                </c:pt>
                <c:pt idx="7">
                  <c:v>dez/17</c:v>
                </c:pt>
                <c:pt idx="8">
                  <c:v>dez/18</c:v>
                </c:pt>
                <c:pt idx="9">
                  <c:v>out/19</c:v>
                </c:pt>
                <c:pt idx="10">
                  <c:v>nov/19</c:v>
                </c:pt>
                <c:pt idx="11">
                  <c:v>dez/19</c:v>
                </c:pt>
              </c:strCache>
            </c:strRef>
          </c:cat>
          <c:val>
            <c:numRef>
              <c:f>Rural!$D$2:$D$13</c:f>
              <c:numCache>
                <c:formatCode>0.0%</c:formatCode>
                <c:ptCount val="12"/>
                <c:pt idx="0">
                  <c:v>6.0564906569012339E-2</c:v>
                </c:pt>
                <c:pt idx="1">
                  <c:v>5.92516149586544E-2</c:v>
                </c:pt>
                <c:pt idx="2">
                  <c:v>6.1138655039947837E-2</c:v>
                </c:pt>
                <c:pt idx="3">
                  <c:v>6.9706089541449523E-2</c:v>
                </c:pt>
                <c:pt idx="4">
                  <c:v>7.2982340090460313E-2</c:v>
                </c:pt>
                <c:pt idx="5">
                  <c:v>7.1756234992995438E-2</c:v>
                </c:pt>
                <c:pt idx="6">
                  <c:v>7.778244332328238E-2</c:v>
                </c:pt>
                <c:pt idx="7">
                  <c:v>7.9546763101884493E-2</c:v>
                </c:pt>
                <c:pt idx="8">
                  <c:v>8.0041268607555935E-2</c:v>
                </c:pt>
                <c:pt idx="9">
                  <c:v>7.5571976197513324E-2</c:v>
                </c:pt>
                <c:pt idx="10">
                  <c:v>7.5036770960618823E-2</c:v>
                </c:pt>
                <c:pt idx="11">
                  <c:v>7.442101301903091E-2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47E-4976-BDC8-32E81A42CB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10794896"/>
        <c:axId val="2010796976"/>
      </c:lineChart>
      <c:catAx>
        <c:axId val="17633227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763323536"/>
        <c:crosses val="autoZero"/>
        <c:auto val="1"/>
        <c:lblAlgn val="ctr"/>
        <c:lblOffset val="100"/>
        <c:noMultiLvlLbl val="0"/>
      </c:catAx>
      <c:valAx>
        <c:axId val="1763323536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763322704"/>
        <c:crosses val="autoZero"/>
        <c:crossBetween val="between"/>
      </c:valAx>
      <c:valAx>
        <c:axId val="2010796976"/>
        <c:scaling>
          <c:orientation val="minMax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10794896"/>
        <c:crosses val="max"/>
        <c:crossBetween val="between"/>
      </c:valAx>
      <c:catAx>
        <c:axId val="201079489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1079697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92757585916483376"/>
          <c:w val="0.98814830765762696"/>
          <c:h val="6.929083639277508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1731"/>
          </a:xfrm>
          <a:prstGeom prst="rect">
            <a:avLst/>
          </a:prstGeom>
        </p:spPr>
        <p:txBody>
          <a:bodyPr vert="horz" lIns="94756" tIns="47378" rIns="94756" bIns="47378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4021296" y="0"/>
            <a:ext cx="3076363" cy="511731"/>
          </a:xfrm>
          <a:prstGeom prst="rect">
            <a:avLst/>
          </a:prstGeom>
        </p:spPr>
        <p:txBody>
          <a:bodyPr vert="horz" lIns="94756" tIns="47378" rIns="94756" bIns="47378" rtlCol="0"/>
          <a:lstStyle>
            <a:lvl1pPr algn="r">
              <a:defRPr sz="1200"/>
            </a:lvl1pPr>
          </a:lstStyle>
          <a:p>
            <a:fld id="{0B095438-D976-405B-A03E-5584D9ED71F5}" type="datetimeFigureOut">
              <a:rPr lang="pt-BR" smtClean="0"/>
              <a:pPr/>
              <a:t>29/01/2020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1" y="9721106"/>
            <a:ext cx="3076363" cy="511731"/>
          </a:xfrm>
          <a:prstGeom prst="rect">
            <a:avLst/>
          </a:prstGeom>
        </p:spPr>
        <p:txBody>
          <a:bodyPr vert="horz" lIns="94756" tIns="47378" rIns="94756" bIns="47378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4021296" y="9721106"/>
            <a:ext cx="3076363" cy="511731"/>
          </a:xfrm>
          <a:prstGeom prst="rect">
            <a:avLst/>
          </a:prstGeom>
        </p:spPr>
        <p:txBody>
          <a:bodyPr vert="horz" lIns="94756" tIns="47378" rIns="94756" bIns="47378" rtlCol="0" anchor="b"/>
          <a:lstStyle>
            <a:lvl1pPr algn="r">
              <a:defRPr sz="1200"/>
            </a:lvl1pPr>
          </a:lstStyle>
          <a:p>
            <a:fld id="{4EB52CA4-307B-40ED-B298-7E6C363E9505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8264347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1731"/>
          </a:xfrm>
          <a:prstGeom prst="rect">
            <a:avLst/>
          </a:prstGeom>
        </p:spPr>
        <p:txBody>
          <a:bodyPr vert="horz" lIns="94756" tIns="47378" rIns="94756" bIns="47378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021296" y="0"/>
            <a:ext cx="3076363" cy="511731"/>
          </a:xfrm>
          <a:prstGeom prst="rect">
            <a:avLst/>
          </a:prstGeom>
        </p:spPr>
        <p:txBody>
          <a:bodyPr vert="horz" lIns="94756" tIns="47378" rIns="94756" bIns="47378" rtlCol="0"/>
          <a:lstStyle>
            <a:lvl1pPr algn="r">
              <a:defRPr sz="1200"/>
            </a:lvl1pPr>
          </a:lstStyle>
          <a:p>
            <a:fld id="{910A3EC5-2D50-45AE-9851-99AAA3F5979D}" type="datetimeFigureOut">
              <a:rPr lang="pt-BR" smtClean="0"/>
              <a:pPr/>
              <a:t>29/01/2020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56" tIns="47378" rIns="94756" bIns="47378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09931" y="4861444"/>
            <a:ext cx="5679440" cy="4605576"/>
          </a:xfrm>
          <a:prstGeom prst="rect">
            <a:avLst/>
          </a:prstGeom>
        </p:spPr>
        <p:txBody>
          <a:bodyPr vert="horz" lIns="94756" tIns="47378" rIns="94756" bIns="47378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1" y="9721106"/>
            <a:ext cx="3076363" cy="511731"/>
          </a:xfrm>
          <a:prstGeom prst="rect">
            <a:avLst/>
          </a:prstGeom>
        </p:spPr>
        <p:txBody>
          <a:bodyPr vert="horz" lIns="94756" tIns="47378" rIns="94756" bIns="47378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021296" y="9721106"/>
            <a:ext cx="3076363" cy="511731"/>
          </a:xfrm>
          <a:prstGeom prst="rect">
            <a:avLst/>
          </a:prstGeom>
        </p:spPr>
        <p:txBody>
          <a:bodyPr vert="horz" lIns="94756" tIns="47378" rIns="94756" bIns="47378" rtlCol="0" anchor="b"/>
          <a:lstStyle>
            <a:lvl1pPr algn="r">
              <a:defRPr sz="1200"/>
            </a:lvl1pPr>
          </a:lstStyle>
          <a:p>
            <a:fld id="{A73C5ADE-3F10-40B8-9BA3-F76F5C38D70B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0186284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1781" y="4863476"/>
            <a:ext cx="5675742" cy="4602868"/>
          </a:xfrm>
          <a:noFill/>
          <a:ln/>
        </p:spPr>
        <p:txBody>
          <a:bodyPr/>
          <a:lstStyle/>
          <a:p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5873764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1781" y="4863476"/>
            <a:ext cx="5675742" cy="4602868"/>
          </a:xfrm>
          <a:noFill/>
          <a:ln/>
        </p:spPr>
        <p:txBody>
          <a:bodyPr/>
          <a:lstStyle/>
          <a:p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6997703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1781" y="4863476"/>
            <a:ext cx="5675742" cy="4602868"/>
          </a:xfrm>
          <a:noFill/>
          <a:ln/>
        </p:spPr>
        <p:txBody>
          <a:bodyPr/>
          <a:lstStyle/>
          <a:p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1832822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1781" y="4863476"/>
            <a:ext cx="5675742" cy="4602868"/>
          </a:xfrm>
          <a:noFill/>
          <a:ln/>
        </p:spPr>
        <p:txBody>
          <a:bodyPr/>
          <a:lstStyle/>
          <a:p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0477011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1781" y="4863476"/>
            <a:ext cx="5675742" cy="4602868"/>
          </a:xfrm>
          <a:noFill/>
          <a:ln/>
        </p:spPr>
        <p:txBody>
          <a:bodyPr/>
          <a:lstStyle/>
          <a:p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678418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1781" y="4863476"/>
            <a:ext cx="5675742" cy="4602868"/>
          </a:xfrm>
          <a:noFill/>
          <a:ln/>
        </p:spPr>
        <p:txBody>
          <a:bodyPr/>
          <a:lstStyle/>
          <a:p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635832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1781" y="4863477"/>
            <a:ext cx="5675742" cy="4602868"/>
          </a:xfrm>
          <a:noFill/>
          <a:ln/>
        </p:spPr>
        <p:txBody>
          <a:bodyPr/>
          <a:lstStyle/>
          <a:p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26531917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1781" y="4863477"/>
            <a:ext cx="5675742" cy="4602868"/>
          </a:xfrm>
          <a:noFill/>
          <a:ln/>
        </p:spPr>
        <p:txBody>
          <a:bodyPr/>
          <a:lstStyle/>
          <a:p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42908721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1781" y="4863477"/>
            <a:ext cx="5675742" cy="4602868"/>
          </a:xfrm>
          <a:noFill/>
          <a:ln/>
        </p:spPr>
        <p:txBody>
          <a:bodyPr/>
          <a:lstStyle/>
          <a:p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9862280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1781" y="4863477"/>
            <a:ext cx="5675742" cy="4602868"/>
          </a:xfrm>
          <a:noFill/>
          <a:ln/>
        </p:spPr>
        <p:txBody>
          <a:bodyPr/>
          <a:lstStyle/>
          <a:p>
            <a:endParaRPr lang="pt-BR" smtClean="0"/>
          </a:p>
        </p:txBody>
      </p:sp>
    </p:spTree>
    <p:extLst>
      <p:ext uri="{BB962C8B-B14F-4D97-AF65-F5344CB8AC3E}">
        <p14:creationId xmlns:p14="http://schemas.microsoft.com/office/powerpoint/2010/main" val="6649453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1781" y="4863476"/>
            <a:ext cx="5675742" cy="4602868"/>
          </a:xfrm>
          <a:noFill/>
          <a:ln/>
        </p:spPr>
        <p:txBody>
          <a:bodyPr/>
          <a:lstStyle/>
          <a:p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504182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D13A6-E6EC-4524-9F2D-4454DD7CF2EE}" type="datetimeFigureOut">
              <a:rPr lang="pt-BR" smtClean="0"/>
              <a:pPr/>
              <a:t>29/01/2020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0B42D-DE44-2843-BEDB-A5E2C9C50F42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D13A6-E6EC-4524-9F2D-4454DD7CF2EE}" type="datetimeFigureOut">
              <a:rPr lang="pt-BR" smtClean="0"/>
              <a:pPr/>
              <a:t>29/01/2020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0B42D-DE44-2843-BEDB-A5E2C9C50F42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D13A6-E6EC-4524-9F2D-4454DD7CF2EE}" type="datetimeFigureOut">
              <a:rPr lang="pt-BR" smtClean="0"/>
              <a:pPr/>
              <a:t>29/01/2020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0B42D-DE44-2843-BEDB-A5E2C9C50F42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1033"/>
          <p:cNvSpPr>
            <a:spLocks noGrp="1" noChangeArrowheads="1"/>
          </p:cNvSpPr>
          <p:nvPr>
            <p:ph type="ftr" sz="quarter" idx="10"/>
          </p:nvPr>
        </p:nvSpPr>
        <p:spPr>
          <a:xfrm>
            <a:off x="2936631" y="6529388"/>
            <a:ext cx="28956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3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454A5E-21CA-4E95-8A19-76E391989534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20" name="Title 1"/>
          <p:cNvSpPr>
            <a:spLocks noGrp="1"/>
          </p:cNvSpPr>
          <p:nvPr>
            <p:ph type="ctrTitle"/>
          </p:nvPr>
        </p:nvSpPr>
        <p:spPr>
          <a:xfrm>
            <a:off x="457201" y="163262"/>
            <a:ext cx="5995772" cy="423610"/>
          </a:xfrm>
          <a:prstGeom prst="rect">
            <a:avLst/>
          </a:prstGeom>
        </p:spPr>
        <p:txBody>
          <a:bodyPr anchor="b"/>
          <a:lstStyle>
            <a:lvl1pPr algn="l">
              <a:lnSpc>
                <a:spcPct val="80000"/>
              </a:lnSpc>
              <a:defRPr lang="en-US" sz="2000" b="0" kern="1200" dirty="0">
                <a:solidFill>
                  <a:srgbClr val="0B2543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x-none" sz="2000" b="0" i="0" u="none" strike="noStrike" kern="1200" cap="none" spc="0" normalizeH="0" baseline="0" noProof="0" smtClean="0">
                <a:ln>
                  <a:noFill/>
                </a:ln>
                <a:solidFill>
                  <a:srgbClr val="0B2543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Click to edit Master title style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B2543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21" name="Rectangle 9"/>
          <p:cNvSpPr/>
          <p:nvPr userDrawn="1"/>
        </p:nvSpPr>
        <p:spPr>
          <a:xfrm>
            <a:off x="467544" y="889288"/>
            <a:ext cx="8280920" cy="45719"/>
          </a:xfrm>
          <a:prstGeom prst="rect">
            <a:avLst/>
          </a:prstGeom>
          <a:solidFill>
            <a:srgbClr val="1FB18A">
              <a:lumMod val="75000"/>
            </a:srgbClr>
          </a:solidFill>
          <a:ln w="9525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3190009" y="693036"/>
            <a:ext cx="5860473" cy="190192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 algn="r">
              <a:buNone/>
              <a:defRPr sz="800">
                <a:solidFill>
                  <a:srgbClr val="1F639E"/>
                </a:solidFill>
              </a:defRPr>
            </a:lvl1pPr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1F639E"/>
                </a:solidFill>
                <a:effectLst/>
                <a:uLnTx/>
                <a:uFillTx/>
              </a:rPr>
              <a:t>TÍTULO DO CAPÍTULO</a:t>
            </a:r>
            <a:endParaRPr kumimoji="0" lang="pt-BR" sz="800" b="0" i="0" u="none" strike="noStrike" kern="0" cap="none" spc="0" normalizeH="0" baseline="0" noProof="0" dirty="0">
              <a:ln>
                <a:noFill/>
              </a:ln>
              <a:solidFill>
                <a:srgbClr val="1F639E"/>
              </a:solidFill>
              <a:effectLst/>
              <a:uLnTx/>
              <a:uFillTx/>
            </a:endParaRPr>
          </a:p>
        </p:txBody>
      </p:sp>
      <p:pic>
        <p:nvPicPr>
          <p:cNvPr id="24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4629" y="149771"/>
            <a:ext cx="286702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1033"/>
          <p:cNvSpPr>
            <a:spLocks noGrp="1" noChangeArrowheads="1"/>
          </p:cNvSpPr>
          <p:nvPr>
            <p:ph type="ftr" sz="quarter" idx="10"/>
          </p:nvPr>
        </p:nvSpPr>
        <p:spPr>
          <a:xfrm>
            <a:off x="2936631" y="6529388"/>
            <a:ext cx="28956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3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454A5E-21CA-4E95-8A19-76E391989534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20" name="Title 1"/>
          <p:cNvSpPr>
            <a:spLocks noGrp="1"/>
          </p:cNvSpPr>
          <p:nvPr>
            <p:ph type="ctrTitle"/>
          </p:nvPr>
        </p:nvSpPr>
        <p:spPr>
          <a:xfrm>
            <a:off x="457201" y="163262"/>
            <a:ext cx="5995772" cy="423610"/>
          </a:xfrm>
          <a:prstGeom prst="rect">
            <a:avLst/>
          </a:prstGeom>
        </p:spPr>
        <p:txBody>
          <a:bodyPr anchor="b"/>
          <a:lstStyle>
            <a:lvl1pPr algn="l">
              <a:lnSpc>
                <a:spcPct val="80000"/>
              </a:lnSpc>
              <a:defRPr lang="en-US" sz="2000" b="0" kern="1200" dirty="0">
                <a:solidFill>
                  <a:srgbClr val="0B2543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x-none" sz="2000" b="0" i="0" u="none" strike="noStrike" kern="1200" cap="none" spc="0" normalizeH="0" baseline="0" noProof="0" smtClean="0">
                <a:ln>
                  <a:noFill/>
                </a:ln>
                <a:solidFill>
                  <a:srgbClr val="0B2543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Click to edit Master title style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B2543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3190009" y="693036"/>
            <a:ext cx="5860473" cy="190192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 algn="r">
              <a:buNone/>
              <a:defRPr sz="800">
                <a:solidFill>
                  <a:srgbClr val="1F639E"/>
                </a:solidFill>
              </a:defRPr>
            </a:lvl1pPr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1F639E"/>
                </a:solidFill>
                <a:effectLst/>
                <a:uLnTx/>
                <a:uFillTx/>
              </a:rPr>
              <a:t>TÍTULO DO CAPÍTULO</a:t>
            </a:r>
            <a:endParaRPr kumimoji="0" lang="pt-BR" sz="800" b="0" i="0" u="none" strike="noStrike" kern="0" cap="none" spc="0" normalizeH="0" baseline="0" noProof="0" dirty="0">
              <a:ln>
                <a:noFill/>
              </a:ln>
              <a:solidFill>
                <a:srgbClr val="1F639E"/>
              </a:solidFill>
              <a:effectLst/>
              <a:uLnTx/>
              <a:uFillTx/>
            </a:endParaRPr>
          </a:p>
        </p:txBody>
      </p:sp>
      <p:pic>
        <p:nvPicPr>
          <p:cNvPr id="24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4629" y="149771"/>
            <a:ext cx="286702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9"/>
          <p:cNvSpPr/>
          <p:nvPr userDrawn="1"/>
        </p:nvSpPr>
        <p:spPr>
          <a:xfrm>
            <a:off x="467544" y="889288"/>
            <a:ext cx="8280920" cy="45719"/>
          </a:xfrm>
          <a:prstGeom prst="rect">
            <a:avLst/>
          </a:prstGeom>
          <a:solidFill>
            <a:srgbClr val="1FB18A">
              <a:lumMod val="75000"/>
            </a:srgbClr>
          </a:solidFill>
          <a:ln w="9525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1033"/>
          <p:cNvSpPr>
            <a:spLocks noGrp="1" noChangeArrowheads="1"/>
          </p:cNvSpPr>
          <p:nvPr>
            <p:ph type="ftr" sz="quarter" idx="10"/>
          </p:nvPr>
        </p:nvSpPr>
        <p:spPr>
          <a:xfrm>
            <a:off x="2936631" y="6529388"/>
            <a:ext cx="28956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3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454A5E-21CA-4E95-8A19-76E391989534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20" name="Title 1"/>
          <p:cNvSpPr>
            <a:spLocks noGrp="1"/>
          </p:cNvSpPr>
          <p:nvPr>
            <p:ph type="ctrTitle"/>
          </p:nvPr>
        </p:nvSpPr>
        <p:spPr>
          <a:xfrm>
            <a:off x="457201" y="163262"/>
            <a:ext cx="5995772" cy="423610"/>
          </a:xfrm>
          <a:prstGeom prst="rect">
            <a:avLst/>
          </a:prstGeom>
        </p:spPr>
        <p:txBody>
          <a:bodyPr anchor="b"/>
          <a:lstStyle>
            <a:lvl1pPr algn="l">
              <a:lnSpc>
                <a:spcPct val="80000"/>
              </a:lnSpc>
              <a:defRPr lang="en-US" sz="2000" b="0" kern="1200" dirty="0">
                <a:solidFill>
                  <a:srgbClr val="0B2543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x-none" sz="2000" b="0" i="0" u="none" strike="noStrike" kern="1200" cap="none" spc="0" normalizeH="0" baseline="0" noProof="0" smtClean="0">
                <a:ln>
                  <a:noFill/>
                </a:ln>
                <a:solidFill>
                  <a:srgbClr val="0B2543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Click to edit Master title style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B2543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3190009" y="693036"/>
            <a:ext cx="5860473" cy="190192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 algn="r">
              <a:buNone/>
              <a:defRPr sz="800">
                <a:solidFill>
                  <a:srgbClr val="1F639E"/>
                </a:solidFill>
              </a:defRPr>
            </a:lvl1pPr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1F639E"/>
                </a:solidFill>
                <a:effectLst/>
                <a:uLnTx/>
                <a:uFillTx/>
              </a:rPr>
              <a:t>TÍTULO DO CAPÍTULO</a:t>
            </a:r>
            <a:endParaRPr kumimoji="0" lang="pt-BR" sz="800" b="0" i="0" u="none" strike="noStrike" kern="0" cap="none" spc="0" normalizeH="0" baseline="0" noProof="0" dirty="0">
              <a:ln>
                <a:noFill/>
              </a:ln>
              <a:solidFill>
                <a:srgbClr val="1F639E"/>
              </a:solidFill>
              <a:effectLst/>
              <a:uLnTx/>
              <a:uFillTx/>
            </a:endParaRPr>
          </a:p>
        </p:txBody>
      </p:sp>
      <p:pic>
        <p:nvPicPr>
          <p:cNvPr id="24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4629" y="149771"/>
            <a:ext cx="286702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 userDrawn="1"/>
        </p:nvSpPr>
        <p:spPr>
          <a:xfrm>
            <a:off x="467544" y="889288"/>
            <a:ext cx="8280920" cy="45719"/>
          </a:xfrm>
          <a:prstGeom prst="rect">
            <a:avLst/>
          </a:prstGeom>
          <a:solidFill>
            <a:srgbClr val="1FB18A">
              <a:lumMod val="75000"/>
            </a:srgbClr>
          </a:solidFill>
          <a:ln w="9525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1033"/>
          <p:cNvSpPr>
            <a:spLocks noGrp="1" noChangeArrowheads="1"/>
          </p:cNvSpPr>
          <p:nvPr>
            <p:ph type="ftr" sz="quarter" idx="10"/>
          </p:nvPr>
        </p:nvSpPr>
        <p:spPr>
          <a:xfrm>
            <a:off x="2936631" y="6529388"/>
            <a:ext cx="28956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3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454A5E-21CA-4E95-8A19-76E391989534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20" name="Title 1"/>
          <p:cNvSpPr>
            <a:spLocks noGrp="1"/>
          </p:cNvSpPr>
          <p:nvPr>
            <p:ph type="ctrTitle"/>
          </p:nvPr>
        </p:nvSpPr>
        <p:spPr>
          <a:xfrm>
            <a:off x="457201" y="163262"/>
            <a:ext cx="5995772" cy="423610"/>
          </a:xfrm>
          <a:prstGeom prst="rect">
            <a:avLst/>
          </a:prstGeom>
        </p:spPr>
        <p:txBody>
          <a:bodyPr anchor="b"/>
          <a:lstStyle>
            <a:lvl1pPr algn="l">
              <a:lnSpc>
                <a:spcPct val="80000"/>
              </a:lnSpc>
              <a:defRPr lang="en-US" sz="2000" b="0" kern="1200" dirty="0">
                <a:solidFill>
                  <a:srgbClr val="0B2543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x-none" sz="2000" b="0" i="0" u="none" strike="noStrike" kern="1200" cap="none" spc="0" normalizeH="0" baseline="0" noProof="0" smtClean="0">
                <a:ln>
                  <a:noFill/>
                </a:ln>
                <a:solidFill>
                  <a:srgbClr val="0B2543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Click to edit Master title style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B2543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3190009" y="693036"/>
            <a:ext cx="5860473" cy="190192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 algn="r">
              <a:buNone/>
              <a:defRPr sz="800">
                <a:solidFill>
                  <a:srgbClr val="1F639E"/>
                </a:solidFill>
              </a:defRPr>
            </a:lvl1pPr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1F639E"/>
                </a:solidFill>
                <a:effectLst/>
                <a:uLnTx/>
                <a:uFillTx/>
              </a:rPr>
              <a:t>TÍTULO DO CAPÍTULO</a:t>
            </a:r>
            <a:endParaRPr kumimoji="0" lang="pt-BR" sz="800" b="0" i="0" u="none" strike="noStrike" kern="0" cap="none" spc="0" normalizeH="0" baseline="0" noProof="0" dirty="0">
              <a:ln>
                <a:noFill/>
              </a:ln>
              <a:solidFill>
                <a:srgbClr val="1F639E"/>
              </a:solidFill>
              <a:effectLst/>
              <a:uLnTx/>
              <a:uFillTx/>
            </a:endParaRPr>
          </a:p>
        </p:txBody>
      </p:sp>
      <p:pic>
        <p:nvPicPr>
          <p:cNvPr id="24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4629" y="149771"/>
            <a:ext cx="286702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 userDrawn="1"/>
        </p:nvSpPr>
        <p:spPr>
          <a:xfrm>
            <a:off x="467544" y="889288"/>
            <a:ext cx="8280920" cy="45719"/>
          </a:xfrm>
          <a:prstGeom prst="rect">
            <a:avLst/>
          </a:prstGeom>
          <a:solidFill>
            <a:srgbClr val="1FB18A">
              <a:lumMod val="75000"/>
            </a:srgbClr>
          </a:solidFill>
          <a:ln w="9525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5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1033"/>
          <p:cNvSpPr>
            <a:spLocks noGrp="1" noChangeArrowheads="1"/>
          </p:cNvSpPr>
          <p:nvPr>
            <p:ph type="ftr" sz="quarter" idx="10"/>
          </p:nvPr>
        </p:nvSpPr>
        <p:spPr>
          <a:xfrm>
            <a:off x="2936631" y="6529388"/>
            <a:ext cx="28956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3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454A5E-21CA-4E95-8A19-76E391989534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20" name="Title 1"/>
          <p:cNvSpPr>
            <a:spLocks noGrp="1"/>
          </p:cNvSpPr>
          <p:nvPr>
            <p:ph type="ctrTitle"/>
          </p:nvPr>
        </p:nvSpPr>
        <p:spPr>
          <a:xfrm>
            <a:off x="457201" y="163262"/>
            <a:ext cx="5995772" cy="423610"/>
          </a:xfrm>
          <a:prstGeom prst="rect">
            <a:avLst/>
          </a:prstGeom>
        </p:spPr>
        <p:txBody>
          <a:bodyPr anchor="b"/>
          <a:lstStyle>
            <a:lvl1pPr algn="l">
              <a:lnSpc>
                <a:spcPct val="80000"/>
              </a:lnSpc>
              <a:defRPr lang="en-US" sz="2000" b="0" kern="1200" dirty="0">
                <a:solidFill>
                  <a:srgbClr val="0B2543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x-none" sz="2000" b="0" i="0" u="none" strike="noStrike" kern="1200" cap="none" spc="0" normalizeH="0" baseline="0" noProof="0" smtClean="0">
                <a:ln>
                  <a:noFill/>
                </a:ln>
                <a:solidFill>
                  <a:srgbClr val="0B2543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Click to edit Master title style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B2543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3190009" y="693036"/>
            <a:ext cx="5860473" cy="190192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 algn="r">
              <a:buNone/>
              <a:defRPr sz="800">
                <a:solidFill>
                  <a:srgbClr val="1F639E"/>
                </a:solidFill>
              </a:defRPr>
            </a:lvl1pPr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1F639E"/>
                </a:solidFill>
                <a:effectLst/>
                <a:uLnTx/>
                <a:uFillTx/>
              </a:rPr>
              <a:t>TÍTULO DO CAPÍTULO</a:t>
            </a:r>
            <a:endParaRPr kumimoji="0" lang="pt-BR" sz="800" b="0" i="0" u="none" strike="noStrike" kern="0" cap="none" spc="0" normalizeH="0" baseline="0" noProof="0" dirty="0">
              <a:ln>
                <a:noFill/>
              </a:ln>
              <a:solidFill>
                <a:srgbClr val="1F639E"/>
              </a:solidFill>
              <a:effectLst/>
              <a:uLnTx/>
              <a:uFillTx/>
            </a:endParaRPr>
          </a:p>
        </p:txBody>
      </p:sp>
      <p:pic>
        <p:nvPicPr>
          <p:cNvPr id="24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4629" y="149771"/>
            <a:ext cx="286702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 userDrawn="1"/>
        </p:nvSpPr>
        <p:spPr>
          <a:xfrm>
            <a:off x="467544" y="889288"/>
            <a:ext cx="8280920" cy="45719"/>
          </a:xfrm>
          <a:prstGeom prst="rect">
            <a:avLst/>
          </a:prstGeom>
          <a:solidFill>
            <a:srgbClr val="1FB18A">
              <a:lumMod val="75000"/>
            </a:srgbClr>
          </a:solidFill>
          <a:ln w="9525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6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1033"/>
          <p:cNvSpPr>
            <a:spLocks noGrp="1" noChangeArrowheads="1"/>
          </p:cNvSpPr>
          <p:nvPr>
            <p:ph type="ftr" sz="quarter" idx="10"/>
          </p:nvPr>
        </p:nvSpPr>
        <p:spPr>
          <a:xfrm>
            <a:off x="2936631" y="6529388"/>
            <a:ext cx="28956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3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454A5E-21CA-4E95-8A19-76E391989534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20" name="Title 1"/>
          <p:cNvSpPr>
            <a:spLocks noGrp="1"/>
          </p:cNvSpPr>
          <p:nvPr>
            <p:ph type="ctrTitle"/>
          </p:nvPr>
        </p:nvSpPr>
        <p:spPr>
          <a:xfrm>
            <a:off x="457201" y="163262"/>
            <a:ext cx="5995772" cy="423610"/>
          </a:xfrm>
          <a:prstGeom prst="rect">
            <a:avLst/>
          </a:prstGeom>
        </p:spPr>
        <p:txBody>
          <a:bodyPr anchor="b"/>
          <a:lstStyle>
            <a:lvl1pPr algn="l">
              <a:lnSpc>
                <a:spcPct val="80000"/>
              </a:lnSpc>
              <a:defRPr lang="en-US" sz="2000" b="0" kern="1200" dirty="0">
                <a:solidFill>
                  <a:srgbClr val="0B2543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x-none" sz="2000" b="0" i="0" u="none" strike="noStrike" kern="1200" cap="none" spc="0" normalizeH="0" baseline="0" noProof="0" smtClean="0">
                <a:ln>
                  <a:noFill/>
                </a:ln>
                <a:solidFill>
                  <a:srgbClr val="0B2543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Click to edit Master title style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B2543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3190009" y="693036"/>
            <a:ext cx="5860473" cy="190192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 algn="r">
              <a:buNone/>
              <a:defRPr sz="800">
                <a:solidFill>
                  <a:srgbClr val="1F639E"/>
                </a:solidFill>
              </a:defRPr>
            </a:lvl1pPr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1F639E"/>
                </a:solidFill>
                <a:effectLst/>
                <a:uLnTx/>
                <a:uFillTx/>
              </a:rPr>
              <a:t>TÍTULO DO CAPÍTULO</a:t>
            </a:r>
            <a:endParaRPr kumimoji="0" lang="pt-BR" sz="800" b="0" i="0" u="none" strike="noStrike" kern="0" cap="none" spc="0" normalizeH="0" baseline="0" noProof="0" dirty="0">
              <a:ln>
                <a:noFill/>
              </a:ln>
              <a:solidFill>
                <a:srgbClr val="1F639E"/>
              </a:solidFill>
              <a:effectLst/>
              <a:uLnTx/>
              <a:uFillTx/>
            </a:endParaRPr>
          </a:p>
        </p:txBody>
      </p:sp>
      <p:pic>
        <p:nvPicPr>
          <p:cNvPr id="24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4629" y="149771"/>
            <a:ext cx="286702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 userDrawn="1"/>
        </p:nvSpPr>
        <p:spPr>
          <a:xfrm>
            <a:off x="467544" y="889288"/>
            <a:ext cx="8280920" cy="45719"/>
          </a:xfrm>
          <a:prstGeom prst="rect">
            <a:avLst/>
          </a:prstGeom>
          <a:solidFill>
            <a:srgbClr val="1FB18A">
              <a:lumMod val="75000"/>
            </a:srgbClr>
          </a:solidFill>
          <a:ln w="9525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7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1033"/>
          <p:cNvSpPr>
            <a:spLocks noGrp="1" noChangeArrowheads="1"/>
          </p:cNvSpPr>
          <p:nvPr>
            <p:ph type="ftr" sz="quarter" idx="10"/>
          </p:nvPr>
        </p:nvSpPr>
        <p:spPr>
          <a:xfrm>
            <a:off x="2936631" y="6529388"/>
            <a:ext cx="28956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3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454A5E-21CA-4E95-8A19-76E391989534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20" name="Title 1"/>
          <p:cNvSpPr>
            <a:spLocks noGrp="1"/>
          </p:cNvSpPr>
          <p:nvPr>
            <p:ph type="ctrTitle"/>
          </p:nvPr>
        </p:nvSpPr>
        <p:spPr>
          <a:xfrm>
            <a:off x="457201" y="163262"/>
            <a:ext cx="5995772" cy="423610"/>
          </a:xfrm>
          <a:prstGeom prst="rect">
            <a:avLst/>
          </a:prstGeom>
        </p:spPr>
        <p:txBody>
          <a:bodyPr anchor="b"/>
          <a:lstStyle>
            <a:lvl1pPr algn="l">
              <a:lnSpc>
                <a:spcPct val="80000"/>
              </a:lnSpc>
              <a:defRPr lang="en-US" sz="2000" b="0" kern="1200" dirty="0">
                <a:solidFill>
                  <a:srgbClr val="0B2543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x-none" sz="2000" b="0" i="0" u="none" strike="noStrike" kern="1200" cap="none" spc="0" normalizeH="0" baseline="0" noProof="0" smtClean="0">
                <a:ln>
                  <a:noFill/>
                </a:ln>
                <a:solidFill>
                  <a:srgbClr val="0B2543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Click to edit Master title style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B2543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3190009" y="693036"/>
            <a:ext cx="5860473" cy="190192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 algn="r">
              <a:buNone/>
              <a:defRPr sz="800">
                <a:solidFill>
                  <a:srgbClr val="1F639E"/>
                </a:solidFill>
              </a:defRPr>
            </a:lvl1pPr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1F639E"/>
                </a:solidFill>
                <a:effectLst/>
                <a:uLnTx/>
                <a:uFillTx/>
              </a:rPr>
              <a:t>TÍTULO DO CAPÍTULO</a:t>
            </a:r>
            <a:endParaRPr kumimoji="0" lang="pt-BR" sz="800" b="0" i="0" u="none" strike="noStrike" kern="0" cap="none" spc="0" normalizeH="0" baseline="0" noProof="0" dirty="0">
              <a:ln>
                <a:noFill/>
              </a:ln>
              <a:solidFill>
                <a:srgbClr val="1F639E"/>
              </a:solidFill>
              <a:effectLst/>
              <a:uLnTx/>
              <a:uFillTx/>
            </a:endParaRPr>
          </a:p>
        </p:txBody>
      </p:sp>
      <p:pic>
        <p:nvPicPr>
          <p:cNvPr id="24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4629" y="149771"/>
            <a:ext cx="286702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 userDrawn="1"/>
        </p:nvSpPr>
        <p:spPr>
          <a:xfrm>
            <a:off x="467544" y="889288"/>
            <a:ext cx="8280920" cy="45719"/>
          </a:xfrm>
          <a:prstGeom prst="rect">
            <a:avLst/>
          </a:prstGeom>
          <a:solidFill>
            <a:srgbClr val="1FB18A">
              <a:lumMod val="75000"/>
            </a:srgbClr>
          </a:solidFill>
          <a:ln w="9525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8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1033"/>
          <p:cNvSpPr>
            <a:spLocks noGrp="1" noChangeArrowheads="1"/>
          </p:cNvSpPr>
          <p:nvPr>
            <p:ph type="ftr" sz="quarter" idx="10"/>
          </p:nvPr>
        </p:nvSpPr>
        <p:spPr>
          <a:xfrm>
            <a:off x="2936631" y="6529388"/>
            <a:ext cx="28956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3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454A5E-21CA-4E95-8A19-76E391989534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20" name="Title 1"/>
          <p:cNvSpPr>
            <a:spLocks noGrp="1"/>
          </p:cNvSpPr>
          <p:nvPr>
            <p:ph type="ctrTitle"/>
          </p:nvPr>
        </p:nvSpPr>
        <p:spPr>
          <a:xfrm>
            <a:off x="457201" y="163262"/>
            <a:ext cx="5995772" cy="423610"/>
          </a:xfrm>
          <a:prstGeom prst="rect">
            <a:avLst/>
          </a:prstGeom>
        </p:spPr>
        <p:txBody>
          <a:bodyPr anchor="b"/>
          <a:lstStyle>
            <a:lvl1pPr algn="l">
              <a:lnSpc>
                <a:spcPct val="80000"/>
              </a:lnSpc>
              <a:defRPr lang="en-US" sz="2000" b="0" kern="1200" dirty="0">
                <a:solidFill>
                  <a:srgbClr val="0B2543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x-none" sz="2000" b="0" i="0" u="none" strike="noStrike" kern="1200" cap="none" spc="0" normalizeH="0" baseline="0" noProof="0" smtClean="0">
                <a:ln>
                  <a:noFill/>
                </a:ln>
                <a:solidFill>
                  <a:srgbClr val="0B2543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Click to edit Master title style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B2543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3190009" y="693036"/>
            <a:ext cx="5860473" cy="190192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 algn="r">
              <a:buNone/>
              <a:defRPr sz="800">
                <a:solidFill>
                  <a:srgbClr val="1F639E"/>
                </a:solidFill>
              </a:defRPr>
            </a:lvl1pPr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1F639E"/>
                </a:solidFill>
                <a:effectLst/>
                <a:uLnTx/>
                <a:uFillTx/>
              </a:rPr>
              <a:t>TÍTULO DO CAPÍTULO</a:t>
            </a:r>
            <a:endParaRPr kumimoji="0" lang="pt-BR" sz="800" b="0" i="0" u="none" strike="noStrike" kern="0" cap="none" spc="0" normalizeH="0" baseline="0" noProof="0" dirty="0">
              <a:ln>
                <a:noFill/>
              </a:ln>
              <a:solidFill>
                <a:srgbClr val="1F639E"/>
              </a:solidFill>
              <a:effectLst/>
              <a:uLnTx/>
              <a:uFillTx/>
            </a:endParaRPr>
          </a:p>
        </p:txBody>
      </p:sp>
      <p:pic>
        <p:nvPicPr>
          <p:cNvPr id="24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4629" y="149771"/>
            <a:ext cx="286702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 userDrawn="1"/>
        </p:nvSpPr>
        <p:spPr>
          <a:xfrm>
            <a:off x="467544" y="889288"/>
            <a:ext cx="8280920" cy="45719"/>
          </a:xfrm>
          <a:prstGeom prst="rect">
            <a:avLst/>
          </a:prstGeom>
          <a:solidFill>
            <a:srgbClr val="1FB18A">
              <a:lumMod val="75000"/>
            </a:srgbClr>
          </a:solidFill>
          <a:ln w="9525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D13A6-E6EC-4524-9F2D-4454DD7CF2EE}" type="datetimeFigureOut">
              <a:rPr lang="pt-BR" smtClean="0"/>
              <a:pPr/>
              <a:t>29/01/2020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0B42D-DE44-2843-BEDB-A5E2C9C50F42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9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1033"/>
          <p:cNvSpPr>
            <a:spLocks noGrp="1" noChangeArrowheads="1"/>
          </p:cNvSpPr>
          <p:nvPr>
            <p:ph type="ftr" sz="quarter" idx="10"/>
          </p:nvPr>
        </p:nvSpPr>
        <p:spPr>
          <a:xfrm>
            <a:off x="2936631" y="6529388"/>
            <a:ext cx="28956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3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454A5E-21CA-4E95-8A19-76E391989534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20" name="Title 1"/>
          <p:cNvSpPr>
            <a:spLocks noGrp="1"/>
          </p:cNvSpPr>
          <p:nvPr>
            <p:ph type="ctrTitle"/>
          </p:nvPr>
        </p:nvSpPr>
        <p:spPr>
          <a:xfrm>
            <a:off x="457201" y="163262"/>
            <a:ext cx="5995772" cy="423610"/>
          </a:xfrm>
          <a:prstGeom prst="rect">
            <a:avLst/>
          </a:prstGeom>
        </p:spPr>
        <p:txBody>
          <a:bodyPr anchor="b"/>
          <a:lstStyle>
            <a:lvl1pPr algn="l">
              <a:lnSpc>
                <a:spcPct val="80000"/>
              </a:lnSpc>
              <a:defRPr lang="en-US" sz="2000" b="0" kern="1200" dirty="0">
                <a:solidFill>
                  <a:srgbClr val="0B2543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x-none" sz="2000" b="0" i="0" u="none" strike="noStrike" kern="1200" cap="none" spc="0" normalizeH="0" baseline="0" noProof="0" smtClean="0">
                <a:ln>
                  <a:noFill/>
                </a:ln>
                <a:solidFill>
                  <a:srgbClr val="0B2543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Click to edit Master title style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B2543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3190009" y="693036"/>
            <a:ext cx="5860473" cy="190192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 algn="r">
              <a:buNone/>
              <a:defRPr sz="800">
                <a:solidFill>
                  <a:srgbClr val="1F639E"/>
                </a:solidFill>
              </a:defRPr>
            </a:lvl1pPr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1F639E"/>
                </a:solidFill>
                <a:effectLst/>
                <a:uLnTx/>
                <a:uFillTx/>
              </a:rPr>
              <a:t>TÍTULO DO CAPÍTULO</a:t>
            </a:r>
            <a:endParaRPr kumimoji="0" lang="pt-BR" sz="800" b="0" i="0" u="none" strike="noStrike" kern="0" cap="none" spc="0" normalizeH="0" baseline="0" noProof="0" dirty="0">
              <a:ln>
                <a:noFill/>
              </a:ln>
              <a:solidFill>
                <a:srgbClr val="1F639E"/>
              </a:solidFill>
              <a:effectLst/>
              <a:uLnTx/>
              <a:uFillTx/>
            </a:endParaRPr>
          </a:p>
        </p:txBody>
      </p:sp>
      <p:pic>
        <p:nvPicPr>
          <p:cNvPr id="24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4629" y="149771"/>
            <a:ext cx="286702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 userDrawn="1"/>
        </p:nvSpPr>
        <p:spPr>
          <a:xfrm>
            <a:off x="467544" y="889288"/>
            <a:ext cx="8280920" cy="45719"/>
          </a:xfrm>
          <a:prstGeom prst="rect">
            <a:avLst/>
          </a:prstGeom>
          <a:solidFill>
            <a:srgbClr val="1FB18A">
              <a:lumMod val="75000"/>
            </a:srgbClr>
          </a:solidFill>
          <a:ln w="9525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0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1033"/>
          <p:cNvSpPr>
            <a:spLocks noGrp="1" noChangeArrowheads="1"/>
          </p:cNvSpPr>
          <p:nvPr>
            <p:ph type="ftr" sz="quarter" idx="10"/>
          </p:nvPr>
        </p:nvSpPr>
        <p:spPr>
          <a:xfrm>
            <a:off x="2936631" y="6529388"/>
            <a:ext cx="28956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3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454A5E-21CA-4E95-8A19-76E391989534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20" name="Title 1"/>
          <p:cNvSpPr>
            <a:spLocks noGrp="1"/>
          </p:cNvSpPr>
          <p:nvPr>
            <p:ph type="ctrTitle"/>
          </p:nvPr>
        </p:nvSpPr>
        <p:spPr>
          <a:xfrm>
            <a:off x="457201" y="163262"/>
            <a:ext cx="5995772" cy="423610"/>
          </a:xfrm>
          <a:prstGeom prst="rect">
            <a:avLst/>
          </a:prstGeom>
        </p:spPr>
        <p:txBody>
          <a:bodyPr anchor="b"/>
          <a:lstStyle>
            <a:lvl1pPr algn="l">
              <a:lnSpc>
                <a:spcPct val="80000"/>
              </a:lnSpc>
              <a:defRPr lang="en-US" sz="2000" b="0" kern="1200" dirty="0">
                <a:solidFill>
                  <a:srgbClr val="0B2543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x-none" sz="2000" b="0" i="0" u="none" strike="noStrike" kern="1200" cap="none" spc="0" normalizeH="0" baseline="0" noProof="0" smtClean="0">
                <a:ln>
                  <a:noFill/>
                </a:ln>
                <a:solidFill>
                  <a:srgbClr val="0B2543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Click to edit Master title style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B2543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3190009" y="693036"/>
            <a:ext cx="5860473" cy="190192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 algn="r">
              <a:buNone/>
              <a:defRPr sz="800">
                <a:solidFill>
                  <a:srgbClr val="1F639E"/>
                </a:solidFill>
              </a:defRPr>
            </a:lvl1pPr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1F639E"/>
                </a:solidFill>
                <a:effectLst/>
                <a:uLnTx/>
                <a:uFillTx/>
              </a:rPr>
              <a:t>TÍTULO DO CAPÍTULO</a:t>
            </a:r>
            <a:endParaRPr kumimoji="0" lang="pt-BR" sz="800" b="0" i="0" u="none" strike="noStrike" kern="0" cap="none" spc="0" normalizeH="0" baseline="0" noProof="0" dirty="0">
              <a:ln>
                <a:noFill/>
              </a:ln>
              <a:solidFill>
                <a:srgbClr val="1F639E"/>
              </a:solidFill>
              <a:effectLst/>
              <a:uLnTx/>
              <a:uFillTx/>
            </a:endParaRPr>
          </a:p>
        </p:txBody>
      </p:sp>
      <p:pic>
        <p:nvPicPr>
          <p:cNvPr id="24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4629" y="149771"/>
            <a:ext cx="286702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 userDrawn="1"/>
        </p:nvSpPr>
        <p:spPr>
          <a:xfrm>
            <a:off x="467544" y="889288"/>
            <a:ext cx="8280920" cy="45719"/>
          </a:xfrm>
          <a:prstGeom prst="rect">
            <a:avLst/>
          </a:prstGeom>
          <a:solidFill>
            <a:srgbClr val="1FB18A">
              <a:lumMod val="75000"/>
            </a:srgbClr>
          </a:solidFill>
          <a:ln w="9525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Grande com sub.t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23"/>
          <p:cNvSpPr>
            <a:spLocks noGrp="1"/>
          </p:cNvSpPr>
          <p:nvPr>
            <p:ph type="title" hasCustomPrompt="1"/>
          </p:nvPr>
        </p:nvSpPr>
        <p:spPr>
          <a:xfrm>
            <a:off x="457200" y="2286000"/>
            <a:ext cx="8305800" cy="1143000"/>
          </a:xfrm>
          <a:prstGeom prst="rect">
            <a:avLst/>
          </a:prstGeom>
        </p:spPr>
        <p:txBody>
          <a:bodyPr vert="horz"/>
          <a:lstStyle>
            <a:lvl1pPr algn="l">
              <a:defRPr b="0" i="0">
                <a:solidFill>
                  <a:srgbClr val="262727"/>
                </a:solidFill>
                <a:latin typeface="Myriad Pro Semibold"/>
                <a:cs typeface="Myriad Pro Semibold"/>
              </a:defRPr>
            </a:lvl1pPr>
          </a:lstStyle>
          <a:p>
            <a:r>
              <a:rPr lang="x-none" dirty="0" smtClean="0"/>
              <a:t>Loren Ipsum </a:t>
            </a:r>
            <a:r>
              <a:rPr lang="en-US" dirty="0" smtClean="0"/>
              <a:t>dolor sit</a:t>
            </a:r>
            <a:r>
              <a:rPr lang="x-none" dirty="0" smtClean="0"/>
              <a:t> </a:t>
            </a:r>
            <a:endParaRPr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3657600"/>
            <a:ext cx="8305800" cy="7620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b="0" i="0">
                <a:solidFill>
                  <a:srgbClr val="262727"/>
                </a:solidFill>
                <a:latin typeface="Myriad Pro Semibold"/>
                <a:cs typeface="Myriad Pro Semibold"/>
              </a:defRPr>
            </a:lvl1pPr>
          </a:lstStyle>
          <a:p>
            <a:pPr lvl="0"/>
            <a:r>
              <a:rPr lang="en-US" dirty="0" err="1" smtClean="0"/>
              <a:t>consectetuer</a:t>
            </a:r>
            <a:r>
              <a:rPr lang="en-US" dirty="0" smtClean="0"/>
              <a:t> </a:t>
            </a:r>
            <a:r>
              <a:rPr lang="en-US" dirty="0" err="1" smtClean="0"/>
              <a:t>adipiscing</a:t>
            </a:r>
            <a:endParaRPr lang="x-none" dirty="0" smtClean="0"/>
          </a:p>
        </p:txBody>
      </p:sp>
      <p:sp>
        <p:nvSpPr>
          <p:cNvPr id="31" name="Slide Number Placeholder 28"/>
          <p:cNvSpPr>
            <a:spLocks noGrp="1"/>
          </p:cNvSpPr>
          <p:nvPr>
            <p:ph type="sldNum" sz="quarter" idx="4"/>
          </p:nvPr>
        </p:nvSpPr>
        <p:spPr>
          <a:xfrm>
            <a:off x="6629400" y="63246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yriad Pro"/>
                <a:cs typeface="Myriad Pro"/>
              </a:defRPr>
            </a:lvl1pPr>
          </a:lstStyle>
          <a:p>
            <a:fld id="{1950B42D-DE44-2843-BEDB-A5E2C9C50F42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838200"/>
            <a:ext cx="8229600" cy="990600"/>
          </a:xfrm>
          <a:prstGeom prst="rect">
            <a:avLst/>
          </a:prstGeom>
        </p:spPr>
        <p:txBody>
          <a:bodyPr vert="horz"/>
          <a:lstStyle>
            <a:lvl1pPr algn="l">
              <a:defRPr sz="4000" b="0" i="0">
                <a:solidFill>
                  <a:srgbClr val="262727"/>
                </a:solidFill>
                <a:latin typeface="Myriad Pro Semibold"/>
                <a:cs typeface="Myriad Pro Semibold"/>
              </a:defRPr>
            </a:lvl1pPr>
          </a:lstStyle>
          <a:p>
            <a:r>
              <a:rPr lang="x-none" dirty="0" smtClean="0"/>
              <a:t>Loren Ipsun dolor sit amet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2133600"/>
            <a:ext cx="8229600" cy="3886200"/>
          </a:xfrm>
          <a:prstGeom prst="rect">
            <a:avLst/>
          </a:prstGeom>
        </p:spPr>
        <p:txBody>
          <a:bodyPr vert="horz"/>
          <a:lstStyle>
            <a:lvl1pPr>
              <a:defRPr>
                <a:solidFill>
                  <a:srgbClr val="262727"/>
                </a:solidFill>
                <a:latin typeface="Myriad Pro"/>
                <a:cs typeface="Myriad Pro"/>
              </a:defRPr>
            </a:lvl1pPr>
          </a:lstStyle>
          <a:p>
            <a:pPr lvl="0"/>
            <a:r>
              <a:rPr lang="en-US" dirty="0" err="1" smtClean="0"/>
              <a:t>Consectetuer</a:t>
            </a:r>
            <a:r>
              <a:rPr lang="en-US" dirty="0" smtClean="0"/>
              <a:t> </a:t>
            </a:r>
            <a:r>
              <a:rPr lang="en-US" dirty="0" err="1" smtClean="0"/>
              <a:t>adipiscing</a:t>
            </a:r>
            <a:endParaRPr lang="x-none" dirty="0" smtClean="0"/>
          </a:p>
        </p:txBody>
      </p:sp>
      <p:sp>
        <p:nvSpPr>
          <p:cNvPr id="8" name="Slide Number Placeholder 28"/>
          <p:cNvSpPr>
            <a:spLocks noGrp="1"/>
          </p:cNvSpPr>
          <p:nvPr>
            <p:ph type="sldNum" sz="quarter" idx="4"/>
          </p:nvPr>
        </p:nvSpPr>
        <p:spPr>
          <a:xfrm>
            <a:off x="6629400" y="63246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yriad Pro"/>
                <a:cs typeface="Myriad Pro"/>
              </a:defRPr>
            </a:lvl1pPr>
          </a:lstStyle>
          <a:p>
            <a:fld id="{1950B42D-DE44-2843-BEDB-A5E2C9C50F4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318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tópic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25663"/>
            <a:ext cx="8305800" cy="38941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62727"/>
                </a:solidFill>
                <a:latin typeface="Myriad Pro"/>
                <a:cs typeface="Myriad Pro"/>
              </a:defRPr>
            </a:lvl1pPr>
            <a:lvl2pPr>
              <a:defRPr>
                <a:solidFill>
                  <a:srgbClr val="262727"/>
                </a:solidFill>
                <a:latin typeface="Myriad Pro"/>
                <a:cs typeface="Myriad Pro"/>
              </a:defRPr>
            </a:lvl2pPr>
            <a:lvl3pPr>
              <a:defRPr>
                <a:solidFill>
                  <a:srgbClr val="262727"/>
                </a:solidFill>
                <a:latin typeface="Myriad Pro"/>
                <a:cs typeface="Myriad Pro"/>
              </a:defRPr>
            </a:lvl3pPr>
            <a:lvl4pPr>
              <a:defRPr>
                <a:solidFill>
                  <a:srgbClr val="262727"/>
                </a:solidFill>
                <a:latin typeface="Myriad Pro"/>
                <a:cs typeface="Myriad Pro"/>
              </a:defRPr>
            </a:lvl4pPr>
            <a:lvl5pPr>
              <a:defRPr>
                <a:solidFill>
                  <a:srgbClr val="262727"/>
                </a:solidFill>
                <a:latin typeface="Myriad Pro"/>
                <a:cs typeface="Myriad Pro"/>
              </a:defRPr>
            </a:lvl5pPr>
          </a:lstStyle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838200"/>
            <a:ext cx="8305800" cy="990600"/>
          </a:xfrm>
          <a:prstGeom prst="rect">
            <a:avLst/>
          </a:prstGeom>
        </p:spPr>
        <p:txBody>
          <a:bodyPr vert="horz"/>
          <a:lstStyle>
            <a:lvl1pPr algn="l">
              <a:defRPr sz="4000" b="0" i="0">
                <a:solidFill>
                  <a:srgbClr val="262727"/>
                </a:solidFill>
                <a:latin typeface="Myriad Pro Semibold"/>
                <a:cs typeface="Myriad Pro Semibold"/>
              </a:defRPr>
            </a:lvl1pPr>
          </a:lstStyle>
          <a:p>
            <a:r>
              <a:rPr lang="x-none" dirty="0" smtClean="0"/>
              <a:t>Loren Ipsun dolor sit amet</a:t>
            </a:r>
            <a:endParaRPr lang="en-US" dirty="0"/>
          </a:p>
        </p:txBody>
      </p:sp>
      <p:sp>
        <p:nvSpPr>
          <p:cNvPr id="10" name="Slide Number Placeholder 28"/>
          <p:cNvSpPr>
            <a:spLocks noGrp="1"/>
          </p:cNvSpPr>
          <p:nvPr>
            <p:ph type="sldNum" sz="quarter" idx="4"/>
          </p:nvPr>
        </p:nvSpPr>
        <p:spPr>
          <a:xfrm>
            <a:off x="6629400" y="63246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yriad Pro"/>
                <a:cs typeface="Myriad Pro"/>
              </a:defRPr>
            </a:lvl1pPr>
          </a:lstStyle>
          <a:p>
            <a:fld id="{1950B42D-DE44-2843-BEDB-A5E2C9C50F42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2179637"/>
            <a:ext cx="4038600" cy="3840163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262727"/>
                </a:solidFill>
                <a:latin typeface="Myriad Pro"/>
                <a:cs typeface="Myriad Pro"/>
              </a:defRPr>
            </a:lvl1pPr>
            <a:lvl2pPr>
              <a:defRPr sz="2400">
                <a:solidFill>
                  <a:srgbClr val="262727"/>
                </a:solidFill>
                <a:latin typeface="Myriad Pro"/>
                <a:cs typeface="Myriad Pro"/>
              </a:defRPr>
            </a:lvl2pPr>
            <a:lvl3pPr>
              <a:defRPr sz="2000">
                <a:solidFill>
                  <a:srgbClr val="262727"/>
                </a:solidFill>
                <a:latin typeface="Myriad Pro"/>
                <a:cs typeface="Myriad Pro"/>
              </a:defRPr>
            </a:lvl3pPr>
            <a:lvl4pPr>
              <a:defRPr sz="1800">
                <a:solidFill>
                  <a:srgbClr val="262727"/>
                </a:solidFill>
                <a:latin typeface="Myriad Pro"/>
                <a:cs typeface="Myriad Pro"/>
              </a:defRPr>
            </a:lvl4pPr>
            <a:lvl5pPr>
              <a:defRPr sz="1800">
                <a:solidFill>
                  <a:srgbClr val="262727"/>
                </a:solidFill>
                <a:latin typeface="Myriad Pro"/>
                <a:cs typeface="Myriad Pro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2179637"/>
            <a:ext cx="4114800" cy="3840163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262727"/>
                </a:solidFill>
                <a:latin typeface="Myriad Pro"/>
                <a:cs typeface="Myriad Pro"/>
              </a:defRPr>
            </a:lvl1pPr>
            <a:lvl2pPr>
              <a:defRPr sz="2400">
                <a:solidFill>
                  <a:srgbClr val="262727"/>
                </a:solidFill>
                <a:latin typeface="Myriad Pro"/>
                <a:cs typeface="Myriad Pro"/>
              </a:defRPr>
            </a:lvl2pPr>
            <a:lvl3pPr>
              <a:defRPr sz="2000">
                <a:solidFill>
                  <a:srgbClr val="262727"/>
                </a:solidFill>
                <a:latin typeface="Myriad Pro"/>
                <a:cs typeface="Myriad Pro"/>
              </a:defRPr>
            </a:lvl3pPr>
            <a:lvl4pPr>
              <a:defRPr sz="1800">
                <a:solidFill>
                  <a:srgbClr val="262727"/>
                </a:solidFill>
                <a:latin typeface="Myriad Pro"/>
                <a:cs typeface="Myriad Pro"/>
              </a:defRPr>
            </a:lvl4pPr>
            <a:lvl5pPr>
              <a:defRPr sz="1800">
                <a:solidFill>
                  <a:srgbClr val="262727"/>
                </a:solidFill>
                <a:latin typeface="Myriad Pro"/>
                <a:cs typeface="Myriad Pro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838200"/>
            <a:ext cx="8229600" cy="990600"/>
          </a:xfrm>
          <a:prstGeom prst="rect">
            <a:avLst/>
          </a:prstGeom>
        </p:spPr>
        <p:txBody>
          <a:bodyPr vert="horz"/>
          <a:lstStyle>
            <a:lvl1pPr algn="l">
              <a:defRPr sz="4000" b="0" i="0">
                <a:solidFill>
                  <a:srgbClr val="262727"/>
                </a:solidFill>
                <a:latin typeface="Myriad Pro Semibold"/>
                <a:cs typeface="Myriad Pro Semibold"/>
              </a:defRPr>
            </a:lvl1pPr>
          </a:lstStyle>
          <a:p>
            <a:r>
              <a:rPr lang="x-none" dirty="0" smtClean="0"/>
              <a:t>Loren Ipsun dolor sit amet</a:t>
            </a:r>
            <a:endParaRPr lang="en-US" dirty="0"/>
          </a:p>
        </p:txBody>
      </p:sp>
      <p:sp>
        <p:nvSpPr>
          <p:cNvPr id="10" name="Slide Number Placeholder 28"/>
          <p:cNvSpPr>
            <a:spLocks noGrp="1"/>
          </p:cNvSpPr>
          <p:nvPr>
            <p:ph type="sldNum" sz="quarter" idx="4"/>
          </p:nvPr>
        </p:nvSpPr>
        <p:spPr>
          <a:xfrm>
            <a:off x="6629400" y="63246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yriad Pro"/>
                <a:cs typeface="Myriad Pro"/>
              </a:defRPr>
            </a:lvl1pPr>
          </a:lstStyle>
          <a:p>
            <a:fld id="{1950B42D-DE44-2843-BEDB-A5E2C9C50F42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figu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7200" y="2209800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838200"/>
            <a:ext cx="8305800" cy="990600"/>
          </a:xfrm>
          <a:prstGeom prst="rect">
            <a:avLst/>
          </a:prstGeom>
        </p:spPr>
        <p:txBody>
          <a:bodyPr vert="horz"/>
          <a:lstStyle>
            <a:lvl1pPr algn="l">
              <a:defRPr sz="4000" b="0" i="0">
                <a:solidFill>
                  <a:srgbClr val="262727"/>
                </a:solidFill>
                <a:latin typeface="Myriad Pro Semibold"/>
                <a:cs typeface="Myriad Pro Semibold"/>
              </a:defRPr>
            </a:lvl1pPr>
          </a:lstStyle>
          <a:p>
            <a:r>
              <a:rPr lang="x-none" dirty="0" smtClean="0"/>
              <a:t>Loren Ipsun dolor sit amet</a:t>
            </a:r>
            <a:endParaRPr lang="en-US" dirty="0"/>
          </a:p>
        </p:txBody>
      </p:sp>
      <p:sp>
        <p:nvSpPr>
          <p:cNvPr id="15" name="Slide Number Placeholder 28"/>
          <p:cNvSpPr>
            <a:spLocks noGrp="1"/>
          </p:cNvSpPr>
          <p:nvPr>
            <p:ph type="sldNum" sz="quarter" idx="4"/>
          </p:nvPr>
        </p:nvSpPr>
        <p:spPr>
          <a:xfrm>
            <a:off x="6629400" y="63246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yriad Pro"/>
                <a:cs typeface="Myriad Pro"/>
              </a:defRPr>
            </a:lvl1pPr>
          </a:lstStyle>
          <a:p>
            <a:fld id="{1950B42D-DE44-2843-BEDB-A5E2C9C50F42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gu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371600"/>
            <a:ext cx="4495800" cy="4876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6" name="Espaço Reservado para Imagem 2"/>
          <p:cNvSpPr>
            <a:spLocks noGrp="1"/>
          </p:cNvSpPr>
          <p:nvPr>
            <p:ph type="pic" idx="11"/>
          </p:nvPr>
        </p:nvSpPr>
        <p:spPr>
          <a:xfrm>
            <a:off x="4876800" y="1371600"/>
            <a:ext cx="3886200" cy="2362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7" name="Espaço Reservado para Imagem 2"/>
          <p:cNvSpPr>
            <a:spLocks noGrp="1"/>
          </p:cNvSpPr>
          <p:nvPr>
            <p:ph type="pic" idx="12"/>
          </p:nvPr>
        </p:nvSpPr>
        <p:spPr>
          <a:xfrm>
            <a:off x="4876800" y="3886200"/>
            <a:ext cx="3886200" cy="2362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8" name="Slide Number Placeholder 28"/>
          <p:cNvSpPr>
            <a:spLocks noGrp="1"/>
          </p:cNvSpPr>
          <p:nvPr>
            <p:ph type="sldNum" sz="quarter" idx="4"/>
          </p:nvPr>
        </p:nvSpPr>
        <p:spPr>
          <a:xfrm>
            <a:off x="6629400" y="63246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yriad Pro"/>
                <a:cs typeface="Myriad Pro"/>
              </a:defRPr>
            </a:lvl1pPr>
          </a:lstStyle>
          <a:p>
            <a:fld id="{1950B42D-DE44-2843-BEDB-A5E2C9C50F4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14727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p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6477000"/>
            <a:ext cx="685800" cy="26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tângulo 9"/>
          <p:cNvSpPr/>
          <p:nvPr userDrawn="1"/>
        </p:nvSpPr>
        <p:spPr>
          <a:xfrm>
            <a:off x="2514600" y="6476301"/>
            <a:ext cx="240322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200" b="1" dirty="0" smtClean="0">
                <a:solidFill>
                  <a:srgbClr val="0E4E87"/>
                </a:solidFill>
                <a:latin typeface="Myriad Pro"/>
                <a:cs typeface="Myriad Pro"/>
              </a:rPr>
              <a:t>Secretaria de Política Econômica </a:t>
            </a:r>
            <a:endParaRPr lang="pt-BR" sz="1200" dirty="0">
              <a:solidFill>
                <a:srgbClr val="0E4E87"/>
              </a:solidFill>
              <a:latin typeface="Myriad Pro"/>
              <a:cs typeface="Myriad Pro"/>
            </a:endParaRPr>
          </a:p>
        </p:txBody>
      </p:sp>
      <p:pic>
        <p:nvPicPr>
          <p:cNvPr id="7" name="Picture 6" descr="Marca Governo Federal e MFZDA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6457800"/>
            <a:ext cx="1676400" cy="313505"/>
          </a:xfrm>
          <a:prstGeom prst="rect">
            <a:avLst/>
          </a:prstGeom>
        </p:spPr>
      </p:pic>
      <p:pic>
        <p:nvPicPr>
          <p:cNvPr id="8" name="Picture 7" descr="fundo_claro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-79418"/>
            <a:ext cx="9296399" cy="6296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4499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D13A6-E6EC-4524-9F2D-4454DD7CF2EE}" type="datetimeFigureOut">
              <a:rPr lang="pt-BR" smtClean="0"/>
              <a:pPr/>
              <a:t>29/01/2020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0B42D-DE44-2843-BEDB-A5E2C9C50F42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Capa-Brasão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/>
          <p:nvPr/>
        </p:nvSpPr>
        <p:spPr>
          <a:xfrm>
            <a:off x="0" y="2291996"/>
            <a:ext cx="9144000" cy="1746250"/>
          </a:xfrm>
          <a:prstGeom prst="rect">
            <a:avLst/>
          </a:prstGeom>
          <a:solidFill>
            <a:srgbClr val="0074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88891" y="2373507"/>
            <a:ext cx="5850750" cy="1493838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 sz="4800" b="1">
                <a:solidFill>
                  <a:srgbClr val="E6E9E9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pt-BR" dirty="0" smtClean="0"/>
              <a:t>Indicador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3558721" y="4483128"/>
            <a:ext cx="5585279" cy="63965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 algn="r">
              <a:buNone/>
              <a:defRPr lang="x-none" sz="1600" b="0" i="1" kern="1200" dirty="0" smtClean="0">
                <a:solidFill>
                  <a:srgbClr val="6D706D"/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>
              <a:defRPr lang="en-US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5pPr>
          </a:lstStyle>
          <a:p>
            <a:pPr lvl="0"/>
            <a:r>
              <a:rPr lang="pt-BR" dirty="0" smtClean="0"/>
              <a:t>Data de divulgação</a:t>
            </a:r>
          </a:p>
        </p:txBody>
      </p:sp>
      <p:sp>
        <p:nvSpPr>
          <p:cNvPr id="18" name="Rectangle 9"/>
          <p:cNvSpPr/>
          <p:nvPr userDrawn="1"/>
        </p:nvSpPr>
        <p:spPr>
          <a:xfrm>
            <a:off x="0" y="4038246"/>
            <a:ext cx="9144000" cy="46688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1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588891" y="3955280"/>
            <a:ext cx="5850750" cy="466883"/>
          </a:xfrm>
          <a:prstGeom prst="rect">
            <a:avLst/>
          </a:prstGeom>
          <a:ln>
            <a:noFill/>
          </a:ln>
        </p:spPr>
        <p:txBody>
          <a:bodyPr vert="horz" anchor="t"/>
          <a:lstStyle>
            <a:lvl1pPr marL="0" indent="0">
              <a:buNone/>
              <a:defRPr lang="x-none" sz="2800" b="0" i="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>
              <a:defRPr lang="en-US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5pPr>
          </a:lstStyle>
          <a:p>
            <a:pPr lvl="0"/>
            <a:r>
              <a:rPr lang="pt-BR" dirty="0" smtClean="0"/>
              <a:t>Data de Referência</a:t>
            </a:r>
          </a:p>
        </p:txBody>
      </p:sp>
    </p:spTree>
    <p:extLst>
      <p:ext uri="{BB962C8B-B14F-4D97-AF65-F5344CB8AC3E}">
        <p14:creationId xmlns:p14="http://schemas.microsoft.com/office/powerpoint/2010/main" val="2879260837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D13A6-E6EC-4524-9F2D-4454DD7CF2EE}" type="datetimeFigureOut">
              <a:rPr lang="pt-BR" smtClean="0"/>
              <a:pPr/>
              <a:t>29/01/2020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0B42D-DE44-2843-BEDB-A5E2C9C50F42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D13A6-E6EC-4524-9F2D-4454DD7CF2EE}" type="datetimeFigureOut">
              <a:rPr lang="pt-BR" smtClean="0"/>
              <a:pPr/>
              <a:t>29/01/2020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0B42D-DE44-2843-BEDB-A5E2C9C50F42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D13A6-E6EC-4524-9F2D-4454DD7CF2EE}" type="datetimeFigureOut">
              <a:rPr lang="pt-BR" smtClean="0"/>
              <a:pPr/>
              <a:t>29/01/2020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0B42D-DE44-2843-BEDB-A5E2C9C50F42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D13A6-E6EC-4524-9F2D-4454DD7CF2EE}" type="datetimeFigureOut">
              <a:rPr lang="pt-BR" smtClean="0"/>
              <a:pPr/>
              <a:t>29/01/2020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9D192-CB12-4502-8A83-447D835E0BC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D13A6-E6EC-4524-9F2D-4454DD7CF2EE}" type="datetimeFigureOut">
              <a:rPr lang="pt-BR" smtClean="0"/>
              <a:pPr/>
              <a:t>29/01/2020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0B42D-DE44-2843-BEDB-A5E2C9C50F42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D13A6-E6EC-4524-9F2D-4454DD7CF2EE}" type="datetimeFigureOut">
              <a:rPr lang="pt-BR" smtClean="0"/>
              <a:pPr/>
              <a:t>29/01/2020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0B42D-DE44-2843-BEDB-A5E2C9C50F42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image" Target="../media/image3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9D13A6-E6EC-4524-9F2D-4454DD7CF2EE}" type="datetimeFigureOut">
              <a:rPr lang="pt-BR" smtClean="0"/>
              <a:pPr/>
              <a:t>29/01/2020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50B42D-DE44-2843-BEDB-A5E2C9C50F42}" type="slidenum">
              <a:rPr lang="en-US" smtClean="0"/>
              <a:pPr/>
              <a:t>‹nº›</a:t>
            </a:fld>
            <a:endParaRPr lang="en-US" dirty="0"/>
          </a:p>
        </p:txBody>
      </p:sp>
      <p:pic>
        <p:nvPicPr>
          <p:cNvPr id="7" name="Picture 18" descr="linha.png"/>
          <p:cNvPicPr>
            <a:picLocks noChangeAspect="1"/>
          </p:cNvPicPr>
          <p:nvPr userDrawn="1"/>
        </p:nvPicPr>
        <p:blipFill>
          <a:blip r:embed="rId3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5358"/>
            <a:ext cx="9144000" cy="25330"/>
          </a:xfrm>
          <a:prstGeom prst="rect">
            <a:avLst/>
          </a:prstGeom>
        </p:spPr>
      </p:pic>
      <p:pic>
        <p:nvPicPr>
          <p:cNvPr id="8" name="Picture 22" descr="linha.png"/>
          <p:cNvPicPr>
            <a:picLocks noChangeAspect="1"/>
          </p:cNvPicPr>
          <p:nvPr userDrawn="1"/>
        </p:nvPicPr>
        <p:blipFill>
          <a:blip r:embed="rId3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80270"/>
            <a:ext cx="9144000" cy="25330"/>
          </a:xfrm>
          <a:prstGeom prst="rect">
            <a:avLst/>
          </a:prstGeom>
        </p:spPr>
      </p:pic>
      <p:pic>
        <p:nvPicPr>
          <p:cNvPr id="9" name="Picture 5" descr="Marca-Ministério.png"/>
          <p:cNvPicPr>
            <a:picLocks noChangeAspect="1"/>
          </p:cNvPicPr>
          <p:nvPr userDrawn="1"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8195"/>
            <a:ext cx="1539775" cy="467432"/>
          </a:xfrm>
          <a:prstGeom prst="rect">
            <a:avLst/>
          </a:prstGeom>
        </p:spPr>
      </p:pic>
      <p:pic>
        <p:nvPicPr>
          <p:cNvPr id="10" name="Picture 6" descr="Marca-SPE.png"/>
          <p:cNvPicPr>
            <a:picLocks noChangeAspect="1"/>
          </p:cNvPicPr>
          <p:nvPr userDrawn="1"/>
        </p:nvPicPr>
        <p:blipFill>
          <a:blip r:embed="rId3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4051"/>
            <a:ext cx="1728192" cy="52462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  <p:sldLayoutId id="2147483796" r:id="rId12"/>
    <p:sldLayoutId id="2147483797" r:id="rId13"/>
    <p:sldLayoutId id="2147483798" r:id="rId14"/>
    <p:sldLayoutId id="2147483799" r:id="rId15"/>
    <p:sldLayoutId id="2147483800" r:id="rId16"/>
    <p:sldLayoutId id="2147483801" r:id="rId17"/>
    <p:sldLayoutId id="2147483802" r:id="rId18"/>
    <p:sldLayoutId id="2147483803" r:id="rId19"/>
    <p:sldLayoutId id="2147483804" r:id="rId20"/>
    <p:sldLayoutId id="2147483805" r:id="rId21"/>
    <p:sldLayoutId id="2147483733" r:id="rId22"/>
    <p:sldLayoutId id="2147483780" r:id="rId23"/>
    <p:sldLayoutId id="2147483734" r:id="rId24"/>
    <p:sldLayoutId id="2147483736" r:id="rId25"/>
    <p:sldLayoutId id="2147483738" r:id="rId26"/>
    <p:sldLayoutId id="2147483739" r:id="rId27"/>
    <p:sldLayoutId id="2147483781" r:id="rId28"/>
    <p:sldLayoutId id="2147483782" r:id="rId29"/>
    <p:sldLayoutId id="2147483806" r:id="rId30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body" sz="quarter" idx="10"/>
          </p:nvPr>
        </p:nvSpPr>
        <p:spPr>
          <a:xfrm>
            <a:off x="588890" y="2373507"/>
            <a:ext cx="7882223" cy="149383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pt-BR" sz="4000" dirty="0" smtClean="0"/>
              <a:t>OPERAÇÕES DE CRÉDITO NO BRASIL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dirty="0" smtClean="0"/>
              <a:t>Dados de dezembro de 2019</a:t>
            </a:r>
            <a:endParaRPr lang="pt-BR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588890" y="4077072"/>
            <a:ext cx="8345933" cy="406056"/>
          </a:xfrm>
        </p:spPr>
        <p:txBody>
          <a:bodyPr>
            <a:normAutofit fontScale="85000" lnSpcReduction="20000"/>
          </a:bodyPr>
          <a:lstStyle/>
          <a:p>
            <a:r>
              <a:rPr lang="pt-BR" b="1" dirty="0" smtClean="0"/>
              <a:t>Janeiro de </a:t>
            </a:r>
            <a:r>
              <a:rPr lang="pt-BR" b="1" dirty="0" smtClean="0"/>
              <a:t>2020</a:t>
            </a:r>
            <a:endParaRPr lang="pt-BR" b="1" dirty="0"/>
          </a:p>
        </p:txBody>
      </p:sp>
      <p:pic>
        <p:nvPicPr>
          <p:cNvPr id="6" name="Picture 8" descr="Marca-SPE.png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316442"/>
            <a:ext cx="4000500" cy="1214438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31153" y="5363966"/>
            <a:ext cx="5963624" cy="8202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6454A5E-21CA-4E95-8A19-76E391989534}" type="slidenum">
              <a:rPr lang="en-US" sz="14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>
                <a:defRPr/>
              </a:pPr>
              <a:t>10</a:t>
            </a:fld>
            <a:endParaRPr lang="en-US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5"/>
          <p:cNvSpPr>
            <a:spLocks noGrp="1" noChangeArrowheads="1"/>
          </p:cNvSpPr>
          <p:nvPr>
            <p:ph type="ctrTitle"/>
          </p:nvPr>
        </p:nvSpPr>
        <p:spPr bwMode="auto">
          <a:xfrm>
            <a:off x="611560" y="188640"/>
            <a:ext cx="8532440" cy="72008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pt-BR" b="1" dirty="0" smtClean="0">
                <a:solidFill>
                  <a:schemeClr val="tx1"/>
                </a:solidFill>
                <a:latin typeface="+mn-lt"/>
              </a:rPr>
              <a:t>INADIMPLÊNCIA CARTEIRAS - %</a:t>
            </a:r>
            <a:r>
              <a:rPr lang="pt-BR" sz="2400" b="1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pt-BR" sz="2400" b="1" dirty="0" smtClean="0">
                <a:solidFill>
                  <a:schemeClr val="tx1"/>
                </a:solidFill>
                <a:latin typeface="+mn-lt"/>
              </a:rPr>
            </a:br>
            <a:r>
              <a:rPr lang="pt-BR" sz="1600" b="1" dirty="0" smtClean="0">
                <a:solidFill>
                  <a:schemeClr val="tx1"/>
                </a:solidFill>
              </a:rPr>
              <a:t>(% com atraso superior a 90 dias)</a:t>
            </a:r>
            <a:endParaRPr lang="pt-BR" sz="1800" b="1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214282" y="6215082"/>
            <a:ext cx="32055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>
              <a:defRPr sz="1000"/>
            </a:pPr>
            <a:endParaRPr lang="pt-BR" sz="1400" dirty="0" smtClean="0">
              <a:latin typeface="+mj-lt"/>
              <a:cs typeface="Arial"/>
            </a:endParaRPr>
          </a:p>
          <a:p>
            <a:pPr rtl="1">
              <a:defRPr sz="1000"/>
            </a:pPr>
            <a:r>
              <a:rPr lang="pt-BR" sz="1400" dirty="0" smtClean="0">
                <a:latin typeface="+mj-lt"/>
                <a:cs typeface="Arial"/>
              </a:rPr>
              <a:t>Fonte: BCB               Elaboração: ME/SPE</a:t>
            </a:r>
            <a:endParaRPr lang="pt-BR" sz="1400" dirty="0">
              <a:latin typeface="+mj-lt"/>
              <a:cs typeface="Arial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5446" y="2348066"/>
            <a:ext cx="7933107" cy="216186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6454A5E-21CA-4E95-8A19-76E391989534}" type="slidenum">
              <a:rPr lang="en-US" sz="14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>
                <a:defRPr/>
              </a:pPr>
              <a:t>11</a:t>
            </a:fld>
            <a:endParaRPr lang="en-US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214282" y="6215082"/>
            <a:ext cx="32055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>
              <a:defRPr sz="1000"/>
            </a:pPr>
            <a:endParaRPr lang="pt-BR" sz="1400" dirty="0" smtClean="0">
              <a:latin typeface="+mj-lt"/>
              <a:cs typeface="Arial"/>
            </a:endParaRPr>
          </a:p>
          <a:p>
            <a:pPr rtl="1">
              <a:defRPr sz="1000"/>
            </a:pPr>
            <a:r>
              <a:rPr lang="pt-BR" sz="1400" dirty="0" smtClean="0">
                <a:latin typeface="+mj-lt"/>
                <a:cs typeface="Arial"/>
              </a:rPr>
              <a:t>Fonte: BCB               Elaboração: ME/SPE</a:t>
            </a:r>
            <a:endParaRPr lang="pt-BR" sz="1400" dirty="0">
              <a:latin typeface="+mj-lt"/>
              <a:cs typeface="Arial"/>
            </a:endParaRPr>
          </a:p>
        </p:txBody>
      </p:sp>
      <p:sp>
        <p:nvSpPr>
          <p:cNvPr id="11" name="Rectangle 5"/>
          <p:cNvSpPr txBox="1">
            <a:spLocks noChangeArrowheads="1"/>
          </p:cNvSpPr>
          <p:nvPr/>
        </p:nvSpPr>
        <p:spPr bwMode="auto">
          <a:xfrm>
            <a:off x="611561" y="188641"/>
            <a:ext cx="8563612" cy="72008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600"/>
              </a:spcBef>
            </a:pPr>
            <a:r>
              <a:rPr lang="pt-BR" sz="2000" b="1" dirty="0" smtClean="0">
                <a:latin typeface="+mn-lt"/>
              </a:rPr>
              <a:t>INADIMPLÊNCIA PRINCIPAIS OPERAÇÕES - %</a:t>
            </a:r>
            <a:r>
              <a:rPr lang="pt-BR" sz="2800" b="1" dirty="0" smtClean="0">
                <a:latin typeface="+mn-lt"/>
              </a:rPr>
              <a:t/>
            </a:r>
            <a:br>
              <a:rPr lang="pt-BR" sz="2800" b="1" dirty="0" smtClean="0">
                <a:latin typeface="+mn-lt"/>
              </a:rPr>
            </a:br>
            <a:r>
              <a:rPr lang="pt-BR" sz="1600" b="1" dirty="0" smtClean="0"/>
              <a:t>(% com atraso superior a 90 dias)</a:t>
            </a:r>
            <a:endParaRPr lang="pt-BR" sz="2000" b="1" dirty="0" smtClean="0">
              <a:latin typeface="+mn-lt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931" y="1620000"/>
            <a:ext cx="8246138" cy="361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7563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6454A5E-21CA-4E95-8A19-76E391989534}" type="slidenum">
              <a:rPr lang="en-US" sz="14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>
                <a:defRPr/>
              </a:pPr>
              <a:t>12</a:t>
            </a:fld>
            <a:endParaRPr lang="en-US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5"/>
          <p:cNvSpPr>
            <a:spLocks noGrp="1" noChangeArrowheads="1"/>
          </p:cNvSpPr>
          <p:nvPr>
            <p:ph type="ctrTitle"/>
          </p:nvPr>
        </p:nvSpPr>
        <p:spPr bwMode="auto">
          <a:xfrm>
            <a:off x="611560" y="188640"/>
            <a:ext cx="5076056" cy="86868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pt-BR" sz="2200" b="1" dirty="0" smtClean="0">
                <a:solidFill>
                  <a:schemeClr val="tx1"/>
                </a:solidFill>
                <a:latin typeface="+mn-lt"/>
              </a:rPr>
              <a:t>CRÉDITO RURAL DIRECIONADO</a:t>
            </a:r>
            <a:r>
              <a:rPr lang="pt-BR" sz="1800" dirty="0" smtClean="0">
                <a:solidFill>
                  <a:schemeClr val="tx1"/>
                </a:solidFill>
                <a:latin typeface="Arial Black" pitchFamily="34" charset="0"/>
              </a:rPr>
              <a:t/>
            </a:r>
            <a:br>
              <a:rPr lang="pt-BR" sz="1800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pt-BR" sz="1800" b="1" dirty="0" smtClean="0">
                <a:solidFill>
                  <a:schemeClr val="tx1"/>
                </a:solidFill>
                <a:latin typeface="+mn-lt"/>
              </a:rPr>
              <a:t>(saldo em valores nominais – R$ bilhões)</a:t>
            </a:r>
            <a:r>
              <a:rPr lang="pt-BR" sz="1600" b="1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pt-BR" sz="1600" b="1" dirty="0" smtClean="0">
                <a:solidFill>
                  <a:schemeClr val="tx1"/>
                </a:solidFill>
                <a:latin typeface="+mn-lt"/>
              </a:rPr>
            </a:br>
            <a:endParaRPr lang="pt-BR" sz="1600" b="1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214282" y="6215082"/>
            <a:ext cx="33496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>
              <a:defRPr sz="1000"/>
            </a:pPr>
            <a:endParaRPr lang="pt-BR" sz="1400" dirty="0" smtClean="0">
              <a:latin typeface="+mj-lt"/>
              <a:cs typeface="Arial"/>
            </a:endParaRPr>
          </a:p>
          <a:p>
            <a:pPr rtl="1">
              <a:defRPr sz="1000"/>
            </a:pPr>
            <a:r>
              <a:rPr lang="pt-BR" sz="1400" dirty="0" smtClean="0">
                <a:latin typeface="+mj-lt"/>
                <a:cs typeface="Arial"/>
              </a:rPr>
              <a:t>Fonte: BCB               Elaboração: ME/SPE</a:t>
            </a:r>
            <a:endParaRPr lang="pt-BR" sz="1400" dirty="0">
              <a:latin typeface="+mj-lt"/>
              <a:cs typeface="Arial"/>
            </a:endParaRPr>
          </a:p>
        </p:txBody>
      </p:sp>
      <p:graphicFrame>
        <p:nvGraphicFramePr>
          <p:cNvPr id="9" name="Grá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9939138"/>
              </p:ext>
            </p:extLst>
          </p:nvPr>
        </p:nvGraphicFramePr>
        <p:xfrm>
          <a:off x="467544" y="1057320"/>
          <a:ext cx="8219256" cy="4891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7439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6"/>
          <p:cNvSpPr txBox="1">
            <a:spLocks noChangeArrowheads="1"/>
          </p:cNvSpPr>
          <p:nvPr/>
        </p:nvSpPr>
        <p:spPr bwMode="auto">
          <a:xfrm>
            <a:off x="755576" y="2420888"/>
            <a:ext cx="7560840" cy="1492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pt-BR" sz="1400" dirty="0" smtClean="0">
                <a:solidFill>
                  <a:schemeClr val="bg1"/>
                </a:solidFill>
              </a:rPr>
              <a:t>A Secretaria de Política Econômica</a:t>
            </a:r>
            <a:r>
              <a:rPr lang="pt-BR" sz="1400" dirty="0" smtClean="0">
                <a:solidFill>
                  <a:schemeClr val="bg1"/>
                </a:solidFill>
                <a:latin typeface="+mn-lt"/>
                <a:cs typeface="+mn-cs"/>
              </a:rPr>
              <a:t> </a:t>
            </a:r>
            <a:r>
              <a:rPr lang="pt-BR" sz="1400" dirty="0">
                <a:solidFill>
                  <a:schemeClr val="bg1"/>
                </a:solidFill>
                <a:latin typeface="+mn-lt"/>
                <a:cs typeface="+mn-cs"/>
              </a:rPr>
              <a:t>não é a fonte primária das informações disponibilizadas nesta apresentação. </a:t>
            </a:r>
            <a:r>
              <a:rPr lang="pt-BR" sz="1400" dirty="0" smtClean="0">
                <a:solidFill>
                  <a:schemeClr val="bg1"/>
                </a:solidFill>
                <a:latin typeface="+mn-lt"/>
                <a:cs typeface="+mn-cs"/>
              </a:rPr>
              <a:t>Esta Secretaria </a:t>
            </a:r>
            <a:r>
              <a:rPr lang="pt-BR" sz="1400" dirty="0">
                <a:solidFill>
                  <a:schemeClr val="bg1"/>
                </a:solidFill>
                <a:latin typeface="+mn-lt"/>
                <a:cs typeface="+mn-cs"/>
              </a:rPr>
              <a:t>apenas consolida e organiza as informações econômicas a partir de dados de conhecimento público, cujas fontes primárias são instituições autônomas, públicas ou privadas. </a:t>
            </a:r>
          </a:p>
          <a:p>
            <a:pPr algn="just">
              <a:spcBef>
                <a:spcPct val="50000"/>
              </a:spcBef>
              <a:defRPr/>
            </a:pPr>
            <a:r>
              <a:rPr lang="pt-BR" sz="1400" dirty="0">
                <a:solidFill>
                  <a:schemeClr val="bg1"/>
                </a:solidFill>
                <a:latin typeface="+mn-lt"/>
                <a:cs typeface="+mn-cs"/>
              </a:rPr>
              <a:t>Eventuais divergências entre dados e totais ou variações percentuais são provenientes de arredondamentos. </a:t>
            </a:r>
          </a:p>
        </p:txBody>
      </p:sp>
      <p:pic>
        <p:nvPicPr>
          <p:cNvPr id="6" name="Picture 8" descr="Marca-SPE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3788" y="404664"/>
            <a:ext cx="4000500" cy="12144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6454A5E-21CA-4E95-8A19-76E391989534}" type="slidenum">
              <a:rPr lang="en-US" sz="14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>
                <a:defRPr/>
              </a:pPr>
              <a:t>2</a:t>
            </a:fld>
            <a:endParaRPr lang="en-US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5"/>
          <p:cNvSpPr>
            <a:spLocks noGrp="1" noChangeArrowheads="1"/>
          </p:cNvSpPr>
          <p:nvPr>
            <p:ph type="ctrTitle"/>
          </p:nvPr>
        </p:nvSpPr>
        <p:spPr bwMode="auto">
          <a:xfrm>
            <a:off x="611560" y="188640"/>
            <a:ext cx="5076056" cy="86868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pt-BR" sz="2200" b="1" dirty="0" smtClean="0">
                <a:solidFill>
                  <a:schemeClr val="tx1"/>
                </a:solidFill>
                <a:latin typeface="+mn-lt"/>
              </a:rPr>
              <a:t>EVOLUÇÃO DA COMPOSIÇÃO DO CRÉDITO</a:t>
            </a:r>
            <a:r>
              <a:rPr lang="pt-BR" sz="1800" dirty="0" smtClean="0">
                <a:solidFill>
                  <a:schemeClr val="tx1"/>
                </a:solidFill>
                <a:latin typeface="Arial Black" pitchFamily="34" charset="0"/>
              </a:rPr>
              <a:t/>
            </a:r>
            <a:br>
              <a:rPr lang="pt-BR" sz="1800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pt-BR" sz="1800" b="1" dirty="0" smtClean="0">
                <a:solidFill>
                  <a:schemeClr val="tx1"/>
                </a:solidFill>
                <a:latin typeface="+mn-lt"/>
              </a:rPr>
              <a:t>(saldo em valores nominais – R$ bilhões e % do PIB)</a:t>
            </a:r>
            <a:r>
              <a:rPr lang="pt-BR" sz="1600" b="1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pt-BR" sz="1600" b="1" dirty="0" smtClean="0">
                <a:solidFill>
                  <a:schemeClr val="tx1"/>
                </a:solidFill>
                <a:latin typeface="+mn-lt"/>
              </a:rPr>
            </a:br>
            <a:endParaRPr lang="pt-BR" sz="1600" b="1" dirty="0" smtClean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5" name="Gráfico 4"/>
          <p:cNvGraphicFramePr/>
          <p:nvPr>
            <p:extLst>
              <p:ext uri="{D42A27DB-BD31-4B8C-83A1-F6EECF244321}">
                <p14:modId xmlns:p14="http://schemas.microsoft.com/office/powerpoint/2010/main" val="2350368243"/>
              </p:ext>
            </p:extLst>
          </p:nvPr>
        </p:nvGraphicFramePr>
        <p:xfrm>
          <a:off x="107504" y="1124744"/>
          <a:ext cx="9036496" cy="52454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tângulo 6"/>
          <p:cNvSpPr/>
          <p:nvPr/>
        </p:nvSpPr>
        <p:spPr>
          <a:xfrm>
            <a:off x="214282" y="6215082"/>
            <a:ext cx="33496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>
              <a:defRPr sz="1000"/>
            </a:pPr>
            <a:endParaRPr lang="pt-BR" sz="1400" dirty="0" smtClean="0">
              <a:latin typeface="+mj-lt"/>
              <a:cs typeface="Arial"/>
            </a:endParaRPr>
          </a:p>
          <a:p>
            <a:pPr rtl="1">
              <a:defRPr sz="1000"/>
            </a:pPr>
            <a:r>
              <a:rPr lang="pt-BR" sz="1400" dirty="0" smtClean="0">
                <a:latin typeface="+mj-lt"/>
                <a:cs typeface="Arial"/>
              </a:rPr>
              <a:t>Fonte: BCB               Elaboração: ME/SPE</a:t>
            </a:r>
            <a:endParaRPr lang="pt-BR" sz="1400" dirty="0">
              <a:latin typeface="+mj-lt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6454A5E-21CA-4E95-8A19-76E391989534}" type="slidenum">
              <a:rPr lang="en-US" sz="14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>
                <a:defRPr/>
              </a:pPr>
              <a:t>3</a:t>
            </a:fld>
            <a:endParaRPr lang="en-US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5"/>
          <p:cNvSpPr>
            <a:spLocks noGrp="1" noChangeArrowheads="1"/>
          </p:cNvSpPr>
          <p:nvPr>
            <p:ph type="ctrTitle"/>
          </p:nvPr>
        </p:nvSpPr>
        <p:spPr bwMode="auto">
          <a:xfrm>
            <a:off x="611560" y="188640"/>
            <a:ext cx="8532440" cy="152584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100000"/>
              </a:lnSpc>
            </a:pPr>
            <a:r>
              <a:rPr lang="pt-BR" b="1" dirty="0" smtClean="0">
                <a:solidFill>
                  <a:schemeClr val="tx1"/>
                </a:solidFill>
                <a:latin typeface="+mn-lt"/>
              </a:rPr>
              <a:t>TABELA RESUMO</a:t>
            </a:r>
            <a:br>
              <a:rPr lang="pt-BR" b="1" dirty="0" smtClean="0">
                <a:solidFill>
                  <a:schemeClr val="tx1"/>
                </a:solidFill>
                <a:latin typeface="+mn-lt"/>
              </a:rPr>
            </a:br>
            <a:r>
              <a:rPr lang="pt-BR" sz="1600" b="1" dirty="0" smtClean="0">
                <a:solidFill>
                  <a:schemeClr val="tx1"/>
                </a:solidFill>
                <a:latin typeface="+mn-lt"/>
              </a:rPr>
              <a:t>(variação nominal do saldo)</a:t>
            </a:r>
            <a:endParaRPr lang="pt-BR" sz="1800" b="1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214282" y="6215082"/>
            <a:ext cx="38536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>
              <a:defRPr sz="1000"/>
            </a:pPr>
            <a:endParaRPr lang="pt-BR" sz="1400" dirty="0" smtClean="0">
              <a:latin typeface="+mj-lt"/>
              <a:cs typeface="Arial"/>
            </a:endParaRPr>
          </a:p>
          <a:p>
            <a:pPr rtl="1">
              <a:defRPr sz="1000"/>
            </a:pPr>
            <a:r>
              <a:rPr lang="pt-BR" sz="1400" dirty="0" smtClean="0">
                <a:latin typeface="+mj-lt"/>
                <a:cs typeface="Arial"/>
              </a:rPr>
              <a:t>Fonte: BCB               Elaboração: ME/SPE</a:t>
            </a:r>
            <a:endParaRPr lang="pt-BR" sz="1400" dirty="0">
              <a:latin typeface="+mj-lt"/>
              <a:cs typeface="Arial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56" y="2008600"/>
            <a:ext cx="8317688" cy="2840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6454A5E-21CA-4E95-8A19-76E391989534}" type="slidenum">
              <a:rPr lang="en-US" sz="14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>
                <a:defRPr/>
              </a:pPr>
              <a:t>4</a:t>
            </a:fld>
            <a:endParaRPr lang="en-US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5"/>
          <p:cNvSpPr>
            <a:spLocks noGrp="1" noChangeArrowheads="1"/>
          </p:cNvSpPr>
          <p:nvPr>
            <p:ph type="ctrTitle"/>
          </p:nvPr>
        </p:nvSpPr>
        <p:spPr bwMode="auto">
          <a:xfrm>
            <a:off x="611560" y="188640"/>
            <a:ext cx="8532440" cy="72008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pt-BR" sz="2200" b="1" dirty="0" smtClean="0">
                <a:solidFill>
                  <a:schemeClr val="tx1"/>
                </a:solidFill>
                <a:latin typeface="+mn-lt"/>
              </a:rPr>
              <a:t>CRÉDITO LIVRE – Tabela Resumo</a:t>
            </a:r>
            <a:r>
              <a:rPr lang="pt-BR" sz="1600" b="1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pt-BR" sz="1600" b="1" dirty="0" smtClean="0">
                <a:solidFill>
                  <a:schemeClr val="tx1"/>
                </a:solidFill>
                <a:latin typeface="+mn-lt"/>
              </a:rPr>
            </a:br>
            <a:r>
              <a:rPr lang="pt-BR" sz="1800" b="1" dirty="0" smtClean="0">
                <a:solidFill>
                  <a:schemeClr val="tx1"/>
                </a:solidFill>
                <a:latin typeface="+mn-lt"/>
              </a:rPr>
              <a:t>(variação nominal do saldo)</a:t>
            </a:r>
            <a:r>
              <a:rPr lang="pt-BR" sz="1600" dirty="0" smtClean="0">
                <a:solidFill>
                  <a:schemeClr val="tx1"/>
                </a:solidFill>
                <a:latin typeface="Arial Black" pitchFamily="34" charset="0"/>
              </a:rPr>
              <a:t/>
            </a:r>
            <a:br>
              <a:rPr lang="pt-BR" sz="1600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pt-BR" sz="1600" b="1" dirty="0" smtClean="0">
                <a:latin typeface="+mn-lt"/>
              </a:rPr>
              <a:t/>
            </a:r>
            <a:br>
              <a:rPr lang="pt-BR" sz="1600" b="1" dirty="0" smtClean="0">
                <a:latin typeface="+mn-lt"/>
              </a:rPr>
            </a:br>
            <a:r>
              <a:rPr lang="pt-BR" sz="1600" i="1" dirty="0" smtClean="0">
                <a:solidFill>
                  <a:srgbClr val="003399"/>
                </a:solidFill>
              </a:rPr>
              <a:t/>
            </a:r>
            <a:br>
              <a:rPr lang="pt-BR" sz="1600" i="1" dirty="0" smtClean="0">
                <a:solidFill>
                  <a:srgbClr val="003399"/>
                </a:solidFill>
              </a:rPr>
            </a:br>
            <a:endParaRPr lang="pt-BR" sz="1600" b="1" dirty="0" smtClean="0">
              <a:latin typeface="+mn-lt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214282" y="6215082"/>
            <a:ext cx="31335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>
              <a:defRPr sz="1000"/>
            </a:pPr>
            <a:endParaRPr lang="pt-BR" sz="1400" dirty="0" smtClean="0">
              <a:latin typeface="+mj-lt"/>
              <a:cs typeface="Arial"/>
            </a:endParaRPr>
          </a:p>
          <a:p>
            <a:pPr rtl="1">
              <a:defRPr sz="1000"/>
            </a:pPr>
            <a:r>
              <a:rPr lang="pt-BR" sz="1400" dirty="0" smtClean="0">
                <a:latin typeface="+mj-lt"/>
                <a:cs typeface="Arial"/>
              </a:rPr>
              <a:t>Fonte: BCB               Elaboração: ME/SPE</a:t>
            </a:r>
            <a:endParaRPr lang="pt-BR" sz="1400" dirty="0">
              <a:latin typeface="+mj-lt"/>
              <a:cs typeface="Arial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112" y="1280533"/>
            <a:ext cx="8621776" cy="42969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6454A5E-21CA-4E95-8A19-76E391989534}" type="slidenum">
              <a:rPr lang="en-US" sz="14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>
                <a:defRPr/>
              </a:pPr>
              <a:t>5</a:t>
            </a:fld>
            <a:endParaRPr lang="en-US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5"/>
          <p:cNvSpPr>
            <a:spLocks noGrp="1" noChangeArrowheads="1"/>
          </p:cNvSpPr>
          <p:nvPr>
            <p:ph type="ctrTitle"/>
          </p:nvPr>
        </p:nvSpPr>
        <p:spPr bwMode="auto">
          <a:xfrm>
            <a:off x="611560" y="188640"/>
            <a:ext cx="8532440" cy="72008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pt-BR" sz="2200" b="1" dirty="0" smtClean="0">
                <a:solidFill>
                  <a:schemeClr val="tx1"/>
                </a:solidFill>
                <a:latin typeface="+mn-lt"/>
              </a:rPr>
              <a:t>CRÉDITO POR ORIGEM DE CAPITAL DA IF</a:t>
            </a:r>
            <a:r>
              <a:rPr lang="pt-BR" sz="3200" b="1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pt-BR" sz="3200" b="1" dirty="0" smtClean="0">
                <a:solidFill>
                  <a:schemeClr val="tx1"/>
                </a:solidFill>
                <a:latin typeface="+mn-lt"/>
              </a:rPr>
            </a:br>
            <a:r>
              <a:rPr lang="pt-BR" sz="1800" b="1" dirty="0" smtClean="0">
                <a:solidFill>
                  <a:schemeClr val="tx1"/>
                </a:solidFill>
                <a:latin typeface="+mn-lt"/>
              </a:rPr>
              <a:t>(saldo em valores nominais – R$ bilhões)</a:t>
            </a:r>
            <a:r>
              <a:rPr lang="pt-BR" sz="2000" i="1" dirty="0" smtClean="0">
                <a:solidFill>
                  <a:schemeClr val="tx1"/>
                </a:solidFill>
                <a:latin typeface="Arial" pitchFamily="34" charset="0"/>
              </a:rPr>
              <a:t/>
            </a:r>
            <a:br>
              <a:rPr lang="pt-BR" sz="2000" i="1" dirty="0" smtClean="0">
                <a:solidFill>
                  <a:schemeClr val="tx1"/>
                </a:solidFill>
                <a:latin typeface="Arial" pitchFamily="34" charset="0"/>
              </a:rPr>
            </a:br>
            <a:r>
              <a:rPr lang="pt-BR" sz="2000" dirty="0" smtClean="0">
                <a:solidFill>
                  <a:schemeClr val="tx1"/>
                </a:solidFill>
                <a:latin typeface="Arial Black" pitchFamily="34" charset="0"/>
              </a:rPr>
              <a:t/>
            </a:r>
            <a:br>
              <a:rPr lang="pt-BR" sz="2000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pt-BR" sz="2000" b="1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pt-BR" sz="2000" b="1" dirty="0" smtClean="0">
                <a:solidFill>
                  <a:schemeClr val="tx1"/>
                </a:solidFill>
                <a:latin typeface="+mn-lt"/>
              </a:rPr>
            </a:br>
            <a:r>
              <a:rPr lang="pt-BR" sz="2000" i="1" dirty="0" smtClean="0">
                <a:solidFill>
                  <a:schemeClr val="tx1"/>
                </a:solidFill>
              </a:rPr>
              <a:t/>
            </a:r>
            <a:br>
              <a:rPr lang="pt-BR" sz="2000" i="1" dirty="0" smtClean="0">
                <a:solidFill>
                  <a:schemeClr val="tx1"/>
                </a:solidFill>
              </a:rPr>
            </a:br>
            <a:endParaRPr lang="pt-BR" sz="2000" b="1" dirty="0" smtClean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8" name="Gráfico 7"/>
          <p:cNvGraphicFramePr/>
          <p:nvPr>
            <p:extLst>
              <p:ext uri="{D42A27DB-BD31-4B8C-83A1-F6EECF244321}">
                <p14:modId xmlns:p14="http://schemas.microsoft.com/office/powerpoint/2010/main" val="3898811558"/>
              </p:ext>
            </p:extLst>
          </p:nvPr>
        </p:nvGraphicFramePr>
        <p:xfrm>
          <a:off x="126813" y="1196752"/>
          <a:ext cx="8915400" cy="51278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tângulo 6"/>
          <p:cNvSpPr/>
          <p:nvPr/>
        </p:nvSpPr>
        <p:spPr>
          <a:xfrm>
            <a:off x="214282" y="6215082"/>
            <a:ext cx="33496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>
              <a:defRPr sz="1000"/>
            </a:pPr>
            <a:endParaRPr lang="pt-BR" sz="1400" dirty="0" smtClean="0">
              <a:latin typeface="+mj-lt"/>
              <a:cs typeface="Arial"/>
            </a:endParaRPr>
          </a:p>
          <a:p>
            <a:pPr rtl="1">
              <a:defRPr sz="1000"/>
            </a:pPr>
            <a:r>
              <a:rPr lang="pt-BR" sz="1400" dirty="0" smtClean="0">
                <a:latin typeface="+mj-lt"/>
                <a:cs typeface="Arial"/>
              </a:rPr>
              <a:t>Fonte: BCB               Elaboração: ME/SPE</a:t>
            </a:r>
            <a:endParaRPr lang="pt-BR" sz="1400" dirty="0">
              <a:latin typeface="+mj-lt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6454A5E-21CA-4E95-8A19-76E391989534}" type="slidenum">
              <a:rPr lang="en-US" sz="14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>
                <a:defRPr/>
              </a:pPr>
              <a:t>6</a:t>
            </a:fld>
            <a:endParaRPr lang="en-US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142844" y="6357958"/>
            <a:ext cx="304198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1">
              <a:defRPr sz="1000"/>
            </a:pPr>
            <a:r>
              <a:rPr lang="pt-BR" sz="1400" dirty="0" smtClean="0">
                <a:latin typeface="+mj-lt"/>
                <a:cs typeface="Arial"/>
              </a:rPr>
              <a:t>Fonte: BCB               Elaboração: ME/SPE</a:t>
            </a:r>
            <a:endParaRPr lang="pt-BR" sz="1400" dirty="0">
              <a:latin typeface="+mj-lt"/>
              <a:cs typeface="Arial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611560" y="188640"/>
            <a:ext cx="820891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/>
              <a:t>CONCESSÕES DE CRÉDITO</a:t>
            </a:r>
          </a:p>
          <a:p>
            <a:r>
              <a:rPr lang="pt-BR" sz="1600" b="1" dirty="0" smtClean="0"/>
              <a:t>(R$ Milhões)</a:t>
            </a:r>
          </a:p>
          <a:p>
            <a:endParaRPr lang="pt-BR" sz="1600" b="1" dirty="0" smtClean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3799" y="2348066"/>
            <a:ext cx="6296401" cy="216186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6454A5E-21CA-4E95-8A19-76E391989534}" type="slidenum">
              <a:rPr lang="en-US" sz="14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>
                <a:defRPr/>
              </a:pPr>
              <a:t>7</a:t>
            </a:fld>
            <a:endParaRPr lang="en-US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142844" y="6357958"/>
            <a:ext cx="304198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1">
              <a:defRPr sz="1000"/>
            </a:pPr>
            <a:r>
              <a:rPr lang="pt-BR" sz="1400" dirty="0" smtClean="0">
                <a:latin typeface="+mj-lt"/>
                <a:cs typeface="Arial"/>
              </a:rPr>
              <a:t>Fonte: BCB               Elaboração: ME/SPE</a:t>
            </a:r>
            <a:endParaRPr lang="pt-BR" sz="1400" dirty="0">
              <a:latin typeface="+mj-lt"/>
              <a:cs typeface="Arial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611560" y="188640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/>
              <a:t>CONCESSÕES - PRINCIPAIS OPERAÇÕES </a:t>
            </a:r>
          </a:p>
          <a:p>
            <a:r>
              <a:rPr lang="pt-BR" sz="1600" b="1" dirty="0" smtClean="0"/>
              <a:t>(R$ Milhões)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5734" y="1620000"/>
            <a:ext cx="6752532" cy="361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6454A5E-21CA-4E95-8A19-76E391989534}" type="slidenum">
              <a:rPr lang="en-US" sz="14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>
                <a:defRPr/>
              </a:pPr>
              <a:t>8</a:t>
            </a:fld>
            <a:endParaRPr lang="en-US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142844" y="6357958"/>
            <a:ext cx="304198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1">
              <a:defRPr sz="1000"/>
            </a:pPr>
            <a:r>
              <a:rPr lang="pt-BR" sz="1400" dirty="0" smtClean="0">
                <a:latin typeface="+mj-lt"/>
                <a:cs typeface="Arial"/>
              </a:rPr>
              <a:t>Fonte: BCB               Elaboração: ME/SPE</a:t>
            </a:r>
            <a:endParaRPr lang="pt-BR" sz="1400" dirty="0">
              <a:latin typeface="+mj-lt"/>
              <a:cs typeface="Arial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611560" y="188640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/>
              <a:t>PRAZO MÉDIO OPERAÇÕES DE CRÉDITO</a:t>
            </a:r>
          </a:p>
          <a:p>
            <a:r>
              <a:rPr lang="pt-BR" sz="1600" b="1" dirty="0" smtClean="0"/>
              <a:t>(Meses)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106" y="1454733"/>
            <a:ext cx="7029788" cy="39485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6454A5E-21CA-4E95-8A19-76E391989534}" type="slidenum">
              <a:rPr lang="en-US" sz="14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>
                <a:defRPr/>
              </a:pPr>
              <a:t>9</a:t>
            </a:fld>
            <a:endParaRPr lang="en-US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142844" y="6357958"/>
            <a:ext cx="304198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1">
              <a:defRPr sz="1000"/>
            </a:pPr>
            <a:r>
              <a:rPr lang="pt-BR" sz="1400" dirty="0" smtClean="0">
                <a:latin typeface="+mj-lt"/>
                <a:cs typeface="Arial"/>
              </a:rPr>
              <a:t>Fonte: BCB               Elaboração: ME/SPE</a:t>
            </a:r>
            <a:endParaRPr lang="pt-BR" sz="1400" dirty="0">
              <a:latin typeface="+mj-lt"/>
              <a:cs typeface="Arial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611560" y="188640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/>
              <a:t>TAXA DE JUROS E </a:t>
            </a:r>
            <a:r>
              <a:rPr lang="pt-BR" sz="2000" b="1" i="1" dirty="0" smtClean="0"/>
              <a:t>SPREAD</a:t>
            </a:r>
            <a:r>
              <a:rPr lang="pt-BR" sz="2000" b="1" dirty="0" smtClean="0"/>
              <a:t> OPERAÇÕES DE CRÉDITO </a:t>
            </a:r>
          </a:p>
          <a:p>
            <a:r>
              <a:rPr lang="pt-BR" sz="1600" b="1" dirty="0" smtClean="0"/>
              <a:t>(% a.a.)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2949" y="1454733"/>
            <a:ext cx="7298101" cy="39485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14760</TotalTime>
  <Words>307</Words>
  <Application>Microsoft Office PowerPoint</Application>
  <PresentationFormat>Apresentação na tela (4:3)</PresentationFormat>
  <Paragraphs>63</Paragraphs>
  <Slides>13</Slides>
  <Notes>11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21" baseType="lpstr">
      <vt:lpstr>ＭＳ Ｐゴシック</vt:lpstr>
      <vt:lpstr>Arial</vt:lpstr>
      <vt:lpstr>Arial Black</vt:lpstr>
      <vt:lpstr>Calibri</vt:lpstr>
      <vt:lpstr>Myriad Pro</vt:lpstr>
      <vt:lpstr>Myriad Pro Semibold</vt:lpstr>
      <vt:lpstr>Times</vt:lpstr>
      <vt:lpstr>Tema do Office</vt:lpstr>
      <vt:lpstr>Apresentação do PowerPoint</vt:lpstr>
      <vt:lpstr>EVOLUÇÃO DA COMPOSIÇÃO DO CRÉDITO (saldo em valores nominais – R$ bilhões e % do PIB) </vt:lpstr>
      <vt:lpstr>TABELA RESUMO (variação nominal do saldo)</vt:lpstr>
      <vt:lpstr>CRÉDITO LIVRE – Tabela Resumo (variação nominal do saldo)   </vt:lpstr>
      <vt:lpstr>CRÉDITO POR ORIGEM DE CAPITAL DA IF (saldo em valores nominais – R$ bilhões)    </vt:lpstr>
      <vt:lpstr>Apresentação do PowerPoint</vt:lpstr>
      <vt:lpstr>Apresentação do PowerPoint</vt:lpstr>
      <vt:lpstr>Apresentação do PowerPoint</vt:lpstr>
      <vt:lpstr>Apresentação do PowerPoint</vt:lpstr>
      <vt:lpstr>INADIMPLÊNCIA CARTEIRAS - % (% com atraso superior a 90 dias)</vt:lpstr>
      <vt:lpstr>Apresentação do PowerPoint</vt:lpstr>
      <vt:lpstr>CRÉDITO RURAL DIRECIONADO (saldo em valores nominais – R$ bilhões) 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Cleomar</dc:creator>
  <cp:lastModifiedBy>Ministério da Economia</cp:lastModifiedBy>
  <cp:revision>1795</cp:revision>
  <cp:lastPrinted>2018-11-30T16:58:04Z</cp:lastPrinted>
  <dcterms:created xsi:type="dcterms:W3CDTF">2011-09-23T01:22:16Z</dcterms:created>
  <dcterms:modified xsi:type="dcterms:W3CDTF">2020-01-29T20:08:38Z</dcterms:modified>
</cp:coreProperties>
</file>