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72"/>
  </p:normalViewPr>
  <p:slideViewPr>
    <p:cSldViewPr snapToGrid="0" snapToObjects="1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304C-6F22-604E-9D4B-BDE0D9BF066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469-4BAA-B240-B7E8-D34A436CB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8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304C-6F22-604E-9D4B-BDE0D9BF066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469-4BAA-B240-B7E8-D34A436CB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304C-6F22-604E-9D4B-BDE0D9BF066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469-4BAA-B240-B7E8-D34A436CB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4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304C-6F22-604E-9D4B-BDE0D9BF066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469-4BAA-B240-B7E8-D34A436CB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3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304C-6F22-604E-9D4B-BDE0D9BF066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469-4BAA-B240-B7E8-D34A436CB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5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304C-6F22-604E-9D4B-BDE0D9BF066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469-4BAA-B240-B7E8-D34A436CB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8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304C-6F22-604E-9D4B-BDE0D9BF066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469-4BAA-B240-B7E8-D34A436CB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304C-6F22-604E-9D4B-BDE0D9BF066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469-4BAA-B240-B7E8-D34A436CB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4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304C-6F22-604E-9D4B-BDE0D9BF066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469-4BAA-B240-B7E8-D34A436CB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2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304C-6F22-604E-9D4B-BDE0D9BF066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469-4BAA-B240-B7E8-D34A436CB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3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304C-6F22-604E-9D4B-BDE0D9BF066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469-4BAA-B240-B7E8-D34A436CB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2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A304C-6F22-604E-9D4B-BDE0D9BF066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37469-4BAA-B240-B7E8-D34A436CB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7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turismo no mundo_Prancheta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6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urismo no mundo_Prancheta 1 cópia 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9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urismo no mundo_Prancheta 1 cópia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urismo no mundo_Prancheta 1 cópia 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5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43DAACD-867F-2B4C-B316-4CA094DAC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69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urismo no mundo_Prancheta 1 cópia 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urismo no mundo_Prancheta 1 cóp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0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urismo no mundo_Prancheta 1 cópia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1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urismo no mundo_Prancheta 1 cópia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5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urismo no mundo_Prancheta 1 cópia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4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urismo no mundo_Prancheta 1 cópia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8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urismo no mundo_Prancheta 1 cópia 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urismo no mundo_Prancheta 1 cópia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urismo no mundo_Prancheta 1 cópia 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57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Apresentação na tela (16:9)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Salmito</dc:creator>
  <cp:lastModifiedBy>Lívia do Nascimento Freitas Pereira</cp:lastModifiedBy>
  <cp:revision>2</cp:revision>
  <dcterms:created xsi:type="dcterms:W3CDTF">2019-04-09T17:49:28Z</dcterms:created>
  <dcterms:modified xsi:type="dcterms:W3CDTF">2019-04-10T17:07:13Z</dcterms:modified>
</cp:coreProperties>
</file>