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6D06F-F76B-47AA-8EB5-B867A0A35F0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9F6A-E9B8-4A2D-86BB-30849B3AC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32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F6A-E9B8-4A2D-86BB-30849B3AC2F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1BF3D-02A1-4E98-656E-2A775697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C57B58-8FA9-EE8A-A264-4D997682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A6DD47-5F51-7527-D27B-44348B92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94BA2D-88CC-F4B5-5280-C0E2D250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58F6BD-A768-EE86-5C69-1ED374D0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89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03FB2-40C4-606F-936E-80BBF863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167D91-457A-FA91-1E68-4C9C50625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1384A0-D1DB-16B6-5766-1DF53719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0AF1-169F-169B-B288-173634A2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8C23F-69C3-6664-4E7A-DCB2F61D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1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1CA8D6-9261-03A6-07B1-591F2529B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96A1F8-69B9-AF3B-BF99-A836E6196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37077-F634-B144-5675-96DDE5AE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71B684-FD70-5197-0664-30FBA005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301FAA-BA0C-0FA4-024B-D510AED1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8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DB6DD-9EF0-A2F6-FDB5-B3BB17BA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3920B-0807-0EC4-E2A4-5E5D81EA2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14B72E-28BB-39F3-F5B9-21C5DF27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8FE4E-E7C4-C7B5-0699-955D13C7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FE4592-C65B-DE46-77E6-7263A7A4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77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70679-09C5-C0C7-A5C9-56BAB396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ADF9A6-6E5D-5744-4CFD-6DE8F97B7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8B892E-E27C-3669-A2E1-898FD599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0FC731-5701-7CBB-2A73-A0F44CCA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4599BD-BC35-380A-2AAD-4434224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65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7AAA9-D06D-95C5-FE39-D3A5C657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F359F-4816-40E4-1992-43315C222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AE8B7B-FF9F-DFB5-425C-4ACC42CE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5900DB-1C84-280B-0838-1BB58AF3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E58044-FF0B-A229-AD1C-433557DE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CDFE60-B29E-B3A3-43EE-63612CF7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82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3FF40-7E69-4844-794D-FD664AE5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BE35AA-2B1F-29C8-31C4-1D5D5A33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E4E252-7143-2BD5-0056-70F9DB624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F72384-069E-618A-E205-591CFA99C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90E84E-025B-4C6C-5E91-F7F7BFF87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939BDA-DCEE-2CF5-FE49-0EAB87CF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A9CB71-D4CA-58BC-F67C-681617C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CEA3AE-5172-1ECF-9A44-A65A0026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37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5670C-BF69-DBB5-525F-3489B92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431A6B-32DD-202D-0E1E-E86F9E86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E818CA-CFC1-7266-5A24-A2DA4D5B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9406ED-99ED-1811-A293-7F14C76D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33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BD1F63-C634-0F52-8654-D3B7F39D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F106840-8EE8-4FA5-71C5-DD6FADEA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F5F7EC-E9B8-FDF2-43C7-AAF49800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95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7851-C8FA-8C56-B8F7-C75ACCE7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74CB4B-0C0C-D5F5-8451-451DBDDA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67AF91-A4CA-320A-5645-DB6BFF732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6C3CEE-8F8A-5D48-B226-AAD6A012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3E68D2-02AF-59BD-0AE8-2EACEE9C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E8E762-CBBA-994C-95D4-97D7385F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23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248C6-9735-4305-6C7A-BF677337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5AC0E9-AE91-6C91-8098-D61DFD459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59CA3A-CEA3-B136-3101-72A00EC02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E06B20-BFC2-4F0D-FE5D-B1826AC3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B28C07-1624-4461-7492-B572006F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5A5F81-9FAC-4DF8-FAAA-5F2AA8C3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24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65DDDE-7EE5-B4B8-A074-080D25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3A6A92-DC4A-59BC-E2EE-5E09458E2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D92DD5-045D-DADF-AA97-39B531AF1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D7A63B-37D0-AEF1-CDC7-4B3F4FB9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3D5C54-F855-94ED-627A-37D8E37BD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86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4B54BDB-E7FA-DBE8-4CEA-26B99BA99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E87348-7CA5-87CE-697D-94F4FC9E4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3" y="5570097"/>
            <a:ext cx="1862673" cy="45688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26D10B2-1426-AC87-DB66-C638B7C404A0}"/>
              </a:ext>
            </a:extLst>
          </p:cNvPr>
          <p:cNvSpPr txBox="1"/>
          <p:nvPr/>
        </p:nvSpPr>
        <p:spPr>
          <a:xfrm>
            <a:off x="876253" y="2387256"/>
            <a:ext cx="2768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>
                <a:solidFill>
                  <a:srgbClr val="FFC000"/>
                </a:solidFill>
              </a:rPr>
              <a:t>IPSUM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4044386-6A60-AC48-7AA0-F888CDAB3F22}"/>
              </a:ext>
            </a:extLst>
          </p:cNvPr>
          <p:cNvSpPr txBox="1"/>
          <p:nvPr/>
        </p:nvSpPr>
        <p:spPr>
          <a:xfrm>
            <a:off x="968023" y="1247092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spc="300" dirty="0">
                <a:solidFill>
                  <a:schemeClr val="bg1"/>
                </a:solidFill>
              </a:rPr>
              <a:t>LOREM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754182-50D2-D2A7-760A-872620A5A36C}"/>
              </a:ext>
            </a:extLst>
          </p:cNvPr>
          <p:cNvSpPr txBox="1"/>
          <p:nvPr/>
        </p:nvSpPr>
        <p:spPr>
          <a:xfrm>
            <a:off x="876253" y="3410938"/>
            <a:ext cx="35213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bg1"/>
                </a:solidFill>
              </a:rPr>
              <a:t>Lorem</a:t>
            </a:r>
            <a:r>
              <a:rPr lang="pt-BR" sz="2800" dirty="0">
                <a:solidFill>
                  <a:schemeClr val="bg1"/>
                </a:solidFill>
              </a:rPr>
              <a:t> Ipsum</a:t>
            </a:r>
          </a:p>
          <a:p>
            <a:r>
              <a:rPr lang="pt-BR" sz="2800" dirty="0" err="1">
                <a:solidFill>
                  <a:schemeClr val="bg1"/>
                </a:solidFill>
              </a:rPr>
              <a:t>Dolor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Sit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Amet</a:t>
            </a:r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 err="1">
                <a:solidFill>
                  <a:schemeClr val="bg1"/>
                </a:solidFill>
              </a:rPr>
              <a:t>Consectetur</a:t>
            </a:r>
            <a:endParaRPr lang="pt-BR" sz="2800" dirty="0">
              <a:solidFill>
                <a:schemeClr val="bg1"/>
              </a:solidFill>
            </a:endParaRP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9E96CDF-98AE-1F3D-BD2C-E73757414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1" y="583291"/>
            <a:ext cx="9521067" cy="634737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0D88A0-6C36-E57E-EAA3-CD25E19687BC}"/>
              </a:ext>
            </a:extLst>
          </p:cNvPr>
          <p:cNvSpPr txBox="1"/>
          <p:nvPr/>
        </p:nvSpPr>
        <p:spPr>
          <a:xfrm>
            <a:off x="876253" y="1638137"/>
            <a:ext cx="2960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>
                <a:solidFill>
                  <a:srgbClr val="FFC000"/>
                </a:solidFill>
              </a:rPr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2037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B016691-B173-7732-2908-9AB9F70E9163}"/>
              </a:ext>
            </a:extLst>
          </p:cNvPr>
          <p:cNvSpPr txBox="1"/>
          <p:nvPr/>
        </p:nvSpPr>
        <p:spPr>
          <a:xfrm>
            <a:off x="375075" y="201796"/>
            <a:ext cx="52693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spc="300" dirty="0">
                <a:solidFill>
                  <a:srgbClr val="002060"/>
                </a:solidFill>
              </a:rPr>
              <a:t>LOREM IPSUM DOLOR SIT AMET CONSECTETUR ADIPISCING ELIT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50262FB-6DB1-3751-C567-CB04E6025B58}"/>
              </a:ext>
            </a:extLst>
          </p:cNvPr>
          <p:cNvCxnSpPr/>
          <p:nvPr/>
        </p:nvCxnSpPr>
        <p:spPr>
          <a:xfrm>
            <a:off x="435721" y="466597"/>
            <a:ext cx="11156907" cy="0"/>
          </a:xfrm>
          <a:prstGeom prst="line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55E8BCFF-8CE8-1EB8-2614-20B4EDB45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923" y="6308327"/>
            <a:ext cx="1488587" cy="3651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BBDB48F-9107-CBAB-715B-D5654430C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41" y="6521749"/>
            <a:ext cx="7850692" cy="4571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A534E5B-16D4-16B0-1EF0-1C8AE32D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92002"/>
            <a:ext cx="10224008" cy="939223"/>
          </a:xfrm>
        </p:spPr>
        <p:txBody>
          <a:bodyPr>
            <a:normAutofit/>
          </a:bodyPr>
          <a:lstStyle/>
          <a:p>
            <a:r>
              <a:rPr lang="pt-BR" sz="3200" b="1" dirty="0" err="1">
                <a:solidFill>
                  <a:srgbClr val="002060"/>
                </a:solidFill>
              </a:rPr>
              <a:t>Lorem</a:t>
            </a:r>
            <a:r>
              <a:rPr lang="pt-BR" sz="3200" b="1" dirty="0">
                <a:solidFill>
                  <a:srgbClr val="002060"/>
                </a:solidFill>
              </a:rPr>
              <a:t> Ipsum</a:t>
            </a:r>
            <a:br>
              <a:rPr lang="pt-BR" sz="3600" b="1" dirty="0">
                <a:solidFill>
                  <a:srgbClr val="002060"/>
                </a:solidFill>
              </a:rPr>
            </a:br>
            <a:r>
              <a:rPr lang="pt-BR" sz="2000" dirty="0" err="1">
                <a:solidFill>
                  <a:srgbClr val="002060"/>
                </a:solidFill>
              </a:rPr>
              <a:t>Lorem</a:t>
            </a:r>
            <a:r>
              <a:rPr lang="pt-BR" sz="2000" dirty="0">
                <a:solidFill>
                  <a:srgbClr val="002060"/>
                </a:solidFill>
              </a:rPr>
              <a:t> Ipsum </a:t>
            </a:r>
            <a:r>
              <a:rPr lang="pt-BR" sz="2000" dirty="0" err="1">
                <a:solidFill>
                  <a:srgbClr val="002060"/>
                </a:solidFill>
              </a:rPr>
              <a:t>Dolor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Sit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A73AF6-7C1A-A045-26F3-64E7A223756D}"/>
              </a:ext>
            </a:extLst>
          </p:cNvPr>
          <p:cNvSpPr txBox="1"/>
          <p:nvPr/>
        </p:nvSpPr>
        <p:spPr>
          <a:xfrm>
            <a:off x="628840" y="1565196"/>
            <a:ext cx="5900835" cy="311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Aenean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magna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odio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In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semper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varius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libero vitae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maximus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purus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iaculis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tellus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interdum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Aenean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magna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odio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In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semper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varius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libero vitae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maximus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purus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iaculis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tellus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interdum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 Pro"/>
            </a:endParaRPr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30CA6D08-6CA6-F858-ECF4-7AA29EF5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36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4D700-320E-AB44-CE3B-D1D281A75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FA1C98-4334-50A9-F76E-49AC5DB440FD}"/>
              </a:ext>
            </a:extLst>
          </p:cNvPr>
          <p:cNvSpPr txBox="1"/>
          <p:nvPr/>
        </p:nvSpPr>
        <p:spPr>
          <a:xfrm>
            <a:off x="375075" y="201796"/>
            <a:ext cx="52693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spc="300" dirty="0">
                <a:solidFill>
                  <a:srgbClr val="002060"/>
                </a:solidFill>
              </a:rPr>
              <a:t>LOREM IPSUM DOLOR SIT AMET CONSECTETUR ADIPISCING ELIT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935A686-2EC7-A9F2-6EE8-8F49028B907A}"/>
              </a:ext>
            </a:extLst>
          </p:cNvPr>
          <p:cNvCxnSpPr/>
          <p:nvPr/>
        </p:nvCxnSpPr>
        <p:spPr>
          <a:xfrm>
            <a:off x="435721" y="466597"/>
            <a:ext cx="11156907" cy="0"/>
          </a:xfrm>
          <a:prstGeom prst="line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A5F43FA0-1EC5-4EB5-998E-F2812B60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92002"/>
            <a:ext cx="10224008" cy="939223"/>
          </a:xfrm>
        </p:spPr>
        <p:txBody>
          <a:bodyPr>
            <a:normAutofit/>
          </a:bodyPr>
          <a:lstStyle/>
          <a:p>
            <a:r>
              <a:rPr lang="pt-BR" sz="3200" b="1" dirty="0" err="1">
                <a:solidFill>
                  <a:srgbClr val="002060"/>
                </a:solidFill>
              </a:rPr>
              <a:t>Lorem</a:t>
            </a:r>
            <a:r>
              <a:rPr lang="pt-BR" sz="3200" b="1" dirty="0">
                <a:solidFill>
                  <a:srgbClr val="002060"/>
                </a:solidFill>
              </a:rPr>
              <a:t> Ipsum</a:t>
            </a:r>
            <a:br>
              <a:rPr lang="pt-BR" sz="3600" b="1" dirty="0">
                <a:solidFill>
                  <a:srgbClr val="002060"/>
                </a:solidFill>
              </a:rPr>
            </a:br>
            <a:r>
              <a:rPr lang="pt-BR" sz="2000" dirty="0" err="1">
                <a:solidFill>
                  <a:srgbClr val="002060"/>
                </a:solidFill>
              </a:rPr>
              <a:t>Lorem</a:t>
            </a:r>
            <a:r>
              <a:rPr lang="pt-BR" sz="2000" dirty="0">
                <a:solidFill>
                  <a:srgbClr val="002060"/>
                </a:solidFill>
              </a:rPr>
              <a:t> Ipsum </a:t>
            </a:r>
            <a:r>
              <a:rPr lang="pt-BR" sz="2000" dirty="0" err="1">
                <a:solidFill>
                  <a:srgbClr val="002060"/>
                </a:solidFill>
              </a:rPr>
              <a:t>Dolor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Sit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F513BB-C88F-FF60-D8DD-5FE0B4522545}"/>
              </a:ext>
            </a:extLst>
          </p:cNvPr>
          <p:cNvSpPr txBox="1"/>
          <p:nvPr/>
        </p:nvSpPr>
        <p:spPr>
          <a:xfrm>
            <a:off x="628840" y="1565196"/>
            <a:ext cx="5900835" cy="311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Aenean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magna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odio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In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semper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varius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libero vitae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maximus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purus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iaculis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tellus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interdum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Aenean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magna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odio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In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semper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varius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libero vitae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maximus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purus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iaculis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tellus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interdum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 Pro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DF67E1-26AD-DCA8-68DC-3B3BF3D8D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923" y="6308327"/>
            <a:ext cx="1488587" cy="365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A9A0570-0DB7-BE87-EDF1-665308B41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41" y="6521749"/>
            <a:ext cx="785069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021311C-49AB-0B1D-BFFE-3A9549357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740DF23-D413-0DF9-BC9E-106AC5181839}"/>
              </a:ext>
            </a:extLst>
          </p:cNvPr>
          <p:cNvSpPr txBox="1"/>
          <p:nvPr/>
        </p:nvSpPr>
        <p:spPr>
          <a:xfrm>
            <a:off x="3291722" y="3052795"/>
            <a:ext cx="5608556" cy="33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@loremipslum                           @loremipslum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3F08E8-7AA8-740E-8DC9-F05702AC48DC}"/>
              </a:ext>
            </a:extLst>
          </p:cNvPr>
          <p:cNvSpPr txBox="1"/>
          <p:nvPr/>
        </p:nvSpPr>
        <p:spPr>
          <a:xfrm>
            <a:off x="2728058" y="745390"/>
            <a:ext cx="6735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Montserrat Light" panose="00000400000000000000" pitchFamily="50" charset="0"/>
              </a:rPr>
              <a:t>OB</a:t>
            </a:r>
            <a:r>
              <a:rPr lang="pt-BR" sz="8000" dirty="0">
                <a:solidFill>
                  <a:schemeClr val="bg1"/>
                </a:solidFill>
                <a:latin typeface="Montserrat" panose="02000505000000020004" pitchFamily="2" charset="0"/>
              </a:rPr>
              <a:t>RI</a:t>
            </a:r>
            <a:r>
              <a:rPr lang="pt-BR" sz="80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GA</a:t>
            </a:r>
            <a:r>
              <a:rPr lang="pt-BR" sz="8000" dirty="0">
                <a:solidFill>
                  <a:schemeClr val="bg1"/>
                </a:solidFill>
                <a:latin typeface="Montserrat ExtraBold" panose="00000900000000000000" pitchFamily="50" charset="0"/>
              </a:rPr>
              <a:t>DO</a:t>
            </a:r>
            <a:r>
              <a:rPr lang="pt-BR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6C7976-212A-93B5-BA99-37C1B26F156F}"/>
              </a:ext>
            </a:extLst>
          </p:cNvPr>
          <p:cNvSpPr txBox="1"/>
          <p:nvPr/>
        </p:nvSpPr>
        <p:spPr>
          <a:xfrm>
            <a:off x="3838303" y="2214653"/>
            <a:ext cx="45153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bg1"/>
                </a:solidFill>
                <a:latin typeface="Montserrat Black" panose="00000A00000000000000" pitchFamily="50" charset="0"/>
              </a:rPr>
              <a:t>Lorem</a:t>
            </a:r>
            <a:r>
              <a:rPr lang="pt-BR" sz="2400" dirty="0">
                <a:solidFill>
                  <a:schemeClr val="bg1"/>
                </a:solidFill>
                <a:latin typeface="Montserrat Black" panose="00000A00000000000000" pitchFamily="50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Montserrat Black" panose="00000A00000000000000" pitchFamily="50" charset="0"/>
              </a:rPr>
              <a:t>Ipslum</a:t>
            </a:r>
            <a:endParaRPr lang="pt-BR" sz="2400" dirty="0">
              <a:solidFill>
                <a:schemeClr val="bg1"/>
              </a:solidFill>
              <a:latin typeface="Montserrat Black" panose="00000A00000000000000" pitchFamily="50" charset="0"/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Ministro do Turismo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B2C4D9-FD87-15D9-26B4-6890E06E96B9}"/>
              </a:ext>
            </a:extLst>
          </p:cNvPr>
          <p:cNvSpPr txBox="1"/>
          <p:nvPr/>
        </p:nvSpPr>
        <p:spPr>
          <a:xfrm>
            <a:off x="3933837" y="4318930"/>
            <a:ext cx="4324327" cy="77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@mturismo                               @mturismo</a:t>
            </a:r>
          </a:p>
          <a:p>
            <a:pPr algn="ctr">
              <a:lnSpc>
                <a:spcPct val="200000"/>
              </a:lnSpc>
            </a:pP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/</a:t>
            </a:r>
            <a:r>
              <a:rPr lang="pt-BR" sz="1200" dirty="0" err="1">
                <a:solidFill>
                  <a:schemeClr val="bg1"/>
                </a:solidFill>
                <a:latin typeface="Montserrat Medium" panose="00000600000000000000" pitchFamily="50" charset="0"/>
              </a:rPr>
              <a:t>MinisteriodoTurismo</a:t>
            </a: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              /</a:t>
            </a:r>
            <a:r>
              <a:rPr lang="pt-BR" sz="1200" dirty="0" err="1">
                <a:solidFill>
                  <a:schemeClr val="bg1"/>
                </a:solidFill>
                <a:latin typeface="Montserrat Medium" panose="00000600000000000000" pitchFamily="50" charset="0"/>
              </a:rPr>
              <a:t>MinistérioDoTurismo</a:t>
            </a:r>
            <a:endParaRPr lang="pt-BR" sz="120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529526C-D7A4-B93A-3DCF-43D47E7B453D}"/>
              </a:ext>
            </a:extLst>
          </p:cNvPr>
          <p:cNvSpPr/>
          <p:nvPr/>
        </p:nvSpPr>
        <p:spPr>
          <a:xfrm>
            <a:off x="4027678" y="3160119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B7242F52-7050-20A6-D84B-BEF14B56D03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22" y="3189490"/>
            <a:ext cx="162613" cy="162613"/>
          </a:xfrm>
          <a:prstGeom prst="rect">
            <a:avLst/>
          </a:prstGeom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DE63326-82D0-942E-9765-88AC6F0451AA}"/>
              </a:ext>
            </a:extLst>
          </p:cNvPr>
          <p:cNvSpPr/>
          <p:nvPr/>
        </p:nvSpPr>
        <p:spPr>
          <a:xfrm>
            <a:off x="6235056" y="3156335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 descr="Logotipo, Ícone&#10;&#10;Descrição gerada automaticamente">
            <a:extLst>
              <a:ext uri="{FF2B5EF4-FFF2-40B4-BE49-F238E27FC236}">
                <a16:creationId xmlns:a16="http://schemas.microsoft.com/office/drawing/2014/main" id="{22D50650-E98C-A2C5-9B0A-077CD1B749F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16" y="3192741"/>
            <a:ext cx="194485" cy="158019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09B62D54-AE4A-0DCA-8EB7-42176BB704F1}"/>
              </a:ext>
            </a:extLst>
          </p:cNvPr>
          <p:cNvSpPr/>
          <p:nvPr/>
        </p:nvSpPr>
        <p:spPr>
          <a:xfrm>
            <a:off x="4242343" y="4477421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3314452-E589-B5C1-4372-5E002D7CA9D5}"/>
              </a:ext>
            </a:extLst>
          </p:cNvPr>
          <p:cNvSpPr/>
          <p:nvPr/>
        </p:nvSpPr>
        <p:spPr>
          <a:xfrm>
            <a:off x="6433855" y="4477421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53D9839-7324-C180-FA18-E85D13A659F8}"/>
              </a:ext>
            </a:extLst>
          </p:cNvPr>
          <p:cNvSpPr/>
          <p:nvPr/>
        </p:nvSpPr>
        <p:spPr>
          <a:xfrm>
            <a:off x="3819376" y="4824108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59F02BD0-D619-2098-B15E-C473AFFCE18B}"/>
              </a:ext>
            </a:extLst>
          </p:cNvPr>
          <p:cNvSpPr/>
          <p:nvPr/>
        </p:nvSpPr>
        <p:spPr>
          <a:xfrm>
            <a:off x="6073183" y="4824108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Logotipo, Ícone&#10;&#10;Descrição gerada automaticamente">
            <a:extLst>
              <a:ext uri="{FF2B5EF4-FFF2-40B4-BE49-F238E27FC236}">
                <a16:creationId xmlns:a16="http://schemas.microsoft.com/office/drawing/2014/main" id="{1D85FDEA-4335-E388-2A5A-B7D8584B4B7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33" y="4512872"/>
            <a:ext cx="194485" cy="158019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0D44E6AD-8314-889C-DEBD-616CB737693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50" y="4512872"/>
            <a:ext cx="162613" cy="162613"/>
          </a:xfrm>
          <a:prstGeom prst="rect">
            <a:avLst/>
          </a:prstGeom>
        </p:spPr>
      </p:pic>
      <p:pic>
        <p:nvPicPr>
          <p:cNvPr id="13" name="Imagem 12" descr="Uma imagem contendo Ícone&#10;&#10;Descrição gerada automaticamente">
            <a:extLst>
              <a:ext uri="{FF2B5EF4-FFF2-40B4-BE49-F238E27FC236}">
                <a16:creationId xmlns:a16="http://schemas.microsoft.com/office/drawing/2014/main" id="{47574459-4140-21E7-CB76-B843B04F246F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19" y="4851773"/>
            <a:ext cx="98951" cy="196367"/>
          </a:xfrm>
          <a:prstGeom prst="rect">
            <a:avLst/>
          </a:prstGeom>
        </p:spPr>
      </p:pic>
      <p:pic>
        <p:nvPicPr>
          <p:cNvPr id="19" name="Imagem 18" descr="Logotipo, Ícone&#10;&#10;Descrição gerada automaticamente com confiança média">
            <a:extLst>
              <a:ext uri="{FF2B5EF4-FFF2-40B4-BE49-F238E27FC236}">
                <a16:creationId xmlns:a16="http://schemas.microsoft.com/office/drawing/2014/main" id="{F5BA7D1B-D23A-3A2A-C259-E63E4D8607C7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88" y="4856663"/>
            <a:ext cx="161578" cy="1615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850C777-F568-2969-9BD6-99496C198D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6"/>
          <a:stretch/>
        </p:blipFill>
        <p:spPr>
          <a:xfrm rot="5400000">
            <a:off x="6937645" y="1899825"/>
            <a:ext cx="7758025" cy="27506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7EE8221-5F67-8403-CAE8-35A530FD57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4" y="5858195"/>
            <a:ext cx="1862673" cy="45688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DFDDBBF-85C8-AB9B-146A-13DF9FC9B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4"/>
          <a:stretch/>
        </p:blipFill>
        <p:spPr>
          <a:xfrm rot="5400000">
            <a:off x="-2513820" y="324746"/>
            <a:ext cx="7308046" cy="22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38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304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Century Gothic Pro</vt:lpstr>
      <vt:lpstr>Montserrat</vt:lpstr>
      <vt:lpstr>Montserrat Black</vt:lpstr>
      <vt:lpstr>Montserrat ExtraBold</vt:lpstr>
      <vt:lpstr>Montserrat Light</vt:lpstr>
      <vt:lpstr>Montserrat Medium</vt:lpstr>
      <vt:lpstr>Open Sans</vt:lpstr>
      <vt:lpstr>Tema do Office</vt:lpstr>
      <vt:lpstr>Apresentação do PowerPoint</vt:lpstr>
      <vt:lpstr>Lorem Ipsum Lorem Ipsum Dolor Sit</vt:lpstr>
      <vt:lpstr>Lorem Ipsum Lorem Ipsum Dolor Sit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Dias</dc:creator>
  <cp:lastModifiedBy>Felipe Dias</cp:lastModifiedBy>
  <cp:revision>3</cp:revision>
  <dcterms:created xsi:type="dcterms:W3CDTF">2025-06-02T17:13:15Z</dcterms:created>
  <dcterms:modified xsi:type="dcterms:W3CDTF">2025-06-03T20:32:32Z</dcterms:modified>
</cp:coreProperties>
</file>