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6D06F-F76B-47AA-8EB5-B867A0A35F0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9F6A-E9B8-4A2D-86BB-30849B3AC2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32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9F6A-E9B8-4A2D-86BB-30849B3AC2F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1BF3D-02A1-4E98-656E-2A775697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C57B58-8FA9-EE8A-A264-4D997682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6DD47-5F51-7527-D27B-44348B927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94BA2D-88CC-F4B5-5280-C0E2D250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58F6BD-A768-EE86-5C69-1ED374D0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9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3FB2-40C4-606F-936E-80BBF863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167D91-457A-FA91-1E68-4C9C50625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384A0-D1DB-16B6-5766-1DF53719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0AF1-169F-169B-B288-173634A2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8C23F-69C3-6664-4E7A-DCB2F61D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1CA8D6-9261-03A6-07B1-591F2529B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96A1F8-69B9-AF3B-BF99-A836E6196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37077-F634-B144-5675-96DDE5A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1B684-FD70-5197-0664-30FBA005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01FAA-BA0C-0FA4-024B-D510AED1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B6DD-9EF0-A2F6-FDB5-B3BB17BA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3920B-0807-0EC4-E2A4-5E5D81EA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14B72E-28BB-39F3-F5B9-21C5DF27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8FE4E-E7C4-C7B5-0699-955D13C7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E4592-C65B-DE46-77E6-7263A7A4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7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70679-09C5-C0C7-A5C9-56BAB396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ADF9A6-6E5D-5744-4CFD-6DE8F97B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B892E-E27C-3669-A2E1-898FD599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0FC731-5701-7CBB-2A73-A0F44CCA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4599BD-BC35-380A-2AAD-4434224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7AAA9-D06D-95C5-FE39-D3A5C657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0F359F-4816-40E4-1992-43315C222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AE8B7B-FF9F-DFB5-425C-4ACC42CE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900DB-1C84-280B-0838-1BB58AF3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E58044-FF0B-A229-AD1C-433557D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CDFE60-B29E-B3A3-43EE-63612CF7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3FF40-7E69-4844-794D-FD664AE5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BE35AA-2B1F-29C8-31C4-1D5D5A33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E4E252-7143-2BD5-0056-70F9DB62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F72384-069E-618A-E205-591CFA99C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0E84E-025B-4C6C-5E91-F7F7BFF87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939BDA-DCEE-2CF5-FE49-0EAB87CF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A9CB71-D4CA-58BC-F67C-681617C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CEA3AE-5172-1ECF-9A44-A65A0026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5670C-BF69-DBB5-525F-3489B924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431A6B-32DD-202D-0E1E-E86F9E86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E818CA-CFC1-7266-5A24-A2DA4D5B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9406ED-99ED-1811-A293-7F14C76D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3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BD1F63-C634-0F52-8654-D3B7F39D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106840-8EE8-4FA5-71C5-DD6FADEA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F5F7EC-E9B8-FDF2-43C7-AAF49800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47851-C8FA-8C56-B8F7-C75ACCE7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4CB4B-0C0C-D5F5-8451-451DBDDA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67AF91-A4CA-320A-5645-DB6BFF732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6C3CEE-8F8A-5D48-B226-AAD6A012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E68D2-02AF-59BD-0AE8-2EACEE9C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E8E762-CBBA-994C-95D4-97D7385F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2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248C6-9735-4305-6C7A-BF677337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5AC0E9-AE91-6C91-8098-D61DFD459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59CA3A-CEA3-B136-3101-72A00EC02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06B20-BFC2-4F0D-FE5D-B1826AC3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B28C07-1624-4461-7492-B572006F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5A5F81-9FAC-4DF8-FAAA-5F2AA8C3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2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65DDDE-7EE5-B4B8-A074-080D25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A6A92-DC4A-59BC-E2EE-5E09458E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D92DD5-045D-DADF-AA97-39B531AF1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A413-E0DC-41DF-8A68-39A2F273538A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D7A63B-37D0-AEF1-CDC7-4B3F4FB9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D5C54-F855-94ED-627A-37D8E37BD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297-FAD8-403A-9F06-876C67F9B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6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7F29C4E-120F-BEF4-B170-84808C02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996"/>
            <a:ext cx="12191998" cy="68633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1CD4720-851C-6ACE-7FB8-1720C32DF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0172" y="2507958"/>
            <a:ext cx="4475236" cy="2046488"/>
          </a:xfrm>
        </p:spPr>
        <p:txBody>
          <a:bodyPr>
            <a:noAutofit/>
          </a:bodyPr>
          <a:lstStyle/>
          <a:p>
            <a:pPr algn="l"/>
            <a:r>
              <a:rPr lang="pt-BR" sz="12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MINISTÉRIO DO TURISMO</a:t>
            </a:r>
            <a:br>
              <a:rPr lang="pt-BR" sz="3200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br>
              <a:rPr lang="pt-BR" sz="4000" dirty="0">
                <a:solidFill>
                  <a:schemeClr val="bg1"/>
                </a:solidFill>
                <a:latin typeface="Montserrat Light" panose="00000400000000000000" pitchFamily="50" charset="0"/>
              </a:rPr>
            </a:br>
            <a:r>
              <a:rPr lang="pt-BR" sz="40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  <a:t>LOREM IPSUM</a:t>
            </a:r>
            <a:br>
              <a:rPr lang="pt-BR" sz="40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</a:br>
            <a:r>
              <a:rPr lang="pt-BR" sz="4000" b="1" dirty="0">
                <a:solidFill>
                  <a:schemeClr val="bg1"/>
                </a:solidFill>
                <a:latin typeface="Montserrat Black" panose="00000A00000000000000" pitchFamily="50" charset="0"/>
                <a:ea typeface="+mn-ea"/>
                <a:cs typeface="+mn-cs"/>
              </a:rPr>
              <a:t>DOLOR SIT</a:t>
            </a:r>
            <a:endParaRPr lang="pt-BR" sz="2800" b="1" dirty="0">
              <a:solidFill>
                <a:schemeClr val="bg1"/>
              </a:solidFill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1C8711-583E-174B-CD90-72703349B769}"/>
              </a:ext>
            </a:extLst>
          </p:cNvPr>
          <p:cNvSpPr txBox="1"/>
          <p:nvPr/>
        </p:nvSpPr>
        <p:spPr>
          <a:xfrm>
            <a:off x="7310172" y="957452"/>
            <a:ext cx="4605212" cy="102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Lorem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ipsum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dolor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sit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amet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,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consectetur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adipiscing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 </a:t>
            </a:r>
            <a:r>
              <a:rPr lang="pt-BR" sz="1400" b="1" spc="300" dirty="0" err="1">
                <a:solidFill>
                  <a:schemeClr val="bg1"/>
                </a:solidFill>
                <a:latin typeface="Montserrat Light" panose="00000400000000000000" pitchFamily="50" charset="0"/>
              </a:rPr>
              <a:t>elit</a:t>
            </a:r>
            <a:r>
              <a:rPr lang="pt-BR" sz="1400" b="1" spc="300" dirty="0">
                <a:solidFill>
                  <a:schemeClr val="bg1"/>
                </a:solidFill>
                <a:latin typeface="Montserrat Light" panose="00000400000000000000" pitchFamily="50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1400" b="1" spc="300" dirty="0">
                <a:solidFill>
                  <a:schemeClr val="bg1"/>
                </a:solidFill>
                <a:latin typeface="Montserrat SemiBold" panose="00000700000000000000" pitchFamily="50" charset="0"/>
              </a:rPr>
              <a:t>00.00.2025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372973C-BD39-2A07-673B-57AAF1958D17}"/>
              </a:ext>
            </a:extLst>
          </p:cNvPr>
          <p:cNvSpPr/>
          <p:nvPr/>
        </p:nvSpPr>
        <p:spPr>
          <a:xfrm>
            <a:off x="9060912" y="5566410"/>
            <a:ext cx="2728235" cy="731792"/>
          </a:xfrm>
          <a:custGeom>
            <a:avLst/>
            <a:gdLst/>
            <a:ahLst/>
            <a:cxnLst/>
            <a:rect l="l" t="t" r="r" b="b"/>
            <a:pathLst>
              <a:path w="4338305" h="1163660">
                <a:moveTo>
                  <a:pt x="0" y="0"/>
                </a:moveTo>
                <a:lnTo>
                  <a:pt x="4338306" y="0"/>
                </a:lnTo>
                <a:lnTo>
                  <a:pt x="4338306" y="1163660"/>
                </a:lnTo>
                <a:lnTo>
                  <a:pt x="0" y="116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037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4CC49B0-1E6A-C7F6-C0B5-9B4D6870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" y="0"/>
            <a:ext cx="12182534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C3C9ADD-8010-5562-DA55-F792D0C35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840" y="6178486"/>
            <a:ext cx="1552575" cy="37147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A534E5B-16D4-16B0-1EF0-1C8AE32D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8600"/>
            <a:ext cx="10224008" cy="1107996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70C0"/>
                </a:solidFill>
              </a:rPr>
              <a:t>Lorem</a:t>
            </a:r>
            <a:r>
              <a:rPr lang="pt-BR" sz="3200" b="1" dirty="0">
                <a:solidFill>
                  <a:srgbClr val="0070C0"/>
                </a:solidFill>
              </a:rPr>
              <a:t> Ipsum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2000" dirty="0" err="1">
                <a:solidFill>
                  <a:srgbClr val="0070C0"/>
                </a:solidFill>
              </a:rPr>
              <a:t>Lorem</a:t>
            </a:r>
            <a:r>
              <a:rPr lang="pt-BR" sz="2000" dirty="0">
                <a:solidFill>
                  <a:srgbClr val="0070C0"/>
                </a:solidFill>
              </a:rPr>
              <a:t> Ipsum </a:t>
            </a:r>
            <a:r>
              <a:rPr lang="pt-BR" sz="2000" dirty="0" err="1">
                <a:solidFill>
                  <a:srgbClr val="0070C0"/>
                </a:solidFill>
              </a:rPr>
              <a:t>Dolor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Sit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A73AF6-7C1A-A045-26F3-64E7A223756D}"/>
              </a:ext>
            </a:extLst>
          </p:cNvPr>
          <p:cNvSpPr txBox="1"/>
          <p:nvPr/>
        </p:nvSpPr>
        <p:spPr>
          <a:xfrm>
            <a:off x="628840" y="1565196"/>
            <a:ext cx="4438111" cy="336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1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6D329E-19EA-05AB-835E-E886A6D1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297-FAD8-403A-9F06-876C67F9BB77}" type="slidenum">
              <a:rPr lang="pt-BR" smtClean="0"/>
              <a:t>2</a:t>
            </a:fld>
            <a:endParaRPr lang="pt-BR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ABD7BC9-554B-4D2C-AE93-0398EC1FDC7A}"/>
              </a:ext>
            </a:extLst>
          </p:cNvPr>
          <p:cNvSpPr/>
          <p:nvPr/>
        </p:nvSpPr>
        <p:spPr>
          <a:xfrm>
            <a:off x="2560356" y="6229789"/>
            <a:ext cx="2506595" cy="252990"/>
          </a:xfrm>
          <a:custGeom>
            <a:avLst/>
            <a:gdLst/>
            <a:ahLst/>
            <a:cxnLst/>
            <a:rect l="l" t="t" r="r" b="b"/>
            <a:pathLst>
              <a:path w="9635565" h="972515">
                <a:moveTo>
                  <a:pt x="0" y="0"/>
                </a:moveTo>
                <a:lnTo>
                  <a:pt x="9635565" y="0"/>
                </a:lnTo>
                <a:lnTo>
                  <a:pt x="9635565" y="972515"/>
                </a:lnTo>
                <a:lnTo>
                  <a:pt x="0" y="972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920"/>
            </a:stretch>
          </a:blipFill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51AD461-A821-EEF1-437C-4709F857CCC1}"/>
              </a:ext>
            </a:extLst>
          </p:cNvPr>
          <p:cNvSpPr/>
          <p:nvPr/>
        </p:nvSpPr>
        <p:spPr>
          <a:xfrm>
            <a:off x="5066951" y="6229789"/>
            <a:ext cx="2250844" cy="252990"/>
          </a:xfrm>
          <a:custGeom>
            <a:avLst/>
            <a:gdLst/>
            <a:ahLst/>
            <a:cxnLst/>
            <a:rect l="l" t="t" r="r" b="b"/>
            <a:pathLst>
              <a:path w="8652435" h="972515">
                <a:moveTo>
                  <a:pt x="0" y="0"/>
                </a:moveTo>
                <a:lnTo>
                  <a:pt x="8652435" y="0"/>
                </a:lnTo>
                <a:lnTo>
                  <a:pt x="8652435" y="972515"/>
                </a:lnTo>
                <a:lnTo>
                  <a:pt x="0" y="972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4682"/>
            </a:stretch>
          </a:blipFill>
        </p:spPr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F96709A-DB80-99C3-1953-043B678EE863}"/>
              </a:ext>
            </a:extLst>
          </p:cNvPr>
          <p:cNvSpPr txBox="1"/>
          <p:nvPr/>
        </p:nvSpPr>
        <p:spPr>
          <a:xfrm>
            <a:off x="6600904" y="2109824"/>
            <a:ext cx="4962256" cy="263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Lorem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ipsum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dolor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sit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amet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consectetur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adipiscing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elit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.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Aenean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at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magna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odio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.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Pellentesque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habitant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morbi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tristique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senectus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et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netus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et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malesuada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fames ac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turpis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egestas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.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Pellentesque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habitant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morbi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tristique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senectus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et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netus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et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malesuada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fames ac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turpis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600" b="1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egestas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Open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36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CF2F22E-1C2B-A643-B957-59E3965F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" y="0"/>
            <a:ext cx="12184901" cy="685933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B6A47F2-19B1-CF7E-4153-0B9463DF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8600"/>
            <a:ext cx="10224008" cy="1107996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70C0"/>
                </a:solidFill>
              </a:rPr>
              <a:t>Lorem</a:t>
            </a:r>
            <a:r>
              <a:rPr lang="pt-BR" sz="3200" b="1" dirty="0">
                <a:solidFill>
                  <a:srgbClr val="0070C0"/>
                </a:solidFill>
              </a:rPr>
              <a:t> Ipsum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2000" dirty="0" err="1">
                <a:solidFill>
                  <a:srgbClr val="0070C0"/>
                </a:solidFill>
              </a:rPr>
              <a:t>Lorem</a:t>
            </a:r>
            <a:r>
              <a:rPr lang="pt-BR" sz="2000" dirty="0">
                <a:solidFill>
                  <a:srgbClr val="0070C0"/>
                </a:solidFill>
              </a:rPr>
              <a:t> Ipsum </a:t>
            </a:r>
            <a:r>
              <a:rPr lang="pt-BR" sz="2000" dirty="0" err="1">
                <a:solidFill>
                  <a:srgbClr val="0070C0"/>
                </a:solidFill>
              </a:rPr>
              <a:t>Dolor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Sit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5612EF-2500-0182-7657-AACD6E37BDFF}"/>
              </a:ext>
            </a:extLst>
          </p:cNvPr>
          <p:cNvSpPr txBox="1"/>
          <p:nvPr/>
        </p:nvSpPr>
        <p:spPr>
          <a:xfrm>
            <a:off x="628840" y="1565196"/>
            <a:ext cx="5900835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2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1056D2D-F7A9-8C91-E94C-8918141A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840" y="6178486"/>
            <a:ext cx="1552575" cy="371475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C6C8BE18-2634-6F23-3C3F-D2CB7FD423C0}"/>
              </a:ext>
            </a:extLst>
          </p:cNvPr>
          <p:cNvSpPr/>
          <p:nvPr/>
        </p:nvSpPr>
        <p:spPr>
          <a:xfrm>
            <a:off x="2560356" y="6229789"/>
            <a:ext cx="2506595" cy="252990"/>
          </a:xfrm>
          <a:custGeom>
            <a:avLst/>
            <a:gdLst/>
            <a:ahLst/>
            <a:cxnLst/>
            <a:rect l="l" t="t" r="r" b="b"/>
            <a:pathLst>
              <a:path w="9635565" h="972515">
                <a:moveTo>
                  <a:pt x="0" y="0"/>
                </a:moveTo>
                <a:lnTo>
                  <a:pt x="9635565" y="0"/>
                </a:lnTo>
                <a:lnTo>
                  <a:pt x="9635565" y="972515"/>
                </a:lnTo>
                <a:lnTo>
                  <a:pt x="0" y="972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920"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20C4AD4-0CBD-9588-3ACB-3112C7BEEEB5}"/>
              </a:ext>
            </a:extLst>
          </p:cNvPr>
          <p:cNvSpPr/>
          <p:nvPr/>
        </p:nvSpPr>
        <p:spPr>
          <a:xfrm>
            <a:off x="5066951" y="6229789"/>
            <a:ext cx="2250844" cy="252990"/>
          </a:xfrm>
          <a:custGeom>
            <a:avLst/>
            <a:gdLst/>
            <a:ahLst/>
            <a:cxnLst/>
            <a:rect l="l" t="t" r="r" b="b"/>
            <a:pathLst>
              <a:path w="8652435" h="972515">
                <a:moveTo>
                  <a:pt x="0" y="0"/>
                </a:moveTo>
                <a:lnTo>
                  <a:pt x="8652435" y="0"/>
                </a:lnTo>
                <a:lnTo>
                  <a:pt x="8652435" y="972515"/>
                </a:lnTo>
                <a:lnTo>
                  <a:pt x="0" y="9725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4682"/>
            </a:stretch>
          </a:blipFill>
        </p:spPr>
      </p:sp>
    </p:spTree>
    <p:extLst>
      <p:ext uri="{BB962C8B-B14F-4D97-AF65-F5344CB8AC3E}">
        <p14:creationId xmlns:p14="http://schemas.microsoft.com/office/powerpoint/2010/main" val="143586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026574B-4E08-9C2C-CE7F-333B6D52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840" y="6178486"/>
            <a:ext cx="1552575" cy="3714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F27C50C-8B61-221D-8A99-CF479F22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8600"/>
            <a:ext cx="10224008" cy="1107996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0070C0"/>
                </a:solidFill>
              </a:rPr>
              <a:t>Lorem</a:t>
            </a:r>
            <a:r>
              <a:rPr lang="pt-BR" sz="3200" b="1" dirty="0">
                <a:solidFill>
                  <a:srgbClr val="0070C0"/>
                </a:solidFill>
              </a:rPr>
              <a:t> Ipsum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2000" dirty="0" err="1">
                <a:solidFill>
                  <a:srgbClr val="0070C0"/>
                </a:solidFill>
              </a:rPr>
              <a:t>Lorem</a:t>
            </a:r>
            <a:r>
              <a:rPr lang="pt-BR" sz="2000" dirty="0">
                <a:solidFill>
                  <a:srgbClr val="0070C0"/>
                </a:solidFill>
              </a:rPr>
              <a:t> Ipsum </a:t>
            </a:r>
            <a:r>
              <a:rPr lang="pt-BR" sz="2000" dirty="0" err="1">
                <a:solidFill>
                  <a:srgbClr val="0070C0"/>
                </a:solidFill>
              </a:rPr>
              <a:t>Dolor</a:t>
            </a:r>
            <a:r>
              <a:rPr lang="pt-BR" sz="2000" dirty="0">
                <a:solidFill>
                  <a:srgbClr val="0070C0"/>
                </a:solidFill>
              </a:rPr>
              <a:t> </a:t>
            </a:r>
            <a:r>
              <a:rPr lang="pt-BR" sz="2000" dirty="0" err="1">
                <a:solidFill>
                  <a:srgbClr val="0070C0"/>
                </a:solidFill>
              </a:rPr>
              <a:t>Sit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7A3FA4-EFA6-4ADB-4A91-9ABFEEAC69BD}"/>
              </a:ext>
            </a:extLst>
          </p:cNvPr>
          <p:cNvSpPr txBox="1"/>
          <p:nvPr/>
        </p:nvSpPr>
        <p:spPr>
          <a:xfrm>
            <a:off x="628840" y="1565196"/>
            <a:ext cx="8640890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100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Lorem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Aenean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magna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odio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Pellentesque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habitant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morbi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senectus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netus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malesuada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fames ac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turpis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egestas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In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semper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varius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libero vitae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maximus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Quisque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volutpat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purus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iaculis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tellus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interdum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pt-BR" sz="1100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eget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entury Gothic Pro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FFC2393D-7E3C-85AF-2B2E-78A051EF41AB}"/>
              </a:ext>
            </a:extLst>
          </p:cNvPr>
          <p:cNvSpPr/>
          <p:nvPr/>
        </p:nvSpPr>
        <p:spPr>
          <a:xfrm>
            <a:off x="2560356" y="6229789"/>
            <a:ext cx="2506595" cy="252990"/>
          </a:xfrm>
          <a:custGeom>
            <a:avLst/>
            <a:gdLst/>
            <a:ahLst/>
            <a:cxnLst/>
            <a:rect l="l" t="t" r="r" b="b"/>
            <a:pathLst>
              <a:path w="9635565" h="972515">
                <a:moveTo>
                  <a:pt x="0" y="0"/>
                </a:moveTo>
                <a:lnTo>
                  <a:pt x="9635565" y="0"/>
                </a:lnTo>
                <a:lnTo>
                  <a:pt x="9635565" y="972515"/>
                </a:lnTo>
                <a:lnTo>
                  <a:pt x="0" y="9725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920"/>
            </a:stretch>
          </a:blipFill>
        </p:spPr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444C296-0CE1-F0E0-F752-A808D3B92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48" y="0"/>
            <a:ext cx="1154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:a16="http://schemas.microsoft.com/office/drawing/2014/main" id="{A2DBC322-C0CD-5EFD-4BFE-16C73078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" y="0"/>
            <a:ext cx="12184901" cy="685933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740DF23-D413-0DF9-BC9E-106AC5181839}"/>
              </a:ext>
            </a:extLst>
          </p:cNvPr>
          <p:cNvSpPr txBox="1"/>
          <p:nvPr/>
        </p:nvSpPr>
        <p:spPr>
          <a:xfrm>
            <a:off x="3291722" y="3052795"/>
            <a:ext cx="5608556" cy="3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@loremipslum                        @loremipslum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3F08E8-7AA8-740E-8DC9-F05702AC48DC}"/>
              </a:ext>
            </a:extLst>
          </p:cNvPr>
          <p:cNvSpPr txBox="1"/>
          <p:nvPr/>
        </p:nvSpPr>
        <p:spPr>
          <a:xfrm>
            <a:off x="2728058" y="745390"/>
            <a:ext cx="6735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Montserrat Light" panose="00000400000000000000" pitchFamily="50" charset="0"/>
              </a:rPr>
              <a:t>OB</a:t>
            </a:r>
            <a:r>
              <a:rPr lang="pt-BR" sz="8000" dirty="0">
                <a:solidFill>
                  <a:schemeClr val="bg1"/>
                </a:solidFill>
                <a:latin typeface="Montserrat" panose="02000505000000020004" pitchFamily="2" charset="0"/>
              </a:rPr>
              <a:t>RI</a:t>
            </a:r>
            <a:r>
              <a:rPr lang="pt-BR" sz="8000" b="1" dirty="0">
                <a:solidFill>
                  <a:schemeClr val="bg1"/>
                </a:solidFill>
                <a:latin typeface="Montserrat Medium" panose="00000600000000000000" pitchFamily="50" charset="0"/>
              </a:rPr>
              <a:t>GA</a:t>
            </a:r>
            <a:r>
              <a:rPr lang="pt-BR" sz="80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DO</a:t>
            </a:r>
            <a:r>
              <a:rPr lang="pt-BR" sz="8000" dirty="0">
                <a:solidFill>
                  <a:schemeClr val="bg1"/>
                </a:solidFill>
                <a:latin typeface="Montserrat Black" panose="00000A00000000000000" pitchFamily="50" charset="0"/>
              </a:rPr>
              <a:t>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6C7976-212A-93B5-BA99-37C1B26F156F}"/>
              </a:ext>
            </a:extLst>
          </p:cNvPr>
          <p:cNvSpPr txBox="1"/>
          <p:nvPr/>
        </p:nvSpPr>
        <p:spPr>
          <a:xfrm>
            <a:off x="3838303" y="2214653"/>
            <a:ext cx="45153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Lorem</a:t>
            </a:r>
            <a:r>
              <a:rPr lang="pt-BR" sz="2400" dirty="0">
                <a:solidFill>
                  <a:schemeClr val="bg1"/>
                </a:solidFill>
                <a:latin typeface="Montserrat Black" panose="00000A00000000000000" pitchFamily="50" charset="0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Montserrat Black" panose="00000A00000000000000" pitchFamily="50" charset="0"/>
              </a:rPr>
              <a:t>Ipslum</a:t>
            </a:r>
            <a:endParaRPr lang="pt-BR" sz="2400" dirty="0">
              <a:solidFill>
                <a:schemeClr val="bg1"/>
              </a:solidFill>
              <a:latin typeface="Montserrat Black" panose="00000A00000000000000" pitchFamily="50" charset="0"/>
            </a:endParaRP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Montserrat Light" panose="00000400000000000000" pitchFamily="50" charset="0"/>
              </a:rPr>
              <a:t>Ministro do Turismo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B2C4D9-FD87-15D9-26B4-6890E06E96B9}"/>
              </a:ext>
            </a:extLst>
          </p:cNvPr>
          <p:cNvSpPr txBox="1"/>
          <p:nvPr/>
        </p:nvSpPr>
        <p:spPr>
          <a:xfrm>
            <a:off x="3933837" y="4318930"/>
            <a:ext cx="4324327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@mturismo                               @mturismo</a:t>
            </a:r>
          </a:p>
          <a:p>
            <a:pPr algn="ctr">
              <a:lnSpc>
                <a:spcPct val="200000"/>
              </a:lnSpc>
            </a:pP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MinisteriodoTurismo</a:t>
            </a:r>
            <a:r>
              <a:rPr lang="pt-BR" sz="1200" dirty="0">
                <a:solidFill>
                  <a:schemeClr val="bg1"/>
                </a:solidFill>
                <a:latin typeface="Montserrat Medium" panose="00000600000000000000" pitchFamily="50" charset="0"/>
              </a:rPr>
              <a:t>              /</a:t>
            </a:r>
            <a:r>
              <a:rPr lang="pt-BR" sz="1200" dirty="0" err="1">
                <a:solidFill>
                  <a:schemeClr val="bg1"/>
                </a:solidFill>
                <a:latin typeface="Montserrat Medium" panose="00000600000000000000" pitchFamily="50" charset="0"/>
              </a:rPr>
              <a:t>MinistérioDoTurismo</a:t>
            </a:r>
            <a:endParaRPr lang="pt-BR" sz="12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529526C-D7A4-B93A-3DCF-43D47E7B453D}"/>
              </a:ext>
            </a:extLst>
          </p:cNvPr>
          <p:cNvSpPr/>
          <p:nvPr/>
        </p:nvSpPr>
        <p:spPr>
          <a:xfrm>
            <a:off x="4027678" y="3160119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B7242F52-7050-20A6-D84B-BEF14B56D03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2" y="3189490"/>
            <a:ext cx="162613" cy="162613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DE63326-82D0-942E-9765-88AC6F0451AA}"/>
              </a:ext>
            </a:extLst>
          </p:cNvPr>
          <p:cNvSpPr/>
          <p:nvPr/>
        </p:nvSpPr>
        <p:spPr>
          <a:xfrm>
            <a:off x="6235056" y="3156335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Logotipo, Ícone&#10;&#10;Descrição gerada automaticamente">
            <a:extLst>
              <a:ext uri="{FF2B5EF4-FFF2-40B4-BE49-F238E27FC236}">
                <a16:creationId xmlns:a16="http://schemas.microsoft.com/office/drawing/2014/main" id="{22D50650-E98C-A2C5-9B0A-077CD1B749F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16" y="3192741"/>
            <a:ext cx="194485" cy="158019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09B62D54-AE4A-0DCA-8EB7-42176BB704F1}"/>
              </a:ext>
            </a:extLst>
          </p:cNvPr>
          <p:cNvSpPr/>
          <p:nvPr/>
        </p:nvSpPr>
        <p:spPr>
          <a:xfrm>
            <a:off x="4242343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F253257E-3376-741C-4562-83373542A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44" y="5763056"/>
            <a:ext cx="1752112" cy="425645"/>
          </a:xfrm>
          <a:prstGeom prst="rect">
            <a:avLst/>
          </a:prstGeom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3314452-E589-B5C1-4372-5E002D7CA9D5}"/>
              </a:ext>
            </a:extLst>
          </p:cNvPr>
          <p:cNvSpPr/>
          <p:nvPr/>
        </p:nvSpPr>
        <p:spPr>
          <a:xfrm>
            <a:off x="6433855" y="4477421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53D9839-7324-C180-FA18-E85D13A659F8}"/>
              </a:ext>
            </a:extLst>
          </p:cNvPr>
          <p:cNvSpPr/>
          <p:nvPr/>
        </p:nvSpPr>
        <p:spPr>
          <a:xfrm>
            <a:off x="3819376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59F02BD0-D619-2098-B15E-C473AFFCE18B}"/>
              </a:ext>
            </a:extLst>
          </p:cNvPr>
          <p:cNvSpPr/>
          <p:nvPr/>
        </p:nvSpPr>
        <p:spPr>
          <a:xfrm>
            <a:off x="6073183" y="4824108"/>
            <a:ext cx="228922" cy="228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Logotipo, Ícone&#10;&#10;Descrição gerada automaticamente">
            <a:extLst>
              <a:ext uri="{FF2B5EF4-FFF2-40B4-BE49-F238E27FC236}">
                <a16:creationId xmlns:a16="http://schemas.microsoft.com/office/drawing/2014/main" id="{1D85FDEA-4335-E388-2A5A-B7D8584B4B7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33" y="4512872"/>
            <a:ext cx="194485" cy="158019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0D44E6AD-8314-889C-DEBD-616CB737693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50" y="4512872"/>
            <a:ext cx="162613" cy="162613"/>
          </a:xfrm>
          <a:prstGeom prst="rect">
            <a:avLst/>
          </a:prstGeom>
        </p:spPr>
      </p:pic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47574459-4140-21E7-CB76-B843B04F246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19" y="4851773"/>
            <a:ext cx="98951" cy="196367"/>
          </a:xfrm>
          <a:prstGeom prst="rect">
            <a:avLst/>
          </a:prstGeom>
        </p:spPr>
      </p:pic>
      <p:pic>
        <p:nvPicPr>
          <p:cNvPr id="19" name="Imagem 18" descr="Logotipo, Ícone&#10;&#10;Descrição gerada automaticamente com confiança média">
            <a:extLst>
              <a:ext uri="{FF2B5EF4-FFF2-40B4-BE49-F238E27FC236}">
                <a16:creationId xmlns:a16="http://schemas.microsoft.com/office/drawing/2014/main" id="{F5BA7D1B-D23A-3A2A-C259-E63E4D8607C7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88" y="4856663"/>
            <a:ext cx="161578" cy="1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3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395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7" baseType="lpstr">
      <vt:lpstr>Arial</vt:lpstr>
      <vt:lpstr>Calibri</vt:lpstr>
      <vt:lpstr>Calibri Light</vt:lpstr>
      <vt:lpstr>Century Gothic Pro</vt:lpstr>
      <vt:lpstr>Montserrat</vt:lpstr>
      <vt:lpstr>Montserrat Black</vt:lpstr>
      <vt:lpstr>Montserrat ExtraBold</vt:lpstr>
      <vt:lpstr>Montserrat Light</vt:lpstr>
      <vt:lpstr>Montserrat Medium</vt:lpstr>
      <vt:lpstr>Montserrat SemiBold</vt:lpstr>
      <vt:lpstr>Open Sans</vt:lpstr>
      <vt:lpstr>Tema do Office</vt:lpstr>
      <vt:lpstr>MINISTÉRIO DO TURISMO  LOREM IPSUM DOLOR SIT</vt:lpstr>
      <vt:lpstr>Lorem Ipsum Lorem Ipsum Dolor Sit</vt:lpstr>
      <vt:lpstr>Lorem Ipsum Lorem Ipsum Dolor Sit</vt:lpstr>
      <vt:lpstr>Lorem Ipsum Lorem Ipsum Dolor Sit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Felipe Dias</dc:creator>
  <cp:lastModifiedBy>Felipe Dias</cp:lastModifiedBy>
  <cp:revision>4</cp:revision>
  <dcterms:created xsi:type="dcterms:W3CDTF">2025-06-02T17:13:15Z</dcterms:created>
  <dcterms:modified xsi:type="dcterms:W3CDTF">2025-06-03T20:33:42Z</dcterms:modified>
</cp:coreProperties>
</file>