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16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6D06F-F76B-47AA-8EB5-B867A0A35F07}" type="datetimeFigureOut">
              <a:rPr lang="pt-BR" smtClean="0"/>
              <a:t>03/06/2025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D9F6A-E9B8-4A2D-86BB-30849B3AC2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032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D9F6A-E9B8-4A2D-86BB-30849B3AC2F0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78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B1BF3D-02A1-4E98-656E-2A775697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9C57B58-8FA9-EE8A-A264-4D99768200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2A6DD47-5F51-7527-D27B-44348B927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A413-E0DC-41DF-8A68-39A2F273538A}" type="datetimeFigureOut">
              <a:rPr lang="pt-BR" smtClean="0"/>
              <a:t>03/06/2025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294BA2D-88CC-F4B5-5280-C0E2D250C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758F6BD-A768-EE86-5C69-1ED374D0C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297-FAD8-403A-9F06-876C67F9B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0890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503FB2-40C4-606F-936E-80BBF8635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B167D91-457A-FA91-1E68-4C9C506258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81384A0-D1DB-16B6-5766-1DF53719B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A413-E0DC-41DF-8A68-39A2F273538A}" type="datetimeFigureOut">
              <a:rPr lang="pt-BR" smtClean="0"/>
              <a:t>03/06/2025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F990AF1-169F-169B-B288-173634A20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E8C23F-69C3-6664-4E7A-DCB2F61D0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297-FAD8-403A-9F06-876C67F9B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6148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11CA8D6-9261-03A6-07B1-591F2529BF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096A1F8-69B9-AF3B-BF99-A836E61965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AD37077-F634-B144-5675-96DDE5AE9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A413-E0DC-41DF-8A68-39A2F273538A}" type="datetimeFigureOut">
              <a:rPr lang="pt-BR" smtClean="0"/>
              <a:t>03/06/2025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771B684-FD70-5197-0664-30FBA0054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301FAA-BA0C-0FA4-024B-D510AED19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297-FAD8-403A-9F06-876C67F9B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089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0DB6DD-9EF0-A2F6-FDB5-B3BB17BAB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73920B-0807-0EC4-E2A4-5E5D81EA2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114B72E-28BB-39F3-F5B9-21C5DF27F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A413-E0DC-41DF-8A68-39A2F273538A}" type="datetimeFigureOut">
              <a:rPr lang="pt-BR" smtClean="0"/>
              <a:t>03/06/2025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578FE4E-E7C4-C7B5-0699-955D13C7A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FE4592-C65B-DE46-77E6-7263A7A41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297-FAD8-403A-9F06-876C67F9B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0770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070679-09C5-C0C7-A5C9-56BAB396A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EADF9A6-6E5D-5744-4CFD-6DE8F97B7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58B892E-E27C-3669-A2E1-898FD5998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A413-E0DC-41DF-8A68-39A2F273538A}" type="datetimeFigureOut">
              <a:rPr lang="pt-BR" smtClean="0"/>
              <a:t>03/06/2025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E0FC731-5701-7CBB-2A73-A0F44CCA0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24599BD-BC35-380A-2AAD-443422499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297-FAD8-403A-9F06-876C67F9B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4654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77AAA9-D06D-95C5-FE39-D3A5C6570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0F359F-4816-40E4-1992-43315C2220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9AE8B7B-FF9F-DFB5-425C-4ACC42CE4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C5900DB-1C84-280B-0838-1BB58AF3B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A413-E0DC-41DF-8A68-39A2F273538A}" type="datetimeFigureOut">
              <a:rPr lang="pt-BR" smtClean="0"/>
              <a:t>03/06/2025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8E58044-FF0B-A229-AD1C-433557DEA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8CDFE60-B29E-B3A3-43EE-63612CF71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297-FAD8-403A-9F06-876C67F9B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182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E3FF40-7E69-4844-794D-FD664AE53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8BE35AA-2B1F-29C8-31C4-1D5D5A332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5E4E252-7143-2BD5-0056-70F9DB624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FF72384-069E-618A-E205-591CFA99C0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F90E84E-025B-4C6C-5E91-F7F7BFF870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F939BDA-DCEE-2CF5-FE49-0EAB87CFC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A413-E0DC-41DF-8A68-39A2F273538A}" type="datetimeFigureOut">
              <a:rPr lang="pt-BR" smtClean="0"/>
              <a:t>03/06/2025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7A9CB71-D4CA-58BC-F67C-681617CEE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ACEA3AE-5172-1ECF-9A44-A65A0026C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297-FAD8-403A-9F06-876C67F9B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2375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65670C-BF69-DBB5-525F-3489B9243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B431A6B-32DD-202D-0E1E-E86F9E86E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A413-E0DC-41DF-8A68-39A2F273538A}" type="datetimeFigureOut">
              <a:rPr lang="pt-BR" smtClean="0"/>
              <a:t>03/06/2025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7E818CA-CFC1-7266-5A24-A2DA4D5BE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C9406ED-99ED-1811-A293-7F14C76D1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297-FAD8-403A-9F06-876C67F9B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633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5BD1F63-C634-0F52-8654-D3B7F39D0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A413-E0DC-41DF-8A68-39A2F273538A}" type="datetimeFigureOut">
              <a:rPr lang="pt-BR" smtClean="0"/>
              <a:t>03/06/2025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F106840-8EE8-4FA5-71C5-DD6FADEAD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0F5F7EC-E9B8-FDF2-43C7-AAF49800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297-FAD8-403A-9F06-876C67F9B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7956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847851-C8FA-8C56-B8F7-C75ACCE7A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74CB4B-0C0C-D5F5-8451-451DBDDAC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567AF91-A4CA-320A-5645-DB6BFF732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76C3CEE-8F8A-5D48-B226-AAD6A0124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A413-E0DC-41DF-8A68-39A2F273538A}" type="datetimeFigureOut">
              <a:rPr lang="pt-BR" smtClean="0"/>
              <a:t>03/06/2025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3E68D2-02AF-59BD-0AE8-2EACEE9C4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5E8E762-CBBA-994C-95D4-97D7385F9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297-FAD8-403A-9F06-876C67F9B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2232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5248C6-9735-4305-6C7A-BF677337A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F5AC0E9-AE91-6C91-8098-D61DFD4597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E59CA3A-CEA3-B136-3101-72A00EC02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5E06B20-BFC2-4F0D-FE5D-B1826AC3A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A413-E0DC-41DF-8A68-39A2F273538A}" type="datetimeFigureOut">
              <a:rPr lang="pt-BR" smtClean="0"/>
              <a:t>03/06/2025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8B28C07-1624-4461-7492-B572006FC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F5A5F81-9FAC-4DF8-FAAA-5F2AA8C3C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297-FAD8-403A-9F06-876C67F9B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4240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165DDDE-7EE5-B4B8-A074-080D25BBA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63A6A92-DC4A-59BC-E2EE-5E09458E2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1D92DD5-045D-DADF-AA97-39B531AF17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1A413-E0DC-41DF-8A68-39A2F273538A}" type="datetimeFigureOut">
              <a:rPr lang="pt-BR" smtClean="0"/>
              <a:t>03/06/2025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D7A63B-37D0-AEF1-CDC7-4B3F4FB9AE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D3D5C54-F855-94ED-627A-37D8E37BD3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75297-FAD8-403A-9F06-876C67F9B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7865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2E0E17F-040D-D26D-C069-1A8BEF2C7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2534" cy="6858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4849BB5-2C8D-61BE-BD39-7AB74FAA0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"/>
          <a:stretch/>
        </p:blipFill>
        <p:spPr>
          <a:xfrm>
            <a:off x="0" y="-1"/>
            <a:ext cx="11764078" cy="6857999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E1CD4720-851C-6ACE-7FB8-1720C32DF6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1985" y="2760215"/>
            <a:ext cx="4055020" cy="2898153"/>
          </a:xfrm>
        </p:spPr>
        <p:txBody>
          <a:bodyPr>
            <a:noAutofit/>
          </a:bodyPr>
          <a:lstStyle/>
          <a:p>
            <a:pPr algn="l"/>
            <a:r>
              <a:rPr lang="pt-BR" sz="1200" b="1" spc="300" dirty="0">
                <a:solidFill>
                  <a:schemeClr val="bg1"/>
                </a:solidFill>
                <a:latin typeface="Montserrat Light" panose="00000400000000000000" pitchFamily="50" charset="0"/>
              </a:rPr>
              <a:t>MINISTÉRIO DO TURISMO</a:t>
            </a:r>
            <a:br>
              <a:rPr lang="pt-BR" sz="3200" dirty="0">
                <a:solidFill>
                  <a:schemeClr val="bg1"/>
                </a:solidFill>
                <a:latin typeface="Montserrat Light" panose="00000400000000000000" pitchFamily="50" charset="0"/>
              </a:rPr>
            </a:br>
            <a:br>
              <a:rPr lang="pt-BR" sz="4000" dirty="0">
                <a:solidFill>
                  <a:schemeClr val="bg1"/>
                </a:solidFill>
                <a:latin typeface="Montserrat Light" panose="00000400000000000000" pitchFamily="50" charset="0"/>
              </a:rPr>
            </a:br>
            <a:r>
              <a:rPr lang="pt-BR" sz="4400" b="1" dirty="0">
                <a:solidFill>
                  <a:schemeClr val="bg1"/>
                </a:solidFill>
                <a:latin typeface="Montserrat Black" panose="00000A00000000000000" pitchFamily="50" charset="0"/>
                <a:ea typeface="+mn-ea"/>
                <a:cs typeface="+mn-cs"/>
              </a:rPr>
              <a:t>LOREM</a:t>
            </a:r>
            <a:br>
              <a:rPr lang="pt-BR" sz="4400" b="1" dirty="0">
                <a:solidFill>
                  <a:schemeClr val="bg1"/>
                </a:solidFill>
                <a:latin typeface="Montserrat Black" panose="00000A00000000000000" pitchFamily="50" charset="0"/>
                <a:ea typeface="+mn-ea"/>
                <a:cs typeface="+mn-cs"/>
              </a:rPr>
            </a:br>
            <a:r>
              <a:rPr lang="pt-BR" sz="4400" b="1" dirty="0">
                <a:solidFill>
                  <a:schemeClr val="bg1"/>
                </a:solidFill>
                <a:latin typeface="Montserrat Black" panose="00000A00000000000000" pitchFamily="50" charset="0"/>
                <a:ea typeface="+mn-ea"/>
                <a:cs typeface="+mn-cs"/>
              </a:rPr>
              <a:t>IPSUM</a:t>
            </a:r>
            <a:br>
              <a:rPr lang="pt-BR" sz="4400" b="1" dirty="0">
                <a:solidFill>
                  <a:schemeClr val="bg1"/>
                </a:solidFill>
                <a:latin typeface="Montserrat Black" panose="00000A00000000000000" pitchFamily="50" charset="0"/>
                <a:ea typeface="+mn-ea"/>
                <a:cs typeface="+mn-cs"/>
              </a:rPr>
            </a:br>
            <a:r>
              <a:rPr lang="pt-BR" sz="4400" b="1" dirty="0">
                <a:solidFill>
                  <a:schemeClr val="bg1"/>
                </a:solidFill>
                <a:latin typeface="Montserrat Black" panose="00000A00000000000000" pitchFamily="50" charset="0"/>
                <a:ea typeface="+mn-ea"/>
                <a:cs typeface="+mn-cs"/>
              </a:rPr>
              <a:t>DOLOR SIT</a:t>
            </a:r>
            <a:endParaRPr lang="pt-BR" sz="2800" b="1" dirty="0">
              <a:solidFill>
                <a:schemeClr val="bg1"/>
              </a:solidFill>
              <a:latin typeface="Montserrat Black" panose="00000A00000000000000" pitchFamily="50" charset="0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01C8711-583E-174B-CD90-72703349B769}"/>
              </a:ext>
            </a:extLst>
          </p:cNvPr>
          <p:cNvSpPr txBox="1"/>
          <p:nvPr/>
        </p:nvSpPr>
        <p:spPr>
          <a:xfrm>
            <a:off x="6170220" y="1199632"/>
            <a:ext cx="4605212" cy="1023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400" b="1" spc="300" dirty="0" err="1">
                <a:solidFill>
                  <a:schemeClr val="bg1"/>
                </a:solidFill>
                <a:latin typeface="Montserrat Light" panose="00000400000000000000" pitchFamily="50" charset="0"/>
              </a:rPr>
              <a:t>Lorem</a:t>
            </a:r>
            <a:r>
              <a:rPr lang="pt-BR" sz="1400" b="1" spc="300" dirty="0">
                <a:solidFill>
                  <a:schemeClr val="bg1"/>
                </a:solidFill>
                <a:latin typeface="Montserrat Light" panose="00000400000000000000" pitchFamily="50" charset="0"/>
              </a:rPr>
              <a:t> ipsum </a:t>
            </a:r>
            <a:r>
              <a:rPr lang="pt-BR" sz="1400" b="1" spc="300" dirty="0" err="1">
                <a:solidFill>
                  <a:schemeClr val="bg1"/>
                </a:solidFill>
                <a:latin typeface="Montserrat Light" panose="00000400000000000000" pitchFamily="50" charset="0"/>
              </a:rPr>
              <a:t>dolor</a:t>
            </a:r>
            <a:r>
              <a:rPr lang="pt-BR" sz="1400" b="1" spc="300" dirty="0">
                <a:solidFill>
                  <a:schemeClr val="bg1"/>
                </a:solidFill>
                <a:latin typeface="Montserrat Light" panose="00000400000000000000" pitchFamily="50" charset="0"/>
              </a:rPr>
              <a:t> </a:t>
            </a:r>
            <a:r>
              <a:rPr lang="pt-BR" sz="1400" b="1" spc="300" dirty="0" err="1">
                <a:solidFill>
                  <a:schemeClr val="bg1"/>
                </a:solidFill>
                <a:latin typeface="Montserrat Light" panose="00000400000000000000" pitchFamily="50" charset="0"/>
              </a:rPr>
              <a:t>sit</a:t>
            </a:r>
            <a:r>
              <a:rPr lang="pt-BR" sz="1400" b="1" spc="300" dirty="0">
                <a:solidFill>
                  <a:schemeClr val="bg1"/>
                </a:solidFill>
                <a:latin typeface="Montserrat Light" panose="00000400000000000000" pitchFamily="50" charset="0"/>
              </a:rPr>
              <a:t> </a:t>
            </a:r>
            <a:r>
              <a:rPr lang="pt-BR" sz="1400" b="1" spc="300" dirty="0" err="1">
                <a:solidFill>
                  <a:schemeClr val="bg1"/>
                </a:solidFill>
                <a:latin typeface="Montserrat Light" panose="00000400000000000000" pitchFamily="50" charset="0"/>
              </a:rPr>
              <a:t>amet</a:t>
            </a:r>
            <a:r>
              <a:rPr lang="pt-BR" sz="1400" b="1" spc="300" dirty="0">
                <a:solidFill>
                  <a:schemeClr val="bg1"/>
                </a:solidFill>
                <a:latin typeface="Montserrat Light" panose="00000400000000000000" pitchFamily="50" charset="0"/>
              </a:rPr>
              <a:t>, </a:t>
            </a:r>
            <a:r>
              <a:rPr lang="pt-BR" sz="1400" b="1" spc="300" dirty="0" err="1">
                <a:solidFill>
                  <a:schemeClr val="bg1"/>
                </a:solidFill>
                <a:latin typeface="Montserrat Light" panose="00000400000000000000" pitchFamily="50" charset="0"/>
              </a:rPr>
              <a:t>consectetur</a:t>
            </a:r>
            <a:r>
              <a:rPr lang="pt-BR" sz="1400" b="1" spc="300" dirty="0">
                <a:solidFill>
                  <a:schemeClr val="bg1"/>
                </a:solidFill>
                <a:latin typeface="Montserrat Light" panose="00000400000000000000" pitchFamily="50" charset="0"/>
              </a:rPr>
              <a:t> </a:t>
            </a:r>
            <a:r>
              <a:rPr lang="pt-BR" sz="1400" b="1" spc="300" dirty="0" err="1">
                <a:solidFill>
                  <a:schemeClr val="bg1"/>
                </a:solidFill>
                <a:latin typeface="Montserrat Light" panose="00000400000000000000" pitchFamily="50" charset="0"/>
              </a:rPr>
              <a:t>adipiscing</a:t>
            </a:r>
            <a:r>
              <a:rPr lang="pt-BR" sz="1400" b="1" spc="300" dirty="0">
                <a:solidFill>
                  <a:schemeClr val="bg1"/>
                </a:solidFill>
                <a:latin typeface="Montserrat Light" panose="00000400000000000000" pitchFamily="50" charset="0"/>
              </a:rPr>
              <a:t> </a:t>
            </a:r>
            <a:r>
              <a:rPr lang="pt-BR" sz="1400" b="1" spc="300" dirty="0" err="1">
                <a:solidFill>
                  <a:schemeClr val="bg1"/>
                </a:solidFill>
                <a:latin typeface="Montserrat Light" panose="00000400000000000000" pitchFamily="50" charset="0"/>
              </a:rPr>
              <a:t>elit</a:t>
            </a:r>
            <a:r>
              <a:rPr lang="pt-BR" sz="1400" b="1" spc="300" dirty="0">
                <a:solidFill>
                  <a:schemeClr val="bg1"/>
                </a:solidFill>
                <a:latin typeface="Montserrat Light" panose="00000400000000000000" pitchFamily="50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pt-BR" sz="1400" b="1" spc="300" dirty="0">
                <a:solidFill>
                  <a:schemeClr val="bg1"/>
                </a:solidFill>
                <a:latin typeface="Montserrat SemiBold" panose="00000700000000000000" pitchFamily="50" charset="0"/>
              </a:rPr>
              <a:t>00.00.2025</a:t>
            </a:r>
          </a:p>
        </p:txBody>
      </p:sp>
      <p:pic>
        <p:nvPicPr>
          <p:cNvPr id="8" name="Imagem 7" descr="Gráfico&#10;&#10;Descrição gerada automaticamente">
            <a:extLst>
              <a:ext uri="{FF2B5EF4-FFF2-40B4-BE49-F238E27FC236}">
                <a16:creationId xmlns:a16="http://schemas.microsoft.com/office/drawing/2014/main" id="{2B6C5A0D-EB0A-CA35-11D1-F46BDD57AC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094"/>
            <a:ext cx="2824973" cy="66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55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5C3C9ADD-8010-5562-DA55-F792D0C35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840" y="6178486"/>
            <a:ext cx="1552575" cy="37147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255F74A-8FAD-E759-6222-3258C3161A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896" y="6364223"/>
            <a:ext cx="8058912" cy="16233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7719228-B2F0-E848-20D3-DD3BDF7269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31800" y="0"/>
            <a:ext cx="5234431" cy="135179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5A534E5B-16D4-16B0-1EF0-1C8AE32D9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28600"/>
            <a:ext cx="10224008" cy="1107996"/>
          </a:xfrm>
        </p:spPr>
        <p:txBody>
          <a:bodyPr>
            <a:normAutofit/>
          </a:bodyPr>
          <a:lstStyle/>
          <a:p>
            <a:r>
              <a:rPr lang="pt-BR" sz="3200" b="1" dirty="0" err="1">
                <a:solidFill>
                  <a:srgbClr val="0070C0"/>
                </a:solidFill>
              </a:rPr>
              <a:t>Lorem</a:t>
            </a:r>
            <a:r>
              <a:rPr lang="pt-BR" sz="3200" b="1" dirty="0">
                <a:solidFill>
                  <a:srgbClr val="0070C0"/>
                </a:solidFill>
              </a:rPr>
              <a:t> Ipsum</a:t>
            </a:r>
            <a:br>
              <a:rPr lang="pt-BR" sz="3600" b="1" dirty="0">
                <a:solidFill>
                  <a:srgbClr val="0070C0"/>
                </a:solidFill>
              </a:rPr>
            </a:br>
            <a:r>
              <a:rPr lang="pt-BR" sz="2000" dirty="0" err="1">
                <a:solidFill>
                  <a:srgbClr val="0070C0"/>
                </a:solidFill>
              </a:rPr>
              <a:t>Lorem</a:t>
            </a:r>
            <a:r>
              <a:rPr lang="pt-BR" sz="2000" dirty="0">
                <a:solidFill>
                  <a:srgbClr val="0070C0"/>
                </a:solidFill>
              </a:rPr>
              <a:t> Ipsum </a:t>
            </a:r>
            <a:r>
              <a:rPr lang="pt-BR" sz="2000" dirty="0" err="1">
                <a:solidFill>
                  <a:srgbClr val="0070C0"/>
                </a:solidFill>
              </a:rPr>
              <a:t>Dolor</a:t>
            </a:r>
            <a:r>
              <a:rPr lang="pt-BR" sz="2000" dirty="0">
                <a:solidFill>
                  <a:srgbClr val="0070C0"/>
                </a:solidFill>
              </a:rPr>
              <a:t> </a:t>
            </a:r>
            <a:r>
              <a:rPr lang="pt-BR" sz="2000" dirty="0" err="1">
                <a:solidFill>
                  <a:srgbClr val="0070C0"/>
                </a:solidFill>
              </a:rPr>
              <a:t>Sit</a:t>
            </a:r>
            <a:endParaRPr lang="pt-BR" sz="3600" dirty="0">
              <a:solidFill>
                <a:srgbClr val="0070C0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2A73AF6-7C1A-A045-26F3-64E7A223756D}"/>
              </a:ext>
            </a:extLst>
          </p:cNvPr>
          <p:cNvSpPr txBox="1"/>
          <p:nvPr/>
        </p:nvSpPr>
        <p:spPr>
          <a:xfrm>
            <a:off x="628840" y="1565196"/>
            <a:ext cx="5900835" cy="3110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Lorem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ipsum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dolor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sit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amet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,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consectetur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adipiscing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elit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.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Aenean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at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magna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odio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.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Pellentesque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habitant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morbi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tristique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senectus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et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netus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et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malesuada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fames ac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turpis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egestas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.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Pellentesque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habitant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morbi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tristique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senectus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et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netus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et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malesuada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fames ac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turpis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egestas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. In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semper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varius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libero vitae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maximus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.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Quisque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volutpat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volutpat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purus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,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eget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iaculis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tellus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interdum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eget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t-BR" sz="1200" b="0" i="0" dirty="0">
              <a:solidFill>
                <a:srgbClr val="000000"/>
              </a:solidFill>
              <a:effectLst/>
              <a:latin typeface="Open Sans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Lorem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ipsum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dolor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sit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amet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,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consectetur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adipiscing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elit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.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Aenean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at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magna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odio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.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Pellentesque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habitant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morbi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tristique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senectus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et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netus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et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malesuada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fames ac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turpis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egestas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.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Pellentesque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habitant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morbi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tristique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senectus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et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netus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et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malesuada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fames ac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turpis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egestas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. In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semper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varius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libero vitae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maximus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.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Quisque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volutpat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volutpat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purus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,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eget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iaculis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tellus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interdum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eget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.</a:t>
            </a: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  <a:latin typeface="Century Gothic Pro"/>
            </a:endParaRP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B6D329E-19EA-05AB-835E-E886A6D18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297-FAD8-403A-9F06-876C67F9BB77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6367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0467BA07-C518-6A1E-6454-29B562A55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840" y="6178486"/>
            <a:ext cx="1552575" cy="37147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2766293-E49D-5B44-6CFE-9B44CD40B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896" y="6364223"/>
            <a:ext cx="8058912" cy="16233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8C230AC-612A-0905-27EA-CDE382FF7C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31800" y="0"/>
            <a:ext cx="5234431" cy="135179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AB6A47F2-19B1-CF7E-4153-0B9463DF6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28600"/>
            <a:ext cx="10224008" cy="1107996"/>
          </a:xfrm>
        </p:spPr>
        <p:txBody>
          <a:bodyPr>
            <a:normAutofit/>
          </a:bodyPr>
          <a:lstStyle/>
          <a:p>
            <a:r>
              <a:rPr lang="pt-BR" sz="3200" b="1" dirty="0" err="1">
                <a:solidFill>
                  <a:srgbClr val="0070C0"/>
                </a:solidFill>
              </a:rPr>
              <a:t>Lorem</a:t>
            </a:r>
            <a:r>
              <a:rPr lang="pt-BR" sz="3200" b="1" dirty="0">
                <a:solidFill>
                  <a:srgbClr val="0070C0"/>
                </a:solidFill>
              </a:rPr>
              <a:t> Ipsum</a:t>
            </a:r>
            <a:br>
              <a:rPr lang="pt-BR" sz="3600" b="1" dirty="0">
                <a:solidFill>
                  <a:srgbClr val="0070C0"/>
                </a:solidFill>
              </a:rPr>
            </a:br>
            <a:r>
              <a:rPr lang="pt-BR" sz="2000" dirty="0" err="1">
                <a:solidFill>
                  <a:srgbClr val="0070C0"/>
                </a:solidFill>
              </a:rPr>
              <a:t>Lorem</a:t>
            </a:r>
            <a:r>
              <a:rPr lang="pt-BR" sz="2000" dirty="0">
                <a:solidFill>
                  <a:srgbClr val="0070C0"/>
                </a:solidFill>
              </a:rPr>
              <a:t> Ipsum </a:t>
            </a:r>
            <a:r>
              <a:rPr lang="pt-BR" sz="2000" dirty="0" err="1">
                <a:solidFill>
                  <a:srgbClr val="0070C0"/>
                </a:solidFill>
              </a:rPr>
              <a:t>Dolor</a:t>
            </a:r>
            <a:r>
              <a:rPr lang="pt-BR" sz="2000" dirty="0">
                <a:solidFill>
                  <a:srgbClr val="0070C0"/>
                </a:solidFill>
              </a:rPr>
              <a:t> </a:t>
            </a:r>
            <a:r>
              <a:rPr lang="pt-BR" sz="2000" dirty="0" err="1">
                <a:solidFill>
                  <a:srgbClr val="0070C0"/>
                </a:solidFill>
              </a:rPr>
              <a:t>Sit</a:t>
            </a:r>
            <a:endParaRPr lang="pt-BR" sz="3600" dirty="0">
              <a:solidFill>
                <a:srgbClr val="0070C0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C5612EF-2500-0182-7657-AACD6E37BDFF}"/>
              </a:ext>
            </a:extLst>
          </p:cNvPr>
          <p:cNvSpPr txBox="1"/>
          <p:nvPr/>
        </p:nvSpPr>
        <p:spPr>
          <a:xfrm>
            <a:off x="628840" y="1565196"/>
            <a:ext cx="5900835" cy="2279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Lorem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ipsum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dolor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sit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amet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,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consectetur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adipiscing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elit</a:t>
            </a:r>
            <a:endParaRPr lang="pt-BR" sz="1200" b="0" i="0" dirty="0">
              <a:solidFill>
                <a:srgbClr val="000000"/>
              </a:solidFill>
              <a:effectLst/>
              <a:latin typeface="Open Sans" pitchFamily="2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Lorem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ipsum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dolor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sit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amet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,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consectetur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adipiscing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elit</a:t>
            </a:r>
            <a:endParaRPr lang="pt-BR" sz="1200" b="0" i="0" dirty="0">
              <a:solidFill>
                <a:srgbClr val="000000"/>
              </a:solidFill>
              <a:effectLst/>
              <a:latin typeface="Open Sans" pitchFamily="2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Lorem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ipsum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dolor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sit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amet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,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consectetur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adipiscing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elit</a:t>
            </a:r>
            <a:endParaRPr lang="pt-BR" sz="1200" b="0" i="0" dirty="0">
              <a:solidFill>
                <a:srgbClr val="000000"/>
              </a:solidFill>
              <a:effectLst/>
              <a:latin typeface="Open Sans" pitchFamily="2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Lorem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ipsum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dolor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sit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amet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,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consectetur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adipiscing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elit</a:t>
            </a:r>
            <a:endParaRPr lang="pt-BR" sz="1200" b="0" i="0" dirty="0">
              <a:solidFill>
                <a:srgbClr val="000000"/>
              </a:solidFill>
              <a:effectLst/>
              <a:latin typeface="Open Sans" pitchFamily="2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Lorem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ipsum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dolor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sit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amet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,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consectetur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adipiscing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elit</a:t>
            </a:r>
            <a:endParaRPr lang="pt-BR" sz="1200" b="0" i="0" dirty="0">
              <a:solidFill>
                <a:srgbClr val="000000"/>
              </a:solidFill>
              <a:effectLst/>
              <a:latin typeface="Open Sans" pitchFamily="2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200" b="0" i="0" dirty="0">
              <a:solidFill>
                <a:srgbClr val="000000"/>
              </a:solidFill>
              <a:effectLst/>
              <a:latin typeface="Open Sans" pitchFamily="2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200" b="0" i="0" dirty="0">
              <a:solidFill>
                <a:srgbClr val="000000"/>
              </a:solidFill>
              <a:effectLst/>
              <a:latin typeface="Open Sans" pitchFamily="2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  <a:latin typeface="Century Gothic Pro"/>
            </a:endParaRPr>
          </a:p>
        </p:txBody>
      </p:sp>
    </p:spTree>
    <p:extLst>
      <p:ext uri="{BB962C8B-B14F-4D97-AF65-F5344CB8AC3E}">
        <p14:creationId xmlns:p14="http://schemas.microsoft.com/office/powerpoint/2010/main" val="1435865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0EABD34-879A-55D4-BF65-0313E163A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" y="0"/>
            <a:ext cx="12182534" cy="6858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3740DF23-D413-0DF9-BC9E-106AC5181839}"/>
              </a:ext>
            </a:extLst>
          </p:cNvPr>
          <p:cNvSpPr txBox="1"/>
          <p:nvPr/>
        </p:nvSpPr>
        <p:spPr>
          <a:xfrm>
            <a:off x="3291722" y="3052795"/>
            <a:ext cx="5608556" cy="336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200" dirty="0">
                <a:solidFill>
                  <a:schemeClr val="bg1"/>
                </a:solidFill>
                <a:latin typeface="Montserrat Medium" panose="00000600000000000000" pitchFamily="50" charset="0"/>
              </a:rPr>
              <a:t>@loremipslum                         @loremipslum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63F08E8-7AA8-740E-8DC9-F05702AC48DC}"/>
              </a:ext>
            </a:extLst>
          </p:cNvPr>
          <p:cNvSpPr txBox="1"/>
          <p:nvPr/>
        </p:nvSpPr>
        <p:spPr>
          <a:xfrm>
            <a:off x="2728058" y="745390"/>
            <a:ext cx="67358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dirty="0">
                <a:solidFill>
                  <a:schemeClr val="bg1"/>
                </a:solidFill>
                <a:latin typeface="Montserrat Light" panose="00000400000000000000" pitchFamily="50" charset="0"/>
              </a:rPr>
              <a:t>OB</a:t>
            </a:r>
            <a:r>
              <a:rPr lang="pt-BR" sz="8000" dirty="0">
                <a:solidFill>
                  <a:schemeClr val="bg1"/>
                </a:solidFill>
                <a:latin typeface="Montserrat" panose="02000505000000020004" pitchFamily="2" charset="0"/>
              </a:rPr>
              <a:t>RI</a:t>
            </a:r>
            <a:r>
              <a:rPr lang="pt-BR" sz="8000" b="1" dirty="0">
                <a:solidFill>
                  <a:schemeClr val="bg1"/>
                </a:solidFill>
                <a:latin typeface="Montserrat Medium" panose="00000600000000000000" pitchFamily="50" charset="0"/>
              </a:rPr>
              <a:t>GA</a:t>
            </a:r>
            <a:r>
              <a:rPr lang="pt-BR" sz="8000" dirty="0">
                <a:solidFill>
                  <a:schemeClr val="bg1"/>
                </a:solidFill>
                <a:latin typeface="Montserrat ExtraBold" panose="00000900000000000000" pitchFamily="50" charset="0"/>
              </a:rPr>
              <a:t>DO</a:t>
            </a:r>
            <a:r>
              <a:rPr lang="pt-BR" sz="8000" dirty="0">
                <a:solidFill>
                  <a:schemeClr val="bg1"/>
                </a:solidFill>
                <a:latin typeface="Montserrat Black" panose="00000A00000000000000" pitchFamily="50" charset="0"/>
              </a:rPr>
              <a:t>!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46C7976-212A-93B5-BA99-37C1B26F156F}"/>
              </a:ext>
            </a:extLst>
          </p:cNvPr>
          <p:cNvSpPr txBox="1"/>
          <p:nvPr/>
        </p:nvSpPr>
        <p:spPr>
          <a:xfrm>
            <a:off x="3838303" y="2214653"/>
            <a:ext cx="451539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err="1">
                <a:solidFill>
                  <a:schemeClr val="bg1"/>
                </a:solidFill>
                <a:latin typeface="Montserrat Black" panose="00000A00000000000000" pitchFamily="50" charset="0"/>
              </a:rPr>
              <a:t>Lorem</a:t>
            </a:r>
            <a:r>
              <a:rPr lang="pt-BR" sz="2400" dirty="0">
                <a:solidFill>
                  <a:schemeClr val="bg1"/>
                </a:solidFill>
                <a:latin typeface="Montserrat Black" panose="00000A00000000000000" pitchFamily="50" charset="0"/>
              </a:rPr>
              <a:t> </a:t>
            </a:r>
            <a:r>
              <a:rPr lang="pt-BR" sz="2400" dirty="0" err="1">
                <a:solidFill>
                  <a:schemeClr val="bg1"/>
                </a:solidFill>
                <a:latin typeface="Montserrat Black" panose="00000A00000000000000" pitchFamily="50" charset="0"/>
              </a:rPr>
              <a:t>Ipslum</a:t>
            </a:r>
            <a:endParaRPr lang="pt-BR" sz="2400" dirty="0">
              <a:solidFill>
                <a:schemeClr val="bg1"/>
              </a:solidFill>
              <a:latin typeface="Montserrat Black" panose="00000A00000000000000" pitchFamily="50" charset="0"/>
            </a:endParaRPr>
          </a:p>
          <a:p>
            <a:pPr algn="ctr"/>
            <a:r>
              <a:rPr lang="pt-BR" sz="1400" b="1" dirty="0">
                <a:solidFill>
                  <a:schemeClr val="bg1"/>
                </a:solidFill>
                <a:latin typeface="Montserrat Light" panose="00000400000000000000" pitchFamily="50" charset="0"/>
              </a:rPr>
              <a:t>Ministro do Turismo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DB2C4D9-FD87-15D9-26B4-6890E06E96B9}"/>
              </a:ext>
            </a:extLst>
          </p:cNvPr>
          <p:cNvSpPr txBox="1"/>
          <p:nvPr/>
        </p:nvSpPr>
        <p:spPr>
          <a:xfrm>
            <a:off x="3933837" y="4318930"/>
            <a:ext cx="4324327" cy="774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1200" dirty="0">
                <a:solidFill>
                  <a:schemeClr val="bg1"/>
                </a:solidFill>
                <a:latin typeface="Montserrat Medium" panose="00000600000000000000" pitchFamily="50" charset="0"/>
              </a:rPr>
              <a:t>@mturismo                               @mturismo</a:t>
            </a:r>
          </a:p>
          <a:p>
            <a:pPr algn="ctr">
              <a:lnSpc>
                <a:spcPct val="200000"/>
              </a:lnSpc>
            </a:pPr>
            <a:r>
              <a:rPr lang="pt-BR" sz="1200" dirty="0">
                <a:solidFill>
                  <a:schemeClr val="bg1"/>
                </a:solidFill>
                <a:latin typeface="Montserrat Medium" panose="00000600000000000000" pitchFamily="50" charset="0"/>
              </a:rPr>
              <a:t>/</a:t>
            </a:r>
            <a:r>
              <a:rPr lang="pt-BR" sz="1200" dirty="0" err="1">
                <a:solidFill>
                  <a:schemeClr val="bg1"/>
                </a:solidFill>
                <a:latin typeface="Montserrat Medium" panose="00000600000000000000" pitchFamily="50" charset="0"/>
              </a:rPr>
              <a:t>MinisteriodoTurismo</a:t>
            </a:r>
            <a:r>
              <a:rPr lang="pt-BR" sz="1200" dirty="0">
                <a:solidFill>
                  <a:schemeClr val="bg1"/>
                </a:solidFill>
                <a:latin typeface="Montserrat Medium" panose="00000600000000000000" pitchFamily="50" charset="0"/>
              </a:rPr>
              <a:t>              /</a:t>
            </a:r>
            <a:r>
              <a:rPr lang="pt-BR" sz="1200" dirty="0" err="1">
                <a:solidFill>
                  <a:schemeClr val="bg1"/>
                </a:solidFill>
                <a:latin typeface="Montserrat Medium" panose="00000600000000000000" pitchFamily="50" charset="0"/>
              </a:rPr>
              <a:t>MinistérioDoTurismo</a:t>
            </a:r>
            <a:endParaRPr lang="pt-BR" sz="1200" dirty="0">
              <a:solidFill>
                <a:schemeClr val="bg1"/>
              </a:solidFill>
              <a:latin typeface="Montserrat Medium" panose="00000600000000000000" pitchFamily="50" charset="0"/>
            </a:endParaRP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B529526C-D7A4-B93A-3DCF-43D47E7B453D}"/>
              </a:ext>
            </a:extLst>
          </p:cNvPr>
          <p:cNvSpPr/>
          <p:nvPr/>
        </p:nvSpPr>
        <p:spPr>
          <a:xfrm>
            <a:off x="4027678" y="3160119"/>
            <a:ext cx="228922" cy="22892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Imagem 19" descr="Ícone&#10;&#10;Descrição gerada automaticamente">
            <a:extLst>
              <a:ext uri="{FF2B5EF4-FFF2-40B4-BE49-F238E27FC236}">
                <a16:creationId xmlns:a16="http://schemas.microsoft.com/office/drawing/2014/main" id="{B7242F52-7050-20A6-D84B-BEF14B56D03F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722" y="3189490"/>
            <a:ext cx="162613" cy="162613"/>
          </a:xfrm>
          <a:prstGeom prst="rect">
            <a:avLst/>
          </a:prstGeom>
        </p:spPr>
      </p:pic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ADE63326-82D0-942E-9765-88AC6F0451AA}"/>
              </a:ext>
            </a:extLst>
          </p:cNvPr>
          <p:cNvSpPr/>
          <p:nvPr/>
        </p:nvSpPr>
        <p:spPr>
          <a:xfrm>
            <a:off x="6235056" y="3156335"/>
            <a:ext cx="228922" cy="22892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2" name="Imagem 21" descr="Logotipo, Ícone&#10;&#10;Descrição gerada automaticamente">
            <a:extLst>
              <a:ext uri="{FF2B5EF4-FFF2-40B4-BE49-F238E27FC236}">
                <a16:creationId xmlns:a16="http://schemas.microsoft.com/office/drawing/2014/main" id="{22D50650-E98C-A2C5-9B0A-077CD1B749F2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316" y="3192741"/>
            <a:ext cx="194485" cy="158019"/>
          </a:xfrm>
          <a:prstGeom prst="rect">
            <a:avLst/>
          </a:prstGeom>
        </p:spPr>
      </p:pic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09B62D54-AE4A-0DCA-8EB7-42176BB704F1}"/>
              </a:ext>
            </a:extLst>
          </p:cNvPr>
          <p:cNvSpPr/>
          <p:nvPr/>
        </p:nvSpPr>
        <p:spPr>
          <a:xfrm>
            <a:off x="4242343" y="4477421"/>
            <a:ext cx="228922" cy="22892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F253257E-3376-741C-4562-83373542AD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944" y="5763056"/>
            <a:ext cx="1752112" cy="425645"/>
          </a:xfrm>
          <a:prstGeom prst="rect">
            <a:avLst/>
          </a:prstGeom>
        </p:spPr>
      </p:pic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33314452-E589-B5C1-4372-5E002D7CA9D5}"/>
              </a:ext>
            </a:extLst>
          </p:cNvPr>
          <p:cNvSpPr/>
          <p:nvPr/>
        </p:nvSpPr>
        <p:spPr>
          <a:xfrm>
            <a:off x="6433855" y="4477421"/>
            <a:ext cx="228922" cy="22892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453D9839-7324-C180-FA18-E85D13A659F8}"/>
              </a:ext>
            </a:extLst>
          </p:cNvPr>
          <p:cNvSpPr/>
          <p:nvPr/>
        </p:nvSpPr>
        <p:spPr>
          <a:xfrm>
            <a:off x="3819376" y="4824108"/>
            <a:ext cx="228922" cy="22892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59F02BD0-D619-2098-B15E-C473AFFCE18B}"/>
              </a:ext>
            </a:extLst>
          </p:cNvPr>
          <p:cNvSpPr/>
          <p:nvPr/>
        </p:nvSpPr>
        <p:spPr>
          <a:xfrm>
            <a:off x="6073183" y="4824108"/>
            <a:ext cx="228922" cy="22892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3" name="Imagem 32" descr="Logotipo, Ícone&#10;&#10;Descrição gerada automaticamente">
            <a:extLst>
              <a:ext uri="{FF2B5EF4-FFF2-40B4-BE49-F238E27FC236}">
                <a16:creationId xmlns:a16="http://schemas.microsoft.com/office/drawing/2014/main" id="{1D85FDEA-4335-E388-2A5A-B7D8584B4B76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033" y="4512872"/>
            <a:ext cx="194485" cy="158019"/>
          </a:xfrm>
          <a:prstGeom prst="rect">
            <a:avLst/>
          </a:prstGeom>
        </p:spPr>
      </p:pic>
      <p:pic>
        <p:nvPicPr>
          <p:cNvPr id="34" name="Imagem 33" descr="Ícone&#10;&#10;Descrição gerada automaticamente">
            <a:extLst>
              <a:ext uri="{FF2B5EF4-FFF2-40B4-BE49-F238E27FC236}">
                <a16:creationId xmlns:a16="http://schemas.microsoft.com/office/drawing/2014/main" id="{0D44E6AD-8314-889C-DEBD-616CB7376935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650" y="4512872"/>
            <a:ext cx="162613" cy="162613"/>
          </a:xfrm>
          <a:prstGeom prst="rect">
            <a:avLst/>
          </a:prstGeom>
        </p:spPr>
      </p:pic>
      <p:pic>
        <p:nvPicPr>
          <p:cNvPr id="13" name="Imagem 12" descr="Uma imagem contendo Ícone&#10;&#10;Descrição gerada automaticamente">
            <a:extLst>
              <a:ext uri="{FF2B5EF4-FFF2-40B4-BE49-F238E27FC236}">
                <a16:creationId xmlns:a16="http://schemas.microsoft.com/office/drawing/2014/main" id="{47574459-4140-21E7-CB76-B843B04F246F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819" y="4851773"/>
            <a:ext cx="98951" cy="196367"/>
          </a:xfrm>
          <a:prstGeom prst="rect">
            <a:avLst/>
          </a:prstGeom>
        </p:spPr>
      </p:pic>
      <p:pic>
        <p:nvPicPr>
          <p:cNvPr id="19" name="Imagem 18" descr="Logotipo, Ícone&#10;&#10;Descrição gerada automaticamente com confiança média">
            <a:extLst>
              <a:ext uri="{FF2B5EF4-FFF2-40B4-BE49-F238E27FC236}">
                <a16:creationId xmlns:a16="http://schemas.microsoft.com/office/drawing/2014/main" id="{F5BA7D1B-D23A-3A2A-C259-E63E4D8607C7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488" y="4856663"/>
            <a:ext cx="161578" cy="16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4382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224</Words>
  <Application>Microsoft Office PowerPoint</Application>
  <PresentationFormat>Widescreen</PresentationFormat>
  <Paragraphs>22</Paragraphs>
  <Slides>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16" baseType="lpstr">
      <vt:lpstr>Arial</vt:lpstr>
      <vt:lpstr>Calibri</vt:lpstr>
      <vt:lpstr>Calibri Light</vt:lpstr>
      <vt:lpstr>Century Gothic Pro</vt:lpstr>
      <vt:lpstr>Montserrat</vt:lpstr>
      <vt:lpstr>Montserrat Black</vt:lpstr>
      <vt:lpstr>Montserrat ExtraBold</vt:lpstr>
      <vt:lpstr>Montserrat Light</vt:lpstr>
      <vt:lpstr>Montserrat Medium</vt:lpstr>
      <vt:lpstr>Montserrat SemiBold</vt:lpstr>
      <vt:lpstr>Open Sans</vt:lpstr>
      <vt:lpstr>Tema do Office</vt:lpstr>
      <vt:lpstr>MINISTÉRIO DO TURISMO  LOREM IPSUM DOLOR SIT</vt:lpstr>
      <vt:lpstr>Lorem Ipsum Lorem Ipsum Dolor Sit</vt:lpstr>
      <vt:lpstr>Lorem Ipsum Lorem Ipsum Dolor Sit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Felipe Dias</dc:creator>
  <cp:lastModifiedBy>Felipe Dias</cp:lastModifiedBy>
  <cp:revision>2</cp:revision>
  <dcterms:created xsi:type="dcterms:W3CDTF">2025-06-02T17:13:15Z</dcterms:created>
  <dcterms:modified xsi:type="dcterms:W3CDTF">2025-06-03T20:33:05Z</dcterms:modified>
</cp:coreProperties>
</file>