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7.xml" ContentType="application/vnd.openxmlformats-officedocument.presentationml.slide+xml"/>
  <Override PartName="/ppt/diagrams/colors4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diagrams/colors12.xml" ContentType="application/vnd.openxmlformats-officedocument.drawingml.diagramColors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diagrams/quickStyle3.xml" ContentType="application/vnd.openxmlformats-officedocument.drawingml.diagramStyle+xml"/>
  <Override PartName="/ppt/diagrams/data14.xml" ContentType="application/vnd.openxmlformats-officedocument.drawingml.diagramData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theme/themeOverride2.xml" ContentType="application/vnd.openxmlformats-officedocument.themeOverr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gif" ContentType="image/gif"/>
  <Override PartName="/ppt/notesSlides/notesSlide20.xml" ContentType="application/vnd.openxmlformats-officedocument.presentationml.notesSlide+xml"/>
  <Default Extension="vml" ContentType="application/vnd.openxmlformats-officedocument.vmlDrawing"/>
  <Override PartName="/ppt/notesSlides/notesSlide31.xml" ContentType="application/vnd.openxmlformats-officedocument.presentationml.notesSlide+xml"/>
  <Override PartName="/ppt/diagrams/layout2.xml" ContentType="application/vnd.openxmlformats-officedocument.drawingml.diagramLayou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diagrams/data15.xml" ContentType="application/vnd.openxmlformats-officedocument.drawingml.diagramData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notesSlides/notesSlide18.xml" ContentType="application/vnd.openxmlformats-officedocument.presentationml.notesSlide+xml"/>
  <Default Extension="wmf" ContentType="image/x-wmf"/>
  <Override PartName="/ppt/notesSlides/notesSlide36.xml" ContentType="application/vnd.openxmlformats-officedocument.presentationml.notesSlide+xml"/>
  <Override PartName="/ppt/diagrams/data11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diagrams/quickStyle15.xml" ContentType="application/vnd.openxmlformats-officedocument.drawingml.diagramStyl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5.xml" ContentType="application/vnd.openxmlformats-officedocument.drawingml.diagramLayout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diagrams/colors10.xml" ContentType="application/vnd.openxmlformats-officedocument.drawingml.diagramColors+xml"/>
  <Override PartName="/ppt/diagrams/drawing1.xml" ContentType="application/vnd.ms-office.drawingml.diagramDrawing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diagrams/data9.xml" ContentType="application/vnd.openxmlformats-officedocument.drawingml.diagramData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diagrams/layout4.xml" ContentType="application/vnd.openxmlformats-officedocument.drawingml.diagramLayout+xml"/>
  <Override PartName="/ppt/notesSlides/notesSlide11.xml" ContentType="application/vnd.openxmlformats-officedocument.presentationml.notesSlide+xml"/>
  <Default Extension="tiff" ContentType="image/tiff"/>
  <Override PartName="/ppt/notesSlides/notesSlide40.xml" ContentType="application/vnd.openxmlformats-officedocument.presentationml.notesSlide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notesSlides/notesSlide23.xml" ContentType="application/vnd.openxmlformats-officedocument.presentationml.notesSlide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notesSlides/notesSlide12.xml" ContentType="application/vnd.openxmlformats-officedocument.presentationml.notesSlide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layout13.xml" ContentType="application/vnd.openxmlformats-officedocument.drawingml.diagramLayout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diagrams/quickStyle7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83"/>
  </p:notesMasterIdLst>
  <p:sldIdLst>
    <p:sldId id="256" r:id="rId2"/>
    <p:sldId id="257" r:id="rId3"/>
    <p:sldId id="395" r:id="rId4"/>
    <p:sldId id="337" r:id="rId5"/>
    <p:sldId id="370" r:id="rId6"/>
    <p:sldId id="344" r:id="rId7"/>
    <p:sldId id="345" r:id="rId8"/>
    <p:sldId id="346" r:id="rId9"/>
    <p:sldId id="325" r:id="rId10"/>
    <p:sldId id="330" r:id="rId11"/>
    <p:sldId id="352" r:id="rId12"/>
    <p:sldId id="309" r:id="rId13"/>
    <p:sldId id="260" r:id="rId14"/>
    <p:sldId id="259" r:id="rId15"/>
    <p:sldId id="315" r:id="rId16"/>
    <p:sldId id="273" r:id="rId17"/>
    <p:sldId id="266" r:id="rId18"/>
    <p:sldId id="295" r:id="rId19"/>
    <p:sldId id="296" r:id="rId20"/>
    <p:sldId id="320" r:id="rId21"/>
    <p:sldId id="297" r:id="rId22"/>
    <p:sldId id="319" r:id="rId23"/>
    <p:sldId id="298" r:id="rId24"/>
    <p:sldId id="299" r:id="rId25"/>
    <p:sldId id="347" r:id="rId26"/>
    <p:sldId id="311" r:id="rId27"/>
    <p:sldId id="270" r:id="rId28"/>
    <p:sldId id="261" r:id="rId29"/>
    <p:sldId id="316" r:id="rId30"/>
    <p:sldId id="318" r:id="rId31"/>
    <p:sldId id="387" r:id="rId32"/>
    <p:sldId id="389" r:id="rId33"/>
    <p:sldId id="388" r:id="rId34"/>
    <p:sldId id="390" r:id="rId35"/>
    <p:sldId id="391" r:id="rId36"/>
    <p:sldId id="392" r:id="rId37"/>
    <p:sldId id="393" r:id="rId38"/>
    <p:sldId id="339" r:id="rId39"/>
    <p:sldId id="310" r:id="rId40"/>
    <p:sldId id="263" r:id="rId41"/>
    <p:sldId id="340" r:id="rId42"/>
    <p:sldId id="264" r:id="rId43"/>
    <p:sldId id="317" r:id="rId44"/>
    <p:sldId id="300" r:id="rId45"/>
    <p:sldId id="314" r:id="rId46"/>
    <p:sldId id="371" r:id="rId47"/>
    <p:sldId id="355" r:id="rId48"/>
    <p:sldId id="356" r:id="rId49"/>
    <p:sldId id="357" r:id="rId50"/>
    <p:sldId id="358" r:id="rId51"/>
    <p:sldId id="359" r:id="rId52"/>
    <p:sldId id="386" r:id="rId53"/>
    <p:sldId id="360" r:id="rId54"/>
    <p:sldId id="361" r:id="rId55"/>
    <p:sldId id="362" r:id="rId56"/>
    <p:sldId id="363" r:id="rId57"/>
    <p:sldId id="364" r:id="rId58"/>
    <p:sldId id="365" r:id="rId59"/>
    <p:sldId id="366" r:id="rId60"/>
    <p:sldId id="367" r:id="rId61"/>
    <p:sldId id="368" r:id="rId62"/>
    <p:sldId id="369" r:id="rId63"/>
    <p:sldId id="350" r:id="rId64"/>
    <p:sldId id="372" r:id="rId65"/>
    <p:sldId id="373" r:id="rId66"/>
    <p:sldId id="374" r:id="rId67"/>
    <p:sldId id="375" r:id="rId68"/>
    <p:sldId id="376" r:id="rId69"/>
    <p:sldId id="397" r:id="rId70"/>
    <p:sldId id="398" r:id="rId71"/>
    <p:sldId id="379" r:id="rId72"/>
    <p:sldId id="396" r:id="rId73"/>
    <p:sldId id="377" r:id="rId74"/>
    <p:sldId id="382" r:id="rId75"/>
    <p:sldId id="380" r:id="rId76"/>
    <p:sldId id="385" r:id="rId77"/>
    <p:sldId id="378" r:id="rId78"/>
    <p:sldId id="381" r:id="rId79"/>
    <p:sldId id="383" r:id="rId80"/>
    <p:sldId id="384" r:id="rId81"/>
    <p:sldId id="328" r:id="rId82"/>
  </p:sldIdLst>
  <p:sldSz cx="10080625" cy="7559675"/>
  <p:notesSz cx="6761163" cy="9942513"/>
  <p:defaultTextStyle>
    <a:defPPr>
      <a:defRPr lang="en-GB"/>
    </a:defPPr>
    <a:lvl1pPr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400" kern="1200">
        <a:solidFill>
          <a:schemeClr val="bg1"/>
        </a:solidFill>
        <a:latin typeface="Verdana" pitchFamily="32" charset="0"/>
        <a:ea typeface="MS Gothic" charset="-128"/>
        <a:cs typeface="+mn-cs"/>
      </a:defRPr>
    </a:lvl1pPr>
    <a:lvl2pPr marL="742950" indent="-28575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400" kern="1200">
        <a:solidFill>
          <a:schemeClr val="bg1"/>
        </a:solidFill>
        <a:latin typeface="Verdana" pitchFamily="32" charset="0"/>
        <a:ea typeface="MS Gothic" charset="-128"/>
        <a:cs typeface="+mn-cs"/>
      </a:defRPr>
    </a:lvl2pPr>
    <a:lvl3pPr marL="11430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400" kern="1200">
        <a:solidFill>
          <a:schemeClr val="bg1"/>
        </a:solidFill>
        <a:latin typeface="Verdana" pitchFamily="32" charset="0"/>
        <a:ea typeface="MS Gothic" charset="-128"/>
        <a:cs typeface="+mn-cs"/>
      </a:defRPr>
    </a:lvl3pPr>
    <a:lvl4pPr marL="16002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400" kern="1200">
        <a:solidFill>
          <a:schemeClr val="bg1"/>
        </a:solidFill>
        <a:latin typeface="Verdana" pitchFamily="32" charset="0"/>
        <a:ea typeface="MS Gothic" charset="-128"/>
        <a:cs typeface="+mn-cs"/>
      </a:defRPr>
    </a:lvl4pPr>
    <a:lvl5pPr marL="20574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400" kern="1200">
        <a:solidFill>
          <a:schemeClr val="bg1"/>
        </a:solidFill>
        <a:latin typeface="Verdana" pitchFamily="32" charset="0"/>
        <a:ea typeface="MS Gothic" charset="-128"/>
        <a:cs typeface="+mn-cs"/>
      </a:defRPr>
    </a:lvl5pPr>
    <a:lvl6pPr marL="2286000" algn="l" defTabSz="914400" rtl="0" eaLnBrk="1" latinLnBrk="0" hangingPunct="1">
      <a:defRPr sz="1400" kern="1200">
        <a:solidFill>
          <a:schemeClr val="bg1"/>
        </a:solidFill>
        <a:latin typeface="Verdana" pitchFamily="32" charset="0"/>
        <a:ea typeface="MS Gothic" charset="-128"/>
        <a:cs typeface="+mn-cs"/>
      </a:defRPr>
    </a:lvl6pPr>
    <a:lvl7pPr marL="2743200" algn="l" defTabSz="914400" rtl="0" eaLnBrk="1" latinLnBrk="0" hangingPunct="1">
      <a:defRPr sz="1400" kern="1200">
        <a:solidFill>
          <a:schemeClr val="bg1"/>
        </a:solidFill>
        <a:latin typeface="Verdana" pitchFamily="32" charset="0"/>
        <a:ea typeface="MS Gothic" charset="-128"/>
        <a:cs typeface="+mn-cs"/>
      </a:defRPr>
    </a:lvl7pPr>
    <a:lvl8pPr marL="3200400" algn="l" defTabSz="914400" rtl="0" eaLnBrk="1" latinLnBrk="0" hangingPunct="1">
      <a:defRPr sz="1400" kern="1200">
        <a:solidFill>
          <a:schemeClr val="bg1"/>
        </a:solidFill>
        <a:latin typeface="Verdana" pitchFamily="32" charset="0"/>
        <a:ea typeface="MS Gothic" charset="-128"/>
        <a:cs typeface="+mn-cs"/>
      </a:defRPr>
    </a:lvl8pPr>
    <a:lvl9pPr marL="3657600" algn="l" defTabSz="914400" rtl="0" eaLnBrk="1" latinLnBrk="0" hangingPunct="1">
      <a:defRPr sz="1400" kern="1200">
        <a:solidFill>
          <a:schemeClr val="bg1"/>
        </a:solidFill>
        <a:latin typeface="Verdana" pitchFamily="32" charset="0"/>
        <a:ea typeface="MS Gothic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9E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876" autoAdjust="0"/>
    <p:restoredTop sz="97500" autoAdjust="0"/>
  </p:normalViewPr>
  <p:slideViewPr>
    <p:cSldViewPr>
      <p:cViewPr varScale="1">
        <p:scale>
          <a:sx n="70" d="100"/>
          <a:sy n="70" d="100"/>
        </p:scale>
        <p:origin x="-912" y="-90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678"/>
        <p:guide pos="193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lanilha_do_Microsoft_Office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Planilha_do_Microsoft_Office_Excel2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Planilha_do_Microsoft_Office_Excel3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ES_tradnl"/>
  <c:chart>
    <c:title>
      <c:tx>
        <c:rich>
          <a:bodyPr/>
          <a:lstStyle/>
          <a:p>
            <a:pPr>
              <a:defRPr/>
            </a:pPr>
            <a:r>
              <a:rPr lang="es-ES_tradnl" sz="2800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Pedidos </a:t>
            </a:r>
            <a:r>
              <a:rPr lang="es-ES_tradnl" sz="2800" dirty="0" err="1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em</a:t>
            </a:r>
            <a:r>
              <a:rPr lang="es-ES_tradnl" sz="2800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 </a:t>
            </a:r>
            <a:r>
              <a:rPr lang="es-ES_tradnl" sz="2800" dirty="0" err="1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Carteira</a:t>
            </a:r>
            <a:endParaRPr lang="es-ES_tradnl" sz="2800" dirty="0" smtClean="0">
              <a:solidFill>
                <a:schemeClr val="accent2">
                  <a:lumMod val="50000"/>
                </a:schemeClr>
              </a:solidFill>
              <a:latin typeface="Calibri" pitchFamily="34" charset="0"/>
            </a:endParaRPr>
          </a:p>
          <a:p>
            <a:pPr>
              <a:defRPr/>
            </a:pPr>
            <a:r>
              <a:rPr lang="pt-BR" sz="2000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(em</a:t>
            </a:r>
            <a:r>
              <a:rPr lang="pt-BR" sz="2000" baseline="0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 milhões de Euros)</a:t>
            </a:r>
            <a:endParaRPr lang="es-ES_tradnl" sz="2000" dirty="0">
              <a:solidFill>
                <a:schemeClr val="accent2">
                  <a:lumMod val="50000"/>
                </a:schemeClr>
              </a:solidFill>
              <a:latin typeface="Calibri" pitchFamily="34" charset="0"/>
            </a:endParaRPr>
          </a:p>
        </c:rich>
      </c:tx>
      <c:layout>
        <c:manualLayout>
          <c:xMode val="edge"/>
          <c:yMode val="edge"/>
          <c:x val="0.32357777430360296"/>
          <c:y val="1.7988764326318744E-2"/>
        </c:manualLayout>
      </c:layout>
    </c:title>
    <c:plotArea>
      <c:layout>
        <c:manualLayout>
          <c:layoutTarget val="inner"/>
          <c:xMode val="edge"/>
          <c:yMode val="edge"/>
          <c:x val="1.6581728335978083E-2"/>
          <c:y val="0.25306340594593585"/>
          <c:w val="0.80443352922799127"/>
          <c:h val="0.61529482110746114"/>
        </c:manualLayout>
      </c:layout>
      <c:lineChart>
        <c:grouping val="stacked"/>
        <c:ser>
          <c:idx val="0"/>
          <c:order val="0"/>
          <c:tx>
            <c:strRef>
              <c:f>Plan1!$B$1</c:f>
              <c:strCache>
                <c:ptCount val="1"/>
                <c:pt idx="0">
                  <c:v>Exportação</c:v>
                </c:pt>
              </c:strCache>
            </c:strRef>
          </c:tx>
          <c:dLbls>
            <c:txPr>
              <a:bodyPr/>
              <a:lstStyle/>
              <a:p>
                <a:pPr>
                  <a:defRPr sz="1400" b="1">
                    <a:latin typeface="Calibri" pitchFamily="34" charset="0"/>
                  </a:defRPr>
                </a:pPr>
                <a:endParaRPr lang="es-ES_tradnl"/>
              </a:p>
            </c:txPr>
            <c:dLblPos val="t"/>
            <c:showVal val="1"/>
          </c:dLbls>
          <c:cat>
            <c:numRef>
              <c:f>Plan1!$A$2:$A$9</c:f>
              <c:numCache>
                <c:formatCode>General</c:formatCode>
                <c:ptCount val="8"/>
                <c:pt idx="0">
                  <c:v>3</c:v>
                </c:pt>
                <c:pt idx="1">
                  <c:v>4</c:v>
                </c:pt>
                <c:pt idx="2">
                  <c:v>5</c:v>
                </c:pt>
                <c:pt idx="3">
                  <c:v>6</c:v>
                </c:pt>
                <c:pt idx="4">
                  <c:v>7</c:v>
                </c:pt>
                <c:pt idx="5">
                  <c:v>8</c:v>
                </c:pt>
                <c:pt idx="6">
                  <c:v>9</c:v>
                </c:pt>
                <c:pt idx="7">
                  <c:v>2010</c:v>
                </c:pt>
              </c:numCache>
            </c:numRef>
          </c:cat>
          <c:val>
            <c:numRef>
              <c:f>Plan1!$B$2:$B$9</c:f>
              <c:numCache>
                <c:formatCode>General</c:formatCode>
                <c:ptCount val="8"/>
                <c:pt idx="0">
                  <c:v>795</c:v>
                </c:pt>
                <c:pt idx="1">
                  <c:v>538</c:v>
                </c:pt>
                <c:pt idx="2">
                  <c:v>779</c:v>
                </c:pt>
                <c:pt idx="3">
                  <c:v>761</c:v>
                </c:pt>
                <c:pt idx="4">
                  <c:v>935</c:v>
                </c:pt>
                <c:pt idx="5">
                  <c:v>1518</c:v>
                </c:pt>
                <c:pt idx="6">
                  <c:v>1796</c:v>
                </c:pt>
                <c:pt idx="7" formatCode="0">
                  <c:v>2485.4500000000012</c:v>
                </c:pt>
              </c:numCache>
            </c:numRef>
          </c:val>
        </c:ser>
        <c:ser>
          <c:idx val="1"/>
          <c:order val="1"/>
          <c:tx>
            <c:strRef>
              <c:f>Plan1!$C$1</c:f>
              <c:strCache>
                <c:ptCount val="1"/>
                <c:pt idx="0">
                  <c:v>Total</c:v>
                </c:pt>
              </c:strCache>
            </c:strRef>
          </c:tx>
          <c:dLbls>
            <c:txPr>
              <a:bodyPr/>
              <a:lstStyle/>
              <a:p>
                <a:pPr>
                  <a:defRPr sz="1400" b="1">
                    <a:latin typeface="Calibri" pitchFamily="34" charset="0"/>
                  </a:defRPr>
                </a:pPr>
                <a:endParaRPr lang="es-ES_tradnl"/>
              </a:p>
            </c:txPr>
            <c:dLblPos val="t"/>
            <c:showVal val="1"/>
          </c:dLbls>
          <c:cat>
            <c:numRef>
              <c:f>Plan1!$A$2:$A$9</c:f>
              <c:numCache>
                <c:formatCode>General</c:formatCode>
                <c:ptCount val="8"/>
                <c:pt idx="0">
                  <c:v>3</c:v>
                </c:pt>
                <c:pt idx="1">
                  <c:v>4</c:v>
                </c:pt>
                <c:pt idx="2">
                  <c:v>5</c:v>
                </c:pt>
                <c:pt idx="3">
                  <c:v>6</c:v>
                </c:pt>
                <c:pt idx="4">
                  <c:v>7</c:v>
                </c:pt>
                <c:pt idx="5">
                  <c:v>8</c:v>
                </c:pt>
                <c:pt idx="6">
                  <c:v>9</c:v>
                </c:pt>
                <c:pt idx="7">
                  <c:v>2010</c:v>
                </c:pt>
              </c:numCache>
            </c:numRef>
          </c:cat>
          <c:val>
            <c:numRef>
              <c:f>Plan1!$C$2:$C$9</c:f>
              <c:numCache>
                <c:formatCode>General</c:formatCode>
                <c:ptCount val="8"/>
                <c:pt idx="0">
                  <c:v>1590</c:v>
                </c:pt>
                <c:pt idx="1">
                  <c:v>2445</c:v>
                </c:pt>
                <c:pt idx="2">
                  <c:v>2697</c:v>
                </c:pt>
                <c:pt idx="3">
                  <c:v>3315</c:v>
                </c:pt>
                <c:pt idx="4">
                  <c:v>3410</c:v>
                </c:pt>
                <c:pt idx="5">
                  <c:v>4137</c:v>
                </c:pt>
                <c:pt idx="6">
                  <c:v>4336</c:v>
                </c:pt>
                <c:pt idx="7">
                  <c:v>4519</c:v>
                </c:pt>
              </c:numCache>
            </c:numRef>
          </c:val>
        </c:ser>
        <c:dLbls>
          <c:showVal val="1"/>
        </c:dLbls>
        <c:marker val="1"/>
        <c:axId val="102011264"/>
        <c:axId val="102012800"/>
      </c:lineChart>
      <c:catAx>
        <c:axId val="10201126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b="1">
                <a:latin typeface="Calibri" pitchFamily="34" charset="0"/>
              </a:defRPr>
            </a:pPr>
            <a:endParaRPr lang="es-ES_tradnl"/>
          </a:p>
        </c:txPr>
        <c:crossAx val="102012800"/>
        <c:crosses val="autoZero"/>
        <c:auto val="1"/>
        <c:lblAlgn val="ctr"/>
        <c:lblOffset val="100"/>
      </c:catAx>
      <c:valAx>
        <c:axId val="102012800"/>
        <c:scaling>
          <c:orientation val="minMax"/>
        </c:scaling>
        <c:delete val="1"/>
        <c:axPos val="l"/>
        <c:majorGridlines/>
        <c:numFmt formatCode="General" sourceLinked="1"/>
        <c:majorTickMark val="none"/>
        <c:tickLblPos val="none"/>
        <c:crossAx val="10201126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6168107843247643"/>
          <c:y val="0.52360967654492885"/>
          <c:w val="0.13831892156752612"/>
          <c:h val="0.14135755090958657"/>
        </c:manualLayout>
      </c:layout>
      <c:txPr>
        <a:bodyPr/>
        <a:lstStyle/>
        <a:p>
          <a:pPr>
            <a:defRPr sz="1600">
              <a:latin typeface="Calibri" pitchFamily="34" charset="0"/>
            </a:defRPr>
          </a:pPr>
          <a:endParaRPr lang="es-ES_tradnl"/>
        </a:p>
      </c:txPr>
    </c:legend>
    <c:plotVisOnly val="1"/>
  </c:chart>
  <c:spPr>
    <a:ln>
      <a:noFill/>
    </a:ln>
  </c:spPr>
  <c:txPr>
    <a:bodyPr/>
    <a:lstStyle/>
    <a:p>
      <a:pPr>
        <a:defRPr sz="1800"/>
      </a:pPr>
      <a:endParaRPr lang="es-ES_tradnl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ES_tradnl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s-ES_tradnl" sz="2800" dirty="0" err="1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Faturamento</a:t>
            </a:r>
            <a:r>
              <a:rPr lang="es-ES_tradnl" sz="2800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 Global</a:t>
            </a:r>
          </a:p>
          <a:p>
            <a:pPr>
              <a:defRPr/>
            </a:pPr>
            <a:r>
              <a:rPr lang="pt-BR" sz="2000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(em</a:t>
            </a:r>
            <a:r>
              <a:rPr lang="pt-BR" sz="2000" baseline="0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 milhões de Euros)</a:t>
            </a:r>
            <a:endParaRPr lang="es-ES_tradnl" sz="2000" dirty="0">
              <a:solidFill>
                <a:schemeClr val="accent2">
                  <a:lumMod val="50000"/>
                </a:schemeClr>
              </a:solidFill>
              <a:latin typeface="Calibri" pitchFamily="34" charset="0"/>
            </a:endParaRPr>
          </a:p>
        </c:rich>
      </c:tx>
      <c:layout>
        <c:manualLayout>
          <c:xMode val="edge"/>
          <c:yMode val="edge"/>
          <c:x val="0.34986651530647023"/>
          <c:y val="1.7988764326318723E-2"/>
        </c:manualLayout>
      </c:layout>
    </c:title>
    <c:plotArea>
      <c:layout>
        <c:manualLayout>
          <c:layoutTarget val="inner"/>
          <c:xMode val="edge"/>
          <c:yMode val="edge"/>
          <c:x val="4.0761375976146097E-2"/>
          <c:y val="0.2502735988028873"/>
          <c:w val="0.80443352922799138"/>
          <c:h val="0.61529482110746114"/>
        </c:manualLayout>
      </c:layout>
      <c:lineChart>
        <c:grouping val="stacked"/>
        <c:ser>
          <c:idx val="0"/>
          <c:order val="0"/>
          <c:tx>
            <c:strRef>
              <c:f>Plan1!$B$1</c:f>
              <c:strCache>
                <c:ptCount val="1"/>
                <c:pt idx="0">
                  <c:v>Exportação</c:v>
                </c:pt>
              </c:strCache>
            </c:strRef>
          </c:tx>
          <c:dLbls>
            <c:txPr>
              <a:bodyPr/>
              <a:lstStyle/>
              <a:p>
                <a:pPr>
                  <a:defRPr sz="1400" b="1">
                    <a:latin typeface="Calibri" pitchFamily="34" charset="0"/>
                  </a:defRPr>
                </a:pPr>
                <a:endParaRPr lang="es-ES_tradnl"/>
              </a:p>
            </c:txPr>
            <c:dLblPos val="t"/>
            <c:showVal val="1"/>
          </c:dLbls>
          <c:cat>
            <c:numRef>
              <c:f>Plan1!$A$2:$A$9</c:f>
              <c:numCache>
                <c:formatCode>General</c:formatCode>
                <c:ptCount val="8"/>
                <c:pt idx="0">
                  <c:v>3</c:v>
                </c:pt>
                <c:pt idx="1">
                  <c:v>4</c:v>
                </c:pt>
                <c:pt idx="2">
                  <c:v>5</c:v>
                </c:pt>
                <c:pt idx="3">
                  <c:v>6</c:v>
                </c:pt>
                <c:pt idx="4">
                  <c:v>7</c:v>
                </c:pt>
                <c:pt idx="5">
                  <c:v>8</c:v>
                </c:pt>
                <c:pt idx="6">
                  <c:v>9</c:v>
                </c:pt>
                <c:pt idx="7">
                  <c:v>2010</c:v>
                </c:pt>
              </c:numCache>
            </c:numRef>
          </c:cat>
          <c:val>
            <c:numRef>
              <c:f>Plan1!$B$2:$B$9</c:f>
              <c:numCache>
                <c:formatCode>General</c:formatCode>
                <c:ptCount val="8"/>
                <c:pt idx="0">
                  <c:v>267</c:v>
                </c:pt>
                <c:pt idx="1">
                  <c:v>321</c:v>
                </c:pt>
                <c:pt idx="2">
                  <c:v>300</c:v>
                </c:pt>
                <c:pt idx="3">
                  <c:v>244</c:v>
                </c:pt>
                <c:pt idx="4">
                  <c:v>311</c:v>
                </c:pt>
                <c:pt idx="5">
                  <c:v>411</c:v>
                </c:pt>
                <c:pt idx="6">
                  <c:v>541</c:v>
                </c:pt>
                <c:pt idx="7" formatCode="0">
                  <c:v>866.96499999999946</c:v>
                </c:pt>
              </c:numCache>
            </c:numRef>
          </c:val>
        </c:ser>
        <c:ser>
          <c:idx val="1"/>
          <c:order val="1"/>
          <c:tx>
            <c:strRef>
              <c:f>Plan1!$C$1</c:f>
              <c:strCache>
                <c:ptCount val="1"/>
                <c:pt idx="0">
                  <c:v>Total</c:v>
                </c:pt>
              </c:strCache>
            </c:strRef>
          </c:tx>
          <c:dLbls>
            <c:txPr>
              <a:bodyPr/>
              <a:lstStyle/>
              <a:p>
                <a:pPr>
                  <a:defRPr sz="1400" b="1">
                    <a:latin typeface="Calibri" pitchFamily="34" charset="0"/>
                  </a:defRPr>
                </a:pPr>
                <a:endParaRPr lang="es-ES_tradnl"/>
              </a:p>
            </c:txPr>
            <c:dLblPos val="t"/>
            <c:showVal val="1"/>
          </c:dLbls>
          <c:cat>
            <c:numRef>
              <c:f>Plan1!$A$2:$A$9</c:f>
              <c:numCache>
                <c:formatCode>General</c:formatCode>
                <c:ptCount val="8"/>
                <c:pt idx="0">
                  <c:v>3</c:v>
                </c:pt>
                <c:pt idx="1">
                  <c:v>4</c:v>
                </c:pt>
                <c:pt idx="2">
                  <c:v>5</c:v>
                </c:pt>
                <c:pt idx="3">
                  <c:v>6</c:v>
                </c:pt>
                <c:pt idx="4">
                  <c:v>7</c:v>
                </c:pt>
                <c:pt idx="5">
                  <c:v>8</c:v>
                </c:pt>
                <c:pt idx="6">
                  <c:v>9</c:v>
                </c:pt>
                <c:pt idx="7">
                  <c:v>2010</c:v>
                </c:pt>
              </c:numCache>
            </c:numRef>
          </c:cat>
          <c:val>
            <c:numRef>
              <c:f>Plan1!$C$2:$C$9</c:f>
              <c:numCache>
                <c:formatCode>General</c:formatCode>
                <c:ptCount val="8"/>
                <c:pt idx="0">
                  <c:v>495</c:v>
                </c:pt>
                <c:pt idx="1">
                  <c:v>578</c:v>
                </c:pt>
                <c:pt idx="2">
                  <c:v>681</c:v>
                </c:pt>
                <c:pt idx="3">
                  <c:v>806</c:v>
                </c:pt>
                <c:pt idx="4">
                  <c:v>874</c:v>
                </c:pt>
                <c:pt idx="5">
                  <c:v>1005</c:v>
                </c:pt>
                <c:pt idx="6">
                  <c:v>1258</c:v>
                </c:pt>
                <c:pt idx="7" formatCode="0">
                  <c:v>1576.3</c:v>
                </c:pt>
              </c:numCache>
            </c:numRef>
          </c:val>
        </c:ser>
        <c:dLbls>
          <c:showVal val="1"/>
        </c:dLbls>
        <c:marker val="1"/>
        <c:axId val="101974016"/>
        <c:axId val="101975552"/>
      </c:lineChart>
      <c:catAx>
        <c:axId val="10197401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b="1">
                <a:latin typeface="Calibri" pitchFamily="34" charset="0"/>
              </a:defRPr>
            </a:pPr>
            <a:endParaRPr lang="es-ES_tradnl"/>
          </a:p>
        </c:txPr>
        <c:crossAx val="101975552"/>
        <c:crosses val="autoZero"/>
        <c:auto val="1"/>
        <c:lblAlgn val="ctr"/>
        <c:lblOffset val="100"/>
      </c:catAx>
      <c:valAx>
        <c:axId val="101975552"/>
        <c:scaling>
          <c:orientation val="minMax"/>
        </c:scaling>
        <c:delete val="1"/>
        <c:axPos val="l"/>
        <c:majorGridlines/>
        <c:numFmt formatCode="General" sourceLinked="1"/>
        <c:majorTickMark val="none"/>
        <c:tickLblPos val="none"/>
        <c:crossAx val="1019740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5387656299837689"/>
          <c:y val="0.53197909797407328"/>
          <c:w val="0.14612343700162372"/>
          <c:h val="0.14135755090958663"/>
        </c:manualLayout>
      </c:layout>
      <c:txPr>
        <a:bodyPr/>
        <a:lstStyle/>
        <a:p>
          <a:pPr>
            <a:defRPr sz="1600">
              <a:latin typeface="Calibri" pitchFamily="34" charset="0"/>
            </a:defRPr>
          </a:pPr>
          <a:endParaRPr lang="es-ES_tradnl"/>
        </a:p>
      </c:txPr>
    </c:legend>
    <c:plotVisOnly val="1"/>
  </c:chart>
  <c:spPr>
    <a:ln>
      <a:noFill/>
    </a:ln>
  </c:spPr>
  <c:txPr>
    <a:bodyPr/>
    <a:lstStyle/>
    <a:p>
      <a:pPr>
        <a:defRPr sz="1800"/>
      </a:pPr>
      <a:endParaRPr lang="es-ES_tradnl"/>
    </a:p>
  </c:txPr>
  <c:externalData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ES_tradnl"/>
  <c:style val="4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>
                <a:latin typeface="Calibri" pitchFamily="34" charset="0"/>
              </a:defRPr>
            </a:pPr>
            <a:r>
              <a:rPr lang="pt-BR" sz="2800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Colaboradores Globais</a:t>
            </a:r>
            <a:endParaRPr lang="es-ES_tradnl" sz="2800" dirty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  <a:p>
            <a:pPr>
              <a:defRPr>
                <a:latin typeface="Calibri" pitchFamily="34" charset="0"/>
              </a:defRPr>
            </a:pPr>
            <a:r>
              <a:rPr lang="pt-BR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(em nº de pessoas)</a:t>
            </a:r>
            <a:endParaRPr lang="es-ES_tradnl" dirty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</c:rich>
      </c:tx>
      <c:layout>
        <c:manualLayout>
          <c:xMode val="edge"/>
          <c:yMode val="edge"/>
          <c:x val="0.29571799527148113"/>
          <c:y val="3.193780004156159E-2"/>
        </c:manualLayout>
      </c:layout>
    </c:title>
    <c:plotArea>
      <c:layout>
        <c:manualLayout>
          <c:layoutTarget val="inner"/>
          <c:xMode val="edge"/>
          <c:yMode val="edge"/>
          <c:x val="1.6581728335978037E-2"/>
          <c:y val="0.25306340594593585"/>
          <c:w val="0.93528821618386815"/>
          <c:h val="0.61529482110746114"/>
        </c:manualLayout>
      </c:layout>
      <c:barChart>
        <c:barDir val="col"/>
        <c:grouping val="clustered"/>
        <c:ser>
          <c:idx val="0"/>
          <c:order val="0"/>
          <c:tx>
            <c:strRef>
              <c:f>Plan1!$B$1</c:f>
              <c:strCache>
                <c:ptCount val="1"/>
                <c:pt idx="0">
                  <c:v>Total</c:v>
                </c:pt>
              </c:strCache>
            </c:strRef>
          </c:tx>
          <c:dLbls>
            <c:txPr>
              <a:bodyPr/>
              <a:lstStyle/>
              <a:p>
                <a:pPr>
                  <a:defRPr sz="1400" b="1">
                    <a:latin typeface="Calibri" pitchFamily="34" charset="0"/>
                  </a:defRPr>
                </a:pPr>
                <a:endParaRPr lang="es-ES_tradnl"/>
              </a:p>
            </c:txPr>
            <c:showVal val="1"/>
          </c:dLbls>
          <c:cat>
            <c:numRef>
              <c:f>Plan1!$A$2:$A$9</c:f>
              <c:numCache>
                <c:formatCode>General</c:formatCode>
                <c:ptCount val="8"/>
                <c:pt idx="0">
                  <c:v>3</c:v>
                </c:pt>
                <c:pt idx="1">
                  <c:v>4</c:v>
                </c:pt>
                <c:pt idx="2">
                  <c:v>5</c:v>
                </c:pt>
                <c:pt idx="3">
                  <c:v>6</c:v>
                </c:pt>
                <c:pt idx="4">
                  <c:v>7</c:v>
                </c:pt>
                <c:pt idx="5">
                  <c:v>8</c:v>
                </c:pt>
                <c:pt idx="6">
                  <c:v>9</c:v>
                </c:pt>
                <c:pt idx="7">
                  <c:v>2010</c:v>
                </c:pt>
              </c:numCache>
            </c:numRef>
          </c:cat>
          <c:val>
            <c:numRef>
              <c:f>Plan1!$B$2:$B$9</c:f>
              <c:numCache>
                <c:formatCode>General</c:formatCode>
                <c:ptCount val="8"/>
                <c:pt idx="0">
                  <c:v>3472</c:v>
                </c:pt>
                <c:pt idx="1">
                  <c:v>3846</c:v>
                </c:pt>
                <c:pt idx="2">
                  <c:v>3838</c:v>
                </c:pt>
                <c:pt idx="3">
                  <c:v>4016</c:v>
                </c:pt>
                <c:pt idx="4">
                  <c:v>4321</c:v>
                </c:pt>
                <c:pt idx="5">
                  <c:v>4758</c:v>
                </c:pt>
                <c:pt idx="6">
                  <c:v>5762</c:v>
                </c:pt>
                <c:pt idx="7">
                  <c:v>6500</c:v>
                </c:pt>
              </c:numCache>
            </c:numRef>
          </c:val>
        </c:ser>
        <c:dLbls>
          <c:showVal val="1"/>
        </c:dLbls>
        <c:axId val="102439168"/>
        <c:axId val="102445056"/>
      </c:barChart>
      <c:catAx>
        <c:axId val="10243916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b="1">
                <a:latin typeface="Calibri" pitchFamily="34" charset="0"/>
              </a:defRPr>
            </a:pPr>
            <a:endParaRPr lang="es-ES_tradnl"/>
          </a:p>
        </c:txPr>
        <c:crossAx val="102445056"/>
        <c:crosses val="autoZero"/>
        <c:auto val="1"/>
        <c:lblAlgn val="ctr"/>
        <c:lblOffset val="100"/>
      </c:catAx>
      <c:valAx>
        <c:axId val="102445056"/>
        <c:scaling>
          <c:orientation val="minMax"/>
        </c:scaling>
        <c:delete val="1"/>
        <c:axPos val="l"/>
        <c:majorGridlines/>
        <c:numFmt formatCode="General" sourceLinked="1"/>
        <c:majorTickMark val="none"/>
        <c:tickLblPos val="none"/>
        <c:crossAx val="10243916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s-ES_tradnl"/>
    </a:p>
  </c:txPr>
  <c:externalData r:id="rId2"/>
</c:chartSpace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9" Type="http://schemas.openxmlformats.org/officeDocument/2006/relationships/image" Target="../media/image48.jpe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1.png"/><Relationship Id="rId3" Type="http://schemas.openxmlformats.org/officeDocument/2006/relationships/image" Target="../media/image291.png"/><Relationship Id="rId7" Type="http://schemas.openxmlformats.org/officeDocument/2006/relationships/image" Target="../media/image251.png"/><Relationship Id="rId2" Type="http://schemas.openxmlformats.org/officeDocument/2006/relationships/image" Target="../media/image301.png"/><Relationship Id="rId1" Type="http://schemas.openxmlformats.org/officeDocument/2006/relationships/image" Target="../media/image2211.jpeg"/><Relationship Id="rId6" Type="http://schemas.openxmlformats.org/officeDocument/2006/relationships/image" Target="../media/image261.png"/><Relationship Id="rId5" Type="http://schemas.openxmlformats.org/officeDocument/2006/relationships/image" Target="../media/image271.png"/><Relationship Id="rId4" Type="http://schemas.openxmlformats.org/officeDocument/2006/relationships/image" Target="../media/image281.png"/><Relationship Id="rId9" Type="http://schemas.openxmlformats.org/officeDocument/2006/relationships/image" Target="../media/image23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4884FA5-26DE-4F6F-8A3F-BB2488DCFDAC}" type="doc">
      <dgm:prSet loTypeId="urn:microsoft.com/office/officeart/2005/8/layout/radial4" loCatId="relationship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es-ES_tradnl"/>
        </a:p>
      </dgm:t>
    </dgm:pt>
    <dgm:pt modelId="{6508246A-82AA-4314-9583-52703ADD00FA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s-ES_tradnl"/>
        </a:p>
      </dgm:t>
    </dgm:pt>
    <dgm:pt modelId="{C2805F93-6183-4160-8E47-3A6D42066F51}" type="sibTrans" cxnId="{AF7E1D09-63E8-4528-9617-16DB1BE4368E}">
      <dgm:prSet/>
      <dgm:spPr/>
      <dgm:t>
        <a:bodyPr/>
        <a:lstStyle/>
        <a:p>
          <a:endParaRPr lang="es-ES_tradnl"/>
        </a:p>
      </dgm:t>
    </dgm:pt>
    <dgm:pt modelId="{2CE634C0-C784-477E-9483-13E10D05758A}" type="parTrans" cxnId="{AF7E1D09-63E8-4528-9617-16DB1BE4368E}">
      <dgm:prSet/>
      <dgm:spPr/>
      <dgm:t>
        <a:bodyPr/>
        <a:lstStyle/>
        <a:p>
          <a:endParaRPr lang="es-ES_tradnl"/>
        </a:p>
      </dgm:t>
    </dgm:pt>
    <dgm:pt modelId="{93500248-E9D1-4BB2-A2ED-2F0A05EC5C16}">
      <dgm:prSet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s-ES_tradnl"/>
        </a:p>
      </dgm:t>
    </dgm:pt>
    <dgm:pt modelId="{833BD61B-793B-43D7-9A42-EDCBA5582B12}" type="sibTrans" cxnId="{A2A9EDCE-7913-41BA-89C8-41AAA513457B}">
      <dgm:prSet/>
      <dgm:spPr/>
      <dgm:t>
        <a:bodyPr/>
        <a:lstStyle/>
        <a:p>
          <a:endParaRPr lang="es-ES_tradnl"/>
        </a:p>
      </dgm:t>
    </dgm:pt>
    <dgm:pt modelId="{488BB7EB-9B56-41FB-9350-1F938E8E5EC6}" type="parTrans" cxnId="{A2A9EDCE-7913-41BA-89C8-41AAA513457B}">
      <dgm:prSet/>
      <dgm:spPr/>
      <dgm:t>
        <a:bodyPr/>
        <a:lstStyle/>
        <a:p>
          <a:endParaRPr lang="es-ES_tradnl"/>
        </a:p>
      </dgm:t>
    </dgm:pt>
    <dgm:pt modelId="{EF6DBACF-908A-4C29-8F20-6E67D088EA23}">
      <dgm:prSet phldrT="[Texto]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s-ES_tradnl" dirty="0"/>
        </a:p>
      </dgm:t>
    </dgm:pt>
    <dgm:pt modelId="{642E3B50-A0FD-42C2-8761-358B84722384}" type="sibTrans" cxnId="{D7D3B227-61B3-4E3C-A493-5D3D0CF8C92C}">
      <dgm:prSet/>
      <dgm:spPr/>
      <dgm:t>
        <a:bodyPr/>
        <a:lstStyle/>
        <a:p>
          <a:endParaRPr lang="es-ES_tradnl"/>
        </a:p>
      </dgm:t>
    </dgm:pt>
    <dgm:pt modelId="{36095F05-7BD1-409A-A429-89E4D7858057}" type="parTrans" cxnId="{D7D3B227-61B3-4E3C-A493-5D3D0CF8C92C}">
      <dgm:prSet/>
      <dgm:spPr/>
      <dgm:t>
        <a:bodyPr/>
        <a:lstStyle/>
        <a:p>
          <a:endParaRPr lang="es-ES_tradnl"/>
        </a:p>
      </dgm:t>
    </dgm:pt>
    <dgm:pt modelId="{8829C083-663C-4AB0-AA38-5D4DFA675A95}">
      <dgm:prSet phldrT="[Texto]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es-ES_tradnl" dirty="0"/>
        </a:p>
      </dgm:t>
    </dgm:pt>
    <dgm:pt modelId="{FA153150-C8CE-4F8E-9A7F-0F2D03B1183F}" type="sibTrans" cxnId="{B83DFA29-13A6-4EA8-B05C-DD3EFC38A5A8}">
      <dgm:prSet/>
      <dgm:spPr/>
      <dgm:t>
        <a:bodyPr/>
        <a:lstStyle/>
        <a:p>
          <a:endParaRPr lang="es-ES_tradnl"/>
        </a:p>
      </dgm:t>
    </dgm:pt>
    <dgm:pt modelId="{964D992E-D220-488D-913C-C55F2B95DA1A}" type="parTrans" cxnId="{B83DFA29-13A6-4EA8-B05C-DD3EFC38A5A8}">
      <dgm:prSet/>
      <dgm:spPr/>
      <dgm:t>
        <a:bodyPr/>
        <a:lstStyle/>
        <a:p>
          <a:endParaRPr lang="es-ES_tradnl"/>
        </a:p>
      </dgm:t>
    </dgm:pt>
    <dgm:pt modelId="{545BE5C9-E837-4061-8F1B-56C58356A8E5}">
      <dgm:prSet phldrT="[Texto]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es-ES_tradnl" dirty="0"/>
        </a:p>
      </dgm:t>
    </dgm:pt>
    <dgm:pt modelId="{0BB5080D-6BF5-4916-8724-42EC2A99F409}" type="sibTrans" cxnId="{62B836EB-AC3F-41B1-A6F4-77DA2035BF8F}">
      <dgm:prSet/>
      <dgm:spPr/>
      <dgm:t>
        <a:bodyPr/>
        <a:lstStyle/>
        <a:p>
          <a:endParaRPr lang="es-ES_tradnl"/>
        </a:p>
      </dgm:t>
    </dgm:pt>
    <dgm:pt modelId="{8296A379-6DA5-410A-9419-F7DC2E9D2F09}" type="parTrans" cxnId="{62B836EB-AC3F-41B1-A6F4-77DA2035BF8F}">
      <dgm:prSet/>
      <dgm:spPr/>
      <dgm:t>
        <a:bodyPr/>
        <a:lstStyle/>
        <a:p>
          <a:endParaRPr lang="es-ES_tradnl"/>
        </a:p>
      </dgm:t>
    </dgm:pt>
    <dgm:pt modelId="{647D6549-1373-4D1B-ACF8-E8987331F054}">
      <dgm:prSet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endParaRPr lang="es-ES_tradnl"/>
        </a:p>
      </dgm:t>
    </dgm:pt>
    <dgm:pt modelId="{B1A8CC98-9B91-4E82-ACCB-F2252A76CA01}" type="sibTrans" cxnId="{6B88EED5-BAA0-4E1D-8AAE-33CC41ECA273}">
      <dgm:prSet/>
      <dgm:spPr/>
      <dgm:t>
        <a:bodyPr/>
        <a:lstStyle/>
        <a:p>
          <a:endParaRPr lang="es-ES_tradnl"/>
        </a:p>
      </dgm:t>
    </dgm:pt>
    <dgm:pt modelId="{ED01CEE7-DE65-4BD3-ACE9-F539459539CD}" type="parTrans" cxnId="{6B88EED5-BAA0-4E1D-8AAE-33CC41ECA273}">
      <dgm:prSet/>
      <dgm:spPr/>
      <dgm:t>
        <a:bodyPr/>
        <a:lstStyle/>
        <a:p>
          <a:endParaRPr lang="es-ES_tradnl"/>
        </a:p>
      </dgm:t>
    </dgm:pt>
    <dgm:pt modelId="{BDAA9FE4-1DC9-42FF-B34D-C1C3B3C5630F}">
      <dgm:prSet/>
      <dgm:spPr>
        <a:blipFill rotWithShape="0">
          <a:blip xmlns:r="http://schemas.openxmlformats.org/officeDocument/2006/relationships" r:embed="rId7"/>
          <a:stretch>
            <a:fillRect/>
          </a:stretch>
        </a:blipFill>
      </dgm:spPr>
      <dgm:t>
        <a:bodyPr/>
        <a:lstStyle/>
        <a:p>
          <a:endParaRPr lang="es-ES_tradnl"/>
        </a:p>
      </dgm:t>
    </dgm:pt>
    <dgm:pt modelId="{705E36F5-9B3E-4FE5-8DA3-7C67979B8114}" type="sibTrans" cxnId="{8C2BF522-61CB-4C52-A166-5944964C813E}">
      <dgm:prSet/>
      <dgm:spPr/>
      <dgm:t>
        <a:bodyPr/>
        <a:lstStyle/>
        <a:p>
          <a:endParaRPr lang="es-ES_tradnl"/>
        </a:p>
      </dgm:t>
    </dgm:pt>
    <dgm:pt modelId="{17329C98-13D1-41B8-8E9E-A089E114B0B0}" type="parTrans" cxnId="{8C2BF522-61CB-4C52-A166-5944964C813E}">
      <dgm:prSet/>
      <dgm:spPr/>
      <dgm:t>
        <a:bodyPr/>
        <a:lstStyle/>
        <a:p>
          <a:endParaRPr lang="es-ES_tradnl"/>
        </a:p>
      </dgm:t>
    </dgm:pt>
    <dgm:pt modelId="{E4F843CD-4788-40DC-A56A-705E688059D4}">
      <dgm:prSet/>
      <dgm:spPr>
        <a:blipFill rotWithShape="0">
          <a:blip xmlns:r="http://schemas.openxmlformats.org/officeDocument/2006/relationships" r:embed="rId8"/>
          <a:stretch>
            <a:fillRect/>
          </a:stretch>
        </a:blipFill>
      </dgm:spPr>
      <dgm:t>
        <a:bodyPr/>
        <a:lstStyle/>
        <a:p>
          <a:endParaRPr lang="es-ES_tradnl"/>
        </a:p>
      </dgm:t>
    </dgm:pt>
    <dgm:pt modelId="{BA05DB7E-7F9A-44C0-B194-29A7FF845421}" type="sibTrans" cxnId="{82B1E9E1-087B-41C7-A0FA-2F3470AACD99}">
      <dgm:prSet/>
      <dgm:spPr/>
      <dgm:t>
        <a:bodyPr/>
        <a:lstStyle/>
        <a:p>
          <a:endParaRPr lang="es-ES_tradnl"/>
        </a:p>
      </dgm:t>
    </dgm:pt>
    <dgm:pt modelId="{C45263BA-3A80-4384-BE6A-D08402E67D79}" type="parTrans" cxnId="{82B1E9E1-087B-41C7-A0FA-2F3470AACD99}">
      <dgm:prSet/>
      <dgm:spPr/>
      <dgm:t>
        <a:bodyPr/>
        <a:lstStyle/>
        <a:p>
          <a:endParaRPr lang="es-ES_tradnl"/>
        </a:p>
      </dgm:t>
    </dgm:pt>
    <dgm:pt modelId="{09E286DF-B12E-44C7-9841-95B6DCCF9976}">
      <dgm:prSet phldrT="[Texto]"/>
      <dgm:spPr>
        <a:blipFill rotWithShape="0">
          <a:blip xmlns:r="http://schemas.openxmlformats.org/officeDocument/2006/relationships" r:embed="rId9"/>
          <a:stretch>
            <a:fillRect/>
          </a:stretch>
        </a:blipFill>
      </dgm:spPr>
      <dgm:t>
        <a:bodyPr/>
        <a:lstStyle/>
        <a:p>
          <a:endParaRPr lang="es-ES_tradnl" dirty="0">
            <a:solidFill>
              <a:srgbClr val="FF0000"/>
            </a:solidFill>
          </a:endParaRPr>
        </a:p>
      </dgm:t>
    </dgm:pt>
    <dgm:pt modelId="{1942FAE6-95BA-4BCF-A5DC-18D52A445E6A}" type="sibTrans" cxnId="{4C3A7A02-470C-4726-BD20-FEA84D2ECF8B}">
      <dgm:prSet/>
      <dgm:spPr/>
      <dgm:t>
        <a:bodyPr/>
        <a:lstStyle/>
        <a:p>
          <a:endParaRPr lang="es-ES_tradnl"/>
        </a:p>
      </dgm:t>
    </dgm:pt>
    <dgm:pt modelId="{EDA2E8CD-903A-4B54-8818-6A8BCB46B7BF}" type="parTrans" cxnId="{4C3A7A02-470C-4726-BD20-FEA84D2ECF8B}">
      <dgm:prSet/>
      <dgm:spPr/>
      <dgm:t>
        <a:bodyPr/>
        <a:lstStyle/>
        <a:p>
          <a:endParaRPr lang="es-ES_tradnl"/>
        </a:p>
      </dgm:t>
    </dgm:pt>
    <dgm:pt modelId="{0A9BFC97-33CA-4A0B-BDA1-959368D557E4}" type="pres">
      <dgm:prSet presAssocID="{A4884FA5-26DE-4F6F-8A3F-BB2488DCFDAC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s-ES_tradnl"/>
        </a:p>
      </dgm:t>
    </dgm:pt>
    <dgm:pt modelId="{DADB3B0C-5C49-4209-931E-99A64D5F017C}" type="pres">
      <dgm:prSet presAssocID="{09E286DF-B12E-44C7-9841-95B6DCCF9976}" presName="centerShape" presStyleLbl="node0" presStyleIdx="0" presStyleCnt="1" custLinFactNeighborX="-377" custLinFactNeighborY="-15894"/>
      <dgm:spPr/>
      <dgm:t>
        <a:bodyPr/>
        <a:lstStyle/>
        <a:p>
          <a:endParaRPr lang="es-ES_tradnl"/>
        </a:p>
      </dgm:t>
    </dgm:pt>
    <dgm:pt modelId="{DC719D11-23B0-4A52-BBB9-85FA73D482D4}" type="pres">
      <dgm:prSet presAssocID="{17329C98-13D1-41B8-8E9E-A089E114B0B0}" presName="parTrans" presStyleLbl="bgSibTrans2D1" presStyleIdx="0" presStyleCnt="8"/>
      <dgm:spPr/>
      <dgm:t>
        <a:bodyPr/>
        <a:lstStyle/>
        <a:p>
          <a:endParaRPr lang="es-ES_tradnl"/>
        </a:p>
      </dgm:t>
    </dgm:pt>
    <dgm:pt modelId="{0FC5158A-35FE-45DD-9F40-0FC5F116D154}" type="pres">
      <dgm:prSet presAssocID="{BDAA9FE4-1DC9-42FF-B34D-C1C3B3C5630F}" presName="node" presStyleLbl="node1" presStyleIdx="0" presStyleCnt="8" custScaleX="133257" custScaleY="68257" custRadScaleRad="95135" custRadScaleInc="7175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53D93CF5-E34B-4F66-94D1-328FD8C94F77}" type="pres">
      <dgm:prSet presAssocID="{ED01CEE7-DE65-4BD3-ACE9-F539459539CD}" presName="parTrans" presStyleLbl="bgSibTrans2D1" presStyleIdx="1" presStyleCnt="8"/>
      <dgm:spPr/>
      <dgm:t>
        <a:bodyPr/>
        <a:lstStyle/>
        <a:p>
          <a:endParaRPr lang="es-ES_tradnl"/>
        </a:p>
      </dgm:t>
    </dgm:pt>
    <dgm:pt modelId="{85740403-04A8-4155-86E5-67DA4FFA1EDB}" type="pres">
      <dgm:prSet presAssocID="{647D6549-1373-4D1B-ACF8-E8987331F054}" presName="node" presStyleLbl="node1" presStyleIdx="1" presStyleCnt="8" custScaleX="127686" custScaleY="64579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899B3129-D7D0-48E9-A978-865DC546E327}" type="pres">
      <dgm:prSet presAssocID="{8296A379-6DA5-410A-9419-F7DC2E9D2F09}" presName="parTrans" presStyleLbl="bgSibTrans2D1" presStyleIdx="2" presStyleCnt="8"/>
      <dgm:spPr/>
      <dgm:t>
        <a:bodyPr/>
        <a:lstStyle/>
        <a:p>
          <a:endParaRPr lang="es-ES_tradnl"/>
        </a:p>
      </dgm:t>
    </dgm:pt>
    <dgm:pt modelId="{433126E6-4DB1-4C24-AFE9-5591BA75E0DA}" type="pres">
      <dgm:prSet presAssocID="{545BE5C9-E837-4061-8F1B-56C58356A8E5}" presName="node" presStyleLbl="node1" presStyleIdx="2" presStyleCnt="8" custScaleX="146792" custScaleY="58129" custRadScaleRad="107449" custRadScaleInc="-23631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B934FC51-4F93-491F-810E-EA365D340B5C}" type="pres">
      <dgm:prSet presAssocID="{964D992E-D220-488D-913C-C55F2B95DA1A}" presName="parTrans" presStyleLbl="bgSibTrans2D1" presStyleIdx="3" presStyleCnt="8"/>
      <dgm:spPr/>
      <dgm:t>
        <a:bodyPr/>
        <a:lstStyle/>
        <a:p>
          <a:endParaRPr lang="es-ES_tradnl"/>
        </a:p>
      </dgm:t>
    </dgm:pt>
    <dgm:pt modelId="{4DF9BF83-2E63-44F3-B1A2-AE1C64F84D7E}" type="pres">
      <dgm:prSet presAssocID="{8829C083-663C-4AB0-AA38-5D4DFA675A95}" presName="node" presStyleLbl="node1" presStyleIdx="3" presStyleCnt="8" custScaleX="137639" custScaleY="57369" custRadScaleRad="105980" custRadScaleInc="-22382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4A506018-E6E8-4AB6-A250-CF7A419182E7}" type="pres">
      <dgm:prSet presAssocID="{36095F05-7BD1-409A-A429-89E4D7858057}" presName="parTrans" presStyleLbl="bgSibTrans2D1" presStyleIdx="4" presStyleCnt="8"/>
      <dgm:spPr/>
      <dgm:t>
        <a:bodyPr/>
        <a:lstStyle/>
        <a:p>
          <a:endParaRPr lang="es-ES_tradnl"/>
        </a:p>
      </dgm:t>
    </dgm:pt>
    <dgm:pt modelId="{99E31B9C-A6A3-4C5D-AF5D-2C2A66CD2349}" type="pres">
      <dgm:prSet presAssocID="{EF6DBACF-908A-4C29-8F20-6E67D088EA23}" presName="node" presStyleLbl="node1" presStyleIdx="4" presStyleCnt="8" custScaleX="154585" custScaleY="55618" custRadScaleRad="99164" custRadScaleInc="24309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F4F31FB4-B846-4D9A-B35F-764C95738434}" type="pres">
      <dgm:prSet presAssocID="{488BB7EB-9B56-41FB-9350-1F938E8E5EC6}" presName="parTrans" presStyleLbl="bgSibTrans2D1" presStyleIdx="5" presStyleCnt="8"/>
      <dgm:spPr/>
      <dgm:t>
        <a:bodyPr/>
        <a:lstStyle/>
        <a:p>
          <a:endParaRPr lang="es-ES_tradnl"/>
        </a:p>
      </dgm:t>
    </dgm:pt>
    <dgm:pt modelId="{DDD7D236-9F22-4424-A0FF-845163F819E2}" type="pres">
      <dgm:prSet presAssocID="{93500248-E9D1-4BB2-A2ED-2F0A05EC5C16}" presName="node" presStyleLbl="node1" presStyleIdx="5" presStyleCnt="8" custScaleX="150924" custScaleY="64057" custRadScaleRad="115209" custRadScaleInc="58546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6391254F-8328-43AC-A8C5-B15EF9B16333}" type="pres">
      <dgm:prSet presAssocID="{2CE634C0-C784-477E-9483-13E10D05758A}" presName="parTrans" presStyleLbl="bgSibTrans2D1" presStyleIdx="6" presStyleCnt="8"/>
      <dgm:spPr/>
      <dgm:t>
        <a:bodyPr/>
        <a:lstStyle/>
        <a:p>
          <a:endParaRPr lang="es-ES_tradnl"/>
        </a:p>
      </dgm:t>
    </dgm:pt>
    <dgm:pt modelId="{D1074C80-21BC-4C1E-91FC-DCA0F85BA7BA}" type="pres">
      <dgm:prSet presAssocID="{6508246A-82AA-4314-9583-52703ADD00FA}" presName="node" presStyleLbl="node1" presStyleIdx="6" presStyleCnt="8" custRadScaleRad="107867" custRadScaleInc="27532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1E177034-53E8-4E16-A258-5242594980BB}" type="pres">
      <dgm:prSet presAssocID="{C45263BA-3A80-4384-BE6A-D08402E67D79}" presName="parTrans" presStyleLbl="bgSibTrans2D1" presStyleIdx="7" presStyleCnt="8"/>
      <dgm:spPr/>
      <dgm:t>
        <a:bodyPr/>
        <a:lstStyle/>
        <a:p>
          <a:endParaRPr lang="es-ES_tradnl"/>
        </a:p>
      </dgm:t>
    </dgm:pt>
    <dgm:pt modelId="{3A3D228B-50B6-47DE-8ABA-54DBD6919464}" type="pres">
      <dgm:prSet presAssocID="{E4F843CD-4788-40DC-A56A-705E688059D4}" presName="node" presStyleLbl="node1" presStyleIdx="7" presStyleCnt="8" custScaleX="162945" custScaleY="48130" custRadScaleRad="99673" custRadScaleInc="-10863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</dgm:ptLst>
  <dgm:cxnLst>
    <dgm:cxn modelId="{4590C53E-CB00-4382-9399-71727ADDE879}" type="presOf" srcId="{2CE634C0-C784-477E-9483-13E10D05758A}" destId="{6391254F-8328-43AC-A8C5-B15EF9B16333}" srcOrd="0" destOrd="0" presId="urn:microsoft.com/office/officeart/2005/8/layout/radial4"/>
    <dgm:cxn modelId="{AF7E1D09-63E8-4528-9617-16DB1BE4368E}" srcId="{09E286DF-B12E-44C7-9841-95B6DCCF9976}" destId="{6508246A-82AA-4314-9583-52703ADD00FA}" srcOrd="6" destOrd="0" parTransId="{2CE634C0-C784-477E-9483-13E10D05758A}" sibTransId="{C2805F93-6183-4160-8E47-3A6D42066F51}"/>
    <dgm:cxn modelId="{D7D3B227-61B3-4E3C-A493-5D3D0CF8C92C}" srcId="{09E286DF-B12E-44C7-9841-95B6DCCF9976}" destId="{EF6DBACF-908A-4C29-8F20-6E67D088EA23}" srcOrd="4" destOrd="0" parTransId="{36095F05-7BD1-409A-A429-89E4D7858057}" sibTransId="{642E3B50-A0FD-42C2-8761-358B84722384}"/>
    <dgm:cxn modelId="{B83DFA29-13A6-4EA8-B05C-DD3EFC38A5A8}" srcId="{09E286DF-B12E-44C7-9841-95B6DCCF9976}" destId="{8829C083-663C-4AB0-AA38-5D4DFA675A95}" srcOrd="3" destOrd="0" parTransId="{964D992E-D220-488D-913C-C55F2B95DA1A}" sibTransId="{FA153150-C8CE-4F8E-9A7F-0F2D03B1183F}"/>
    <dgm:cxn modelId="{28060E77-C449-4CB4-B3DB-C61F771A2816}" type="presOf" srcId="{964D992E-D220-488D-913C-C55F2B95DA1A}" destId="{B934FC51-4F93-491F-810E-EA365D340B5C}" srcOrd="0" destOrd="0" presId="urn:microsoft.com/office/officeart/2005/8/layout/radial4"/>
    <dgm:cxn modelId="{146D2AF1-CE32-40C3-ADE2-DB09C4977350}" type="presOf" srcId="{8829C083-663C-4AB0-AA38-5D4DFA675A95}" destId="{4DF9BF83-2E63-44F3-B1A2-AE1C64F84D7E}" srcOrd="0" destOrd="0" presId="urn:microsoft.com/office/officeart/2005/8/layout/radial4"/>
    <dgm:cxn modelId="{8C2BF522-61CB-4C52-A166-5944964C813E}" srcId="{09E286DF-B12E-44C7-9841-95B6DCCF9976}" destId="{BDAA9FE4-1DC9-42FF-B34D-C1C3B3C5630F}" srcOrd="0" destOrd="0" parTransId="{17329C98-13D1-41B8-8E9E-A089E114B0B0}" sibTransId="{705E36F5-9B3E-4FE5-8DA3-7C67979B8114}"/>
    <dgm:cxn modelId="{65838753-5927-46DB-B525-3EBDC5F4FEC6}" type="presOf" srcId="{A4884FA5-26DE-4F6F-8A3F-BB2488DCFDAC}" destId="{0A9BFC97-33CA-4A0B-BDA1-959368D557E4}" srcOrd="0" destOrd="0" presId="urn:microsoft.com/office/officeart/2005/8/layout/radial4"/>
    <dgm:cxn modelId="{E55CF910-08B7-4AD6-8AA7-06B47B9C54A5}" type="presOf" srcId="{6508246A-82AA-4314-9583-52703ADD00FA}" destId="{D1074C80-21BC-4C1E-91FC-DCA0F85BA7BA}" srcOrd="0" destOrd="0" presId="urn:microsoft.com/office/officeart/2005/8/layout/radial4"/>
    <dgm:cxn modelId="{659BD213-3119-489A-AA65-70CE32DF31CA}" type="presOf" srcId="{17329C98-13D1-41B8-8E9E-A089E114B0B0}" destId="{DC719D11-23B0-4A52-BBB9-85FA73D482D4}" srcOrd="0" destOrd="0" presId="urn:microsoft.com/office/officeart/2005/8/layout/radial4"/>
    <dgm:cxn modelId="{05EA2677-164D-44CC-89A5-110D678D93B7}" type="presOf" srcId="{545BE5C9-E837-4061-8F1B-56C58356A8E5}" destId="{433126E6-4DB1-4C24-AFE9-5591BA75E0DA}" srcOrd="0" destOrd="0" presId="urn:microsoft.com/office/officeart/2005/8/layout/radial4"/>
    <dgm:cxn modelId="{0B94F0F1-5428-485A-BB87-657818C79B91}" type="presOf" srcId="{36095F05-7BD1-409A-A429-89E4D7858057}" destId="{4A506018-E6E8-4AB6-A250-CF7A419182E7}" srcOrd="0" destOrd="0" presId="urn:microsoft.com/office/officeart/2005/8/layout/radial4"/>
    <dgm:cxn modelId="{DA452FC6-F0DA-4E03-908C-3D0AE6AF3492}" type="presOf" srcId="{C45263BA-3A80-4384-BE6A-D08402E67D79}" destId="{1E177034-53E8-4E16-A258-5242594980BB}" srcOrd="0" destOrd="0" presId="urn:microsoft.com/office/officeart/2005/8/layout/radial4"/>
    <dgm:cxn modelId="{CDDFEBC2-55DB-42B7-AD21-CA63B9565335}" type="presOf" srcId="{488BB7EB-9B56-41FB-9350-1F938E8E5EC6}" destId="{F4F31FB4-B846-4D9A-B35F-764C95738434}" srcOrd="0" destOrd="0" presId="urn:microsoft.com/office/officeart/2005/8/layout/radial4"/>
    <dgm:cxn modelId="{FF1CF4A1-8186-4887-8630-875675F63205}" type="presOf" srcId="{647D6549-1373-4D1B-ACF8-E8987331F054}" destId="{85740403-04A8-4155-86E5-67DA4FFA1EDB}" srcOrd="0" destOrd="0" presId="urn:microsoft.com/office/officeart/2005/8/layout/radial4"/>
    <dgm:cxn modelId="{655A7095-B7D2-4E27-BC74-AF0D87B35387}" type="presOf" srcId="{09E286DF-B12E-44C7-9841-95B6DCCF9976}" destId="{DADB3B0C-5C49-4209-931E-99A64D5F017C}" srcOrd="0" destOrd="0" presId="urn:microsoft.com/office/officeart/2005/8/layout/radial4"/>
    <dgm:cxn modelId="{484DE1D3-0907-4A23-990F-9E391345153F}" type="presOf" srcId="{BDAA9FE4-1DC9-42FF-B34D-C1C3B3C5630F}" destId="{0FC5158A-35FE-45DD-9F40-0FC5F116D154}" srcOrd="0" destOrd="0" presId="urn:microsoft.com/office/officeart/2005/8/layout/radial4"/>
    <dgm:cxn modelId="{A2A9EDCE-7913-41BA-89C8-41AAA513457B}" srcId="{09E286DF-B12E-44C7-9841-95B6DCCF9976}" destId="{93500248-E9D1-4BB2-A2ED-2F0A05EC5C16}" srcOrd="5" destOrd="0" parTransId="{488BB7EB-9B56-41FB-9350-1F938E8E5EC6}" sibTransId="{833BD61B-793B-43D7-9A42-EDCBA5582B12}"/>
    <dgm:cxn modelId="{4C3A7A02-470C-4726-BD20-FEA84D2ECF8B}" srcId="{A4884FA5-26DE-4F6F-8A3F-BB2488DCFDAC}" destId="{09E286DF-B12E-44C7-9841-95B6DCCF9976}" srcOrd="0" destOrd="0" parTransId="{EDA2E8CD-903A-4B54-8818-6A8BCB46B7BF}" sibTransId="{1942FAE6-95BA-4BCF-A5DC-18D52A445E6A}"/>
    <dgm:cxn modelId="{1C536280-9959-4BB8-8FA1-5F319B10B1C2}" type="presOf" srcId="{8296A379-6DA5-410A-9419-F7DC2E9D2F09}" destId="{899B3129-D7D0-48E9-A978-865DC546E327}" srcOrd="0" destOrd="0" presId="urn:microsoft.com/office/officeart/2005/8/layout/radial4"/>
    <dgm:cxn modelId="{6B88EED5-BAA0-4E1D-8AAE-33CC41ECA273}" srcId="{09E286DF-B12E-44C7-9841-95B6DCCF9976}" destId="{647D6549-1373-4D1B-ACF8-E8987331F054}" srcOrd="1" destOrd="0" parTransId="{ED01CEE7-DE65-4BD3-ACE9-F539459539CD}" sibTransId="{B1A8CC98-9B91-4E82-ACCB-F2252A76CA01}"/>
    <dgm:cxn modelId="{56463D5B-E69C-4957-8690-2E2B13C4EBD8}" type="presOf" srcId="{EF6DBACF-908A-4C29-8F20-6E67D088EA23}" destId="{99E31B9C-A6A3-4C5D-AF5D-2C2A66CD2349}" srcOrd="0" destOrd="0" presId="urn:microsoft.com/office/officeart/2005/8/layout/radial4"/>
    <dgm:cxn modelId="{1E202297-AD55-4F61-8E6C-CEA3AB0BAAE3}" type="presOf" srcId="{E4F843CD-4788-40DC-A56A-705E688059D4}" destId="{3A3D228B-50B6-47DE-8ABA-54DBD6919464}" srcOrd="0" destOrd="0" presId="urn:microsoft.com/office/officeart/2005/8/layout/radial4"/>
    <dgm:cxn modelId="{A493D1B8-48FE-4822-914F-EAADF4F9CC6B}" type="presOf" srcId="{ED01CEE7-DE65-4BD3-ACE9-F539459539CD}" destId="{53D93CF5-E34B-4F66-94D1-328FD8C94F77}" srcOrd="0" destOrd="0" presId="urn:microsoft.com/office/officeart/2005/8/layout/radial4"/>
    <dgm:cxn modelId="{3917199C-587C-49CA-B5C5-9DCF039A9624}" type="presOf" srcId="{93500248-E9D1-4BB2-A2ED-2F0A05EC5C16}" destId="{DDD7D236-9F22-4424-A0FF-845163F819E2}" srcOrd="0" destOrd="0" presId="urn:microsoft.com/office/officeart/2005/8/layout/radial4"/>
    <dgm:cxn modelId="{62B836EB-AC3F-41B1-A6F4-77DA2035BF8F}" srcId="{09E286DF-B12E-44C7-9841-95B6DCCF9976}" destId="{545BE5C9-E837-4061-8F1B-56C58356A8E5}" srcOrd="2" destOrd="0" parTransId="{8296A379-6DA5-410A-9419-F7DC2E9D2F09}" sibTransId="{0BB5080D-6BF5-4916-8724-42EC2A99F409}"/>
    <dgm:cxn modelId="{82B1E9E1-087B-41C7-A0FA-2F3470AACD99}" srcId="{09E286DF-B12E-44C7-9841-95B6DCCF9976}" destId="{E4F843CD-4788-40DC-A56A-705E688059D4}" srcOrd="7" destOrd="0" parTransId="{C45263BA-3A80-4384-BE6A-D08402E67D79}" sibTransId="{BA05DB7E-7F9A-44C0-B194-29A7FF845421}"/>
    <dgm:cxn modelId="{53419B66-AFC0-4454-B0CE-0A38CE71963E}" type="presParOf" srcId="{0A9BFC97-33CA-4A0B-BDA1-959368D557E4}" destId="{DADB3B0C-5C49-4209-931E-99A64D5F017C}" srcOrd="0" destOrd="0" presId="urn:microsoft.com/office/officeart/2005/8/layout/radial4"/>
    <dgm:cxn modelId="{89790905-3A74-49E8-8363-65E2285CD1FA}" type="presParOf" srcId="{0A9BFC97-33CA-4A0B-BDA1-959368D557E4}" destId="{DC719D11-23B0-4A52-BBB9-85FA73D482D4}" srcOrd="1" destOrd="0" presId="urn:microsoft.com/office/officeart/2005/8/layout/radial4"/>
    <dgm:cxn modelId="{0891C09B-8922-4CEF-841D-DE691BEAA25C}" type="presParOf" srcId="{0A9BFC97-33CA-4A0B-BDA1-959368D557E4}" destId="{0FC5158A-35FE-45DD-9F40-0FC5F116D154}" srcOrd="2" destOrd="0" presId="urn:microsoft.com/office/officeart/2005/8/layout/radial4"/>
    <dgm:cxn modelId="{5E7EC97D-7ED2-4084-9DC3-23BA3410F478}" type="presParOf" srcId="{0A9BFC97-33CA-4A0B-BDA1-959368D557E4}" destId="{53D93CF5-E34B-4F66-94D1-328FD8C94F77}" srcOrd="3" destOrd="0" presId="urn:microsoft.com/office/officeart/2005/8/layout/radial4"/>
    <dgm:cxn modelId="{57F6EB9C-B817-4327-9466-25498A19EB1D}" type="presParOf" srcId="{0A9BFC97-33CA-4A0B-BDA1-959368D557E4}" destId="{85740403-04A8-4155-86E5-67DA4FFA1EDB}" srcOrd="4" destOrd="0" presId="urn:microsoft.com/office/officeart/2005/8/layout/radial4"/>
    <dgm:cxn modelId="{45054E4B-CE57-45DE-8596-3F2592EE1D67}" type="presParOf" srcId="{0A9BFC97-33CA-4A0B-BDA1-959368D557E4}" destId="{899B3129-D7D0-48E9-A978-865DC546E327}" srcOrd="5" destOrd="0" presId="urn:microsoft.com/office/officeart/2005/8/layout/radial4"/>
    <dgm:cxn modelId="{B7793B8E-EA34-43B5-842E-783E77E0B2E4}" type="presParOf" srcId="{0A9BFC97-33CA-4A0B-BDA1-959368D557E4}" destId="{433126E6-4DB1-4C24-AFE9-5591BA75E0DA}" srcOrd="6" destOrd="0" presId="urn:microsoft.com/office/officeart/2005/8/layout/radial4"/>
    <dgm:cxn modelId="{D599EB61-FC1F-4585-BEDB-71C01CB1D178}" type="presParOf" srcId="{0A9BFC97-33CA-4A0B-BDA1-959368D557E4}" destId="{B934FC51-4F93-491F-810E-EA365D340B5C}" srcOrd="7" destOrd="0" presId="urn:microsoft.com/office/officeart/2005/8/layout/radial4"/>
    <dgm:cxn modelId="{E7C07EA7-BC12-46C1-A6ED-4CB7BA5DDBA0}" type="presParOf" srcId="{0A9BFC97-33CA-4A0B-BDA1-959368D557E4}" destId="{4DF9BF83-2E63-44F3-B1A2-AE1C64F84D7E}" srcOrd="8" destOrd="0" presId="urn:microsoft.com/office/officeart/2005/8/layout/radial4"/>
    <dgm:cxn modelId="{413D507A-236B-4186-957A-C84347E111CC}" type="presParOf" srcId="{0A9BFC97-33CA-4A0B-BDA1-959368D557E4}" destId="{4A506018-E6E8-4AB6-A250-CF7A419182E7}" srcOrd="9" destOrd="0" presId="urn:microsoft.com/office/officeart/2005/8/layout/radial4"/>
    <dgm:cxn modelId="{ADEBCE1A-808B-4A68-A278-F7F6B9224FDD}" type="presParOf" srcId="{0A9BFC97-33CA-4A0B-BDA1-959368D557E4}" destId="{99E31B9C-A6A3-4C5D-AF5D-2C2A66CD2349}" srcOrd="10" destOrd="0" presId="urn:microsoft.com/office/officeart/2005/8/layout/radial4"/>
    <dgm:cxn modelId="{7FDF073F-A626-4C0B-86E4-1DADEABC1AF6}" type="presParOf" srcId="{0A9BFC97-33CA-4A0B-BDA1-959368D557E4}" destId="{F4F31FB4-B846-4D9A-B35F-764C95738434}" srcOrd="11" destOrd="0" presId="urn:microsoft.com/office/officeart/2005/8/layout/radial4"/>
    <dgm:cxn modelId="{CED2035A-DC52-4E69-8BC6-A2A4D6DFEADB}" type="presParOf" srcId="{0A9BFC97-33CA-4A0B-BDA1-959368D557E4}" destId="{DDD7D236-9F22-4424-A0FF-845163F819E2}" srcOrd="12" destOrd="0" presId="urn:microsoft.com/office/officeart/2005/8/layout/radial4"/>
    <dgm:cxn modelId="{3F7C876E-E036-46AE-8FB6-5688139917C2}" type="presParOf" srcId="{0A9BFC97-33CA-4A0B-BDA1-959368D557E4}" destId="{6391254F-8328-43AC-A8C5-B15EF9B16333}" srcOrd="13" destOrd="0" presId="urn:microsoft.com/office/officeart/2005/8/layout/radial4"/>
    <dgm:cxn modelId="{401FAC11-2BA0-4E81-A3C9-CC86F13D1F6D}" type="presParOf" srcId="{0A9BFC97-33CA-4A0B-BDA1-959368D557E4}" destId="{D1074C80-21BC-4C1E-91FC-DCA0F85BA7BA}" srcOrd="14" destOrd="0" presId="urn:microsoft.com/office/officeart/2005/8/layout/radial4"/>
    <dgm:cxn modelId="{1BECE9DA-DBF8-42C9-BFFD-4EE2ED22D1A7}" type="presParOf" srcId="{0A9BFC97-33CA-4A0B-BDA1-959368D557E4}" destId="{1E177034-53E8-4E16-A258-5242594980BB}" srcOrd="15" destOrd="0" presId="urn:microsoft.com/office/officeart/2005/8/layout/radial4"/>
    <dgm:cxn modelId="{076E1AC2-3D2C-4FA4-806F-431903038B0E}" type="presParOf" srcId="{0A9BFC97-33CA-4A0B-BDA1-959368D557E4}" destId="{3A3D228B-50B6-47DE-8ABA-54DBD6919464}" srcOrd="1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9B21AED9-85D7-4A2E-B307-C2B02390F67F}" type="doc">
      <dgm:prSet loTypeId="urn:microsoft.com/office/officeart/2005/8/layout/vList2" loCatId="list" qsTypeId="urn:microsoft.com/office/officeart/2005/8/quickstyle/3d2" qsCatId="3D" csTypeId="urn:microsoft.com/office/officeart/2005/8/colors/accent6_2" csCatId="accent6" phldr="1"/>
      <dgm:spPr/>
      <dgm:t>
        <a:bodyPr/>
        <a:lstStyle/>
        <a:p>
          <a:endParaRPr lang="es-ES_tradnl"/>
        </a:p>
      </dgm:t>
    </dgm:pt>
    <dgm:pt modelId="{D5BB7C51-3925-487A-99AB-EAA9171BF631}">
      <dgm:prSet custT="1"/>
      <dgm:spPr/>
      <dgm:t>
        <a:bodyPr/>
        <a:lstStyle/>
        <a:p>
          <a:pPr rtl="0"/>
          <a:r>
            <a:rPr lang="pt-BR" sz="1600" b="0" i="0" baseline="0" dirty="0" smtClean="0">
              <a:latin typeface="Calibri" pitchFamily="34" charset="0"/>
            </a:rPr>
            <a:t>Velocidade comercial:</a:t>
          </a:r>
          <a:r>
            <a:rPr lang="pt-BR" sz="1600" b="0" i="0" dirty="0" smtClean="0">
              <a:latin typeface="Calibri" pitchFamily="34" charset="0"/>
            </a:rPr>
            <a:t> 120 km/h</a:t>
          </a:r>
          <a:endParaRPr lang="es-ES_tradnl" sz="1600" dirty="0">
            <a:latin typeface="Calibri" pitchFamily="34" charset="0"/>
          </a:endParaRPr>
        </a:p>
      </dgm:t>
    </dgm:pt>
    <dgm:pt modelId="{D14B16F3-5E21-4702-AB4B-656BFDAA3B5B}" type="parTrans" cxnId="{EC20505B-0D6F-4252-81A5-14EA196D1DC8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BB974E2E-418D-4C70-9F3B-FD1F13AB2991}" type="sibTrans" cxnId="{EC20505B-0D6F-4252-81A5-14EA196D1DC8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B3064E9E-FC90-48E0-AE51-4E7A8814D487}">
      <dgm:prSet custT="1"/>
      <dgm:spPr/>
      <dgm:t>
        <a:bodyPr/>
        <a:lstStyle/>
        <a:p>
          <a:pPr rtl="0"/>
          <a:r>
            <a:rPr lang="pt-BR" sz="1600" baseline="0" dirty="0" smtClean="0">
              <a:latin typeface="Calibri" pitchFamily="34" charset="0"/>
            </a:rPr>
            <a:t>Cliente: </a:t>
          </a:r>
          <a:r>
            <a:rPr kumimoji="0" lang="es-ES" sz="1600" b="0" dirty="0" smtClean="0">
              <a:solidFill>
                <a:schemeClr val="bg1"/>
              </a:solidFill>
              <a:latin typeface="Calibri" pitchFamily="34" charset="0"/>
            </a:rPr>
            <a:t>Renfe</a:t>
          </a:r>
          <a:endParaRPr lang="es-ES" sz="1600" dirty="0">
            <a:solidFill>
              <a:schemeClr val="bg1"/>
            </a:solidFill>
            <a:latin typeface="Calibri" pitchFamily="34" charset="0"/>
          </a:endParaRPr>
        </a:p>
      </dgm:t>
    </dgm:pt>
    <dgm:pt modelId="{45E117D0-6E8A-4D9B-AAF0-6B0D6C5702A2}" type="parTrans" cxnId="{D0E90EB4-3DA8-4E28-8C4F-6AC05A0A0316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46C41422-A5F3-4037-B77B-D805CDEF0EE3}" type="sibTrans" cxnId="{D0E90EB4-3DA8-4E28-8C4F-6AC05A0A0316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5EAD960A-2B32-4123-97A1-1BC38D262D39}">
      <dgm:prSet custT="1"/>
      <dgm:spPr/>
      <dgm:t>
        <a:bodyPr/>
        <a:lstStyle/>
        <a:p>
          <a:pPr rtl="0"/>
          <a:r>
            <a:rPr lang="es-ES" sz="1600" dirty="0" smtClean="0">
              <a:latin typeface="Calibri" pitchFamily="34" charset="0"/>
            </a:rPr>
            <a:t>País: </a:t>
          </a:r>
          <a:r>
            <a:rPr lang="es-ES" sz="1600" dirty="0" err="1" smtClean="0">
              <a:latin typeface="Calibri" pitchFamily="34" charset="0"/>
            </a:rPr>
            <a:t>Espanha</a:t>
          </a:r>
          <a:r>
            <a:rPr lang="es-ES" sz="1600" dirty="0" smtClean="0">
              <a:latin typeface="Calibri" pitchFamily="34" charset="0"/>
            </a:rPr>
            <a:t> </a:t>
          </a:r>
        </a:p>
      </dgm:t>
    </dgm:pt>
    <dgm:pt modelId="{0211FE52-2838-4093-8FE1-6ECC826CD2AF}" type="parTrans" cxnId="{FAD437DD-A08C-4F24-97C6-C50866875D7D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7A757440-A925-4B0C-8BC7-0C9625AD68A1}" type="sibTrans" cxnId="{FAD437DD-A08C-4F24-97C6-C50866875D7D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F99BBB6D-2E6F-4351-996B-AF6FD09810EC}">
      <dgm:prSet custT="1"/>
      <dgm:spPr/>
      <dgm:t>
        <a:bodyPr/>
        <a:lstStyle/>
        <a:p>
          <a:pPr rtl="0"/>
          <a:r>
            <a:rPr lang="pt-BR" sz="1600" b="0" i="0" baseline="0" dirty="0" smtClean="0">
              <a:latin typeface="Calibri" pitchFamily="34" charset="0"/>
            </a:rPr>
            <a:t>Pedido: 575 carros</a:t>
          </a:r>
          <a:endParaRPr lang="es-ES_tradnl" sz="1600" dirty="0">
            <a:latin typeface="Calibri" pitchFamily="34" charset="0"/>
          </a:endParaRPr>
        </a:p>
      </dgm:t>
    </dgm:pt>
    <dgm:pt modelId="{74CC0BEC-71BC-43E0-8B22-D2F803E4D4E0}" type="parTrans" cxnId="{C3CA8C2E-50B6-4CCB-BA83-776D08232E2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89DA4322-8D40-4B8A-B3AA-1B30E483C4DB}" type="sibTrans" cxnId="{C3CA8C2E-50B6-4CCB-BA83-776D08232E2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BE581782-DD54-427C-B137-EF70F72EFDD9}">
      <dgm:prSet custT="1"/>
      <dgm:spPr/>
      <dgm:t>
        <a:bodyPr/>
        <a:lstStyle/>
        <a:p>
          <a:pPr rtl="0"/>
          <a:r>
            <a:rPr lang="pt-BR" sz="1600" dirty="0" err="1" smtClean="0">
              <a:latin typeface="Calibri" pitchFamily="34" charset="0"/>
            </a:rPr>
            <a:t>Config</a:t>
          </a:r>
          <a:r>
            <a:rPr lang="pt-BR" sz="1600" dirty="0" smtClean="0">
              <a:latin typeface="Calibri" pitchFamily="34" charset="0"/>
            </a:rPr>
            <a:t>.: </a:t>
          </a:r>
          <a:r>
            <a:rPr lang="pt-BR" sz="1600" b="0" i="0" baseline="0" dirty="0" smtClean="0">
              <a:latin typeface="Calibri" pitchFamily="34" charset="0"/>
            </a:rPr>
            <a:t>CMC+CR+CR+CMC</a:t>
          </a:r>
          <a:endParaRPr lang="es-ES_tradnl" sz="1600" dirty="0">
            <a:latin typeface="Calibri" pitchFamily="34" charset="0"/>
          </a:endParaRPr>
        </a:p>
      </dgm:t>
    </dgm:pt>
    <dgm:pt modelId="{EC1C9305-A2D7-46BE-8CAD-076FB764F731}" type="parTrans" cxnId="{9EE3102B-2AA9-44C3-A09C-93F3AA80DA6A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9153F1FB-06FF-4045-9E34-68DDA3CBBA57}" type="sibTrans" cxnId="{9EE3102B-2AA9-44C3-A09C-93F3AA80DA6A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DF784416-D114-47EC-90A4-DD2A9D019514}">
      <dgm:prSet custT="1"/>
      <dgm:spPr/>
      <dgm:t>
        <a:bodyPr/>
        <a:lstStyle/>
        <a:p>
          <a:pPr rtl="0"/>
          <a:r>
            <a:rPr lang="pt-BR" sz="1600" b="0" i="0" baseline="0" dirty="0" smtClean="0">
              <a:latin typeface="Calibri" pitchFamily="34" charset="0"/>
            </a:rPr>
            <a:t>Entregas: 2002-2011</a:t>
          </a:r>
          <a:endParaRPr lang="pt-BR" sz="1600" b="0" i="0" baseline="0" dirty="0">
            <a:latin typeface="Calibri" pitchFamily="34" charset="0"/>
          </a:endParaRPr>
        </a:p>
      </dgm:t>
    </dgm:pt>
    <dgm:pt modelId="{FB261995-FAC5-40C2-AF33-751F87F13225}" type="sibTrans" cxnId="{8E2861F4-FB8C-411A-BC1A-F3705987CC3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7357B12E-3F09-4081-968E-2C38D865EA2D}" type="parTrans" cxnId="{8E2861F4-FB8C-411A-BC1A-F3705987CC3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3704AC37-C835-430F-B77F-25AF0D3983D6}" type="pres">
      <dgm:prSet presAssocID="{9B21AED9-85D7-4A2E-B307-C2B02390F67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_tradnl"/>
        </a:p>
      </dgm:t>
    </dgm:pt>
    <dgm:pt modelId="{438F925C-98B1-4304-A864-7405D85F7862}" type="pres">
      <dgm:prSet presAssocID="{D5BB7C51-3925-487A-99AB-EAA9171BF631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D4F07A0F-E026-446E-9E3D-5565AB349448}" type="pres">
      <dgm:prSet presAssocID="{BB974E2E-418D-4C70-9F3B-FD1F13AB2991}" presName="spacer" presStyleCnt="0"/>
      <dgm:spPr/>
    </dgm:pt>
    <dgm:pt modelId="{0131051E-2031-430D-92B1-33965F8841B5}" type="pres">
      <dgm:prSet presAssocID="{B3064E9E-FC90-48E0-AE51-4E7A8814D487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60E37349-4498-40D9-A477-50553E8FA75B}" type="pres">
      <dgm:prSet presAssocID="{46C41422-A5F3-4037-B77B-D805CDEF0EE3}" presName="spacer" presStyleCnt="0"/>
      <dgm:spPr/>
    </dgm:pt>
    <dgm:pt modelId="{E49AA7FE-F7E0-4876-B4EB-895ABEC28B5F}" type="pres">
      <dgm:prSet presAssocID="{5EAD960A-2B32-4123-97A1-1BC38D262D39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9AB24512-4140-4610-A045-262A9BBC5F9A}" type="pres">
      <dgm:prSet presAssocID="{7A757440-A925-4B0C-8BC7-0C9625AD68A1}" presName="spacer" presStyleCnt="0"/>
      <dgm:spPr/>
    </dgm:pt>
    <dgm:pt modelId="{34F6878C-7EDF-4161-B096-B77895FB8D57}" type="pres">
      <dgm:prSet presAssocID="{F99BBB6D-2E6F-4351-996B-AF6FD09810EC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1660ED58-1C5C-4868-8BFC-62C75F2E6D43}" type="pres">
      <dgm:prSet presAssocID="{89DA4322-8D40-4B8A-B3AA-1B30E483C4DB}" presName="spacer" presStyleCnt="0"/>
      <dgm:spPr/>
    </dgm:pt>
    <dgm:pt modelId="{B7C0CAAB-1DAA-490E-A547-3ADFE08CA9F5}" type="pres">
      <dgm:prSet presAssocID="{BE581782-DD54-427C-B137-EF70F72EFDD9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67D6E74C-92DC-4685-9F7C-489CCBEA3BD4}" type="pres">
      <dgm:prSet presAssocID="{9153F1FB-06FF-4045-9E34-68DDA3CBBA57}" presName="spacer" presStyleCnt="0"/>
      <dgm:spPr/>
    </dgm:pt>
    <dgm:pt modelId="{28A56206-BF75-4DA9-8888-DCF503C2D757}" type="pres">
      <dgm:prSet presAssocID="{DF784416-D114-47EC-90A4-DD2A9D019514}" presName="parentText" presStyleLbl="node1" presStyleIdx="5" presStyleCnt="6" custLinFactY="1156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</dgm:ptLst>
  <dgm:cxnLst>
    <dgm:cxn modelId="{D0E90EB4-3DA8-4E28-8C4F-6AC05A0A0316}" srcId="{9B21AED9-85D7-4A2E-B307-C2B02390F67F}" destId="{B3064E9E-FC90-48E0-AE51-4E7A8814D487}" srcOrd="1" destOrd="0" parTransId="{45E117D0-6E8A-4D9B-AAF0-6B0D6C5702A2}" sibTransId="{46C41422-A5F3-4037-B77B-D805CDEF0EE3}"/>
    <dgm:cxn modelId="{34C8C476-0641-4213-83DD-F2807C4AF3AF}" type="presOf" srcId="{DF784416-D114-47EC-90A4-DD2A9D019514}" destId="{28A56206-BF75-4DA9-8888-DCF503C2D757}" srcOrd="0" destOrd="0" presId="urn:microsoft.com/office/officeart/2005/8/layout/vList2"/>
    <dgm:cxn modelId="{A17AABCE-05A8-4AA6-B2AB-C0FAC300E5F0}" type="presOf" srcId="{F99BBB6D-2E6F-4351-996B-AF6FD09810EC}" destId="{34F6878C-7EDF-4161-B096-B77895FB8D57}" srcOrd="0" destOrd="0" presId="urn:microsoft.com/office/officeart/2005/8/layout/vList2"/>
    <dgm:cxn modelId="{02795DD4-8226-4928-9B8B-D352DC8419E8}" type="presOf" srcId="{BE581782-DD54-427C-B137-EF70F72EFDD9}" destId="{B7C0CAAB-1DAA-490E-A547-3ADFE08CA9F5}" srcOrd="0" destOrd="0" presId="urn:microsoft.com/office/officeart/2005/8/layout/vList2"/>
    <dgm:cxn modelId="{B81659CF-B0C4-4F60-A70E-3FB0F75AD9A8}" type="presOf" srcId="{D5BB7C51-3925-487A-99AB-EAA9171BF631}" destId="{438F925C-98B1-4304-A864-7405D85F7862}" srcOrd="0" destOrd="0" presId="urn:microsoft.com/office/officeart/2005/8/layout/vList2"/>
    <dgm:cxn modelId="{C3CA8C2E-50B6-4CCB-BA83-776D08232E29}" srcId="{9B21AED9-85D7-4A2E-B307-C2B02390F67F}" destId="{F99BBB6D-2E6F-4351-996B-AF6FD09810EC}" srcOrd="3" destOrd="0" parTransId="{74CC0BEC-71BC-43E0-8B22-D2F803E4D4E0}" sibTransId="{89DA4322-8D40-4B8A-B3AA-1B30E483C4DB}"/>
    <dgm:cxn modelId="{FAD437DD-A08C-4F24-97C6-C50866875D7D}" srcId="{9B21AED9-85D7-4A2E-B307-C2B02390F67F}" destId="{5EAD960A-2B32-4123-97A1-1BC38D262D39}" srcOrd="2" destOrd="0" parTransId="{0211FE52-2838-4093-8FE1-6ECC826CD2AF}" sibTransId="{7A757440-A925-4B0C-8BC7-0C9625AD68A1}"/>
    <dgm:cxn modelId="{9EE3102B-2AA9-44C3-A09C-93F3AA80DA6A}" srcId="{9B21AED9-85D7-4A2E-B307-C2B02390F67F}" destId="{BE581782-DD54-427C-B137-EF70F72EFDD9}" srcOrd="4" destOrd="0" parTransId="{EC1C9305-A2D7-46BE-8CAD-076FB764F731}" sibTransId="{9153F1FB-06FF-4045-9E34-68DDA3CBBA57}"/>
    <dgm:cxn modelId="{1774D9F9-5551-46C7-9B41-3F87F0D3A9A7}" type="presOf" srcId="{B3064E9E-FC90-48E0-AE51-4E7A8814D487}" destId="{0131051E-2031-430D-92B1-33965F8841B5}" srcOrd="0" destOrd="0" presId="urn:microsoft.com/office/officeart/2005/8/layout/vList2"/>
    <dgm:cxn modelId="{8E2861F4-FB8C-411A-BC1A-F3705987CC39}" srcId="{9B21AED9-85D7-4A2E-B307-C2B02390F67F}" destId="{DF784416-D114-47EC-90A4-DD2A9D019514}" srcOrd="5" destOrd="0" parTransId="{7357B12E-3F09-4081-968E-2C38D865EA2D}" sibTransId="{FB261995-FAC5-40C2-AF33-751F87F13225}"/>
    <dgm:cxn modelId="{82A10245-C2D6-4425-BD6A-A08B18189537}" type="presOf" srcId="{9B21AED9-85D7-4A2E-B307-C2B02390F67F}" destId="{3704AC37-C835-430F-B77F-25AF0D3983D6}" srcOrd="0" destOrd="0" presId="urn:microsoft.com/office/officeart/2005/8/layout/vList2"/>
    <dgm:cxn modelId="{8FF023DC-EE97-4145-8EA6-749C95FE4402}" type="presOf" srcId="{5EAD960A-2B32-4123-97A1-1BC38D262D39}" destId="{E49AA7FE-F7E0-4876-B4EB-895ABEC28B5F}" srcOrd="0" destOrd="0" presId="urn:microsoft.com/office/officeart/2005/8/layout/vList2"/>
    <dgm:cxn modelId="{EC20505B-0D6F-4252-81A5-14EA196D1DC8}" srcId="{9B21AED9-85D7-4A2E-B307-C2B02390F67F}" destId="{D5BB7C51-3925-487A-99AB-EAA9171BF631}" srcOrd="0" destOrd="0" parTransId="{D14B16F3-5E21-4702-AB4B-656BFDAA3B5B}" sibTransId="{BB974E2E-418D-4C70-9F3B-FD1F13AB2991}"/>
    <dgm:cxn modelId="{A12EBD86-5DD9-45C3-B5DA-27771082CCFA}" type="presParOf" srcId="{3704AC37-C835-430F-B77F-25AF0D3983D6}" destId="{438F925C-98B1-4304-A864-7405D85F7862}" srcOrd="0" destOrd="0" presId="urn:microsoft.com/office/officeart/2005/8/layout/vList2"/>
    <dgm:cxn modelId="{511EAE71-9E59-4CBB-8086-7B2E5F5D135F}" type="presParOf" srcId="{3704AC37-C835-430F-B77F-25AF0D3983D6}" destId="{D4F07A0F-E026-446E-9E3D-5565AB349448}" srcOrd="1" destOrd="0" presId="urn:microsoft.com/office/officeart/2005/8/layout/vList2"/>
    <dgm:cxn modelId="{12928777-7C80-448D-B30A-252C8A14C0FB}" type="presParOf" srcId="{3704AC37-C835-430F-B77F-25AF0D3983D6}" destId="{0131051E-2031-430D-92B1-33965F8841B5}" srcOrd="2" destOrd="0" presId="urn:microsoft.com/office/officeart/2005/8/layout/vList2"/>
    <dgm:cxn modelId="{0633309D-4502-45DE-A9D4-ACCBE27ADA27}" type="presParOf" srcId="{3704AC37-C835-430F-B77F-25AF0D3983D6}" destId="{60E37349-4498-40D9-A477-50553E8FA75B}" srcOrd="3" destOrd="0" presId="urn:microsoft.com/office/officeart/2005/8/layout/vList2"/>
    <dgm:cxn modelId="{939E290F-E8F1-4476-A836-9CF5365351DF}" type="presParOf" srcId="{3704AC37-C835-430F-B77F-25AF0D3983D6}" destId="{E49AA7FE-F7E0-4876-B4EB-895ABEC28B5F}" srcOrd="4" destOrd="0" presId="urn:microsoft.com/office/officeart/2005/8/layout/vList2"/>
    <dgm:cxn modelId="{67848D32-1423-45DD-8585-BF869479569F}" type="presParOf" srcId="{3704AC37-C835-430F-B77F-25AF0D3983D6}" destId="{9AB24512-4140-4610-A045-262A9BBC5F9A}" srcOrd="5" destOrd="0" presId="urn:microsoft.com/office/officeart/2005/8/layout/vList2"/>
    <dgm:cxn modelId="{43906AEE-8C82-4B44-A412-65210B73DD43}" type="presParOf" srcId="{3704AC37-C835-430F-B77F-25AF0D3983D6}" destId="{34F6878C-7EDF-4161-B096-B77895FB8D57}" srcOrd="6" destOrd="0" presId="urn:microsoft.com/office/officeart/2005/8/layout/vList2"/>
    <dgm:cxn modelId="{684B798E-5F3B-4A3D-8568-F84CB8D9D204}" type="presParOf" srcId="{3704AC37-C835-430F-B77F-25AF0D3983D6}" destId="{1660ED58-1C5C-4868-8BFC-62C75F2E6D43}" srcOrd="7" destOrd="0" presId="urn:microsoft.com/office/officeart/2005/8/layout/vList2"/>
    <dgm:cxn modelId="{C51753B3-431D-4000-AD98-86E6F59C8AAD}" type="presParOf" srcId="{3704AC37-C835-430F-B77F-25AF0D3983D6}" destId="{B7C0CAAB-1DAA-490E-A547-3ADFE08CA9F5}" srcOrd="8" destOrd="0" presId="urn:microsoft.com/office/officeart/2005/8/layout/vList2"/>
    <dgm:cxn modelId="{36D0E1AF-65D9-4F0E-B071-0986C98CADE6}" type="presParOf" srcId="{3704AC37-C835-430F-B77F-25AF0D3983D6}" destId="{67D6E74C-92DC-4685-9F7C-489CCBEA3BD4}" srcOrd="9" destOrd="0" presId="urn:microsoft.com/office/officeart/2005/8/layout/vList2"/>
    <dgm:cxn modelId="{31A01408-9AC2-41DA-8ACB-CC703134AC42}" type="presParOf" srcId="{3704AC37-C835-430F-B77F-25AF0D3983D6}" destId="{28A56206-BF75-4DA9-8888-DCF503C2D757}" srcOrd="10" destOrd="0" presId="urn:microsoft.com/office/officeart/2005/8/layout/vList2"/>
  </dgm:cxnLst>
  <dgm:bg/>
  <dgm:whole>
    <a:ln>
      <a:noFill/>
    </a:ln>
  </dgm:whole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9B21AED9-85D7-4A2E-B307-C2B02390F67F}" type="doc">
      <dgm:prSet loTypeId="urn:microsoft.com/office/officeart/2005/8/layout/vList2" loCatId="list" qsTypeId="urn:microsoft.com/office/officeart/2005/8/quickstyle/3d2" qsCatId="3D" csTypeId="urn:microsoft.com/office/officeart/2005/8/colors/accent6_2" csCatId="accent6" phldr="1"/>
      <dgm:spPr/>
      <dgm:t>
        <a:bodyPr/>
        <a:lstStyle/>
        <a:p>
          <a:endParaRPr lang="es-ES_tradnl"/>
        </a:p>
      </dgm:t>
    </dgm:pt>
    <dgm:pt modelId="{D5BB7C51-3925-487A-99AB-EAA9171BF631}">
      <dgm:prSet custT="1"/>
      <dgm:spPr/>
      <dgm:t>
        <a:bodyPr/>
        <a:lstStyle/>
        <a:p>
          <a:pPr rtl="0"/>
          <a:r>
            <a:rPr lang="pt-BR" sz="1600" b="0" i="0" baseline="0" dirty="0" smtClean="0">
              <a:latin typeface="Calibri" pitchFamily="34" charset="0"/>
            </a:rPr>
            <a:t>Velocidade comercial:</a:t>
          </a:r>
          <a:r>
            <a:rPr lang="pt-BR" sz="1600" b="0" i="0" dirty="0" smtClean="0">
              <a:latin typeface="Calibri" pitchFamily="34" charset="0"/>
            </a:rPr>
            <a:t> 160 km/h</a:t>
          </a:r>
          <a:endParaRPr lang="es-ES_tradnl" sz="1600" dirty="0">
            <a:latin typeface="Calibri" pitchFamily="34" charset="0"/>
          </a:endParaRPr>
        </a:p>
      </dgm:t>
    </dgm:pt>
    <dgm:pt modelId="{D14B16F3-5E21-4702-AB4B-656BFDAA3B5B}" type="parTrans" cxnId="{EC20505B-0D6F-4252-81A5-14EA196D1DC8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BB974E2E-418D-4C70-9F3B-FD1F13AB2991}" type="sibTrans" cxnId="{EC20505B-0D6F-4252-81A5-14EA196D1DC8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B3064E9E-FC90-48E0-AE51-4E7A8814D487}">
      <dgm:prSet custT="1"/>
      <dgm:spPr/>
      <dgm:t>
        <a:bodyPr/>
        <a:lstStyle/>
        <a:p>
          <a:pPr rtl="0"/>
          <a:r>
            <a:rPr lang="pt-BR" sz="1600" baseline="0" dirty="0" smtClean="0">
              <a:latin typeface="Calibri" pitchFamily="34" charset="0"/>
            </a:rPr>
            <a:t>Cliente:</a:t>
          </a:r>
          <a:r>
            <a:rPr lang="pt-BR" sz="1600" baseline="0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kumimoji="0" lang="es-ES" sz="1600" b="0" dirty="0" smtClean="0">
              <a:solidFill>
                <a:schemeClr val="bg1"/>
              </a:solidFill>
              <a:latin typeface="Calibri" pitchFamily="34" charset="0"/>
            </a:rPr>
            <a:t>BAA </a:t>
          </a:r>
          <a:r>
            <a:rPr kumimoji="0" lang="es-ES" sz="1600" b="0" dirty="0" err="1" smtClean="0">
              <a:solidFill>
                <a:schemeClr val="bg1"/>
              </a:solidFill>
              <a:latin typeface="Calibri" pitchFamily="34" charset="0"/>
            </a:rPr>
            <a:t>Heathrow</a:t>
          </a:r>
          <a:r>
            <a:rPr kumimoji="0" lang="es-ES" sz="1600" b="0" dirty="0" smtClean="0">
              <a:solidFill>
                <a:schemeClr val="bg1"/>
              </a:solidFill>
              <a:latin typeface="Calibri" pitchFamily="34" charset="0"/>
            </a:rPr>
            <a:t> Express</a:t>
          </a:r>
          <a:endParaRPr lang="es-ES" sz="1600" dirty="0">
            <a:solidFill>
              <a:schemeClr val="bg1"/>
            </a:solidFill>
            <a:latin typeface="Calibri" pitchFamily="34" charset="0"/>
          </a:endParaRPr>
        </a:p>
      </dgm:t>
    </dgm:pt>
    <dgm:pt modelId="{45E117D0-6E8A-4D9B-AAF0-6B0D6C5702A2}" type="parTrans" cxnId="{D0E90EB4-3DA8-4E28-8C4F-6AC05A0A0316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46C41422-A5F3-4037-B77B-D805CDEF0EE3}" type="sibTrans" cxnId="{D0E90EB4-3DA8-4E28-8C4F-6AC05A0A0316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5EAD960A-2B32-4123-97A1-1BC38D262D39}">
      <dgm:prSet custT="1"/>
      <dgm:spPr/>
      <dgm:t>
        <a:bodyPr/>
        <a:lstStyle/>
        <a:p>
          <a:pPr rtl="0"/>
          <a:r>
            <a:rPr lang="es-ES" sz="1600" dirty="0" smtClean="0">
              <a:latin typeface="Calibri" pitchFamily="34" charset="0"/>
            </a:rPr>
            <a:t>País: Inglaterra </a:t>
          </a:r>
        </a:p>
      </dgm:t>
    </dgm:pt>
    <dgm:pt modelId="{0211FE52-2838-4093-8FE1-6ECC826CD2AF}" type="parTrans" cxnId="{FAD437DD-A08C-4F24-97C6-C50866875D7D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7A757440-A925-4B0C-8BC7-0C9625AD68A1}" type="sibTrans" cxnId="{FAD437DD-A08C-4F24-97C6-C50866875D7D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F99BBB6D-2E6F-4351-996B-AF6FD09810EC}">
      <dgm:prSet custT="1"/>
      <dgm:spPr/>
      <dgm:t>
        <a:bodyPr/>
        <a:lstStyle/>
        <a:p>
          <a:pPr rtl="0"/>
          <a:r>
            <a:rPr lang="pt-BR" sz="1600" b="0" i="0" baseline="0" dirty="0" smtClean="0">
              <a:latin typeface="Calibri" pitchFamily="34" charset="0"/>
            </a:rPr>
            <a:t>Pedido: 56 carros</a:t>
          </a:r>
          <a:endParaRPr lang="es-ES_tradnl" sz="1600" dirty="0">
            <a:latin typeface="Calibri" pitchFamily="34" charset="0"/>
          </a:endParaRPr>
        </a:p>
      </dgm:t>
    </dgm:pt>
    <dgm:pt modelId="{74CC0BEC-71BC-43E0-8B22-D2F803E4D4E0}" type="parTrans" cxnId="{C3CA8C2E-50B6-4CCB-BA83-776D08232E2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89DA4322-8D40-4B8A-B3AA-1B30E483C4DB}" type="sibTrans" cxnId="{C3CA8C2E-50B6-4CCB-BA83-776D08232E2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BE581782-DD54-427C-B137-EF70F72EFDD9}">
      <dgm:prSet custT="1"/>
      <dgm:spPr/>
      <dgm:t>
        <a:bodyPr/>
        <a:lstStyle/>
        <a:p>
          <a:pPr rtl="0"/>
          <a:r>
            <a:rPr lang="pt-BR" sz="1600" dirty="0" smtClean="0">
              <a:latin typeface="Calibri" pitchFamily="34" charset="0"/>
            </a:rPr>
            <a:t>Configuração: </a:t>
          </a:r>
          <a:r>
            <a:rPr lang="pt-BR" sz="1600" b="0" i="0" baseline="0" dirty="0" smtClean="0">
              <a:latin typeface="Calibri" pitchFamily="34" charset="0"/>
            </a:rPr>
            <a:t>CMC+CR+CMC</a:t>
          </a:r>
          <a:endParaRPr lang="es-ES_tradnl" sz="1600" dirty="0">
            <a:latin typeface="Calibri" pitchFamily="34" charset="0"/>
          </a:endParaRPr>
        </a:p>
      </dgm:t>
    </dgm:pt>
    <dgm:pt modelId="{EC1C9305-A2D7-46BE-8CAD-076FB764F731}" type="parTrans" cxnId="{9EE3102B-2AA9-44C3-A09C-93F3AA80DA6A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9153F1FB-06FF-4045-9E34-68DDA3CBBA57}" type="sibTrans" cxnId="{9EE3102B-2AA9-44C3-A09C-93F3AA80DA6A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DF784416-D114-47EC-90A4-DD2A9D019514}">
      <dgm:prSet custT="1"/>
      <dgm:spPr/>
      <dgm:t>
        <a:bodyPr/>
        <a:lstStyle/>
        <a:p>
          <a:pPr rtl="0"/>
          <a:r>
            <a:rPr lang="pt-BR" sz="1600" b="0" i="0" baseline="0" dirty="0" smtClean="0">
              <a:latin typeface="Calibri" pitchFamily="34" charset="0"/>
            </a:rPr>
            <a:t>Entregas: 2003</a:t>
          </a:r>
          <a:endParaRPr lang="pt-BR" sz="1600" b="0" i="0" baseline="0" dirty="0">
            <a:latin typeface="Calibri" pitchFamily="34" charset="0"/>
          </a:endParaRPr>
        </a:p>
      </dgm:t>
    </dgm:pt>
    <dgm:pt modelId="{FB261995-FAC5-40C2-AF33-751F87F13225}" type="sibTrans" cxnId="{8E2861F4-FB8C-411A-BC1A-F3705987CC3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7357B12E-3F09-4081-968E-2C38D865EA2D}" type="parTrans" cxnId="{8E2861F4-FB8C-411A-BC1A-F3705987CC3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3704AC37-C835-430F-B77F-25AF0D3983D6}" type="pres">
      <dgm:prSet presAssocID="{9B21AED9-85D7-4A2E-B307-C2B02390F67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_tradnl"/>
        </a:p>
      </dgm:t>
    </dgm:pt>
    <dgm:pt modelId="{438F925C-98B1-4304-A864-7405D85F7862}" type="pres">
      <dgm:prSet presAssocID="{D5BB7C51-3925-487A-99AB-EAA9171BF631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D4F07A0F-E026-446E-9E3D-5565AB349448}" type="pres">
      <dgm:prSet presAssocID="{BB974E2E-418D-4C70-9F3B-FD1F13AB2991}" presName="spacer" presStyleCnt="0"/>
      <dgm:spPr/>
    </dgm:pt>
    <dgm:pt modelId="{0131051E-2031-430D-92B1-33965F8841B5}" type="pres">
      <dgm:prSet presAssocID="{B3064E9E-FC90-48E0-AE51-4E7A8814D487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60E37349-4498-40D9-A477-50553E8FA75B}" type="pres">
      <dgm:prSet presAssocID="{46C41422-A5F3-4037-B77B-D805CDEF0EE3}" presName="spacer" presStyleCnt="0"/>
      <dgm:spPr/>
    </dgm:pt>
    <dgm:pt modelId="{E49AA7FE-F7E0-4876-B4EB-895ABEC28B5F}" type="pres">
      <dgm:prSet presAssocID="{5EAD960A-2B32-4123-97A1-1BC38D262D39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9AB24512-4140-4610-A045-262A9BBC5F9A}" type="pres">
      <dgm:prSet presAssocID="{7A757440-A925-4B0C-8BC7-0C9625AD68A1}" presName="spacer" presStyleCnt="0"/>
      <dgm:spPr/>
    </dgm:pt>
    <dgm:pt modelId="{34F6878C-7EDF-4161-B096-B77895FB8D57}" type="pres">
      <dgm:prSet presAssocID="{F99BBB6D-2E6F-4351-996B-AF6FD09810EC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1660ED58-1C5C-4868-8BFC-62C75F2E6D43}" type="pres">
      <dgm:prSet presAssocID="{89DA4322-8D40-4B8A-B3AA-1B30E483C4DB}" presName="spacer" presStyleCnt="0"/>
      <dgm:spPr/>
    </dgm:pt>
    <dgm:pt modelId="{B7C0CAAB-1DAA-490E-A547-3ADFE08CA9F5}" type="pres">
      <dgm:prSet presAssocID="{BE581782-DD54-427C-B137-EF70F72EFDD9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67D6E74C-92DC-4685-9F7C-489CCBEA3BD4}" type="pres">
      <dgm:prSet presAssocID="{9153F1FB-06FF-4045-9E34-68DDA3CBBA57}" presName="spacer" presStyleCnt="0"/>
      <dgm:spPr/>
    </dgm:pt>
    <dgm:pt modelId="{28A56206-BF75-4DA9-8888-DCF503C2D757}" type="pres">
      <dgm:prSet presAssocID="{DF784416-D114-47EC-90A4-DD2A9D019514}" presName="parentText" presStyleLbl="node1" presStyleIdx="5" presStyleCnt="6" custLinFactY="1156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</dgm:ptLst>
  <dgm:cxnLst>
    <dgm:cxn modelId="{D0E90EB4-3DA8-4E28-8C4F-6AC05A0A0316}" srcId="{9B21AED9-85D7-4A2E-B307-C2B02390F67F}" destId="{B3064E9E-FC90-48E0-AE51-4E7A8814D487}" srcOrd="1" destOrd="0" parTransId="{45E117D0-6E8A-4D9B-AAF0-6B0D6C5702A2}" sibTransId="{46C41422-A5F3-4037-B77B-D805CDEF0EE3}"/>
    <dgm:cxn modelId="{1EFBECFB-3CE8-4397-92FC-4098AEF59F37}" type="presOf" srcId="{F99BBB6D-2E6F-4351-996B-AF6FD09810EC}" destId="{34F6878C-7EDF-4161-B096-B77895FB8D57}" srcOrd="0" destOrd="0" presId="urn:microsoft.com/office/officeart/2005/8/layout/vList2"/>
    <dgm:cxn modelId="{C3CA8C2E-50B6-4CCB-BA83-776D08232E29}" srcId="{9B21AED9-85D7-4A2E-B307-C2B02390F67F}" destId="{F99BBB6D-2E6F-4351-996B-AF6FD09810EC}" srcOrd="3" destOrd="0" parTransId="{74CC0BEC-71BC-43E0-8B22-D2F803E4D4E0}" sibTransId="{89DA4322-8D40-4B8A-B3AA-1B30E483C4DB}"/>
    <dgm:cxn modelId="{FAD437DD-A08C-4F24-97C6-C50866875D7D}" srcId="{9B21AED9-85D7-4A2E-B307-C2B02390F67F}" destId="{5EAD960A-2B32-4123-97A1-1BC38D262D39}" srcOrd="2" destOrd="0" parTransId="{0211FE52-2838-4093-8FE1-6ECC826CD2AF}" sibTransId="{7A757440-A925-4B0C-8BC7-0C9625AD68A1}"/>
    <dgm:cxn modelId="{D62BEA3E-5FDE-43BB-AC52-DAD1B7D6F16D}" type="presOf" srcId="{9B21AED9-85D7-4A2E-B307-C2B02390F67F}" destId="{3704AC37-C835-430F-B77F-25AF0D3983D6}" srcOrd="0" destOrd="0" presId="urn:microsoft.com/office/officeart/2005/8/layout/vList2"/>
    <dgm:cxn modelId="{9EE3102B-2AA9-44C3-A09C-93F3AA80DA6A}" srcId="{9B21AED9-85D7-4A2E-B307-C2B02390F67F}" destId="{BE581782-DD54-427C-B137-EF70F72EFDD9}" srcOrd="4" destOrd="0" parTransId="{EC1C9305-A2D7-46BE-8CAD-076FB764F731}" sibTransId="{9153F1FB-06FF-4045-9E34-68DDA3CBBA57}"/>
    <dgm:cxn modelId="{3B5CA81D-C98D-41C8-ACDD-9AF8B1E90644}" type="presOf" srcId="{DF784416-D114-47EC-90A4-DD2A9D019514}" destId="{28A56206-BF75-4DA9-8888-DCF503C2D757}" srcOrd="0" destOrd="0" presId="urn:microsoft.com/office/officeart/2005/8/layout/vList2"/>
    <dgm:cxn modelId="{5B3CE140-66E7-4BE0-85CB-E3067B7EC505}" type="presOf" srcId="{BE581782-DD54-427C-B137-EF70F72EFDD9}" destId="{B7C0CAAB-1DAA-490E-A547-3ADFE08CA9F5}" srcOrd="0" destOrd="0" presId="urn:microsoft.com/office/officeart/2005/8/layout/vList2"/>
    <dgm:cxn modelId="{8E2861F4-FB8C-411A-BC1A-F3705987CC39}" srcId="{9B21AED9-85D7-4A2E-B307-C2B02390F67F}" destId="{DF784416-D114-47EC-90A4-DD2A9D019514}" srcOrd="5" destOrd="0" parTransId="{7357B12E-3F09-4081-968E-2C38D865EA2D}" sibTransId="{FB261995-FAC5-40C2-AF33-751F87F13225}"/>
    <dgm:cxn modelId="{2157D770-2718-4EEE-9161-620661D29D76}" type="presOf" srcId="{D5BB7C51-3925-487A-99AB-EAA9171BF631}" destId="{438F925C-98B1-4304-A864-7405D85F7862}" srcOrd="0" destOrd="0" presId="urn:microsoft.com/office/officeart/2005/8/layout/vList2"/>
    <dgm:cxn modelId="{FE912A7B-BFAB-41AA-B554-D81F80780183}" type="presOf" srcId="{5EAD960A-2B32-4123-97A1-1BC38D262D39}" destId="{E49AA7FE-F7E0-4876-B4EB-895ABEC28B5F}" srcOrd="0" destOrd="0" presId="urn:microsoft.com/office/officeart/2005/8/layout/vList2"/>
    <dgm:cxn modelId="{28A8DFB9-58BD-44FA-A019-B062CADC735B}" type="presOf" srcId="{B3064E9E-FC90-48E0-AE51-4E7A8814D487}" destId="{0131051E-2031-430D-92B1-33965F8841B5}" srcOrd="0" destOrd="0" presId="urn:microsoft.com/office/officeart/2005/8/layout/vList2"/>
    <dgm:cxn modelId="{EC20505B-0D6F-4252-81A5-14EA196D1DC8}" srcId="{9B21AED9-85D7-4A2E-B307-C2B02390F67F}" destId="{D5BB7C51-3925-487A-99AB-EAA9171BF631}" srcOrd="0" destOrd="0" parTransId="{D14B16F3-5E21-4702-AB4B-656BFDAA3B5B}" sibTransId="{BB974E2E-418D-4C70-9F3B-FD1F13AB2991}"/>
    <dgm:cxn modelId="{D6942823-77A2-4DE0-972C-E9A47525AD64}" type="presParOf" srcId="{3704AC37-C835-430F-B77F-25AF0D3983D6}" destId="{438F925C-98B1-4304-A864-7405D85F7862}" srcOrd="0" destOrd="0" presId="urn:microsoft.com/office/officeart/2005/8/layout/vList2"/>
    <dgm:cxn modelId="{26439F08-6AF3-420E-8B6A-F39132BDEB0B}" type="presParOf" srcId="{3704AC37-C835-430F-B77F-25AF0D3983D6}" destId="{D4F07A0F-E026-446E-9E3D-5565AB349448}" srcOrd="1" destOrd="0" presId="urn:microsoft.com/office/officeart/2005/8/layout/vList2"/>
    <dgm:cxn modelId="{EBC0D16E-EBF1-4521-83BB-2AA774F671EB}" type="presParOf" srcId="{3704AC37-C835-430F-B77F-25AF0D3983D6}" destId="{0131051E-2031-430D-92B1-33965F8841B5}" srcOrd="2" destOrd="0" presId="urn:microsoft.com/office/officeart/2005/8/layout/vList2"/>
    <dgm:cxn modelId="{320D2821-8AF7-427E-854A-B9B1EAFFC2F7}" type="presParOf" srcId="{3704AC37-C835-430F-B77F-25AF0D3983D6}" destId="{60E37349-4498-40D9-A477-50553E8FA75B}" srcOrd="3" destOrd="0" presId="urn:microsoft.com/office/officeart/2005/8/layout/vList2"/>
    <dgm:cxn modelId="{6AC92554-F6BA-412C-B707-E167051802C1}" type="presParOf" srcId="{3704AC37-C835-430F-B77F-25AF0D3983D6}" destId="{E49AA7FE-F7E0-4876-B4EB-895ABEC28B5F}" srcOrd="4" destOrd="0" presId="urn:microsoft.com/office/officeart/2005/8/layout/vList2"/>
    <dgm:cxn modelId="{E758460B-EE3C-434F-861D-8CF15F316157}" type="presParOf" srcId="{3704AC37-C835-430F-B77F-25AF0D3983D6}" destId="{9AB24512-4140-4610-A045-262A9BBC5F9A}" srcOrd="5" destOrd="0" presId="urn:microsoft.com/office/officeart/2005/8/layout/vList2"/>
    <dgm:cxn modelId="{E5371151-DC7B-4161-91EF-1DE61BF93584}" type="presParOf" srcId="{3704AC37-C835-430F-B77F-25AF0D3983D6}" destId="{34F6878C-7EDF-4161-B096-B77895FB8D57}" srcOrd="6" destOrd="0" presId="urn:microsoft.com/office/officeart/2005/8/layout/vList2"/>
    <dgm:cxn modelId="{8C24FF47-9C21-4821-9311-21CE15CC417E}" type="presParOf" srcId="{3704AC37-C835-430F-B77F-25AF0D3983D6}" destId="{1660ED58-1C5C-4868-8BFC-62C75F2E6D43}" srcOrd="7" destOrd="0" presId="urn:microsoft.com/office/officeart/2005/8/layout/vList2"/>
    <dgm:cxn modelId="{5DB7B29B-DF3E-4B34-96DA-B489E613E19D}" type="presParOf" srcId="{3704AC37-C835-430F-B77F-25AF0D3983D6}" destId="{B7C0CAAB-1DAA-490E-A547-3ADFE08CA9F5}" srcOrd="8" destOrd="0" presId="urn:microsoft.com/office/officeart/2005/8/layout/vList2"/>
    <dgm:cxn modelId="{95EFF34A-907E-43B5-8421-EA2529A7F481}" type="presParOf" srcId="{3704AC37-C835-430F-B77F-25AF0D3983D6}" destId="{67D6E74C-92DC-4685-9F7C-489CCBEA3BD4}" srcOrd="9" destOrd="0" presId="urn:microsoft.com/office/officeart/2005/8/layout/vList2"/>
    <dgm:cxn modelId="{863E9591-7110-4D62-92D1-0C8648639AEE}" type="presParOf" srcId="{3704AC37-C835-430F-B77F-25AF0D3983D6}" destId="{28A56206-BF75-4DA9-8888-DCF503C2D757}" srcOrd="10" destOrd="0" presId="urn:microsoft.com/office/officeart/2005/8/layout/vList2"/>
  </dgm:cxnLst>
  <dgm:bg/>
  <dgm:whole>
    <a:ln>
      <a:noFill/>
    </a:ln>
  </dgm:whole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9B21AED9-85D7-4A2E-B307-C2B02390F67F}" type="doc">
      <dgm:prSet loTypeId="urn:microsoft.com/office/officeart/2005/8/layout/vList2" loCatId="list" qsTypeId="urn:microsoft.com/office/officeart/2005/8/quickstyle/3d2" qsCatId="3D" csTypeId="urn:microsoft.com/office/officeart/2005/8/colors/accent6_2" csCatId="accent6" phldr="1"/>
      <dgm:spPr/>
      <dgm:t>
        <a:bodyPr/>
        <a:lstStyle/>
        <a:p>
          <a:endParaRPr lang="es-ES_tradnl"/>
        </a:p>
      </dgm:t>
    </dgm:pt>
    <dgm:pt modelId="{D5BB7C51-3925-487A-99AB-EAA9171BF631}">
      <dgm:prSet custT="1"/>
      <dgm:spPr/>
      <dgm:t>
        <a:bodyPr/>
        <a:lstStyle/>
        <a:p>
          <a:pPr rtl="0"/>
          <a:r>
            <a:rPr lang="pt-BR" sz="1600" b="0" i="0" baseline="0" dirty="0" smtClean="0">
              <a:latin typeface="Calibri" pitchFamily="34" charset="0"/>
            </a:rPr>
            <a:t>Velocidade comercial:</a:t>
          </a:r>
          <a:r>
            <a:rPr lang="pt-BR" sz="1600" b="0" i="0" dirty="0" smtClean="0">
              <a:latin typeface="Calibri" pitchFamily="34" charset="0"/>
            </a:rPr>
            <a:t> 160 km/h</a:t>
          </a:r>
          <a:endParaRPr lang="es-ES_tradnl" sz="1600" dirty="0">
            <a:latin typeface="Calibri" pitchFamily="34" charset="0"/>
          </a:endParaRPr>
        </a:p>
      </dgm:t>
    </dgm:pt>
    <dgm:pt modelId="{D14B16F3-5E21-4702-AB4B-656BFDAA3B5B}" type="parTrans" cxnId="{EC20505B-0D6F-4252-81A5-14EA196D1DC8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BB974E2E-418D-4C70-9F3B-FD1F13AB2991}" type="sibTrans" cxnId="{EC20505B-0D6F-4252-81A5-14EA196D1DC8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B3064E9E-FC90-48E0-AE51-4E7A8814D487}">
      <dgm:prSet custT="1"/>
      <dgm:spPr/>
      <dgm:t>
        <a:bodyPr/>
        <a:lstStyle/>
        <a:p>
          <a:pPr rtl="0"/>
          <a:r>
            <a:rPr lang="pt-BR" sz="1600" baseline="0" dirty="0" smtClean="0">
              <a:latin typeface="Calibri" pitchFamily="34" charset="0"/>
            </a:rPr>
            <a:t>Cliente:</a:t>
          </a:r>
          <a:r>
            <a:rPr lang="pt-BR" sz="1600" baseline="0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kumimoji="0" lang="es-ES" sz="1600" b="0" dirty="0" err="1" smtClean="0">
              <a:solidFill>
                <a:schemeClr val="bg1"/>
              </a:solidFill>
              <a:latin typeface="Calibri" pitchFamily="34" charset="0"/>
            </a:rPr>
            <a:t>Angel</a:t>
          </a:r>
          <a:r>
            <a:rPr kumimoji="0" lang="es-ES" sz="1600" b="0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kumimoji="0" lang="es-ES" sz="1600" b="0" dirty="0" err="1" smtClean="0">
              <a:solidFill>
                <a:schemeClr val="bg1"/>
              </a:solidFill>
              <a:latin typeface="Calibri" pitchFamily="34" charset="0"/>
            </a:rPr>
            <a:t>Trains</a:t>
          </a:r>
          <a:endParaRPr lang="es-ES" sz="1600" dirty="0">
            <a:solidFill>
              <a:schemeClr val="bg1"/>
            </a:solidFill>
            <a:latin typeface="Calibri" pitchFamily="34" charset="0"/>
          </a:endParaRPr>
        </a:p>
      </dgm:t>
    </dgm:pt>
    <dgm:pt modelId="{45E117D0-6E8A-4D9B-AAF0-6B0D6C5702A2}" type="parTrans" cxnId="{D0E90EB4-3DA8-4E28-8C4F-6AC05A0A0316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46C41422-A5F3-4037-B77B-D805CDEF0EE3}" type="sibTrans" cxnId="{D0E90EB4-3DA8-4E28-8C4F-6AC05A0A0316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5EAD960A-2B32-4123-97A1-1BC38D262D39}">
      <dgm:prSet custT="1"/>
      <dgm:spPr/>
      <dgm:t>
        <a:bodyPr/>
        <a:lstStyle/>
        <a:p>
          <a:pPr rtl="0"/>
          <a:r>
            <a:rPr lang="es-ES" sz="1600" dirty="0" smtClean="0">
              <a:latin typeface="Calibri" pitchFamily="34" charset="0"/>
            </a:rPr>
            <a:t>País: Irlanda </a:t>
          </a:r>
        </a:p>
      </dgm:t>
    </dgm:pt>
    <dgm:pt modelId="{0211FE52-2838-4093-8FE1-6ECC826CD2AF}" type="parTrans" cxnId="{FAD437DD-A08C-4F24-97C6-C50866875D7D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7A757440-A925-4B0C-8BC7-0C9625AD68A1}" type="sibTrans" cxnId="{FAD437DD-A08C-4F24-97C6-C50866875D7D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F99BBB6D-2E6F-4351-996B-AF6FD09810EC}">
      <dgm:prSet custT="1"/>
      <dgm:spPr/>
      <dgm:t>
        <a:bodyPr/>
        <a:lstStyle/>
        <a:p>
          <a:pPr rtl="0"/>
          <a:r>
            <a:rPr lang="pt-BR" sz="1600" b="0" i="0" baseline="0" dirty="0" smtClean="0">
              <a:latin typeface="Calibri" pitchFamily="34" charset="0"/>
            </a:rPr>
            <a:t>Pedido: 64 carros</a:t>
          </a:r>
          <a:endParaRPr lang="es-ES_tradnl" sz="1600" dirty="0">
            <a:latin typeface="Calibri" pitchFamily="34" charset="0"/>
          </a:endParaRPr>
        </a:p>
      </dgm:t>
    </dgm:pt>
    <dgm:pt modelId="{74CC0BEC-71BC-43E0-8B22-D2F803E4D4E0}" type="parTrans" cxnId="{C3CA8C2E-50B6-4CCB-BA83-776D08232E2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89DA4322-8D40-4B8A-B3AA-1B30E483C4DB}" type="sibTrans" cxnId="{C3CA8C2E-50B6-4CCB-BA83-776D08232E2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BE581782-DD54-427C-B137-EF70F72EFDD9}">
      <dgm:prSet custT="1"/>
      <dgm:spPr/>
      <dgm:t>
        <a:bodyPr/>
        <a:lstStyle/>
        <a:p>
          <a:pPr rtl="0"/>
          <a:r>
            <a:rPr lang="pt-BR" sz="1600" dirty="0" smtClean="0">
              <a:latin typeface="Calibri" pitchFamily="34" charset="0"/>
            </a:rPr>
            <a:t>Configuração: </a:t>
          </a:r>
          <a:r>
            <a:rPr lang="pt-BR" sz="1600" b="0" i="0" baseline="0" dirty="0" smtClean="0">
              <a:latin typeface="Calibri" pitchFamily="34" charset="0"/>
            </a:rPr>
            <a:t>CMC+CR+CMC</a:t>
          </a:r>
          <a:endParaRPr lang="es-ES_tradnl" sz="1600" dirty="0">
            <a:latin typeface="Calibri" pitchFamily="34" charset="0"/>
          </a:endParaRPr>
        </a:p>
      </dgm:t>
    </dgm:pt>
    <dgm:pt modelId="{EC1C9305-A2D7-46BE-8CAD-076FB764F731}" type="parTrans" cxnId="{9EE3102B-2AA9-44C3-A09C-93F3AA80DA6A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9153F1FB-06FF-4045-9E34-68DDA3CBBA57}" type="sibTrans" cxnId="{9EE3102B-2AA9-44C3-A09C-93F3AA80DA6A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DF784416-D114-47EC-90A4-DD2A9D019514}">
      <dgm:prSet custT="1"/>
      <dgm:spPr/>
      <dgm:t>
        <a:bodyPr/>
        <a:lstStyle/>
        <a:p>
          <a:pPr rtl="0"/>
          <a:r>
            <a:rPr lang="pt-BR" sz="1600" b="0" i="0" baseline="0" dirty="0" smtClean="0">
              <a:latin typeface="Calibri" pitchFamily="34" charset="0"/>
            </a:rPr>
            <a:t>Entregas: 2000-2003</a:t>
          </a:r>
          <a:endParaRPr lang="pt-BR" sz="1600" b="0" i="0" baseline="0" dirty="0">
            <a:latin typeface="Calibri" pitchFamily="34" charset="0"/>
          </a:endParaRPr>
        </a:p>
      </dgm:t>
    </dgm:pt>
    <dgm:pt modelId="{FB261995-FAC5-40C2-AF33-751F87F13225}" type="sibTrans" cxnId="{8E2861F4-FB8C-411A-BC1A-F3705987CC3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7357B12E-3F09-4081-968E-2C38D865EA2D}" type="parTrans" cxnId="{8E2861F4-FB8C-411A-BC1A-F3705987CC3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3704AC37-C835-430F-B77F-25AF0D3983D6}" type="pres">
      <dgm:prSet presAssocID="{9B21AED9-85D7-4A2E-B307-C2B02390F67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_tradnl"/>
        </a:p>
      </dgm:t>
    </dgm:pt>
    <dgm:pt modelId="{438F925C-98B1-4304-A864-7405D85F7862}" type="pres">
      <dgm:prSet presAssocID="{D5BB7C51-3925-487A-99AB-EAA9171BF631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D4F07A0F-E026-446E-9E3D-5565AB349448}" type="pres">
      <dgm:prSet presAssocID="{BB974E2E-418D-4C70-9F3B-FD1F13AB2991}" presName="spacer" presStyleCnt="0"/>
      <dgm:spPr/>
    </dgm:pt>
    <dgm:pt modelId="{0131051E-2031-430D-92B1-33965F8841B5}" type="pres">
      <dgm:prSet presAssocID="{B3064E9E-FC90-48E0-AE51-4E7A8814D487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60E37349-4498-40D9-A477-50553E8FA75B}" type="pres">
      <dgm:prSet presAssocID="{46C41422-A5F3-4037-B77B-D805CDEF0EE3}" presName="spacer" presStyleCnt="0"/>
      <dgm:spPr/>
    </dgm:pt>
    <dgm:pt modelId="{E49AA7FE-F7E0-4876-B4EB-895ABEC28B5F}" type="pres">
      <dgm:prSet presAssocID="{5EAD960A-2B32-4123-97A1-1BC38D262D39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9AB24512-4140-4610-A045-262A9BBC5F9A}" type="pres">
      <dgm:prSet presAssocID="{7A757440-A925-4B0C-8BC7-0C9625AD68A1}" presName="spacer" presStyleCnt="0"/>
      <dgm:spPr/>
    </dgm:pt>
    <dgm:pt modelId="{34F6878C-7EDF-4161-B096-B77895FB8D57}" type="pres">
      <dgm:prSet presAssocID="{F99BBB6D-2E6F-4351-996B-AF6FD09810EC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1660ED58-1C5C-4868-8BFC-62C75F2E6D43}" type="pres">
      <dgm:prSet presAssocID="{89DA4322-8D40-4B8A-B3AA-1B30E483C4DB}" presName="spacer" presStyleCnt="0"/>
      <dgm:spPr/>
    </dgm:pt>
    <dgm:pt modelId="{B7C0CAAB-1DAA-490E-A547-3ADFE08CA9F5}" type="pres">
      <dgm:prSet presAssocID="{BE581782-DD54-427C-B137-EF70F72EFDD9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67D6E74C-92DC-4685-9F7C-489CCBEA3BD4}" type="pres">
      <dgm:prSet presAssocID="{9153F1FB-06FF-4045-9E34-68DDA3CBBA57}" presName="spacer" presStyleCnt="0"/>
      <dgm:spPr/>
    </dgm:pt>
    <dgm:pt modelId="{28A56206-BF75-4DA9-8888-DCF503C2D757}" type="pres">
      <dgm:prSet presAssocID="{DF784416-D114-47EC-90A4-DD2A9D019514}" presName="parentText" presStyleLbl="node1" presStyleIdx="5" presStyleCnt="6" custLinFactY="1156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</dgm:ptLst>
  <dgm:cxnLst>
    <dgm:cxn modelId="{D0E90EB4-3DA8-4E28-8C4F-6AC05A0A0316}" srcId="{9B21AED9-85D7-4A2E-B307-C2B02390F67F}" destId="{B3064E9E-FC90-48E0-AE51-4E7A8814D487}" srcOrd="1" destOrd="0" parTransId="{45E117D0-6E8A-4D9B-AAF0-6B0D6C5702A2}" sibTransId="{46C41422-A5F3-4037-B77B-D805CDEF0EE3}"/>
    <dgm:cxn modelId="{C3CA8C2E-50B6-4CCB-BA83-776D08232E29}" srcId="{9B21AED9-85D7-4A2E-B307-C2B02390F67F}" destId="{F99BBB6D-2E6F-4351-996B-AF6FD09810EC}" srcOrd="3" destOrd="0" parTransId="{74CC0BEC-71BC-43E0-8B22-D2F803E4D4E0}" sibTransId="{89DA4322-8D40-4B8A-B3AA-1B30E483C4DB}"/>
    <dgm:cxn modelId="{FAD437DD-A08C-4F24-97C6-C50866875D7D}" srcId="{9B21AED9-85D7-4A2E-B307-C2B02390F67F}" destId="{5EAD960A-2B32-4123-97A1-1BC38D262D39}" srcOrd="2" destOrd="0" parTransId="{0211FE52-2838-4093-8FE1-6ECC826CD2AF}" sibTransId="{7A757440-A925-4B0C-8BC7-0C9625AD68A1}"/>
    <dgm:cxn modelId="{3EB4AFBD-380A-442B-BFA1-4F7724C23C40}" type="presOf" srcId="{B3064E9E-FC90-48E0-AE51-4E7A8814D487}" destId="{0131051E-2031-430D-92B1-33965F8841B5}" srcOrd="0" destOrd="0" presId="urn:microsoft.com/office/officeart/2005/8/layout/vList2"/>
    <dgm:cxn modelId="{9EE3102B-2AA9-44C3-A09C-93F3AA80DA6A}" srcId="{9B21AED9-85D7-4A2E-B307-C2B02390F67F}" destId="{BE581782-DD54-427C-B137-EF70F72EFDD9}" srcOrd="4" destOrd="0" parTransId="{EC1C9305-A2D7-46BE-8CAD-076FB764F731}" sibTransId="{9153F1FB-06FF-4045-9E34-68DDA3CBBA57}"/>
    <dgm:cxn modelId="{F95B2C0F-7CE2-423F-A066-59B20B7E43C5}" type="presOf" srcId="{9B21AED9-85D7-4A2E-B307-C2B02390F67F}" destId="{3704AC37-C835-430F-B77F-25AF0D3983D6}" srcOrd="0" destOrd="0" presId="urn:microsoft.com/office/officeart/2005/8/layout/vList2"/>
    <dgm:cxn modelId="{1D05A5B6-D112-4931-8424-74DA49BC498F}" type="presOf" srcId="{DF784416-D114-47EC-90A4-DD2A9D019514}" destId="{28A56206-BF75-4DA9-8888-DCF503C2D757}" srcOrd="0" destOrd="0" presId="urn:microsoft.com/office/officeart/2005/8/layout/vList2"/>
    <dgm:cxn modelId="{C019E50B-C421-48B0-A48E-B28C56438EE5}" type="presOf" srcId="{BE581782-DD54-427C-B137-EF70F72EFDD9}" destId="{B7C0CAAB-1DAA-490E-A547-3ADFE08CA9F5}" srcOrd="0" destOrd="0" presId="urn:microsoft.com/office/officeart/2005/8/layout/vList2"/>
    <dgm:cxn modelId="{8E2861F4-FB8C-411A-BC1A-F3705987CC39}" srcId="{9B21AED9-85D7-4A2E-B307-C2B02390F67F}" destId="{DF784416-D114-47EC-90A4-DD2A9D019514}" srcOrd="5" destOrd="0" parTransId="{7357B12E-3F09-4081-968E-2C38D865EA2D}" sibTransId="{FB261995-FAC5-40C2-AF33-751F87F13225}"/>
    <dgm:cxn modelId="{1E3FD827-774A-4B03-BB07-F54276877520}" type="presOf" srcId="{5EAD960A-2B32-4123-97A1-1BC38D262D39}" destId="{E49AA7FE-F7E0-4876-B4EB-895ABEC28B5F}" srcOrd="0" destOrd="0" presId="urn:microsoft.com/office/officeart/2005/8/layout/vList2"/>
    <dgm:cxn modelId="{59B0367E-11BF-4C0F-A16A-714576132415}" type="presOf" srcId="{D5BB7C51-3925-487A-99AB-EAA9171BF631}" destId="{438F925C-98B1-4304-A864-7405D85F7862}" srcOrd="0" destOrd="0" presId="urn:microsoft.com/office/officeart/2005/8/layout/vList2"/>
    <dgm:cxn modelId="{41327C58-6D46-4C94-BF3E-6E3522EA8FED}" type="presOf" srcId="{F99BBB6D-2E6F-4351-996B-AF6FD09810EC}" destId="{34F6878C-7EDF-4161-B096-B77895FB8D57}" srcOrd="0" destOrd="0" presId="urn:microsoft.com/office/officeart/2005/8/layout/vList2"/>
    <dgm:cxn modelId="{EC20505B-0D6F-4252-81A5-14EA196D1DC8}" srcId="{9B21AED9-85D7-4A2E-B307-C2B02390F67F}" destId="{D5BB7C51-3925-487A-99AB-EAA9171BF631}" srcOrd="0" destOrd="0" parTransId="{D14B16F3-5E21-4702-AB4B-656BFDAA3B5B}" sibTransId="{BB974E2E-418D-4C70-9F3B-FD1F13AB2991}"/>
    <dgm:cxn modelId="{BC0664C0-46B4-473B-AD05-610CBDB8CEA9}" type="presParOf" srcId="{3704AC37-C835-430F-B77F-25AF0D3983D6}" destId="{438F925C-98B1-4304-A864-7405D85F7862}" srcOrd="0" destOrd="0" presId="urn:microsoft.com/office/officeart/2005/8/layout/vList2"/>
    <dgm:cxn modelId="{C16A1B84-866E-43C1-BE64-B01489F100A3}" type="presParOf" srcId="{3704AC37-C835-430F-B77F-25AF0D3983D6}" destId="{D4F07A0F-E026-446E-9E3D-5565AB349448}" srcOrd="1" destOrd="0" presId="urn:microsoft.com/office/officeart/2005/8/layout/vList2"/>
    <dgm:cxn modelId="{F714B734-E27F-4B46-A8BF-96D2BA8ABEFA}" type="presParOf" srcId="{3704AC37-C835-430F-B77F-25AF0D3983D6}" destId="{0131051E-2031-430D-92B1-33965F8841B5}" srcOrd="2" destOrd="0" presId="urn:microsoft.com/office/officeart/2005/8/layout/vList2"/>
    <dgm:cxn modelId="{7F902974-6325-4D58-AD71-6259BA0F08A7}" type="presParOf" srcId="{3704AC37-C835-430F-B77F-25AF0D3983D6}" destId="{60E37349-4498-40D9-A477-50553E8FA75B}" srcOrd="3" destOrd="0" presId="urn:microsoft.com/office/officeart/2005/8/layout/vList2"/>
    <dgm:cxn modelId="{AA47DF84-3A85-4DC9-B8DE-8D176233EC20}" type="presParOf" srcId="{3704AC37-C835-430F-B77F-25AF0D3983D6}" destId="{E49AA7FE-F7E0-4876-B4EB-895ABEC28B5F}" srcOrd="4" destOrd="0" presId="urn:microsoft.com/office/officeart/2005/8/layout/vList2"/>
    <dgm:cxn modelId="{45FE6D28-00C7-4223-AEB7-55C6FCCE5DFA}" type="presParOf" srcId="{3704AC37-C835-430F-B77F-25AF0D3983D6}" destId="{9AB24512-4140-4610-A045-262A9BBC5F9A}" srcOrd="5" destOrd="0" presId="urn:microsoft.com/office/officeart/2005/8/layout/vList2"/>
    <dgm:cxn modelId="{FB49353D-C0DD-4B85-804B-B1C46FDEDA3C}" type="presParOf" srcId="{3704AC37-C835-430F-B77F-25AF0D3983D6}" destId="{34F6878C-7EDF-4161-B096-B77895FB8D57}" srcOrd="6" destOrd="0" presId="urn:microsoft.com/office/officeart/2005/8/layout/vList2"/>
    <dgm:cxn modelId="{F410DF19-05D3-4CEA-9D44-8768D5599192}" type="presParOf" srcId="{3704AC37-C835-430F-B77F-25AF0D3983D6}" destId="{1660ED58-1C5C-4868-8BFC-62C75F2E6D43}" srcOrd="7" destOrd="0" presId="urn:microsoft.com/office/officeart/2005/8/layout/vList2"/>
    <dgm:cxn modelId="{396DAB7D-351E-4BF0-A379-716634054729}" type="presParOf" srcId="{3704AC37-C835-430F-B77F-25AF0D3983D6}" destId="{B7C0CAAB-1DAA-490E-A547-3ADFE08CA9F5}" srcOrd="8" destOrd="0" presId="urn:microsoft.com/office/officeart/2005/8/layout/vList2"/>
    <dgm:cxn modelId="{79727A3C-0C0E-40CD-A5BA-4CEDC1E9D1BA}" type="presParOf" srcId="{3704AC37-C835-430F-B77F-25AF0D3983D6}" destId="{67D6E74C-92DC-4685-9F7C-489CCBEA3BD4}" srcOrd="9" destOrd="0" presId="urn:microsoft.com/office/officeart/2005/8/layout/vList2"/>
    <dgm:cxn modelId="{1BCC931B-E9C5-4265-8631-890F048655A1}" type="presParOf" srcId="{3704AC37-C835-430F-B77F-25AF0D3983D6}" destId="{28A56206-BF75-4DA9-8888-DCF503C2D757}" srcOrd="10" destOrd="0" presId="urn:microsoft.com/office/officeart/2005/8/layout/vList2"/>
  </dgm:cxnLst>
  <dgm:bg/>
  <dgm:whole>
    <a:ln>
      <a:noFill/>
    </a:ln>
  </dgm:whole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9B21AED9-85D7-4A2E-B307-C2B02390F67F}" type="doc">
      <dgm:prSet loTypeId="urn:microsoft.com/office/officeart/2005/8/layout/vList2" loCatId="list" qsTypeId="urn:microsoft.com/office/officeart/2005/8/quickstyle/3d2" qsCatId="3D" csTypeId="urn:microsoft.com/office/officeart/2005/8/colors/accent6_2" csCatId="accent6" phldr="1"/>
      <dgm:spPr/>
      <dgm:t>
        <a:bodyPr/>
        <a:lstStyle/>
        <a:p>
          <a:endParaRPr lang="es-ES_tradnl"/>
        </a:p>
      </dgm:t>
    </dgm:pt>
    <dgm:pt modelId="{D5BB7C51-3925-487A-99AB-EAA9171BF631}">
      <dgm:prSet custT="1"/>
      <dgm:spPr/>
      <dgm:t>
        <a:bodyPr/>
        <a:lstStyle/>
        <a:p>
          <a:pPr rtl="0"/>
          <a:r>
            <a:rPr lang="pt-BR" sz="1600" b="0" i="0" baseline="0" dirty="0" smtClean="0">
              <a:latin typeface="Calibri" pitchFamily="34" charset="0"/>
            </a:rPr>
            <a:t>Velocidade comercial:</a:t>
          </a:r>
          <a:r>
            <a:rPr lang="pt-BR" sz="1600" b="0" i="0" dirty="0" smtClean="0">
              <a:latin typeface="Calibri" pitchFamily="34" charset="0"/>
            </a:rPr>
            <a:t> 200 km/h</a:t>
          </a:r>
          <a:endParaRPr lang="es-ES_tradnl" sz="1600" dirty="0">
            <a:latin typeface="Calibri" pitchFamily="34" charset="0"/>
          </a:endParaRPr>
        </a:p>
      </dgm:t>
    </dgm:pt>
    <dgm:pt modelId="{D14B16F3-5E21-4702-AB4B-656BFDAA3B5B}" type="parTrans" cxnId="{EC20505B-0D6F-4252-81A5-14EA196D1DC8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BB974E2E-418D-4C70-9F3B-FD1F13AB2991}" type="sibTrans" cxnId="{EC20505B-0D6F-4252-81A5-14EA196D1DC8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B3064E9E-FC90-48E0-AE51-4E7A8814D487}">
      <dgm:prSet custT="1"/>
      <dgm:spPr/>
      <dgm:t>
        <a:bodyPr/>
        <a:lstStyle/>
        <a:p>
          <a:pPr rtl="0"/>
          <a:r>
            <a:rPr lang="pt-BR" sz="1600" baseline="0" dirty="0" smtClean="0">
              <a:latin typeface="Calibri" pitchFamily="34" charset="0"/>
            </a:rPr>
            <a:t>Cliente: </a:t>
          </a:r>
          <a:r>
            <a:rPr kumimoji="0" lang="es-ES" sz="1600" b="0" dirty="0" smtClean="0">
              <a:solidFill>
                <a:schemeClr val="bg1"/>
              </a:solidFill>
              <a:latin typeface="Calibri" pitchFamily="34" charset="0"/>
            </a:rPr>
            <a:t>Renfe</a:t>
          </a:r>
          <a:endParaRPr lang="es-ES" sz="1600" dirty="0">
            <a:solidFill>
              <a:schemeClr val="bg1"/>
            </a:solidFill>
            <a:latin typeface="Calibri" pitchFamily="34" charset="0"/>
          </a:endParaRPr>
        </a:p>
      </dgm:t>
    </dgm:pt>
    <dgm:pt modelId="{45E117D0-6E8A-4D9B-AAF0-6B0D6C5702A2}" type="parTrans" cxnId="{D0E90EB4-3DA8-4E28-8C4F-6AC05A0A0316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46C41422-A5F3-4037-B77B-D805CDEF0EE3}" type="sibTrans" cxnId="{D0E90EB4-3DA8-4E28-8C4F-6AC05A0A0316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5EAD960A-2B32-4123-97A1-1BC38D262D39}">
      <dgm:prSet custT="1"/>
      <dgm:spPr/>
      <dgm:t>
        <a:bodyPr/>
        <a:lstStyle/>
        <a:p>
          <a:pPr rtl="0"/>
          <a:r>
            <a:rPr lang="es-ES" sz="1600" dirty="0" smtClean="0">
              <a:latin typeface="Calibri" pitchFamily="34" charset="0"/>
            </a:rPr>
            <a:t>País: </a:t>
          </a:r>
          <a:r>
            <a:rPr lang="es-ES" sz="1600" dirty="0" err="1" smtClean="0">
              <a:latin typeface="Calibri" pitchFamily="34" charset="0"/>
            </a:rPr>
            <a:t>Espanha</a:t>
          </a:r>
          <a:r>
            <a:rPr lang="es-ES" sz="1600" dirty="0" smtClean="0">
              <a:latin typeface="Calibri" pitchFamily="34" charset="0"/>
            </a:rPr>
            <a:t> </a:t>
          </a:r>
        </a:p>
      </dgm:t>
    </dgm:pt>
    <dgm:pt modelId="{0211FE52-2838-4093-8FE1-6ECC826CD2AF}" type="parTrans" cxnId="{FAD437DD-A08C-4F24-97C6-C50866875D7D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7A757440-A925-4B0C-8BC7-0C9625AD68A1}" type="sibTrans" cxnId="{FAD437DD-A08C-4F24-97C6-C50866875D7D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F99BBB6D-2E6F-4351-996B-AF6FD09810EC}">
      <dgm:prSet custT="1"/>
      <dgm:spPr/>
      <dgm:t>
        <a:bodyPr/>
        <a:lstStyle/>
        <a:p>
          <a:pPr rtl="0"/>
          <a:r>
            <a:rPr lang="pt-BR" sz="1600" b="0" i="0" baseline="0" dirty="0" smtClean="0">
              <a:latin typeface="Calibri" pitchFamily="34" charset="0"/>
            </a:rPr>
            <a:t>Pedido: 57 trens de 3 carros</a:t>
          </a:r>
          <a:endParaRPr lang="es-ES_tradnl" sz="1600" dirty="0">
            <a:latin typeface="Calibri" pitchFamily="34" charset="0"/>
          </a:endParaRPr>
        </a:p>
      </dgm:t>
    </dgm:pt>
    <dgm:pt modelId="{74CC0BEC-71BC-43E0-8B22-D2F803E4D4E0}" type="parTrans" cxnId="{C3CA8C2E-50B6-4CCB-BA83-776D08232E2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89DA4322-8D40-4B8A-B3AA-1B30E483C4DB}" type="sibTrans" cxnId="{C3CA8C2E-50B6-4CCB-BA83-776D08232E2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BE581782-DD54-427C-B137-EF70F72EFDD9}">
      <dgm:prSet custT="1"/>
      <dgm:spPr/>
      <dgm:t>
        <a:bodyPr/>
        <a:lstStyle/>
        <a:p>
          <a:pPr rtl="0"/>
          <a:r>
            <a:rPr lang="pt-BR" sz="1600" dirty="0" smtClean="0">
              <a:latin typeface="Calibri" pitchFamily="34" charset="0"/>
            </a:rPr>
            <a:t>Configuração: </a:t>
          </a:r>
          <a:r>
            <a:rPr lang="pt-BR" sz="1600" b="0" i="0" baseline="0" dirty="0" smtClean="0">
              <a:latin typeface="Calibri" pitchFamily="34" charset="0"/>
            </a:rPr>
            <a:t>CMC+CR+CMC</a:t>
          </a:r>
          <a:endParaRPr lang="es-ES_tradnl" sz="1600" dirty="0">
            <a:latin typeface="Calibri" pitchFamily="34" charset="0"/>
          </a:endParaRPr>
        </a:p>
      </dgm:t>
    </dgm:pt>
    <dgm:pt modelId="{EC1C9305-A2D7-46BE-8CAD-076FB764F731}" type="parTrans" cxnId="{9EE3102B-2AA9-44C3-A09C-93F3AA80DA6A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9153F1FB-06FF-4045-9E34-68DDA3CBBA57}" type="sibTrans" cxnId="{9EE3102B-2AA9-44C3-A09C-93F3AA80DA6A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DF784416-D114-47EC-90A4-DD2A9D019514}">
      <dgm:prSet custT="1"/>
      <dgm:spPr/>
      <dgm:t>
        <a:bodyPr/>
        <a:lstStyle/>
        <a:p>
          <a:pPr rtl="0"/>
          <a:r>
            <a:rPr lang="pt-BR" sz="1600" b="0" i="0" baseline="0" dirty="0" smtClean="0">
              <a:latin typeface="Calibri" pitchFamily="34" charset="0"/>
            </a:rPr>
            <a:t>Entregas: 2009-2010</a:t>
          </a:r>
          <a:endParaRPr lang="pt-BR" sz="1600" b="0" i="0" baseline="0" dirty="0">
            <a:latin typeface="Calibri" pitchFamily="34" charset="0"/>
          </a:endParaRPr>
        </a:p>
      </dgm:t>
    </dgm:pt>
    <dgm:pt modelId="{FB261995-FAC5-40C2-AF33-751F87F13225}" type="sibTrans" cxnId="{8E2861F4-FB8C-411A-BC1A-F3705987CC3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7357B12E-3F09-4081-968E-2C38D865EA2D}" type="parTrans" cxnId="{8E2861F4-FB8C-411A-BC1A-F3705987CC3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3704AC37-C835-430F-B77F-25AF0D3983D6}" type="pres">
      <dgm:prSet presAssocID="{9B21AED9-85D7-4A2E-B307-C2B02390F67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_tradnl"/>
        </a:p>
      </dgm:t>
    </dgm:pt>
    <dgm:pt modelId="{438F925C-98B1-4304-A864-7405D85F7862}" type="pres">
      <dgm:prSet presAssocID="{D5BB7C51-3925-487A-99AB-EAA9171BF631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D4F07A0F-E026-446E-9E3D-5565AB349448}" type="pres">
      <dgm:prSet presAssocID="{BB974E2E-418D-4C70-9F3B-FD1F13AB2991}" presName="spacer" presStyleCnt="0"/>
      <dgm:spPr/>
    </dgm:pt>
    <dgm:pt modelId="{0131051E-2031-430D-92B1-33965F8841B5}" type="pres">
      <dgm:prSet presAssocID="{B3064E9E-FC90-48E0-AE51-4E7A8814D487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60E37349-4498-40D9-A477-50553E8FA75B}" type="pres">
      <dgm:prSet presAssocID="{46C41422-A5F3-4037-B77B-D805CDEF0EE3}" presName="spacer" presStyleCnt="0"/>
      <dgm:spPr/>
    </dgm:pt>
    <dgm:pt modelId="{E49AA7FE-F7E0-4876-B4EB-895ABEC28B5F}" type="pres">
      <dgm:prSet presAssocID="{5EAD960A-2B32-4123-97A1-1BC38D262D39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9AB24512-4140-4610-A045-262A9BBC5F9A}" type="pres">
      <dgm:prSet presAssocID="{7A757440-A925-4B0C-8BC7-0C9625AD68A1}" presName="spacer" presStyleCnt="0"/>
      <dgm:spPr/>
    </dgm:pt>
    <dgm:pt modelId="{34F6878C-7EDF-4161-B096-B77895FB8D57}" type="pres">
      <dgm:prSet presAssocID="{F99BBB6D-2E6F-4351-996B-AF6FD09810EC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1660ED58-1C5C-4868-8BFC-62C75F2E6D43}" type="pres">
      <dgm:prSet presAssocID="{89DA4322-8D40-4B8A-B3AA-1B30E483C4DB}" presName="spacer" presStyleCnt="0"/>
      <dgm:spPr/>
    </dgm:pt>
    <dgm:pt modelId="{B7C0CAAB-1DAA-490E-A547-3ADFE08CA9F5}" type="pres">
      <dgm:prSet presAssocID="{BE581782-DD54-427C-B137-EF70F72EFDD9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67D6E74C-92DC-4685-9F7C-489CCBEA3BD4}" type="pres">
      <dgm:prSet presAssocID="{9153F1FB-06FF-4045-9E34-68DDA3CBBA57}" presName="spacer" presStyleCnt="0"/>
      <dgm:spPr/>
    </dgm:pt>
    <dgm:pt modelId="{28A56206-BF75-4DA9-8888-DCF503C2D757}" type="pres">
      <dgm:prSet presAssocID="{DF784416-D114-47EC-90A4-DD2A9D019514}" presName="parentText" presStyleLbl="node1" presStyleIdx="5" presStyleCnt="6" custLinFactY="1156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</dgm:ptLst>
  <dgm:cxnLst>
    <dgm:cxn modelId="{424142BD-3CF9-4BCF-B414-FDF2D9B45E97}" type="presOf" srcId="{DF784416-D114-47EC-90A4-DD2A9D019514}" destId="{28A56206-BF75-4DA9-8888-DCF503C2D757}" srcOrd="0" destOrd="0" presId="urn:microsoft.com/office/officeart/2005/8/layout/vList2"/>
    <dgm:cxn modelId="{C3CA8C2E-50B6-4CCB-BA83-776D08232E29}" srcId="{9B21AED9-85D7-4A2E-B307-C2B02390F67F}" destId="{F99BBB6D-2E6F-4351-996B-AF6FD09810EC}" srcOrd="3" destOrd="0" parTransId="{74CC0BEC-71BC-43E0-8B22-D2F803E4D4E0}" sibTransId="{89DA4322-8D40-4B8A-B3AA-1B30E483C4DB}"/>
    <dgm:cxn modelId="{3C2726DC-FCC4-40B7-9D2D-27FA50AD0C42}" type="presOf" srcId="{5EAD960A-2B32-4123-97A1-1BC38D262D39}" destId="{E49AA7FE-F7E0-4876-B4EB-895ABEC28B5F}" srcOrd="0" destOrd="0" presId="urn:microsoft.com/office/officeart/2005/8/layout/vList2"/>
    <dgm:cxn modelId="{D0E90EB4-3DA8-4E28-8C4F-6AC05A0A0316}" srcId="{9B21AED9-85D7-4A2E-B307-C2B02390F67F}" destId="{B3064E9E-FC90-48E0-AE51-4E7A8814D487}" srcOrd="1" destOrd="0" parTransId="{45E117D0-6E8A-4D9B-AAF0-6B0D6C5702A2}" sibTransId="{46C41422-A5F3-4037-B77B-D805CDEF0EE3}"/>
    <dgm:cxn modelId="{BF716EB0-FF5E-478A-ADCE-F5A61B319EDD}" type="presOf" srcId="{9B21AED9-85D7-4A2E-B307-C2B02390F67F}" destId="{3704AC37-C835-430F-B77F-25AF0D3983D6}" srcOrd="0" destOrd="0" presId="urn:microsoft.com/office/officeart/2005/8/layout/vList2"/>
    <dgm:cxn modelId="{9EE3102B-2AA9-44C3-A09C-93F3AA80DA6A}" srcId="{9B21AED9-85D7-4A2E-B307-C2B02390F67F}" destId="{BE581782-DD54-427C-B137-EF70F72EFDD9}" srcOrd="4" destOrd="0" parTransId="{EC1C9305-A2D7-46BE-8CAD-076FB764F731}" sibTransId="{9153F1FB-06FF-4045-9E34-68DDA3CBBA57}"/>
    <dgm:cxn modelId="{6714921C-F926-4967-B34A-2CEB2C3BB007}" type="presOf" srcId="{F99BBB6D-2E6F-4351-996B-AF6FD09810EC}" destId="{34F6878C-7EDF-4161-B096-B77895FB8D57}" srcOrd="0" destOrd="0" presId="urn:microsoft.com/office/officeart/2005/8/layout/vList2"/>
    <dgm:cxn modelId="{FAD437DD-A08C-4F24-97C6-C50866875D7D}" srcId="{9B21AED9-85D7-4A2E-B307-C2B02390F67F}" destId="{5EAD960A-2B32-4123-97A1-1BC38D262D39}" srcOrd="2" destOrd="0" parTransId="{0211FE52-2838-4093-8FE1-6ECC826CD2AF}" sibTransId="{7A757440-A925-4B0C-8BC7-0C9625AD68A1}"/>
    <dgm:cxn modelId="{F8C9A772-F48B-461B-AC64-854B90A80825}" type="presOf" srcId="{D5BB7C51-3925-487A-99AB-EAA9171BF631}" destId="{438F925C-98B1-4304-A864-7405D85F7862}" srcOrd="0" destOrd="0" presId="urn:microsoft.com/office/officeart/2005/8/layout/vList2"/>
    <dgm:cxn modelId="{18FFF2D6-3133-47DE-8284-56EA7175CC29}" type="presOf" srcId="{BE581782-DD54-427C-B137-EF70F72EFDD9}" destId="{B7C0CAAB-1DAA-490E-A547-3ADFE08CA9F5}" srcOrd="0" destOrd="0" presId="urn:microsoft.com/office/officeart/2005/8/layout/vList2"/>
    <dgm:cxn modelId="{8E2861F4-FB8C-411A-BC1A-F3705987CC39}" srcId="{9B21AED9-85D7-4A2E-B307-C2B02390F67F}" destId="{DF784416-D114-47EC-90A4-DD2A9D019514}" srcOrd="5" destOrd="0" parTransId="{7357B12E-3F09-4081-968E-2C38D865EA2D}" sibTransId="{FB261995-FAC5-40C2-AF33-751F87F13225}"/>
    <dgm:cxn modelId="{EC20505B-0D6F-4252-81A5-14EA196D1DC8}" srcId="{9B21AED9-85D7-4A2E-B307-C2B02390F67F}" destId="{D5BB7C51-3925-487A-99AB-EAA9171BF631}" srcOrd="0" destOrd="0" parTransId="{D14B16F3-5E21-4702-AB4B-656BFDAA3B5B}" sibTransId="{BB974E2E-418D-4C70-9F3B-FD1F13AB2991}"/>
    <dgm:cxn modelId="{E7DD96AA-D960-4C02-8C1E-B8D6F4CA1C90}" type="presOf" srcId="{B3064E9E-FC90-48E0-AE51-4E7A8814D487}" destId="{0131051E-2031-430D-92B1-33965F8841B5}" srcOrd="0" destOrd="0" presId="urn:microsoft.com/office/officeart/2005/8/layout/vList2"/>
    <dgm:cxn modelId="{A07D7B8F-F4BB-4068-94A9-43167DA7B818}" type="presParOf" srcId="{3704AC37-C835-430F-B77F-25AF0D3983D6}" destId="{438F925C-98B1-4304-A864-7405D85F7862}" srcOrd="0" destOrd="0" presId="urn:microsoft.com/office/officeart/2005/8/layout/vList2"/>
    <dgm:cxn modelId="{E4FA1D47-E652-47EF-A1A4-5C5B5FD0F3A4}" type="presParOf" srcId="{3704AC37-C835-430F-B77F-25AF0D3983D6}" destId="{D4F07A0F-E026-446E-9E3D-5565AB349448}" srcOrd="1" destOrd="0" presId="urn:microsoft.com/office/officeart/2005/8/layout/vList2"/>
    <dgm:cxn modelId="{8EAFB78F-69A4-4C03-8F71-433E407C2DD8}" type="presParOf" srcId="{3704AC37-C835-430F-B77F-25AF0D3983D6}" destId="{0131051E-2031-430D-92B1-33965F8841B5}" srcOrd="2" destOrd="0" presId="urn:microsoft.com/office/officeart/2005/8/layout/vList2"/>
    <dgm:cxn modelId="{8D1055E9-503C-4595-BC46-B4A83693B4D1}" type="presParOf" srcId="{3704AC37-C835-430F-B77F-25AF0D3983D6}" destId="{60E37349-4498-40D9-A477-50553E8FA75B}" srcOrd="3" destOrd="0" presId="urn:microsoft.com/office/officeart/2005/8/layout/vList2"/>
    <dgm:cxn modelId="{A1D5359F-6B36-4275-A53E-BAA1FC4E42E0}" type="presParOf" srcId="{3704AC37-C835-430F-B77F-25AF0D3983D6}" destId="{E49AA7FE-F7E0-4876-B4EB-895ABEC28B5F}" srcOrd="4" destOrd="0" presId="urn:microsoft.com/office/officeart/2005/8/layout/vList2"/>
    <dgm:cxn modelId="{6F3AB3D8-9648-4E6E-B68F-B447ADC19BD0}" type="presParOf" srcId="{3704AC37-C835-430F-B77F-25AF0D3983D6}" destId="{9AB24512-4140-4610-A045-262A9BBC5F9A}" srcOrd="5" destOrd="0" presId="urn:microsoft.com/office/officeart/2005/8/layout/vList2"/>
    <dgm:cxn modelId="{4A13D9C6-5DE6-4C32-A907-D4DCAD65CB6A}" type="presParOf" srcId="{3704AC37-C835-430F-B77F-25AF0D3983D6}" destId="{34F6878C-7EDF-4161-B096-B77895FB8D57}" srcOrd="6" destOrd="0" presId="urn:microsoft.com/office/officeart/2005/8/layout/vList2"/>
    <dgm:cxn modelId="{748BB26F-EED4-4C6F-AAA2-7A86DC73C36B}" type="presParOf" srcId="{3704AC37-C835-430F-B77F-25AF0D3983D6}" destId="{1660ED58-1C5C-4868-8BFC-62C75F2E6D43}" srcOrd="7" destOrd="0" presId="urn:microsoft.com/office/officeart/2005/8/layout/vList2"/>
    <dgm:cxn modelId="{95AB5323-23CA-4F76-B124-EDBBB96DBC26}" type="presParOf" srcId="{3704AC37-C835-430F-B77F-25AF0D3983D6}" destId="{B7C0CAAB-1DAA-490E-A547-3ADFE08CA9F5}" srcOrd="8" destOrd="0" presId="urn:microsoft.com/office/officeart/2005/8/layout/vList2"/>
    <dgm:cxn modelId="{FA1577E3-BEC8-454C-809A-1EE65C86CFEE}" type="presParOf" srcId="{3704AC37-C835-430F-B77F-25AF0D3983D6}" destId="{67D6E74C-92DC-4685-9F7C-489CCBEA3BD4}" srcOrd="9" destOrd="0" presId="urn:microsoft.com/office/officeart/2005/8/layout/vList2"/>
    <dgm:cxn modelId="{C950326E-8914-4FBA-B617-DD0B964C5066}" type="presParOf" srcId="{3704AC37-C835-430F-B77F-25AF0D3983D6}" destId="{28A56206-BF75-4DA9-8888-DCF503C2D757}" srcOrd="10" destOrd="0" presId="urn:microsoft.com/office/officeart/2005/8/layout/vList2"/>
  </dgm:cxnLst>
  <dgm:bg/>
  <dgm:whole>
    <a:ln>
      <a:noFill/>
    </a:ln>
  </dgm:whole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9B21AED9-85D7-4A2E-B307-C2B02390F67F}" type="doc">
      <dgm:prSet loTypeId="urn:microsoft.com/office/officeart/2005/8/layout/vList2" loCatId="list" qsTypeId="urn:microsoft.com/office/officeart/2005/8/quickstyle/3d2" qsCatId="3D" csTypeId="urn:microsoft.com/office/officeart/2005/8/colors/accent6_2" csCatId="accent6" phldr="1"/>
      <dgm:spPr/>
      <dgm:t>
        <a:bodyPr/>
        <a:lstStyle/>
        <a:p>
          <a:endParaRPr lang="es-ES_tradnl"/>
        </a:p>
      </dgm:t>
    </dgm:pt>
    <dgm:pt modelId="{D5BB7C51-3925-487A-99AB-EAA9171BF631}">
      <dgm:prSet custT="1"/>
      <dgm:spPr/>
      <dgm:t>
        <a:bodyPr/>
        <a:lstStyle/>
        <a:p>
          <a:pPr rtl="0"/>
          <a:r>
            <a:rPr lang="pt-BR" sz="1600" b="0" i="0" baseline="0" dirty="0" smtClean="0">
              <a:latin typeface="Calibri" pitchFamily="34" charset="0"/>
            </a:rPr>
            <a:t>Velocidade comercial:</a:t>
          </a:r>
          <a:r>
            <a:rPr lang="pt-BR" sz="1600" b="0" i="0" dirty="0" smtClean="0">
              <a:latin typeface="Calibri" pitchFamily="34" charset="0"/>
            </a:rPr>
            <a:t> 250 km/h</a:t>
          </a:r>
          <a:endParaRPr lang="es-ES_tradnl" sz="1600" dirty="0">
            <a:latin typeface="Calibri" pitchFamily="34" charset="0"/>
          </a:endParaRPr>
        </a:p>
      </dgm:t>
    </dgm:pt>
    <dgm:pt modelId="{D14B16F3-5E21-4702-AB4B-656BFDAA3B5B}" type="parTrans" cxnId="{EC20505B-0D6F-4252-81A5-14EA196D1DC8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BB974E2E-418D-4C70-9F3B-FD1F13AB2991}" type="sibTrans" cxnId="{EC20505B-0D6F-4252-81A5-14EA196D1DC8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B3064E9E-FC90-48E0-AE51-4E7A8814D487}">
      <dgm:prSet custT="1"/>
      <dgm:spPr/>
      <dgm:t>
        <a:bodyPr/>
        <a:lstStyle/>
        <a:p>
          <a:pPr rtl="0"/>
          <a:r>
            <a:rPr lang="pt-BR" sz="1600" baseline="0" dirty="0" smtClean="0">
              <a:latin typeface="Calibri" pitchFamily="34" charset="0"/>
            </a:rPr>
            <a:t>Cliente: </a:t>
          </a:r>
          <a:r>
            <a:rPr kumimoji="0" lang="es-ES" sz="1600" b="0" dirty="0" smtClean="0">
              <a:solidFill>
                <a:schemeClr val="bg1"/>
              </a:solidFill>
              <a:latin typeface="Calibri" pitchFamily="34" charset="0"/>
            </a:rPr>
            <a:t>Renfe</a:t>
          </a:r>
          <a:endParaRPr lang="es-ES" sz="1600" dirty="0">
            <a:solidFill>
              <a:schemeClr val="bg1"/>
            </a:solidFill>
            <a:latin typeface="Calibri" pitchFamily="34" charset="0"/>
          </a:endParaRPr>
        </a:p>
      </dgm:t>
    </dgm:pt>
    <dgm:pt modelId="{45E117D0-6E8A-4D9B-AAF0-6B0D6C5702A2}" type="parTrans" cxnId="{D0E90EB4-3DA8-4E28-8C4F-6AC05A0A0316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46C41422-A5F3-4037-B77B-D805CDEF0EE3}" type="sibTrans" cxnId="{D0E90EB4-3DA8-4E28-8C4F-6AC05A0A0316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5EAD960A-2B32-4123-97A1-1BC38D262D39}">
      <dgm:prSet custT="1"/>
      <dgm:spPr/>
      <dgm:t>
        <a:bodyPr/>
        <a:lstStyle/>
        <a:p>
          <a:pPr rtl="0"/>
          <a:r>
            <a:rPr lang="es-ES" sz="1600" dirty="0" smtClean="0">
              <a:latin typeface="Calibri" pitchFamily="34" charset="0"/>
            </a:rPr>
            <a:t>País: </a:t>
          </a:r>
          <a:r>
            <a:rPr lang="es-ES" sz="1600" dirty="0" err="1" smtClean="0">
              <a:latin typeface="Calibri" pitchFamily="34" charset="0"/>
            </a:rPr>
            <a:t>Espanha</a:t>
          </a:r>
          <a:r>
            <a:rPr lang="es-ES" sz="1600" dirty="0" smtClean="0">
              <a:latin typeface="Calibri" pitchFamily="34" charset="0"/>
            </a:rPr>
            <a:t> </a:t>
          </a:r>
        </a:p>
      </dgm:t>
    </dgm:pt>
    <dgm:pt modelId="{0211FE52-2838-4093-8FE1-6ECC826CD2AF}" type="parTrans" cxnId="{FAD437DD-A08C-4F24-97C6-C50866875D7D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7A757440-A925-4B0C-8BC7-0C9625AD68A1}" type="sibTrans" cxnId="{FAD437DD-A08C-4F24-97C6-C50866875D7D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F99BBB6D-2E6F-4351-996B-AF6FD09810EC}">
      <dgm:prSet custT="1"/>
      <dgm:spPr/>
      <dgm:t>
        <a:bodyPr/>
        <a:lstStyle/>
        <a:p>
          <a:pPr rtl="0"/>
          <a:r>
            <a:rPr lang="pt-BR" sz="1600" b="0" i="0" baseline="0" dirty="0" smtClean="0">
              <a:latin typeface="Calibri" pitchFamily="34" charset="0"/>
            </a:rPr>
            <a:t>Pedido: 57 trens de 3 carros</a:t>
          </a:r>
          <a:endParaRPr lang="es-ES_tradnl" sz="1600" dirty="0">
            <a:latin typeface="Calibri" pitchFamily="34" charset="0"/>
          </a:endParaRPr>
        </a:p>
      </dgm:t>
    </dgm:pt>
    <dgm:pt modelId="{74CC0BEC-71BC-43E0-8B22-D2F803E4D4E0}" type="parTrans" cxnId="{C3CA8C2E-50B6-4CCB-BA83-776D08232E2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89DA4322-8D40-4B8A-B3AA-1B30E483C4DB}" type="sibTrans" cxnId="{C3CA8C2E-50B6-4CCB-BA83-776D08232E2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BE581782-DD54-427C-B137-EF70F72EFDD9}">
      <dgm:prSet custT="1"/>
      <dgm:spPr/>
      <dgm:t>
        <a:bodyPr/>
        <a:lstStyle/>
        <a:p>
          <a:pPr rtl="0"/>
          <a:r>
            <a:rPr lang="pt-BR" sz="1600" dirty="0" err="1" smtClean="0">
              <a:latin typeface="Calibri" pitchFamily="34" charset="0"/>
            </a:rPr>
            <a:t>Config</a:t>
          </a:r>
          <a:r>
            <a:rPr lang="pt-BR" sz="1600" dirty="0" smtClean="0">
              <a:latin typeface="Calibri" pitchFamily="34" charset="0"/>
            </a:rPr>
            <a:t>.: </a:t>
          </a:r>
          <a:r>
            <a:rPr lang="pt-BR" sz="1600" b="0" i="0" baseline="0" dirty="0" smtClean="0">
              <a:latin typeface="Calibri" pitchFamily="34" charset="0"/>
            </a:rPr>
            <a:t>CMC+CMR+CMR+CMR+CMR+ CMC</a:t>
          </a:r>
          <a:endParaRPr lang="es-ES_tradnl" sz="1600" dirty="0">
            <a:latin typeface="Calibri" pitchFamily="34" charset="0"/>
          </a:endParaRPr>
        </a:p>
      </dgm:t>
    </dgm:pt>
    <dgm:pt modelId="{EC1C9305-A2D7-46BE-8CAD-076FB764F731}" type="parTrans" cxnId="{9EE3102B-2AA9-44C3-A09C-93F3AA80DA6A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9153F1FB-06FF-4045-9E34-68DDA3CBBA57}" type="sibTrans" cxnId="{9EE3102B-2AA9-44C3-A09C-93F3AA80DA6A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DF784416-D114-47EC-90A4-DD2A9D019514}">
      <dgm:prSet custT="1"/>
      <dgm:spPr/>
      <dgm:t>
        <a:bodyPr/>
        <a:lstStyle/>
        <a:p>
          <a:pPr rtl="0"/>
          <a:r>
            <a:rPr lang="pt-BR" sz="1600" b="0" i="0" baseline="0" dirty="0" smtClean="0">
              <a:latin typeface="Calibri" pitchFamily="34" charset="0"/>
            </a:rPr>
            <a:t>Entregas: 2009-2010</a:t>
          </a:r>
          <a:endParaRPr lang="pt-BR" sz="1600" b="0" i="0" baseline="0" dirty="0">
            <a:latin typeface="Calibri" pitchFamily="34" charset="0"/>
          </a:endParaRPr>
        </a:p>
      </dgm:t>
    </dgm:pt>
    <dgm:pt modelId="{FB261995-FAC5-40C2-AF33-751F87F13225}" type="sibTrans" cxnId="{8E2861F4-FB8C-411A-BC1A-F3705987CC3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7357B12E-3F09-4081-968E-2C38D865EA2D}" type="parTrans" cxnId="{8E2861F4-FB8C-411A-BC1A-F3705987CC3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3704AC37-C835-430F-B77F-25AF0D3983D6}" type="pres">
      <dgm:prSet presAssocID="{9B21AED9-85D7-4A2E-B307-C2B02390F67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_tradnl"/>
        </a:p>
      </dgm:t>
    </dgm:pt>
    <dgm:pt modelId="{438F925C-98B1-4304-A864-7405D85F7862}" type="pres">
      <dgm:prSet presAssocID="{D5BB7C51-3925-487A-99AB-EAA9171BF631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D4F07A0F-E026-446E-9E3D-5565AB349448}" type="pres">
      <dgm:prSet presAssocID="{BB974E2E-418D-4C70-9F3B-FD1F13AB2991}" presName="spacer" presStyleCnt="0"/>
      <dgm:spPr/>
    </dgm:pt>
    <dgm:pt modelId="{0131051E-2031-430D-92B1-33965F8841B5}" type="pres">
      <dgm:prSet presAssocID="{B3064E9E-FC90-48E0-AE51-4E7A8814D487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60E37349-4498-40D9-A477-50553E8FA75B}" type="pres">
      <dgm:prSet presAssocID="{46C41422-A5F3-4037-B77B-D805CDEF0EE3}" presName="spacer" presStyleCnt="0"/>
      <dgm:spPr/>
    </dgm:pt>
    <dgm:pt modelId="{E49AA7FE-F7E0-4876-B4EB-895ABEC28B5F}" type="pres">
      <dgm:prSet presAssocID="{5EAD960A-2B32-4123-97A1-1BC38D262D39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9AB24512-4140-4610-A045-262A9BBC5F9A}" type="pres">
      <dgm:prSet presAssocID="{7A757440-A925-4B0C-8BC7-0C9625AD68A1}" presName="spacer" presStyleCnt="0"/>
      <dgm:spPr/>
    </dgm:pt>
    <dgm:pt modelId="{34F6878C-7EDF-4161-B096-B77895FB8D57}" type="pres">
      <dgm:prSet presAssocID="{F99BBB6D-2E6F-4351-996B-AF6FD09810EC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1660ED58-1C5C-4868-8BFC-62C75F2E6D43}" type="pres">
      <dgm:prSet presAssocID="{89DA4322-8D40-4B8A-B3AA-1B30E483C4DB}" presName="spacer" presStyleCnt="0"/>
      <dgm:spPr/>
    </dgm:pt>
    <dgm:pt modelId="{B7C0CAAB-1DAA-490E-A547-3ADFE08CA9F5}" type="pres">
      <dgm:prSet presAssocID="{BE581782-DD54-427C-B137-EF70F72EFDD9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67D6E74C-92DC-4685-9F7C-489CCBEA3BD4}" type="pres">
      <dgm:prSet presAssocID="{9153F1FB-06FF-4045-9E34-68DDA3CBBA57}" presName="spacer" presStyleCnt="0"/>
      <dgm:spPr/>
    </dgm:pt>
    <dgm:pt modelId="{28A56206-BF75-4DA9-8888-DCF503C2D757}" type="pres">
      <dgm:prSet presAssocID="{DF784416-D114-47EC-90A4-DD2A9D019514}" presName="parentText" presStyleLbl="node1" presStyleIdx="5" presStyleCnt="6" custLinFactY="1156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</dgm:ptLst>
  <dgm:cxnLst>
    <dgm:cxn modelId="{D0E90EB4-3DA8-4E28-8C4F-6AC05A0A0316}" srcId="{9B21AED9-85D7-4A2E-B307-C2B02390F67F}" destId="{B3064E9E-FC90-48E0-AE51-4E7A8814D487}" srcOrd="1" destOrd="0" parTransId="{45E117D0-6E8A-4D9B-AAF0-6B0D6C5702A2}" sibTransId="{46C41422-A5F3-4037-B77B-D805CDEF0EE3}"/>
    <dgm:cxn modelId="{7E9786F7-2458-45A3-9AAA-BB0BC492C89F}" type="presOf" srcId="{DF784416-D114-47EC-90A4-DD2A9D019514}" destId="{28A56206-BF75-4DA9-8888-DCF503C2D757}" srcOrd="0" destOrd="0" presId="urn:microsoft.com/office/officeart/2005/8/layout/vList2"/>
    <dgm:cxn modelId="{FAD437DD-A08C-4F24-97C6-C50866875D7D}" srcId="{9B21AED9-85D7-4A2E-B307-C2B02390F67F}" destId="{5EAD960A-2B32-4123-97A1-1BC38D262D39}" srcOrd="2" destOrd="0" parTransId="{0211FE52-2838-4093-8FE1-6ECC826CD2AF}" sibTransId="{7A757440-A925-4B0C-8BC7-0C9625AD68A1}"/>
    <dgm:cxn modelId="{C3CA8C2E-50B6-4CCB-BA83-776D08232E29}" srcId="{9B21AED9-85D7-4A2E-B307-C2B02390F67F}" destId="{F99BBB6D-2E6F-4351-996B-AF6FD09810EC}" srcOrd="3" destOrd="0" parTransId="{74CC0BEC-71BC-43E0-8B22-D2F803E4D4E0}" sibTransId="{89DA4322-8D40-4B8A-B3AA-1B30E483C4DB}"/>
    <dgm:cxn modelId="{9EE3102B-2AA9-44C3-A09C-93F3AA80DA6A}" srcId="{9B21AED9-85D7-4A2E-B307-C2B02390F67F}" destId="{BE581782-DD54-427C-B137-EF70F72EFDD9}" srcOrd="4" destOrd="0" parTransId="{EC1C9305-A2D7-46BE-8CAD-076FB764F731}" sibTransId="{9153F1FB-06FF-4045-9E34-68DDA3CBBA57}"/>
    <dgm:cxn modelId="{78A638EB-4CE2-4E83-BB0A-6EF4E3588D49}" type="presOf" srcId="{D5BB7C51-3925-487A-99AB-EAA9171BF631}" destId="{438F925C-98B1-4304-A864-7405D85F7862}" srcOrd="0" destOrd="0" presId="urn:microsoft.com/office/officeart/2005/8/layout/vList2"/>
    <dgm:cxn modelId="{E896AD9D-F703-4E3D-9F9E-CD78651275EE}" type="presOf" srcId="{B3064E9E-FC90-48E0-AE51-4E7A8814D487}" destId="{0131051E-2031-430D-92B1-33965F8841B5}" srcOrd="0" destOrd="0" presId="urn:microsoft.com/office/officeart/2005/8/layout/vList2"/>
    <dgm:cxn modelId="{3F0E6E84-EEAF-4BB9-9940-A4FEAFD5D263}" type="presOf" srcId="{F99BBB6D-2E6F-4351-996B-AF6FD09810EC}" destId="{34F6878C-7EDF-4161-B096-B77895FB8D57}" srcOrd="0" destOrd="0" presId="urn:microsoft.com/office/officeart/2005/8/layout/vList2"/>
    <dgm:cxn modelId="{873B3575-318B-4A5D-8665-8D49C6047658}" type="presOf" srcId="{9B21AED9-85D7-4A2E-B307-C2B02390F67F}" destId="{3704AC37-C835-430F-B77F-25AF0D3983D6}" srcOrd="0" destOrd="0" presId="urn:microsoft.com/office/officeart/2005/8/layout/vList2"/>
    <dgm:cxn modelId="{8E2861F4-FB8C-411A-BC1A-F3705987CC39}" srcId="{9B21AED9-85D7-4A2E-B307-C2B02390F67F}" destId="{DF784416-D114-47EC-90A4-DD2A9D019514}" srcOrd="5" destOrd="0" parTransId="{7357B12E-3F09-4081-968E-2C38D865EA2D}" sibTransId="{FB261995-FAC5-40C2-AF33-751F87F13225}"/>
    <dgm:cxn modelId="{AD74E8B6-9732-48E2-8428-26F0BC0360C2}" type="presOf" srcId="{5EAD960A-2B32-4123-97A1-1BC38D262D39}" destId="{E49AA7FE-F7E0-4876-B4EB-895ABEC28B5F}" srcOrd="0" destOrd="0" presId="urn:microsoft.com/office/officeart/2005/8/layout/vList2"/>
    <dgm:cxn modelId="{A509F14A-2AEB-44D1-A98C-592A7BB604A9}" type="presOf" srcId="{BE581782-DD54-427C-B137-EF70F72EFDD9}" destId="{B7C0CAAB-1DAA-490E-A547-3ADFE08CA9F5}" srcOrd="0" destOrd="0" presId="urn:microsoft.com/office/officeart/2005/8/layout/vList2"/>
    <dgm:cxn modelId="{EC20505B-0D6F-4252-81A5-14EA196D1DC8}" srcId="{9B21AED9-85D7-4A2E-B307-C2B02390F67F}" destId="{D5BB7C51-3925-487A-99AB-EAA9171BF631}" srcOrd="0" destOrd="0" parTransId="{D14B16F3-5E21-4702-AB4B-656BFDAA3B5B}" sibTransId="{BB974E2E-418D-4C70-9F3B-FD1F13AB2991}"/>
    <dgm:cxn modelId="{B700D755-52E0-4055-956E-0FDE0D5490F9}" type="presParOf" srcId="{3704AC37-C835-430F-B77F-25AF0D3983D6}" destId="{438F925C-98B1-4304-A864-7405D85F7862}" srcOrd="0" destOrd="0" presId="urn:microsoft.com/office/officeart/2005/8/layout/vList2"/>
    <dgm:cxn modelId="{408DCB35-500C-4794-BF63-80D9C6435F15}" type="presParOf" srcId="{3704AC37-C835-430F-B77F-25AF0D3983D6}" destId="{D4F07A0F-E026-446E-9E3D-5565AB349448}" srcOrd="1" destOrd="0" presId="urn:microsoft.com/office/officeart/2005/8/layout/vList2"/>
    <dgm:cxn modelId="{CA70CC0C-5D00-48C0-80A5-203F54F0CD3A}" type="presParOf" srcId="{3704AC37-C835-430F-B77F-25AF0D3983D6}" destId="{0131051E-2031-430D-92B1-33965F8841B5}" srcOrd="2" destOrd="0" presId="urn:microsoft.com/office/officeart/2005/8/layout/vList2"/>
    <dgm:cxn modelId="{1044E304-BFA7-42FD-B1A7-B117F811A229}" type="presParOf" srcId="{3704AC37-C835-430F-B77F-25AF0D3983D6}" destId="{60E37349-4498-40D9-A477-50553E8FA75B}" srcOrd="3" destOrd="0" presId="urn:microsoft.com/office/officeart/2005/8/layout/vList2"/>
    <dgm:cxn modelId="{846987B8-201C-4220-BFE0-4EF623B08154}" type="presParOf" srcId="{3704AC37-C835-430F-B77F-25AF0D3983D6}" destId="{E49AA7FE-F7E0-4876-B4EB-895ABEC28B5F}" srcOrd="4" destOrd="0" presId="urn:microsoft.com/office/officeart/2005/8/layout/vList2"/>
    <dgm:cxn modelId="{76B4A6AA-D91C-4EE8-9AAC-74DE9461654B}" type="presParOf" srcId="{3704AC37-C835-430F-B77F-25AF0D3983D6}" destId="{9AB24512-4140-4610-A045-262A9BBC5F9A}" srcOrd="5" destOrd="0" presId="urn:microsoft.com/office/officeart/2005/8/layout/vList2"/>
    <dgm:cxn modelId="{C623FC40-B947-470F-8F44-5AC29D071397}" type="presParOf" srcId="{3704AC37-C835-430F-B77F-25AF0D3983D6}" destId="{34F6878C-7EDF-4161-B096-B77895FB8D57}" srcOrd="6" destOrd="0" presId="urn:microsoft.com/office/officeart/2005/8/layout/vList2"/>
    <dgm:cxn modelId="{A27A6F62-65F1-49C0-B64C-B70BE27895A2}" type="presParOf" srcId="{3704AC37-C835-430F-B77F-25AF0D3983D6}" destId="{1660ED58-1C5C-4868-8BFC-62C75F2E6D43}" srcOrd="7" destOrd="0" presId="urn:microsoft.com/office/officeart/2005/8/layout/vList2"/>
    <dgm:cxn modelId="{7B47B315-EB9E-4411-9703-4BBA0B9D1466}" type="presParOf" srcId="{3704AC37-C835-430F-B77F-25AF0D3983D6}" destId="{B7C0CAAB-1DAA-490E-A547-3ADFE08CA9F5}" srcOrd="8" destOrd="0" presId="urn:microsoft.com/office/officeart/2005/8/layout/vList2"/>
    <dgm:cxn modelId="{1D569F27-822A-4472-8F12-26B600DCEBE8}" type="presParOf" srcId="{3704AC37-C835-430F-B77F-25AF0D3983D6}" destId="{67D6E74C-92DC-4685-9F7C-489CCBEA3BD4}" srcOrd="9" destOrd="0" presId="urn:microsoft.com/office/officeart/2005/8/layout/vList2"/>
    <dgm:cxn modelId="{461E2F16-4EC7-401C-83FB-8BFBC3DE49EE}" type="presParOf" srcId="{3704AC37-C835-430F-B77F-25AF0D3983D6}" destId="{28A56206-BF75-4DA9-8888-DCF503C2D757}" srcOrd="10" destOrd="0" presId="urn:microsoft.com/office/officeart/2005/8/layout/vList2"/>
  </dgm:cxnLst>
  <dgm:bg/>
  <dgm:whole>
    <a:ln>
      <a:noFill/>
    </a:ln>
  </dgm:whole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9B21AED9-85D7-4A2E-B307-C2B02390F67F}" type="doc">
      <dgm:prSet loTypeId="urn:microsoft.com/office/officeart/2005/8/layout/vList2" loCatId="list" qsTypeId="urn:microsoft.com/office/officeart/2005/8/quickstyle/3d2" qsCatId="3D" csTypeId="urn:microsoft.com/office/officeart/2005/8/colors/accent6_2" csCatId="accent6" phldr="1"/>
      <dgm:spPr/>
      <dgm:t>
        <a:bodyPr/>
        <a:lstStyle/>
        <a:p>
          <a:endParaRPr lang="es-ES_tradnl"/>
        </a:p>
      </dgm:t>
    </dgm:pt>
    <dgm:pt modelId="{D5BB7C51-3925-487A-99AB-EAA9171BF631}">
      <dgm:prSet custT="1"/>
      <dgm:spPr/>
      <dgm:t>
        <a:bodyPr/>
        <a:lstStyle/>
        <a:p>
          <a:pPr rtl="0"/>
          <a:r>
            <a:rPr lang="pt-BR" sz="1600" b="0" i="0" baseline="0" dirty="0" smtClean="0">
              <a:latin typeface="Calibri" pitchFamily="34" charset="0"/>
            </a:rPr>
            <a:t>Velocidade comercial:</a:t>
          </a:r>
          <a:r>
            <a:rPr lang="pt-BR" sz="1600" b="0" i="0" dirty="0" smtClean="0">
              <a:latin typeface="Calibri" pitchFamily="34" charset="0"/>
            </a:rPr>
            <a:t> 120 a 160 km/h</a:t>
          </a:r>
          <a:endParaRPr lang="es-ES_tradnl" sz="1600" dirty="0">
            <a:latin typeface="Calibri" pitchFamily="34" charset="0"/>
          </a:endParaRPr>
        </a:p>
      </dgm:t>
    </dgm:pt>
    <dgm:pt modelId="{D14B16F3-5E21-4702-AB4B-656BFDAA3B5B}" type="parTrans" cxnId="{EC20505B-0D6F-4252-81A5-14EA196D1DC8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BB974E2E-418D-4C70-9F3B-FD1F13AB2991}" type="sibTrans" cxnId="{EC20505B-0D6F-4252-81A5-14EA196D1DC8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B3064E9E-FC90-48E0-AE51-4E7A8814D487}">
      <dgm:prSet custT="1"/>
      <dgm:spPr/>
      <dgm:t>
        <a:bodyPr/>
        <a:lstStyle/>
        <a:p>
          <a:pPr rtl="0"/>
          <a:r>
            <a:rPr lang="pt-BR" sz="1600" baseline="0" dirty="0" smtClean="0">
              <a:latin typeface="Calibri" pitchFamily="34" charset="0"/>
            </a:rPr>
            <a:t>Bitola: 1435, 1668mm ou ambas</a:t>
          </a:r>
          <a:endParaRPr lang="es-ES" sz="1600" dirty="0">
            <a:solidFill>
              <a:schemeClr val="bg1"/>
            </a:solidFill>
            <a:latin typeface="Calibri" pitchFamily="34" charset="0"/>
          </a:endParaRPr>
        </a:p>
      </dgm:t>
    </dgm:pt>
    <dgm:pt modelId="{45E117D0-6E8A-4D9B-AAF0-6B0D6C5702A2}" type="parTrans" cxnId="{D0E90EB4-3DA8-4E28-8C4F-6AC05A0A0316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46C41422-A5F3-4037-B77B-D805CDEF0EE3}" type="sibTrans" cxnId="{D0E90EB4-3DA8-4E28-8C4F-6AC05A0A0316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5EAD960A-2B32-4123-97A1-1BC38D262D39}">
      <dgm:prSet custT="1"/>
      <dgm:spPr/>
      <dgm:t>
        <a:bodyPr/>
        <a:lstStyle/>
        <a:p>
          <a:pPr rtl="0"/>
          <a:r>
            <a:rPr lang="es-ES" sz="1600" dirty="0" err="1" smtClean="0">
              <a:latin typeface="Calibri" pitchFamily="34" charset="0"/>
            </a:rPr>
            <a:t>Tração</a:t>
          </a:r>
          <a:r>
            <a:rPr lang="es-ES" sz="1600" dirty="0" smtClean="0">
              <a:latin typeface="Calibri" pitchFamily="34" charset="0"/>
            </a:rPr>
            <a:t> </a:t>
          </a:r>
          <a:r>
            <a:rPr lang="es-ES" sz="1600" dirty="0" err="1" smtClean="0">
              <a:latin typeface="Calibri" pitchFamily="34" charset="0"/>
            </a:rPr>
            <a:t>Elétrica</a:t>
          </a:r>
          <a:r>
            <a:rPr lang="es-ES" sz="1600" dirty="0" smtClean="0">
              <a:latin typeface="Calibri" pitchFamily="34" charset="0"/>
            </a:rPr>
            <a:t> </a:t>
          </a:r>
          <a:r>
            <a:rPr lang="es-ES" sz="1600" dirty="0" err="1" smtClean="0">
              <a:latin typeface="Calibri" pitchFamily="34" charset="0"/>
            </a:rPr>
            <a:t>ou</a:t>
          </a:r>
          <a:r>
            <a:rPr lang="es-ES" sz="1600" dirty="0" smtClean="0">
              <a:latin typeface="Calibri" pitchFamily="34" charset="0"/>
            </a:rPr>
            <a:t> Diesel</a:t>
          </a:r>
        </a:p>
      </dgm:t>
    </dgm:pt>
    <dgm:pt modelId="{0211FE52-2838-4093-8FE1-6ECC826CD2AF}" type="parTrans" cxnId="{FAD437DD-A08C-4F24-97C6-C50866875D7D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7A757440-A925-4B0C-8BC7-0C9625AD68A1}" type="sibTrans" cxnId="{FAD437DD-A08C-4F24-97C6-C50866875D7D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F99BBB6D-2E6F-4351-996B-AF6FD09810EC}">
      <dgm:prSet custT="1"/>
      <dgm:spPr/>
      <dgm:t>
        <a:bodyPr/>
        <a:lstStyle/>
        <a:p>
          <a:pPr rtl="0"/>
          <a:r>
            <a:rPr lang="pt-BR" sz="1600" dirty="0" smtClean="0">
              <a:latin typeface="Calibri" pitchFamily="34" charset="0"/>
            </a:rPr>
            <a:t>Sistema de Truques Compartilhados</a:t>
          </a:r>
          <a:endParaRPr lang="es-ES_tradnl" sz="1600" dirty="0">
            <a:latin typeface="Calibri" pitchFamily="34" charset="0"/>
          </a:endParaRPr>
        </a:p>
      </dgm:t>
    </dgm:pt>
    <dgm:pt modelId="{74CC0BEC-71BC-43E0-8B22-D2F803E4D4E0}" type="parTrans" cxnId="{C3CA8C2E-50B6-4CCB-BA83-776D08232E2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89DA4322-8D40-4B8A-B3AA-1B30E483C4DB}" type="sibTrans" cxnId="{C3CA8C2E-50B6-4CCB-BA83-776D08232E2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BE581782-DD54-427C-B137-EF70F72EFDD9}">
      <dgm:prSet custT="1"/>
      <dgm:spPr/>
      <dgm:t>
        <a:bodyPr/>
        <a:lstStyle/>
        <a:p>
          <a:pPr rtl="0"/>
          <a:r>
            <a:rPr lang="pt-BR" sz="1600" dirty="0" smtClean="0">
              <a:latin typeface="Calibri" pitchFamily="34" charset="0"/>
            </a:rPr>
            <a:t>Configuração: </a:t>
          </a:r>
          <a:r>
            <a:rPr lang="pt-BR" sz="1600" b="0" i="0" baseline="0" dirty="0" smtClean="0">
              <a:latin typeface="Calibri" pitchFamily="34" charset="0"/>
            </a:rPr>
            <a:t>de 3 a 8 carros</a:t>
          </a:r>
          <a:endParaRPr lang="es-ES_tradnl" sz="1600" dirty="0">
            <a:latin typeface="Calibri" pitchFamily="34" charset="0"/>
          </a:endParaRPr>
        </a:p>
      </dgm:t>
    </dgm:pt>
    <dgm:pt modelId="{EC1C9305-A2D7-46BE-8CAD-076FB764F731}" type="parTrans" cxnId="{9EE3102B-2AA9-44C3-A09C-93F3AA80DA6A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9153F1FB-06FF-4045-9E34-68DDA3CBBA57}" type="sibTrans" cxnId="{9EE3102B-2AA9-44C3-A09C-93F3AA80DA6A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DF784416-D114-47EC-90A4-DD2A9D019514}">
      <dgm:prSet custT="1"/>
      <dgm:spPr/>
      <dgm:t>
        <a:bodyPr/>
        <a:lstStyle/>
        <a:p>
          <a:pPr rtl="0"/>
          <a:r>
            <a:rPr lang="pt-BR" sz="1600" b="0" i="0" baseline="0" dirty="0" smtClean="0">
              <a:latin typeface="Calibri" pitchFamily="34" charset="0"/>
            </a:rPr>
            <a:t>100% piso baixo</a:t>
          </a:r>
          <a:endParaRPr lang="pt-BR" sz="1600" b="0" i="0" baseline="0" dirty="0">
            <a:latin typeface="Calibri" pitchFamily="34" charset="0"/>
          </a:endParaRPr>
        </a:p>
      </dgm:t>
    </dgm:pt>
    <dgm:pt modelId="{FB261995-FAC5-40C2-AF33-751F87F13225}" type="sibTrans" cxnId="{8E2861F4-FB8C-411A-BC1A-F3705987CC3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7357B12E-3F09-4081-968E-2C38D865EA2D}" type="parTrans" cxnId="{8E2861F4-FB8C-411A-BC1A-F3705987CC3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AE93208C-8528-47B2-B01B-27F4015BA9D4}">
      <dgm:prSet custT="1"/>
      <dgm:spPr/>
      <dgm:t>
        <a:bodyPr/>
        <a:lstStyle/>
        <a:p>
          <a:r>
            <a:rPr lang="pt-BR" sz="1600" dirty="0" smtClean="0">
              <a:latin typeface="Calibri" pitchFamily="34" charset="0"/>
            </a:rPr>
            <a:t>Pode ser equipado com SIBI e BRAVA</a:t>
          </a:r>
          <a:endParaRPr lang="es-ES_tradnl" sz="1600" dirty="0">
            <a:latin typeface="Calibri" pitchFamily="34" charset="0"/>
          </a:endParaRPr>
        </a:p>
      </dgm:t>
    </dgm:pt>
    <dgm:pt modelId="{C45A103F-F99E-4EC8-BA3D-0E55DBAC14ED}" type="parTrans" cxnId="{6BB0A514-9972-4180-9FCA-39B83DC2E391}">
      <dgm:prSet/>
      <dgm:spPr/>
    </dgm:pt>
    <dgm:pt modelId="{892C77A9-8F2E-4FE9-8E48-65DE0000CD18}" type="sibTrans" cxnId="{6BB0A514-9972-4180-9FCA-39B83DC2E391}">
      <dgm:prSet/>
      <dgm:spPr/>
    </dgm:pt>
    <dgm:pt modelId="{3704AC37-C835-430F-B77F-25AF0D3983D6}" type="pres">
      <dgm:prSet presAssocID="{9B21AED9-85D7-4A2E-B307-C2B02390F67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_tradnl"/>
        </a:p>
      </dgm:t>
    </dgm:pt>
    <dgm:pt modelId="{438F925C-98B1-4304-A864-7405D85F7862}" type="pres">
      <dgm:prSet presAssocID="{D5BB7C51-3925-487A-99AB-EAA9171BF631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D4F07A0F-E026-446E-9E3D-5565AB349448}" type="pres">
      <dgm:prSet presAssocID="{BB974E2E-418D-4C70-9F3B-FD1F13AB2991}" presName="spacer" presStyleCnt="0"/>
      <dgm:spPr/>
    </dgm:pt>
    <dgm:pt modelId="{0131051E-2031-430D-92B1-33965F8841B5}" type="pres">
      <dgm:prSet presAssocID="{B3064E9E-FC90-48E0-AE51-4E7A8814D487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60E37349-4498-40D9-A477-50553E8FA75B}" type="pres">
      <dgm:prSet presAssocID="{46C41422-A5F3-4037-B77B-D805CDEF0EE3}" presName="spacer" presStyleCnt="0"/>
      <dgm:spPr/>
    </dgm:pt>
    <dgm:pt modelId="{E49AA7FE-F7E0-4876-B4EB-895ABEC28B5F}" type="pres">
      <dgm:prSet presAssocID="{5EAD960A-2B32-4123-97A1-1BC38D262D39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9AB24512-4140-4610-A045-262A9BBC5F9A}" type="pres">
      <dgm:prSet presAssocID="{7A757440-A925-4B0C-8BC7-0C9625AD68A1}" presName="spacer" presStyleCnt="0"/>
      <dgm:spPr/>
    </dgm:pt>
    <dgm:pt modelId="{34F6878C-7EDF-4161-B096-B77895FB8D57}" type="pres">
      <dgm:prSet presAssocID="{F99BBB6D-2E6F-4351-996B-AF6FD09810EC}" presName="parentText" presStyleLbl="node1" presStyleIdx="3" presStyleCnt="7" custLinFactNeighborY="-50000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1660ED58-1C5C-4868-8BFC-62C75F2E6D43}" type="pres">
      <dgm:prSet presAssocID="{89DA4322-8D40-4B8A-B3AA-1B30E483C4DB}" presName="spacer" presStyleCnt="0"/>
      <dgm:spPr/>
    </dgm:pt>
    <dgm:pt modelId="{B7C0CAAB-1DAA-490E-A547-3ADFE08CA9F5}" type="pres">
      <dgm:prSet presAssocID="{BE581782-DD54-427C-B137-EF70F72EFDD9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67D6E74C-92DC-4685-9F7C-489CCBEA3BD4}" type="pres">
      <dgm:prSet presAssocID="{9153F1FB-06FF-4045-9E34-68DDA3CBBA57}" presName="spacer" presStyleCnt="0"/>
      <dgm:spPr/>
    </dgm:pt>
    <dgm:pt modelId="{AF4C0093-064C-4A67-AD37-FDEA3F05B9BD}" type="pres">
      <dgm:prSet presAssocID="{AE93208C-8528-47B2-B01B-27F4015BA9D4}" presName="parentText" presStyleLbl="node1" presStyleIdx="5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90C72F61-906B-492C-81DB-8E4B28ED8AC3}" type="pres">
      <dgm:prSet presAssocID="{892C77A9-8F2E-4FE9-8E48-65DE0000CD18}" presName="spacer" presStyleCnt="0"/>
      <dgm:spPr/>
    </dgm:pt>
    <dgm:pt modelId="{28A56206-BF75-4DA9-8888-DCF503C2D757}" type="pres">
      <dgm:prSet presAssocID="{DF784416-D114-47EC-90A4-DD2A9D019514}" presName="parentText" presStyleLbl="node1" presStyleIdx="6" presStyleCnt="7" custLinFactNeighborY="-55260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</dgm:ptLst>
  <dgm:cxnLst>
    <dgm:cxn modelId="{C3CA8C2E-50B6-4CCB-BA83-776D08232E29}" srcId="{9B21AED9-85D7-4A2E-B307-C2B02390F67F}" destId="{F99BBB6D-2E6F-4351-996B-AF6FD09810EC}" srcOrd="3" destOrd="0" parTransId="{74CC0BEC-71BC-43E0-8B22-D2F803E4D4E0}" sibTransId="{89DA4322-8D40-4B8A-B3AA-1B30E483C4DB}"/>
    <dgm:cxn modelId="{20DE9DEE-93C5-47A3-8C44-48F724F3360A}" type="presOf" srcId="{AE93208C-8528-47B2-B01B-27F4015BA9D4}" destId="{AF4C0093-064C-4A67-AD37-FDEA3F05B9BD}" srcOrd="0" destOrd="0" presId="urn:microsoft.com/office/officeart/2005/8/layout/vList2"/>
    <dgm:cxn modelId="{28F5698A-C52E-4C66-9073-5990F826CD1D}" type="presOf" srcId="{DF784416-D114-47EC-90A4-DD2A9D019514}" destId="{28A56206-BF75-4DA9-8888-DCF503C2D757}" srcOrd="0" destOrd="0" presId="urn:microsoft.com/office/officeart/2005/8/layout/vList2"/>
    <dgm:cxn modelId="{36B680A3-EAA9-4791-8E47-F5D24D31DE7D}" type="presOf" srcId="{9B21AED9-85D7-4A2E-B307-C2B02390F67F}" destId="{3704AC37-C835-430F-B77F-25AF0D3983D6}" srcOrd="0" destOrd="0" presId="urn:microsoft.com/office/officeart/2005/8/layout/vList2"/>
    <dgm:cxn modelId="{D0E90EB4-3DA8-4E28-8C4F-6AC05A0A0316}" srcId="{9B21AED9-85D7-4A2E-B307-C2B02390F67F}" destId="{B3064E9E-FC90-48E0-AE51-4E7A8814D487}" srcOrd="1" destOrd="0" parTransId="{45E117D0-6E8A-4D9B-AAF0-6B0D6C5702A2}" sibTransId="{46C41422-A5F3-4037-B77B-D805CDEF0EE3}"/>
    <dgm:cxn modelId="{9EE3102B-2AA9-44C3-A09C-93F3AA80DA6A}" srcId="{9B21AED9-85D7-4A2E-B307-C2B02390F67F}" destId="{BE581782-DD54-427C-B137-EF70F72EFDD9}" srcOrd="4" destOrd="0" parTransId="{EC1C9305-A2D7-46BE-8CAD-076FB764F731}" sibTransId="{9153F1FB-06FF-4045-9E34-68DDA3CBBA57}"/>
    <dgm:cxn modelId="{FAD437DD-A08C-4F24-97C6-C50866875D7D}" srcId="{9B21AED9-85D7-4A2E-B307-C2B02390F67F}" destId="{5EAD960A-2B32-4123-97A1-1BC38D262D39}" srcOrd="2" destOrd="0" parTransId="{0211FE52-2838-4093-8FE1-6ECC826CD2AF}" sibTransId="{7A757440-A925-4B0C-8BC7-0C9625AD68A1}"/>
    <dgm:cxn modelId="{7789B2B6-3F4D-4C0B-A785-7B069B0DA1DB}" type="presOf" srcId="{B3064E9E-FC90-48E0-AE51-4E7A8814D487}" destId="{0131051E-2031-430D-92B1-33965F8841B5}" srcOrd="0" destOrd="0" presId="urn:microsoft.com/office/officeart/2005/8/layout/vList2"/>
    <dgm:cxn modelId="{8E2861F4-FB8C-411A-BC1A-F3705987CC39}" srcId="{9B21AED9-85D7-4A2E-B307-C2B02390F67F}" destId="{DF784416-D114-47EC-90A4-DD2A9D019514}" srcOrd="6" destOrd="0" parTransId="{7357B12E-3F09-4081-968E-2C38D865EA2D}" sibTransId="{FB261995-FAC5-40C2-AF33-751F87F13225}"/>
    <dgm:cxn modelId="{35A2D8FC-FE47-4C27-AE35-AE42A48DDCF9}" type="presOf" srcId="{F99BBB6D-2E6F-4351-996B-AF6FD09810EC}" destId="{34F6878C-7EDF-4161-B096-B77895FB8D57}" srcOrd="0" destOrd="0" presId="urn:microsoft.com/office/officeart/2005/8/layout/vList2"/>
    <dgm:cxn modelId="{6BB0A514-9972-4180-9FCA-39B83DC2E391}" srcId="{9B21AED9-85D7-4A2E-B307-C2B02390F67F}" destId="{AE93208C-8528-47B2-B01B-27F4015BA9D4}" srcOrd="5" destOrd="0" parTransId="{C45A103F-F99E-4EC8-BA3D-0E55DBAC14ED}" sibTransId="{892C77A9-8F2E-4FE9-8E48-65DE0000CD18}"/>
    <dgm:cxn modelId="{E06E6A84-F26F-4091-B104-267F9250E144}" type="presOf" srcId="{BE581782-DD54-427C-B137-EF70F72EFDD9}" destId="{B7C0CAAB-1DAA-490E-A547-3ADFE08CA9F5}" srcOrd="0" destOrd="0" presId="urn:microsoft.com/office/officeart/2005/8/layout/vList2"/>
    <dgm:cxn modelId="{EC20505B-0D6F-4252-81A5-14EA196D1DC8}" srcId="{9B21AED9-85D7-4A2E-B307-C2B02390F67F}" destId="{D5BB7C51-3925-487A-99AB-EAA9171BF631}" srcOrd="0" destOrd="0" parTransId="{D14B16F3-5E21-4702-AB4B-656BFDAA3B5B}" sibTransId="{BB974E2E-418D-4C70-9F3B-FD1F13AB2991}"/>
    <dgm:cxn modelId="{74989CC8-772B-4455-9D44-D613FD5C5300}" type="presOf" srcId="{D5BB7C51-3925-487A-99AB-EAA9171BF631}" destId="{438F925C-98B1-4304-A864-7405D85F7862}" srcOrd="0" destOrd="0" presId="urn:microsoft.com/office/officeart/2005/8/layout/vList2"/>
    <dgm:cxn modelId="{D77DDF73-DD93-45E2-BE87-191054F6EA0F}" type="presOf" srcId="{5EAD960A-2B32-4123-97A1-1BC38D262D39}" destId="{E49AA7FE-F7E0-4876-B4EB-895ABEC28B5F}" srcOrd="0" destOrd="0" presId="urn:microsoft.com/office/officeart/2005/8/layout/vList2"/>
    <dgm:cxn modelId="{7F76C7EB-3210-42F5-A53A-03F183C25085}" type="presParOf" srcId="{3704AC37-C835-430F-B77F-25AF0D3983D6}" destId="{438F925C-98B1-4304-A864-7405D85F7862}" srcOrd="0" destOrd="0" presId="urn:microsoft.com/office/officeart/2005/8/layout/vList2"/>
    <dgm:cxn modelId="{69B25F6E-3BB4-4169-AA5D-8FCE45170A8B}" type="presParOf" srcId="{3704AC37-C835-430F-B77F-25AF0D3983D6}" destId="{D4F07A0F-E026-446E-9E3D-5565AB349448}" srcOrd="1" destOrd="0" presId="urn:microsoft.com/office/officeart/2005/8/layout/vList2"/>
    <dgm:cxn modelId="{C16FC92A-99BC-41BC-A2AC-958AA9095970}" type="presParOf" srcId="{3704AC37-C835-430F-B77F-25AF0D3983D6}" destId="{0131051E-2031-430D-92B1-33965F8841B5}" srcOrd="2" destOrd="0" presId="urn:microsoft.com/office/officeart/2005/8/layout/vList2"/>
    <dgm:cxn modelId="{9F867470-A0CF-4C19-A70C-4D79D93F7E13}" type="presParOf" srcId="{3704AC37-C835-430F-B77F-25AF0D3983D6}" destId="{60E37349-4498-40D9-A477-50553E8FA75B}" srcOrd="3" destOrd="0" presId="urn:microsoft.com/office/officeart/2005/8/layout/vList2"/>
    <dgm:cxn modelId="{2F938B77-36F5-45F9-B018-59811B48D5C9}" type="presParOf" srcId="{3704AC37-C835-430F-B77F-25AF0D3983D6}" destId="{E49AA7FE-F7E0-4876-B4EB-895ABEC28B5F}" srcOrd="4" destOrd="0" presId="urn:microsoft.com/office/officeart/2005/8/layout/vList2"/>
    <dgm:cxn modelId="{96CC7963-7E3A-45FC-8F3F-3DE5A71DE5A4}" type="presParOf" srcId="{3704AC37-C835-430F-B77F-25AF0D3983D6}" destId="{9AB24512-4140-4610-A045-262A9BBC5F9A}" srcOrd="5" destOrd="0" presId="urn:microsoft.com/office/officeart/2005/8/layout/vList2"/>
    <dgm:cxn modelId="{36302DF4-CEF2-428E-85DA-A6B3A07B6B92}" type="presParOf" srcId="{3704AC37-C835-430F-B77F-25AF0D3983D6}" destId="{34F6878C-7EDF-4161-B096-B77895FB8D57}" srcOrd="6" destOrd="0" presId="urn:microsoft.com/office/officeart/2005/8/layout/vList2"/>
    <dgm:cxn modelId="{35631E7D-38FB-481A-9541-F34309AF8AB4}" type="presParOf" srcId="{3704AC37-C835-430F-B77F-25AF0D3983D6}" destId="{1660ED58-1C5C-4868-8BFC-62C75F2E6D43}" srcOrd="7" destOrd="0" presId="urn:microsoft.com/office/officeart/2005/8/layout/vList2"/>
    <dgm:cxn modelId="{BE1D89A4-F58F-4776-A59A-C7F8545133BC}" type="presParOf" srcId="{3704AC37-C835-430F-B77F-25AF0D3983D6}" destId="{B7C0CAAB-1DAA-490E-A547-3ADFE08CA9F5}" srcOrd="8" destOrd="0" presId="urn:microsoft.com/office/officeart/2005/8/layout/vList2"/>
    <dgm:cxn modelId="{0E12945C-65A0-49AD-8839-3DCCD2274C17}" type="presParOf" srcId="{3704AC37-C835-430F-B77F-25AF0D3983D6}" destId="{67D6E74C-92DC-4685-9F7C-489CCBEA3BD4}" srcOrd="9" destOrd="0" presId="urn:microsoft.com/office/officeart/2005/8/layout/vList2"/>
    <dgm:cxn modelId="{BE0F77EC-73A9-440B-900D-72FBB8CE0DCF}" type="presParOf" srcId="{3704AC37-C835-430F-B77F-25AF0D3983D6}" destId="{AF4C0093-064C-4A67-AD37-FDEA3F05B9BD}" srcOrd="10" destOrd="0" presId="urn:microsoft.com/office/officeart/2005/8/layout/vList2"/>
    <dgm:cxn modelId="{904E27E1-EE11-4B23-8151-C8C9FF28B0DB}" type="presParOf" srcId="{3704AC37-C835-430F-B77F-25AF0D3983D6}" destId="{90C72F61-906B-492C-81DB-8E4B28ED8AC3}" srcOrd="11" destOrd="0" presId="urn:microsoft.com/office/officeart/2005/8/layout/vList2"/>
    <dgm:cxn modelId="{1388A888-971F-40A8-9140-EEA06A4C4FB7}" type="presParOf" srcId="{3704AC37-C835-430F-B77F-25AF0D3983D6}" destId="{28A56206-BF75-4DA9-8888-DCF503C2D757}" srcOrd="12" destOrd="0" presId="urn:microsoft.com/office/officeart/2005/8/layout/vList2"/>
  </dgm:cxnLst>
  <dgm:bg/>
  <dgm:whole>
    <a:ln>
      <a:noFill/>
    </a:ln>
  </dgm:whole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B21AED9-85D7-4A2E-B307-C2B02390F67F}" type="doc">
      <dgm:prSet loTypeId="urn:microsoft.com/office/officeart/2005/8/layout/vList2" loCatId="list" qsTypeId="urn:microsoft.com/office/officeart/2005/8/quickstyle/3d2" qsCatId="3D" csTypeId="urn:microsoft.com/office/officeart/2005/8/colors/accent6_2" csCatId="accent6" phldr="1"/>
      <dgm:spPr/>
      <dgm:t>
        <a:bodyPr/>
        <a:lstStyle/>
        <a:p>
          <a:endParaRPr lang="es-ES_tradnl"/>
        </a:p>
      </dgm:t>
    </dgm:pt>
    <dgm:pt modelId="{D5BB7C51-3925-487A-99AB-EAA9171BF631}">
      <dgm:prSet custT="1"/>
      <dgm:spPr/>
      <dgm:t>
        <a:bodyPr/>
        <a:lstStyle/>
        <a:p>
          <a:pPr rtl="0"/>
          <a:r>
            <a:rPr lang="pt-BR" sz="1600" b="0" i="0" baseline="0" dirty="0" smtClean="0">
              <a:latin typeface="Calibri" pitchFamily="34" charset="0"/>
            </a:rPr>
            <a:t>Velocidade comercial:</a:t>
          </a:r>
          <a:r>
            <a:rPr lang="pt-BR" sz="1600" b="0" i="0" dirty="0" smtClean="0">
              <a:latin typeface="Calibri" pitchFamily="34" charset="0"/>
            </a:rPr>
            <a:t> 180 km/h</a:t>
          </a:r>
          <a:endParaRPr lang="es-ES_tradnl" sz="1600" dirty="0">
            <a:latin typeface="Calibri" pitchFamily="34" charset="0"/>
          </a:endParaRPr>
        </a:p>
      </dgm:t>
    </dgm:pt>
    <dgm:pt modelId="{D14B16F3-5E21-4702-AB4B-656BFDAA3B5B}" type="parTrans" cxnId="{EC20505B-0D6F-4252-81A5-14EA196D1DC8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BB974E2E-418D-4C70-9F3B-FD1F13AB2991}" type="sibTrans" cxnId="{EC20505B-0D6F-4252-81A5-14EA196D1DC8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B3064E9E-FC90-48E0-AE51-4E7A8814D487}">
      <dgm:prSet custT="1"/>
      <dgm:spPr/>
      <dgm:t>
        <a:bodyPr/>
        <a:lstStyle/>
        <a:p>
          <a:pPr rtl="0"/>
          <a:r>
            <a:rPr lang="pt-BR" sz="1600" baseline="0" dirty="0" smtClean="0">
              <a:latin typeface="Calibri" pitchFamily="34" charset="0"/>
            </a:rPr>
            <a:t>Cliente: </a:t>
          </a:r>
          <a:r>
            <a:rPr lang="es-ES" sz="1600" dirty="0" smtClean="0">
              <a:latin typeface="Calibri" pitchFamily="34" charset="0"/>
            </a:rPr>
            <a:t>SRO – </a:t>
          </a:r>
          <a:r>
            <a:rPr lang="es-ES" sz="1600" dirty="0" err="1" smtClean="0">
              <a:latin typeface="Calibri" pitchFamily="34" charset="0"/>
            </a:rPr>
            <a:t>Saudi</a:t>
          </a:r>
          <a:r>
            <a:rPr lang="es-ES" sz="1600" dirty="0" smtClean="0">
              <a:latin typeface="Calibri" pitchFamily="34" charset="0"/>
            </a:rPr>
            <a:t> </a:t>
          </a:r>
          <a:r>
            <a:rPr lang="es-ES" sz="1600" dirty="0" err="1" smtClean="0">
              <a:latin typeface="Calibri" pitchFamily="34" charset="0"/>
            </a:rPr>
            <a:t>Railways</a:t>
          </a:r>
          <a:r>
            <a:rPr lang="es-ES" sz="1600" dirty="0" smtClean="0">
              <a:latin typeface="Calibri" pitchFamily="34" charset="0"/>
            </a:rPr>
            <a:t> </a:t>
          </a:r>
          <a:r>
            <a:rPr lang="es-ES" sz="1600" dirty="0" err="1" smtClean="0">
              <a:latin typeface="Calibri" pitchFamily="34" charset="0"/>
            </a:rPr>
            <a:t>Organization</a:t>
          </a:r>
          <a:endParaRPr lang="es-ES" sz="1600" dirty="0">
            <a:latin typeface="Calibri" pitchFamily="34" charset="0"/>
          </a:endParaRPr>
        </a:p>
      </dgm:t>
    </dgm:pt>
    <dgm:pt modelId="{45E117D0-6E8A-4D9B-AAF0-6B0D6C5702A2}" type="parTrans" cxnId="{D0E90EB4-3DA8-4E28-8C4F-6AC05A0A0316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46C41422-A5F3-4037-B77B-D805CDEF0EE3}" type="sibTrans" cxnId="{D0E90EB4-3DA8-4E28-8C4F-6AC05A0A0316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5EAD960A-2B32-4123-97A1-1BC38D262D39}">
      <dgm:prSet custT="1"/>
      <dgm:spPr/>
      <dgm:t>
        <a:bodyPr/>
        <a:lstStyle/>
        <a:p>
          <a:pPr rtl="0"/>
          <a:r>
            <a:rPr lang="es-ES" sz="1600" dirty="0" smtClean="0">
              <a:latin typeface="Calibri" pitchFamily="34" charset="0"/>
            </a:rPr>
            <a:t>País: </a:t>
          </a:r>
          <a:r>
            <a:rPr lang="es-ES" sz="1600" dirty="0" err="1" smtClean="0">
              <a:latin typeface="Calibri" pitchFamily="34" charset="0"/>
            </a:rPr>
            <a:t>Arábia</a:t>
          </a:r>
          <a:r>
            <a:rPr lang="es-ES" sz="1600" dirty="0" smtClean="0">
              <a:latin typeface="Calibri" pitchFamily="34" charset="0"/>
            </a:rPr>
            <a:t> Saudita</a:t>
          </a:r>
          <a:endParaRPr lang="es-ES" sz="1600" dirty="0">
            <a:latin typeface="Calibri" pitchFamily="34" charset="0"/>
          </a:endParaRPr>
        </a:p>
      </dgm:t>
    </dgm:pt>
    <dgm:pt modelId="{0211FE52-2838-4093-8FE1-6ECC826CD2AF}" type="parTrans" cxnId="{FAD437DD-A08C-4F24-97C6-C50866875D7D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7A757440-A925-4B0C-8BC7-0C9625AD68A1}" type="sibTrans" cxnId="{FAD437DD-A08C-4F24-97C6-C50866875D7D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F99BBB6D-2E6F-4351-996B-AF6FD09810EC}">
      <dgm:prSet custT="1"/>
      <dgm:spPr/>
      <dgm:t>
        <a:bodyPr/>
        <a:lstStyle/>
        <a:p>
          <a:pPr rtl="0"/>
          <a:r>
            <a:rPr lang="pt-BR" sz="1600" b="0" i="0" baseline="0" dirty="0" smtClean="0">
              <a:latin typeface="Calibri" pitchFamily="34" charset="0"/>
            </a:rPr>
            <a:t>Pedido: 8 trens de 6 carros</a:t>
          </a:r>
          <a:endParaRPr lang="es-ES_tradnl" sz="1600" dirty="0">
            <a:latin typeface="Calibri" pitchFamily="34" charset="0"/>
          </a:endParaRPr>
        </a:p>
      </dgm:t>
    </dgm:pt>
    <dgm:pt modelId="{74CC0BEC-71BC-43E0-8B22-D2F803E4D4E0}" type="parTrans" cxnId="{C3CA8C2E-50B6-4CCB-BA83-776D08232E2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89DA4322-8D40-4B8A-B3AA-1B30E483C4DB}" type="sibTrans" cxnId="{C3CA8C2E-50B6-4CCB-BA83-776D08232E2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BE581782-DD54-427C-B137-EF70F72EFDD9}">
      <dgm:prSet custT="1"/>
      <dgm:spPr/>
      <dgm:t>
        <a:bodyPr/>
        <a:lstStyle/>
        <a:p>
          <a:pPr rtl="0"/>
          <a:r>
            <a:rPr lang="pt-BR" sz="1600" dirty="0" smtClean="0">
              <a:latin typeface="Calibri" pitchFamily="34" charset="0"/>
            </a:rPr>
            <a:t>Configuração: </a:t>
          </a:r>
          <a:r>
            <a:rPr lang="pt-BR" sz="1600" b="0" i="0" baseline="0" dirty="0" smtClean="0">
              <a:latin typeface="Calibri" pitchFamily="34" charset="0"/>
            </a:rPr>
            <a:t>CMC+CR+CR+CR+CR+CR</a:t>
          </a:r>
          <a:endParaRPr lang="es-ES_tradnl" sz="1600" dirty="0">
            <a:latin typeface="Calibri" pitchFamily="34" charset="0"/>
          </a:endParaRPr>
        </a:p>
      </dgm:t>
    </dgm:pt>
    <dgm:pt modelId="{EC1C9305-A2D7-46BE-8CAD-076FB764F731}" type="parTrans" cxnId="{9EE3102B-2AA9-44C3-A09C-93F3AA80DA6A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9153F1FB-06FF-4045-9E34-68DDA3CBBA57}" type="sibTrans" cxnId="{9EE3102B-2AA9-44C3-A09C-93F3AA80DA6A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DF784416-D114-47EC-90A4-DD2A9D019514}">
      <dgm:prSet custT="1"/>
      <dgm:spPr/>
      <dgm:t>
        <a:bodyPr/>
        <a:lstStyle/>
        <a:p>
          <a:pPr rtl="0"/>
          <a:r>
            <a:rPr lang="pt-BR" sz="1600" b="0" i="0" baseline="0" dirty="0" smtClean="0">
              <a:latin typeface="Calibri" pitchFamily="34" charset="0"/>
            </a:rPr>
            <a:t>Entregas: 2011 - 2012</a:t>
          </a:r>
          <a:endParaRPr lang="pt-BR" sz="1600" b="0" i="0" baseline="0" dirty="0">
            <a:latin typeface="Calibri" pitchFamily="34" charset="0"/>
          </a:endParaRPr>
        </a:p>
      </dgm:t>
    </dgm:pt>
    <dgm:pt modelId="{FB261995-FAC5-40C2-AF33-751F87F13225}" type="sibTrans" cxnId="{8E2861F4-FB8C-411A-BC1A-F3705987CC3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7357B12E-3F09-4081-968E-2C38D865EA2D}" type="parTrans" cxnId="{8E2861F4-FB8C-411A-BC1A-F3705987CC3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3704AC37-C835-430F-B77F-25AF0D3983D6}" type="pres">
      <dgm:prSet presAssocID="{9B21AED9-85D7-4A2E-B307-C2B02390F67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_tradnl"/>
        </a:p>
      </dgm:t>
    </dgm:pt>
    <dgm:pt modelId="{438F925C-98B1-4304-A864-7405D85F7862}" type="pres">
      <dgm:prSet presAssocID="{D5BB7C51-3925-487A-99AB-EAA9171BF631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D4F07A0F-E026-446E-9E3D-5565AB349448}" type="pres">
      <dgm:prSet presAssocID="{BB974E2E-418D-4C70-9F3B-FD1F13AB2991}" presName="spacer" presStyleCnt="0"/>
      <dgm:spPr/>
    </dgm:pt>
    <dgm:pt modelId="{0131051E-2031-430D-92B1-33965F8841B5}" type="pres">
      <dgm:prSet presAssocID="{B3064E9E-FC90-48E0-AE51-4E7A8814D487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60E37349-4498-40D9-A477-50553E8FA75B}" type="pres">
      <dgm:prSet presAssocID="{46C41422-A5F3-4037-B77B-D805CDEF0EE3}" presName="spacer" presStyleCnt="0"/>
      <dgm:spPr/>
    </dgm:pt>
    <dgm:pt modelId="{E49AA7FE-F7E0-4876-B4EB-895ABEC28B5F}" type="pres">
      <dgm:prSet presAssocID="{5EAD960A-2B32-4123-97A1-1BC38D262D39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9AB24512-4140-4610-A045-262A9BBC5F9A}" type="pres">
      <dgm:prSet presAssocID="{7A757440-A925-4B0C-8BC7-0C9625AD68A1}" presName="spacer" presStyleCnt="0"/>
      <dgm:spPr/>
    </dgm:pt>
    <dgm:pt modelId="{34F6878C-7EDF-4161-B096-B77895FB8D57}" type="pres">
      <dgm:prSet presAssocID="{F99BBB6D-2E6F-4351-996B-AF6FD09810EC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1660ED58-1C5C-4868-8BFC-62C75F2E6D43}" type="pres">
      <dgm:prSet presAssocID="{89DA4322-8D40-4B8A-B3AA-1B30E483C4DB}" presName="spacer" presStyleCnt="0"/>
      <dgm:spPr/>
    </dgm:pt>
    <dgm:pt modelId="{B7C0CAAB-1DAA-490E-A547-3ADFE08CA9F5}" type="pres">
      <dgm:prSet presAssocID="{BE581782-DD54-427C-B137-EF70F72EFDD9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67D6E74C-92DC-4685-9F7C-489CCBEA3BD4}" type="pres">
      <dgm:prSet presAssocID="{9153F1FB-06FF-4045-9E34-68DDA3CBBA57}" presName="spacer" presStyleCnt="0"/>
      <dgm:spPr/>
    </dgm:pt>
    <dgm:pt modelId="{28A56206-BF75-4DA9-8888-DCF503C2D757}" type="pres">
      <dgm:prSet presAssocID="{DF784416-D114-47EC-90A4-DD2A9D019514}" presName="parentText" presStyleLbl="node1" presStyleIdx="5" presStyleCnt="6" custLinFactY="1156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</dgm:ptLst>
  <dgm:cxnLst>
    <dgm:cxn modelId="{D0E90EB4-3DA8-4E28-8C4F-6AC05A0A0316}" srcId="{9B21AED9-85D7-4A2E-B307-C2B02390F67F}" destId="{B3064E9E-FC90-48E0-AE51-4E7A8814D487}" srcOrd="1" destOrd="0" parTransId="{45E117D0-6E8A-4D9B-AAF0-6B0D6C5702A2}" sibTransId="{46C41422-A5F3-4037-B77B-D805CDEF0EE3}"/>
    <dgm:cxn modelId="{6BD4ECF6-3BDA-4CAB-BE36-E4B7C3B3B924}" type="presOf" srcId="{DF784416-D114-47EC-90A4-DD2A9D019514}" destId="{28A56206-BF75-4DA9-8888-DCF503C2D757}" srcOrd="0" destOrd="0" presId="urn:microsoft.com/office/officeart/2005/8/layout/vList2"/>
    <dgm:cxn modelId="{C3CA8C2E-50B6-4CCB-BA83-776D08232E29}" srcId="{9B21AED9-85D7-4A2E-B307-C2B02390F67F}" destId="{F99BBB6D-2E6F-4351-996B-AF6FD09810EC}" srcOrd="3" destOrd="0" parTransId="{74CC0BEC-71BC-43E0-8B22-D2F803E4D4E0}" sibTransId="{89DA4322-8D40-4B8A-B3AA-1B30E483C4DB}"/>
    <dgm:cxn modelId="{FAD437DD-A08C-4F24-97C6-C50866875D7D}" srcId="{9B21AED9-85D7-4A2E-B307-C2B02390F67F}" destId="{5EAD960A-2B32-4123-97A1-1BC38D262D39}" srcOrd="2" destOrd="0" parTransId="{0211FE52-2838-4093-8FE1-6ECC826CD2AF}" sibTransId="{7A757440-A925-4B0C-8BC7-0C9625AD68A1}"/>
    <dgm:cxn modelId="{9EE3102B-2AA9-44C3-A09C-93F3AA80DA6A}" srcId="{9B21AED9-85D7-4A2E-B307-C2B02390F67F}" destId="{BE581782-DD54-427C-B137-EF70F72EFDD9}" srcOrd="4" destOrd="0" parTransId="{EC1C9305-A2D7-46BE-8CAD-076FB764F731}" sibTransId="{9153F1FB-06FF-4045-9E34-68DDA3CBBA57}"/>
    <dgm:cxn modelId="{F75A4337-2000-476B-9001-BFD9BD526456}" type="presOf" srcId="{B3064E9E-FC90-48E0-AE51-4E7A8814D487}" destId="{0131051E-2031-430D-92B1-33965F8841B5}" srcOrd="0" destOrd="0" presId="urn:microsoft.com/office/officeart/2005/8/layout/vList2"/>
    <dgm:cxn modelId="{12F594FD-279B-43B4-8994-D94CC039F12E}" type="presOf" srcId="{D5BB7C51-3925-487A-99AB-EAA9171BF631}" destId="{438F925C-98B1-4304-A864-7405D85F7862}" srcOrd="0" destOrd="0" presId="urn:microsoft.com/office/officeart/2005/8/layout/vList2"/>
    <dgm:cxn modelId="{EF9A8111-2056-46DD-9B9D-397686DE6027}" type="presOf" srcId="{9B21AED9-85D7-4A2E-B307-C2B02390F67F}" destId="{3704AC37-C835-430F-B77F-25AF0D3983D6}" srcOrd="0" destOrd="0" presId="urn:microsoft.com/office/officeart/2005/8/layout/vList2"/>
    <dgm:cxn modelId="{8E2861F4-FB8C-411A-BC1A-F3705987CC39}" srcId="{9B21AED9-85D7-4A2E-B307-C2B02390F67F}" destId="{DF784416-D114-47EC-90A4-DD2A9D019514}" srcOrd="5" destOrd="0" parTransId="{7357B12E-3F09-4081-968E-2C38D865EA2D}" sibTransId="{FB261995-FAC5-40C2-AF33-751F87F13225}"/>
    <dgm:cxn modelId="{219E46E7-2FA2-4932-87D0-BD0632F3C5A2}" type="presOf" srcId="{BE581782-DD54-427C-B137-EF70F72EFDD9}" destId="{B7C0CAAB-1DAA-490E-A547-3ADFE08CA9F5}" srcOrd="0" destOrd="0" presId="urn:microsoft.com/office/officeart/2005/8/layout/vList2"/>
    <dgm:cxn modelId="{1D78601D-1B79-415E-BF07-4EE7B0E6C213}" type="presOf" srcId="{F99BBB6D-2E6F-4351-996B-AF6FD09810EC}" destId="{34F6878C-7EDF-4161-B096-B77895FB8D57}" srcOrd="0" destOrd="0" presId="urn:microsoft.com/office/officeart/2005/8/layout/vList2"/>
    <dgm:cxn modelId="{EC20505B-0D6F-4252-81A5-14EA196D1DC8}" srcId="{9B21AED9-85D7-4A2E-B307-C2B02390F67F}" destId="{D5BB7C51-3925-487A-99AB-EAA9171BF631}" srcOrd="0" destOrd="0" parTransId="{D14B16F3-5E21-4702-AB4B-656BFDAA3B5B}" sibTransId="{BB974E2E-418D-4C70-9F3B-FD1F13AB2991}"/>
    <dgm:cxn modelId="{AA87E133-4B57-4F8D-9252-0F013756226C}" type="presOf" srcId="{5EAD960A-2B32-4123-97A1-1BC38D262D39}" destId="{E49AA7FE-F7E0-4876-B4EB-895ABEC28B5F}" srcOrd="0" destOrd="0" presId="urn:microsoft.com/office/officeart/2005/8/layout/vList2"/>
    <dgm:cxn modelId="{B8831BFA-5E1A-4734-AF8F-AAFF377BE072}" type="presParOf" srcId="{3704AC37-C835-430F-B77F-25AF0D3983D6}" destId="{438F925C-98B1-4304-A864-7405D85F7862}" srcOrd="0" destOrd="0" presId="urn:microsoft.com/office/officeart/2005/8/layout/vList2"/>
    <dgm:cxn modelId="{141C6D49-6617-4392-8E2C-0F469CD2E236}" type="presParOf" srcId="{3704AC37-C835-430F-B77F-25AF0D3983D6}" destId="{D4F07A0F-E026-446E-9E3D-5565AB349448}" srcOrd="1" destOrd="0" presId="urn:microsoft.com/office/officeart/2005/8/layout/vList2"/>
    <dgm:cxn modelId="{70A7D1A0-E497-46C7-BD8F-331ED5E70CB7}" type="presParOf" srcId="{3704AC37-C835-430F-B77F-25AF0D3983D6}" destId="{0131051E-2031-430D-92B1-33965F8841B5}" srcOrd="2" destOrd="0" presId="urn:microsoft.com/office/officeart/2005/8/layout/vList2"/>
    <dgm:cxn modelId="{FD2DB2FB-A26D-435C-B916-266723083698}" type="presParOf" srcId="{3704AC37-C835-430F-B77F-25AF0D3983D6}" destId="{60E37349-4498-40D9-A477-50553E8FA75B}" srcOrd="3" destOrd="0" presId="urn:microsoft.com/office/officeart/2005/8/layout/vList2"/>
    <dgm:cxn modelId="{1F253ED7-3028-4C0E-AF4A-BE1542F6AEBB}" type="presParOf" srcId="{3704AC37-C835-430F-B77F-25AF0D3983D6}" destId="{E49AA7FE-F7E0-4876-B4EB-895ABEC28B5F}" srcOrd="4" destOrd="0" presId="urn:microsoft.com/office/officeart/2005/8/layout/vList2"/>
    <dgm:cxn modelId="{FC799BE7-8F51-4E92-B858-74523A1CB244}" type="presParOf" srcId="{3704AC37-C835-430F-B77F-25AF0D3983D6}" destId="{9AB24512-4140-4610-A045-262A9BBC5F9A}" srcOrd="5" destOrd="0" presId="urn:microsoft.com/office/officeart/2005/8/layout/vList2"/>
    <dgm:cxn modelId="{89370307-0D2F-4470-85D5-69E862709E2A}" type="presParOf" srcId="{3704AC37-C835-430F-B77F-25AF0D3983D6}" destId="{34F6878C-7EDF-4161-B096-B77895FB8D57}" srcOrd="6" destOrd="0" presId="urn:microsoft.com/office/officeart/2005/8/layout/vList2"/>
    <dgm:cxn modelId="{A99ED097-6BA5-4833-9F0C-3BB32203D0A8}" type="presParOf" srcId="{3704AC37-C835-430F-B77F-25AF0D3983D6}" destId="{1660ED58-1C5C-4868-8BFC-62C75F2E6D43}" srcOrd="7" destOrd="0" presId="urn:microsoft.com/office/officeart/2005/8/layout/vList2"/>
    <dgm:cxn modelId="{54BDCB4B-DD18-4D99-953B-AC049C8BEC42}" type="presParOf" srcId="{3704AC37-C835-430F-B77F-25AF0D3983D6}" destId="{B7C0CAAB-1DAA-490E-A547-3ADFE08CA9F5}" srcOrd="8" destOrd="0" presId="urn:microsoft.com/office/officeart/2005/8/layout/vList2"/>
    <dgm:cxn modelId="{2C69C03B-5952-49E3-A307-E062635EAEF8}" type="presParOf" srcId="{3704AC37-C835-430F-B77F-25AF0D3983D6}" destId="{67D6E74C-92DC-4685-9F7C-489CCBEA3BD4}" srcOrd="9" destOrd="0" presId="urn:microsoft.com/office/officeart/2005/8/layout/vList2"/>
    <dgm:cxn modelId="{060A0F97-6982-4112-80C9-6503EBB56AE0}" type="presParOf" srcId="{3704AC37-C835-430F-B77F-25AF0D3983D6}" destId="{28A56206-BF75-4DA9-8888-DCF503C2D757}" srcOrd="10" destOrd="0" presId="urn:microsoft.com/office/officeart/2005/8/layout/vList2"/>
  </dgm:cxnLst>
  <dgm:bg/>
  <dgm:whole>
    <a:ln>
      <a:noFill/>
    </a:ln>
  </dgm:whole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B21AED9-85D7-4A2E-B307-C2B02390F67F}" type="doc">
      <dgm:prSet loTypeId="urn:microsoft.com/office/officeart/2005/8/layout/vList2" loCatId="list" qsTypeId="urn:microsoft.com/office/officeart/2005/8/quickstyle/3d2" qsCatId="3D" csTypeId="urn:microsoft.com/office/officeart/2005/8/colors/accent6_2" csCatId="accent6" phldr="1"/>
      <dgm:spPr/>
      <dgm:t>
        <a:bodyPr/>
        <a:lstStyle/>
        <a:p>
          <a:endParaRPr lang="es-ES_tradnl"/>
        </a:p>
      </dgm:t>
    </dgm:pt>
    <dgm:pt modelId="{D5BB7C51-3925-487A-99AB-EAA9171BF631}">
      <dgm:prSet custT="1"/>
      <dgm:spPr/>
      <dgm:t>
        <a:bodyPr/>
        <a:lstStyle/>
        <a:p>
          <a:pPr rtl="0"/>
          <a:r>
            <a:rPr lang="pt-BR" sz="1600" b="0" i="0" baseline="0" dirty="0" smtClean="0">
              <a:latin typeface="Calibri" pitchFamily="34" charset="0"/>
            </a:rPr>
            <a:t>Velocidade comercial:</a:t>
          </a:r>
          <a:r>
            <a:rPr lang="pt-BR" sz="1600" b="0" i="0" dirty="0" smtClean="0">
              <a:latin typeface="Calibri" pitchFamily="34" charset="0"/>
            </a:rPr>
            <a:t> 160 km/h</a:t>
          </a:r>
          <a:endParaRPr lang="es-ES_tradnl" sz="1600" dirty="0">
            <a:latin typeface="Calibri" pitchFamily="34" charset="0"/>
          </a:endParaRPr>
        </a:p>
      </dgm:t>
    </dgm:pt>
    <dgm:pt modelId="{D14B16F3-5E21-4702-AB4B-656BFDAA3B5B}" type="parTrans" cxnId="{EC20505B-0D6F-4252-81A5-14EA196D1DC8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BB974E2E-418D-4C70-9F3B-FD1F13AB2991}" type="sibTrans" cxnId="{EC20505B-0D6F-4252-81A5-14EA196D1DC8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B3064E9E-FC90-48E0-AE51-4E7A8814D487}">
      <dgm:prSet custT="1"/>
      <dgm:spPr/>
      <dgm:t>
        <a:bodyPr/>
        <a:lstStyle/>
        <a:p>
          <a:pPr rtl="0"/>
          <a:r>
            <a:rPr lang="pt-BR" sz="1600" baseline="0" dirty="0" smtClean="0">
              <a:latin typeface="Calibri" pitchFamily="34" charset="0"/>
            </a:rPr>
            <a:t>Cliente: </a:t>
          </a:r>
          <a:r>
            <a:rPr lang="es-ES" sz="1600" dirty="0" smtClean="0">
              <a:latin typeface="Calibri" pitchFamily="34" charset="0"/>
            </a:rPr>
            <a:t>SNTF</a:t>
          </a:r>
          <a:endParaRPr lang="es-ES" sz="1600" dirty="0">
            <a:latin typeface="Calibri" pitchFamily="34" charset="0"/>
          </a:endParaRPr>
        </a:p>
      </dgm:t>
    </dgm:pt>
    <dgm:pt modelId="{45E117D0-6E8A-4D9B-AAF0-6B0D6C5702A2}" type="parTrans" cxnId="{D0E90EB4-3DA8-4E28-8C4F-6AC05A0A0316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46C41422-A5F3-4037-B77B-D805CDEF0EE3}" type="sibTrans" cxnId="{D0E90EB4-3DA8-4E28-8C4F-6AC05A0A0316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5EAD960A-2B32-4123-97A1-1BC38D262D39}">
      <dgm:prSet custT="1"/>
      <dgm:spPr/>
      <dgm:t>
        <a:bodyPr/>
        <a:lstStyle/>
        <a:p>
          <a:pPr rtl="0"/>
          <a:r>
            <a:rPr lang="es-ES" sz="1600" dirty="0" smtClean="0">
              <a:latin typeface="Calibri" pitchFamily="34" charset="0"/>
            </a:rPr>
            <a:t>País: </a:t>
          </a:r>
          <a:r>
            <a:rPr lang="es-ES" sz="1600" dirty="0" err="1" smtClean="0">
              <a:latin typeface="Calibri" pitchFamily="34" charset="0"/>
            </a:rPr>
            <a:t>Argélia</a:t>
          </a:r>
          <a:endParaRPr lang="es-ES" sz="1600" dirty="0">
            <a:latin typeface="Calibri" pitchFamily="34" charset="0"/>
          </a:endParaRPr>
        </a:p>
      </dgm:t>
    </dgm:pt>
    <dgm:pt modelId="{0211FE52-2838-4093-8FE1-6ECC826CD2AF}" type="parTrans" cxnId="{FAD437DD-A08C-4F24-97C6-C50866875D7D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7A757440-A925-4B0C-8BC7-0C9625AD68A1}" type="sibTrans" cxnId="{FAD437DD-A08C-4F24-97C6-C50866875D7D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F99BBB6D-2E6F-4351-996B-AF6FD09810EC}">
      <dgm:prSet custT="1"/>
      <dgm:spPr/>
      <dgm:t>
        <a:bodyPr/>
        <a:lstStyle/>
        <a:p>
          <a:pPr rtl="0"/>
          <a:r>
            <a:rPr lang="pt-BR" sz="1600" b="0" i="0" baseline="0" dirty="0" smtClean="0">
              <a:latin typeface="Calibri" pitchFamily="34" charset="0"/>
            </a:rPr>
            <a:t>Pedido: 17 trens de 3 carros</a:t>
          </a:r>
          <a:endParaRPr lang="es-ES_tradnl" sz="1600" dirty="0">
            <a:latin typeface="Calibri" pitchFamily="34" charset="0"/>
          </a:endParaRPr>
        </a:p>
      </dgm:t>
    </dgm:pt>
    <dgm:pt modelId="{74CC0BEC-71BC-43E0-8B22-D2F803E4D4E0}" type="parTrans" cxnId="{C3CA8C2E-50B6-4CCB-BA83-776D08232E2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89DA4322-8D40-4B8A-B3AA-1B30E483C4DB}" type="sibTrans" cxnId="{C3CA8C2E-50B6-4CCB-BA83-776D08232E2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BE581782-DD54-427C-B137-EF70F72EFDD9}">
      <dgm:prSet custT="1"/>
      <dgm:spPr/>
      <dgm:t>
        <a:bodyPr/>
        <a:lstStyle/>
        <a:p>
          <a:pPr rtl="0"/>
          <a:r>
            <a:rPr lang="pt-BR" sz="1600" dirty="0" smtClean="0">
              <a:latin typeface="Calibri" pitchFamily="34" charset="0"/>
            </a:rPr>
            <a:t>Configuração: </a:t>
          </a:r>
          <a:r>
            <a:rPr lang="pt-BR" sz="1600" b="0" i="0" baseline="0" dirty="0" smtClean="0">
              <a:latin typeface="Calibri" pitchFamily="34" charset="0"/>
            </a:rPr>
            <a:t>CMC+CR+CMC</a:t>
          </a:r>
          <a:endParaRPr lang="es-ES_tradnl" sz="1600" dirty="0">
            <a:latin typeface="Calibri" pitchFamily="34" charset="0"/>
          </a:endParaRPr>
        </a:p>
      </dgm:t>
    </dgm:pt>
    <dgm:pt modelId="{EC1C9305-A2D7-46BE-8CAD-076FB764F731}" type="parTrans" cxnId="{9EE3102B-2AA9-44C3-A09C-93F3AA80DA6A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9153F1FB-06FF-4045-9E34-68DDA3CBBA57}" type="sibTrans" cxnId="{9EE3102B-2AA9-44C3-A09C-93F3AA80DA6A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DF784416-D114-47EC-90A4-DD2A9D019514}">
      <dgm:prSet custT="1"/>
      <dgm:spPr/>
      <dgm:t>
        <a:bodyPr/>
        <a:lstStyle/>
        <a:p>
          <a:pPr rtl="0"/>
          <a:r>
            <a:rPr lang="pt-BR" sz="1600" b="0" i="0" baseline="0" dirty="0" smtClean="0">
              <a:latin typeface="Calibri" pitchFamily="34" charset="0"/>
            </a:rPr>
            <a:t>Entregas: 2007-2009</a:t>
          </a:r>
          <a:endParaRPr lang="pt-BR" sz="1600" b="0" i="0" baseline="0" dirty="0">
            <a:latin typeface="Calibri" pitchFamily="34" charset="0"/>
          </a:endParaRPr>
        </a:p>
      </dgm:t>
    </dgm:pt>
    <dgm:pt modelId="{FB261995-FAC5-40C2-AF33-751F87F13225}" type="sibTrans" cxnId="{8E2861F4-FB8C-411A-BC1A-F3705987CC3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7357B12E-3F09-4081-968E-2C38D865EA2D}" type="parTrans" cxnId="{8E2861F4-FB8C-411A-BC1A-F3705987CC3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3704AC37-C835-430F-B77F-25AF0D3983D6}" type="pres">
      <dgm:prSet presAssocID="{9B21AED9-85D7-4A2E-B307-C2B02390F67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_tradnl"/>
        </a:p>
      </dgm:t>
    </dgm:pt>
    <dgm:pt modelId="{438F925C-98B1-4304-A864-7405D85F7862}" type="pres">
      <dgm:prSet presAssocID="{D5BB7C51-3925-487A-99AB-EAA9171BF631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D4F07A0F-E026-446E-9E3D-5565AB349448}" type="pres">
      <dgm:prSet presAssocID="{BB974E2E-418D-4C70-9F3B-FD1F13AB2991}" presName="spacer" presStyleCnt="0"/>
      <dgm:spPr/>
    </dgm:pt>
    <dgm:pt modelId="{0131051E-2031-430D-92B1-33965F8841B5}" type="pres">
      <dgm:prSet presAssocID="{B3064E9E-FC90-48E0-AE51-4E7A8814D487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60E37349-4498-40D9-A477-50553E8FA75B}" type="pres">
      <dgm:prSet presAssocID="{46C41422-A5F3-4037-B77B-D805CDEF0EE3}" presName="spacer" presStyleCnt="0"/>
      <dgm:spPr/>
    </dgm:pt>
    <dgm:pt modelId="{E49AA7FE-F7E0-4876-B4EB-895ABEC28B5F}" type="pres">
      <dgm:prSet presAssocID="{5EAD960A-2B32-4123-97A1-1BC38D262D39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9AB24512-4140-4610-A045-262A9BBC5F9A}" type="pres">
      <dgm:prSet presAssocID="{7A757440-A925-4B0C-8BC7-0C9625AD68A1}" presName="spacer" presStyleCnt="0"/>
      <dgm:spPr/>
    </dgm:pt>
    <dgm:pt modelId="{34F6878C-7EDF-4161-B096-B77895FB8D57}" type="pres">
      <dgm:prSet presAssocID="{F99BBB6D-2E6F-4351-996B-AF6FD09810EC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1660ED58-1C5C-4868-8BFC-62C75F2E6D43}" type="pres">
      <dgm:prSet presAssocID="{89DA4322-8D40-4B8A-B3AA-1B30E483C4DB}" presName="spacer" presStyleCnt="0"/>
      <dgm:spPr/>
    </dgm:pt>
    <dgm:pt modelId="{B7C0CAAB-1DAA-490E-A547-3ADFE08CA9F5}" type="pres">
      <dgm:prSet presAssocID="{BE581782-DD54-427C-B137-EF70F72EFDD9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67D6E74C-92DC-4685-9F7C-489CCBEA3BD4}" type="pres">
      <dgm:prSet presAssocID="{9153F1FB-06FF-4045-9E34-68DDA3CBBA57}" presName="spacer" presStyleCnt="0"/>
      <dgm:spPr/>
    </dgm:pt>
    <dgm:pt modelId="{28A56206-BF75-4DA9-8888-DCF503C2D757}" type="pres">
      <dgm:prSet presAssocID="{DF784416-D114-47EC-90A4-DD2A9D019514}" presName="parentText" presStyleLbl="node1" presStyleIdx="5" presStyleCnt="6" custLinFactY="1156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</dgm:ptLst>
  <dgm:cxnLst>
    <dgm:cxn modelId="{D0E90EB4-3DA8-4E28-8C4F-6AC05A0A0316}" srcId="{9B21AED9-85D7-4A2E-B307-C2B02390F67F}" destId="{B3064E9E-FC90-48E0-AE51-4E7A8814D487}" srcOrd="1" destOrd="0" parTransId="{45E117D0-6E8A-4D9B-AAF0-6B0D6C5702A2}" sibTransId="{46C41422-A5F3-4037-B77B-D805CDEF0EE3}"/>
    <dgm:cxn modelId="{713A21D7-7570-4BDB-A38B-472030934FAD}" type="presOf" srcId="{BE581782-DD54-427C-B137-EF70F72EFDD9}" destId="{B7C0CAAB-1DAA-490E-A547-3ADFE08CA9F5}" srcOrd="0" destOrd="0" presId="urn:microsoft.com/office/officeart/2005/8/layout/vList2"/>
    <dgm:cxn modelId="{A5DDE4BB-D1CF-4AA7-950C-E4DAB1A69247}" type="presOf" srcId="{DF784416-D114-47EC-90A4-DD2A9D019514}" destId="{28A56206-BF75-4DA9-8888-DCF503C2D757}" srcOrd="0" destOrd="0" presId="urn:microsoft.com/office/officeart/2005/8/layout/vList2"/>
    <dgm:cxn modelId="{5D5FF867-118E-4F68-894F-960922F45680}" type="presOf" srcId="{9B21AED9-85D7-4A2E-B307-C2B02390F67F}" destId="{3704AC37-C835-430F-B77F-25AF0D3983D6}" srcOrd="0" destOrd="0" presId="urn:microsoft.com/office/officeart/2005/8/layout/vList2"/>
    <dgm:cxn modelId="{C3CA8C2E-50B6-4CCB-BA83-776D08232E29}" srcId="{9B21AED9-85D7-4A2E-B307-C2B02390F67F}" destId="{F99BBB6D-2E6F-4351-996B-AF6FD09810EC}" srcOrd="3" destOrd="0" parTransId="{74CC0BEC-71BC-43E0-8B22-D2F803E4D4E0}" sibTransId="{89DA4322-8D40-4B8A-B3AA-1B30E483C4DB}"/>
    <dgm:cxn modelId="{FAD437DD-A08C-4F24-97C6-C50866875D7D}" srcId="{9B21AED9-85D7-4A2E-B307-C2B02390F67F}" destId="{5EAD960A-2B32-4123-97A1-1BC38D262D39}" srcOrd="2" destOrd="0" parTransId="{0211FE52-2838-4093-8FE1-6ECC826CD2AF}" sibTransId="{7A757440-A925-4B0C-8BC7-0C9625AD68A1}"/>
    <dgm:cxn modelId="{9EE3102B-2AA9-44C3-A09C-93F3AA80DA6A}" srcId="{9B21AED9-85D7-4A2E-B307-C2B02390F67F}" destId="{BE581782-DD54-427C-B137-EF70F72EFDD9}" srcOrd="4" destOrd="0" parTransId="{EC1C9305-A2D7-46BE-8CAD-076FB764F731}" sibTransId="{9153F1FB-06FF-4045-9E34-68DDA3CBBA57}"/>
    <dgm:cxn modelId="{E8E7C237-5921-4F06-9D3A-6F84E608F210}" type="presOf" srcId="{D5BB7C51-3925-487A-99AB-EAA9171BF631}" destId="{438F925C-98B1-4304-A864-7405D85F7862}" srcOrd="0" destOrd="0" presId="urn:microsoft.com/office/officeart/2005/8/layout/vList2"/>
    <dgm:cxn modelId="{31869503-2B62-4C4D-88E2-ADEF316C3962}" type="presOf" srcId="{B3064E9E-FC90-48E0-AE51-4E7A8814D487}" destId="{0131051E-2031-430D-92B1-33965F8841B5}" srcOrd="0" destOrd="0" presId="urn:microsoft.com/office/officeart/2005/8/layout/vList2"/>
    <dgm:cxn modelId="{8E2861F4-FB8C-411A-BC1A-F3705987CC39}" srcId="{9B21AED9-85D7-4A2E-B307-C2B02390F67F}" destId="{DF784416-D114-47EC-90A4-DD2A9D019514}" srcOrd="5" destOrd="0" parTransId="{7357B12E-3F09-4081-968E-2C38D865EA2D}" sibTransId="{FB261995-FAC5-40C2-AF33-751F87F13225}"/>
    <dgm:cxn modelId="{04A235AF-447E-4307-8C95-170189E2E3CC}" type="presOf" srcId="{5EAD960A-2B32-4123-97A1-1BC38D262D39}" destId="{E49AA7FE-F7E0-4876-B4EB-895ABEC28B5F}" srcOrd="0" destOrd="0" presId="urn:microsoft.com/office/officeart/2005/8/layout/vList2"/>
    <dgm:cxn modelId="{EC20505B-0D6F-4252-81A5-14EA196D1DC8}" srcId="{9B21AED9-85D7-4A2E-B307-C2B02390F67F}" destId="{D5BB7C51-3925-487A-99AB-EAA9171BF631}" srcOrd="0" destOrd="0" parTransId="{D14B16F3-5E21-4702-AB4B-656BFDAA3B5B}" sibTransId="{BB974E2E-418D-4C70-9F3B-FD1F13AB2991}"/>
    <dgm:cxn modelId="{47233F3E-A5BC-40C6-9414-6053FAD36719}" type="presOf" srcId="{F99BBB6D-2E6F-4351-996B-AF6FD09810EC}" destId="{34F6878C-7EDF-4161-B096-B77895FB8D57}" srcOrd="0" destOrd="0" presId="urn:microsoft.com/office/officeart/2005/8/layout/vList2"/>
    <dgm:cxn modelId="{6AE5E229-F676-4F21-8BDF-F63BEDEE9730}" type="presParOf" srcId="{3704AC37-C835-430F-B77F-25AF0D3983D6}" destId="{438F925C-98B1-4304-A864-7405D85F7862}" srcOrd="0" destOrd="0" presId="urn:microsoft.com/office/officeart/2005/8/layout/vList2"/>
    <dgm:cxn modelId="{675ADC73-1A9D-4831-B3A4-C148729E25C1}" type="presParOf" srcId="{3704AC37-C835-430F-B77F-25AF0D3983D6}" destId="{D4F07A0F-E026-446E-9E3D-5565AB349448}" srcOrd="1" destOrd="0" presId="urn:microsoft.com/office/officeart/2005/8/layout/vList2"/>
    <dgm:cxn modelId="{2916C381-15D6-4D05-B7FE-27FC7203A552}" type="presParOf" srcId="{3704AC37-C835-430F-B77F-25AF0D3983D6}" destId="{0131051E-2031-430D-92B1-33965F8841B5}" srcOrd="2" destOrd="0" presId="urn:microsoft.com/office/officeart/2005/8/layout/vList2"/>
    <dgm:cxn modelId="{8C14AE92-0217-403A-A8B7-47CF075AFCCA}" type="presParOf" srcId="{3704AC37-C835-430F-B77F-25AF0D3983D6}" destId="{60E37349-4498-40D9-A477-50553E8FA75B}" srcOrd="3" destOrd="0" presId="urn:microsoft.com/office/officeart/2005/8/layout/vList2"/>
    <dgm:cxn modelId="{A5901AAB-679D-4DD3-B7FB-BF6A7130DE0C}" type="presParOf" srcId="{3704AC37-C835-430F-B77F-25AF0D3983D6}" destId="{E49AA7FE-F7E0-4876-B4EB-895ABEC28B5F}" srcOrd="4" destOrd="0" presId="urn:microsoft.com/office/officeart/2005/8/layout/vList2"/>
    <dgm:cxn modelId="{DD19059F-5CBE-4820-A3C5-59BB39623BF6}" type="presParOf" srcId="{3704AC37-C835-430F-B77F-25AF0D3983D6}" destId="{9AB24512-4140-4610-A045-262A9BBC5F9A}" srcOrd="5" destOrd="0" presId="urn:microsoft.com/office/officeart/2005/8/layout/vList2"/>
    <dgm:cxn modelId="{282B0388-B174-4F55-B49E-5CD7ABA3C506}" type="presParOf" srcId="{3704AC37-C835-430F-B77F-25AF0D3983D6}" destId="{34F6878C-7EDF-4161-B096-B77895FB8D57}" srcOrd="6" destOrd="0" presId="urn:microsoft.com/office/officeart/2005/8/layout/vList2"/>
    <dgm:cxn modelId="{70425335-00BF-424E-9F02-F78C2F3B2789}" type="presParOf" srcId="{3704AC37-C835-430F-B77F-25AF0D3983D6}" destId="{1660ED58-1C5C-4868-8BFC-62C75F2E6D43}" srcOrd="7" destOrd="0" presId="urn:microsoft.com/office/officeart/2005/8/layout/vList2"/>
    <dgm:cxn modelId="{059ADD76-9C57-4CBD-8DC5-7759D4691F0E}" type="presParOf" srcId="{3704AC37-C835-430F-B77F-25AF0D3983D6}" destId="{B7C0CAAB-1DAA-490E-A547-3ADFE08CA9F5}" srcOrd="8" destOrd="0" presId="urn:microsoft.com/office/officeart/2005/8/layout/vList2"/>
    <dgm:cxn modelId="{025459ED-84A6-4E35-BB06-4B5CFA099551}" type="presParOf" srcId="{3704AC37-C835-430F-B77F-25AF0D3983D6}" destId="{67D6E74C-92DC-4685-9F7C-489CCBEA3BD4}" srcOrd="9" destOrd="0" presId="urn:microsoft.com/office/officeart/2005/8/layout/vList2"/>
    <dgm:cxn modelId="{AB0E5439-505E-4368-887A-19372FD93A72}" type="presParOf" srcId="{3704AC37-C835-430F-B77F-25AF0D3983D6}" destId="{28A56206-BF75-4DA9-8888-DCF503C2D757}" srcOrd="10" destOrd="0" presId="urn:microsoft.com/office/officeart/2005/8/layout/vList2"/>
  </dgm:cxnLst>
  <dgm:bg/>
  <dgm:whole>
    <a:ln>
      <a:noFill/>
    </a:ln>
  </dgm:whole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B21AED9-85D7-4A2E-B307-C2B02390F67F}" type="doc">
      <dgm:prSet loTypeId="urn:microsoft.com/office/officeart/2005/8/layout/vList2" loCatId="list" qsTypeId="urn:microsoft.com/office/officeart/2005/8/quickstyle/3d2" qsCatId="3D" csTypeId="urn:microsoft.com/office/officeart/2005/8/colors/accent6_2" csCatId="accent6" phldr="1"/>
      <dgm:spPr/>
      <dgm:t>
        <a:bodyPr/>
        <a:lstStyle/>
        <a:p>
          <a:endParaRPr lang="es-ES_tradnl"/>
        </a:p>
      </dgm:t>
    </dgm:pt>
    <dgm:pt modelId="{D5BB7C51-3925-487A-99AB-EAA9171BF631}">
      <dgm:prSet custT="1"/>
      <dgm:spPr/>
      <dgm:t>
        <a:bodyPr/>
        <a:lstStyle/>
        <a:p>
          <a:pPr rtl="0"/>
          <a:r>
            <a:rPr lang="pt-BR" sz="1600" b="0" i="0" baseline="0" dirty="0" smtClean="0">
              <a:latin typeface="Calibri" pitchFamily="34" charset="0"/>
            </a:rPr>
            <a:t>Velocidade comercial:</a:t>
          </a:r>
          <a:r>
            <a:rPr lang="pt-BR" sz="1600" b="0" i="0" dirty="0" smtClean="0">
              <a:latin typeface="Calibri" pitchFamily="34" charset="0"/>
            </a:rPr>
            <a:t> 160 km/h</a:t>
          </a:r>
          <a:endParaRPr lang="es-ES_tradnl" sz="1600" dirty="0">
            <a:latin typeface="Calibri" pitchFamily="34" charset="0"/>
          </a:endParaRPr>
        </a:p>
      </dgm:t>
    </dgm:pt>
    <dgm:pt modelId="{D14B16F3-5E21-4702-AB4B-656BFDAA3B5B}" type="parTrans" cxnId="{EC20505B-0D6F-4252-81A5-14EA196D1DC8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BB974E2E-418D-4C70-9F3B-FD1F13AB2991}" type="sibTrans" cxnId="{EC20505B-0D6F-4252-81A5-14EA196D1DC8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B3064E9E-FC90-48E0-AE51-4E7A8814D487}">
      <dgm:prSet custT="1"/>
      <dgm:spPr/>
      <dgm:t>
        <a:bodyPr/>
        <a:lstStyle/>
        <a:p>
          <a:pPr rtl="0"/>
          <a:r>
            <a:rPr lang="pt-BR" sz="1600" baseline="0" dirty="0" smtClean="0">
              <a:latin typeface="Calibri" pitchFamily="34" charset="0"/>
            </a:rPr>
            <a:t>Cliente: </a:t>
          </a:r>
          <a:r>
            <a:rPr lang="es-ES" sz="1600" dirty="0" smtClean="0">
              <a:latin typeface="Calibri" pitchFamily="34" charset="0"/>
            </a:rPr>
            <a:t>Renfe</a:t>
          </a:r>
          <a:endParaRPr lang="es-ES" sz="1600" dirty="0">
            <a:latin typeface="Calibri" pitchFamily="34" charset="0"/>
          </a:endParaRPr>
        </a:p>
      </dgm:t>
    </dgm:pt>
    <dgm:pt modelId="{45E117D0-6E8A-4D9B-AAF0-6B0D6C5702A2}" type="parTrans" cxnId="{D0E90EB4-3DA8-4E28-8C4F-6AC05A0A0316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46C41422-A5F3-4037-B77B-D805CDEF0EE3}" type="sibTrans" cxnId="{D0E90EB4-3DA8-4E28-8C4F-6AC05A0A0316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5EAD960A-2B32-4123-97A1-1BC38D262D39}">
      <dgm:prSet custT="1"/>
      <dgm:spPr/>
      <dgm:t>
        <a:bodyPr/>
        <a:lstStyle/>
        <a:p>
          <a:pPr rtl="0"/>
          <a:r>
            <a:rPr lang="es-ES" sz="1600" dirty="0" smtClean="0">
              <a:latin typeface="Calibri" pitchFamily="34" charset="0"/>
            </a:rPr>
            <a:t>País: </a:t>
          </a:r>
          <a:r>
            <a:rPr lang="es-ES" sz="1600" dirty="0" err="1" smtClean="0">
              <a:latin typeface="Calibri" pitchFamily="34" charset="0"/>
            </a:rPr>
            <a:t>Espanha</a:t>
          </a:r>
          <a:endParaRPr lang="es-ES" sz="1600" dirty="0">
            <a:latin typeface="Calibri" pitchFamily="34" charset="0"/>
          </a:endParaRPr>
        </a:p>
      </dgm:t>
    </dgm:pt>
    <dgm:pt modelId="{0211FE52-2838-4093-8FE1-6ECC826CD2AF}" type="parTrans" cxnId="{FAD437DD-A08C-4F24-97C6-C50866875D7D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7A757440-A925-4B0C-8BC7-0C9625AD68A1}" type="sibTrans" cxnId="{FAD437DD-A08C-4F24-97C6-C50866875D7D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F99BBB6D-2E6F-4351-996B-AF6FD09810EC}">
      <dgm:prSet custT="1"/>
      <dgm:spPr/>
      <dgm:t>
        <a:bodyPr/>
        <a:lstStyle/>
        <a:p>
          <a:pPr rtl="0"/>
          <a:r>
            <a:rPr lang="pt-BR" sz="1600" b="0" i="0" baseline="0" dirty="0" smtClean="0">
              <a:latin typeface="Calibri" pitchFamily="34" charset="0"/>
            </a:rPr>
            <a:t>Pedido: 50 trens de 3 carros</a:t>
          </a:r>
          <a:endParaRPr lang="es-ES_tradnl" sz="1600" dirty="0">
            <a:latin typeface="Calibri" pitchFamily="34" charset="0"/>
          </a:endParaRPr>
        </a:p>
      </dgm:t>
    </dgm:pt>
    <dgm:pt modelId="{74CC0BEC-71BC-43E0-8B22-D2F803E4D4E0}" type="parTrans" cxnId="{C3CA8C2E-50B6-4CCB-BA83-776D08232E2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89DA4322-8D40-4B8A-B3AA-1B30E483C4DB}" type="sibTrans" cxnId="{C3CA8C2E-50B6-4CCB-BA83-776D08232E2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BE581782-DD54-427C-B137-EF70F72EFDD9}">
      <dgm:prSet custT="1"/>
      <dgm:spPr/>
      <dgm:t>
        <a:bodyPr/>
        <a:lstStyle/>
        <a:p>
          <a:pPr rtl="0"/>
          <a:r>
            <a:rPr lang="pt-BR" sz="1600" dirty="0" smtClean="0">
              <a:latin typeface="Calibri" pitchFamily="34" charset="0"/>
            </a:rPr>
            <a:t>Configuração: </a:t>
          </a:r>
          <a:r>
            <a:rPr lang="pt-BR" sz="1600" b="0" i="0" baseline="0" dirty="0" smtClean="0">
              <a:latin typeface="Calibri" pitchFamily="34" charset="0"/>
            </a:rPr>
            <a:t>CMC+CR+CMC</a:t>
          </a:r>
          <a:endParaRPr lang="es-ES_tradnl" sz="1600" dirty="0">
            <a:latin typeface="Calibri" pitchFamily="34" charset="0"/>
          </a:endParaRPr>
        </a:p>
      </dgm:t>
    </dgm:pt>
    <dgm:pt modelId="{EC1C9305-A2D7-46BE-8CAD-076FB764F731}" type="parTrans" cxnId="{9EE3102B-2AA9-44C3-A09C-93F3AA80DA6A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9153F1FB-06FF-4045-9E34-68DDA3CBBA57}" type="sibTrans" cxnId="{9EE3102B-2AA9-44C3-A09C-93F3AA80DA6A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DF784416-D114-47EC-90A4-DD2A9D019514}">
      <dgm:prSet custT="1"/>
      <dgm:spPr/>
      <dgm:t>
        <a:bodyPr/>
        <a:lstStyle/>
        <a:p>
          <a:pPr rtl="0"/>
          <a:r>
            <a:rPr lang="pt-BR" sz="1600" b="0" i="0" baseline="0" dirty="0" smtClean="0">
              <a:latin typeface="Calibri" pitchFamily="34" charset="0"/>
            </a:rPr>
            <a:t>Entregas: 2008-2011</a:t>
          </a:r>
          <a:endParaRPr lang="pt-BR" sz="1600" b="0" i="0" baseline="0" dirty="0">
            <a:latin typeface="Calibri" pitchFamily="34" charset="0"/>
          </a:endParaRPr>
        </a:p>
      </dgm:t>
    </dgm:pt>
    <dgm:pt modelId="{FB261995-FAC5-40C2-AF33-751F87F13225}" type="sibTrans" cxnId="{8E2861F4-FB8C-411A-BC1A-F3705987CC3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7357B12E-3F09-4081-968E-2C38D865EA2D}" type="parTrans" cxnId="{8E2861F4-FB8C-411A-BC1A-F3705987CC3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1804911F-6997-4753-9731-1F32B8C606C9}">
      <dgm:prSet custT="1"/>
      <dgm:spPr/>
      <dgm:t>
        <a:bodyPr/>
        <a:lstStyle/>
        <a:p>
          <a:r>
            <a:rPr lang="pt-BR" sz="1600" dirty="0" smtClean="0">
              <a:latin typeface="Calibri" pitchFamily="34" charset="0"/>
            </a:rPr>
            <a:t>Equipado com Sistema SIBI</a:t>
          </a:r>
          <a:endParaRPr lang="es-ES_tradnl" sz="1600" dirty="0">
            <a:latin typeface="Calibri" pitchFamily="34" charset="0"/>
          </a:endParaRPr>
        </a:p>
      </dgm:t>
    </dgm:pt>
    <dgm:pt modelId="{9788D5B5-B2E6-4C0E-B20E-3B2344CD3647}" type="parTrans" cxnId="{F9EFEC08-5389-43C1-ACF1-FCF4922F2DDA}">
      <dgm:prSet/>
      <dgm:spPr/>
      <dgm:t>
        <a:bodyPr/>
        <a:lstStyle/>
        <a:p>
          <a:endParaRPr lang="es-ES_tradnl"/>
        </a:p>
      </dgm:t>
    </dgm:pt>
    <dgm:pt modelId="{A42EF962-165C-4054-9F92-817CDFCE6AE4}" type="sibTrans" cxnId="{F9EFEC08-5389-43C1-ACF1-FCF4922F2DDA}">
      <dgm:prSet/>
      <dgm:spPr/>
      <dgm:t>
        <a:bodyPr/>
        <a:lstStyle/>
        <a:p>
          <a:endParaRPr lang="es-ES_tradnl"/>
        </a:p>
      </dgm:t>
    </dgm:pt>
    <dgm:pt modelId="{3704AC37-C835-430F-B77F-25AF0D3983D6}" type="pres">
      <dgm:prSet presAssocID="{9B21AED9-85D7-4A2E-B307-C2B02390F67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_tradnl"/>
        </a:p>
      </dgm:t>
    </dgm:pt>
    <dgm:pt modelId="{438F925C-98B1-4304-A864-7405D85F7862}" type="pres">
      <dgm:prSet presAssocID="{D5BB7C51-3925-487A-99AB-EAA9171BF631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D4F07A0F-E026-446E-9E3D-5565AB349448}" type="pres">
      <dgm:prSet presAssocID="{BB974E2E-418D-4C70-9F3B-FD1F13AB2991}" presName="spacer" presStyleCnt="0"/>
      <dgm:spPr/>
    </dgm:pt>
    <dgm:pt modelId="{0131051E-2031-430D-92B1-33965F8841B5}" type="pres">
      <dgm:prSet presAssocID="{B3064E9E-FC90-48E0-AE51-4E7A8814D487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60E37349-4498-40D9-A477-50553E8FA75B}" type="pres">
      <dgm:prSet presAssocID="{46C41422-A5F3-4037-B77B-D805CDEF0EE3}" presName="spacer" presStyleCnt="0"/>
      <dgm:spPr/>
    </dgm:pt>
    <dgm:pt modelId="{E49AA7FE-F7E0-4876-B4EB-895ABEC28B5F}" type="pres">
      <dgm:prSet presAssocID="{5EAD960A-2B32-4123-97A1-1BC38D262D39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9AB24512-4140-4610-A045-262A9BBC5F9A}" type="pres">
      <dgm:prSet presAssocID="{7A757440-A925-4B0C-8BC7-0C9625AD68A1}" presName="spacer" presStyleCnt="0"/>
      <dgm:spPr/>
    </dgm:pt>
    <dgm:pt modelId="{34F6878C-7EDF-4161-B096-B77895FB8D57}" type="pres">
      <dgm:prSet presAssocID="{F99BBB6D-2E6F-4351-996B-AF6FD09810EC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1660ED58-1C5C-4868-8BFC-62C75F2E6D43}" type="pres">
      <dgm:prSet presAssocID="{89DA4322-8D40-4B8A-B3AA-1B30E483C4DB}" presName="spacer" presStyleCnt="0"/>
      <dgm:spPr/>
    </dgm:pt>
    <dgm:pt modelId="{B7C0CAAB-1DAA-490E-A547-3ADFE08CA9F5}" type="pres">
      <dgm:prSet presAssocID="{BE581782-DD54-427C-B137-EF70F72EFDD9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67D6E74C-92DC-4685-9F7C-489CCBEA3BD4}" type="pres">
      <dgm:prSet presAssocID="{9153F1FB-06FF-4045-9E34-68DDA3CBBA57}" presName="spacer" presStyleCnt="0"/>
      <dgm:spPr/>
    </dgm:pt>
    <dgm:pt modelId="{28A56206-BF75-4DA9-8888-DCF503C2D757}" type="pres">
      <dgm:prSet presAssocID="{DF784416-D114-47EC-90A4-DD2A9D019514}" presName="parentText" presStyleLbl="node1" presStyleIdx="5" presStyleCnt="7" custLinFactY="1156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D5A806A7-5446-4C97-B86F-26418A419EE4}" type="pres">
      <dgm:prSet presAssocID="{FB261995-FAC5-40C2-AF33-751F87F13225}" presName="spacer" presStyleCnt="0"/>
      <dgm:spPr/>
    </dgm:pt>
    <dgm:pt modelId="{BB54BDB5-4D57-4A8B-A612-9DD83445DD99}" type="pres">
      <dgm:prSet presAssocID="{1804911F-6997-4753-9731-1F32B8C606C9}" presName="parentText" presStyleLbl="node1" presStyleIdx="6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</dgm:ptLst>
  <dgm:cxnLst>
    <dgm:cxn modelId="{D0E90EB4-3DA8-4E28-8C4F-6AC05A0A0316}" srcId="{9B21AED9-85D7-4A2E-B307-C2B02390F67F}" destId="{B3064E9E-FC90-48E0-AE51-4E7A8814D487}" srcOrd="1" destOrd="0" parTransId="{45E117D0-6E8A-4D9B-AAF0-6B0D6C5702A2}" sibTransId="{46C41422-A5F3-4037-B77B-D805CDEF0EE3}"/>
    <dgm:cxn modelId="{74F5F1AE-B364-4EEB-B26E-F87CE6881CD7}" type="presOf" srcId="{5EAD960A-2B32-4123-97A1-1BC38D262D39}" destId="{E49AA7FE-F7E0-4876-B4EB-895ABEC28B5F}" srcOrd="0" destOrd="0" presId="urn:microsoft.com/office/officeart/2005/8/layout/vList2"/>
    <dgm:cxn modelId="{0E49092D-DD4F-4405-A9CA-EB7419790A74}" type="presOf" srcId="{B3064E9E-FC90-48E0-AE51-4E7A8814D487}" destId="{0131051E-2031-430D-92B1-33965F8841B5}" srcOrd="0" destOrd="0" presId="urn:microsoft.com/office/officeart/2005/8/layout/vList2"/>
    <dgm:cxn modelId="{C3CA8C2E-50B6-4CCB-BA83-776D08232E29}" srcId="{9B21AED9-85D7-4A2E-B307-C2B02390F67F}" destId="{F99BBB6D-2E6F-4351-996B-AF6FD09810EC}" srcOrd="3" destOrd="0" parTransId="{74CC0BEC-71BC-43E0-8B22-D2F803E4D4E0}" sibTransId="{89DA4322-8D40-4B8A-B3AA-1B30E483C4DB}"/>
    <dgm:cxn modelId="{FAD437DD-A08C-4F24-97C6-C50866875D7D}" srcId="{9B21AED9-85D7-4A2E-B307-C2B02390F67F}" destId="{5EAD960A-2B32-4123-97A1-1BC38D262D39}" srcOrd="2" destOrd="0" parTransId="{0211FE52-2838-4093-8FE1-6ECC826CD2AF}" sibTransId="{7A757440-A925-4B0C-8BC7-0C9625AD68A1}"/>
    <dgm:cxn modelId="{470209E5-48EC-4A90-889B-4D8BFB9B1BE2}" type="presOf" srcId="{BE581782-DD54-427C-B137-EF70F72EFDD9}" destId="{B7C0CAAB-1DAA-490E-A547-3ADFE08CA9F5}" srcOrd="0" destOrd="0" presId="urn:microsoft.com/office/officeart/2005/8/layout/vList2"/>
    <dgm:cxn modelId="{9EE3102B-2AA9-44C3-A09C-93F3AA80DA6A}" srcId="{9B21AED9-85D7-4A2E-B307-C2B02390F67F}" destId="{BE581782-DD54-427C-B137-EF70F72EFDD9}" srcOrd="4" destOrd="0" parTransId="{EC1C9305-A2D7-46BE-8CAD-076FB764F731}" sibTransId="{9153F1FB-06FF-4045-9E34-68DDA3CBBA57}"/>
    <dgm:cxn modelId="{38B69C5F-B221-487E-B1AD-1638D85C9C63}" type="presOf" srcId="{1804911F-6997-4753-9731-1F32B8C606C9}" destId="{BB54BDB5-4D57-4A8B-A612-9DD83445DD99}" srcOrd="0" destOrd="0" presId="urn:microsoft.com/office/officeart/2005/8/layout/vList2"/>
    <dgm:cxn modelId="{7E3617EF-AFFE-49CB-8D3A-175DA4A54FB1}" type="presOf" srcId="{D5BB7C51-3925-487A-99AB-EAA9171BF631}" destId="{438F925C-98B1-4304-A864-7405D85F7862}" srcOrd="0" destOrd="0" presId="urn:microsoft.com/office/officeart/2005/8/layout/vList2"/>
    <dgm:cxn modelId="{64E996C1-2D49-403F-B25C-DAB50A417453}" type="presOf" srcId="{9B21AED9-85D7-4A2E-B307-C2B02390F67F}" destId="{3704AC37-C835-430F-B77F-25AF0D3983D6}" srcOrd="0" destOrd="0" presId="urn:microsoft.com/office/officeart/2005/8/layout/vList2"/>
    <dgm:cxn modelId="{8E2861F4-FB8C-411A-BC1A-F3705987CC39}" srcId="{9B21AED9-85D7-4A2E-B307-C2B02390F67F}" destId="{DF784416-D114-47EC-90A4-DD2A9D019514}" srcOrd="5" destOrd="0" parTransId="{7357B12E-3F09-4081-968E-2C38D865EA2D}" sibTransId="{FB261995-FAC5-40C2-AF33-751F87F13225}"/>
    <dgm:cxn modelId="{DDEDED99-6AB0-4287-A183-04366E949AB7}" type="presOf" srcId="{F99BBB6D-2E6F-4351-996B-AF6FD09810EC}" destId="{34F6878C-7EDF-4161-B096-B77895FB8D57}" srcOrd="0" destOrd="0" presId="urn:microsoft.com/office/officeart/2005/8/layout/vList2"/>
    <dgm:cxn modelId="{45CAF8F3-36E8-47B3-AA9D-10D87F733DA1}" type="presOf" srcId="{DF784416-D114-47EC-90A4-DD2A9D019514}" destId="{28A56206-BF75-4DA9-8888-DCF503C2D757}" srcOrd="0" destOrd="0" presId="urn:microsoft.com/office/officeart/2005/8/layout/vList2"/>
    <dgm:cxn modelId="{EC20505B-0D6F-4252-81A5-14EA196D1DC8}" srcId="{9B21AED9-85D7-4A2E-B307-C2B02390F67F}" destId="{D5BB7C51-3925-487A-99AB-EAA9171BF631}" srcOrd="0" destOrd="0" parTransId="{D14B16F3-5E21-4702-AB4B-656BFDAA3B5B}" sibTransId="{BB974E2E-418D-4C70-9F3B-FD1F13AB2991}"/>
    <dgm:cxn modelId="{F9EFEC08-5389-43C1-ACF1-FCF4922F2DDA}" srcId="{9B21AED9-85D7-4A2E-B307-C2B02390F67F}" destId="{1804911F-6997-4753-9731-1F32B8C606C9}" srcOrd="6" destOrd="0" parTransId="{9788D5B5-B2E6-4C0E-B20E-3B2344CD3647}" sibTransId="{A42EF962-165C-4054-9F92-817CDFCE6AE4}"/>
    <dgm:cxn modelId="{BA869520-BB97-48A1-A961-CC035D3677B9}" type="presParOf" srcId="{3704AC37-C835-430F-B77F-25AF0D3983D6}" destId="{438F925C-98B1-4304-A864-7405D85F7862}" srcOrd="0" destOrd="0" presId="urn:microsoft.com/office/officeart/2005/8/layout/vList2"/>
    <dgm:cxn modelId="{DC817FEF-3675-4213-9D4F-B73A4FF5DD47}" type="presParOf" srcId="{3704AC37-C835-430F-B77F-25AF0D3983D6}" destId="{D4F07A0F-E026-446E-9E3D-5565AB349448}" srcOrd="1" destOrd="0" presId="urn:microsoft.com/office/officeart/2005/8/layout/vList2"/>
    <dgm:cxn modelId="{37F3E5A4-947C-4E67-8501-EB472A08D43D}" type="presParOf" srcId="{3704AC37-C835-430F-B77F-25AF0D3983D6}" destId="{0131051E-2031-430D-92B1-33965F8841B5}" srcOrd="2" destOrd="0" presId="urn:microsoft.com/office/officeart/2005/8/layout/vList2"/>
    <dgm:cxn modelId="{37526106-533D-4241-A692-EC7AD7E1AD76}" type="presParOf" srcId="{3704AC37-C835-430F-B77F-25AF0D3983D6}" destId="{60E37349-4498-40D9-A477-50553E8FA75B}" srcOrd="3" destOrd="0" presId="urn:microsoft.com/office/officeart/2005/8/layout/vList2"/>
    <dgm:cxn modelId="{7BF5F252-6B43-41E9-B872-50E693981C21}" type="presParOf" srcId="{3704AC37-C835-430F-B77F-25AF0D3983D6}" destId="{E49AA7FE-F7E0-4876-B4EB-895ABEC28B5F}" srcOrd="4" destOrd="0" presId="urn:microsoft.com/office/officeart/2005/8/layout/vList2"/>
    <dgm:cxn modelId="{A74BBB0C-987E-4126-9B54-301D59347B88}" type="presParOf" srcId="{3704AC37-C835-430F-B77F-25AF0D3983D6}" destId="{9AB24512-4140-4610-A045-262A9BBC5F9A}" srcOrd="5" destOrd="0" presId="urn:microsoft.com/office/officeart/2005/8/layout/vList2"/>
    <dgm:cxn modelId="{13835650-9673-44F0-90FA-56D66BA753A6}" type="presParOf" srcId="{3704AC37-C835-430F-B77F-25AF0D3983D6}" destId="{34F6878C-7EDF-4161-B096-B77895FB8D57}" srcOrd="6" destOrd="0" presId="urn:microsoft.com/office/officeart/2005/8/layout/vList2"/>
    <dgm:cxn modelId="{92D93725-D4E3-4D5B-8964-7EEDD86A46BD}" type="presParOf" srcId="{3704AC37-C835-430F-B77F-25AF0D3983D6}" destId="{1660ED58-1C5C-4868-8BFC-62C75F2E6D43}" srcOrd="7" destOrd="0" presId="urn:microsoft.com/office/officeart/2005/8/layout/vList2"/>
    <dgm:cxn modelId="{79D3E3A3-EE4A-462A-844C-03F50A79C59F}" type="presParOf" srcId="{3704AC37-C835-430F-B77F-25AF0D3983D6}" destId="{B7C0CAAB-1DAA-490E-A547-3ADFE08CA9F5}" srcOrd="8" destOrd="0" presId="urn:microsoft.com/office/officeart/2005/8/layout/vList2"/>
    <dgm:cxn modelId="{91909564-55A7-46B6-8CB5-E82D5272F4B1}" type="presParOf" srcId="{3704AC37-C835-430F-B77F-25AF0D3983D6}" destId="{67D6E74C-92DC-4685-9F7C-489CCBEA3BD4}" srcOrd="9" destOrd="0" presId="urn:microsoft.com/office/officeart/2005/8/layout/vList2"/>
    <dgm:cxn modelId="{1D4FCFCD-5E9C-425C-9A9B-41B08EBC6BDB}" type="presParOf" srcId="{3704AC37-C835-430F-B77F-25AF0D3983D6}" destId="{28A56206-BF75-4DA9-8888-DCF503C2D757}" srcOrd="10" destOrd="0" presId="urn:microsoft.com/office/officeart/2005/8/layout/vList2"/>
    <dgm:cxn modelId="{FA88CC7F-E662-48C5-B1A8-F92CBB3F5EB1}" type="presParOf" srcId="{3704AC37-C835-430F-B77F-25AF0D3983D6}" destId="{D5A806A7-5446-4C97-B86F-26418A419EE4}" srcOrd="11" destOrd="0" presId="urn:microsoft.com/office/officeart/2005/8/layout/vList2"/>
    <dgm:cxn modelId="{A81E9052-C8E8-4A01-BE8F-E68352C5BA77}" type="presParOf" srcId="{3704AC37-C835-430F-B77F-25AF0D3983D6}" destId="{BB54BDB5-4D57-4A8B-A612-9DD83445DD99}" srcOrd="12" destOrd="0" presId="urn:microsoft.com/office/officeart/2005/8/layout/vList2"/>
  </dgm:cxnLst>
  <dgm:bg/>
  <dgm:whole>
    <a:ln>
      <a:noFill/>
    </a:ln>
  </dgm:whole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B21AED9-85D7-4A2E-B307-C2B02390F67F}" type="doc">
      <dgm:prSet loTypeId="urn:microsoft.com/office/officeart/2005/8/layout/vList2" loCatId="list" qsTypeId="urn:microsoft.com/office/officeart/2005/8/quickstyle/3d2" qsCatId="3D" csTypeId="urn:microsoft.com/office/officeart/2005/8/colors/accent6_2" csCatId="accent6" phldr="1"/>
      <dgm:spPr/>
      <dgm:t>
        <a:bodyPr/>
        <a:lstStyle/>
        <a:p>
          <a:endParaRPr lang="es-ES_tradnl"/>
        </a:p>
      </dgm:t>
    </dgm:pt>
    <dgm:pt modelId="{D5BB7C51-3925-487A-99AB-EAA9171BF631}">
      <dgm:prSet custT="1"/>
      <dgm:spPr/>
      <dgm:t>
        <a:bodyPr/>
        <a:lstStyle/>
        <a:p>
          <a:pPr rtl="0"/>
          <a:r>
            <a:rPr lang="pt-BR" sz="1600" b="0" i="0" baseline="0" dirty="0" smtClean="0">
              <a:latin typeface="Calibri" pitchFamily="34" charset="0"/>
            </a:rPr>
            <a:t>Velocidade comercial:</a:t>
          </a:r>
          <a:r>
            <a:rPr lang="pt-BR" sz="1600" b="0" i="0" dirty="0" smtClean="0">
              <a:latin typeface="Calibri" pitchFamily="34" charset="0"/>
            </a:rPr>
            <a:t> 160 km/h</a:t>
          </a:r>
          <a:endParaRPr lang="es-ES_tradnl" sz="1600" dirty="0">
            <a:latin typeface="Calibri" pitchFamily="34" charset="0"/>
          </a:endParaRPr>
        </a:p>
      </dgm:t>
    </dgm:pt>
    <dgm:pt modelId="{D14B16F3-5E21-4702-AB4B-656BFDAA3B5B}" type="parTrans" cxnId="{EC20505B-0D6F-4252-81A5-14EA196D1DC8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BB974E2E-418D-4C70-9F3B-FD1F13AB2991}" type="sibTrans" cxnId="{EC20505B-0D6F-4252-81A5-14EA196D1DC8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B3064E9E-FC90-48E0-AE51-4E7A8814D487}">
      <dgm:prSet custT="1"/>
      <dgm:spPr/>
      <dgm:t>
        <a:bodyPr/>
        <a:lstStyle/>
        <a:p>
          <a:pPr rtl="0"/>
          <a:r>
            <a:rPr lang="pt-BR" sz="1600" baseline="0" dirty="0" smtClean="0">
              <a:latin typeface="Calibri" pitchFamily="34" charset="0"/>
            </a:rPr>
            <a:t>Cliente: </a:t>
          </a:r>
          <a:r>
            <a:rPr kumimoji="0" lang="es-ES" sz="1600" b="0" dirty="0" err="1" smtClean="0">
              <a:solidFill>
                <a:schemeClr val="bg1"/>
              </a:solidFill>
              <a:latin typeface="Calibri" pitchFamily="34" charset="0"/>
            </a:rPr>
            <a:t>Regione</a:t>
          </a:r>
          <a:r>
            <a:rPr kumimoji="0" lang="es-ES" sz="1600" b="0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kumimoji="0" lang="es-ES" sz="1600" b="0" dirty="0" err="1" smtClean="0">
              <a:solidFill>
                <a:schemeClr val="bg1"/>
              </a:solidFill>
              <a:latin typeface="Calibri" pitchFamily="34" charset="0"/>
            </a:rPr>
            <a:t>Autonoma</a:t>
          </a:r>
          <a:r>
            <a:rPr kumimoji="0" lang="es-ES" sz="1600" b="0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kumimoji="0" lang="es-ES" sz="1600" b="0" dirty="0" err="1" smtClean="0">
              <a:solidFill>
                <a:schemeClr val="bg1"/>
              </a:solidFill>
              <a:latin typeface="Calibri" pitchFamily="34" charset="0"/>
            </a:rPr>
            <a:t>della</a:t>
          </a:r>
          <a:r>
            <a:rPr kumimoji="0" lang="es-ES" sz="1600" b="0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kumimoji="0" lang="es-ES" sz="1600" b="0" dirty="0" err="1" smtClean="0">
              <a:solidFill>
                <a:schemeClr val="bg1"/>
              </a:solidFill>
              <a:latin typeface="Calibri" pitchFamily="34" charset="0"/>
            </a:rPr>
            <a:t>Sardegna</a:t>
          </a:r>
          <a:endParaRPr lang="es-ES" sz="1600" dirty="0">
            <a:solidFill>
              <a:schemeClr val="bg1"/>
            </a:solidFill>
            <a:latin typeface="Calibri" pitchFamily="34" charset="0"/>
          </a:endParaRPr>
        </a:p>
      </dgm:t>
    </dgm:pt>
    <dgm:pt modelId="{45E117D0-6E8A-4D9B-AAF0-6B0D6C5702A2}" type="parTrans" cxnId="{D0E90EB4-3DA8-4E28-8C4F-6AC05A0A0316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46C41422-A5F3-4037-B77B-D805CDEF0EE3}" type="sibTrans" cxnId="{D0E90EB4-3DA8-4E28-8C4F-6AC05A0A0316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5EAD960A-2B32-4123-97A1-1BC38D262D39}">
      <dgm:prSet custT="1"/>
      <dgm:spPr/>
      <dgm:t>
        <a:bodyPr/>
        <a:lstStyle/>
        <a:p>
          <a:pPr rtl="0"/>
          <a:r>
            <a:rPr lang="es-ES" sz="1600" dirty="0" smtClean="0">
              <a:latin typeface="Calibri" pitchFamily="34" charset="0"/>
            </a:rPr>
            <a:t>País: </a:t>
          </a:r>
          <a:r>
            <a:rPr lang="es-ES" sz="1600" dirty="0" err="1" smtClean="0">
              <a:latin typeface="Calibri" pitchFamily="34" charset="0"/>
            </a:rPr>
            <a:t>Itália</a:t>
          </a:r>
          <a:endParaRPr lang="es-ES" sz="1600" dirty="0" smtClean="0">
            <a:latin typeface="Calibri" pitchFamily="34" charset="0"/>
          </a:endParaRPr>
        </a:p>
      </dgm:t>
    </dgm:pt>
    <dgm:pt modelId="{0211FE52-2838-4093-8FE1-6ECC826CD2AF}" type="parTrans" cxnId="{FAD437DD-A08C-4F24-97C6-C50866875D7D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7A757440-A925-4B0C-8BC7-0C9625AD68A1}" type="sibTrans" cxnId="{FAD437DD-A08C-4F24-97C6-C50866875D7D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F99BBB6D-2E6F-4351-996B-AF6FD09810EC}">
      <dgm:prSet custT="1"/>
      <dgm:spPr/>
      <dgm:t>
        <a:bodyPr/>
        <a:lstStyle/>
        <a:p>
          <a:pPr rtl="0"/>
          <a:r>
            <a:rPr lang="pt-BR" sz="1600" b="0" i="0" baseline="0" dirty="0" smtClean="0">
              <a:latin typeface="Calibri" pitchFamily="34" charset="0"/>
            </a:rPr>
            <a:t>Pedido: 15 trens de 3 carros</a:t>
          </a:r>
          <a:endParaRPr lang="es-ES_tradnl" sz="1600" dirty="0">
            <a:latin typeface="Calibri" pitchFamily="34" charset="0"/>
          </a:endParaRPr>
        </a:p>
      </dgm:t>
    </dgm:pt>
    <dgm:pt modelId="{74CC0BEC-71BC-43E0-8B22-D2F803E4D4E0}" type="parTrans" cxnId="{C3CA8C2E-50B6-4CCB-BA83-776D08232E2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89DA4322-8D40-4B8A-B3AA-1B30E483C4DB}" type="sibTrans" cxnId="{C3CA8C2E-50B6-4CCB-BA83-776D08232E2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BE581782-DD54-427C-B137-EF70F72EFDD9}">
      <dgm:prSet custT="1"/>
      <dgm:spPr/>
      <dgm:t>
        <a:bodyPr/>
        <a:lstStyle/>
        <a:p>
          <a:pPr rtl="0"/>
          <a:r>
            <a:rPr lang="pt-BR" sz="1600" dirty="0" smtClean="0">
              <a:latin typeface="Calibri" pitchFamily="34" charset="0"/>
            </a:rPr>
            <a:t>Configuração: </a:t>
          </a:r>
          <a:r>
            <a:rPr lang="pt-BR" sz="1600" b="0" i="0" baseline="0" dirty="0" smtClean="0">
              <a:latin typeface="Calibri" pitchFamily="34" charset="0"/>
            </a:rPr>
            <a:t>CMC+CR+CMC</a:t>
          </a:r>
          <a:endParaRPr lang="es-ES_tradnl" sz="1600" dirty="0">
            <a:latin typeface="Calibri" pitchFamily="34" charset="0"/>
          </a:endParaRPr>
        </a:p>
      </dgm:t>
    </dgm:pt>
    <dgm:pt modelId="{EC1C9305-A2D7-46BE-8CAD-076FB764F731}" type="parTrans" cxnId="{9EE3102B-2AA9-44C3-A09C-93F3AA80DA6A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9153F1FB-06FF-4045-9E34-68DDA3CBBA57}" type="sibTrans" cxnId="{9EE3102B-2AA9-44C3-A09C-93F3AA80DA6A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DF784416-D114-47EC-90A4-DD2A9D019514}">
      <dgm:prSet custT="1"/>
      <dgm:spPr/>
      <dgm:t>
        <a:bodyPr/>
        <a:lstStyle/>
        <a:p>
          <a:pPr rtl="0"/>
          <a:r>
            <a:rPr lang="pt-BR" sz="1600" b="0" i="0" baseline="0" dirty="0" smtClean="0">
              <a:latin typeface="Calibri" pitchFamily="34" charset="0"/>
            </a:rPr>
            <a:t>Entregas: 2012-2013</a:t>
          </a:r>
          <a:endParaRPr lang="pt-BR" sz="1600" b="0" i="0" baseline="0" dirty="0">
            <a:latin typeface="Calibri" pitchFamily="34" charset="0"/>
          </a:endParaRPr>
        </a:p>
      </dgm:t>
    </dgm:pt>
    <dgm:pt modelId="{FB261995-FAC5-40C2-AF33-751F87F13225}" type="sibTrans" cxnId="{8E2861F4-FB8C-411A-BC1A-F3705987CC3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7357B12E-3F09-4081-968E-2C38D865EA2D}" type="parTrans" cxnId="{8E2861F4-FB8C-411A-BC1A-F3705987CC3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BFB3C11E-A864-4862-98BC-F727A30D8F85}">
      <dgm:prSet custT="1"/>
      <dgm:spPr/>
      <dgm:t>
        <a:bodyPr/>
        <a:lstStyle/>
        <a:p>
          <a:r>
            <a:rPr lang="pt-BR" sz="1600" dirty="0" smtClean="0">
              <a:latin typeface="Calibri" pitchFamily="34" charset="0"/>
            </a:rPr>
            <a:t>Equipado com Sistema SIBI</a:t>
          </a:r>
          <a:endParaRPr lang="es-ES_tradnl" sz="1600" dirty="0">
            <a:latin typeface="Calibri" pitchFamily="34" charset="0"/>
          </a:endParaRPr>
        </a:p>
      </dgm:t>
    </dgm:pt>
    <dgm:pt modelId="{004B65C6-1393-4847-9207-5B9D6799E2A3}" type="parTrans" cxnId="{E236D0B8-1D2D-4E2E-87C1-14A311633AE9}">
      <dgm:prSet/>
      <dgm:spPr/>
      <dgm:t>
        <a:bodyPr/>
        <a:lstStyle/>
        <a:p>
          <a:endParaRPr lang="es-ES_tradnl"/>
        </a:p>
      </dgm:t>
    </dgm:pt>
    <dgm:pt modelId="{BBD692CC-6EB0-4B17-AED4-D6A64F2064CA}" type="sibTrans" cxnId="{E236D0B8-1D2D-4E2E-87C1-14A311633AE9}">
      <dgm:prSet/>
      <dgm:spPr/>
      <dgm:t>
        <a:bodyPr/>
        <a:lstStyle/>
        <a:p>
          <a:endParaRPr lang="es-ES_tradnl"/>
        </a:p>
      </dgm:t>
    </dgm:pt>
    <dgm:pt modelId="{3704AC37-C835-430F-B77F-25AF0D3983D6}" type="pres">
      <dgm:prSet presAssocID="{9B21AED9-85D7-4A2E-B307-C2B02390F67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_tradnl"/>
        </a:p>
      </dgm:t>
    </dgm:pt>
    <dgm:pt modelId="{438F925C-98B1-4304-A864-7405D85F7862}" type="pres">
      <dgm:prSet presAssocID="{D5BB7C51-3925-487A-99AB-EAA9171BF631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D4F07A0F-E026-446E-9E3D-5565AB349448}" type="pres">
      <dgm:prSet presAssocID="{BB974E2E-418D-4C70-9F3B-FD1F13AB2991}" presName="spacer" presStyleCnt="0"/>
      <dgm:spPr/>
    </dgm:pt>
    <dgm:pt modelId="{0131051E-2031-430D-92B1-33965F8841B5}" type="pres">
      <dgm:prSet presAssocID="{B3064E9E-FC90-48E0-AE51-4E7A8814D487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60E37349-4498-40D9-A477-50553E8FA75B}" type="pres">
      <dgm:prSet presAssocID="{46C41422-A5F3-4037-B77B-D805CDEF0EE3}" presName="spacer" presStyleCnt="0"/>
      <dgm:spPr/>
    </dgm:pt>
    <dgm:pt modelId="{E49AA7FE-F7E0-4876-B4EB-895ABEC28B5F}" type="pres">
      <dgm:prSet presAssocID="{5EAD960A-2B32-4123-97A1-1BC38D262D39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9AB24512-4140-4610-A045-262A9BBC5F9A}" type="pres">
      <dgm:prSet presAssocID="{7A757440-A925-4B0C-8BC7-0C9625AD68A1}" presName="spacer" presStyleCnt="0"/>
      <dgm:spPr/>
    </dgm:pt>
    <dgm:pt modelId="{34F6878C-7EDF-4161-B096-B77895FB8D57}" type="pres">
      <dgm:prSet presAssocID="{F99BBB6D-2E6F-4351-996B-AF6FD09810EC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1660ED58-1C5C-4868-8BFC-62C75F2E6D43}" type="pres">
      <dgm:prSet presAssocID="{89DA4322-8D40-4B8A-B3AA-1B30E483C4DB}" presName="spacer" presStyleCnt="0"/>
      <dgm:spPr/>
    </dgm:pt>
    <dgm:pt modelId="{B7C0CAAB-1DAA-490E-A547-3ADFE08CA9F5}" type="pres">
      <dgm:prSet presAssocID="{BE581782-DD54-427C-B137-EF70F72EFDD9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67D6E74C-92DC-4685-9F7C-489CCBEA3BD4}" type="pres">
      <dgm:prSet presAssocID="{9153F1FB-06FF-4045-9E34-68DDA3CBBA57}" presName="spacer" presStyleCnt="0"/>
      <dgm:spPr/>
    </dgm:pt>
    <dgm:pt modelId="{27C42F94-992C-4E86-94FB-DBFB01967683}" type="pres">
      <dgm:prSet presAssocID="{BFB3C11E-A864-4862-98BC-F727A30D8F85}" presName="parentText" presStyleLbl="node1" presStyleIdx="5" presStyleCnt="7" custLinFactY="79969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BF4C6E84-6B98-4705-A3D3-5E9A9A628CDF}" type="pres">
      <dgm:prSet presAssocID="{BBD692CC-6EB0-4B17-AED4-D6A64F2064CA}" presName="spacer" presStyleCnt="0"/>
      <dgm:spPr/>
    </dgm:pt>
    <dgm:pt modelId="{28A56206-BF75-4DA9-8888-DCF503C2D757}" type="pres">
      <dgm:prSet presAssocID="{DF784416-D114-47EC-90A4-DD2A9D019514}" presName="parentText" presStyleLbl="node1" presStyleIdx="6" presStyleCnt="7" custLinFactY="-113084" custLinFactNeighborX="-1804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</dgm:ptLst>
  <dgm:cxnLst>
    <dgm:cxn modelId="{B57145CB-DC88-41C5-8E4E-9B6B17BF795E}" type="presOf" srcId="{BFB3C11E-A864-4862-98BC-F727A30D8F85}" destId="{27C42F94-992C-4E86-94FB-DBFB01967683}" srcOrd="0" destOrd="0" presId="urn:microsoft.com/office/officeart/2005/8/layout/vList2"/>
    <dgm:cxn modelId="{C3CA8C2E-50B6-4CCB-BA83-776D08232E29}" srcId="{9B21AED9-85D7-4A2E-B307-C2B02390F67F}" destId="{F99BBB6D-2E6F-4351-996B-AF6FD09810EC}" srcOrd="3" destOrd="0" parTransId="{74CC0BEC-71BC-43E0-8B22-D2F803E4D4E0}" sibTransId="{89DA4322-8D40-4B8A-B3AA-1B30E483C4DB}"/>
    <dgm:cxn modelId="{E236D0B8-1D2D-4E2E-87C1-14A311633AE9}" srcId="{9B21AED9-85D7-4A2E-B307-C2B02390F67F}" destId="{BFB3C11E-A864-4862-98BC-F727A30D8F85}" srcOrd="5" destOrd="0" parTransId="{004B65C6-1393-4847-9207-5B9D6799E2A3}" sibTransId="{BBD692CC-6EB0-4B17-AED4-D6A64F2064CA}"/>
    <dgm:cxn modelId="{A0F66F45-B4C2-48DB-885D-4DA7DF86EA8D}" type="presOf" srcId="{B3064E9E-FC90-48E0-AE51-4E7A8814D487}" destId="{0131051E-2031-430D-92B1-33965F8841B5}" srcOrd="0" destOrd="0" presId="urn:microsoft.com/office/officeart/2005/8/layout/vList2"/>
    <dgm:cxn modelId="{D0E90EB4-3DA8-4E28-8C4F-6AC05A0A0316}" srcId="{9B21AED9-85D7-4A2E-B307-C2B02390F67F}" destId="{B3064E9E-FC90-48E0-AE51-4E7A8814D487}" srcOrd="1" destOrd="0" parTransId="{45E117D0-6E8A-4D9B-AAF0-6B0D6C5702A2}" sibTransId="{46C41422-A5F3-4037-B77B-D805CDEF0EE3}"/>
    <dgm:cxn modelId="{9EE3102B-2AA9-44C3-A09C-93F3AA80DA6A}" srcId="{9B21AED9-85D7-4A2E-B307-C2B02390F67F}" destId="{BE581782-DD54-427C-B137-EF70F72EFDD9}" srcOrd="4" destOrd="0" parTransId="{EC1C9305-A2D7-46BE-8CAD-076FB764F731}" sibTransId="{9153F1FB-06FF-4045-9E34-68DDA3CBBA57}"/>
    <dgm:cxn modelId="{D24DD04B-9EB8-4841-BC5A-E18566F5D3CA}" type="presOf" srcId="{5EAD960A-2B32-4123-97A1-1BC38D262D39}" destId="{E49AA7FE-F7E0-4876-B4EB-895ABEC28B5F}" srcOrd="0" destOrd="0" presId="urn:microsoft.com/office/officeart/2005/8/layout/vList2"/>
    <dgm:cxn modelId="{745741A7-2F2F-44C4-BEB1-27C85EA97DC7}" type="presOf" srcId="{DF784416-D114-47EC-90A4-DD2A9D019514}" destId="{28A56206-BF75-4DA9-8888-DCF503C2D757}" srcOrd="0" destOrd="0" presId="urn:microsoft.com/office/officeart/2005/8/layout/vList2"/>
    <dgm:cxn modelId="{FAD437DD-A08C-4F24-97C6-C50866875D7D}" srcId="{9B21AED9-85D7-4A2E-B307-C2B02390F67F}" destId="{5EAD960A-2B32-4123-97A1-1BC38D262D39}" srcOrd="2" destOrd="0" parTransId="{0211FE52-2838-4093-8FE1-6ECC826CD2AF}" sibTransId="{7A757440-A925-4B0C-8BC7-0C9625AD68A1}"/>
    <dgm:cxn modelId="{CE79923A-9CEB-4C7E-A3BB-7F07BA10E8DE}" type="presOf" srcId="{F99BBB6D-2E6F-4351-996B-AF6FD09810EC}" destId="{34F6878C-7EDF-4161-B096-B77895FB8D57}" srcOrd="0" destOrd="0" presId="urn:microsoft.com/office/officeart/2005/8/layout/vList2"/>
    <dgm:cxn modelId="{8E2861F4-FB8C-411A-BC1A-F3705987CC39}" srcId="{9B21AED9-85D7-4A2E-B307-C2B02390F67F}" destId="{DF784416-D114-47EC-90A4-DD2A9D019514}" srcOrd="6" destOrd="0" parTransId="{7357B12E-3F09-4081-968E-2C38D865EA2D}" sibTransId="{FB261995-FAC5-40C2-AF33-751F87F13225}"/>
    <dgm:cxn modelId="{817A3760-DAAA-466F-979D-371FD839E3FE}" type="presOf" srcId="{BE581782-DD54-427C-B137-EF70F72EFDD9}" destId="{B7C0CAAB-1DAA-490E-A547-3ADFE08CA9F5}" srcOrd="0" destOrd="0" presId="urn:microsoft.com/office/officeart/2005/8/layout/vList2"/>
    <dgm:cxn modelId="{22D69CB7-D9CF-4A5C-8417-9B8C865D3DE3}" type="presOf" srcId="{D5BB7C51-3925-487A-99AB-EAA9171BF631}" destId="{438F925C-98B1-4304-A864-7405D85F7862}" srcOrd="0" destOrd="0" presId="urn:microsoft.com/office/officeart/2005/8/layout/vList2"/>
    <dgm:cxn modelId="{CA6F01CD-D218-40D6-8814-C4355650696B}" type="presOf" srcId="{9B21AED9-85D7-4A2E-B307-C2B02390F67F}" destId="{3704AC37-C835-430F-B77F-25AF0D3983D6}" srcOrd="0" destOrd="0" presId="urn:microsoft.com/office/officeart/2005/8/layout/vList2"/>
    <dgm:cxn modelId="{EC20505B-0D6F-4252-81A5-14EA196D1DC8}" srcId="{9B21AED9-85D7-4A2E-B307-C2B02390F67F}" destId="{D5BB7C51-3925-487A-99AB-EAA9171BF631}" srcOrd="0" destOrd="0" parTransId="{D14B16F3-5E21-4702-AB4B-656BFDAA3B5B}" sibTransId="{BB974E2E-418D-4C70-9F3B-FD1F13AB2991}"/>
    <dgm:cxn modelId="{F94A70AA-73D9-43C6-87D5-EAF0E53097EA}" type="presParOf" srcId="{3704AC37-C835-430F-B77F-25AF0D3983D6}" destId="{438F925C-98B1-4304-A864-7405D85F7862}" srcOrd="0" destOrd="0" presId="urn:microsoft.com/office/officeart/2005/8/layout/vList2"/>
    <dgm:cxn modelId="{5ABD71EC-8371-4E62-AC7E-C02505EBE798}" type="presParOf" srcId="{3704AC37-C835-430F-B77F-25AF0D3983D6}" destId="{D4F07A0F-E026-446E-9E3D-5565AB349448}" srcOrd="1" destOrd="0" presId="urn:microsoft.com/office/officeart/2005/8/layout/vList2"/>
    <dgm:cxn modelId="{D8FEF0B0-6BC1-4965-B128-DCEF658B4196}" type="presParOf" srcId="{3704AC37-C835-430F-B77F-25AF0D3983D6}" destId="{0131051E-2031-430D-92B1-33965F8841B5}" srcOrd="2" destOrd="0" presId="urn:microsoft.com/office/officeart/2005/8/layout/vList2"/>
    <dgm:cxn modelId="{53C2C70E-332A-45C9-9008-6BA4137EF53C}" type="presParOf" srcId="{3704AC37-C835-430F-B77F-25AF0D3983D6}" destId="{60E37349-4498-40D9-A477-50553E8FA75B}" srcOrd="3" destOrd="0" presId="urn:microsoft.com/office/officeart/2005/8/layout/vList2"/>
    <dgm:cxn modelId="{C9EA3B04-8109-4196-9B9B-CC0E17062261}" type="presParOf" srcId="{3704AC37-C835-430F-B77F-25AF0D3983D6}" destId="{E49AA7FE-F7E0-4876-B4EB-895ABEC28B5F}" srcOrd="4" destOrd="0" presId="urn:microsoft.com/office/officeart/2005/8/layout/vList2"/>
    <dgm:cxn modelId="{5AFFB817-D893-4761-A67B-07D66EF8F746}" type="presParOf" srcId="{3704AC37-C835-430F-B77F-25AF0D3983D6}" destId="{9AB24512-4140-4610-A045-262A9BBC5F9A}" srcOrd="5" destOrd="0" presId="urn:microsoft.com/office/officeart/2005/8/layout/vList2"/>
    <dgm:cxn modelId="{4B13C9E9-105E-49FE-A467-936FEF293B91}" type="presParOf" srcId="{3704AC37-C835-430F-B77F-25AF0D3983D6}" destId="{34F6878C-7EDF-4161-B096-B77895FB8D57}" srcOrd="6" destOrd="0" presId="urn:microsoft.com/office/officeart/2005/8/layout/vList2"/>
    <dgm:cxn modelId="{FE45CB72-CB98-467F-991F-402BA37488F0}" type="presParOf" srcId="{3704AC37-C835-430F-B77F-25AF0D3983D6}" destId="{1660ED58-1C5C-4868-8BFC-62C75F2E6D43}" srcOrd="7" destOrd="0" presId="urn:microsoft.com/office/officeart/2005/8/layout/vList2"/>
    <dgm:cxn modelId="{59DED65D-18C4-4B96-9F82-AB13A43B54FF}" type="presParOf" srcId="{3704AC37-C835-430F-B77F-25AF0D3983D6}" destId="{B7C0CAAB-1DAA-490E-A547-3ADFE08CA9F5}" srcOrd="8" destOrd="0" presId="urn:microsoft.com/office/officeart/2005/8/layout/vList2"/>
    <dgm:cxn modelId="{0C38059A-587F-45ED-8F38-C8677A2A8A3D}" type="presParOf" srcId="{3704AC37-C835-430F-B77F-25AF0D3983D6}" destId="{67D6E74C-92DC-4685-9F7C-489CCBEA3BD4}" srcOrd="9" destOrd="0" presId="urn:microsoft.com/office/officeart/2005/8/layout/vList2"/>
    <dgm:cxn modelId="{81A2784F-B55D-4407-B31A-A467FDA52629}" type="presParOf" srcId="{3704AC37-C835-430F-B77F-25AF0D3983D6}" destId="{27C42F94-992C-4E86-94FB-DBFB01967683}" srcOrd="10" destOrd="0" presId="urn:microsoft.com/office/officeart/2005/8/layout/vList2"/>
    <dgm:cxn modelId="{8BBED45C-5AFB-444D-A8B8-C688F821C05A}" type="presParOf" srcId="{3704AC37-C835-430F-B77F-25AF0D3983D6}" destId="{BF4C6E84-6B98-4705-A3D3-5E9A9A628CDF}" srcOrd="11" destOrd="0" presId="urn:microsoft.com/office/officeart/2005/8/layout/vList2"/>
    <dgm:cxn modelId="{6A7DF283-133D-411D-988D-9A85B2F7752D}" type="presParOf" srcId="{3704AC37-C835-430F-B77F-25AF0D3983D6}" destId="{28A56206-BF75-4DA9-8888-DCF503C2D757}" srcOrd="12" destOrd="0" presId="urn:microsoft.com/office/officeart/2005/8/layout/vList2"/>
  </dgm:cxnLst>
  <dgm:bg/>
  <dgm:whole>
    <a:ln>
      <a:noFill/>
    </a:ln>
  </dgm:whole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B21AED9-85D7-4A2E-B307-C2B02390F67F}" type="doc">
      <dgm:prSet loTypeId="urn:microsoft.com/office/officeart/2005/8/layout/vList2" loCatId="list" qsTypeId="urn:microsoft.com/office/officeart/2005/8/quickstyle/3d2" qsCatId="3D" csTypeId="urn:microsoft.com/office/officeart/2005/8/colors/accent6_2" csCatId="accent6" phldr="1"/>
      <dgm:spPr/>
      <dgm:t>
        <a:bodyPr/>
        <a:lstStyle/>
        <a:p>
          <a:endParaRPr lang="es-ES_tradnl"/>
        </a:p>
      </dgm:t>
    </dgm:pt>
    <dgm:pt modelId="{D5BB7C51-3925-487A-99AB-EAA9171BF631}">
      <dgm:prSet custT="1"/>
      <dgm:spPr/>
      <dgm:t>
        <a:bodyPr/>
        <a:lstStyle/>
        <a:p>
          <a:pPr rtl="0"/>
          <a:r>
            <a:rPr lang="pt-BR" sz="1600" b="0" i="0" baseline="0" dirty="0" smtClean="0">
              <a:latin typeface="Calibri" pitchFamily="34" charset="0"/>
            </a:rPr>
            <a:t>Velocidade comercial:</a:t>
          </a:r>
          <a:r>
            <a:rPr lang="pt-BR" sz="1600" b="0" i="0" dirty="0" smtClean="0">
              <a:latin typeface="Calibri" pitchFamily="34" charset="0"/>
            </a:rPr>
            <a:t> 160 km/h</a:t>
          </a:r>
          <a:endParaRPr lang="es-ES_tradnl" sz="1600" dirty="0">
            <a:latin typeface="Calibri" pitchFamily="34" charset="0"/>
          </a:endParaRPr>
        </a:p>
      </dgm:t>
    </dgm:pt>
    <dgm:pt modelId="{D14B16F3-5E21-4702-AB4B-656BFDAA3B5B}" type="parTrans" cxnId="{EC20505B-0D6F-4252-81A5-14EA196D1DC8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BB974E2E-418D-4C70-9F3B-FD1F13AB2991}" type="sibTrans" cxnId="{EC20505B-0D6F-4252-81A5-14EA196D1DC8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B3064E9E-FC90-48E0-AE51-4E7A8814D487}">
      <dgm:prSet custT="1"/>
      <dgm:spPr/>
      <dgm:t>
        <a:bodyPr/>
        <a:lstStyle/>
        <a:p>
          <a:pPr rtl="0"/>
          <a:r>
            <a:rPr lang="pt-BR" sz="1600" baseline="0" dirty="0" smtClean="0">
              <a:latin typeface="Calibri" pitchFamily="34" charset="0"/>
            </a:rPr>
            <a:t>Cliente: </a:t>
          </a:r>
          <a:r>
            <a:rPr lang="es-ES" sz="1600" dirty="0" smtClean="0">
              <a:latin typeface="Calibri" pitchFamily="34" charset="0"/>
            </a:rPr>
            <a:t>Renfe</a:t>
          </a:r>
          <a:endParaRPr lang="es-ES" sz="1600" dirty="0">
            <a:latin typeface="Calibri" pitchFamily="34" charset="0"/>
          </a:endParaRPr>
        </a:p>
      </dgm:t>
    </dgm:pt>
    <dgm:pt modelId="{45E117D0-6E8A-4D9B-AAF0-6B0D6C5702A2}" type="parTrans" cxnId="{D0E90EB4-3DA8-4E28-8C4F-6AC05A0A0316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46C41422-A5F3-4037-B77B-D805CDEF0EE3}" type="sibTrans" cxnId="{D0E90EB4-3DA8-4E28-8C4F-6AC05A0A0316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5EAD960A-2B32-4123-97A1-1BC38D262D39}">
      <dgm:prSet custT="1"/>
      <dgm:spPr/>
      <dgm:t>
        <a:bodyPr/>
        <a:lstStyle/>
        <a:p>
          <a:pPr rtl="0"/>
          <a:r>
            <a:rPr lang="es-ES" sz="1600" dirty="0" smtClean="0">
              <a:latin typeface="Calibri" pitchFamily="34" charset="0"/>
            </a:rPr>
            <a:t>País: </a:t>
          </a:r>
          <a:r>
            <a:rPr lang="es-ES" sz="1600" dirty="0" err="1" smtClean="0">
              <a:latin typeface="Calibri" pitchFamily="34" charset="0"/>
            </a:rPr>
            <a:t>Espanha</a:t>
          </a:r>
          <a:endParaRPr lang="es-ES" sz="1600" dirty="0">
            <a:latin typeface="Calibri" pitchFamily="34" charset="0"/>
          </a:endParaRPr>
        </a:p>
      </dgm:t>
    </dgm:pt>
    <dgm:pt modelId="{0211FE52-2838-4093-8FE1-6ECC826CD2AF}" type="parTrans" cxnId="{FAD437DD-A08C-4F24-97C6-C50866875D7D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7A757440-A925-4B0C-8BC7-0C9625AD68A1}" type="sibTrans" cxnId="{FAD437DD-A08C-4F24-97C6-C50866875D7D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F99BBB6D-2E6F-4351-996B-AF6FD09810EC}">
      <dgm:prSet custT="1"/>
      <dgm:spPr/>
      <dgm:t>
        <a:bodyPr/>
        <a:lstStyle/>
        <a:p>
          <a:pPr rtl="0"/>
          <a:r>
            <a:rPr lang="pt-BR" sz="1600" b="0" i="0" baseline="0" dirty="0" smtClean="0">
              <a:latin typeface="Calibri" pitchFamily="34" charset="0"/>
            </a:rPr>
            <a:t>Pedido: 50 trens de 3 carros</a:t>
          </a:r>
          <a:endParaRPr lang="es-ES_tradnl" sz="1600" dirty="0">
            <a:latin typeface="Calibri" pitchFamily="34" charset="0"/>
          </a:endParaRPr>
        </a:p>
      </dgm:t>
    </dgm:pt>
    <dgm:pt modelId="{74CC0BEC-71BC-43E0-8B22-D2F803E4D4E0}" type="parTrans" cxnId="{C3CA8C2E-50B6-4CCB-BA83-776D08232E2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89DA4322-8D40-4B8A-B3AA-1B30E483C4DB}" type="sibTrans" cxnId="{C3CA8C2E-50B6-4CCB-BA83-776D08232E2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BE581782-DD54-427C-B137-EF70F72EFDD9}">
      <dgm:prSet custT="1"/>
      <dgm:spPr/>
      <dgm:t>
        <a:bodyPr/>
        <a:lstStyle/>
        <a:p>
          <a:pPr rtl="0"/>
          <a:r>
            <a:rPr lang="pt-BR" sz="1600" dirty="0" smtClean="0">
              <a:latin typeface="Calibri" pitchFamily="34" charset="0"/>
            </a:rPr>
            <a:t>Configuração: </a:t>
          </a:r>
          <a:r>
            <a:rPr lang="pt-BR" sz="1600" b="0" i="0" baseline="0" dirty="0" smtClean="0">
              <a:latin typeface="Calibri" pitchFamily="34" charset="0"/>
            </a:rPr>
            <a:t>CMC+CR+CMC</a:t>
          </a:r>
          <a:endParaRPr lang="es-ES_tradnl" sz="1600" dirty="0">
            <a:latin typeface="Calibri" pitchFamily="34" charset="0"/>
          </a:endParaRPr>
        </a:p>
      </dgm:t>
    </dgm:pt>
    <dgm:pt modelId="{EC1C9305-A2D7-46BE-8CAD-076FB764F731}" type="parTrans" cxnId="{9EE3102B-2AA9-44C3-A09C-93F3AA80DA6A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9153F1FB-06FF-4045-9E34-68DDA3CBBA57}" type="sibTrans" cxnId="{9EE3102B-2AA9-44C3-A09C-93F3AA80DA6A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DF784416-D114-47EC-90A4-DD2A9D019514}">
      <dgm:prSet custT="1"/>
      <dgm:spPr/>
      <dgm:t>
        <a:bodyPr/>
        <a:lstStyle/>
        <a:p>
          <a:pPr rtl="0"/>
          <a:r>
            <a:rPr lang="pt-BR" sz="1600" b="0" i="0" baseline="0" dirty="0" smtClean="0">
              <a:latin typeface="Calibri" pitchFamily="34" charset="0"/>
            </a:rPr>
            <a:t>Entregas: 2008-2011</a:t>
          </a:r>
          <a:endParaRPr lang="pt-BR" sz="1600" b="0" i="0" baseline="0" dirty="0">
            <a:latin typeface="Calibri" pitchFamily="34" charset="0"/>
          </a:endParaRPr>
        </a:p>
      </dgm:t>
    </dgm:pt>
    <dgm:pt modelId="{FB261995-FAC5-40C2-AF33-751F87F13225}" type="sibTrans" cxnId="{8E2861F4-FB8C-411A-BC1A-F3705987CC3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7357B12E-3F09-4081-968E-2C38D865EA2D}" type="parTrans" cxnId="{8E2861F4-FB8C-411A-BC1A-F3705987CC3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1804911F-6997-4753-9731-1F32B8C606C9}">
      <dgm:prSet custT="1"/>
      <dgm:spPr/>
      <dgm:t>
        <a:bodyPr/>
        <a:lstStyle/>
        <a:p>
          <a:r>
            <a:rPr lang="pt-BR" sz="1600" dirty="0" smtClean="0">
              <a:latin typeface="Calibri" pitchFamily="34" charset="0"/>
            </a:rPr>
            <a:t>Equipado com Sistema SIBI e BRAVA</a:t>
          </a:r>
          <a:endParaRPr lang="es-ES_tradnl" sz="1600" dirty="0">
            <a:latin typeface="Calibri" pitchFamily="34" charset="0"/>
          </a:endParaRPr>
        </a:p>
      </dgm:t>
    </dgm:pt>
    <dgm:pt modelId="{9788D5B5-B2E6-4C0E-B20E-3B2344CD3647}" type="parTrans" cxnId="{F9EFEC08-5389-43C1-ACF1-FCF4922F2DDA}">
      <dgm:prSet/>
      <dgm:spPr/>
      <dgm:t>
        <a:bodyPr/>
        <a:lstStyle/>
        <a:p>
          <a:endParaRPr lang="es-ES_tradnl"/>
        </a:p>
      </dgm:t>
    </dgm:pt>
    <dgm:pt modelId="{A42EF962-165C-4054-9F92-817CDFCE6AE4}" type="sibTrans" cxnId="{F9EFEC08-5389-43C1-ACF1-FCF4922F2DDA}">
      <dgm:prSet/>
      <dgm:spPr/>
      <dgm:t>
        <a:bodyPr/>
        <a:lstStyle/>
        <a:p>
          <a:endParaRPr lang="es-ES_tradnl"/>
        </a:p>
      </dgm:t>
    </dgm:pt>
    <dgm:pt modelId="{3704AC37-C835-430F-B77F-25AF0D3983D6}" type="pres">
      <dgm:prSet presAssocID="{9B21AED9-85D7-4A2E-B307-C2B02390F67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_tradnl"/>
        </a:p>
      </dgm:t>
    </dgm:pt>
    <dgm:pt modelId="{438F925C-98B1-4304-A864-7405D85F7862}" type="pres">
      <dgm:prSet presAssocID="{D5BB7C51-3925-487A-99AB-EAA9171BF631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D4F07A0F-E026-446E-9E3D-5565AB349448}" type="pres">
      <dgm:prSet presAssocID="{BB974E2E-418D-4C70-9F3B-FD1F13AB2991}" presName="spacer" presStyleCnt="0"/>
      <dgm:spPr/>
    </dgm:pt>
    <dgm:pt modelId="{0131051E-2031-430D-92B1-33965F8841B5}" type="pres">
      <dgm:prSet presAssocID="{B3064E9E-FC90-48E0-AE51-4E7A8814D487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60E37349-4498-40D9-A477-50553E8FA75B}" type="pres">
      <dgm:prSet presAssocID="{46C41422-A5F3-4037-B77B-D805CDEF0EE3}" presName="spacer" presStyleCnt="0"/>
      <dgm:spPr/>
    </dgm:pt>
    <dgm:pt modelId="{E49AA7FE-F7E0-4876-B4EB-895ABEC28B5F}" type="pres">
      <dgm:prSet presAssocID="{5EAD960A-2B32-4123-97A1-1BC38D262D39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9AB24512-4140-4610-A045-262A9BBC5F9A}" type="pres">
      <dgm:prSet presAssocID="{7A757440-A925-4B0C-8BC7-0C9625AD68A1}" presName="spacer" presStyleCnt="0"/>
      <dgm:spPr/>
    </dgm:pt>
    <dgm:pt modelId="{34F6878C-7EDF-4161-B096-B77895FB8D57}" type="pres">
      <dgm:prSet presAssocID="{F99BBB6D-2E6F-4351-996B-AF6FD09810EC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1660ED58-1C5C-4868-8BFC-62C75F2E6D43}" type="pres">
      <dgm:prSet presAssocID="{89DA4322-8D40-4B8A-B3AA-1B30E483C4DB}" presName="spacer" presStyleCnt="0"/>
      <dgm:spPr/>
    </dgm:pt>
    <dgm:pt modelId="{B7C0CAAB-1DAA-490E-A547-3ADFE08CA9F5}" type="pres">
      <dgm:prSet presAssocID="{BE581782-DD54-427C-B137-EF70F72EFDD9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67D6E74C-92DC-4685-9F7C-489CCBEA3BD4}" type="pres">
      <dgm:prSet presAssocID="{9153F1FB-06FF-4045-9E34-68DDA3CBBA57}" presName="spacer" presStyleCnt="0"/>
      <dgm:spPr/>
    </dgm:pt>
    <dgm:pt modelId="{28A56206-BF75-4DA9-8888-DCF503C2D757}" type="pres">
      <dgm:prSet presAssocID="{DF784416-D114-47EC-90A4-DD2A9D019514}" presName="parentText" presStyleLbl="node1" presStyleIdx="5" presStyleCnt="7" custLinFactY="1156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D5A806A7-5446-4C97-B86F-26418A419EE4}" type="pres">
      <dgm:prSet presAssocID="{FB261995-FAC5-40C2-AF33-751F87F13225}" presName="spacer" presStyleCnt="0"/>
      <dgm:spPr/>
    </dgm:pt>
    <dgm:pt modelId="{BB54BDB5-4D57-4A8B-A612-9DD83445DD99}" type="pres">
      <dgm:prSet presAssocID="{1804911F-6997-4753-9731-1F32B8C606C9}" presName="parentText" presStyleLbl="node1" presStyleIdx="6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</dgm:ptLst>
  <dgm:cxnLst>
    <dgm:cxn modelId="{C3CA8C2E-50B6-4CCB-BA83-776D08232E29}" srcId="{9B21AED9-85D7-4A2E-B307-C2B02390F67F}" destId="{F99BBB6D-2E6F-4351-996B-AF6FD09810EC}" srcOrd="3" destOrd="0" parTransId="{74CC0BEC-71BC-43E0-8B22-D2F803E4D4E0}" sibTransId="{89DA4322-8D40-4B8A-B3AA-1B30E483C4DB}"/>
    <dgm:cxn modelId="{920B09A8-98D0-4241-A4A0-5EE2D404A6E0}" type="presOf" srcId="{BE581782-DD54-427C-B137-EF70F72EFDD9}" destId="{B7C0CAAB-1DAA-490E-A547-3ADFE08CA9F5}" srcOrd="0" destOrd="0" presId="urn:microsoft.com/office/officeart/2005/8/layout/vList2"/>
    <dgm:cxn modelId="{D0E90EB4-3DA8-4E28-8C4F-6AC05A0A0316}" srcId="{9B21AED9-85D7-4A2E-B307-C2B02390F67F}" destId="{B3064E9E-FC90-48E0-AE51-4E7A8814D487}" srcOrd="1" destOrd="0" parTransId="{45E117D0-6E8A-4D9B-AAF0-6B0D6C5702A2}" sibTransId="{46C41422-A5F3-4037-B77B-D805CDEF0EE3}"/>
    <dgm:cxn modelId="{9EE3102B-2AA9-44C3-A09C-93F3AA80DA6A}" srcId="{9B21AED9-85D7-4A2E-B307-C2B02390F67F}" destId="{BE581782-DD54-427C-B137-EF70F72EFDD9}" srcOrd="4" destOrd="0" parTransId="{EC1C9305-A2D7-46BE-8CAD-076FB764F731}" sibTransId="{9153F1FB-06FF-4045-9E34-68DDA3CBBA57}"/>
    <dgm:cxn modelId="{F8BEB4AF-99B9-40A4-B713-E7ED3C0943A9}" type="presOf" srcId="{DF784416-D114-47EC-90A4-DD2A9D019514}" destId="{28A56206-BF75-4DA9-8888-DCF503C2D757}" srcOrd="0" destOrd="0" presId="urn:microsoft.com/office/officeart/2005/8/layout/vList2"/>
    <dgm:cxn modelId="{C3CCBEDD-4166-4D06-9E10-E85668B76EA3}" type="presOf" srcId="{D5BB7C51-3925-487A-99AB-EAA9171BF631}" destId="{438F925C-98B1-4304-A864-7405D85F7862}" srcOrd="0" destOrd="0" presId="urn:microsoft.com/office/officeart/2005/8/layout/vList2"/>
    <dgm:cxn modelId="{ECC62BC9-9EC3-450F-9FFB-B4C192B04E95}" type="presOf" srcId="{1804911F-6997-4753-9731-1F32B8C606C9}" destId="{BB54BDB5-4D57-4A8B-A612-9DD83445DD99}" srcOrd="0" destOrd="0" presId="urn:microsoft.com/office/officeart/2005/8/layout/vList2"/>
    <dgm:cxn modelId="{FAD437DD-A08C-4F24-97C6-C50866875D7D}" srcId="{9B21AED9-85D7-4A2E-B307-C2B02390F67F}" destId="{5EAD960A-2B32-4123-97A1-1BC38D262D39}" srcOrd="2" destOrd="0" parTransId="{0211FE52-2838-4093-8FE1-6ECC826CD2AF}" sibTransId="{7A757440-A925-4B0C-8BC7-0C9625AD68A1}"/>
    <dgm:cxn modelId="{3512F36F-ECE9-47AB-A977-0CDEB740AC7C}" type="presOf" srcId="{9B21AED9-85D7-4A2E-B307-C2B02390F67F}" destId="{3704AC37-C835-430F-B77F-25AF0D3983D6}" srcOrd="0" destOrd="0" presId="urn:microsoft.com/office/officeart/2005/8/layout/vList2"/>
    <dgm:cxn modelId="{8E2861F4-FB8C-411A-BC1A-F3705987CC39}" srcId="{9B21AED9-85D7-4A2E-B307-C2B02390F67F}" destId="{DF784416-D114-47EC-90A4-DD2A9D019514}" srcOrd="5" destOrd="0" parTransId="{7357B12E-3F09-4081-968E-2C38D865EA2D}" sibTransId="{FB261995-FAC5-40C2-AF33-751F87F13225}"/>
    <dgm:cxn modelId="{8F877D5E-5123-4D48-ABBD-8CEDBC61DD81}" type="presOf" srcId="{5EAD960A-2B32-4123-97A1-1BC38D262D39}" destId="{E49AA7FE-F7E0-4876-B4EB-895ABEC28B5F}" srcOrd="0" destOrd="0" presId="urn:microsoft.com/office/officeart/2005/8/layout/vList2"/>
    <dgm:cxn modelId="{F9EFEC08-5389-43C1-ACF1-FCF4922F2DDA}" srcId="{9B21AED9-85D7-4A2E-B307-C2B02390F67F}" destId="{1804911F-6997-4753-9731-1F32B8C606C9}" srcOrd="6" destOrd="0" parTransId="{9788D5B5-B2E6-4C0E-B20E-3B2344CD3647}" sibTransId="{A42EF962-165C-4054-9F92-817CDFCE6AE4}"/>
    <dgm:cxn modelId="{1A6FDEC7-8733-44BC-8D55-80FBF8A333E1}" type="presOf" srcId="{B3064E9E-FC90-48E0-AE51-4E7A8814D487}" destId="{0131051E-2031-430D-92B1-33965F8841B5}" srcOrd="0" destOrd="0" presId="urn:microsoft.com/office/officeart/2005/8/layout/vList2"/>
    <dgm:cxn modelId="{EC20505B-0D6F-4252-81A5-14EA196D1DC8}" srcId="{9B21AED9-85D7-4A2E-B307-C2B02390F67F}" destId="{D5BB7C51-3925-487A-99AB-EAA9171BF631}" srcOrd="0" destOrd="0" parTransId="{D14B16F3-5E21-4702-AB4B-656BFDAA3B5B}" sibTransId="{BB974E2E-418D-4C70-9F3B-FD1F13AB2991}"/>
    <dgm:cxn modelId="{E9A794BE-31A5-4656-839B-47E3E4027EDB}" type="presOf" srcId="{F99BBB6D-2E6F-4351-996B-AF6FD09810EC}" destId="{34F6878C-7EDF-4161-B096-B77895FB8D57}" srcOrd="0" destOrd="0" presId="urn:microsoft.com/office/officeart/2005/8/layout/vList2"/>
    <dgm:cxn modelId="{B3F135DC-C1AB-4A10-A0DB-BA04DDE7B3D7}" type="presParOf" srcId="{3704AC37-C835-430F-B77F-25AF0D3983D6}" destId="{438F925C-98B1-4304-A864-7405D85F7862}" srcOrd="0" destOrd="0" presId="urn:microsoft.com/office/officeart/2005/8/layout/vList2"/>
    <dgm:cxn modelId="{5F57257E-A67B-491B-9B80-0F60553AB4D8}" type="presParOf" srcId="{3704AC37-C835-430F-B77F-25AF0D3983D6}" destId="{D4F07A0F-E026-446E-9E3D-5565AB349448}" srcOrd="1" destOrd="0" presId="urn:microsoft.com/office/officeart/2005/8/layout/vList2"/>
    <dgm:cxn modelId="{BCBB32CA-C028-4015-A7AE-AD212E72FDDD}" type="presParOf" srcId="{3704AC37-C835-430F-B77F-25AF0D3983D6}" destId="{0131051E-2031-430D-92B1-33965F8841B5}" srcOrd="2" destOrd="0" presId="urn:microsoft.com/office/officeart/2005/8/layout/vList2"/>
    <dgm:cxn modelId="{7DD4675B-C15C-4023-9B5C-D64E04188DCB}" type="presParOf" srcId="{3704AC37-C835-430F-B77F-25AF0D3983D6}" destId="{60E37349-4498-40D9-A477-50553E8FA75B}" srcOrd="3" destOrd="0" presId="urn:microsoft.com/office/officeart/2005/8/layout/vList2"/>
    <dgm:cxn modelId="{B861B088-08AA-4EC8-80D5-050E69417EDB}" type="presParOf" srcId="{3704AC37-C835-430F-B77F-25AF0D3983D6}" destId="{E49AA7FE-F7E0-4876-B4EB-895ABEC28B5F}" srcOrd="4" destOrd="0" presId="urn:microsoft.com/office/officeart/2005/8/layout/vList2"/>
    <dgm:cxn modelId="{B407A689-FE08-4220-B452-B09B8ADA3AA0}" type="presParOf" srcId="{3704AC37-C835-430F-B77F-25AF0D3983D6}" destId="{9AB24512-4140-4610-A045-262A9BBC5F9A}" srcOrd="5" destOrd="0" presId="urn:microsoft.com/office/officeart/2005/8/layout/vList2"/>
    <dgm:cxn modelId="{D14DBA4B-F3E1-4BCF-9292-A1098BB46DAB}" type="presParOf" srcId="{3704AC37-C835-430F-B77F-25AF0D3983D6}" destId="{34F6878C-7EDF-4161-B096-B77895FB8D57}" srcOrd="6" destOrd="0" presId="urn:microsoft.com/office/officeart/2005/8/layout/vList2"/>
    <dgm:cxn modelId="{AF380BA5-4DE6-4488-8477-8D7A3E02DBA2}" type="presParOf" srcId="{3704AC37-C835-430F-B77F-25AF0D3983D6}" destId="{1660ED58-1C5C-4868-8BFC-62C75F2E6D43}" srcOrd="7" destOrd="0" presId="urn:microsoft.com/office/officeart/2005/8/layout/vList2"/>
    <dgm:cxn modelId="{46A993E9-0784-4DF4-BD25-4830002F7DC6}" type="presParOf" srcId="{3704AC37-C835-430F-B77F-25AF0D3983D6}" destId="{B7C0CAAB-1DAA-490E-A547-3ADFE08CA9F5}" srcOrd="8" destOrd="0" presId="urn:microsoft.com/office/officeart/2005/8/layout/vList2"/>
    <dgm:cxn modelId="{FEF15FB3-A0BE-4797-9180-CFAECA087B67}" type="presParOf" srcId="{3704AC37-C835-430F-B77F-25AF0D3983D6}" destId="{67D6E74C-92DC-4685-9F7C-489CCBEA3BD4}" srcOrd="9" destOrd="0" presId="urn:microsoft.com/office/officeart/2005/8/layout/vList2"/>
    <dgm:cxn modelId="{5DE1D7B9-9635-4952-9AB5-20579A78ABAE}" type="presParOf" srcId="{3704AC37-C835-430F-B77F-25AF0D3983D6}" destId="{28A56206-BF75-4DA9-8888-DCF503C2D757}" srcOrd="10" destOrd="0" presId="urn:microsoft.com/office/officeart/2005/8/layout/vList2"/>
    <dgm:cxn modelId="{C664144D-FBB4-4F9A-AD99-987BDEE38821}" type="presParOf" srcId="{3704AC37-C835-430F-B77F-25AF0D3983D6}" destId="{D5A806A7-5446-4C97-B86F-26418A419EE4}" srcOrd="11" destOrd="0" presId="urn:microsoft.com/office/officeart/2005/8/layout/vList2"/>
    <dgm:cxn modelId="{0EAE1447-DF58-489D-BFB2-B3D83073291B}" type="presParOf" srcId="{3704AC37-C835-430F-B77F-25AF0D3983D6}" destId="{BB54BDB5-4D57-4A8B-A612-9DD83445DD99}" srcOrd="12" destOrd="0" presId="urn:microsoft.com/office/officeart/2005/8/layout/vList2"/>
  </dgm:cxnLst>
  <dgm:bg/>
  <dgm:whole>
    <a:ln>
      <a:noFill/>
    </a:ln>
  </dgm:whole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B21AED9-85D7-4A2E-B307-C2B02390F67F}" type="doc">
      <dgm:prSet loTypeId="urn:microsoft.com/office/officeart/2005/8/layout/vList2" loCatId="list" qsTypeId="urn:microsoft.com/office/officeart/2005/8/quickstyle/3d2" qsCatId="3D" csTypeId="urn:microsoft.com/office/officeart/2005/8/colors/accent6_2" csCatId="accent6" phldr="1"/>
      <dgm:spPr/>
      <dgm:t>
        <a:bodyPr/>
        <a:lstStyle/>
        <a:p>
          <a:endParaRPr lang="es-ES_tradnl"/>
        </a:p>
      </dgm:t>
    </dgm:pt>
    <dgm:pt modelId="{D5BB7C51-3925-487A-99AB-EAA9171BF631}">
      <dgm:prSet custT="1"/>
      <dgm:spPr/>
      <dgm:t>
        <a:bodyPr/>
        <a:lstStyle/>
        <a:p>
          <a:pPr rtl="0"/>
          <a:r>
            <a:rPr lang="pt-BR" sz="1600" b="0" i="0" baseline="0" dirty="0" smtClean="0">
              <a:latin typeface="Calibri" pitchFamily="34" charset="0"/>
            </a:rPr>
            <a:t>Velocidade comercial:</a:t>
          </a:r>
          <a:r>
            <a:rPr lang="pt-BR" sz="1600" b="0" i="0" dirty="0" smtClean="0">
              <a:latin typeface="Calibri" pitchFamily="34" charset="0"/>
            </a:rPr>
            <a:t> 145 km/h</a:t>
          </a:r>
          <a:endParaRPr lang="es-ES_tradnl" sz="1600" dirty="0">
            <a:latin typeface="Calibri" pitchFamily="34" charset="0"/>
          </a:endParaRPr>
        </a:p>
      </dgm:t>
    </dgm:pt>
    <dgm:pt modelId="{D14B16F3-5E21-4702-AB4B-656BFDAA3B5B}" type="parTrans" cxnId="{EC20505B-0D6F-4252-81A5-14EA196D1DC8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BB974E2E-418D-4C70-9F3B-FD1F13AB2991}" type="sibTrans" cxnId="{EC20505B-0D6F-4252-81A5-14EA196D1DC8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B3064E9E-FC90-48E0-AE51-4E7A8814D487}">
      <dgm:prSet custT="1"/>
      <dgm:spPr/>
      <dgm:t>
        <a:bodyPr/>
        <a:lstStyle/>
        <a:p>
          <a:pPr rtl="0"/>
          <a:r>
            <a:rPr lang="pt-BR" sz="1600" baseline="0" dirty="0" smtClean="0">
              <a:latin typeface="Calibri" pitchFamily="34" charset="0"/>
            </a:rPr>
            <a:t>Cliente: </a:t>
          </a:r>
          <a:r>
            <a:rPr kumimoji="0" lang="es-ES" sz="1600" b="0" dirty="0" err="1" smtClean="0">
              <a:solidFill>
                <a:schemeClr val="bg1"/>
              </a:solidFill>
              <a:latin typeface="Calibri" pitchFamily="34" charset="0"/>
            </a:rPr>
            <a:t>Northern</a:t>
          </a:r>
          <a:r>
            <a:rPr kumimoji="0" lang="es-ES" sz="1600" b="0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kumimoji="0" lang="es-ES" sz="1600" b="0" dirty="0" err="1" smtClean="0">
              <a:solidFill>
                <a:schemeClr val="bg1"/>
              </a:solidFill>
              <a:latin typeface="Calibri" pitchFamily="34" charset="0"/>
            </a:rPr>
            <a:t>Ireland</a:t>
          </a:r>
          <a:r>
            <a:rPr kumimoji="0" lang="es-ES" sz="1600" b="0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kumimoji="0" lang="es-ES" sz="1600" b="0" dirty="0" err="1" smtClean="0">
              <a:solidFill>
                <a:schemeClr val="bg1"/>
              </a:solidFill>
              <a:latin typeface="Calibri" pitchFamily="34" charset="0"/>
            </a:rPr>
            <a:t>Railways</a:t>
          </a:r>
          <a:r>
            <a:rPr kumimoji="0" lang="es-ES" sz="1600" b="0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kumimoji="0" lang="es-ES" sz="1600" b="0" dirty="0" err="1" smtClean="0">
              <a:solidFill>
                <a:schemeClr val="bg1"/>
              </a:solidFill>
              <a:latin typeface="Calibri" pitchFamily="34" charset="0"/>
            </a:rPr>
            <a:t>Co.</a:t>
          </a:r>
          <a:r>
            <a:rPr kumimoji="0" lang="es-ES" sz="1600" b="0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kumimoji="0" lang="es-ES" sz="1600" b="0" dirty="0" err="1" smtClean="0">
              <a:solidFill>
                <a:schemeClr val="bg1"/>
              </a:solidFill>
              <a:latin typeface="Calibri" pitchFamily="34" charset="0"/>
            </a:rPr>
            <a:t>Limited</a:t>
          </a:r>
          <a:endParaRPr lang="es-ES" sz="1600" dirty="0">
            <a:solidFill>
              <a:schemeClr val="bg1"/>
            </a:solidFill>
            <a:latin typeface="Calibri" pitchFamily="34" charset="0"/>
          </a:endParaRPr>
        </a:p>
      </dgm:t>
    </dgm:pt>
    <dgm:pt modelId="{45E117D0-6E8A-4D9B-AAF0-6B0D6C5702A2}" type="parTrans" cxnId="{D0E90EB4-3DA8-4E28-8C4F-6AC05A0A0316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46C41422-A5F3-4037-B77B-D805CDEF0EE3}" type="sibTrans" cxnId="{D0E90EB4-3DA8-4E28-8C4F-6AC05A0A0316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5EAD960A-2B32-4123-97A1-1BC38D262D39}">
      <dgm:prSet custT="1"/>
      <dgm:spPr/>
      <dgm:t>
        <a:bodyPr/>
        <a:lstStyle/>
        <a:p>
          <a:pPr rtl="0"/>
          <a:r>
            <a:rPr lang="es-ES" sz="1600" dirty="0" smtClean="0">
              <a:latin typeface="Calibri" pitchFamily="34" charset="0"/>
            </a:rPr>
            <a:t>País: Irlanda </a:t>
          </a:r>
        </a:p>
      </dgm:t>
    </dgm:pt>
    <dgm:pt modelId="{0211FE52-2838-4093-8FE1-6ECC826CD2AF}" type="parTrans" cxnId="{FAD437DD-A08C-4F24-97C6-C50866875D7D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7A757440-A925-4B0C-8BC7-0C9625AD68A1}" type="sibTrans" cxnId="{FAD437DD-A08C-4F24-97C6-C50866875D7D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F99BBB6D-2E6F-4351-996B-AF6FD09810EC}">
      <dgm:prSet custT="1"/>
      <dgm:spPr/>
      <dgm:t>
        <a:bodyPr/>
        <a:lstStyle/>
        <a:p>
          <a:pPr rtl="0"/>
          <a:r>
            <a:rPr lang="pt-BR" sz="1600" b="0" i="0" baseline="0" dirty="0" smtClean="0">
              <a:latin typeface="Calibri" pitchFamily="34" charset="0"/>
            </a:rPr>
            <a:t>Pedido: 23 trens de 3 carros</a:t>
          </a:r>
          <a:endParaRPr lang="es-ES_tradnl" sz="1600" dirty="0">
            <a:latin typeface="Calibri" pitchFamily="34" charset="0"/>
          </a:endParaRPr>
        </a:p>
      </dgm:t>
    </dgm:pt>
    <dgm:pt modelId="{74CC0BEC-71BC-43E0-8B22-D2F803E4D4E0}" type="parTrans" cxnId="{C3CA8C2E-50B6-4CCB-BA83-776D08232E2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89DA4322-8D40-4B8A-B3AA-1B30E483C4DB}" type="sibTrans" cxnId="{C3CA8C2E-50B6-4CCB-BA83-776D08232E2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BE581782-DD54-427C-B137-EF70F72EFDD9}">
      <dgm:prSet custT="1"/>
      <dgm:spPr/>
      <dgm:t>
        <a:bodyPr/>
        <a:lstStyle/>
        <a:p>
          <a:pPr rtl="0"/>
          <a:r>
            <a:rPr lang="pt-BR" sz="1600" dirty="0" smtClean="0">
              <a:latin typeface="Calibri" pitchFamily="34" charset="0"/>
            </a:rPr>
            <a:t>Configuração: </a:t>
          </a:r>
          <a:r>
            <a:rPr lang="pt-BR" sz="1600" b="0" i="0" baseline="0" dirty="0" smtClean="0">
              <a:latin typeface="Calibri" pitchFamily="34" charset="0"/>
            </a:rPr>
            <a:t>CMC+CR+CMC</a:t>
          </a:r>
          <a:endParaRPr lang="es-ES_tradnl" sz="1600" dirty="0">
            <a:latin typeface="Calibri" pitchFamily="34" charset="0"/>
          </a:endParaRPr>
        </a:p>
      </dgm:t>
    </dgm:pt>
    <dgm:pt modelId="{EC1C9305-A2D7-46BE-8CAD-076FB764F731}" type="parTrans" cxnId="{9EE3102B-2AA9-44C3-A09C-93F3AA80DA6A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9153F1FB-06FF-4045-9E34-68DDA3CBBA57}" type="sibTrans" cxnId="{9EE3102B-2AA9-44C3-A09C-93F3AA80DA6A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DF784416-D114-47EC-90A4-DD2A9D019514}">
      <dgm:prSet custT="1"/>
      <dgm:spPr/>
      <dgm:t>
        <a:bodyPr/>
        <a:lstStyle/>
        <a:p>
          <a:pPr rtl="0"/>
          <a:r>
            <a:rPr lang="pt-BR" sz="1600" b="0" i="0" baseline="0" dirty="0" smtClean="0">
              <a:latin typeface="Calibri" pitchFamily="34" charset="0"/>
            </a:rPr>
            <a:t>Entregas: 2004-2005</a:t>
          </a:r>
          <a:endParaRPr lang="pt-BR" sz="1600" b="0" i="0" baseline="0" dirty="0">
            <a:latin typeface="Calibri" pitchFamily="34" charset="0"/>
          </a:endParaRPr>
        </a:p>
      </dgm:t>
    </dgm:pt>
    <dgm:pt modelId="{FB261995-FAC5-40C2-AF33-751F87F13225}" type="sibTrans" cxnId="{8E2861F4-FB8C-411A-BC1A-F3705987CC3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7357B12E-3F09-4081-968E-2C38D865EA2D}" type="parTrans" cxnId="{8E2861F4-FB8C-411A-BC1A-F3705987CC3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3704AC37-C835-430F-B77F-25AF0D3983D6}" type="pres">
      <dgm:prSet presAssocID="{9B21AED9-85D7-4A2E-B307-C2B02390F67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_tradnl"/>
        </a:p>
      </dgm:t>
    </dgm:pt>
    <dgm:pt modelId="{438F925C-98B1-4304-A864-7405D85F7862}" type="pres">
      <dgm:prSet presAssocID="{D5BB7C51-3925-487A-99AB-EAA9171BF631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D4F07A0F-E026-446E-9E3D-5565AB349448}" type="pres">
      <dgm:prSet presAssocID="{BB974E2E-418D-4C70-9F3B-FD1F13AB2991}" presName="spacer" presStyleCnt="0"/>
      <dgm:spPr/>
    </dgm:pt>
    <dgm:pt modelId="{0131051E-2031-430D-92B1-33965F8841B5}" type="pres">
      <dgm:prSet presAssocID="{B3064E9E-FC90-48E0-AE51-4E7A8814D487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60E37349-4498-40D9-A477-50553E8FA75B}" type="pres">
      <dgm:prSet presAssocID="{46C41422-A5F3-4037-B77B-D805CDEF0EE3}" presName="spacer" presStyleCnt="0"/>
      <dgm:spPr/>
    </dgm:pt>
    <dgm:pt modelId="{E49AA7FE-F7E0-4876-B4EB-895ABEC28B5F}" type="pres">
      <dgm:prSet presAssocID="{5EAD960A-2B32-4123-97A1-1BC38D262D39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9AB24512-4140-4610-A045-262A9BBC5F9A}" type="pres">
      <dgm:prSet presAssocID="{7A757440-A925-4B0C-8BC7-0C9625AD68A1}" presName="spacer" presStyleCnt="0"/>
      <dgm:spPr/>
    </dgm:pt>
    <dgm:pt modelId="{34F6878C-7EDF-4161-B096-B77895FB8D57}" type="pres">
      <dgm:prSet presAssocID="{F99BBB6D-2E6F-4351-996B-AF6FD09810EC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1660ED58-1C5C-4868-8BFC-62C75F2E6D43}" type="pres">
      <dgm:prSet presAssocID="{89DA4322-8D40-4B8A-B3AA-1B30E483C4DB}" presName="spacer" presStyleCnt="0"/>
      <dgm:spPr/>
    </dgm:pt>
    <dgm:pt modelId="{B7C0CAAB-1DAA-490E-A547-3ADFE08CA9F5}" type="pres">
      <dgm:prSet presAssocID="{BE581782-DD54-427C-B137-EF70F72EFDD9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67D6E74C-92DC-4685-9F7C-489CCBEA3BD4}" type="pres">
      <dgm:prSet presAssocID="{9153F1FB-06FF-4045-9E34-68DDA3CBBA57}" presName="spacer" presStyleCnt="0"/>
      <dgm:spPr/>
    </dgm:pt>
    <dgm:pt modelId="{28A56206-BF75-4DA9-8888-DCF503C2D757}" type="pres">
      <dgm:prSet presAssocID="{DF784416-D114-47EC-90A4-DD2A9D019514}" presName="parentText" presStyleLbl="node1" presStyleIdx="5" presStyleCnt="6" custLinFactY="1156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</dgm:ptLst>
  <dgm:cxnLst>
    <dgm:cxn modelId="{D0E90EB4-3DA8-4E28-8C4F-6AC05A0A0316}" srcId="{9B21AED9-85D7-4A2E-B307-C2B02390F67F}" destId="{B3064E9E-FC90-48E0-AE51-4E7A8814D487}" srcOrd="1" destOrd="0" parTransId="{45E117D0-6E8A-4D9B-AAF0-6B0D6C5702A2}" sibTransId="{46C41422-A5F3-4037-B77B-D805CDEF0EE3}"/>
    <dgm:cxn modelId="{540C7A13-0897-40B4-8BBC-A3E39C4B4954}" type="presOf" srcId="{B3064E9E-FC90-48E0-AE51-4E7A8814D487}" destId="{0131051E-2031-430D-92B1-33965F8841B5}" srcOrd="0" destOrd="0" presId="urn:microsoft.com/office/officeart/2005/8/layout/vList2"/>
    <dgm:cxn modelId="{C3CA8C2E-50B6-4CCB-BA83-776D08232E29}" srcId="{9B21AED9-85D7-4A2E-B307-C2B02390F67F}" destId="{F99BBB6D-2E6F-4351-996B-AF6FD09810EC}" srcOrd="3" destOrd="0" parTransId="{74CC0BEC-71BC-43E0-8B22-D2F803E4D4E0}" sibTransId="{89DA4322-8D40-4B8A-B3AA-1B30E483C4DB}"/>
    <dgm:cxn modelId="{FAD437DD-A08C-4F24-97C6-C50866875D7D}" srcId="{9B21AED9-85D7-4A2E-B307-C2B02390F67F}" destId="{5EAD960A-2B32-4123-97A1-1BC38D262D39}" srcOrd="2" destOrd="0" parTransId="{0211FE52-2838-4093-8FE1-6ECC826CD2AF}" sibTransId="{7A757440-A925-4B0C-8BC7-0C9625AD68A1}"/>
    <dgm:cxn modelId="{9EE3102B-2AA9-44C3-A09C-93F3AA80DA6A}" srcId="{9B21AED9-85D7-4A2E-B307-C2B02390F67F}" destId="{BE581782-DD54-427C-B137-EF70F72EFDD9}" srcOrd="4" destOrd="0" parTransId="{EC1C9305-A2D7-46BE-8CAD-076FB764F731}" sibTransId="{9153F1FB-06FF-4045-9E34-68DDA3CBBA57}"/>
    <dgm:cxn modelId="{98A2EA15-2356-406D-AA47-B8D7741D3B33}" type="presOf" srcId="{D5BB7C51-3925-487A-99AB-EAA9171BF631}" destId="{438F925C-98B1-4304-A864-7405D85F7862}" srcOrd="0" destOrd="0" presId="urn:microsoft.com/office/officeart/2005/8/layout/vList2"/>
    <dgm:cxn modelId="{E60162EA-C84E-4182-85F8-4C1EFD968F78}" type="presOf" srcId="{BE581782-DD54-427C-B137-EF70F72EFDD9}" destId="{B7C0CAAB-1DAA-490E-A547-3ADFE08CA9F5}" srcOrd="0" destOrd="0" presId="urn:microsoft.com/office/officeart/2005/8/layout/vList2"/>
    <dgm:cxn modelId="{8E2861F4-FB8C-411A-BC1A-F3705987CC39}" srcId="{9B21AED9-85D7-4A2E-B307-C2B02390F67F}" destId="{DF784416-D114-47EC-90A4-DD2A9D019514}" srcOrd="5" destOrd="0" parTransId="{7357B12E-3F09-4081-968E-2C38D865EA2D}" sibTransId="{FB261995-FAC5-40C2-AF33-751F87F13225}"/>
    <dgm:cxn modelId="{1C980062-0B84-4DF7-9045-A597D98BAEC3}" type="presOf" srcId="{DF784416-D114-47EC-90A4-DD2A9D019514}" destId="{28A56206-BF75-4DA9-8888-DCF503C2D757}" srcOrd="0" destOrd="0" presId="urn:microsoft.com/office/officeart/2005/8/layout/vList2"/>
    <dgm:cxn modelId="{61A4B8B0-FF08-485B-8FAA-3864EBEDB413}" type="presOf" srcId="{F99BBB6D-2E6F-4351-996B-AF6FD09810EC}" destId="{34F6878C-7EDF-4161-B096-B77895FB8D57}" srcOrd="0" destOrd="0" presId="urn:microsoft.com/office/officeart/2005/8/layout/vList2"/>
    <dgm:cxn modelId="{451EA481-6E6D-48D1-9577-17951DABAE48}" type="presOf" srcId="{9B21AED9-85D7-4A2E-B307-C2B02390F67F}" destId="{3704AC37-C835-430F-B77F-25AF0D3983D6}" srcOrd="0" destOrd="0" presId="urn:microsoft.com/office/officeart/2005/8/layout/vList2"/>
    <dgm:cxn modelId="{EC20505B-0D6F-4252-81A5-14EA196D1DC8}" srcId="{9B21AED9-85D7-4A2E-B307-C2B02390F67F}" destId="{D5BB7C51-3925-487A-99AB-EAA9171BF631}" srcOrd="0" destOrd="0" parTransId="{D14B16F3-5E21-4702-AB4B-656BFDAA3B5B}" sibTransId="{BB974E2E-418D-4C70-9F3B-FD1F13AB2991}"/>
    <dgm:cxn modelId="{09747E24-9B7A-4E3D-9599-85B6B29A7143}" type="presOf" srcId="{5EAD960A-2B32-4123-97A1-1BC38D262D39}" destId="{E49AA7FE-F7E0-4876-B4EB-895ABEC28B5F}" srcOrd="0" destOrd="0" presId="urn:microsoft.com/office/officeart/2005/8/layout/vList2"/>
    <dgm:cxn modelId="{1BCD0437-8243-455E-B9CE-823FC4EFDFCC}" type="presParOf" srcId="{3704AC37-C835-430F-B77F-25AF0D3983D6}" destId="{438F925C-98B1-4304-A864-7405D85F7862}" srcOrd="0" destOrd="0" presId="urn:microsoft.com/office/officeart/2005/8/layout/vList2"/>
    <dgm:cxn modelId="{B843639A-EC79-4F83-A744-F8947FB213DD}" type="presParOf" srcId="{3704AC37-C835-430F-B77F-25AF0D3983D6}" destId="{D4F07A0F-E026-446E-9E3D-5565AB349448}" srcOrd="1" destOrd="0" presId="urn:microsoft.com/office/officeart/2005/8/layout/vList2"/>
    <dgm:cxn modelId="{0DC41696-0A3C-4DC3-BBFF-7E1F9CC25BBD}" type="presParOf" srcId="{3704AC37-C835-430F-B77F-25AF0D3983D6}" destId="{0131051E-2031-430D-92B1-33965F8841B5}" srcOrd="2" destOrd="0" presId="urn:microsoft.com/office/officeart/2005/8/layout/vList2"/>
    <dgm:cxn modelId="{E04ADF14-591E-47D2-BA82-FAF2DD973A81}" type="presParOf" srcId="{3704AC37-C835-430F-B77F-25AF0D3983D6}" destId="{60E37349-4498-40D9-A477-50553E8FA75B}" srcOrd="3" destOrd="0" presId="urn:microsoft.com/office/officeart/2005/8/layout/vList2"/>
    <dgm:cxn modelId="{2D8D3354-B463-4C3B-B457-3762618E700E}" type="presParOf" srcId="{3704AC37-C835-430F-B77F-25AF0D3983D6}" destId="{E49AA7FE-F7E0-4876-B4EB-895ABEC28B5F}" srcOrd="4" destOrd="0" presId="urn:microsoft.com/office/officeart/2005/8/layout/vList2"/>
    <dgm:cxn modelId="{762F65B4-59CA-475C-BCD4-26B83543888F}" type="presParOf" srcId="{3704AC37-C835-430F-B77F-25AF0D3983D6}" destId="{9AB24512-4140-4610-A045-262A9BBC5F9A}" srcOrd="5" destOrd="0" presId="urn:microsoft.com/office/officeart/2005/8/layout/vList2"/>
    <dgm:cxn modelId="{729F4AFC-B4C9-4E85-9C89-517EEC95B9FA}" type="presParOf" srcId="{3704AC37-C835-430F-B77F-25AF0D3983D6}" destId="{34F6878C-7EDF-4161-B096-B77895FB8D57}" srcOrd="6" destOrd="0" presId="urn:microsoft.com/office/officeart/2005/8/layout/vList2"/>
    <dgm:cxn modelId="{49BD0F39-D459-4CA6-9F48-292E45DC1016}" type="presParOf" srcId="{3704AC37-C835-430F-B77F-25AF0D3983D6}" destId="{1660ED58-1C5C-4868-8BFC-62C75F2E6D43}" srcOrd="7" destOrd="0" presId="urn:microsoft.com/office/officeart/2005/8/layout/vList2"/>
    <dgm:cxn modelId="{5FB848BF-C3D6-4E18-B549-1D81970986F2}" type="presParOf" srcId="{3704AC37-C835-430F-B77F-25AF0D3983D6}" destId="{B7C0CAAB-1DAA-490E-A547-3ADFE08CA9F5}" srcOrd="8" destOrd="0" presId="urn:microsoft.com/office/officeart/2005/8/layout/vList2"/>
    <dgm:cxn modelId="{6344B070-44EF-49CF-99F7-622056F25F1F}" type="presParOf" srcId="{3704AC37-C835-430F-B77F-25AF0D3983D6}" destId="{67D6E74C-92DC-4685-9F7C-489CCBEA3BD4}" srcOrd="9" destOrd="0" presId="urn:microsoft.com/office/officeart/2005/8/layout/vList2"/>
    <dgm:cxn modelId="{A079D418-A81E-4BD2-BAD3-070B1555D045}" type="presParOf" srcId="{3704AC37-C835-430F-B77F-25AF0D3983D6}" destId="{28A56206-BF75-4DA9-8888-DCF503C2D757}" srcOrd="10" destOrd="0" presId="urn:microsoft.com/office/officeart/2005/8/layout/vList2"/>
  </dgm:cxnLst>
  <dgm:bg/>
  <dgm:whole>
    <a:ln>
      <a:noFill/>
    </a:ln>
  </dgm:whole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B21AED9-85D7-4A2E-B307-C2B02390F67F}" type="doc">
      <dgm:prSet loTypeId="urn:microsoft.com/office/officeart/2005/8/layout/vList2" loCatId="list" qsTypeId="urn:microsoft.com/office/officeart/2005/8/quickstyle/3d2" qsCatId="3D" csTypeId="urn:microsoft.com/office/officeart/2005/8/colors/accent6_2" csCatId="accent6" phldr="1"/>
      <dgm:spPr/>
      <dgm:t>
        <a:bodyPr/>
        <a:lstStyle/>
        <a:p>
          <a:endParaRPr lang="es-ES_tradnl"/>
        </a:p>
      </dgm:t>
    </dgm:pt>
    <dgm:pt modelId="{D5BB7C51-3925-487A-99AB-EAA9171BF631}">
      <dgm:prSet custT="1"/>
      <dgm:spPr/>
      <dgm:t>
        <a:bodyPr/>
        <a:lstStyle/>
        <a:p>
          <a:pPr rtl="0"/>
          <a:r>
            <a:rPr lang="pt-BR" sz="1600" b="0" i="0" baseline="0" dirty="0" smtClean="0">
              <a:latin typeface="Calibri" pitchFamily="34" charset="0"/>
            </a:rPr>
            <a:t>Velocidade comercial:</a:t>
          </a:r>
          <a:r>
            <a:rPr lang="pt-BR" sz="1600" b="0" i="0" dirty="0" smtClean="0">
              <a:latin typeface="Calibri" pitchFamily="34" charset="0"/>
            </a:rPr>
            <a:t> 160 km/h</a:t>
          </a:r>
          <a:endParaRPr lang="es-ES_tradnl" sz="1600" dirty="0">
            <a:latin typeface="Calibri" pitchFamily="34" charset="0"/>
          </a:endParaRPr>
        </a:p>
      </dgm:t>
    </dgm:pt>
    <dgm:pt modelId="{D14B16F3-5E21-4702-AB4B-656BFDAA3B5B}" type="parTrans" cxnId="{EC20505B-0D6F-4252-81A5-14EA196D1DC8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BB974E2E-418D-4C70-9F3B-FD1F13AB2991}" type="sibTrans" cxnId="{EC20505B-0D6F-4252-81A5-14EA196D1DC8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B3064E9E-FC90-48E0-AE51-4E7A8814D487}">
      <dgm:prSet custT="1"/>
      <dgm:spPr/>
      <dgm:t>
        <a:bodyPr/>
        <a:lstStyle/>
        <a:p>
          <a:pPr rtl="0"/>
          <a:r>
            <a:rPr lang="pt-BR" sz="1600" baseline="0" dirty="0" smtClean="0">
              <a:latin typeface="Calibri" pitchFamily="34" charset="0"/>
            </a:rPr>
            <a:t>Cliente: </a:t>
          </a:r>
          <a:r>
            <a:rPr kumimoji="0" lang="es-ES" sz="1600" b="0" dirty="0" err="1" smtClean="0">
              <a:solidFill>
                <a:schemeClr val="bg1"/>
              </a:solidFill>
              <a:latin typeface="Calibri" pitchFamily="34" charset="0"/>
            </a:rPr>
            <a:t>Northern</a:t>
          </a:r>
          <a:r>
            <a:rPr kumimoji="0" lang="es-ES" sz="1600" b="0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kumimoji="0" lang="es-ES" sz="1600" b="0" dirty="0" err="1" smtClean="0">
              <a:solidFill>
                <a:schemeClr val="bg1"/>
              </a:solidFill>
              <a:latin typeface="Calibri" pitchFamily="34" charset="0"/>
            </a:rPr>
            <a:t>Ireland</a:t>
          </a:r>
          <a:r>
            <a:rPr kumimoji="0" lang="es-ES" sz="1600" b="0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kumimoji="0" lang="es-ES" sz="1600" b="0" dirty="0" err="1" smtClean="0">
              <a:solidFill>
                <a:schemeClr val="bg1"/>
              </a:solidFill>
              <a:latin typeface="Calibri" pitchFamily="34" charset="0"/>
            </a:rPr>
            <a:t>Railways</a:t>
          </a:r>
          <a:r>
            <a:rPr kumimoji="0" lang="es-ES" sz="1600" b="0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kumimoji="0" lang="es-ES" sz="1600" b="0" dirty="0" err="1" smtClean="0">
              <a:solidFill>
                <a:schemeClr val="bg1"/>
              </a:solidFill>
              <a:latin typeface="Calibri" pitchFamily="34" charset="0"/>
            </a:rPr>
            <a:t>Co.</a:t>
          </a:r>
          <a:r>
            <a:rPr kumimoji="0" lang="es-ES" sz="1600" b="0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kumimoji="0" lang="es-ES" sz="1600" b="0" dirty="0" err="1" smtClean="0">
              <a:solidFill>
                <a:schemeClr val="bg1"/>
              </a:solidFill>
              <a:latin typeface="Calibri" pitchFamily="34" charset="0"/>
            </a:rPr>
            <a:t>Limited</a:t>
          </a:r>
          <a:endParaRPr lang="es-ES" sz="1600" dirty="0">
            <a:solidFill>
              <a:schemeClr val="bg1"/>
            </a:solidFill>
            <a:latin typeface="Calibri" pitchFamily="34" charset="0"/>
          </a:endParaRPr>
        </a:p>
      </dgm:t>
    </dgm:pt>
    <dgm:pt modelId="{45E117D0-6E8A-4D9B-AAF0-6B0D6C5702A2}" type="parTrans" cxnId="{D0E90EB4-3DA8-4E28-8C4F-6AC05A0A0316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46C41422-A5F3-4037-B77B-D805CDEF0EE3}" type="sibTrans" cxnId="{D0E90EB4-3DA8-4E28-8C4F-6AC05A0A0316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5EAD960A-2B32-4123-97A1-1BC38D262D39}">
      <dgm:prSet custT="1"/>
      <dgm:spPr/>
      <dgm:t>
        <a:bodyPr/>
        <a:lstStyle/>
        <a:p>
          <a:pPr rtl="0"/>
          <a:r>
            <a:rPr lang="es-ES" sz="1600" dirty="0" smtClean="0">
              <a:latin typeface="Calibri" pitchFamily="34" charset="0"/>
            </a:rPr>
            <a:t>País: Irlanda </a:t>
          </a:r>
        </a:p>
      </dgm:t>
    </dgm:pt>
    <dgm:pt modelId="{0211FE52-2838-4093-8FE1-6ECC826CD2AF}" type="parTrans" cxnId="{FAD437DD-A08C-4F24-97C6-C50866875D7D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7A757440-A925-4B0C-8BC7-0C9625AD68A1}" type="sibTrans" cxnId="{FAD437DD-A08C-4F24-97C6-C50866875D7D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F99BBB6D-2E6F-4351-996B-AF6FD09810EC}">
      <dgm:prSet custT="1"/>
      <dgm:spPr/>
      <dgm:t>
        <a:bodyPr/>
        <a:lstStyle/>
        <a:p>
          <a:pPr rtl="0"/>
          <a:r>
            <a:rPr lang="pt-BR" sz="1600" b="0" i="0" baseline="0" dirty="0" smtClean="0">
              <a:latin typeface="Calibri" pitchFamily="34" charset="0"/>
            </a:rPr>
            <a:t>Pedido: 20 trens de 3 carros</a:t>
          </a:r>
          <a:endParaRPr lang="es-ES_tradnl" sz="1600" dirty="0">
            <a:latin typeface="Calibri" pitchFamily="34" charset="0"/>
          </a:endParaRPr>
        </a:p>
      </dgm:t>
    </dgm:pt>
    <dgm:pt modelId="{74CC0BEC-71BC-43E0-8B22-D2F803E4D4E0}" type="parTrans" cxnId="{C3CA8C2E-50B6-4CCB-BA83-776D08232E2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89DA4322-8D40-4B8A-B3AA-1B30E483C4DB}" type="sibTrans" cxnId="{C3CA8C2E-50B6-4CCB-BA83-776D08232E2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BE581782-DD54-427C-B137-EF70F72EFDD9}">
      <dgm:prSet custT="1"/>
      <dgm:spPr/>
      <dgm:t>
        <a:bodyPr/>
        <a:lstStyle/>
        <a:p>
          <a:pPr rtl="0"/>
          <a:r>
            <a:rPr lang="pt-BR" sz="1600" dirty="0" smtClean="0">
              <a:latin typeface="Calibri" pitchFamily="34" charset="0"/>
            </a:rPr>
            <a:t>Configuração: </a:t>
          </a:r>
          <a:r>
            <a:rPr lang="pt-BR" sz="1600" b="0" i="0" baseline="0" dirty="0" smtClean="0">
              <a:latin typeface="Calibri" pitchFamily="34" charset="0"/>
            </a:rPr>
            <a:t>CMC+CR+CMC</a:t>
          </a:r>
          <a:endParaRPr lang="es-ES_tradnl" sz="1600" dirty="0">
            <a:latin typeface="Calibri" pitchFamily="34" charset="0"/>
          </a:endParaRPr>
        </a:p>
      </dgm:t>
    </dgm:pt>
    <dgm:pt modelId="{EC1C9305-A2D7-46BE-8CAD-076FB764F731}" type="parTrans" cxnId="{9EE3102B-2AA9-44C3-A09C-93F3AA80DA6A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9153F1FB-06FF-4045-9E34-68DDA3CBBA57}" type="sibTrans" cxnId="{9EE3102B-2AA9-44C3-A09C-93F3AA80DA6A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DF784416-D114-47EC-90A4-DD2A9D019514}">
      <dgm:prSet custT="1"/>
      <dgm:spPr/>
      <dgm:t>
        <a:bodyPr/>
        <a:lstStyle/>
        <a:p>
          <a:pPr rtl="0"/>
          <a:r>
            <a:rPr lang="pt-BR" sz="1600" b="0" i="0" baseline="0" dirty="0" smtClean="0">
              <a:latin typeface="Calibri" pitchFamily="34" charset="0"/>
            </a:rPr>
            <a:t>Entregas: 2011-2012</a:t>
          </a:r>
          <a:endParaRPr lang="pt-BR" sz="1600" b="0" i="0" baseline="0" dirty="0">
            <a:latin typeface="Calibri" pitchFamily="34" charset="0"/>
          </a:endParaRPr>
        </a:p>
      </dgm:t>
    </dgm:pt>
    <dgm:pt modelId="{FB261995-FAC5-40C2-AF33-751F87F13225}" type="sibTrans" cxnId="{8E2861F4-FB8C-411A-BC1A-F3705987CC3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7357B12E-3F09-4081-968E-2C38D865EA2D}" type="parTrans" cxnId="{8E2861F4-FB8C-411A-BC1A-F3705987CC3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3704AC37-C835-430F-B77F-25AF0D3983D6}" type="pres">
      <dgm:prSet presAssocID="{9B21AED9-85D7-4A2E-B307-C2B02390F67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_tradnl"/>
        </a:p>
      </dgm:t>
    </dgm:pt>
    <dgm:pt modelId="{438F925C-98B1-4304-A864-7405D85F7862}" type="pres">
      <dgm:prSet presAssocID="{D5BB7C51-3925-487A-99AB-EAA9171BF631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D4F07A0F-E026-446E-9E3D-5565AB349448}" type="pres">
      <dgm:prSet presAssocID="{BB974E2E-418D-4C70-9F3B-FD1F13AB2991}" presName="spacer" presStyleCnt="0"/>
      <dgm:spPr/>
    </dgm:pt>
    <dgm:pt modelId="{0131051E-2031-430D-92B1-33965F8841B5}" type="pres">
      <dgm:prSet presAssocID="{B3064E9E-FC90-48E0-AE51-4E7A8814D487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60E37349-4498-40D9-A477-50553E8FA75B}" type="pres">
      <dgm:prSet presAssocID="{46C41422-A5F3-4037-B77B-D805CDEF0EE3}" presName="spacer" presStyleCnt="0"/>
      <dgm:spPr/>
    </dgm:pt>
    <dgm:pt modelId="{E49AA7FE-F7E0-4876-B4EB-895ABEC28B5F}" type="pres">
      <dgm:prSet presAssocID="{5EAD960A-2B32-4123-97A1-1BC38D262D39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9AB24512-4140-4610-A045-262A9BBC5F9A}" type="pres">
      <dgm:prSet presAssocID="{7A757440-A925-4B0C-8BC7-0C9625AD68A1}" presName="spacer" presStyleCnt="0"/>
      <dgm:spPr/>
    </dgm:pt>
    <dgm:pt modelId="{34F6878C-7EDF-4161-B096-B77895FB8D57}" type="pres">
      <dgm:prSet presAssocID="{F99BBB6D-2E6F-4351-996B-AF6FD09810EC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1660ED58-1C5C-4868-8BFC-62C75F2E6D43}" type="pres">
      <dgm:prSet presAssocID="{89DA4322-8D40-4B8A-B3AA-1B30E483C4DB}" presName="spacer" presStyleCnt="0"/>
      <dgm:spPr/>
    </dgm:pt>
    <dgm:pt modelId="{B7C0CAAB-1DAA-490E-A547-3ADFE08CA9F5}" type="pres">
      <dgm:prSet presAssocID="{BE581782-DD54-427C-B137-EF70F72EFDD9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67D6E74C-92DC-4685-9F7C-489CCBEA3BD4}" type="pres">
      <dgm:prSet presAssocID="{9153F1FB-06FF-4045-9E34-68DDA3CBBA57}" presName="spacer" presStyleCnt="0"/>
      <dgm:spPr/>
    </dgm:pt>
    <dgm:pt modelId="{28A56206-BF75-4DA9-8888-DCF503C2D757}" type="pres">
      <dgm:prSet presAssocID="{DF784416-D114-47EC-90A4-DD2A9D019514}" presName="parentText" presStyleLbl="node1" presStyleIdx="5" presStyleCnt="6" custLinFactY="1156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</dgm:ptLst>
  <dgm:cxnLst>
    <dgm:cxn modelId="{D0E90EB4-3DA8-4E28-8C4F-6AC05A0A0316}" srcId="{9B21AED9-85D7-4A2E-B307-C2B02390F67F}" destId="{B3064E9E-FC90-48E0-AE51-4E7A8814D487}" srcOrd="1" destOrd="0" parTransId="{45E117D0-6E8A-4D9B-AAF0-6B0D6C5702A2}" sibTransId="{46C41422-A5F3-4037-B77B-D805CDEF0EE3}"/>
    <dgm:cxn modelId="{668FA3EA-ED48-4431-AD21-AA5FE0D3CFF2}" type="presOf" srcId="{9B21AED9-85D7-4A2E-B307-C2B02390F67F}" destId="{3704AC37-C835-430F-B77F-25AF0D3983D6}" srcOrd="0" destOrd="0" presId="urn:microsoft.com/office/officeart/2005/8/layout/vList2"/>
    <dgm:cxn modelId="{C3CA8C2E-50B6-4CCB-BA83-776D08232E29}" srcId="{9B21AED9-85D7-4A2E-B307-C2B02390F67F}" destId="{F99BBB6D-2E6F-4351-996B-AF6FD09810EC}" srcOrd="3" destOrd="0" parTransId="{74CC0BEC-71BC-43E0-8B22-D2F803E4D4E0}" sibTransId="{89DA4322-8D40-4B8A-B3AA-1B30E483C4DB}"/>
    <dgm:cxn modelId="{FAD437DD-A08C-4F24-97C6-C50866875D7D}" srcId="{9B21AED9-85D7-4A2E-B307-C2B02390F67F}" destId="{5EAD960A-2B32-4123-97A1-1BC38D262D39}" srcOrd="2" destOrd="0" parTransId="{0211FE52-2838-4093-8FE1-6ECC826CD2AF}" sibTransId="{7A757440-A925-4B0C-8BC7-0C9625AD68A1}"/>
    <dgm:cxn modelId="{9EE3102B-2AA9-44C3-A09C-93F3AA80DA6A}" srcId="{9B21AED9-85D7-4A2E-B307-C2B02390F67F}" destId="{BE581782-DD54-427C-B137-EF70F72EFDD9}" srcOrd="4" destOrd="0" parTransId="{EC1C9305-A2D7-46BE-8CAD-076FB764F731}" sibTransId="{9153F1FB-06FF-4045-9E34-68DDA3CBBA57}"/>
    <dgm:cxn modelId="{D4CC8002-9CA5-4CDC-8673-54DF1F308876}" type="presOf" srcId="{D5BB7C51-3925-487A-99AB-EAA9171BF631}" destId="{438F925C-98B1-4304-A864-7405D85F7862}" srcOrd="0" destOrd="0" presId="urn:microsoft.com/office/officeart/2005/8/layout/vList2"/>
    <dgm:cxn modelId="{F6F7D0FB-F161-4CE0-9A3A-3650054FD57C}" type="presOf" srcId="{5EAD960A-2B32-4123-97A1-1BC38D262D39}" destId="{E49AA7FE-F7E0-4876-B4EB-895ABEC28B5F}" srcOrd="0" destOrd="0" presId="urn:microsoft.com/office/officeart/2005/8/layout/vList2"/>
    <dgm:cxn modelId="{81B66106-7F13-4B1C-BE53-58F516CCF63C}" type="presOf" srcId="{DF784416-D114-47EC-90A4-DD2A9D019514}" destId="{28A56206-BF75-4DA9-8888-DCF503C2D757}" srcOrd="0" destOrd="0" presId="urn:microsoft.com/office/officeart/2005/8/layout/vList2"/>
    <dgm:cxn modelId="{8E2861F4-FB8C-411A-BC1A-F3705987CC39}" srcId="{9B21AED9-85D7-4A2E-B307-C2B02390F67F}" destId="{DF784416-D114-47EC-90A4-DD2A9D019514}" srcOrd="5" destOrd="0" parTransId="{7357B12E-3F09-4081-968E-2C38D865EA2D}" sibTransId="{FB261995-FAC5-40C2-AF33-751F87F13225}"/>
    <dgm:cxn modelId="{BBE675FC-169E-43F6-9A7A-3CE00C7C0DD3}" type="presOf" srcId="{F99BBB6D-2E6F-4351-996B-AF6FD09810EC}" destId="{34F6878C-7EDF-4161-B096-B77895FB8D57}" srcOrd="0" destOrd="0" presId="urn:microsoft.com/office/officeart/2005/8/layout/vList2"/>
    <dgm:cxn modelId="{A2D4C4BB-8789-4AB2-9EEE-EE20635BA9F8}" type="presOf" srcId="{BE581782-DD54-427C-B137-EF70F72EFDD9}" destId="{B7C0CAAB-1DAA-490E-A547-3ADFE08CA9F5}" srcOrd="0" destOrd="0" presId="urn:microsoft.com/office/officeart/2005/8/layout/vList2"/>
    <dgm:cxn modelId="{532F4E14-B50B-4506-BBEE-236920CCD029}" type="presOf" srcId="{B3064E9E-FC90-48E0-AE51-4E7A8814D487}" destId="{0131051E-2031-430D-92B1-33965F8841B5}" srcOrd="0" destOrd="0" presId="urn:microsoft.com/office/officeart/2005/8/layout/vList2"/>
    <dgm:cxn modelId="{EC20505B-0D6F-4252-81A5-14EA196D1DC8}" srcId="{9B21AED9-85D7-4A2E-B307-C2B02390F67F}" destId="{D5BB7C51-3925-487A-99AB-EAA9171BF631}" srcOrd="0" destOrd="0" parTransId="{D14B16F3-5E21-4702-AB4B-656BFDAA3B5B}" sibTransId="{BB974E2E-418D-4C70-9F3B-FD1F13AB2991}"/>
    <dgm:cxn modelId="{EBC8FEE2-DE8B-4C32-8832-860BDECBA2DB}" type="presParOf" srcId="{3704AC37-C835-430F-B77F-25AF0D3983D6}" destId="{438F925C-98B1-4304-A864-7405D85F7862}" srcOrd="0" destOrd="0" presId="urn:microsoft.com/office/officeart/2005/8/layout/vList2"/>
    <dgm:cxn modelId="{9C87E48E-78F8-4680-9A4D-9EABFACF1556}" type="presParOf" srcId="{3704AC37-C835-430F-B77F-25AF0D3983D6}" destId="{D4F07A0F-E026-446E-9E3D-5565AB349448}" srcOrd="1" destOrd="0" presId="urn:microsoft.com/office/officeart/2005/8/layout/vList2"/>
    <dgm:cxn modelId="{C4C82B46-4CC7-4853-B43A-7DC82C142F2D}" type="presParOf" srcId="{3704AC37-C835-430F-B77F-25AF0D3983D6}" destId="{0131051E-2031-430D-92B1-33965F8841B5}" srcOrd="2" destOrd="0" presId="urn:microsoft.com/office/officeart/2005/8/layout/vList2"/>
    <dgm:cxn modelId="{266DAB2B-4D3E-4259-A072-E5E0E98AA2C0}" type="presParOf" srcId="{3704AC37-C835-430F-B77F-25AF0D3983D6}" destId="{60E37349-4498-40D9-A477-50553E8FA75B}" srcOrd="3" destOrd="0" presId="urn:microsoft.com/office/officeart/2005/8/layout/vList2"/>
    <dgm:cxn modelId="{87172ADF-60D7-4286-A3EB-23C8E1396819}" type="presParOf" srcId="{3704AC37-C835-430F-B77F-25AF0D3983D6}" destId="{E49AA7FE-F7E0-4876-B4EB-895ABEC28B5F}" srcOrd="4" destOrd="0" presId="urn:microsoft.com/office/officeart/2005/8/layout/vList2"/>
    <dgm:cxn modelId="{931E963A-86F6-4FA2-99C3-0A6E82506879}" type="presParOf" srcId="{3704AC37-C835-430F-B77F-25AF0D3983D6}" destId="{9AB24512-4140-4610-A045-262A9BBC5F9A}" srcOrd="5" destOrd="0" presId="urn:microsoft.com/office/officeart/2005/8/layout/vList2"/>
    <dgm:cxn modelId="{6DFB08F2-E0A3-4C46-8677-835550080F0A}" type="presParOf" srcId="{3704AC37-C835-430F-B77F-25AF0D3983D6}" destId="{34F6878C-7EDF-4161-B096-B77895FB8D57}" srcOrd="6" destOrd="0" presId="urn:microsoft.com/office/officeart/2005/8/layout/vList2"/>
    <dgm:cxn modelId="{CC88DAD0-C5C4-4309-8137-518B8297EDCC}" type="presParOf" srcId="{3704AC37-C835-430F-B77F-25AF0D3983D6}" destId="{1660ED58-1C5C-4868-8BFC-62C75F2E6D43}" srcOrd="7" destOrd="0" presId="urn:microsoft.com/office/officeart/2005/8/layout/vList2"/>
    <dgm:cxn modelId="{1797AD4E-B742-4280-806D-7917C932577B}" type="presParOf" srcId="{3704AC37-C835-430F-B77F-25AF0D3983D6}" destId="{B7C0CAAB-1DAA-490E-A547-3ADFE08CA9F5}" srcOrd="8" destOrd="0" presId="urn:microsoft.com/office/officeart/2005/8/layout/vList2"/>
    <dgm:cxn modelId="{9AE66364-2195-4B74-9D46-9DEF3B941C7C}" type="presParOf" srcId="{3704AC37-C835-430F-B77F-25AF0D3983D6}" destId="{67D6E74C-92DC-4685-9F7C-489CCBEA3BD4}" srcOrd="9" destOrd="0" presId="urn:microsoft.com/office/officeart/2005/8/layout/vList2"/>
    <dgm:cxn modelId="{EE18A88A-3CE2-4526-9A38-665A89CB20F8}" type="presParOf" srcId="{3704AC37-C835-430F-B77F-25AF0D3983D6}" destId="{28A56206-BF75-4DA9-8888-DCF503C2D757}" srcOrd="10" destOrd="0" presId="urn:microsoft.com/office/officeart/2005/8/layout/vList2"/>
  </dgm:cxnLst>
  <dgm:bg/>
  <dgm:whole>
    <a:ln>
      <a:noFill/>
    </a:ln>
  </dgm:whole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B21AED9-85D7-4A2E-B307-C2B02390F67F}" type="doc">
      <dgm:prSet loTypeId="urn:microsoft.com/office/officeart/2005/8/layout/vList2" loCatId="list" qsTypeId="urn:microsoft.com/office/officeart/2005/8/quickstyle/3d2" qsCatId="3D" csTypeId="urn:microsoft.com/office/officeart/2005/8/colors/accent6_2" csCatId="accent6" phldr="1"/>
      <dgm:spPr/>
      <dgm:t>
        <a:bodyPr/>
        <a:lstStyle/>
        <a:p>
          <a:endParaRPr lang="es-ES_tradnl"/>
        </a:p>
      </dgm:t>
    </dgm:pt>
    <dgm:pt modelId="{D5BB7C51-3925-487A-99AB-EAA9171BF631}">
      <dgm:prSet custT="1"/>
      <dgm:spPr/>
      <dgm:t>
        <a:bodyPr/>
        <a:lstStyle/>
        <a:p>
          <a:pPr rtl="0"/>
          <a:r>
            <a:rPr lang="pt-BR" sz="1600" b="0" i="0" baseline="0" dirty="0" smtClean="0">
              <a:latin typeface="Calibri" pitchFamily="34" charset="0"/>
            </a:rPr>
            <a:t>Velocidade comercial:</a:t>
          </a:r>
          <a:r>
            <a:rPr lang="pt-BR" sz="1600" b="0" i="0" dirty="0" smtClean="0">
              <a:latin typeface="Calibri" pitchFamily="34" charset="0"/>
            </a:rPr>
            <a:t> 160 km/h</a:t>
          </a:r>
          <a:endParaRPr lang="es-ES_tradnl" sz="1600" dirty="0">
            <a:latin typeface="Calibri" pitchFamily="34" charset="0"/>
          </a:endParaRPr>
        </a:p>
      </dgm:t>
    </dgm:pt>
    <dgm:pt modelId="{D14B16F3-5E21-4702-AB4B-656BFDAA3B5B}" type="parTrans" cxnId="{EC20505B-0D6F-4252-81A5-14EA196D1DC8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BB974E2E-418D-4C70-9F3B-FD1F13AB2991}" type="sibTrans" cxnId="{EC20505B-0D6F-4252-81A5-14EA196D1DC8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B3064E9E-FC90-48E0-AE51-4E7A8814D487}">
      <dgm:prSet custT="1"/>
      <dgm:spPr/>
      <dgm:t>
        <a:bodyPr/>
        <a:lstStyle/>
        <a:p>
          <a:pPr rtl="0"/>
          <a:r>
            <a:rPr lang="pt-BR" sz="1600" baseline="0" dirty="0" smtClean="0">
              <a:latin typeface="Calibri" pitchFamily="34" charset="0"/>
            </a:rPr>
            <a:t>Cliente: </a:t>
          </a:r>
          <a:r>
            <a:rPr kumimoji="0" lang="es-ES" sz="1600" b="0" dirty="0" smtClean="0">
              <a:solidFill>
                <a:schemeClr val="bg1"/>
              </a:solidFill>
              <a:latin typeface="Calibri" pitchFamily="34" charset="0"/>
            </a:rPr>
            <a:t>Renfe</a:t>
          </a:r>
          <a:endParaRPr lang="es-ES" sz="1600" dirty="0">
            <a:solidFill>
              <a:schemeClr val="bg1"/>
            </a:solidFill>
            <a:latin typeface="Calibri" pitchFamily="34" charset="0"/>
          </a:endParaRPr>
        </a:p>
      </dgm:t>
    </dgm:pt>
    <dgm:pt modelId="{45E117D0-6E8A-4D9B-AAF0-6B0D6C5702A2}" type="parTrans" cxnId="{D0E90EB4-3DA8-4E28-8C4F-6AC05A0A0316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46C41422-A5F3-4037-B77B-D805CDEF0EE3}" type="sibTrans" cxnId="{D0E90EB4-3DA8-4E28-8C4F-6AC05A0A0316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5EAD960A-2B32-4123-97A1-1BC38D262D39}">
      <dgm:prSet custT="1"/>
      <dgm:spPr/>
      <dgm:t>
        <a:bodyPr/>
        <a:lstStyle/>
        <a:p>
          <a:pPr rtl="0"/>
          <a:r>
            <a:rPr lang="es-ES" sz="1600" dirty="0" smtClean="0">
              <a:latin typeface="Calibri" pitchFamily="34" charset="0"/>
            </a:rPr>
            <a:t>País: </a:t>
          </a:r>
          <a:r>
            <a:rPr lang="es-ES" sz="1600" dirty="0" err="1" smtClean="0">
              <a:latin typeface="Calibri" pitchFamily="34" charset="0"/>
            </a:rPr>
            <a:t>Espanha</a:t>
          </a:r>
          <a:r>
            <a:rPr lang="es-ES" sz="1600" dirty="0" smtClean="0">
              <a:latin typeface="Calibri" pitchFamily="34" charset="0"/>
            </a:rPr>
            <a:t> </a:t>
          </a:r>
        </a:p>
      </dgm:t>
    </dgm:pt>
    <dgm:pt modelId="{0211FE52-2838-4093-8FE1-6ECC826CD2AF}" type="parTrans" cxnId="{FAD437DD-A08C-4F24-97C6-C50866875D7D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7A757440-A925-4B0C-8BC7-0C9625AD68A1}" type="sibTrans" cxnId="{FAD437DD-A08C-4F24-97C6-C50866875D7D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F99BBB6D-2E6F-4351-996B-AF6FD09810EC}">
      <dgm:prSet custT="1"/>
      <dgm:spPr/>
      <dgm:t>
        <a:bodyPr/>
        <a:lstStyle/>
        <a:p>
          <a:pPr rtl="0"/>
          <a:r>
            <a:rPr lang="pt-BR" sz="1600" b="0" i="0" baseline="0" dirty="0" smtClean="0">
              <a:latin typeface="Calibri" pitchFamily="34" charset="0"/>
            </a:rPr>
            <a:t>Pedido: 46 carros</a:t>
          </a:r>
          <a:endParaRPr lang="es-ES_tradnl" sz="1600" dirty="0">
            <a:latin typeface="Calibri" pitchFamily="34" charset="0"/>
          </a:endParaRPr>
        </a:p>
      </dgm:t>
    </dgm:pt>
    <dgm:pt modelId="{74CC0BEC-71BC-43E0-8B22-D2F803E4D4E0}" type="parTrans" cxnId="{C3CA8C2E-50B6-4CCB-BA83-776D08232E2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89DA4322-8D40-4B8A-B3AA-1B30E483C4DB}" type="sibTrans" cxnId="{C3CA8C2E-50B6-4CCB-BA83-776D08232E2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BE581782-DD54-427C-B137-EF70F72EFDD9}">
      <dgm:prSet custT="1"/>
      <dgm:spPr/>
      <dgm:t>
        <a:bodyPr/>
        <a:lstStyle/>
        <a:p>
          <a:pPr rtl="0"/>
          <a:r>
            <a:rPr lang="pt-BR" sz="1600" dirty="0" smtClean="0">
              <a:latin typeface="Calibri" pitchFamily="34" charset="0"/>
            </a:rPr>
            <a:t>Configuração: </a:t>
          </a:r>
          <a:r>
            <a:rPr lang="pt-BR" sz="1600" b="0" i="0" baseline="0" dirty="0" smtClean="0">
              <a:latin typeface="Calibri" pitchFamily="34" charset="0"/>
            </a:rPr>
            <a:t>CMC+CMC</a:t>
          </a:r>
          <a:endParaRPr lang="es-ES_tradnl" sz="1600" dirty="0">
            <a:latin typeface="Calibri" pitchFamily="34" charset="0"/>
          </a:endParaRPr>
        </a:p>
      </dgm:t>
    </dgm:pt>
    <dgm:pt modelId="{EC1C9305-A2D7-46BE-8CAD-076FB764F731}" type="parTrans" cxnId="{9EE3102B-2AA9-44C3-A09C-93F3AA80DA6A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9153F1FB-06FF-4045-9E34-68DDA3CBBA57}" type="sibTrans" cxnId="{9EE3102B-2AA9-44C3-A09C-93F3AA80DA6A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DF784416-D114-47EC-90A4-DD2A9D019514}">
      <dgm:prSet custT="1"/>
      <dgm:spPr/>
      <dgm:t>
        <a:bodyPr/>
        <a:lstStyle/>
        <a:p>
          <a:pPr rtl="0"/>
          <a:r>
            <a:rPr lang="pt-BR" sz="1600" b="0" i="0" baseline="0" dirty="0" smtClean="0">
              <a:latin typeface="Calibri" pitchFamily="34" charset="0"/>
            </a:rPr>
            <a:t>Entregas: 1997-2001</a:t>
          </a:r>
          <a:endParaRPr lang="pt-BR" sz="1600" b="0" i="0" baseline="0" dirty="0">
            <a:latin typeface="Calibri" pitchFamily="34" charset="0"/>
          </a:endParaRPr>
        </a:p>
      </dgm:t>
    </dgm:pt>
    <dgm:pt modelId="{FB261995-FAC5-40C2-AF33-751F87F13225}" type="sibTrans" cxnId="{8E2861F4-FB8C-411A-BC1A-F3705987CC3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7357B12E-3F09-4081-968E-2C38D865EA2D}" type="parTrans" cxnId="{8E2861F4-FB8C-411A-BC1A-F3705987CC39}">
      <dgm:prSet/>
      <dgm:spPr/>
      <dgm:t>
        <a:bodyPr/>
        <a:lstStyle/>
        <a:p>
          <a:endParaRPr lang="es-ES_tradnl" sz="1600">
            <a:latin typeface="Calibri" pitchFamily="34" charset="0"/>
          </a:endParaRPr>
        </a:p>
      </dgm:t>
    </dgm:pt>
    <dgm:pt modelId="{3704AC37-C835-430F-B77F-25AF0D3983D6}" type="pres">
      <dgm:prSet presAssocID="{9B21AED9-85D7-4A2E-B307-C2B02390F67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_tradnl"/>
        </a:p>
      </dgm:t>
    </dgm:pt>
    <dgm:pt modelId="{438F925C-98B1-4304-A864-7405D85F7862}" type="pres">
      <dgm:prSet presAssocID="{D5BB7C51-3925-487A-99AB-EAA9171BF631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D4F07A0F-E026-446E-9E3D-5565AB349448}" type="pres">
      <dgm:prSet presAssocID="{BB974E2E-418D-4C70-9F3B-FD1F13AB2991}" presName="spacer" presStyleCnt="0"/>
      <dgm:spPr/>
    </dgm:pt>
    <dgm:pt modelId="{0131051E-2031-430D-92B1-33965F8841B5}" type="pres">
      <dgm:prSet presAssocID="{B3064E9E-FC90-48E0-AE51-4E7A8814D487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60E37349-4498-40D9-A477-50553E8FA75B}" type="pres">
      <dgm:prSet presAssocID="{46C41422-A5F3-4037-B77B-D805CDEF0EE3}" presName="spacer" presStyleCnt="0"/>
      <dgm:spPr/>
    </dgm:pt>
    <dgm:pt modelId="{E49AA7FE-F7E0-4876-B4EB-895ABEC28B5F}" type="pres">
      <dgm:prSet presAssocID="{5EAD960A-2B32-4123-97A1-1BC38D262D39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9AB24512-4140-4610-A045-262A9BBC5F9A}" type="pres">
      <dgm:prSet presAssocID="{7A757440-A925-4B0C-8BC7-0C9625AD68A1}" presName="spacer" presStyleCnt="0"/>
      <dgm:spPr/>
    </dgm:pt>
    <dgm:pt modelId="{34F6878C-7EDF-4161-B096-B77895FB8D57}" type="pres">
      <dgm:prSet presAssocID="{F99BBB6D-2E6F-4351-996B-AF6FD09810EC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1660ED58-1C5C-4868-8BFC-62C75F2E6D43}" type="pres">
      <dgm:prSet presAssocID="{89DA4322-8D40-4B8A-B3AA-1B30E483C4DB}" presName="spacer" presStyleCnt="0"/>
      <dgm:spPr/>
    </dgm:pt>
    <dgm:pt modelId="{B7C0CAAB-1DAA-490E-A547-3ADFE08CA9F5}" type="pres">
      <dgm:prSet presAssocID="{BE581782-DD54-427C-B137-EF70F72EFDD9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67D6E74C-92DC-4685-9F7C-489CCBEA3BD4}" type="pres">
      <dgm:prSet presAssocID="{9153F1FB-06FF-4045-9E34-68DDA3CBBA57}" presName="spacer" presStyleCnt="0"/>
      <dgm:spPr/>
    </dgm:pt>
    <dgm:pt modelId="{28A56206-BF75-4DA9-8888-DCF503C2D757}" type="pres">
      <dgm:prSet presAssocID="{DF784416-D114-47EC-90A4-DD2A9D019514}" presName="parentText" presStyleLbl="node1" presStyleIdx="5" presStyleCnt="6" custLinFactY="1156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</dgm:ptLst>
  <dgm:cxnLst>
    <dgm:cxn modelId="{D0E90EB4-3DA8-4E28-8C4F-6AC05A0A0316}" srcId="{9B21AED9-85D7-4A2E-B307-C2B02390F67F}" destId="{B3064E9E-FC90-48E0-AE51-4E7A8814D487}" srcOrd="1" destOrd="0" parTransId="{45E117D0-6E8A-4D9B-AAF0-6B0D6C5702A2}" sibTransId="{46C41422-A5F3-4037-B77B-D805CDEF0EE3}"/>
    <dgm:cxn modelId="{DCA56A08-C690-4782-A8BF-344F94246C9F}" type="presOf" srcId="{DF784416-D114-47EC-90A4-DD2A9D019514}" destId="{28A56206-BF75-4DA9-8888-DCF503C2D757}" srcOrd="0" destOrd="0" presId="urn:microsoft.com/office/officeart/2005/8/layout/vList2"/>
    <dgm:cxn modelId="{C3CA8C2E-50B6-4CCB-BA83-776D08232E29}" srcId="{9B21AED9-85D7-4A2E-B307-C2B02390F67F}" destId="{F99BBB6D-2E6F-4351-996B-AF6FD09810EC}" srcOrd="3" destOrd="0" parTransId="{74CC0BEC-71BC-43E0-8B22-D2F803E4D4E0}" sibTransId="{89DA4322-8D40-4B8A-B3AA-1B30E483C4DB}"/>
    <dgm:cxn modelId="{FAD437DD-A08C-4F24-97C6-C50866875D7D}" srcId="{9B21AED9-85D7-4A2E-B307-C2B02390F67F}" destId="{5EAD960A-2B32-4123-97A1-1BC38D262D39}" srcOrd="2" destOrd="0" parTransId="{0211FE52-2838-4093-8FE1-6ECC826CD2AF}" sibTransId="{7A757440-A925-4B0C-8BC7-0C9625AD68A1}"/>
    <dgm:cxn modelId="{9EE3102B-2AA9-44C3-A09C-93F3AA80DA6A}" srcId="{9B21AED9-85D7-4A2E-B307-C2B02390F67F}" destId="{BE581782-DD54-427C-B137-EF70F72EFDD9}" srcOrd="4" destOrd="0" parTransId="{EC1C9305-A2D7-46BE-8CAD-076FB764F731}" sibTransId="{9153F1FB-06FF-4045-9E34-68DDA3CBBA57}"/>
    <dgm:cxn modelId="{EDEF2AD4-91D8-42C8-89F1-AFB0F5FFC479}" type="presOf" srcId="{9B21AED9-85D7-4A2E-B307-C2B02390F67F}" destId="{3704AC37-C835-430F-B77F-25AF0D3983D6}" srcOrd="0" destOrd="0" presId="urn:microsoft.com/office/officeart/2005/8/layout/vList2"/>
    <dgm:cxn modelId="{50BAC251-A9A5-4A1D-A97E-841BF053491E}" type="presOf" srcId="{D5BB7C51-3925-487A-99AB-EAA9171BF631}" destId="{438F925C-98B1-4304-A864-7405D85F7862}" srcOrd="0" destOrd="0" presId="urn:microsoft.com/office/officeart/2005/8/layout/vList2"/>
    <dgm:cxn modelId="{8E2861F4-FB8C-411A-BC1A-F3705987CC39}" srcId="{9B21AED9-85D7-4A2E-B307-C2B02390F67F}" destId="{DF784416-D114-47EC-90A4-DD2A9D019514}" srcOrd="5" destOrd="0" parTransId="{7357B12E-3F09-4081-968E-2C38D865EA2D}" sibTransId="{FB261995-FAC5-40C2-AF33-751F87F13225}"/>
    <dgm:cxn modelId="{9F4A5198-6AE0-4EAF-9C2B-6EDF44786AA8}" type="presOf" srcId="{B3064E9E-FC90-48E0-AE51-4E7A8814D487}" destId="{0131051E-2031-430D-92B1-33965F8841B5}" srcOrd="0" destOrd="0" presId="urn:microsoft.com/office/officeart/2005/8/layout/vList2"/>
    <dgm:cxn modelId="{E82DE0AF-E1C5-45F9-8356-795D9D0F0356}" type="presOf" srcId="{BE581782-DD54-427C-B137-EF70F72EFDD9}" destId="{B7C0CAAB-1DAA-490E-A547-3ADFE08CA9F5}" srcOrd="0" destOrd="0" presId="urn:microsoft.com/office/officeart/2005/8/layout/vList2"/>
    <dgm:cxn modelId="{ED0CD268-DDBB-431F-BC52-9DE49E0524A5}" type="presOf" srcId="{F99BBB6D-2E6F-4351-996B-AF6FD09810EC}" destId="{34F6878C-7EDF-4161-B096-B77895FB8D57}" srcOrd="0" destOrd="0" presId="urn:microsoft.com/office/officeart/2005/8/layout/vList2"/>
    <dgm:cxn modelId="{1CC4FD08-9310-4E56-8972-78F1239899E2}" type="presOf" srcId="{5EAD960A-2B32-4123-97A1-1BC38D262D39}" destId="{E49AA7FE-F7E0-4876-B4EB-895ABEC28B5F}" srcOrd="0" destOrd="0" presId="urn:microsoft.com/office/officeart/2005/8/layout/vList2"/>
    <dgm:cxn modelId="{EC20505B-0D6F-4252-81A5-14EA196D1DC8}" srcId="{9B21AED9-85D7-4A2E-B307-C2B02390F67F}" destId="{D5BB7C51-3925-487A-99AB-EAA9171BF631}" srcOrd="0" destOrd="0" parTransId="{D14B16F3-5E21-4702-AB4B-656BFDAA3B5B}" sibTransId="{BB974E2E-418D-4C70-9F3B-FD1F13AB2991}"/>
    <dgm:cxn modelId="{B028C63B-65BB-4E90-9230-DE3FDF590EBE}" type="presParOf" srcId="{3704AC37-C835-430F-B77F-25AF0D3983D6}" destId="{438F925C-98B1-4304-A864-7405D85F7862}" srcOrd="0" destOrd="0" presId="urn:microsoft.com/office/officeart/2005/8/layout/vList2"/>
    <dgm:cxn modelId="{210F68C9-10E3-46AA-85FB-0278BEC85BC0}" type="presParOf" srcId="{3704AC37-C835-430F-B77F-25AF0D3983D6}" destId="{D4F07A0F-E026-446E-9E3D-5565AB349448}" srcOrd="1" destOrd="0" presId="urn:microsoft.com/office/officeart/2005/8/layout/vList2"/>
    <dgm:cxn modelId="{3EA9F964-83F6-4ED2-937D-71E1077F819B}" type="presParOf" srcId="{3704AC37-C835-430F-B77F-25AF0D3983D6}" destId="{0131051E-2031-430D-92B1-33965F8841B5}" srcOrd="2" destOrd="0" presId="urn:microsoft.com/office/officeart/2005/8/layout/vList2"/>
    <dgm:cxn modelId="{56C8D8F5-F8FB-498A-BE95-A415151726A3}" type="presParOf" srcId="{3704AC37-C835-430F-B77F-25AF0D3983D6}" destId="{60E37349-4498-40D9-A477-50553E8FA75B}" srcOrd="3" destOrd="0" presId="urn:microsoft.com/office/officeart/2005/8/layout/vList2"/>
    <dgm:cxn modelId="{CB485E33-7EF5-4923-B671-A3A642A209EE}" type="presParOf" srcId="{3704AC37-C835-430F-B77F-25AF0D3983D6}" destId="{E49AA7FE-F7E0-4876-B4EB-895ABEC28B5F}" srcOrd="4" destOrd="0" presId="urn:microsoft.com/office/officeart/2005/8/layout/vList2"/>
    <dgm:cxn modelId="{C0F9243B-CBFE-4C11-9A1E-6E3D615F07D9}" type="presParOf" srcId="{3704AC37-C835-430F-B77F-25AF0D3983D6}" destId="{9AB24512-4140-4610-A045-262A9BBC5F9A}" srcOrd="5" destOrd="0" presId="urn:microsoft.com/office/officeart/2005/8/layout/vList2"/>
    <dgm:cxn modelId="{E80F60F8-782D-4EB9-9A81-AFE85193A9B7}" type="presParOf" srcId="{3704AC37-C835-430F-B77F-25AF0D3983D6}" destId="{34F6878C-7EDF-4161-B096-B77895FB8D57}" srcOrd="6" destOrd="0" presId="urn:microsoft.com/office/officeart/2005/8/layout/vList2"/>
    <dgm:cxn modelId="{1B470252-6AD9-4618-9246-C9DEFE7B56E0}" type="presParOf" srcId="{3704AC37-C835-430F-B77F-25AF0D3983D6}" destId="{1660ED58-1C5C-4868-8BFC-62C75F2E6D43}" srcOrd="7" destOrd="0" presId="urn:microsoft.com/office/officeart/2005/8/layout/vList2"/>
    <dgm:cxn modelId="{AB984F04-68B8-4BA7-B44D-F0C61E140F9D}" type="presParOf" srcId="{3704AC37-C835-430F-B77F-25AF0D3983D6}" destId="{B7C0CAAB-1DAA-490E-A547-3ADFE08CA9F5}" srcOrd="8" destOrd="0" presId="urn:microsoft.com/office/officeart/2005/8/layout/vList2"/>
    <dgm:cxn modelId="{444E7E9E-265F-499C-A8EA-D6435BBF60F5}" type="presParOf" srcId="{3704AC37-C835-430F-B77F-25AF0D3983D6}" destId="{67D6E74C-92DC-4685-9F7C-489CCBEA3BD4}" srcOrd="9" destOrd="0" presId="urn:microsoft.com/office/officeart/2005/8/layout/vList2"/>
    <dgm:cxn modelId="{610457DF-62AE-4564-BA8F-2DDF87C89742}" type="presParOf" srcId="{3704AC37-C835-430F-B77F-25AF0D3983D6}" destId="{28A56206-BF75-4DA9-8888-DCF503C2D757}" srcOrd="10" destOrd="0" presId="urn:microsoft.com/office/officeart/2005/8/layout/vList2"/>
  </dgm:cxnLst>
  <dgm:bg/>
  <dgm:whole>
    <a:ln>
      <a:noFill/>
    </a:ln>
  </dgm:whole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ADB3B0C-5C49-4209-931E-99A64D5F017C}">
      <dsp:nvSpPr>
        <dsp:cNvPr id="0" name=""/>
        <dsp:cNvSpPr/>
      </dsp:nvSpPr>
      <dsp:spPr>
        <a:xfrm>
          <a:off x="3021415" y="1945951"/>
          <a:ext cx="1754351" cy="1754351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_tradnl" sz="6500" kern="1200" dirty="0">
            <a:solidFill>
              <a:srgbClr val="FF0000"/>
            </a:solidFill>
          </a:endParaRPr>
        </a:p>
      </dsp:txBody>
      <dsp:txXfrm>
        <a:off x="3021415" y="1945951"/>
        <a:ext cx="1754351" cy="1754351"/>
      </dsp:txXfrm>
    </dsp:sp>
    <dsp:sp modelId="{DC719D11-23B0-4A52-BBB9-85FA73D482D4}">
      <dsp:nvSpPr>
        <dsp:cNvPr id="0" name=""/>
        <dsp:cNvSpPr/>
      </dsp:nvSpPr>
      <dsp:spPr>
        <a:xfrm rot="9875430">
          <a:off x="710398" y="3140901"/>
          <a:ext cx="2256499" cy="49999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FC5158A-35FE-45DD-9F40-0FC5F116D154}">
      <dsp:nvSpPr>
        <dsp:cNvPr id="0" name=""/>
        <dsp:cNvSpPr/>
      </dsp:nvSpPr>
      <dsp:spPr>
        <a:xfrm>
          <a:off x="-67270" y="3355400"/>
          <a:ext cx="1636457" cy="67058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0485" tIns="70485" rIns="70485" bIns="7048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_tradnl" sz="3700" kern="1200"/>
        </a:p>
      </dsp:txBody>
      <dsp:txXfrm>
        <a:off x="-67270" y="3355400"/>
        <a:ext cx="1636457" cy="670581"/>
      </dsp:txXfrm>
    </dsp:sp>
    <dsp:sp modelId="{53D93CF5-E34B-4F66-94D1-328FD8C94F77}">
      <dsp:nvSpPr>
        <dsp:cNvPr id="0" name=""/>
        <dsp:cNvSpPr/>
      </dsp:nvSpPr>
      <dsp:spPr>
        <a:xfrm rot="11363995">
          <a:off x="904529" y="2245166"/>
          <a:ext cx="2025937" cy="49999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734691"/>
                <a:satOff val="1678"/>
                <a:lumOff val="-4650"/>
                <a:alphaOff val="0"/>
                <a:shade val="51000"/>
                <a:satMod val="130000"/>
              </a:schemeClr>
            </a:gs>
            <a:gs pos="80000">
              <a:schemeClr val="accent5">
                <a:hueOff val="734691"/>
                <a:satOff val="1678"/>
                <a:lumOff val="-4650"/>
                <a:alphaOff val="0"/>
                <a:shade val="93000"/>
                <a:satMod val="130000"/>
              </a:schemeClr>
            </a:gs>
            <a:gs pos="100000">
              <a:schemeClr val="accent5">
                <a:hueOff val="734691"/>
                <a:satOff val="1678"/>
                <a:lumOff val="-465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5740403-04A8-4155-86E5-67DA4FFA1EDB}">
      <dsp:nvSpPr>
        <dsp:cNvPr id="0" name=""/>
        <dsp:cNvSpPr/>
      </dsp:nvSpPr>
      <dsp:spPr>
        <a:xfrm>
          <a:off x="134110" y="2012495"/>
          <a:ext cx="1568042" cy="63444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675" tIns="66675" rIns="66675" bIns="6667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_tradnl" sz="3500" kern="1200"/>
        </a:p>
      </dsp:txBody>
      <dsp:txXfrm>
        <a:off x="134110" y="2012495"/>
        <a:ext cx="1568042" cy="634447"/>
      </dsp:txXfrm>
    </dsp:sp>
    <dsp:sp modelId="{899B3129-D7D0-48E9-A978-865DC546E327}">
      <dsp:nvSpPr>
        <dsp:cNvPr id="0" name=""/>
        <dsp:cNvSpPr/>
      </dsp:nvSpPr>
      <dsp:spPr>
        <a:xfrm rot="12714975">
          <a:off x="1294069" y="1545737"/>
          <a:ext cx="1909971" cy="49999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1469382"/>
                <a:satOff val="3357"/>
                <a:lumOff val="-9300"/>
                <a:alphaOff val="0"/>
                <a:shade val="51000"/>
                <a:satMod val="130000"/>
              </a:schemeClr>
            </a:gs>
            <a:gs pos="80000">
              <a:schemeClr val="accent5">
                <a:hueOff val="1469382"/>
                <a:satOff val="3357"/>
                <a:lumOff val="-9300"/>
                <a:alphaOff val="0"/>
                <a:shade val="93000"/>
                <a:satMod val="130000"/>
              </a:schemeClr>
            </a:gs>
            <a:gs pos="100000">
              <a:schemeClr val="accent5">
                <a:hueOff val="1469382"/>
                <a:satOff val="3357"/>
                <a:lumOff val="-930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33126E6-4DB1-4C24-AFE9-5591BA75E0DA}">
      <dsp:nvSpPr>
        <dsp:cNvPr id="0" name=""/>
        <dsp:cNvSpPr/>
      </dsp:nvSpPr>
      <dsp:spPr>
        <a:xfrm>
          <a:off x="537106" y="1005310"/>
          <a:ext cx="1802673" cy="57108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9055" tIns="59055" rIns="59055" bIns="5905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_tradnl" sz="3100" kern="1200" dirty="0"/>
        </a:p>
      </dsp:txBody>
      <dsp:txXfrm>
        <a:off x="537106" y="1005310"/>
        <a:ext cx="1802673" cy="571080"/>
      </dsp:txXfrm>
    </dsp:sp>
    <dsp:sp modelId="{B934FC51-4F93-491F-810E-EA365D340B5C}">
      <dsp:nvSpPr>
        <dsp:cNvPr id="0" name=""/>
        <dsp:cNvSpPr/>
      </dsp:nvSpPr>
      <dsp:spPr>
        <a:xfrm rot="14898274">
          <a:off x="2525785" y="988173"/>
          <a:ext cx="1484442" cy="49999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2204073"/>
                <a:satOff val="5035"/>
                <a:lumOff val="-13950"/>
                <a:alphaOff val="0"/>
                <a:shade val="51000"/>
                <a:satMod val="130000"/>
              </a:schemeClr>
            </a:gs>
            <a:gs pos="80000">
              <a:schemeClr val="accent5">
                <a:hueOff val="2204073"/>
                <a:satOff val="5035"/>
                <a:lumOff val="-13950"/>
                <a:alphaOff val="0"/>
                <a:shade val="93000"/>
                <a:satMod val="130000"/>
              </a:schemeClr>
            </a:gs>
            <a:gs pos="100000">
              <a:schemeClr val="accent5">
                <a:hueOff val="2204073"/>
                <a:satOff val="5035"/>
                <a:lumOff val="-1395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DF9BF83-2E63-44F3-B1A2-AE1C64F84D7E}">
      <dsp:nvSpPr>
        <dsp:cNvPr id="0" name=""/>
        <dsp:cNvSpPr/>
      </dsp:nvSpPr>
      <dsp:spPr>
        <a:xfrm>
          <a:off x="2148492" y="266718"/>
          <a:ext cx="1690269" cy="56361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9055" tIns="59055" rIns="59055" bIns="5905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_tradnl" sz="3100" kern="1200" dirty="0"/>
        </a:p>
      </dsp:txBody>
      <dsp:txXfrm>
        <a:off x="2148492" y="266718"/>
        <a:ext cx="1690269" cy="563614"/>
      </dsp:txXfrm>
    </dsp:sp>
    <dsp:sp modelId="{4A506018-E6E8-4AB6-A250-CF7A419182E7}">
      <dsp:nvSpPr>
        <dsp:cNvPr id="0" name=""/>
        <dsp:cNvSpPr/>
      </dsp:nvSpPr>
      <dsp:spPr>
        <a:xfrm rot="17957297">
          <a:off x="3954428" y="1007251"/>
          <a:ext cx="1644945" cy="49999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2938763"/>
                <a:satOff val="6713"/>
                <a:lumOff val="-18599"/>
                <a:alphaOff val="0"/>
                <a:shade val="51000"/>
                <a:satMod val="130000"/>
              </a:schemeClr>
            </a:gs>
            <a:gs pos="80000">
              <a:schemeClr val="accent5">
                <a:hueOff val="2938763"/>
                <a:satOff val="6713"/>
                <a:lumOff val="-18599"/>
                <a:alphaOff val="0"/>
                <a:shade val="93000"/>
                <a:satMod val="130000"/>
              </a:schemeClr>
            </a:gs>
            <a:gs pos="100000">
              <a:schemeClr val="accent5">
                <a:hueOff val="2938763"/>
                <a:satOff val="6713"/>
                <a:lumOff val="-1859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9E31B9C-A6A3-4C5D-AF5D-2C2A66CD2349}">
      <dsp:nvSpPr>
        <dsp:cNvPr id="0" name=""/>
        <dsp:cNvSpPr/>
      </dsp:nvSpPr>
      <dsp:spPr>
        <a:xfrm>
          <a:off x="4230071" y="266704"/>
          <a:ext cx="1898374" cy="54641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_tradnl" sz="3000" kern="1200" dirty="0"/>
        </a:p>
      </dsp:txBody>
      <dsp:txXfrm>
        <a:off x="4230071" y="266704"/>
        <a:ext cx="1898374" cy="546411"/>
      </dsp:txXfrm>
    </dsp:sp>
    <dsp:sp modelId="{F4F31FB4-B846-4D9A-B35F-764C95738434}">
      <dsp:nvSpPr>
        <dsp:cNvPr id="0" name=""/>
        <dsp:cNvSpPr/>
      </dsp:nvSpPr>
      <dsp:spPr>
        <a:xfrm rot="19930568">
          <a:off x="4660327" y="1586778"/>
          <a:ext cx="2214323" cy="49999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3673454"/>
                <a:satOff val="8391"/>
                <a:lumOff val="-23249"/>
                <a:alphaOff val="0"/>
                <a:shade val="51000"/>
                <a:satMod val="130000"/>
              </a:schemeClr>
            </a:gs>
            <a:gs pos="80000">
              <a:schemeClr val="accent5">
                <a:hueOff val="3673454"/>
                <a:satOff val="8391"/>
                <a:lumOff val="-23249"/>
                <a:alphaOff val="0"/>
                <a:shade val="93000"/>
                <a:satMod val="130000"/>
              </a:schemeClr>
            </a:gs>
            <a:gs pos="100000">
              <a:schemeClr val="accent5">
                <a:hueOff val="3673454"/>
                <a:satOff val="8391"/>
                <a:lumOff val="-2324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DD7D236-9F22-4424-A0FF-845163F819E2}">
      <dsp:nvSpPr>
        <dsp:cNvPr id="0" name=""/>
        <dsp:cNvSpPr/>
      </dsp:nvSpPr>
      <dsp:spPr>
        <a:xfrm>
          <a:off x="5819940" y="1005340"/>
          <a:ext cx="1853415" cy="62931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7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_tradnl" sz="3400" kern="1200"/>
        </a:p>
      </dsp:txBody>
      <dsp:txXfrm>
        <a:off x="5819940" y="1005340"/>
        <a:ext cx="1853415" cy="629319"/>
      </dsp:txXfrm>
    </dsp:sp>
    <dsp:sp modelId="{6391254F-8328-43AC-A8C5-B15EF9B16333}">
      <dsp:nvSpPr>
        <dsp:cNvPr id="0" name=""/>
        <dsp:cNvSpPr/>
      </dsp:nvSpPr>
      <dsp:spPr>
        <a:xfrm rot="21190479">
          <a:off x="4891240" y="2320065"/>
          <a:ext cx="2243343" cy="49999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4408145"/>
                <a:satOff val="10070"/>
                <a:lumOff val="-27899"/>
                <a:alphaOff val="0"/>
                <a:shade val="51000"/>
                <a:satMod val="130000"/>
              </a:schemeClr>
            </a:gs>
            <a:gs pos="80000">
              <a:schemeClr val="accent5">
                <a:hueOff val="4408145"/>
                <a:satOff val="10070"/>
                <a:lumOff val="-27899"/>
                <a:alphaOff val="0"/>
                <a:shade val="93000"/>
                <a:satMod val="130000"/>
              </a:schemeClr>
            </a:gs>
            <a:gs pos="100000">
              <a:schemeClr val="accent5">
                <a:hueOff val="4408145"/>
                <a:satOff val="10070"/>
                <a:lumOff val="-2789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1074C80-21BC-4C1E-91FC-DCA0F85BA7BA}">
      <dsp:nvSpPr>
        <dsp:cNvPr id="0" name=""/>
        <dsp:cNvSpPr/>
      </dsp:nvSpPr>
      <dsp:spPr>
        <a:xfrm>
          <a:off x="6512612" y="1945538"/>
          <a:ext cx="1228045" cy="98243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8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_tradnl" sz="5400" kern="1200"/>
        </a:p>
      </dsp:txBody>
      <dsp:txXfrm>
        <a:off x="6512612" y="1945538"/>
        <a:ext cx="1228045" cy="982436"/>
      </dsp:txXfrm>
    </dsp:sp>
    <dsp:sp modelId="{1E177034-53E8-4E16-A258-5242594980BB}">
      <dsp:nvSpPr>
        <dsp:cNvPr id="0" name=""/>
        <dsp:cNvSpPr/>
      </dsp:nvSpPr>
      <dsp:spPr>
        <a:xfrm rot="820667">
          <a:off x="4854171" y="3102288"/>
          <a:ext cx="2437538" cy="49999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5142836"/>
                <a:satOff val="11748"/>
                <a:lumOff val="-32549"/>
                <a:alphaOff val="0"/>
                <a:shade val="51000"/>
                <a:satMod val="130000"/>
              </a:schemeClr>
            </a:gs>
            <a:gs pos="80000">
              <a:schemeClr val="accent5">
                <a:hueOff val="5142836"/>
                <a:satOff val="11748"/>
                <a:lumOff val="-32549"/>
                <a:alphaOff val="0"/>
                <a:shade val="93000"/>
                <a:satMod val="130000"/>
              </a:schemeClr>
            </a:gs>
            <a:gs pos="100000">
              <a:schemeClr val="accent5">
                <a:hueOff val="5142836"/>
                <a:satOff val="11748"/>
                <a:lumOff val="-3254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A3D228B-50B6-47DE-8ABA-54DBD6919464}">
      <dsp:nvSpPr>
        <dsp:cNvPr id="0" name=""/>
        <dsp:cNvSpPr/>
      </dsp:nvSpPr>
      <dsp:spPr>
        <a:xfrm>
          <a:off x="6378609" y="3422408"/>
          <a:ext cx="1757075" cy="43613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9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_tradnl" sz="2400" kern="1200"/>
        </a:p>
      </dsp:txBody>
      <dsp:txXfrm>
        <a:off x="6378609" y="3422408"/>
        <a:ext cx="1757075" cy="4361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AutoShape 1"/>
          <p:cNvSpPr>
            <a:spLocks noChangeArrowheads="1"/>
          </p:cNvSpPr>
          <p:nvPr/>
        </p:nvSpPr>
        <p:spPr bwMode="auto">
          <a:xfrm>
            <a:off x="0" y="0"/>
            <a:ext cx="6761163" cy="99425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2050" name="AutoShape 2"/>
          <p:cNvSpPr>
            <a:spLocks noChangeArrowheads="1"/>
          </p:cNvSpPr>
          <p:nvPr/>
        </p:nvSpPr>
        <p:spPr bwMode="auto">
          <a:xfrm>
            <a:off x="0" y="0"/>
            <a:ext cx="6761163" cy="99425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2051" name="AutoShape 3"/>
          <p:cNvSpPr>
            <a:spLocks noChangeArrowheads="1"/>
          </p:cNvSpPr>
          <p:nvPr/>
        </p:nvSpPr>
        <p:spPr bwMode="auto">
          <a:xfrm>
            <a:off x="0" y="0"/>
            <a:ext cx="6761163" cy="99425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2052" name="AutoShape 4"/>
          <p:cNvSpPr>
            <a:spLocks noChangeArrowheads="1"/>
          </p:cNvSpPr>
          <p:nvPr/>
        </p:nvSpPr>
        <p:spPr bwMode="auto">
          <a:xfrm>
            <a:off x="0" y="0"/>
            <a:ext cx="6761163" cy="99425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2053" name="AutoShape 5"/>
          <p:cNvSpPr>
            <a:spLocks noChangeArrowheads="1"/>
          </p:cNvSpPr>
          <p:nvPr/>
        </p:nvSpPr>
        <p:spPr bwMode="auto">
          <a:xfrm>
            <a:off x="0" y="0"/>
            <a:ext cx="6761163" cy="99425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0" y="0"/>
            <a:ext cx="6761163" cy="99425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0" y="0"/>
            <a:ext cx="6761163" cy="99425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0" y="0"/>
            <a:ext cx="6761163" cy="99425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0" y="0"/>
            <a:ext cx="6761163" cy="99425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2058" name="AutoShape 10"/>
          <p:cNvSpPr>
            <a:spLocks noChangeArrowheads="1"/>
          </p:cNvSpPr>
          <p:nvPr/>
        </p:nvSpPr>
        <p:spPr bwMode="auto">
          <a:xfrm>
            <a:off x="0" y="0"/>
            <a:ext cx="6761163" cy="99425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2059" name="AutoShape 11"/>
          <p:cNvSpPr>
            <a:spLocks noChangeArrowheads="1"/>
          </p:cNvSpPr>
          <p:nvPr/>
        </p:nvSpPr>
        <p:spPr bwMode="auto">
          <a:xfrm>
            <a:off x="0" y="0"/>
            <a:ext cx="6761163" cy="99425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2060" name="AutoShape 12"/>
          <p:cNvSpPr>
            <a:spLocks noChangeArrowheads="1"/>
          </p:cNvSpPr>
          <p:nvPr/>
        </p:nvSpPr>
        <p:spPr bwMode="auto">
          <a:xfrm>
            <a:off x="0" y="0"/>
            <a:ext cx="6761163" cy="99425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2061" name="AutoShape 13"/>
          <p:cNvSpPr>
            <a:spLocks noChangeArrowheads="1"/>
          </p:cNvSpPr>
          <p:nvPr/>
        </p:nvSpPr>
        <p:spPr bwMode="auto">
          <a:xfrm>
            <a:off x="0" y="0"/>
            <a:ext cx="6761163" cy="99425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2062" name="AutoShape 14"/>
          <p:cNvSpPr>
            <a:spLocks noChangeArrowheads="1"/>
          </p:cNvSpPr>
          <p:nvPr/>
        </p:nvSpPr>
        <p:spPr bwMode="auto">
          <a:xfrm>
            <a:off x="0" y="0"/>
            <a:ext cx="6761163" cy="99425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2063" name="AutoShape 15"/>
          <p:cNvSpPr>
            <a:spLocks noChangeArrowheads="1"/>
          </p:cNvSpPr>
          <p:nvPr/>
        </p:nvSpPr>
        <p:spPr bwMode="auto">
          <a:xfrm>
            <a:off x="0" y="0"/>
            <a:ext cx="6761163" cy="99425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2064" name="AutoShape 16"/>
          <p:cNvSpPr>
            <a:spLocks noChangeArrowheads="1"/>
          </p:cNvSpPr>
          <p:nvPr/>
        </p:nvSpPr>
        <p:spPr bwMode="auto">
          <a:xfrm>
            <a:off x="0" y="0"/>
            <a:ext cx="6761163" cy="99425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2065" name="Rectangle 17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900113" y="755650"/>
            <a:ext cx="4935537" cy="37020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sp>
      <p:sp>
        <p:nvSpPr>
          <p:cNvPr id="2066" name="Rectangle 18"/>
          <p:cNvSpPr>
            <a:spLocks noGrp="1" noChangeArrowheads="1"/>
          </p:cNvSpPr>
          <p:nvPr>
            <p:ph type="body"/>
          </p:nvPr>
        </p:nvSpPr>
        <p:spPr bwMode="auto">
          <a:xfrm>
            <a:off x="675832" y="4722510"/>
            <a:ext cx="5385362" cy="444940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s-ES_tradnl" smtClean="0"/>
          </a:p>
        </p:txBody>
      </p:sp>
      <p:sp>
        <p:nvSpPr>
          <p:cNvPr id="2067" name="Rectangle 19"/>
          <p:cNvSpPr>
            <a:spLocks noGrp="1" noChangeArrowheads="1"/>
          </p:cNvSpPr>
          <p:nvPr>
            <p:ph type="hdr"/>
          </p:nvPr>
        </p:nvSpPr>
        <p:spPr bwMode="auto">
          <a:xfrm>
            <a:off x="1" y="0"/>
            <a:ext cx="2910622" cy="472399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tabLst>
                <a:tab pos="0" algn="l"/>
                <a:tab pos="409667" algn="l"/>
                <a:tab pos="820788" algn="l"/>
                <a:tab pos="1231908" algn="l"/>
                <a:tab pos="1643028" algn="l"/>
                <a:tab pos="2054148" algn="l"/>
                <a:tab pos="2465268" algn="l"/>
                <a:tab pos="2876388" algn="l"/>
                <a:tab pos="3287509" algn="l"/>
                <a:tab pos="3698628" algn="l"/>
                <a:tab pos="4109749" algn="l"/>
                <a:tab pos="4520869" algn="l"/>
                <a:tab pos="4931989" algn="l"/>
                <a:tab pos="5343109" algn="l"/>
                <a:tab pos="5754229" algn="l"/>
                <a:tab pos="6165349" algn="l"/>
                <a:tab pos="6576470" algn="l"/>
                <a:tab pos="6987589" algn="l"/>
                <a:tab pos="7398710" algn="l"/>
                <a:tab pos="7809829" algn="l"/>
                <a:tab pos="8220950" algn="l"/>
              </a:tabLst>
              <a:defRPr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endParaRPr lang="pt-BR" dirty="0"/>
          </a:p>
        </p:txBody>
      </p:sp>
      <p:sp>
        <p:nvSpPr>
          <p:cNvPr id="2068" name="Rectangle 20"/>
          <p:cNvSpPr>
            <a:spLocks noGrp="1" noChangeArrowheads="1"/>
          </p:cNvSpPr>
          <p:nvPr>
            <p:ph type="dt"/>
          </p:nvPr>
        </p:nvSpPr>
        <p:spPr bwMode="auto">
          <a:xfrm>
            <a:off x="3826405" y="0"/>
            <a:ext cx="2910622" cy="472399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0000"/>
              </a:lnSpc>
              <a:tabLst>
                <a:tab pos="0" algn="l"/>
                <a:tab pos="409667" algn="l"/>
                <a:tab pos="820788" algn="l"/>
                <a:tab pos="1231908" algn="l"/>
                <a:tab pos="1643028" algn="l"/>
                <a:tab pos="2054148" algn="l"/>
                <a:tab pos="2465268" algn="l"/>
                <a:tab pos="2876388" algn="l"/>
                <a:tab pos="3287509" algn="l"/>
                <a:tab pos="3698628" algn="l"/>
                <a:tab pos="4109749" algn="l"/>
                <a:tab pos="4520869" algn="l"/>
                <a:tab pos="4931989" algn="l"/>
                <a:tab pos="5343109" algn="l"/>
                <a:tab pos="5754229" algn="l"/>
                <a:tab pos="6165349" algn="l"/>
                <a:tab pos="6576470" algn="l"/>
                <a:tab pos="6987589" algn="l"/>
                <a:tab pos="7398710" algn="l"/>
                <a:tab pos="7809829" algn="l"/>
                <a:tab pos="8220950" algn="l"/>
              </a:tabLst>
              <a:defRPr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endParaRPr lang="pt-BR" dirty="0"/>
          </a:p>
        </p:txBody>
      </p:sp>
      <p:sp>
        <p:nvSpPr>
          <p:cNvPr id="2069" name="Rectangle 21"/>
          <p:cNvSpPr>
            <a:spLocks noGrp="1" noChangeArrowheads="1"/>
          </p:cNvSpPr>
          <p:nvPr>
            <p:ph type="ftr"/>
          </p:nvPr>
        </p:nvSpPr>
        <p:spPr bwMode="auto">
          <a:xfrm>
            <a:off x="1" y="9443542"/>
            <a:ext cx="2910622" cy="472399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tabLst>
                <a:tab pos="0" algn="l"/>
                <a:tab pos="409667" algn="l"/>
                <a:tab pos="820788" algn="l"/>
                <a:tab pos="1231908" algn="l"/>
                <a:tab pos="1643028" algn="l"/>
                <a:tab pos="2054148" algn="l"/>
                <a:tab pos="2465268" algn="l"/>
                <a:tab pos="2876388" algn="l"/>
                <a:tab pos="3287509" algn="l"/>
                <a:tab pos="3698628" algn="l"/>
                <a:tab pos="4109749" algn="l"/>
                <a:tab pos="4520869" algn="l"/>
                <a:tab pos="4931989" algn="l"/>
                <a:tab pos="5343109" algn="l"/>
                <a:tab pos="5754229" algn="l"/>
                <a:tab pos="6165349" algn="l"/>
                <a:tab pos="6576470" algn="l"/>
                <a:tab pos="6987589" algn="l"/>
                <a:tab pos="7398710" algn="l"/>
                <a:tab pos="7809829" algn="l"/>
                <a:tab pos="8220950" algn="l"/>
              </a:tabLst>
              <a:defRPr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endParaRPr lang="pt-BR" dirty="0"/>
          </a:p>
        </p:txBody>
      </p:sp>
      <p:sp>
        <p:nvSpPr>
          <p:cNvPr id="2070" name="Rectangle 22"/>
          <p:cNvSpPr>
            <a:spLocks noGrp="1" noChangeArrowheads="1"/>
          </p:cNvSpPr>
          <p:nvPr>
            <p:ph type="sldNum"/>
          </p:nvPr>
        </p:nvSpPr>
        <p:spPr bwMode="auto">
          <a:xfrm>
            <a:off x="3826405" y="9443542"/>
            <a:ext cx="2910622" cy="472399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90000"/>
              </a:lnSpc>
              <a:tabLst>
                <a:tab pos="0" algn="l"/>
                <a:tab pos="409667" algn="l"/>
                <a:tab pos="820788" algn="l"/>
                <a:tab pos="1231908" algn="l"/>
                <a:tab pos="1643028" algn="l"/>
                <a:tab pos="2054148" algn="l"/>
                <a:tab pos="2465268" algn="l"/>
                <a:tab pos="2876388" algn="l"/>
                <a:tab pos="3287509" algn="l"/>
                <a:tab pos="3698628" algn="l"/>
                <a:tab pos="4109749" algn="l"/>
                <a:tab pos="4520869" algn="l"/>
                <a:tab pos="4931989" algn="l"/>
                <a:tab pos="5343109" algn="l"/>
                <a:tab pos="5754229" algn="l"/>
                <a:tab pos="6165349" algn="l"/>
                <a:tab pos="6576470" algn="l"/>
                <a:tab pos="6987589" algn="l"/>
                <a:tab pos="7398710" algn="l"/>
                <a:tab pos="7809829" algn="l"/>
                <a:tab pos="8220950" algn="l"/>
              </a:tabLst>
              <a:defRPr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fld id="{769EF5E2-1E3D-4992-9B73-BC0EED65C00C}" type="slidenum">
              <a:rPr lang="pt-BR"/>
              <a:pPr/>
              <a:t>‹nº›</a:t>
            </a:fld>
            <a:endParaRPr lang="pt-B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92D41E3-0FB6-46C0-9EBC-380E1CEE1A32}" type="slidenum">
              <a:rPr lang="pt-BR"/>
              <a:pPr/>
              <a:t>1</a:t>
            </a:fld>
            <a:endParaRPr lang="pt-BR" dirty="0"/>
          </a:p>
        </p:txBody>
      </p:sp>
      <p:sp>
        <p:nvSpPr>
          <p:cNvPr id="15361" name="Text Box 1"/>
          <p:cNvSpPr txBox="1">
            <a:spLocks noChangeArrowheads="1"/>
          </p:cNvSpPr>
          <p:nvPr/>
        </p:nvSpPr>
        <p:spPr bwMode="auto">
          <a:xfrm>
            <a:off x="989612" y="755838"/>
            <a:ext cx="4780519" cy="372752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15362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75833" y="4722510"/>
            <a:ext cx="5386781" cy="4450879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_tradnl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B8919E1-D6DA-4F25-8FC4-11F37AC6DCFC}" type="slidenum">
              <a:rPr lang="pt-BR"/>
              <a:pPr/>
              <a:t>10</a:t>
            </a:fld>
            <a:endParaRPr lang="pt-BR" dirty="0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989612" y="755838"/>
            <a:ext cx="4759223" cy="370537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75833" y="4722510"/>
            <a:ext cx="5386781" cy="4450879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_tradnl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B8919E1-D6DA-4F25-8FC4-11F37AC6DCFC}" type="slidenum">
              <a:rPr lang="pt-BR"/>
              <a:pPr/>
              <a:t>11</a:t>
            </a:fld>
            <a:endParaRPr lang="pt-BR" dirty="0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989612" y="755838"/>
            <a:ext cx="4759223" cy="370537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75833" y="4722510"/>
            <a:ext cx="5386781" cy="4450879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_tradnl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B8919E1-D6DA-4F25-8FC4-11F37AC6DCFC}" type="slidenum">
              <a:rPr lang="pt-BR"/>
              <a:pPr/>
              <a:t>12</a:t>
            </a:fld>
            <a:endParaRPr lang="pt-BR" dirty="0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989612" y="755838"/>
            <a:ext cx="4759223" cy="370537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75833" y="4722510"/>
            <a:ext cx="5386781" cy="4450879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_tradnl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6B468B1-D7C0-4A9C-A23A-2255A0E2EC52}" type="slidenum">
              <a:rPr lang="pt-BR"/>
              <a:pPr/>
              <a:t>13</a:t>
            </a:fld>
            <a:endParaRPr lang="pt-BR" dirty="0"/>
          </a:p>
        </p:txBody>
      </p:sp>
      <p:sp>
        <p:nvSpPr>
          <p:cNvPr id="19457" name="Text Box 1"/>
          <p:cNvSpPr txBox="1">
            <a:spLocks noChangeArrowheads="1"/>
          </p:cNvSpPr>
          <p:nvPr/>
        </p:nvSpPr>
        <p:spPr bwMode="auto">
          <a:xfrm>
            <a:off x="989612" y="755838"/>
            <a:ext cx="4777680" cy="372456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19458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75833" y="4722510"/>
            <a:ext cx="5386781" cy="4450879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_tradnl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1D8818F-6078-4A06-9432-938166F3FEAC}" type="slidenum">
              <a:rPr lang="pt-BR"/>
              <a:pPr/>
              <a:t>14</a:t>
            </a:fld>
            <a:endParaRPr lang="pt-BR" dirty="0"/>
          </a:p>
        </p:txBody>
      </p:sp>
      <p:sp>
        <p:nvSpPr>
          <p:cNvPr id="18433" name="Text Box 1"/>
          <p:cNvSpPr txBox="1">
            <a:spLocks noChangeArrowheads="1"/>
          </p:cNvSpPr>
          <p:nvPr/>
        </p:nvSpPr>
        <p:spPr bwMode="auto">
          <a:xfrm>
            <a:off x="989612" y="755838"/>
            <a:ext cx="4777680" cy="372456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18434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75833" y="4722510"/>
            <a:ext cx="5386781" cy="4450879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_tradnl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6B468B1-D7C0-4A9C-A23A-2255A0E2EC52}" type="slidenum">
              <a:rPr lang="pt-BR"/>
              <a:pPr/>
              <a:t>16</a:t>
            </a:fld>
            <a:endParaRPr lang="pt-BR" dirty="0"/>
          </a:p>
        </p:txBody>
      </p:sp>
      <p:sp>
        <p:nvSpPr>
          <p:cNvPr id="19457" name="Text Box 1"/>
          <p:cNvSpPr txBox="1">
            <a:spLocks noChangeArrowheads="1"/>
          </p:cNvSpPr>
          <p:nvPr/>
        </p:nvSpPr>
        <p:spPr bwMode="auto">
          <a:xfrm>
            <a:off x="989612" y="755838"/>
            <a:ext cx="4777680" cy="372456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19458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75833" y="4722510"/>
            <a:ext cx="5386781" cy="4450879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_tradnl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BFD79DD-5D8E-4888-BC1E-5C229141AD81}" type="slidenum">
              <a:rPr lang="pt-BR"/>
              <a:pPr/>
              <a:t>17</a:t>
            </a:fld>
            <a:endParaRPr lang="pt-BR" dirty="0"/>
          </a:p>
        </p:txBody>
      </p:sp>
      <p:sp>
        <p:nvSpPr>
          <p:cNvPr id="25601" name="Text Box 1"/>
          <p:cNvSpPr txBox="1">
            <a:spLocks noChangeArrowheads="1"/>
          </p:cNvSpPr>
          <p:nvPr/>
        </p:nvSpPr>
        <p:spPr bwMode="auto">
          <a:xfrm>
            <a:off x="989612" y="755838"/>
            <a:ext cx="4763482" cy="370980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25602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75833" y="4722510"/>
            <a:ext cx="5386781" cy="4450879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_tradnl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6B468B1-D7C0-4A9C-A23A-2255A0E2EC52}" type="slidenum">
              <a:rPr lang="pt-BR"/>
              <a:pPr/>
              <a:t>18</a:t>
            </a:fld>
            <a:endParaRPr lang="pt-BR" dirty="0"/>
          </a:p>
        </p:txBody>
      </p:sp>
      <p:sp>
        <p:nvSpPr>
          <p:cNvPr id="19457" name="Text Box 1"/>
          <p:cNvSpPr txBox="1">
            <a:spLocks noChangeArrowheads="1"/>
          </p:cNvSpPr>
          <p:nvPr/>
        </p:nvSpPr>
        <p:spPr bwMode="auto">
          <a:xfrm>
            <a:off x="989612" y="755838"/>
            <a:ext cx="4777680" cy="372456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19458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75833" y="4722510"/>
            <a:ext cx="5386781" cy="4450879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_tradnl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6B468B1-D7C0-4A9C-A23A-2255A0E2EC52}" type="slidenum">
              <a:rPr lang="pt-BR"/>
              <a:pPr/>
              <a:t>19</a:t>
            </a:fld>
            <a:endParaRPr lang="pt-BR" dirty="0"/>
          </a:p>
        </p:txBody>
      </p:sp>
      <p:sp>
        <p:nvSpPr>
          <p:cNvPr id="19457" name="Text Box 1"/>
          <p:cNvSpPr txBox="1">
            <a:spLocks noChangeArrowheads="1"/>
          </p:cNvSpPr>
          <p:nvPr/>
        </p:nvSpPr>
        <p:spPr bwMode="auto">
          <a:xfrm>
            <a:off x="989612" y="755838"/>
            <a:ext cx="4777680" cy="372456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19458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75833" y="4722510"/>
            <a:ext cx="5386781" cy="4450879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_tradnl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6B468B1-D7C0-4A9C-A23A-2255A0E2EC52}" type="slidenum">
              <a:rPr lang="pt-BR"/>
              <a:pPr/>
              <a:t>20</a:t>
            </a:fld>
            <a:endParaRPr lang="pt-BR" dirty="0"/>
          </a:p>
        </p:txBody>
      </p:sp>
      <p:sp>
        <p:nvSpPr>
          <p:cNvPr id="19457" name="Text Box 1"/>
          <p:cNvSpPr txBox="1">
            <a:spLocks noChangeArrowheads="1"/>
          </p:cNvSpPr>
          <p:nvPr/>
        </p:nvSpPr>
        <p:spPr bwMode="auto">
          <a:xfrm>
            <a:off x="989612" y="755838"/>
            <a:ext cx="4777680" cy="372456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19458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75833" y="4722510"/>
            <a:ext cx="5386781" cy="4450879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_tradnl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B8919E1-D6DA-4F25-8FC4-11F37AC6DCFC}" type="slidenum">
              <a:rPr lang="pt-BR"/>
              <a:pPr/>
              <a:t>2</a:t>
            </a:fld>
            <a:endParaRPr lang="pt-BR" dirty="0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989612" y="755838"/>
            <a:ext cx="4759223" cy="370537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75833" y="4722510"/>
            <a:ext cx="5386781" cy="4450879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_tradnl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6B468B1-D7C0-4A9C-A23A-2255A0E2EC52}" type="slidenum">
              <a:rPr lang="pt-BR"/>
              <a:pPr/>
              <a:t>21</a:t>
            </a:fld>
            <a:endParaRPr lang="pt-BR" dirty="0"/>
          </a:p>
        </p:txBody>
      </p:sp>
      <p:sp>
        <p:nvSpPr>
          <p:cNvPr id="19457" name="Text Box 1"/>
          <p:cNvSpPr txBox="1">
            <a:spLocks noChangeArrowheads="1"/>
          </p:cNvSpPr>
          <p:nvPr/>
        </p:nvSpPr>
        <p:spPr bwMode="auto">
          <a:xfrm>
            <a:off x="989612" y="755838"/>
            <a:ext cx="4777680" cy="372456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19458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75833" y="4722510"/>
            <a:ext cx="5386781" cy="4450879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_tradnl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6B468B1-D7C0-4A9C-A23A-2255A0E2EC52}" type="slidenum">
              <a:rPr lang="pt-BR"/>
              <a:pPr/>
              <a:t>22</a:t>
            </a:fld>
            <a:endParaRPr lang="pt-BR" dirty="0"/>
          </a:p>
        </p:txBody>
      </p:sp>
      <p:sp>
        <p:nvSpPr>
          <p:cNvPr id="19457" name="Text Box 1"/>
          <p:cNvSpPr txBox="1">
            <a:spLocks noChangeArrowheads="1"/>
          </p:cNvSpPr>
          <p:nvPr/>
        </p:nvSpPr>
        <p:spPr bwMode="auto">
          <a:xfrm>
            <a:off x="989612" y="755838"/>
            <a:ext cx="4777680" cy="372456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19458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75833" y="4722510"/>
            <a:ext cx="5386781" cy="4450879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_tradnl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6B468B1-D7C0-4A9C-A23A-2255A0E2EC52}" type="slidenum">
              <a:rPr lang="pt-BR"/>
              <a:pPr/>
              <a:t>23</a:t>
            </a:fld>
            <a:endParaRPr lang="pt-BR" dirty="0"/>
          </a:p>
        </p:txBody>
      </p:sp>
      <p:sp>
        <p:nvSpPr>
          <p:cNvPr id="19457" name="Text Box 1"/>
          <p:cNvSpPr txBox="1">
            <a:spLocks noChangeArrowheads="1"/>
          </p:cNvSpPr>
          <p:nvPr/>
        </p:nvSpPr>
        <p:spPr bwMode="auto">
          <a:xfrm>
            <a:off x="989612" y="755838"/>
            <a:ext cx="4777680" cy="372456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19458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75833" y="4722510"/>
            <a:ext cx="5386781" cy="4450879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_tradnl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6B468B1-D7C0-4A9C-A23A-2255A0E2EC52}" type="slidenum">
              <a:rPr lang="pt-BR"/>
              <a:pPr/>
              <a:t>24</a:t>
            </a:fld>
            <a:endParaRPr lang="pt-BR" dirty="0"/>
          </a:p>
        </p:txBody>
      </p:sp>
      <p:sp>
        <p:nvSpPr>
          <p:cNvPr id="19457" name="Text Box 1"/>
          <p:cNvSpPr txBox="1">
            <a:spLocks noChangeArrowheads="1"/>
          </p:cNvSpPr>
          <p:nvPr/>
        </p:nvSpPr>
        <p:spPr bwMode="auto">
          <a:xfrm>
            <a:off x="989612" y="755838"/>
            <a:ext cx="4777680" cy="372456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19458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75833" y="4722510"/>
            <a:ext cx="5386781" cy="4450879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_tradnl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AF422ED-58E1-4A08-827F-74751DABE26B}" type="slidenum">
              <a:rPr lang="pt-BR"/>
              <a:pPr/>
              <a:t>25</a:t>
            </a:fld>
            <a:endParaRPr lang="pt-BR" dirty="0"/>
          </a:p>
        </p:txBody>
      </p:sp>
      <p:sp>
        <p:nvSpPr>
          <p:cNvPr id="50177" name="Text Box 1"/>
          <p:cNvSpPr txBox="1">
            <a:spLocks noChangeArrowheads="1"/>
          </p:cNvSpPr>
          <p:nvPr/>
        </p:nvSpPr>
        <p:spPr bwMode="auto">
          <a:xfrm>
            <a:off x="989612" y="755838"/>
            <a:ext cx="4780519" cy="372752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50178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75833" y="4722509"/>
            <a:ext cx="5388202" cy="4452356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_tradnl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8B74137-1009-431D-AE07-39553F026832}" type="slidenum">
              <a:rPr lang="pt-BR"/>
              <a:pPr/>
              <a:t>26</a:t>
            </a:fld>
            <a:endParaRPr lang="pt-BR" dirty="0"/>
          </a:p>
        </p:txBody>
      </p:sp>
      <p:sp>
        <p:nvSpPr>
          <p:cNvPr id="49153" name="Text Box 1"/>
          <p:cNvSpPr txBox="1">
            <a:spLocks noChangeArrowheads="1"/>
          </p:cNvSpPr>
          <p:nvPr/>
        </p:nvSpPr>
        <p:spPr bwMode="auto">
          <a:xfrm>
            <a:off x="989612" y="755838"/>
            <a:ext cx="4780519" cy="372752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49154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75833" y="4722509"/>
            <a:ext cx="5388202" cy="4452356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_tradnl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AF422ED-58E1-4A08-827F-74751DABE26B}" type="slidenum">
              <a:rPr lang="pt-BR"/>
              <a:pPr/>
              <a:t>27</a:t>
            </a:fld>
            <a:endParaRPr lang="pt-BR" dirty="0"/>
          </a:p>
        </p:txBody>
      </p:sp>
      <p:sp>
        <p:nvSpPr>
          <p:cNvPr id="50177" name="Text Box 1"/>
          <p:cNvSpPr txBox="1">
            <a:spLocks noChangeArrowheads="1"/>
          </p:cNvSpPr>
          <p:nvPr/>
        </p:nvSpPr>
        <p:spPr bwMode="auto">
          <a:xfrm>
            <a:off x="989612" y="755838"/>
            <a:ext cx="4780519" cy="372752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50178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75833" y="4722509"/>
            <a:ext cx="5388202" cy="4452356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_tradnl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E7D0285-7A22-4441-BDD7-F171CD1CF73B}" type="slidenum">
              <a:rPr lang="pt-BR"/>
              <a:pPr/>
              <a:t>28</a:t>
            </a:fld>
            <a:endParaRPr lang="pt-BR" dirty="0"/>
          </a:p>
        </p:txBody>
      </p:sp>
      <p:sp>
        <p:nvSpPr>
          <p:cNvPr id="20481" name="Text Box 1"/>
          <p:cNvSpPr txBox="1">
            <a:spLocks noChangeArrowheads="1"/>
          </p:cNvSpPr>
          <p:nvPr/>
        </p:nvSpPr>
        <p:spPr bwMode="auto">
          <a:xfrm>
            <a:off x="989612" y="755838"/>
            <a:ext cx="4777680" cy="372456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20482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75833" y="4722510"/>
            <a:ext cx="5386781" cy="4450879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_tradnl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455BBF7-D119-42FB-876B-BE8985BE4E40}" type="slidenum">
              <a:rPr lang="pt-BR"/>
              <a:pPr/>
              <a:t>30</a:t>
            </a:fld>
            <a:endParaRPr lang="pt-BR" dirty="0"/>
          </a:p>
        </p:txBody>
      </p:sp>
      <p:sp>
        <p:nvSpPr>
          <p:cNvPr id="21505" name="Text Box 1"/>
          <p:cNvSpPr txBox="1">
            <a:spLocks noChangeArrowheads="1"/>
          </p:cNvSpPr>
          <p:nvPr/>
        </p:nvSpPr>
        <p:spPr bwMode="auto">
          <a:xfrm>
            <a:off x="989612" y="755838"/>
            <a:ext cx="4759223" cy="370537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2150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75833" y="4722510"/>
            <a:ext cx="5386781" cy="4450879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_tradnl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455BBF7-D119-42FB-876B-BE8985BE4E40}" type="slidenum">
              <a:rPr lang="pt-BR"/>
              <a:pPr/>
              <a:t>31</a:t>
            </a:fld>
            <a:endParaRPr lang="pt-BR" dirty="0"/>
          </a:p>
        </p:txBody>
      </p:sp>
      <p:sp>
        <p:nvSpPr>
          <p:cNvPr id="21505" name="Text Box 1"/>
          <p:cNvSpPr txBox="1">
            <a:spLocks noChangeArrowheads="1"/>
          </p:cNvSpPr>
          <p:nvPr/>
        </p:nvSpPr>
        <p:spPr bwMode="auto">
          <a:xfrm>
            <a:off x="989612" y="755838"/>
            <a:ext cx="4759223" cy="370537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2150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75833" y="4722510"/>
            <a:ext cx="5386781" cy="4450879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_tradnl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37E6E0C-0246-4C26-ABF1-F2CB356739E1}" type="slidenum">
              <a:rPr lang="pt-BR"/>
              <a:pPr/>
              <a:t>3</a:t>
            </a:fld>
            <a:endParaRPr lang="pt-BR" dirty="0"/>
          </a:p>
        </p:txBody>
      </p:sp>
      <p:sp>
        <p:nvSpPr>
          <p:cNvPr id="17409" name="Text Box 1"/>
          <p:cNvSpPr txBox="1">
            <a:spLocks noChangeArrowheads="1"/>
          </p:cNvSpPr>
          <p:nvPr/>
        </p:nvSpPr>
        <p:spPr bwMode="auto">
          <a:xfrm>
            <a:off x="989613" y="755838"/>
            <a:ext cx="4779100" cy="372604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17410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75833" y="4722510"/>
            <a:ext cx="5386781" cy="4450879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_tradnl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455BBF7-D119-42FB-876B-BE8985BE4E40}" type="slidenum">
              <a:rPr lang="pt-BR"/>
              <a:pPr/>
              <a:t>32</a:t>
            </a:fld>
            <a:endParaRPr lang="pt-BR" dirty="0"/>
          </a:p>
        </p:txBody>
      </p:sp>
      <p:sp>
        <p:nvSpPr>
          <p:cNvPr id="21505" name="Text Box 1"/>
          <p:cNvSpPr txBox="1">
            <a:spLocks noChangeArrowheads="1"/>
          </p:cNvSpPr>
          <p:nvPr/>
        </p:nvSpPr>
        <p:spPr bwMode="auto">
          <a:xfrm>
            <a:off x="989612" y="755838"/>
            <a:ext cx="4759223" cy="370537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2150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75833" y="4722510"/>
            <a:ext cx="5386781" cy="4450879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_tradnl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455BBF7-D119-42FB-876B-BE8985BE4E40}" type="slidenum">
              <a:rPr lang="pt-BR"/>
              <a:pPr/>
              <a:t>33</a:t>
            </a:fld>
            <a:endParaRPr lang="pt-BR" dirty="0"/>
          </a:p>
        </p:txBody>
      </p:sp>
      <p:sp>
        <p:nvSpPr>
          <p:cNvPr id="21505" name="Text Box 1"/>
          <p:cNvSpPr txBox="1">
            <a:spLocks noChangeArrowheads="1"/>
          </p:cNvSpPr>
          <p:nvPr/>
        </p:nvSpPr>
        <p:spPr bwMode="auto">
          <a:xfrm>
            <a:off x="989612" y="755838"/>
            <a:ext cx="4759223" cy="370537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2150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75833" y="4722510"/>
            <a:ext cx="5386781" cy="4450879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_tradnl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455BBF7-D119-42FB-876B-BE8985BE4E40}" type="slidenum">
              <a:rPr lang="pt-BR"/>
              <a:pPr/>
              <a:t>34</a:t>
            </a:fld>
            <a:endParaRPr lang="pt-BR" dirty="0"/>
          </a:p>
        </p:txBody>
      </p:sp>
      <p:sp>
        <p:nvSpPr>
          <p:cNvPr id="21505" name="Text Box 1"/>
          <p:cNvSpPr txBox="1">
            <a:spLocks noChangeArrowheads="1"/>
          </p:cNvSpPr>
          <p:nvPr/>
        </p:nvSpPr>
        <p:spPr bwMode="auto">
          <a:xfrm>
            <a:off x="989612" y="755838"/>
            <a:ext cx="4759223" cy="370537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2150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75833" y="4722510"/>
            <a:ext cx="5386781" cy="4450879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_tradnl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455BBF7-D119-42FB-876B-BE8985BE4E40}" type="slidenum">
              <a:rPr lang="pt-BR"/>
              <a:pPr/>
              <a:t>35</a:t>
            </a:fld>
            <a:endParaRPr lang="pt-BR" dirty="0"/>
          </a:p>
        </p:txBody>
      </p:sp>
      <p:sp>
        <p:nvSpPr>
          <p:cNvPr id="21505" name="Text Box 1"/>
          <p:cNvSpPr txBox="1">
            <a:spLocks noChangeArrowheads="1"/>
          </p:cNvSpPr>
          <p:nvPr/>
        </p:nvSpPr>
        <p:spPr bwMode="auto">
          <a:xfrm>
            <a:off x="989612" y="755838"/>
            <a:ext cx="4759223" cy="370537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2150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75833" y="4722510"/>
            <a:ext cx="5386781" cy="4450879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_tradnl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455BBF7-D119-42FB-876B-BE8985BE4E40}" type="slidenum">
              <a:rPr lang="pt-BR"/>
              <a:pPr/>
              <a:t>36</a:t>
            </a:fld>
            <a:endParaRPr lang="pt-BR" dirty="0"/>
          </a:p>
        </p:txBody>
      </p:sp>
      <p:sp>
        <p:nvSpPr>
          <p:cNvPr id="21505" name="Text Box 1"/>
          <p:cNvSpPr txBox="1">
            <a:spLocks noChangeArrowheads="1"/>
          </p:cNvSpPr>
          <p:nvPr/>
        </p:nvSpPr>
        <p:spPr bwMode="auto">
          <a:xfrm>
            <a:off x="989612" y="755838"/>
            <a:ext cx="4759223" cy="370537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2150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75833" y="4722510"/>
            <a:ext cx="5386781" cy="4450879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_tradnl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455BBF7-D119-42FB-876B-BE8985BE4E40}" type="slidenum">
              <a:rPr lang="pt-BR"/>
              <a:pPr/>
              <a:t>37</a:t>
            </a:fld>
            <a:endParaRPr lang="pt-BR" dirty="0"/>
          </a:p>
        </p:txBody>
      </p:sp>
      <p:sp>
        <p:nvSpPr>
          <p:cNvPr id="21505" name="Text Box 1"/>
          <p:cNvSpPr txBox="1">
            <a:spLocks noChangeArrowheads="1"/>
          </p:cNvSpPr>
          <p:nvPr/>
        </p:nvSpPr>
        <p:spPr bwMode="auto">
          <a:xfrm>
            <a:off x="989612" y="755838"/>
            <a:ext cx="4759223" cy="370537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2150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75833" y="4722510"/>
            <a:ext cx="5386781" cy="4450879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_tradnl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455BBF7-D119-42FB-876B-BE8985BE4E40}" type="slidenum">
              <a:rPr lang="pt-BR"/>
              <a:pPr/>
              <a:t>39</a:t>
            </a:fld>
            <a:endParaRPr lang="pt-BR" dirty="0"/>
          </a:p>
        </p:txBody>
      </p:sp>
      <p:sp>
        <p:nvSpPr>
          <p:cNvPr id="21505" name="Text Box 1"/>
          <p:cNvSpPr txBox="1">
            <a:spLocks noChangeArrowheads="1"/>
          </p:cNvSpPr>
          <p:nvPr/>
        </p:nvSpPr>
        <p:spPr bwMode="auto">
          <a:xfrm>
            <a:off x="989612" y="755838"/>
            <a:ext cx="4759223" cy="370537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2150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75833" y="4722510"/>
            <a:ext cx="5386781" cy="4450879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_tradnl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F7037EC-DF85-471E-B149-C4731253A26B}" type="slidenum">
              <a:rPr lang="pt-BR"/>
              <a:pPr/>
              <a:t>40</a:t>
            </a:fld>
            <a:endParaRPr lang="pt-BR" dirty="0"/>
          </a:p>
        </p:txBody>
      </p:sp>
      <p:sp>
        <p:nvSpPr>
          <p:cNvPr id="22529" name="Text Box 1"/>
          <p:cNvSpPr txBox="1">
            <a:spLocks noChangeArrowheads="1"/>
          </p:cNvSpPr>
          <p:nvPr/>
        </p:nvSpPr>
        <p:spPr bwMode="auto">
          <a:xfrm>
            <a:off x="989612" y="755838"/>
            <a:ext cx="4759223" cy="370537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22530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75833" y="4722510"/>
            <a:ext cx="5386781" cy="4450879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_tradnl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418CE8D-BBAF-4A8C-8209-8BF326146A55}" type="slidenum">
              <a:rPr lang="pt-BR"/>
              <a:pPr/>
              <a:t>42</a:t>
            </a:fld>
            <a:endParaRPr lang="pt-BR" dirty="0"/>
          </a:p>
        </p:txBody>
      </p:sp>
      <p:sp>
        <p:nvSpPr>
          <p:cNvPr id="23553" name="Text Box 1"/>
          <p:cNvSpPr txBox="1">
            <a:spLocks noChangeArrowheads="1"/>
          </p:cNvSpPr>
          <p:nvPr/>
        </p:nvSpPr>
        <p:spPr bwMode="auto">
          <a:xfrm>
            <a:off x="989612" y="755838"/>
            <a:ext cx="4777680" cy="372456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23554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75833" y="4722510"/>
            <a:ext cx="5386781" cy="4450879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_tradnl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418CE8D-BBAF-4A8C-8209-8BF326146A55}" type="slidenum">
              <a:rPr lang="pt-BR"/>
              <a:pPr/>
              <a:t>44</a:t>
            </a:fld>
            <a:endParaRPr lang="pt-BR" dirty="0"/>
          </a:p>
        </p:txBody>
      </p:sp>
      <p:sp>
        <p:nvSpPr>
          <p:cNvPr id="23553" name="Text Box 1"/>
          <p:cNvSpPr txBox="1">
            <a:spLocks noChangeArrowheads="1"/>
          </p:cNvSpPr>
          <p:nvPr/>
        </p:nvSpPr>
        <p:spPr bwMode="auto">
          <a:xfrm>
            <a:off x="989612" y="755838"/>
            <a:ext cx="4777680" cy="372456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23554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75833" y="4722510"/>
            <a:ext cx="5386781" cy="4450879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_tradnl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37E6E0C-0246-4C26-ABF1-F2CB356739E1}" type="slidenum">
              <a:rPr lang="pt-BR"/>
              <a:pPr/>
              <a:t>4</a:t>
            </a:fld>
            <a:endParaRPr lang="pt-BR" dirty="0"/>
          </a:p>
        </p:txBody>
      </p:sp>
      <p:sp>
        <p:nvSpPr>
          <p:cNvPr id="17409" name="Text Box 1"/>
          <p:cNvSpPr txBox="1">
            <a:spLocks noChangeArrowheads="1"/>
          </p:cNvSpPr>
          <p:nvPr/>
        </p:nvSpPr>
        <p:spPr bwMode="auto">
          <a:xfrm>
            <a:off x="989613" y="755839"/>
            <a:ext cx="4779100" cy="372604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17410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75834" y="4722511"/>
            <a:ext cx="5386781" cy="4450879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_tradnl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418CE8D-BBAF-4A8C-8209-8BF326146A55}" type="slidenum">
              <a:rPr lang="pt-BR"/>
              <a:pPr/>
              <a:t>45</a:t>
            </a:fld>
            <a:endParaRPr lang="pt-BR" dirty="0"/>
          </a:p>
        </p:txBody>
      </p:sp>
      <p:sp>
        <p:nvSpPr>
          <p:cNvPr id="23553" name="Text Box 1"/>
          <p:cNvSpPr txBox="1">
            <a:spLocks noChangeArrowheads="1"/>
          </p:cNvSpPr>
          <p:nvPr/>
        </p:nvSpPr>
        <p:spPr bwMode="auto">
          <a:xfrm>
            <a:off x="989612" y="755838"/>
            <a:ext cx="4777680" cy="372456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23554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75833" y="4722510"/>
            <a:ext cx="5386781" cy="4450879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_tradnl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6B468B1-D7C0-4A9C-A23A-2255A0E2EC52}" type="slidenum">
              <a:rPr lang="pt-BR"/>
              <a:pPr/>
              <a:t>47</a:t>
            </a:fld>
            <a:endParaRPr lang="pt-BR" dirty="0"/>
          </a:p>
        </p:txBody>
      </p:sp>
      <p:sp>
        <p:nvSpPr>
          <p:cNvPr id="19457" name="Text Box 1"/>
          <p:cNvSpPr txBox="1">
            <a:spLocks noChangeArrowheads="1"/>
          </p:cNvSpPr>
          <p:nvPr/>
        </p:nvSpPr>
        <p:spPr bwMode="auto">
          <a:xfrm>
            <a:off x="989612" y="755838"/>
            <a:ext cx="4777680" cy="372456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19458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75833" y="4722510"/>
            <a:ext cx="5386781" cy="4450879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_tradnl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1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64A3CE90-22FA-4A27-8BE5-263910FC444E}" type="slidenum">
              <a:rPr lang="pt-BR" smtClean="0"/>
              <a:pPr/>
              <a:t>48</a:t>
            </a:fld>
            <a:endParaRPr lang="pt-BR" smtClean="0"/>
          </a:p>
        </p:txBody>
      </p:sp>
      <p:sp>
        <p:nvSpPr>
          <p:cNvPr id="55299" name="Text Box 1"/>
          <p:cNvSpPr txBox="1">
            <a:spLocks noChangeArrowheads="1"/>
          </p:cNvSpPr>
          <p:nvPr/>
        </p:nvSpPr>
        <p:spPr bwMode="auto">
          <a:xfrm>
            <a:off x="989612" y="755838"/>
            <a:ext cx="4769161" cy="371571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83677" tIns="41838" rIns="83677" bIns="41838" anchor="ctr"/>
          <a:lstStyle/>
          <a:p>
            <a:endParaRPr lang="pt-BR"/>
          </a:p>
        </p:txBody>
      </p:sp>
      <p:sp>
        <p:nvSpPr>
          <p:cNvPr id="55300" name="Rectangle 2"/>
          <p:cNvSpPr>
            <a:spLocks noGrp="1" noChangeArrowheads="1"/>
          </p:cNvSpPr>
          <p:nvPr>
            <p:ph type="body"/>
          </p:nvPr>
        </p:nvSpPr>
        <p:spPr>
          <a:xfrm>
            <a:off x="675833" y="4722509"/>
            <a:ext cx="5388202" cy="4452356"/>
          </a:xfrm>
          <a:noFill/>
          <a:ln/>
        </p:spPr>
        <p:txBody>
          <a:bodyPr wrap="none" anchor="ctr"/>
          <a:lstStyle/>
          <a:p>
            <a:endParaRPr lang="pt-BR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1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8D7FE0D1-6B7A-4A58-8C84-86DFBBA83A2F}" type="slidenum">
              <a:rPr lang="pt-BR" smtClean="0"/>
              <a:pPr/>
              <a:t>49</a:t>
            </a:fld>
            <a:endParaRPr lang="pt-BR" smtClean="0"/>
          </a:p>
        </p:txBody>
      </p:sp>
      <p:sp>
        <p:nvSpPr>
          <p:cNvPr id="56323" name="Text Box 1"/>
          <p:cNvSpPr txBox="1">
            <a:spLocks noChangeArrowheads="1"/>
          </p:cNvSpPr>
          <p:nvPr/>
        </p:nvSpPr>
        <p:spPr bwMode="auto">
          <a:xfrm>
            <a:off x="989613" y="755838"/>
            <a:ext cx="4766321" cy="371275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83677" tIns="41838" rIns="83677" bIns="41838" anchor="ctr"/>
          <a:lstStyle/>
          <a:p>
            <a:endParaRPr lang="pt-BR"/>
          </a:p>
        </p:txBody>
      </p:sp>
      <p:sp>
        <p:nvSpPr>
          <p:cNvPr id="56324" name="Rectangle 2"/>
          <p:cNvSpPr>
            <a:spLocks noGrp="1" noChangeArrowheads="1"/>
          </p:cNvSpPr>
          <p:nvPr>
            <p:ph type="body"/>
          </p:nvPr>
        </p:nvSpPr>
        <p:spPr>
          <a:xfrm>
            <a:off x="675833" y="4722509"/>
            <a:ext cx="5388202" cy="4452356"/>
          </a:xfrm>
          <a:noFill/>
          <a:ln/>
        </p:spPr>
        <p:txBody>
          <a:bodyPr wrap="none" anchor="ctr"/>
          <a:lstStyle/>
          <a:p>
            <a:endParaRPr lang="pt-BR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1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8D7FE0D1-6B7A-4A58-8C84-86DFBBA83A2F}" type="slidenum">
              <a:rPr lang="pt-BR" smtClean="0"/>
              <a:pPr/>
              <a:t>50</a:t>
            </a:fld>
            <a:endParaRPr lang="pt-BR" smtClean="0"/>
          </a:p>
        </p:txBody>
      </p:sp>
      <p:sp>
        <p:nvSpPr>
          <p:cNvPr id="56323" name="Text Box 1"/>
          <p:cNvSpPr txBox="1">
            <a:spLocks noChangeArrowheads="1"/>
          </p:cNvSpPr>
          <p:nvPr/>
        </p:nvSpPr>
        <p:spPr bwMode="auto">
          <a:xfrm>
            <a:off x="989613" y="755838"/>
            <a:ext cx="4766321" cy="371275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83677" tIns="41838" rIns="83677" bIns="41838" anchor="ctr"/>
          <a:lstStyle/>
          <a:p>
            <a:endParaRPr lang="pt-BR"/>
          </a:p>
        </p:txBody>
      </p:sp>
      <p:sp>
        <p:nvSpPr>
          <p:cNvPr id="56324" name="Rectangle 2"/>
          <p:cNvSpPr>
            <a:spLocks noGrp="1" noChangeArrowheads="1"/>
          </p:cNvSpPr>
          <p:nvPr>
            <p:ph type="body"/>
          </p:nvPr>
        </p:nvSpPr>
        <p:spPr>
          <a:xfrm>
            <a:off x="675833" y="4722509"/>
            <a:ext cx="5388202" cy="4452356"/>
          </a:xfrm>
          <a:noFill/>
          <a:ln/>
        </p:spPr>
        <p:txBody>
          <a:bodyPr wrap="none" anchor="ctr"/>
          <a:lstStyle/>
          <a:p>
            <a:endParaRPr lang="pt-BR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1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8D7FE0D1-6B7A-4A58-8C84-86DFBBA83A2F}" type="slidenum">
              <a:rPr lang="pt-BR" smtClean="0"/>
              <a:pPr/>
              <a:t>51</a:t>
            </a:fld>
            <a:endParaRPr lang="pt-BR" smtClean="0"/>
          </a:p>
        </p:txBody>
      </p:sp>
      <p:sp>
        <p:nvSpPr>
          <p:cNvPr id="56323" name="Text Box 1"/>
          <p:cNvSpPr txBox="1">
            <a:spLocks noChangeArrowheads="1"/>
          </p:cNvSpPr>
          <p:nvPr/>
        </p:nvSpPr>
        <p:spPr bwMode="auto">
          <a:xfrm>
            <a:off x="989613" y="755838"/>
            <a:ext cx="4766321" cy="371275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83677" tIns="41838" rIns="83677" bIns="41838" anchor="ctr"/>
          <a:lstStyle/>
          <a:p>
            <a:endParaRPr lang="pt-BR"/>
          </a:p>
        </p:txBody>
      </p:sp>
      <p:sp>
        <p:nvSpPr>
          <p:cNvPr id="56324" name="Rectangle 2"/>
          <p:cNvSpPr>
            <a:spLocks noGrp="1" noChangeArrowheads="1"/>
          </p:cNvSpPr>
          <p:nvPr>
            <p:ph type="body"/>
          </p:nvPr>
        </p:nvSpPr>
        <p:spPr>
          <a:xfrm>
            <a:off x="675833" y="4722509"/>
            <a:ext cx="5388202" cy="4452356"/>
          </a:xfrm>
          <a:noFill/>
          <a:ln/>
        </p:spPr>
        <p:txBody>
          <a:bodyPr wrap="none" anchor="ctr"/>
          <a:lstStyle/>
          <a:p>
            <a:endParaRPr lang="pt-BR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1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8D7FE0D1-6B7A-4A58-8C84-86DFBBA83A2F}" type="slidenum">
              <a:rPr lang="pt-BR" smtClean="0"/>
              <a:pPr/>
              <a:t>52</a:t>
            </a:fld>
            <a:endParaRPr lang="pt-BR" smtClean="0"/>
          </a:p>
        </p:txBody>
      </p:sp>
      <p:sp>
        <p:nvSpPr>
          <p:cNvPr id="56323" name="Text Box 1"/>
          <p:cNvSpPr txBox="1">
            <a:spLocks noChangeArrowheads="1"/>
          </p:cNvSpPr>
          <p:nvPr/>
        </p:nvSpPr>
        <p:spPr bwMode="auto">
          <a:xfrm>
            <a:off x="989613" y="755838"/>
            <a:ext cx="4766321" cy="371275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83677" tIns="41838" rIns="83677" bIns="41838" anchor="ctr"/>
          <a:lstStyle/>
          <a:p>
            <a:endParaRPr lang="pt-BR"/>
          </a:p>
        </p:txBody>
      </p:sp>
      <p:sp>
        <p:nvSpPr>
          <p:cNvPr id="56324" name="Rectangle 2"/>
          <p:cNvSpPr>
            <a:spLocks noGrp="1" noChangeArrowheads="1"/>
          </p:cNvSpPr>
          <p:nvPr>
            <p:ph type="body"/>
          </p:nvPr>
        </p:nvSpPr>
        <p:spPr>
          <a:xfrm>
            <a:off x="675833" y="4722509"/>
            <a:ext cx="5388202" cy="4452356"/>
          </a:xfrm>
          <a:noFill/>
          <a:ln/>
        </p:spPr>
        <p:txBody>
          <a:bodyPr wrap="none" anchor="ctr"/>
          <a:lstStyle/>
          <a:p>
            <a:endParaRPr lang="pt-BR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1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505494C9-C2BF-4D04-8EA4-082BC3478D71}" type="slidenum">
              <a:rPr lang="pt-BR" smtClean="0"/>
              <a:pPr/>
              <a:t>53</a:t>
            </a:fld>
            <a:endParaRPr lang="pt-BR" smtClean="0"/>
          </a:p>
        </p:txBody>
      </p:sp>
      <p:sp>
        <p:nvSpPr>
          <p:cNvPr id="54275" name="Text Box 1"/>
          <p:cNvSpPr txBox="1">
            <a:spLocks noChangeArrowheads="1"/>
          </p:cNvSpPr>
          <p:nvPr/>
        </p:nvSpPr>
        <p:spPr bwMode="auto">
          <a:xfrm>
            <a:off x="989612" y="755838"/>
            <a:ext cx="4780519" cy="372752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83677" tIns="41838" rIns="83677" bIns="41838" anchor="ctr"/>
          <a:lstStyle/>
          <a:p>
            <a:endParaRPr lang="pt-BR"/>
          </a:p>
        </p:txBody>
      </p:sp>
      <p:sp>
        <p:nvSpPr>
          <p:cNvPr id="54276" name="Rectangle 2"/>
          <p:cNvSpPr>
            <a:spLocks noGrp="1" noChangeArrowheads="1"/>
          </p:cNvSpPr>
          <p:nvPr>
            <p:ph type="body"/>
          </p:nvPr>
        </p:nvSpPr>
        <p:spPr>
          <a:xfrm>
            <a:off x="675833" y="4722509"/>
            <a:ext cx="5388202" cy="4452356"/>
          </a:xfrm>
          <a:noFill/>
          <a:ln/>
        </p:spPr>
        <p:txBody>
          <a:bodyPr wrap="none" anchor="ctr"/>
          <a:lstStyle/>
          <a:p>
            <a:endParaRPr lang="pt-BR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1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5ADD1DD6-A850-4378-AF11-A2916395C15B}" type="slidenum">
              <a:rPr lang="pt-BR" smtClean="0"/>
              <a:pPr/>
              <a:t>54</a:t>
            </a:fld>
            <a:endParaRPr lang="pt-BR" smtClean="0"/>
          </a:p>
        </p:txBody>
      </p:sp>
      <p:sp>
        <p:nvSpPr>
          <p:cNvPr id="5939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0113" y="755650"/>
            <a:ext cx="4938712" cy="370522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5939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5833" y="4722509"/>
            <a:ext cx="5388202" cy="4368210"/>
          </a:xfrm>
          <a:noFill/>
          <a:ln/>
        </p:spPr>
        <p:txBody>
          <a:bodyPr wrap="none" anchor="ctr"/>
          <a:lstStyle/>
          <a:p>
            <a:endParaRPr lang="pt-BR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1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B8F8E0F0-F15C-4D6F-A4EB-B6952037BBAE}" type="slidenum">
              <a:rPr lang="pt-BR" smtClean="0"/>
              <a:pPr/>
              <a:t>55</a:t>
            </a:fld>
            <a:endParaRPr lang="pt-BR" smtClean="0"/>
          </a:p>
        </p:txBody>
      </p:sp>
      <p:sp>
        <p:nvSpPr>
          <p:cNvPr id="6041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452" y="755838"/>
            <a:ext cx="4753543" cy="3705376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6042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5833" y="4722509"/>
            <a:ext cx="5388202" cy="4368210"/>
          </a:xfrm>
          <a:noFill/>
          <a:ln/>
        </p:spPr>
        <p:txBody>
          <a:bodyPr wrap="none" anchor="ctr"/>
          <a:lstStyle/>
          <a:p>
            <a:endParaRPr lang="pt-B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37E6E0C-0246-4C26-ABF1-F2CB356739E1}" type="slidenum">
              <a:rPr lang="pt-BR"/>
              <a:pPr/>
              <a:t>5</a:t>
            </a:fld>
            <a:endParaRPr lang="pt-BR" dirty="0"/>
          </a:p>
        </p:txBody>
      </p:sp>
      <p:sp>
        <p:nvSpPr>
          <p:cNvPr id="17409" name="Text Box 1"/>
          <p:cNvSpPr txBox="1">
            <a:spLocks noChangeArrowheads="1"/>
          </p:cNvSpPr>
          <p:nvPr/>
        </p:nvSpPr>
        <p:spPr bwMode="auto">
          <a:xfrm>
            <a:off x="989613" y="755839"/>
            <a:ext cx="4779100" cy="372604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17410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75834" y="4722511"/>
            <a:ext cx="5386781" cy="4450879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_tradnl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1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4738BD4A-C0D7-464F-B010-0CFF8ACD1A25}" type="slidenum">
              <a:rPr lang="pt-BR" smtClean="0"/>
              <a:pPr/>
              <a:t>56</a:t>
            </a:fld>
            <a:endParaRPr lang="pt-BR" smtClean="0"/>
          </a:p>
        </p:txBody>
      </p:sp>
      <p:sp>
        <p:nvSpPr>
          <p:cNvPr id="6144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0113" y="755650"/>
            <a:ext cx="4938712" cy="370522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6144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5833" y="4722509"/>
            <a:ext cx="5388202" cy="4368210"/>
          </a:xfrm>
          <a:noFill/>
          <a:ln/>
        </p:spPr>
        <p:txBody>
          <a:bodyPr wrap="none" anchor="ctr"/>
          <a:lstStyle/>
          <a:p>
            <a:endParaRPr lang="pt-BR" smtClean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1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419FC1CD-E5A3-4C84-81D4-B3B575144925}" type="slidenum">
              <a:rPr lang="pt-BR" smtClean="0"/>
              <a:pPr/>
              <a:t>57</a:t>
            </a:fld>
            <a:endParaRPr lang="pt-BR" smtClean="0"/>
          </a:p>
        </p:txBody>
      </p:sp>
      <p:sp>
        <p:nvSpPr>
          <p:cNvPr id="6246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452" y="755838"/>
            <a:ext cx="4753543" cy="3705376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6246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5833" y="4722509"/>
            <a:ext cx="5388202" cy="4368210"/>
          </a:xfrm>
          <a:noFill/>
          <a:ln/>
        </p:spPr>
        <p:txBody>
          <a:bodyPr wrap="none" anchor="ctr"/>
          <a:lstStyle/>
          <a:p>
            <a:endParaRPr lang="pt-BR" smtClean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1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D612C4A9-5BD2-4434-897F-18DBEA4450CC}" type="slidenum">
              <a:rPr lang="pt-BR" smtClean="0"/>
              <a:pPr/>
              <a:t>58</a:t>
            </a:fld>
            <a:endParaRPr lang="pt-BR" smtClean="0"/>
          </a:p>
        </p:txBody>
      </p:sp>
      <p:sp>
        <p:nvSpPr>
          <p:cNvPr id="63491" name="Text Box 1"/>
          <p:cNvSpPr txBox="1">
            <a:spLocks noChangeArrowheads="1"/>
          </p:cNvSpPr>
          <p:nvPr/>
        </p:nvSpPr>
        <p:spPr bwMode="auto">
          <a:xfrm>
            <a:off x="989612" y="755838"/>
            <a:ext cx="4763482" cy="370980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83677" tIns="41838" rIns="83677" bIns="41838" anchor="ctr"/>
          <a:lstStyle/>
          <a:p>
            <a:endParaRPr lang="pt-BR"/>
          </a:p>
        </p:txBody>
      </p:sp>
      <p:sp>
        <p:nvSpPr>
          <p:cNvPr id="63492" name="Rectangle 2"/>
          <p:cNvSpPr>
            <a:spLocks noGrp="1" noChangeArrowheads="1"/>
          </p:cNvSpPr>
          <p:nvPr>
            <p:ph type="body"/>
          </p:nvPr>
        </p:nvSpPr>
        <p:spPr>
          <a:xfrm>
            <a:off x="675833" y="4722509"/>
            <a:ext cx="5388202" cy="4452356"/>
          </a:xfrm>
          <a:noFill/>
          <a:ln/>
        </p:spPr>
        <p:txBody>
          <a:bodyPr wrap="none" anchor="ctr"/>
          <a:lstStyle/>
          <a:p>
            <a:endParaRPr lang="pt-BR" smtClean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1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C2E9179-028A-48DE-813E-A66BFAF8F1A1}" type="slidenum">
              <a:rPr lang="pt-BR" smtClean="0"/>
              <a:pPr/>
              <a:t>59</a:t>
            </a:fld>
            <a:endParaRPr lang="pt-BR" smtClean="0"/>
          </a:p>
        </p:txBody>
      </p:sp>
      <p:sp>
        <p:nvSpPr>
          <p:cNvPr id="64515" name="Text Box 1"/>
          <p:cNvSpPr txBox="1">
            <a:spLocks noChangeArrowheads="1"/>
          </p:cNvSpPr>
          <p:nvPr/>
        </p:nvSpPr>
        <p:spPr bwMode="auto">
          <a:xfrm>
            <a:off x="989612" y="755838"/>
            <a:ext cx="4763482" cy="370980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83677" tIns="41838" rIns="83677" bIns="41838" anchor="ctr"/>
          <a:lstStyle/>
          <a:p>
            <a:endParaRPr lang="pt-BR"/>
          </a:p>
        </p:txBody>
      </p:sp>
      <p:sp>
        <p:nvSpPr>
          <p:cNvPr id="64516" name="Rectangle 2"/>
          <p:cNvSpPr>
            <a:spLocks noGrp="1" noChangeArrowheads="1"/>
          </p:cNvSpPr>
          <p:nvPr>
            <p:ph type="body"/>
          </p:nvPr>
        </p:nvSpPr>
        <p:spPr>
          <a:xfrm>
            <a:off x="675833" y="4722509"/>
            <a:ext cx="5388202" cy="4452356"/>
          </a:xfrm>
          <a:noFill/>
          <a:ln/>
        </p:spPr>
        <p:txBody>
          <a:bodyPr wrap="none" anchor="ctr"/>
          <a:lstStyle/>
          <a:p>
            <a:endParaRPr lang="pt-BR" smtClean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B612C6B-7B5D-4DDB-960A-621ED63BF4F9}" type="slidenum">
              <a:rPr lang="pt-BR"/>
              <a:pPr/>
              <a:t>60</a:t>
            </a:fld>
            <a:endParaRPr lang="pt-BR"/>
          </a:p>
        </p:txBody>
      </p:sp>
      <p:sp>
        <p:nvSpPr>
          <p:cNvPr id="48129" name="Text Box 1"/>
          <p:cNvSpPr txBox="1">
            <a:spLocks noChangeArrowheads="1"/>
          </p:cNvSpPr>
          <p:nvPr/>
        </p:nvSpPr>
        <p:spPr bwMode="auto">
          <a:xfrm>
            <a:off x="989612" y="755838"/>
            <a:ext cx="4763482" cy="370980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/>
          </a:p>
        </p:txBody>
      </p:sp>
      <p:sp>
        <p:nvSpPr>
          <p:cNvPr id="48130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75833" y="4722509"/>
            <a:ext cx="5388202" cy="4452356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1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5ACC661B-3070-464D-BB52-F8C87515321B}" type="slidenum">
              <a:rPr lang="pt-BR" smtClean="0"/>
              <a:pPr/>
              <a:t>61</a:t>
            </a:fld>
            <a:endParaRPr lang="pt-BR" smtClean="0"/>
          </a:p>
        </p:txBody>
      </p:sp>
      <p:sp>
        <p:nvSpPr>
          <p:cNvPr id="65539" name="Text Box 1"/>
          <p:cNvSpPr txBox="1">
            <a:spLocks noChangeArrowheads="1"/>
          </p:cNvSpPr>
          <p:nvPr/>
        </p:nvSpPr>
        <p:spPr bwMode="auto">
          <a:xfrm>
            <a:off x="989612" y="755838"/>
            <a:ext cx="4763482" cy="370980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83677" tIns="41838" rIns="83677" bIns="41838" anchor="ctr"/>
          <a:lstStyle/>
          <a:p>
            <a:endParaRPr lang="pt-BR"/>
          </a:p>
        </p:txBody>
      </p:sp>
      <p:sp>
        <p:nvSpPr>
          <p:cNvPr id="65540" name="Rectangle 2"/>
          <p:cNvSpPr>
            <a:spLocks noGrp="1" noChangeArrowheads="1"/>
          </p:cNvSpPr>
          <p:nvPr>
            <p:ph type="body"/>
          </p:nvPr>
        </p:nvSpPr>
        <p:spPr>
          <a:xfrm>
            <a:off x="675833" y="4722509"/>
            <a:ext cx="5388202" cy="4452356"/>
          </a:xfrm>
          <a:noFill/>
          <a:ln/>
        </p:spPr>
        <p:txBody>
          <a:bodyPr wrap="none" anchor="ctr"/>
          <a:lstStyle/>
          <a:p>
            <a:endParaRPr lang="pt-BR" smtClean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1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C6492A09-4948-4F5E-B05D-A5C3670FE6BC}" type="slidenum">
              <a:rPr lang="pt-BR" smtClean="0"/>
              <a:pPr/>
              <a:t>62</a:t>
            </a:fld>
            <a:endParaRPr lang="pt-BR" smtClean="0"/>
          </a:p>
        </p:txBody>
      </p:sp>
      <p:sp>
        <p:nvSpPr>
          <p:cNvPr id="66563" name="Text Box 1"/>
          <p:cNvSpPr txBox="1">
            <a:spLocks noChangeArrowheads="1"/>
          </p:cNvSpPr>
          <p:nvPr/>
        </p:nvSpPr>
        <p:spPr bwMode="auto">
          <a:xfrm>
            <a:off x="989612" y="755838"/>
            <a:ext cx="4763482" cy="370980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83677" tIns="41838" rIns="83677" bIns="41838" anchor="ctr"/>
          <a:lstStyle/>
          <a:p>
            <a:endParaRPr lang="pt-BR"/>
          </a:p>
        </p:txBody>
      </p:sp>
      <p:sp>
        <p:nvSpPr>
          <p:cNvPr id="66564" name="Rectangle 2"/>
          <p:cNvSpPr>
            <a:spLocks noGrp="1" noChangeArrowheads="1"/>
          </p:cNvSpPr>
          <p:nvPr>
            <p:ph type="body"/>
          </p:nvPr>
        </p:nvSpPr>
        <p:spPr>
          <a:xfrm>
            <a:off x="675833" y="4722509"/>
            <a:ext cx="5388202" cy="4452356"/>
          </a:xfrm>
          <a:noFill/>
          <a:ln/>
        </p:spPr>
        <p:txBody>
          <a:bodyPr wrap="none" anchor="ctr"/>
          <a:lstStyle/>
          <a:p>
            <a:endParaRPr lang="pt-BR" smtClean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A774E3C-26B4-4271-BF18-4B6095A42654}" type="slidenum">
              <a:rPr lang="pt-BR"/>
              <a:pPr/>
              <a:t>81</a:t>
            </a:fld>
            <a:endParaRPr lang="pt-BR" dirty="0"/>
          </a:p>
        </p:txBody>
      </p:sp>
      <p:sp>
        <p:nvSpPr>
          <p:cNvPr id="24577" name="Text Box 1"/>
          <p:cNvSpPr txBox="1">
            <a:spLocks noChangeArrowheads="1"/>
          </p:cNvSpPr>
          <p:nvPr/>
        </p:nvSpPr>
        <p:spPr bwMode="auto">
          <a:xfrm>
            <a:off x="989612" y="755838"/>
            <a:ext cx="4763482" cy="370980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24578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75833" y="4722510"/>
            <a:ext cx="5386781" cy="4450879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_tradnl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37E6E0C-0246-4C26-ABF1-F2CB356739E1}" type="slidenum">
              <a:rPr lang="pt-BR"/>
              <a:pPr/>
              <a:t>6</a:t>
            </a:fld>
            <a:endParaRPr lang="pt-BR" dirty="0"/>
          </a:p>
        </p:txBody>
      </p:sp>
      <p:sp>
        <p:nvSpPr>
          <p:cNvPr id="17409" name="Text Box 1"/>
          <p:cNvSpPr txBox="1">
            <a:spLocks noChangeArrowheads="1"/>
          </p:cNvSpPr>
          <p:nvPr/>
        </p:nvSpPr>
        <p:spPr bwMode="auto">
          <a:xfrm>
            <a:off x="989613" y="755839"/>
            <a:ext cx="4779100" cy="372604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17410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75834" y="4722511"/>
            <a:ext cx="5386781" cy="4450879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_tradnl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37E6E0C-0246-4C26-ABF1-F2CB356739E1}" type="slidenum">
              <a:rPr lang="pt-BR"/>
              <a:pPr/>
              <a:t>7</a:t>
            </a:fld>
            <a:endParaRPr lang="pt-BR" dirty="0"/>
          </a:p>
        </p:txBody>
      </p:sp>
      <p:sp>
        <p:nvSpPr>
          <p:cNvPr id="17409" name="Text Box 1"/>
          <p:cNvSpPr txBox="1">
            <a:spLocks noChangeArrowheads="1"/>
          </p:cNvSpPr>
          <p:nvPr/>
        </p:nvSpPr>
        <p:spPr bwMode="auto">
          <a:xfrm>
            <a:off x="989613" y="755839"/>
            <a:ext cx="4779100" cy="372604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17410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75834" y="4722511"/>
            <a:ext cx="5386781" cy="4450879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_tradnl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37E6E0C-0246-4C26-ABF1-F2CB356739E1}" type="slidenum">
              <a:rPr lang="pt-BR"/>
              <a:pPr/>
              <a:t>8</a:t>
            </a:fld>
            <a:endParaRPr lang="pt-BR" dirty="0"/>
          </a:p>
        </p:txBody>
      </p:sp>
      <p:sp>
        <p:nvSpPr>
          <p:cNvPr id="17409" name="Text Box 1"/>
          <p:cNvSpPr txBox="1">
            <a:spLocks noChangeArrowheads="1"/>
          </p:cNvSpPr>
          <p:nvPr/>
        </p:nvSpPr>
        <p:spPr bwMode="auto">
          <a:xfrm>
            <a:off x="989613" y="755839"/>
            <a:ext cx="4779100" cy="372604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17410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75834" y="4722511"/>
            <a:ext cx="5386781" cy="4450879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_tradnl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B8919E1-D6DA-4F25-8FC4-11F37AC6DCFC}" type="slidenum">
              <a:rPr lang="pt-BR"/>
              <a:pPr/>
              <a:t>9</a:t>
            </a:fld>
            <a:endParaRPr lang="pt-BR" dirty="0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989612" y="755838"/>
            <a:ext cx="4759223" cy="370537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3677" tIns="41838" rIns="83677" bIns="41838" anchor="ctr"/>
          <a:lstStyle/>
          <a:p>
            <a:endParaRPr lang="es-ES_tradnl" dirty="0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75833" y="4722510"/>
            <a:ext cx="5386781" cy="4450879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s-ES_tradnl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es-ES_tradnl"/>
          </a:p>
        </p:txBody>
      </p:sp>
      <p:sp>
        <p:nvSpPr>
          <p:cNvPr id="4" name="Espaço Reservado para Data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00EBB13B-BEE3-4B8B-85C6-544559A25CD1}" type="slidenum">
              <a:rPr lang="pt-BR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 spd="med"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es-ES_tradnl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s-ES_tradnl"/>
          </a:p>
        </p:txBody>
      </p:sp>
      <p:sp>
        <p:nvSpPr>
          <p:cNvPr id="4" name="Espaço Reservado para Data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D722893-600E-4B1F-AF39-2B0DCF0AF9F8}" type="slidenum">
              <a:rPr lang="pt-BR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 spd="med"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286625" y="293688"/>
            <a:ext cx="2260600" cy="64357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es-ES_tradnl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503238" y="293688"/>
            <a:ext cx="6630987" cy="64357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s-ES_tradnl"/>
          </a:p>
        </p:txBody>
      </p:sp>
      <p:sp>
        <p:nvSpPr>
          <p:cNvPr id="4" name="Espaço Reservado para Data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3AAFA30-7338-459C-90E3-B92CDFEA29BA}" type="slidenum">
              <a:rPr lang="pt-BR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 spd="med"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3238" y="293688"/>
            <a:ext cx="9043987" cy="1243012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es-ES_tradnl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0"/>
          </p:nvPr>
        </p:nvSpPr>
        <p:spPr>
          <a:xfrm>
            <a:off x="503238" y="6884988"/>
            <a:ext cx="2320925" cy="493712"/>
          </a:xfrm>
        </p:spPr>
        <p:txBody>
          <a:bodyPr/>
          <a:lstStyle>
            <a:lvl1pPr>
              <a:defRPr/>
            </a:lvl1pPr>
          </a:lstStyle>
          <a:p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idx="11"/>
          </p:nvPr>
        </p:nvSpPr>
        <p:spPr>
          <a:xfrm>
            <a:off x="3448050" y="6884988"/>
            <a:ext cx="3168650" cy="493712"/>
          </a:xfrm>
        </p:spPr>
        <p:txBody>
          <a:bodyPr/>
          <a:lstStyle>
            <a:lvl1pPr>
              <a:defRPr/>
            </a:lvl1pPr>
          </a:lstStyle>
          <a:p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idx="12"/>
          </p:nvPr>
        </p:nvSpPr>
        <p:spPr>
          <a:xfrm>
            <a:off x="7227888" y="6884988"/>
            <a:ext cx="2320925" cy="493712"/>
          </a:xfrm>
        </p:spPr>
        <p:txBody>
          <a:bodyPr/>
          <a:lstStyle>
            <a:lvl1pPr>
              <a:defRPr/>
            </a:lvl1pPr>
          </a:lstStyle>
          <a:p>
            <a:fld id="{E58778C0-8B23-4EFE-AED1-53E39B9484BD}" type="slidenum">
              <a:rPr lang="pt-BR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 spd="med"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es-ES_tradnl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s-ES_tradnl"/>
          </a:p>
        </p:txBody>
      </p:sp>
      <p:sp>
        <p:nvSpPr>
          <p:cNvPr id="4" name="Espaço Reservado para Data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B7CD6B7-7EAB-4122-8912-725654822B05}" type="slidenum">
              <a:rPr lang="pt-BR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 spd="med"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es-ES_tradnl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CE8F707D-5D2D-43B0-877C-D1C28B01E8A3}" type="slidenum">
              <a:rPr lang="pt-BR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 spd="med"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es-ES_tradnl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503238" y="1766888"/>
            <a:ext cx="4445000" cy="4962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s-ES_tradnl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100638" y="1766888"/>
            <a:ext cx="4446587" cy="4962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s-ES_tradnl"/>
          </a:p>
        </p:txBody>
      </p:sp>
      <p:sp>
        <p:nvSpPr>
          <p:cNvPr id="5" name="Espaço Reservado para Data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5DF5E015-0ABA-4F9B-B178-AE1D853F9C98}" type="slidenum">
              <a:rPr lang="pt-BR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 spd="med"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es-ES_tradnl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s-ES_tradnl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s-ES_tradnl"/>
          </a:p>
        </p:txBody>
      </p:sp>
      <p:sp>
        <p:nvSpPr>
          <p:cNvPr id="7" name="Espaço Reservado para Data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BR" dirty="0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BR" dirty="0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B3F8250F-FD4E-4904-98BB-935D795B11B7}" type="slidenum">
              <a:rPr lang="pt-BR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 spd="med"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es-ES_tradnl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6AA42306-7476-4729-A44D-F613595BB707}" type="slidenum">
              <a:rPr lang="pt-BR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 spd="med"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F0A03DD-8533-49F7-B29C-B7F3C011A5D3}" type="slidenum">
              <a:rPr lang="pt-BR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 spd="med"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es-ES_tradnl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s-ES_tradnl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CE19DE50-0DA9-4872-BAD9-8F245900F787}" type="slidenum">
              <a:rPr lang="pt-BR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 spd="med"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es-ES_tradnl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1042783-F637-4B09-9AC6-BD99A2069418}" type="slidenum">
              <a:rPr lang="pt-BR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 spd="med"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293688"/>
            <a:ext cx="9043987" cy="12430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Clique para editar o formato do texto do título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766888"/>
            <a:ext cx="9043987" cy="49625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5256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Clique para editar o formato do texto da estrutura de tópicos</a:t>
            </a:r>
          </a:p>
          <a:p>
            <a:pPr lvl="1"/>
            <a:r>
              <a:rPr lang="en-GB" smtClean="0"/>
              <a:t>2º Nível da estrutura de tópicos</a:t>
            </a:r>
          </a:p>
          <a:p>
            <a:pPr lvl="2"/>
            <a:r>
              <a:rPr lang="en-GB" smtClean="0"/>
              <a:t>3º Nível da estrutura de tópicos</a:t>
            </a:r>
          </a:p>
          <a:p>
            <a:pPr lvl="3"/>
            <a:r>
              <a:rPr lang="en-GB" smtClean="0"/>
              <a:t>4º Nível da estrutura de tópicos</a:t>
            </a:r>
          </a:p>
          <a:p>
            <a:pPr lvl="4"/>
            <a:r>
              <a:rPr lang="en-GB" smtClean="0"/>
              <a:t>5º Nível da estrutura de tópicos</a:t>
            </a:r>
          </a:p>
          <a:p>
            <a:pPr lvl="4"/>
            <a:r>
              <a:rPr lang="en-GB" smtClean="0"/>
              <a:t>6º Nível da estrutura de tópicos</a:t>
            </a:r>
          </a:p>
          <a:p>
            <a:pPr lvl="4"/>
            <a:r>
              <a:rPr lang="en-GB" smtClean="0"/>
              <a:t>7º Nível da estrutura de tópicos</a:t>
            </a:r>
          </a:p>
          <a:p>
            <a:pPr lvl="4"/>
            <a:r>
              <a:rPr lang="en-GB" smtClean="0"/>
              <a:t>8º Nível da estrutura de tópicos</a:t>
            </a:r>
          </a:p>
          <a:p>
            <a:pPr lvl="4"/>
            <a:r>
              <a:rPr lang="en-GB" smtClean="0"/>
              <a:t>9º Nível da estrutura de tópicos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503238" y="6884988"/>
            <a:ext cx="2320925" cy="4937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endParaRPr lang="pt-BR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448050" y="6884988"/>
            <a:ext cx="3168650" cy="4937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endParaRPr lang="pt-BR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227888" y="6884988"/>
            <a:ext cx="2320925" cy="4937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fld id="{894964CA-E7D1-4E29-B18A-9E100E42F0C1}" type="slidenum">
              <a:rPr lang="pt-BR"/>
              <a:pPr/>
              <a:t>‹nº›</a:t>
            </a:fld>
            <a:endParaRPr lang="pt-B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 advClick="0"/>
  <p:txStyles>
    <p:titleStyle>
      <a:lvl1pPr algn="ctr" defTabSz="449263" rtl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49263" rtl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-128"/>
        </a:defRPr>
      </a:lvl2pPr>
      <a:lvl3pPr marL="1143000" indent="-228600" algn="ctr" defTabSz="449263" rtl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-128"/>
        </a:defRPr>
      </a:lvl3pPr>
      <a:lvl4pPr marL="1600200" indent="-228600" algn="ctr" defTabSz="449263" rtl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-128"/>
        </a:defRPr>
      </a:lvl4pPr>
      <a:lvl5pPr marL="2057400" indent="-228600" algn="ctr" defTabSz="449263" rtl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-128"/>
        </a:defRPr>
      </a:lvl5pPr>
      <a:lvl6pPr marL="2514600" indent="-228600" algn="ctr" defTabSz="449263" rtl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-128"/>
        </a:defRPr>
      </a:lvl6pPr>
      <a:lvl7pPr marL="2971800" indent="-228600" algn="ctr" defTabSz="449263" rtl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-128"/>
        </a:defRPr>
      </a:lvl7pPr>
      <a:lvl8pPr marL="3429000" indent="-228600" algn="ctr" defTabSz="449263" rtl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-128"/>
        </a:defRPr>
      </a:lvl8pPr>
      <a:lvl9pPr marL="3886200" indent="-228600" algn="ctr" defTabSz="449263" rtl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-128"/>
        </a:defRPr>
      </a:lvl9pPr>
    </p:titleStyle>
    <p:bodyStyle>
      <a:lvl1pPr marL="342900" indent="-342900" algn="l" defTabSz="449263" rtl="0" fontAlgn="base" hangingPunct="0">
        <a:lnSpc>
          <a:spcPct val="87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fontAlgn="base" hangingPunct="0">
        <a:lnSpc>
          <a:spcPct val="87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fontAlgn="base" hangingPunct="0">
        <a:lnSpc>
          <a:spcPct val="87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fontAlgn="base" hangingPunct="0">
        <a:lnSpc>
          <a:spcPct val="87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fontAlgn="base" hangingPunct="0">
        <a:lnSpc>
          <a:spcPct val="8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es-ES_trad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V&#237;deo%20Institucional%20CAF/VTS_01_1.VOB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39.gif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microsoft.com/office/2007/relationships/diagramDrawing" Target="../diagrams/drawing1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9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1.png"/><Relationship Id="rId5" Type="http://schemas.openxmlformats.org/officeDocument/2006/relationships/image" Target="../media/image50.jpe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5.jpeg"/><Relationship Id="rId7" Type="http://schemas.openxmlformats.org/officeDocument/2006/relationships/hyperlink" Target="Turkish%20High%20Speed%20Rail.mpg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57.jpeg"/><Relationship Id="rId4" Type="http://schemas.openxmlformats.org/officeDocument/2006/relationships/image" Target="../media/image5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hyperlink" Target="Media%20Distancia%20S-449%20Sevilla-Huelva.flv" TargetMode="External"/><Relationship Id="rId5" Type="http://schemas.openxmlformats.org/officeDocument/2006/relationships/image" Target="../media/image62.jpe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13" Type="http://schemas.openxmlformats.org/officeDocument/2006/relationships/image" Target="../media/image76.png"/><Relationship Id="rId3" Type="http://schemas.openxmlformats.org/officeDocument/2006/relationships/image" Target="../media/image4.png"/><Relationship Id="rId7" Type="http://schemas.openxmlformats.org/officeDocument/2006/relationships/image" Target="../media/image70.png"/><Relationship Id="rId12" Type="http://schemas.openxmlformats.org/officeDocument/2006/relationships/image" Target="../media/image7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9.jpeg"/><Relationship Id="rId11" Type="http://schemas.openxmlformats.org/officeDocument/2006/relationships/image" Target="../media/image74.png"/><Relationship Id="rId5" Type="http://schemas.openxmlformats.org/officeDocument/2006/relationships/image" Target="../media/image68.png"/><Relationship Id="rId15" Type="http://schemas.openxmlformats.org/officeDocument/2006/relationships/image" Target="../media/image78.png"/><Relationship Id="rId10" Type="http://schemas.openxmlformats.org/officeDocument/2006/relationships/image" Target="../media/image73.png"/><Relationship Id="rId4" Type="http://schemas.openxmlformats.org/officeDocument/2006/relationships/image" Target="../media/image67.png"/><Relationship Id="rId9" Type="http://schemas.openxmlformats.org/officeDocument/2006/relationships/image" Target="../media/image72.png"/><Relationship Id="rId14" Type="http://schemas.openxmlformats.org/officeDocument/2006/relationships/image" Target="../media/image7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79.jpeg"/><Relationship Id="rId7" Type="http://schemas.openxmlformats.org/officeDocument/2006/relationships/image" Target="../media/image8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1.png"/><Relationship Id="rId5" Type="http://schemas.openxmlformats.org/officeDocument/2006/relationships/image" Target="../media/image80.jpeg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2701-2702%20Mataporquera.flv" TargetMode="External"/><Relationship Id="rId3" Type="http://schemas.openxmlformats.org/officeDocument/2006/relationships/image" Target="../media/image85.jpeg"/><Relationship Id="rId7" Type="http://schemas.openxmlformats.org/officeDocument/2006/relationships/image" Target="../media/image8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7.png"/><Relationship Id="rId5" Type="http://schemas.openxmlformats.org/officeDocument/2006/relationships/image" Target="../media/image86.jpeg"/><Relationship Id="rId4" Type="http://schemas.openxmlformats.org/officeDocument/2006/relationships/image" Target="../media/image4.png"/><Relationship Id="rId9" Type="http://schemas.openxmlformats.org/officeDocument/2006/relationships/image" Target="../media/image8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13" Type="http://schemas.openxmlformats.org/officeDocument/2006/relationships/image" Target="../media/image103.png"/><Relationship Id="rId18" Type="http://schemas.openxmlformats.org/officeDocument/2006/relationships/image" Target="../media/image108.png"/><Relationship Id="rId3" Type="http://schemas.openxmlformats.org/officeDocument/2006/relationships/image" Target="../media/image93.png"/><Relationship Id="rId7" Type="http://schemas.openxmlformats.org/officeDocument/2006/relationships/image" Target="../media/image97.png"/><Relationship Id="rId12" Type="http://schemas.openxmlformats.org/officeDocument/2006/relationships/image" Target="../media/image102.png"/><Relationship Id="rId17" Type="http://schemas.openxmlformats.org/officeDocument/2006/relationships/image" Target="../media/image107.png"/><Relationship Id="rId2" Type="http://schemas.openxmlformats.org/officeDocument/2006/relationships/notesSlide" Target="../notesSlides/notesSlide24.xml"/><Relationship Id="rId16" Type="http://schemas.openxmlformats.org/officeDocument/2006/relationships/image" Target="../media/image106.png"/><Relationship Id="rId20" Type="http://schemas.openxmlformats.org/officeDocument/2006/relationships/image" Target="../media/image11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6.png"/><Relationship Id="rId11" Type="http://schemas.openxmlformats.org/officeDocument/2006/relationships/image" Target="../media/image101.png"/><Relationship Id="rId5" Type="http://schemas.openxmlformats.org/officeDocument/2006/relationships/image" Target="../media/image95.png"/><Relationship Id="rId15" Type="http://schemas.openxmlformats.org/officeDocument/2006/relationships/image" Target="../media/image105.png"/><Relationship Id="rId10" Type="http://schemas.openxmlformats.org/officeDocument/2006/relationships/image" Target="../media/image100.png"/><Relationship Id="rId19" Type="http://schemas.openxmlformats.org/officeDocument/2006/relationships/image" Target="../media/image109.png"/><Relationship Id="rId4" Type="http://schemas.openxmlformats.org/officeDocument/2006/relationships/image" Target="../media/image94.png"/><Relationship Id="rId9" Type="http://schemas.openxmlformats.org/officeDocument/2006/relationships/image" Target="../media/image99.png"/><Relationship Id="rId14" Type="http://schemas.openxmlformats.org/officeDocument/2006/relationships/image" Target="../media/image104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png"/><Relationship Id="rId3" Type="http://schemas.openxmlformats.org/officeDocument/2006/relationships/notesSlide" Target="../notesSlides/notesSlide25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3.jpeg"/><Relationship Id="rId5" Type="http://schemas.openxmlformats.org/officeDocument/2006/relationships/image" Target="../media/image93.png"/><Relationship Id="rId4" Type="http://schemas.openxmlformats.org/officeDocument/2006/relationships/image" Target="../media/image112.png"/><Relationship Id="rId9" Type="http://schemas.openxmlformats.org/officeDocument/2006/relationships/image" Target="../media/image11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7" Type="http://schemas.openxmlformats.org/officeDocument/2006/relationships/image" Target="../media/image11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8.jpeg"/><Relationship Id="rId5" Type="http://schemas.openxmlformats.org/officeDocument/2006/relationships/image" Target="../media/image117.gif"/><Relationship Id="rId4" Type="http://schemas.openxmlformats.org/officeDocument/2006/relationships/image" Target="../media/image93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84.jpeg"/><Relationship Id="rId7" Type="http://schemas.openxmlformats.org/officeDocument/2006/relationships/image" Target="../media/image12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2.jpeg"/><Relationship Id="rId11" Type="http://schemas.openxmlformats.org/officeDocument/2006/relationships/image" Target="../media/image126.png"/><Relationship Id="rId5" Type="http://schemas.openxmlformats.org/officeDocument/2006/relationships/image" Target="../media/image121.png"/><Relationship Id="rId10" Type="http://schemas.openxmlformats.org/officeDocument/2006/relationships/image" Target="../media/image125.jpeg"/><Relationship Id="rId4" Type="http://schemas.openxmlformats.org/officeDocument/2006/relationships/image" Target="../media/image120.png"/><Relationship Id="rId9" Type="http://schemas.openxmlformats.org/officeDocument/2006/relationships/image" Target="../media/image12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9.png"/><Relationship Id="rId20" Type="http://schemas.openxmlformats.org/officeDocument/2006/relationships/image" Target="../media/image23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png"/><Relationship Id="rId3" Type="http://schemas.openxmlformats.org/officeDocument/2006/relationships/image" Target="../media/image127.png"/><Relationship Id="rId7" Type="http://schemas.openxmlformats.org/officeDocument/2006/relationships/image" Target="../media/image130.tif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9.png"/><Relationship Id="rId5" Type="http://schemas.openxmlformats.org/officeDocument/2006/relationships/image" Target="../media/image128.jpeg"/><Relationship Id="rId4" Type="http://schemas.openxmlformats.org/officeDocument/2006/relationships/image" Target="../media/image4.png"/><Relationship Id="rId9" Type="http://schemas.openxmlformats.org/officeDocument/2006/relationships/image" Target="../media/image5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2.xml"/><Relationship Id="rId1" Type="http://schemas.openxmlformats.org/officeDocument/2006/relationships/video" Target="file:///C:\Users\Ricardo%20Sanches\CAF\Comercial\Comercial\Apresenta&#231;&#245;es\sibi.wmv" TargetMode="External"/><Relationship Id="rId5" Type="http://schemas.openxmlformats.org/officeDocument/2006/relationships/image" Target="../media/image132.png"/><Relationship Id="rId4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2.xml"/><Relationship Id="rId1" Type="http://schemas.openxmlformats.org/officeDocument/2006/relationships/video" Target="file:///C:\Users\Ricardo%20Sanches\CAF\Comercial\Comercial\Apresenta&#231;&#245;es\brava02.wmv" TargetMode="External"/><Relationship Id="rId5" Type="http://schemas.openxmlformats.org/officeDocument/2006/relationships/image" Target="../media/image136.png"/><Relationship Id="rId4" Type="http://schemas.openxmlformats.org/officeDocument/2006/relationships/image" Target="../media/image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7.tif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2.png"/><Relationship Id="rId3" Type="http://schemas.openxmlformats.org/officeDocument/2006/relationships/image" Target="../media/image4.png"/><Relationship Id="rId7" Type="http://schemas.openxmlformats.org/officeDocument/2006/relationships/image" Target="../media/image14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0.jpeg"/><Relationship Id="rId5" Type="http://schemas.openxmlformats.org/officeDocument/2006/relationships/image" Target="../media/image139.jpeg"/><Relationship Id="rId4" Type="http://schemas.openxmlformats.org/officeDocument/2006/relationships/image" Target="../media/image138.png"/><Relationship Id="rId9" Type="http://schemas.openxmlformats.org/officeDocument/2006/relationships/image" Target="../media/image14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EXPANS&#195;O%20SP%20-%20NOVOS%20TRENS%20CAF%20SER&#195;O%20FABRICADOS%20NO%20BRASIL.flv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5.png"/><Relationship Id="rId4" Type="http://schemas.openxmlformats.org/officeDocument/2006/relationships/image" Target="../media/image14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7" Type="http://schemas.openxmlformats.org/officeDocument/2006/relationships/image" Target="../media/image14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8.jpeg"/><Relationship Id="rId5" Type="http://schemas.openxmlformats.org/officeDocument/2006/relationships/image" Target="../media/image4.png"/><Relationship Id="rId4" Type="http://schemas.openxmlformats.org/officeDocument/2006/relationships/image" Target="../media/image147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0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3.png"/><Relationship Id="rId13" Type="http://schemas.openxmlformats.org/officeDocument/2006/relationships/image" Target="../media/image157.png"/><Relationship Id="rId3" Type="http://schemas.openxmlformats.org/officeDocument/2006/relationships/image" Target="../media/image4.png"/><Relationship Id="rId7" Type="http://schemas.openxmlformats.org/officeDocument/2006/relationships/hyperlink" Target="Metro%20de%20Sevilla.mpeg" TargetMode="External"/><Relationship Id="rId12" Type="http://schemas.openxmlformats.org/officeDocument/2006/relationships/image" Target="../media/image156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2.png"/><Relationship Id="rId11" Type="http://schemas.openxmlformats.org/officeDocument/2006/relationships/image" Target="../media/image155.png"/><Relationship Id="rId5" Type="http://schemas.openxmlformats.org/officeDocument/2006/relationships/hyperlink" Target="FERROCARRILES%20SUBURBANOS%204.mpg" TargetMode="External"/><Relationship Id="rId15" Type="http://schemas.openxmlformats.org/officeDocument/2006/relationships/image" Target="../media/image159.png"/><Relationship Id="rId10" Type="http://schemas.openxmlformats.org/officeDocument/2006/relationships/hyperlink" Target="Metro%20de%20Sevilla.mpg" TargetMode="External"/><Relationship Id="rId4" Type="http://schemas.openxmlformats.org/officeDocument/2006/relationships/image" Target="../media/image151.png"/><Relationship Id="rId9" Type="http://schemas.openxmlformats.org/officeDocument/2006/relationships/image" Target="../media/image154.png"/><Relationship Id="rId14" Type="http://schemas.openxmlformats.org/officeDocument/2006/relationships/image" Target="../media/image15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4.png"/><Relationship Id="rId3" Type="http://schemas.openxmlformats.org/officeDocument/2006/relationships/image" Target="../media/image160.png"/><Relationship Id="rId7" Type="http://schemas.openxmlformats.org/officeDocument/2006/relationships/image" Target="../media/image163.png"/><Relationship Id="rId12" Type="http://schemas.openxmlformats.org/officeDocument/2006/relationships/image" Target="../media/image168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2.png"/><Relationship Id="rId11" Type="http://schemas.openxmlformats.org/officeDocument/2006/relationships/image" Target="../media/image167.jpeg"/><Relationship Id="rId5" Type="http://schemas.openxmlformats.org/officeDocument/2006/relationships/image" Target="../media/image161.png"/><Relationship Id="rId10" Type="http://schemas.openxmlformats.org/officeDocument/2006/relationships/image" Target="../media/image166.png"/><Relationship Id="rId4" Type="http://schemas.openxmlformats.org/officeDocument/2006/relationships/image" Target="../media/image120.png"/><Relationship Id="rId9" Type="http://schemas.openxmlformats.org/officeDocument/2006/relationships/image" Target="../media/image16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jpeg"/><Relationship Id="rId5" Type="http://schemas.openxmlformats.org/officeDocument/2006/relationships/image" Target="../media/image170.png"/><Relationship Id="rId4" Type="http://schemas.openxmlformats.org/officeDocument/2006/relationships/image" Target="../media/image16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video" Target="file:///C:\Users\Ricardo%20Sanches\CAF\Comercial\Comercial\Apresenta&#231;&#245;es\Apresenta&#231;&#227;o%20Minist&#233;rio%20dos%20Transportes\EXPANS&#195;O%20SP.mpg" TargetMode="External"/><Relationship Id="rId5" Type="http://schemas.openxmlformats.org/officeDocument/2006/relationships/image" Target="../media/image26.png"/><Relationship Id="rId4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3.jpeg"/><Relationship Id="rId5" Type="http://schemas.openxmlformats.org/officeDocument/2006/relationships/image" Target="../media/image172.png"/><Relationship Id="rId4" Type="http://schemas.openxmlformats.org/officeDocument/2006/relationships/image" Target="../media/image171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5.png"/><Relationship Id="rId5" Type="http://schemas.openxmlformats.org/officeDocument/2006/relationships/hyperlink" Target="2700%20exterior%20y%20interior%20cruce%20mataporquera%20con%20apolo.mpeg" TargetMode="External"/><Relationship Id="rId4" Type="http://schemas.openxmlformats.org/officeDocument/2006/relationships/image" Target="../media/image174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7" Type="http://schemas.openxmlformats.org/officeDocument/2006/relationships/image" Target="../media/image17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8.png"/><Relationship Id="rId5" Type="http://schemas.openxmlformats.org/officeDocument/2006/relationships/image" Target="../media/image177.png"/><Relationship Id="rId4" Type="http://schemas.openxmlformats.org/officeDocument/2006/relationships/image" Target="../media/image176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0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2.jpeg"/><Relationship Id="rId4" Type="http://schemas.openxmlformats.org/officeDocument/2006/relationships/image" Target="../media/image181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5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7" Type="http://schemas.openxmlformats.org/officeDocument/2006/relationships/image" Target="../media/image189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8.jpeg"/><Relationship Id="rId5" Type="http://schemas.openxmlformats.org/officeDocument/2006/relationships/image" Target="../media/image187.jpeg"/><Relationship Id="rId4" Type="http://schemas.openxmlformats.org/officeDocument/2006/relationships/image" Target="../media/image186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5" Type="http://schemas.openxmlformats.org/officeDocument/2006/relationships/hyperlink" Target="Greentech%20(compressed%20quality).avi" TargetMode="External"/><Relationship Id="rId4" Type="http://schemas.openxmlformats.org/officeDocument/2006/relationships/image" Target="../media/image16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2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3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0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4.jpe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gif"/><Relationship Id="rId3" Type="http://schemas.openxmlformats.org/officeDocument/2006/relationships/diagramData" Target="../diagrams/data2.xml"/><Relationship Id="rId7" Type="http://schemas.openxmlformats.org/officeDocument/2006/relationships/image" Target="../media/image4.png"/><Relationship Id="rId2" Type="http://schemas.openxmlformats.org/officeDocument/2006/relationships/image" Target="../media/image195.pn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7.jpeg"/><Relationship Id="rId3" Type="http://schemas.openxmlformats.org/officeDocument/2006/relationships/diagramLayout" Target="../diagrams/layout3.xml"/><Relationship Id="rId7" Type="http://schemas.openxmlformats.org/officeDocument/2006/relationships/image" Target="../media/image196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9.jpeg"/><Relationship Id="rId3" Type="http://schemas.openxmlformats.org/officeDocument/2006/relationships/diagramLayout" Target="../diagrams/layout4.xml"/><Relationship Id="rId7" Type="http://schemas.openxmlformats.org/officeDocument/2006/relationships/image" Target="../media/image198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1.wmf"/><Relationship Id="rId3" Type="http://schemas.openxmlformats.org/officeDocument/2006/relationships/diagramLayout" Target="../diagrams/layout5.xml"/><Relationship Id="rId7" Type="http://schemas.openxmlformats.org/officeDocument/2006/relationships/image" Target="../media/image200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6.xml"/><Relationship Id="rId3" Type="http://schemas.openxmlformats.org/officeDocument/2006/relationships/image" Target="../media/image202.jpeg"/><Relationship Id="rId7" Type="http://schemas.openxmlformats.org/officeDocument/2006/relationships/diagramQuickStyle" Target="../diagrams/quickStyle6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diagramLayout" Target="../diagrams/layout6.xml"/><Relationship Id="rId5" Type="http://schemas.openxmlformats.org/officeDocument/2006/relationships/diagramData" Target="../diagrams/data6.xml"/><Relationship Id="rId4" Type="http://schemas.openxmlformats.org/officeDocument/2006/relationships/image" Target="../media/image20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5.jpeg"/><Relationship Id="rId3" Type="http://schemas.openxmlformats.org/officeDocument/2006/relationships/diagramLayout" Target="../diagrams/layout7.xml"/><Relationship Id="rId7" Type="http://schemas.openxmlformats.org/officeDocument/2006/relationships/image" Target="../media/image204.jpe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jpeg"/><Relationship Id="rId3" Type="http://schemas.openxmlformats.org/officeDocument/2006/relationships/diagramLayout" Target="../diagrams/layout8.xml"/><Relationship Id="rId7" Type="http://schemas.openxmlformats.org/officeDocument/2006/relationships/image" Target="../media/image206.jpe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8.jpeg"/><Relationship Id="rId3" Type="http://schemas.openxmlformats.org/officeDocument/2006/relationships/diagramLayout" Target="../diagrams/layout9.xml"/><Relationship Id="rId7" Type="http://schemas.openxmlformats.org/officeDocument/2006/relationships/image" Target="../media/image207.pn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9.jpeg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1.jpeg"/><Relationship Id="rId3" Type="http://schemas.openxmlformats.org/officeDocument/2006/relationships/diagramLayout" Target="../diagrams/layout10.xml"/><Relationship Id="rId7" Type="http://schemas.openxmlformats.org/officeDocument/2006/relationships/image" Target="../media/image210.jpeg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3.jpeg"/><Relationship Id="rId3" Type="http://schemas.openxmlformats.org/officeDocument/2006/relationships/diagramLayout" Target="../diagrams/layout11.xml"/><Relationship Id="rId7" Type="http://schemas.openxmlformats.org/officeDocument/2006/relationships/image" Target="../media/image212.jpeg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5.jpeg"/><Relationship Id="rId3" Type="http://schemas.openxmlformats.org/officeDocument/2006/relationships/diagramLayout" Target="../diagrams/layout12.xml"/><Relationship Id="rId7" Type="http://schemas.openxmlformats.org/officeDocument/2006/relationships/image" Target="../media/image214.jpeg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7.jpeg"/><Relationship Id="rId3" Type="http://schemas.openxmlformats.org/officeDocument/2006/relationships/diagramLayout" Target="../diagrams/layout13.xml"/><Relationship Id="rId7" Type="http://schemas.openxmlformats.org/officeDocument/2006/relationships/image" Target="../media/image216.jpeg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9.jpeg"/><Relationship Id="rId3" Type="http://schemas.openxmlformats.org/officeDocument/2006/relationships/diagramLayout" Target="../diagrams/layout14.xml"/><Relationship Id="rId7" Type="http://schemas.openxmlformats.org/officeDocument/2006/relationships/image" Target="../media/image218.jpeg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2.jpeg"/><Relationship Id="rId3" Type="http://schemas.openxmlformats.org/officeDocument/2006/relationships/diagramLayout" Target="../diagrams/layout15.xml"/><Relationship Id="rId7" Type="http://schemas.openxmlformats.org/officeDocument/2006/relationships/image" Target="../media/image221.jpeg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subTitle"/>
          </p:nvPr>
        </p:nvSpPr>
        <p:spPr>
          <a:xfrm>
            <a:off x="396842" y="2051050"/>
            <a:ext cx="9396412" cy="5148263"/>
          </a:xfrm>
          <a:ln/>
        </p:spPr>
        <p:txBody>
          <a:bodyPr tIns="39240"/>
          <a:lstStyle/>
          <a:p>
            <a:pPr>
              <a:lnSpc>
                <a:spcPct val="94000"/>
              </a:lnSpc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2800" b="1" dirty="0">
                <a:solidFill>
                  <a:srgbClr val="C5000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Construcciones y </a:t>
            </a:r>
            <a:r>
              <a:rPr lang="pt-BR" sz="2800" b="1" dirty="0" smtClean="0">
                <a:solidFill>
                  <a:srgbClr val="C5000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Auxiliar </a:t>
            </a:r>
            <a:r>
              <a:rPr lang="pt-BR" sz="2800" b="1" dirty="0">
                <a:solidFill>
                  <a:srgbClr val="C5000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de </a:t>
            </a:r>
            <a:r>
              <a:rPr lang="pt-BR" sz="2800" b="1" dirty="0" err="1">
                <a:solidFill>
                  <a:srgbClr val="C5000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Ferrocarriles</a:t>
            </a:r>
            <a:r>
              <a:rPr lang="pt-BR" sz="2800" b="1" dirty="0">
                <a:solidFill>
                  <a:srgbClr val="C5000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pt-BR" sz="2800" b="1" dirty="0" smtClean="0">
                <a:solidFill>
                  <a:srgbClr val="C5000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S/A</a:t>
            </a:r>
            <a:endParaRPr lang="pt-BR" sz="2800" b="1" dirty="0">
              <a:solidFill>
                <a:srgbClr val="C5000B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19809" name="Picture 1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11420" y="2422515"/>
            <a:ext cx="4429156" cy="1578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9810" name="Picture 2">
            <a:hlinkClick r:id="rId3" action="ppaction://hlinkfile" tooltip="Vídeo Institucional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326592" y="6583361"/>
            <a:ext cx="663573" cy="911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title" idx="1"/>
          </p:nvPr>
        </p:nvSpPr>
        <p:spPr>
          <a:xfrm>
            <a:off x="503238" y="58738"/>
            <a:ext cx="9067800" cy="1169987"/>
          </a:xfrm>
          <a:ln/>
        </p:spPr>
        <p:txBody>
          <a:bodyPr tIns="30240" anchor="ctr"/>
          <a:lstStyle/>
          <a:p>
            <a:pPr marL="0" indent="0">
              <a:lnSpc>
                <a:spcPct val="94000"/>
              </a:lnSpc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000" b="1" dirty="0" smtClean="0">
                <a:solidFill>
                  <a:srgbClr val="FFFFFF"/>
                </a:solidFill>
                <a:latin typeface="Verdana" pitchFamily="32" charset="0"/>
              </a:rPr>
              <a:t>Dados Consolidados</a:t>
            </a:r>
            <a:endParaRPr lang="pt-BR" sz="4000" b="1" dirty="0">
              <a:solidFill>
                <a:srgbClr val="FFFFFF"/>
              </a:solidFill>
              <a:latin typeface="Verdana" pitchFamily="32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graphicFrame>
        <p:nvGraphicFramePr>
          <p:cNvPr id="6" name="Gráfico 5"/>
          <p:cNvGraphicFramePr/>
          <p:nvPr/>
        </p:nvGraphicFramePr>
        <p:xfrm>
          <a:off x="539718" y="1779573"/>
          <a:ext cx="8928992" cy="4552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800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000"/>
                                        <p:tgtEl>
                                          <p:spTgt spid="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 uiExpand="1">
        <p:bldSub>
          <a:bldChart bld="series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title" idx="1"/>
          </p:nvPr>
        </p:nvSpPr>
        <p:spPr>
          <a:xfrm>
            <a:off x="503238" y="58738"/>
            <a:ext cx="9067800" cy="1169987"/>
          </a:xfrm>
          <a:ln/>
        </p:spPr>
        <p:txBody>
          <a:bodyPr tIns="30240" anchor="ctr"/>
          <a:lstStyle/>
          <a:p>
            <a:pPr marL="0" indent="0">
              <a:lnSpc>
                <a:spcPct val="94000"/>
              </a:lnSpc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000" b="1" dirty="0" smtClean="0">
                <a:solidFill>
                  <a:srgbClr val="FFFFFF"/>
                </a:solidFill>
                <a:latin typeface="Verdana" pitchFamily="32" charset="0"/>
              </a:rPr>
              <a:t>Dados Consolidados</a:t>
            </a:r>
            <a:endParaRPr lang="pt-BR" sz="4000" b="1" dirty="0">
              <a:solidFill>
                <a:srgbClr val="FFFFFF"/>
              </a:solidFill>
              <a:latin typeface="Verdana" pitchFamily="32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graphicFrame>
        <p:nvGraphicFramePr>
          <p:cNvPr id="6" name="Gráfico 5"/>
          <p:cNvGraphicFramePr/>
          <p:nvPr/>
        </p:nvGraphicFramePr>
        <p:xfrm>
          <a:off x="968346" y="1922449"/>
          <a:ext cx="8208912" cy="4552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800"/>
                                        <p:tgtEl>
                                          <p:spTgt spid="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 uiExpand="1">
        <p:bldSub>
          <a:bldChart bld="series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2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title" idx="1"/>
          </p:nvPr>
        </p:nvSpPr>
        <p:spPr>
          <a:xfrm>
            <a:off x="503238" y="58738"/>
            <a:ext cx="9067800" cy="1169987"/>
          </a:xfrm>
          <a:ln/>
        </p:spPr>
        <p:txBody>
          <a:bodyPr tIns="30240" anchor="ctr"/>
          <a:lstStyle/>
          <a:p>
            <a:pPr marL="0" indent="0">
              <a:lnSpc>
                <a:spcPct val="94000"/>
              </a:lnSpc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000" b="1" dirty="0" smtClean="0">
                <a:solidFill>
                  <a:srgbClr val="FFFFFF"/>
                </a:solidFill>
                <a:latin typeface="Verdana" pitchFamily="32" charset="0"/>
              </a:rPr>
              <a:t>Grupo CAF</a:t>
            </a:r>
            <a:endParaRPr lang="pt-BR" sz="4000" b="1" dirty="0">
              <a:solidFill>
                <a:srgbClr val="FFFFFF"/>
              </a:solidFill>
              <a:latin typeface="Verdana" pitchFamily="32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graphicFrame>
        <p:nvGraphicFramePr>
          <p:cNvPr id="14" name="Diagrama 13"/>
          <p:cNvGraphicFramePr/>
          <p:nvPr/>
        </p:nvGraphicFramePr>
        <p:xfrm>
          <a:off x="968346" y="1779573"/>
          <a:ext cx="7920880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DADB3B0C-5C49-4209-931E-99A64D5F01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>
                                            <p:graphicEl>
                                              <a:dgm id="{DADB3B0C-5C49-4209-931E-99A64D5F017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DC719D11-23B0-4A52-BBB9-85FA73D482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14">
                                            <p:graphicEl>
                                              <a:dgm id="{DC719D11-23B0-4A52-BBB9-85FA73D482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0FC5158A-35FE-45DD-9F40-0FC5F116D1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14">
                                            <p:graphicEl>
                                              <a:dgm id="{0FC5158A-35FE-45DD-9F40-0FC5F116D1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53D93CF5-E34B-4F66-94D1-328FD8C94F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14">
                                            <p:graphicEl>
                                              <a:dgm id="{53D93CF5-E34B-4F66-94D1-328FD8C94F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85740403-04A8-4155-86E5-67DA4FFA1E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14">
                                            <p:graphicEl>
                                              <a:dgm id="{85740403-04A8-4155-86E5-67DA4FFA1ED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899B3129-D7D0-48E9-A978-865DC546E3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14">
                                            <p:graphicEl>
                                              <a:dgm id="{899B3129-D7D0-48E9-A978-865DC546E3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433126E6-4DB1-4C24-AFE9-5591BA75E0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14">
                                            <p:graphicEl>
                                              <a:dgm id="{433126E6-4DB1-4C24-AFE9-5591BA75E0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B934FC51-4F93-491F-810E-EA365D340B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14">
                                            <p:graphicEl>
                                              <a:dgm id="{B934FC51-4F93-491F-810E-EA365D340B5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4DF9BF83-2E63-44F3-B1A2-AE1C64F84D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14">
                                            <p:graphicEl>
                                              <a:dgm id="{4DF9BF83-2E63-44F3-B1A2-AE1C64F84D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4A506018-E6E8-4AB6-A250-CF7A419182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000"/>
                                        <p:tgtEl>
                                          <p:spTgt spid="14">
                                            <p:graphicEl>
                                              <a:dgm id="{4A506018-E6E8-4AB6-A250-CF7A419182E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99E31B9C-A6A3-4C5D-AF5D-2C2A66CD23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000"/>
                                        <p:tgtEl>
                                          <p:spTgt spid="14">
                                            <p:graphicEl>
                                              <a:dgm id="{99E31B9C-A6A3-4C5D-AF5D-2C2A66CD23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F4F31FB4-B846-4D9A-B35F-764C957384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4">
                                            <p:graphicEl>
                                              <a:dgm id="{F4F31FB4-B846-4D9A-B35F-764C9573843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DDD7D236-9F22-4424-A0FF-845163F819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4">
                                            <p:graphicEl>
                                              <a:dgm id="{DDD7D236-9F22-4424-A0FF-845163F819E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6391254F-8328-43AC-A8C5-B15EF9B163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>
                                            <p:graphicEl>
                                              <a:dgm id="{6391254F-8328-43AC-A8C5-B15EF9B163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D1074C80-21BC-4C1E-91FC-DCA0F85BA7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4">
                                            <p:graphicEl>
                                              <a:dgm id="{D1074C80-21BC-4C1E-91FC-DCA0F85BA7B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1E177034-53E8-4E16-A258-5242594980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4">
                                            <p:graphicEl>
                                              <a:dgm id="{1E177034-53E8-4E16-A258-5242594980B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3A3D228B-50B6-47DE-8ABA-54DBD69194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4">
                                            <p:graphicEl>
                                              <a:dgm id="{3A3D228B-50B6-47DE-8ABA-54DBD69194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 uiExpand="1">
        <p:bldSub>
          <a:bldDgm bld="lvlOn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>
          <a:xfrm>
            <a:off x="503238" y="58738"/>
            <a:ext cx="9067800" cy="1169987"/>
          </a:xfrm>
          <a:ln/>
        </p:spPr>
        <p:txBody>
          <a:bodyPr tIns="30240"/>
          <a:lstStyle/>
          <a:p>
            <a:pPr algn="l">
              <a:lnSpc>
                <a:spcPct val="94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000" b="1" dirty="0">
                <a:solidFill>
                  <a:srgbClr val="FFFFFF"/>
                </a:solidFill>
                <a:latin typeface="Verdana" pitchFamily="32" charset="0"/>
              </a:rPr>
              <a:t>Produtos</a:t>
            </a: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5326064" y="6516141"/>
            <a:ext cx="3071834" cy="648071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12240" rIns="0" bIns="0" anchor="ctr"/>
          <a:lstStyle/>
          <a:p>
            <a:pPr algn="ctr">
              <a:lnSpc>
                <a:spcPct val="94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1600" b="1" dirty="0" smtClean="0">
                <a:solidFill>
                  <a:srgbClr val="666666"/>
                </a:solidFill>
                <a:latin typeface="Tahoma" pitchFamily="32" charset="0"/>
              </a:rPr>
              <a:t>Projetos para Sistemas Mobilidade </a:t>
            </a:r>
            <a:r>
              <a:rPr lang="pt-BR" sz="1600" b="1" dirty="0" err="1" smtClean="0">
                <a:solidFill>
                  <a:srgbClr val="666666"/>
                </a:solidFill>
                <a:latin typeface="Tahoma" pitchFamily="32" charset="0"/>
              </a:rPr>
              <a:t>Metro-ferroviários</a:t>
            </a:r>
            <a:endParaRPr lang="pt-BR" sz="1600" b="1" dirty="0">
              <a:solidFill>
                <a:srgbClr val="666666"/>
              </a:solidFill>
              <a:latin typeface="Tahoma" pitchFamily="32" charset="0"/>
            </a:endParaRP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539718" y="3592819"/>
            <a:ext cx="2698750" cy="43204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12240" rIns="0" bIns="0" anchor="ctr"/>
          <a:lstStyle/>
          <a:p>
            <a:pPr algn="ctr">
              <a:lnSpc>
                <a:spcPct val="94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1600" b="1" dirty="0" smtClean="0">
                <a:solidFill>
                  <a:srgbClr val="666666"/>
                </a:solidFill>
                <a:latin typeface="Tahoma" pitchFamily="32" charset="0"/>
              </a:rPr>
              <a:t>Veículos </a:t>
            </a:r>
          </a:p>
          <a:p>
            <a:pPr algn="ctr">
              <a:lnSpc>
                <a:spcPct val="94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1600" b="1" dirty="0" smtClean="0">
                <a:solidFill>
                  <a:srgbClr val="666666"/>
                </a:solidFill>
                <a:latin typeface="Tahoma" pitchFamily="32" charset="0"/>
              </a:rPr>
              <a:t>Metro-ferroviários</a:t>
            </a:r>
            <a:endParaRPr lang="pt-BR" sz="1600" b="1" dirty="0">
              <a:solidFill>
                <a:srgbClr val="666666"/>
              </a:solidFill>
              <a:latin typeface="Tahoma" pitchFamily="32" charset="0"/>
            </a:endParaRPr>
          </a:p>
        </p:txBody>
      </p:sp>
      <p:sp>
        <p:nvSpPr>
          <p:cNvPr id="7184" name="Text Box 16"/>
          <p:cNvSpPr txBox="1">
            <a:spLocks noChangeArrowheads="1"/>
          </p:cNvSpPr>
          <p:nvPr/>
        </p:nvSpPr>
        <p:spPr bwMode="auto">
          <a:xfrm>
            <a:off x="3682990" y="3556403"/>
            <a:ext cx="3143272" cy="43945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12240" rIns="0" bIns="0" anchor="ctr"/>
          <a:lstStyle/>
          <a:p>
            <a:pPr algn="ctr">
              <a:lnSpc>
                <a:spcPct val="94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1600" b="1" dirty="0" smtClean="0">
                <a:solidFill>
                  <a:srgbClr val="666666"/>
                </a:solidFill>
                <a:latin typeface="Tahoma" pitchFamily="32" charset="0"/>
              </a:rPr>
              <a:t>Equipamentos e </a:t>
            </a:r>
          </a:p>
          <a:p>
            <a:pPr algn="ctr">
              <a:lnSpc>
                <a:spcPct val="94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1600" b="1" dirty="0" smtClean="0">
                <a:solidFill>
                  <a:srgbClr val="666666"/>
                </a:solidFill>
                <a:latin typeface="Tahoma" pitchFamily="32" charset="0"/>
              </a:rPr>
              <a:t>Componentes Ferroviários</a:t>
            </a:r>
            <a:endParaRPr lang="pt-BR" sz="1600" b="1" dirty="0">
              <a:solidFill>
                <a:srgbClr val="666666"/>
              </a:solidFill>
              <a:latin typeface="Tahoma" pitchFamily="32" charset="0"/>
            </a:endParaRPr>
          </a:p>
        </p:txBody>
      </p:sp>
      <p:sp>
        <p:nvSpPr>
          <p:cNvPr id="7190" name="Text Box 22"/>
          <p:cNvSpPr txBox="1">
            <a:spLocks noChangeArrowheads="1"/>
          </p:cNvSpPr>
          <p:nvPr/>
        </p:nvSpPr>
        <p:spPr bwMode="auto">
          <a:xfrm>
            <a:off x="3779838" y="4859338"/>
            <a:ext cx="2520950" cy="5413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 dirty="0"/>
          </a:p>
        </p:txBody>
      </p:sp>
      <p:sp>
        <p:nvSpPr>
          <p:cNvPr id="7191" name="Text Box 23"/>
          <p:cNvSpPr txBox="1">
            <a:spLocks noChangeArrowheads="1"/>
          </p:cNvSpPr>
          <p:nvPr/>
        </p:nvSpPr>
        <p:spPr bwMode="auto">
          <a:xfrm>
            <a:off x="7234370" y="3635821"/>
            <a:ext cx="2592288" cy="41719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1600" b="1" dirty="0">
                <a:solidFill>
                  <a:srgbClr val="666666"/>
                </a:solidFill>
                <a:latin typeface="Tahoma" pitchFamily="32" charset="0"/>
              </a:rPr>
              <a:t>Sistemas </a:t>
            </a:r>
            <a:r>
              <a:rPr lang="pt-BR" sz="1600" b="1" dirty="0" smtClean="0">
                <a:solidFill>
                  <a:srgbClr val="666666"/>
                </a:solidFill>
                <a:latin typeface="Tahoma" pitchFamily="32" charset="0"/>
              </a:rPr>
              <a:t>de 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1600" b="1" dirty="0" smtClean="0">
                <a:solidFill>
                  <a:srgbClr val="666666"/>
                </a:solidFill>
                <a:latin typeface="Tahoma" pitchFamily="32" charset="0"/>
              </a:rPr>
              <a:t>Controle e Supervisão</a:t>
            </a:r>
            <a:endParaRPr lang="pt-BR" sz="1600" b="1" dirty="0">
              <a:solidFill>
                <a:srgbClr val="666666"/>
              </a:solidFill>
              <a:latin typeface="Tahoma" pitchFamily="32" charset="0"/>
            </a:endParaRPr>
          </a:p>
        </p:txBody>
      </p:sp>
      <p:pic>
        <p:nvPicPr>
          <p:cNvPr id="7192" name="Picture 2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11816" y="4499917"/>
            <a:ext cx="2448272" cy="19994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30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95688" y="1547589"/>
            <a:ext cx="2919242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7" name="Text Box 23"/>
          <p:cNvSpPr txBox="1">
            <a:spLocks noChangeArrowheads="1"/>
          </p:cNvSpPr>
          <p:nvPr/>
        </p:nvSpPr>
        <p:spPr bwMode="auto">
          <a:xfrm>
            <a:off x="2132696" y="6506261"/>
            <a:ext cx="2592288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1600" b="1" dirty="0" smtClean="0">
                <a:solidFill>
                  <a:srgbClr val="666666"/>
                </a:solidFill>
                <a:latin typeface="Tahoma" pitchFamily="32" charset="0"/>
              </a:rPr>
              <a:t>Concessões Ferroviárias</a:t>
            </a:r>
            <a:endParaRPr lang="pt-BR" sz="1600" b="1" dirty="0">
              <a:solidFill>
                <a:srgbClr val="666666"/>
              </a:solidFill>
              <a:latin typeface="Tahoma" pitchFamily="32" charset="0"/>
            </a:endParaRPr>
          </a:p>
        </p:txBody>
      </p:sp>
      <p:pic>
        <p:nvPicPr>
          <p:cNvPr id="90123" name="Picture 11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183184" y="4515415"/>
            <a:ext cx="2497088" cy="19474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3185" name="Picture 1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682990" y="1634628"/>
            <a:ext cx="3173530" cy="17851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13" descr="IHM_traintic_bueno-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83452" y="1600576"/>
            <a:ext cx="2643206" cy="18935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00000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39863" y="0"/>
            <a:ext cx="7559675" cy="75596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17000"/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75816" y="3131765"/>
            <a:ext cx="9043987" cy="1243012"/>
          </a:xfrm>
        </p:spPr>
        <p:txBody>
          <a:bodyPr/>
          <a:lstStyle/>
          <a:p>
            <a:r>
              <a:rPr lang="pt-BR" sz="6000" b="1" dirty="0" smtClean="0">
                <a:solidFill>
                  <a:srgbClr val="9E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Veículos </a:t>
            </a:r>
            <a:br>
              <a:rPr lang="pt-BR" sz="6000" b="1" dirty="0" smtClean="0">
                <a:solidFill>
                  <a:srgbClr val="9E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pt-BR" sz="6000" b="1" dirty="0" err="1" smtClean="0">
                <a:solidFill>
                  <a:srgbClr val="9E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Metro-Ferroviários</a:t>
            </a:r>
            <a:endParaRPr lang="es-ES_tradnl" sz="6000" b="1" dirty="0">
              <a:solidFill>
                <a:srgbClr val="9E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20000"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>
          <a:xfrm>
            <a:off x="503238" y="58738"/>
            <a:ext cx="9067800" cy="1169987"/>
          </a:xfrm>
          <a:ln/>
        </p:spPr>
        <p:txBody>
          <a:bodyPr tIns="30240"/>
          <a:lstStyle/>
          <a:p>
            <a:pPr algn="l">
              <a:lnSpc>
                <a:spcPct val="94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000" b="1" dirty="0" smtClean="0">
                <a:solidFill>
                  <a:srgbClr val="FFFFFF"/>
                </a:solidFill>
                <a:latin typeface="Verdana" pitchFamily="32" charset="0"/>
              </a:rPr>
              <a:t>Alta Velocidade</a:t>
            </a:r>
            <a:endParaRPr lang="pt-BR" sz="4000" b="1" dirty="0">
              <a:solidFill>
                <a:srgbClr val="FFFFFF"/>
              </a:solidFill>
              <a:latin typeface="Verdana" pitchFamily="32" charset="0"/>
            </a:endParaRP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968346" y="4779969"/>
            <a:ext cx="2879725" cy="500066"/>
          </a:xfrm>
          <a:prstGeom prst="rect">
            <a:avLst/>
          </a:prstGeom>
          <a:noFill/>
          <a:ln/>
        </p:spPr>
        <p:txBody>
          <a:bodyPr lIns="0" tIns="12240" rIns="0" bIns="0" anchor="ctr"/>
          <a:lstStyle/>
          <a:p>
            <a:pPr marL="0" indent="0" algn="ctr">
              <a:lnSpc>
                <a:spcPct val="94000"/>
              </a:lnSpc>
              <a:spcAft>
                <a:spcPct val="0"/>
              </a:spcAft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1600" b="1" dirty="0" smtClean="0">
                <a:solidFill>
                  <a:srgbClr val="666666"/>
                </a:solidFill>
                <a:latin typeface="Tahoma" pitchFamily="32" charset="0"/>
              </a:rPr>
              <a:t>Turquia - TCDD</a:t>
            </a:r>
          </a:p>
          <a:p>
            <a:pPr marL="0" indent="0" algn="ctr">
              <a:lnSpc>
                <a:spcPct val="94000"/>
              </a:lnSpc>
              <a:spcAft>
                <a:spcPct val="0"/>
              </a:spcAft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1600" b="1" dirty="0" smtClean="0">
                <a:solidFill>
                  <a:srgbClr val="666666"/>
                </a:solidFill>
                <a:latin typeface="Tahoma" pitchFamily="32" charset="0"/>
              </a:rPr>
              <a:t>Ancara - </a:t>
            </a:r>
            <a:r>
              <a:rPr lang="pt-BR" sz="1600" b="1" dirty="0" err="1" smtClean="0">
                <a:solidFill>
                  <a:srgbClr val="666666"/>
                </a:solidFill>
                <a:latin typeface="Tahoma" pitchFamily="32" charset="0"/>
              </a:rPr>
              <a:t>Estambul</a:t>
            </a:r>
            <a:endParaRPr lang="pt-BR" sz="1600" b="1" dirty="0" smtClean="0">
              <a:solidFill>
                <a:srgbClr val="666666"/>
              </a:solidFill>
              <a:latin typeface="Tahoma" pitchFamily="32" charset="0"/>
            </a:endParaRPr>
          </a:p>
          <a:p>
            <a:pPr marL="0" indent="0" algn="ctr">
              <a:lnSpc>
                <a:spcPct val="94000"/>
              </a:lnSpc>
              <a:spcAft>
                <a:spcPct val="0"/>
              </a:spcAft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pt-BR" sz="1600" b="1" dirty="0">
              <a:solidFill>
                <a:srgbClr val="666666"/>
              </a:solidFill>
              <a:latin typeface="Tahoma" pitchFamily="32" charset="0"/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1692" y="1565259"/>
            <a:ext cx="3995316" cy="2928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Rectangle 4"/>
          <p:cNvSpPr txBox="1">
            <a:spLocks noChangeArrowheads="1"/>
          </p:cNvSpPr>
          <p:nvPr/>
        </p:nvSpPr>
        <p:spPr bwMode="auto">
          <a:xfrm>
            <a:off x="5826130" y="6780233"/>
            <a:ext cx="2928958" cy="57150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1224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49263" rtl="0" eaLnBrk="1" fontAlgn="base" latinLnBrk="0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pt-BR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Tahoma" pitchFamily="32" charset="0"/>
                <a:ea typeface="+mn-ea"/>
                <a:cs typeface="+mn-cs"/>
              </a:rPr>
              <a:t>Espanha - Renfe</a:t>
            </a:r>
          </a:p>
          <a:p>
            <a:pPr lvl="0" algn="ctr">
              <a:lnSpc>
                <a:spcPct val="94000"/>
              </a:lnSpc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pt-BR" sz="1600" b="1" kern="0" dirty="0" smtClean="0">
                <a:solidFill>
                  <a:srgbClr val="666666"/>
                </a:solidFill>
                <a:latin typeface="Tahoma" pitchFamily="32" charset="0"/>
                <a:ea typeface="+mn-ea"/>
              </a:rPr>
              <a:t>Sevilha - </a:t>
            </a:r>
            <a:r>
              <a:rPr kumimoji="0" lang="pt-BR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Tahoma" pitchFamily="32" charset="0"/>
                <a:ea typeface="+mn-ea"/>
                <a:cs typeface="+mn-cs"/>
              </a:rPr>
              <a:t>Madri</a:t>
            </a:r>
            <a:r>
              <a:rPr kumimoji="0" lang="pt-BR" sz="1600" b="1" i="0" u="none" strike="noStrike" kern="0" cap="none" spc="0" normalizeH="0" noProof="0" dirty="0" smtClean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Tahoma" pitchFamily="32" charset="0"/>
                <a:ea typeface="+mn-ea"/>
                <a:cs typeface="+mn-cs"/>
              </a:rPr>
              <a:t> </a:t>
            </a:r>
            <a:r>
              <a:rPr lang="pt-BR" sz="1600" b="1" kern="0" dirty="0" smtClean="0">
                <a:solidFill>
                  <a:srgbClr val="666666"/>
                </a:solidFill>
                <a:latin typeface="Tahoma" pitchFamily="32" charset="0"/>
                <a:ea typeface="+mn-ea"/>
              </a:rPr>
              <a:t>-</a:t>
            </a:r>
            <a:r>
              <a:rPr kumimoji="0" lang="pt-BR" sz="1600" b="1" i="0" u="none" strike="noStrike" kern="0" cap="none" spc="0" normalizeH="0" noProof="0" dirty="0" smtClean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Tahoma" pitchFamily="32" charset="0"/>
                <a:ea typeface="+mn-ea"/>
                <a:cs typeface="+mn-cs"/>
              </a:rPr>
              <a:t> Barcelona</a:t>
            </a:r>
            <a:endParaRPr kumimoji="0" lang="pt-BR" sz="1600" b="1" i="0" u="none" strike="noStrike" kern="0" cap="none" spc="0" normalizeH="0" baseline="0" noProof="0" dirty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Tahoma" pitchFamily="32" charset="0"/>
              <a:ea typeface="+mn-ea"/>
              <a:cs typeface="+mn-cs"/>
            </a:endParaRPr>
          </a:p>
        </p:txBody>
      </p:sp>
      <p:pic>
        <p:nvPicPr>
          <p:cNvPr id="65544" name="Picture 8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40312" y="3779837"/>
            <a:ext cx="4429156" cy="29441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5" name="CaixaDeTexto 34"/>
          <p:cNvSpPr txBox="1"/>
          <p:nvPr/>
        </p:nvSpPr>
        <p:spPr>
          <a:xfrm>
            <a:off x="5254626" y="1565259"/>
            <a:ext cx="4286280" cy="19241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b="1" dirty="0" smtClean="0">
                <a:solidFill>
                  <a:schemeClr val="tx1"/>
                </a:solidFill>
                <a:latin typeface="+mn-lt"/>
              </a:rPr>
              <a:t>Principais Características</a:t>
            </a:r>
            <a:endParaRPr lang="pt-BR" sz="1600" b="1" dirty="0" smtClean="0">
              <a:solidFill>
                <a:schemeClr val="tx1"/>
              </a:solidFill>
              <a:latin typeface="Calibri" pitchFamily="34" charset="0"/>
            </a:endParaRPr>
          </a:p>
          <a:p>
            <a:endParaRPr lang="pt-BR" sz="1600" dirty="0" smtClean="0">
              <a:solidFill>
                <a:schemeClr val="tx1"/>
              </a:solidFill>
              <a:latin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pt-BR" sz="1600" dirty="0" smtClean="0">
                <a:solidFill>
                  <a:schemeClr val="tx1"/>
                </a:solidFill>
                <a:latin typeface="Calibri" pitchFamily="34" charset="0"/>
              </a:rPr>
              <a:t> Velocidade máxima de 275 km/h</a:t>
            </a:r>
          </a:p>
          <a:p>
            <a:pPr>
              <a:buFont typeface="Arial" pitchFamily="34" charset="0"/>
              <a:buChar char="•"/>
            </a:pPr>
            <a:r>
              <a:rPr lang="pt-BR" sz="1600" dirty="0" smtClean="0">
                <a:solidFill>
                  <a:schemeClr val="tx1"/>
                </a:solidFill>
                <a:latin typeface="Calibri" pitchFamily="34" charset="0"/>
              </a:rPr>
              <a:t> Aproximadamente 240 passageiros</a:t>
            </a:r>
          </a:p>
          <a:p>
            <a:pPr>
              <a:buFont typeface="Arial" pitchFamily="34" charset="0"/>
              <a:buChar char="•"/>
            </a:pPr>
            <a:r>
              <a:rPr lang="pt-BR" sz="1600" dirty="0" smtClean="0">
                <a:solidFill>
                  <a:schemeClr val="tx1"/>
                </a:solidFill>
                <a:latin typeface="Calibri" pitchFamily="34" charset="0"/>
              </a:rPr>
              <a:t> Equipados com WC, cafeteria, sistema de entretenimento individual</a:t>
            </a:r>
          </a:p>
          <a:p>
            <a:pPr>
              <a:buFont typeface="Arial" pitchFamily="34" charset="0"/>
              <a:buChar char="•"/>
            </a:pPr>
            <a:r>
              <a:rPr lang="pt-BR" sz="1600" dirty="0" smtClean="0">
                <a:solidFill>
                  <a:schemeClr val="tx1"/>
                </a:solidFill>
                <a:latin typeface="Calibri" pitchFamily="34" charset="0"/>
              </a:rPr>
              <a:t> Sistema de truques com bitola variável “BRAVA” de tração distribuída – Bitola de 1668 e 1435mm</a:t>
            </a:r>
            <a:endParaRPr lang="es-ES_tradnl" sz="1600" dirty="0">
              <a:solidFill>
                <a:schemeClr val="tx1"/>
              </a:solidFill>
              <a:latin typeface="Calibri" pitchFamily="34" charset="0"/>
            </a:endParaRP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0" name="Picture 2">
            <a:hlinkClick r:id="rId7" action="ppaction://hlinkfile" tooltip="TCDD High Speed CAF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4138" y="6079501"/>
            <a:ext cx="520697" cy="715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 dirty="0"/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396842" y="307953"/>
            <a:ext cx="9180512" cy="936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78120" rIns="90000" bIns="45000"/>
          <a:lstStyle/>
          <a:p>
            <a:pPr>
              <a:lnSpc>
                <a:spcPct val="94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000" b="1" dirty="0" smtClean="0">
                <a:solidFill>
                  <a:srgbClr val="FFFFFF"/>
                </a:solidFill>
              </a:rPr>
              <a:t>Altíssima Velocidade</a:t>
            </a:r>
            <a:endParaRPr lang="pt-BR" sz="4000" b="1" dirty="0">
              <a:solidFill>
                <a:srgbClr val="FFFFFF"/>
              </a:solidFill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182528" y="1636697"/>
            <a:ext cx="3929090" cy="3207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2200" b="1" dirty="0" smtClean="0">
                <a:solidFill>
                  <a:schemeClr val="tx1"/>
                </a:solidFill>
                <a:latin typeface="Calibri" pitchFamily="34" charset="0"/>
              </a:rPr>
              <a:t>Nova plataforma “OARIS”</a:t>
            </a:r>
            <a:endParaRPr lang="pt-BR" sz="2200" dirty="0" smtClean="0">
              <a:solidFill>
                <a:schemeClr val="tx1"/>
              </a:solidFill>
              <a:latin typeface="Calibri" pitchFamily="34" charset="0"/>
            </a:endParaRPr>
          </a:p>
          <a:p>
            <a:endParaRPr lang="pt-BR" sz="2000" dirty="0" smtClean="0">
              <a:solidFill>
                <a:schemeClr val="tx1"/>
              </a:solidFill>
              <a:latin typeface="Calibri" pitchFamily="34" charset="0"/>
            </a:endParaRPr>
          </a:p>
          <a:p>
            <a:pPr>
              <a:buFont typeface="Arial" charset="0"/>
              <a:buChar char="•"/>
            </a:pPr>
            <a:r>
              <a:rPr lang="pt-BR" sz="2000" dirty="0" smtClean="0">
                <a:solidFill>
                  <a:schemeClr val="tx1"/>
                </a:solidFill>
                <a:latin typeface="Calibri" pitchFamily="34" charset="0"/>
              </a:rPr>
              <a:t> Velocidade operacional: </a:t>
            </a:r>
            <a:r>
              <a:rPr lang="pt-BR" sz="2000" b="1" dirty="0" smtClean="0">
                <a:solidFill>
                  <a:schemeClr val="tx1"/>
                </a:solidFill>
                <a:latin typeface="Calibri" pitchFamily="34" charset="0"/>
              </a:rPr>
              <a:t>350 km/h</a:t>
            </a:r>
          </a:p>
          <a:p>
            <a:pPr>
              <a:buFont typeface="Arial" charset="0"/>
              <a:buChar char="•"/>
            </a:pPr>
            <a:r>
              <a:rPr lang="pt-BR" sz="2000" dirty="0" smtClean="0">
                <a:solidFill>
                  <a:schemeClr val="tx1"/>
                </a:solidFill>
                <a:latin typeface="Calibri" pitchFamily="34" charset="0"/>
              </a:rPr>
              <a:t>Capacidade: 520 passageiros com 8 carros</a:t>
            </a:r>
          </a:p>
          <a:p>
            <a:pPr>
              <a:buFont typeface="Arial" charset="0"/>
              <a:buChar char="•"/>
            </a:pPr>
            <a:r>
              <a:rPr lang="pt-BR" sz="2000" dirty="0" smtClean="0">
                <a:solidFill>
                  <a:schemeClr val="tx1"/>
                </a:solidFill>
                <a:latin typeface="Calibri" pitchFamily="34" charset="0"/>
              </a:rPr>
              <a:t> Tecnologia 100% CAF</a:t>
            </a:r>
          </a:p>
          <a:p>
            <a:pPr>
              <a:buFont typeface="Arial" charset="0"/>
              <a:buChar char="•"/>
            </a:pPr>
            <a:r>
              <a:rPr lang="pt-BR" sz="2000" dirty="0" smtClean="0">
                <a:solidFill>
                  <a:schemeClr val="tx1"/>
                </a:solidFill>
                <a:latin typeface="Calibri" pitchFamily="34" charset="0"/>
              </a:rPr>
              <a:t> Tração Distribuída em todos os carros</a:t>
            </a:r>
          </a:p>
          <a:p>
            <a:pPr>
              <a:buFont typeface="Arial" charset="0"/>
              <a:buChar char="•"/>
            </a:pPr>
            <a:r>
              <a:rPr lang="pt-BR" sz="20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pt-BR" sz="2000" dirty="0" err="1" smtClean="0">
                <a:solidFill>
                  <a:schemeClr val="tx1"/>
                </a:solidFill>
                <a:latin typeface="Calibri" pitchFamily="34" charset="0"/>
              </a:rPr>
              <a:t>Pré-qualificado</a:t>
            </a:r>
            <a:r>
              <a:rPr lang="pt-BR" sz="2000" dirty="0" smtClean="0">
                <a:solidFill>
                  <a:schemeClr val="tx1"/>
                </a:solidFill>
                <a:latin typeface="Calibri" pitchFamily="34" charset="0"/>
              </a:rPr>
              <a:t> para ligação </a:t>
            </a:r>
          </a:p>
          <a:p>
            <a:r>
              <a:rPr lang="pt-BR" sz="2000" dirty="0" smtClean="0">
                <a:solidFill>
                  <a:schemeClr val="tx1"/>
                </a:solidFill>
                <a:latin typeface="Calibri" pitchFamily="34" charset="0"/>
              </a:rPr>
              <a:t>Madri - Paris</a:t>
            </a:r>
          </a:p>
          <a:p>
            <a:endParaRPr lang="pt-BR" dirty="0" smtClean="0">
              <a:solidFill>
                <a:schemeClr val="tx1"/>
              </a:solidFill>
            </a:endParaRPr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339052" y="4708531"/>
            <a:ext cx="3429024" cy="2089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0113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11618" y="2208201"/>
            <a:ext cx="5752941" cy="38615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20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>
          <a:xfrm>
            <a:off x="503238" y="58738"/>
            <a:ext cx="9067800" cy="1169987"/>
          </a:xfrm>
          <a:ln/>
        </p:spPr>
        <p:txBody>
          <a:bodyPr tIns="30240"/>
          <a:lstStyle/>
          <a:p>
            <a:pPr algn="l">
              <a:lnSpc>
                <a:spcPct val="94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000" b="1" dirty="0" smtClean="0">
                <a:solidFill>
                  <a:srgbClr val="FFFFFF"/>
                </a:solidFill>
                <a:latin typeface="Verdana" pitchFamily="32" charset="0"/>
              </a:rPr>
              <a:t>Regionais</a:t>
            </a:r>
            <a:endParaRPr lang="pt-BR" sz="4000" b="1" dirty="0">
              <a:solidFill>
                <a:srgbClr val="FFFFFF"/>
              </a:solidFill>
              <a:latin typeface="Verdana" pitchFamily="32" charset="0"/>
            </a:endParaRPr>
          </a:p>
        </p:txBody>
      </p:sp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30" name="Rectangle 4"/>
          <p:cNvSpPr txBox="1">
            <a:spLocks noChangeArrowheads="1"/>
          </p:cNvSpPr>
          <p:nvPr/>
        </p:nvSpPr>
        <p:spPr bwMode="auto">
          <a:xfrm>
            <a:off x="5688384" y="6972525"/>
            <a:ext cx="3571900" cy="50006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1224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49263" rtl="0" eaLnBrk="1" fontAlgn="base" latinLnBrk="0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pt-BR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Tahoma" pitchFamily="32" charset="0"/>
                <a:ea typeface="+mn-ea"/>
                <a:cs typeface="+mn-cs"/>
              </a:rPr>
              <a:t>Espanha - Renfe</a:t>
            </a:r>
          </a:p>
          <a:p>
            <a:pPr marL="0" marR="0" lvl="0" indent="0" algn="ctr" defTabSz="449263" rtl="0" eaLnBrk="1" fontAlgn="base" latinLnBrk="0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pt-BR" sz="1600" b="1" kern="0" dirty="0" smtClean="0">
                <a:solidFill>
                  <a:srgbClr val="666666"/>
                </a:solidFill>
                <a:latin typeface="Tahoma" pitchFamily="32" charset="0"/>
                <a:ea typeface="+mn-ea"/>
              </a:rPr>
              <a:t>Elétrico  / S 449</a:t>
            </a:r>
            <a:endParaRPr kumimoji="0" lang="pt-BR" sz="1600" b="1" i="0" u="none" strike="noStrike" kern="0" cap="none" spc="0" normalizeH="0" baseline="0" noProof="0" dirty="0" smtClean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Tahoma" pitchFamily="32" charset="0"/>
              <a:ea typeface="+mn-ea"/>
              <a:cs typeface="+mn-cs"/>
            </a:endParaRPr>
          </a:p>
        </p:txBody>
      </p:sp>
      <p:pic>
        <p:nvPicPr>
          <p:cNvPr id="66563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68280" y="1493821"/>
            <a:ext cx="4429156" cy="29451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Rectangle 4"/>
          <p:cNvSpPr txBox="1">
            <a:spLocks noChangeArrowheads="1"/>
          </p:cNvSpPr>
          <p:nvPr/>
        </p:nvSpPr>
        <p:spPr bwMode="auto">
          <a:xfrm>
            <a:off x="825470" y="4565655"/>
            <a:ext cx="3571900" cy="50006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1224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49263" rtl="0" eaLnBrk="1" fontAlgn="base" latinLnBrk="0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pt-BR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Tahoma" pitchFamily="32" charset="0"/>
                <a:ea typeface="+mn-ea"/>
                <a:cs typeface="+mn-cs"/>
              </a:rPr>
              <a:t>Irlanda - NIRailways</a:t>
            </a:r>
          </a:p>
          <a:p>
            <a:pPr marL="0" marR="0" lvl="0" indent="0" algn="ctr" defTabSz="449263" rtl="0" eaLnBrk="1" fontAlgn="base" latinLnBrk="0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pt-BR" sz="1600" b="1" kern="0" noProof="0" dirty="0" smtClean="0">
                <a:solidFill>
                  <a:srgbClr val="666666"/>
                </a:solidFill>
                <a:latin typeface="Tahoma" pitchFamily="32" charset="0"/>
                <a:ea typeface="+mn-ea"/>
              </a:rPr>
              <a:t>Diesel/Elétrico</a:t>
            </a:r>
            <a:endParaRPr kumimoji="0" lang="pt-BR" sz="1600" b="1" i="0" u="none" strike="noStrike" kern="0" cap="none" spc="0" normalizeH="0" baseline="0" noProof="0" dirty="0" smtClean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Tahoma" pitchFamily="32" charset="0"/>
              <a:ea typeface="+mn-ea"/>
              <a:cs typeface="+mn-cs"/>
            </a:endParaRPr>
          </a:p>
        </p:txBody>
      </p:sp>
      <p:sp>
        <p:nvSpPr>
          <p:cNvPr id="18" name="CaixaDeTexto 17"/>
          <p:cNvSpPr txBox="1"/>
          <p:nvPr/>
        </p:nvSpPr>
        <p:spPr>
          <a:xfrm>
            <a:off x="5397502" y="1529869"/>
            <a:ext cx="4286280" cy="2754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b="1" dirty="0" smtClean="0">
                <a:solidFill>
                  <a:schemeClr val="tx1"/>
                </a:solidFill>
              </a:rPr>
              <a:t>Principais Características</a:t>
            </a:r>
          </a:p>
          <a:p>
            <a:endParaRPr lang="pt-BR" sz="1700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pt-BR" sz="1700" dirty="0" smtClean="0">
                <a:solidFill>
                  <a:schemeClr val="tx1"/>
                </a:solidFill>
                <a:latin typeface="Calibri" pitchFamily="34" charset="0"/>
              </a:rPr>
              <a:t> Velocidade de 120 a 220 km/h</a:t>
            </a:r>
          </a:p>
          <a:p>
            <a:pPr>
              <a:buFont typeface="Arial" pitchFamily="34" charset="0"/>
              <a:buChar char="•"/>
            </a:pPr>
            <a:r>
              <a:rPr lang="pt-BR" sz="1700" dirty="0" smtClean="0">
                <a:solidFill>
                  <a:schemeClr val="tx1"/>
                </a:solidFill>
                <a:latin typeface="Calibri" pitchFamily="34" charset="0"/>
              </a:rPr>
              <a:t> de 150 a 300 passageiros</a:t>
            </a:r>
          </a:p>
          <a:p>
            <a:pPr>
              <a:buFont typeface="Arial" pitchFamily="34" charset="0"/>
              <a:buChar char="•"/>
            </a:pPr>
            <a:r>
              <a:rPr lang="pt-BR" sz="1700" dirty="0" smtClean="0">
                <a:solidFill>
                  <a:schemeClr val="tx1"/>
                </a:solidFill>
                <a:latin typeface="Calibri" pitchFamily="34" charset="0"/>
              </a:rPr>
              <a:t> Equipados com WC, cafeteria, bicicletário, sistema entretenimento</a:t>
            </a:r>
          </a:p>
          <a:p>
            <a:pPr>
              <a:buFont typeface="Arial" pitchFamily="34" charset="0"/>
              <a:buChar char="•"/>
            </a:pPr>
            <a:r>
              <a:rPr lang="pt-BR" sz="1700" dirty="0" smtClean="0">
                <a:solidFill>
                  <a:schemeClr val="tx1"/>
                </a:solidFill>
                <a:latin typeface="Calibri" pitchFamily="34" charset="0"/>
              </a:rPr>
              <a:t> Elétricos ou Diesel-elétricos</a:t>
            </a:r>
          </a:p>
          <a:p>
            <a:pPr>
              <a:buFont typeface="Arial" pitchFamily="34" charset="0"/>
              <a:buChar char="•"/>
            </a:pPr>
            <a:r>
              <a:rPr lang="pt-BR" sz="1700" dirty="0" smtClean="0">
                <a:solidFill>
                  <a:schemeClr val="tx1"/>
                </a:solidFill>
                <a:latin typeface="Calibri" pitchFamily="34" charset="0"/>
              </a:rPr>
              <a:t> Sistema de truques com bitola variável “BRAVA”</a:t>
            </a:r>
          </a:p>
          <a:p>
            <a:pPr>
              <a:buFont typeface="Arial" pitchFamily="34" charset="0"/>
              <a:buChar char="•"/>
            </a:pPr>
            <a:r>
              <a:rPr lang="pt-BR" sz="1700" dirty="0" smtClean="0">
                <a:solidFill>
                  <a:schemeClr val="tx1"/>
                </a:solidFill>
                <a:latin typeface="Calibri" pitchFamily="34" charset="0"/>
              </a:rPr>
              <a:t> Sistema de </a:t>
            </a:r>
            <a:r>
              <a:rPr lang="pt-BR" sz="1700" dirty="0" err="1" smtClean="0">
                <a:solidFill>
                  <a:schemeClr val="tx1"/>
                </a:solidFill>
                <a:latin typeface="Calibri" pitchFamily="34" charset="0"/>
              </a:rPr>
              <a:t>basculação</a:t>
            </a:r>
            <a:r>
              <a:rPr lang="pt-BR" sz="1700" dirty="0" smtClean="0">
                <a:solidFill>
                  <a:schemeClr val="tx1"/>
                </a:solidFill>
                <a:latin typeface="Calibri" pitchFamily="34" charset="0"/>
              </a:rPr>
              <a:t> “SIBI”</a:t>
            </a:r>
            <a:endParaRPr lang="es-ES_tradnl" sz="1700" dirty="0">
              <a:solidFill>
                <a:schemeClr val="tx1"/>
              </a:solidFill>
              <a:latin typeface="Calibri" pitchFamily="34" charset="0"/>
            </a:endParaRPr>
          </a:p>
        </p:txBody>
      </p:sp>
      <p:pic>
        <p:nvPicPr>
          <p:cNvPr id="88065" name="Picture 1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829826" y="4571926"/>
            <a:ext cx="5179038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2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>
          <a:xfrm>
            <a:off x="503238" y="58738"/>
            <a:ext cx="9067800" cy="1169987"/>
          </a:xfrm>
          <a:ln/>
        </p:spPr>
        <p:txBody>
          <a:bodyPr tIns="30240"/>
          <a:lstStyle/>
          <a:p>
            <a:pPr algn="l">
              <a:lnSpc>
                <a:spcPct val="94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000" b="1" dirty="0" smtClean="0">
                <a:solidFill>
                  <a:srgbClr val="FFFFFF"/>
                </a:solidFill>
                <a:latin typeface="Verdana" pitchFamily="32" charset="0"/>
              </a:rPr>
              <a:t>Cercanias</a:t>
            </a:r>
            <a:endParaRPr lang="pt-BR" sz="4000" b="1" dirty="0">
              <a:solidFill>
                <a:srgbClr val="FFFFFF"/>
              </a:solidFill>
              <a:latin typeface="Verdana" pitchFamily="32" charset="0"/>
            </a:endParaRPr>
          </a:p>
        </p:txBody>
      </p:sp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30" name="Rectangle 4"/>
          <p:cNvSpPr txBox="1">
            <a:spLocks noChangeArrowheads="1"/>
          </p:cNvSpPr>
          <p:nvPr/>
        </p:nvSpPr>
        <p:spPr bwMode="auto">
          <a:xfrm>
            <a:off x="754032" y="2851143"/>
            <a:ext cx="3571900" cy="50006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1224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49263" rtl="0" eaLnBrk="1" fontAlgn="base" latinLnBrk="0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pt-BR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Tahoma" pitchFamily="32" charset="0"/>
                <a:ea typeface="+mn-ea"/>
                <a:cs typeface="+mn-cs"/>
              </a:rPr>
              <a:t>Espanha – Renfe</a:t>
            </a:r>
          </a:p>
          <a:p>
            <a:pPr marL="0" marR="0" lvl="0" indent="0" algn="ctr" defTabSz="449263" rtl="0" eaLnBrk="1" fontAlgn="base" latinLnBrk="0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pt-BR" sz="1600" b="1" kern="0" dirty="0" err="1" smtClean="0">
                <a:solidFill>
                  <a:srgbClr val="666666"/>
                </a:solidFill>
                <a:latin typeface="Tahoma" pitchFamily="32" charset="0"/>
                <a:ea typeface="+mn-ea"/>
              </a:rPr>
              <a:t>Civia</a:t>
            </a:r>
            <a:endParaRPr kumimoji="0" lang="pt-BR" sz="1600" b="1" i="0" u="none" strike="noStrike" kern="0" cap="none" spc="0" normalizeH="0" baseline="0" noProof="0" dirty="0" smtClean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Tahoma" pitchFamily="32" charset="0"/>
              <a:ea typeface="+mn-ea"/>
              <a:cs typeface="+mn-cs"/>
            </a:endParaRPr>
          </a:p>
        </p:txBody>
      </p:sp>
      <p:sp>
        <p:nvSpPr>
          <p:cNvPr id="16" name="Rectangle 4"/>
          <p:cNvSpPr txBox="1">
            <a:spLocks noChangeArrowheads="1"/>
          </p:cNvSpPr>
          <p:nvPr/>
        </p:nvSpPr>
        <p:spPr bwMode="auto">
          <a:xfrm>
            <a:off x="5754692" y="4708531"/>
            <a:ext cx="3571900" cy="50006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1224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49263" rtl="0" eaLnBrk="1" fontAlgn="base" latinLnBrk="0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pt-BR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Tahoma" pitchFamily="32" charset="0"/>
                <a:ea typeface="+mn-ea"/>
                <a:cs typeface="+mn-cs"/>
              </a:rPr>
              <a:t>Brasil –</a:t>
            </a:r>
            <a:r>
              <a:rPr kumimoji="0" lang="pt-BR" sz="1600" b="1" i="0" u="none" strike="noStrike" kern="0" cap="none" spc="0" normalizeH="0" noProof="0" dirty="0" smtClean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Tahoma" pitchFamily="32" charset="0"/>
                <a:ea typeface="+mn-ea"/>
                <a:cs typeface="+mn-cs"/>
              </a:rPr>
              <a:t> </a:t>
            </a:r>
            <a:r>
              <a:rPr kumimoji="0" lang="pt-BR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Tahoma" pitchFamily="32" charset="0"/>
                <a:ea typeface="+mn-ea"/>
                <a:cs typeface="+mn-cs"/>
              </a:rPr>
              <a:t>CPTM</a:t>
            </a:r>
          </a:p>
          <a:p>
            <a:pPr marL="0" marR="0" lvl="0" indent="0" algn="ctr" defTabSz="449263" rtl="0" eaLnBrk="1" fontAlgn="base" latinLnBrk="0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pt-BR" sz="1600" b="1" kern="0" noProof="0" dirty="0" smtClean="0">
                <a:solidFill>
                  <a:srgbClr val="666666"/>
                </a:solidFill>
                <a:latin typeface="Tahoma" pitchFamily="32" charset="0"/>
                <a:ea typeface="+mn-ea"/>
              </a:rPr>
              <a:t>Série 7000</a:t>
            </a:r>
            <a:endParaRPr kumimoji="0" lang="pt-BR" sz="1600" b="1" i="0" u="none" strike="noStrike" kern="0" cap="none" spc="0" normalizeH="0" baseline="0" noProof="0" dirty="0" smtClean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Tahoma" pitchFamily="32" charset="0"/>
              <a:ea typeface="+mn-ea"/>
              <a:cs typeface="+mn-cs"/>
            </a:endParaRPr>
          </a:p>
        </p:txBody>
      </p:sp>
      <p:pic>
        <p:nvPicPr>
          <p:cNvPr id="67587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53966" y="3565523"/>
            <a:ext cx="4429576" cy="29501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7588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326064" y="1636697"/>
            <a:ext cx="4397834" cy="2928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CaixaDeTexto 11"/>
          <p:cNvSpPr txBox="1"/>
          <p:nvPr/>
        </p:nvSpPr>
        <p:spPr>
          <a:xfrm>
            <a:off x="5256336" y="5364013"/>
            <a:ext cx="4500594" cy="2000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b="1" dirty="0" smtClean="0">
                <a:solidFill>
                  <a:schemeClr val="tx1"/>
                </a:solidFill>
              </a:rPr>
              <a:t>Principais Características:</a:t>
            </a:r>
          </a:p>
          <a:p>
            <a:endParaRPr lang="pt-BR" sz="1600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pt-BR" sz="1600" dirty="0" smtClean="0">
                <a:solidFill>
                  <a:schemeClr val="tx1"/>
                </a:solidFill>
                <a:latin typeface="Calibri" pitchFamily="34" charset="0"/>
              </a:rPr>
              <a:t> Velocidade de 90 a 140 km/h</a:t>
            </a:r>
          </a:p>
          <a:p>
            <a:pPr>
              <a:buFont typeface="Arial" pitchFamily="34" charset="0"/>
              <a:buChar char="•"/>
            </a:pPr>
            <a:r>
              <a:rPr lang="pt-BR" sz="1600" dirty="0" smtClean="0">
                <a:solidFill>
                  <a:schemeClr val="tx1"/>
                </a:solidFill>
                <a:latin typeface="Calibri" pitchFamily="34" charset="0"/>
              </a:rPr>
              <a:t> de 200 a 2600 passageiros</a:t>
            </a:r>
          </a:p>
          <a:p>
            <a:pPr>
              <a:buFont typeface="Arial" pitchFamily="34" charset="0"/>
              <a:buChar char="•"/>
            </a:pPr>
            <a:r>
              <a:rPr lang="pt-BR" sz="1600" dirty="0" smtClean="0">
                <a:solidFill>
                  <a:schemeClr val="tx1"/>
                </a:solidFill>
                <a:latin typeface="Calibri" pitchFamily="34" charset="0"/>
              </a:rPr>
              <a:t> Equipados com sistema comunicação integrado, acessibilidade total, freios antideslizamento, sistema de extinção de incêndios e monitoramento por câmeras</a:t>
            </a: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20000"/>
            <a:lum/>
          </a:blip>
          <a:srcRect/>
          <a:stretch>
            <a:fillRect l="-29000" r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body"/>
          </p:nvPr>
        </p:nvSpPr>
        <p:spPr>
          <a:xfrm>
            <a:off x="0" y="1565259"/>
            <a:ext cx="9826658" cy="5214974"/>
          </a:xfrm>
          <a:ln/>
        </p:spPr>
        <p:txBody>
          <a:bodyPr tIns="18000" anchor="t"/>
          <a:lstStyle/>
          <a:p>
            <a:pPr marL="682625" indent="-681038" algn="l">
              <a:lnSpc>
                <a:spcPct val="94000"/>
              </a:lnSpc>
              <a:spcAft>
                <a:spcPts val="1425"/>
              </a:spcAft>
              <a:tabLst>
                <a:tab pos="6826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</a:pPr>
            <a:r>
              <a:rPr lang="pt-BR" sz="2400" dirty="0" smtClean="0">
                <a:latin typeface="Verdana" pitchFamily="32" charset="0"/>
              </a:rPr>
              <a:t>			</a:t>
            </a:r>
            <a:r>
              <a:rPr lang="pt-BR" sz="2400" b="1" dirty="0" smtClean="0">
                <a:latin typeface="Verdana" pitchFamily="32" charset="0"/>
              </a:rPr>
              <a:t>Origens há 150 anos</a:t>
            </a:r>
          </a:p>
          <a:p>
            <a:pPr marL="682625" indent="-681038" algn="l">
              <a:lnSpc>
                <a:spcPct val="94000"/>
              </a:lnSpc>
              <a:spcAft>
                <a:spcPts val="1425"/>
              </a:spcAft>
              <a:tabLst>
                <a:tab pos="6826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</a:pPr>
            <a:endParaRPr lang="pt-BR" sz="400" b="1" dirty="0">
              <a:latin typeface="Verdana" pitchFamily="32" charset="0"/>
            </a:endParaRPr>
          </a:p>
          <a:p>
            <a:pPr marL="1482725" lvl="1" indent="-568325" algn="l">
              <a:lnSpc>
                <a:spcPct val="94000"/>
              </a:lnSpc>
              <a:spcAft>
                <a:spcPts val="1138"/>
              </a:spcAft>
              <a:buFont typeface="Times New Roman" pitchFamily="16" charset="0"/>
              <a:buChar char="–"/>
              <a:tabLst>
                <a:tab pos="6826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</a:pPr>
            <a:r>
              <a:rPr lang="pt-BR" sz="1800" dirty="0">
                <a:latin typeface="Verdana" pitchFamily="32" charset="0"/>
              </a:rPr>
              <a:t>1860 • Fundada na Espanha a </a:t>
            </a:r>
            <a:r>
              <a:rPr lang="pt-BR" sz="1800" b="1" dirty="0">
                <a:latin typeface="Verdana" pitchFamily="32" charset="0"/>
              </a:rPr>
              <a:t>Fabrica de Hierros Sán Martin</a:t>
            </a:r>
          </a:p>
          <a:p>
            <a:pPr marL="1482725" lvl="1" indent="-568325" algn="l">
              <a:lnSpc>
                <a:spcPct val="94000"/>
              </a:lnSpc>
              <a:spcAft>
                <a:spcPts val="1138"/>
              </a:spcAft>
              <a:buFont typeface="Times New Roman" pitchFamily="16" charset="0"/>
              <a:buChar char="–"/>
              <a:tabLst>
                <a:tab pos="6826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</a:pPr>
            <a:r>
              <a:rPr lang="pt-BR" sz="1800" dirty="0">
                <a:latin typeface="Verdana" pitchFamily="32" charset="0"/>
              </a:rPr>
              <a:t>1892 • Nasce também na Espanha, </a:t>
            </a:r>
            <a:r>
              <a:rPr lang="pt-BR" sz="1800" b="1" dirty="0">
                <a:latin typeface="Verdana" pitchFamily="32" charset="0"/>
              </a:rPr>
              <a:t>La Maquinista Guipuzcoana</a:t>
            </a:r>
          </a:p>
          <a:p>
            <a:pPr marL="1482725" lvl="1" indent="-568325" algn="l">
              <a:lnSpc>
                <a:spcPct val="94000"/>
              </a:lnSpc>
              <a:spcAft>
                <a:spcPts val="1138"/>
              </a:spcAft>
              <a:buFont typeface="Times New Roman" pitchFamily="16" charset="0"/>
              <a:buChar char="–"/>
              <a:tabLst>
                <a:tab pos="6826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</a:pPr>
            <a:r>
              <a:rPr lang="pt-BR" sz="1800" dirty="0">
                <a:latin typeface="Verdana" pitchFamily="32" charset="0"/>
              </a:rPr>
              <a:t>1905 • Esta constrói uma fábrica na cidade de </a:t>
            </a:r>
            <a:r>
              <a:rPr lang="pt-BR" sz="1800" dirty="0" err="1" smtClean="0">
                <a:latin typeface="Verdana" pitchFamily="32" charset="0"/>
              </a:rPr>
              <a:t>Beasain</a:t>
            </a:r>
            <a:r>
              <a:rPr lang="pt-BR" sz="1800" dirty="0" smtClean="0">
                <a:latin typeface="Verdana" pitchFamily="32" charset="0"/>
              </a:rPr>
              <a:t> </a:t>
            </a:r>
            <a:r>
              <a:rPr lang="pt-BR" sz="1800" b="1" dirty="0" smtClean="0">
                <a:latin typeface="Verdana" pitchFamily="32" charset="0"/>
              </a:rPr>
              <a:t>(CAF HQ)</a:t>
            </a:r>
            <a:endParaRPr lang="pt-BR" sz="1800" b="1" dirty="0">
              <a:latin typeface="Verdana" pitchFamily="32" charset="0"/>
            </a:endParaRPr>
          </a:p>
          <a:p>
            <a:pPr marL="1482725" lvl="1" indent="-568325" algn="l">
              <a:lnSpc>
                <a:spcPct val="94000"/>
              </a:lnSpc>
              <a:spcAft>
                <a:spcPts val="1138"/>
              </a:spcAft>
              <a:buFont typeface="Times New Roman" pitchFamily="16" charset="0"/>
              <a:buChar char="–"/>
              <a:tabLst>
                <a:tab pos="6826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</a:pPr>
            <a:r>
              <a:rPr lang="pt-BR" sz="1800" dirty="0">
                <a:latin typeface="Verdana" pitchFamily="32" charset="0"/>
              </a:rPr>
              <a:t>1917 • Se unem </a:t>
            </a:r>
            <a:r>
              <a:rPr lang="pt-BR" sz="1800" dirty="0" smtClean="0">
                <a:latin typeface="Verdana" pitchFamily="32" charset="0"/>
              </a:rPr>
              <a:t>e nasce a </a:t>
            </a:r>
            <a:r>
              <a:rPr lang="pt-BR" sz="1800" b="1" dirty="0">
                <a:latin typeface="Verdana" pitchFamily="32" charset="0"/>
              </a:rPr>
              <a:t>Compañia Auxiliar de </a:t>
            </a:r>
            <a:r>
              <a:rPr lang="pt-BR" sz="1800" b="1" dirty="0" smtClean="0">
                <a:latin typeface="Verdana" pitchFamily="32" charset="0"/>
              </a:rPr>
              <a:t>Ferrocarriles  (CAF)</a:t>
            </a:r>
            <a:endParaRPr lang="pt-BR" sz="1800" b="1" dirty="0">
              <a:latin typeface="Verdana" pitchFamily="32" charset="0"/>
            </a:endParaRPr>
          </a:p>
          <a:p>
            <a:pPr marL="1482725" lvl="1" indent="-568325" algn="l">
              <a:lnSpc>
                <a:spcPct val="94000"/>
              </a:lnSpc>
              <a:spcAft>
                <a:spcPts val="1138"/>
              </a:spcAft>
              <a:buFont typeface="Times New Roman" pitchFamily="16" charset="0"/>
              <a:buChar char="–"/>
              <a:tabLst>
                <a:tab pos="6826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</a:pPr>
            <a:r>
              <a:rPr lang="pt-BR" sz="1800" dirty="0">
                <a:latin typeface="Verdana" pitchFamily="32" charset="0"/>
              </a:rPr>
              <a:t>1940 • Construção fábrica de Irún</a:t>
            </a:r>
          </a:p>
          <a:p>
            <a:pPr marL="1482725" lvl="1" indent="-568325" algn="l">
              <a:lnSpc>
                <a:spcPct val="94000"/>
              </a:lnSpc>
              <a:spcAft>
                <a:spcPts val="1138"/>
              </a:spcAft>
              <a:buFont typeface="Times New Roman" pitchFamily="16" charset="0"/>
              <a:buChar char="–"/>
              <a:tabLst>
                <a:tab pos="6826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</a:pPr>
            <a:r>
              <a:rPr lang="pt-BR" sz="1800" dirty="0">
                <a:latin typeface="Verdana" pitchFamily="32" charset="0"/>
              </a:rPr>
              <a:t>1954 • Assume o controle da Zaragoza Material Móvil y Construcciones</a:t>
            </a:r>
          </a:p>
          <a:p>
            <a:pPr marL="1482725" lvl="1" indent="-568325" algn="l">
              <a:lnSpc>
                <a:spcPct val="94000"/>
              </a:lnSpc>
              <a:spcAft>
                <a:spcPts val="1138"/>
              </a:spcAft>
              <a:buFont typeface="Times New Roman" pitchFamily="16" charset="0"/>
              <a:buChar char="–"/>
              <a:tabLst>
                <a:tab pos="6826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</a:pPr>
            <a:r>
              <a:rPr lang="pt-BR" sz="1800" dirty="0">
                <a:latin typeface="Verdana" pitchFamily="32" charset="0"/>
              </a:rPr>
              <a:t>1971 • </a:t>
            </a:r>
            <a:r>
              <a:rPr lang="pt-BR" sz="1800" dirty="0" smtClean="0">
                <a:latin typeface="Verdana" pitchFamily="32" charset="0"/>
              </a:rPr>
              <a:t>CAF agora é </a:t>
            </a:r>
            <a:r>
              <a:rPr lang="pt-BR" sz="1800" b="1" dirty="0">
                <a:latin typeface="Verdana" pitchFamily="32" charset="0"/>
              </a:rPr>
              <a:t>Construcciones y Auxiliar de Ferrocarriles S.A</a:t>
            </a:r>
            <a:r>
              <a:rPr lang="pt-BR" sz="1800" b="1" dirty="0" smtClean="0">
                <a:latin typeface="Verdana" pitchFamily="32" charset="0"/>
              </a:rPr>
              <a:t>.</a:t>
            </a:r>
            <a:endParaRPr lang="pt-BR" sz="1800" b="1" dirty="0">
              <a:latin typeface="Verdana" pitchFamily="32" charset="0"/>
            </a:endParaRPr>
          </a:p>
          <a:p>
            <a:pPr marL="1482725" lvl="1" indent="-568325" algn="l">
              <a:lnSpc>
                <a:spcPct val="94000"/>
              </a:lnSpc>
              <a:spcAft>
                <a:spcPts val="1138"/>
              </a:spcAft>
              <a:buFont typeface="Times New Roman" pitchFamily="16" charset="0"/>
              <a:buChar char="–"/>
              <a:tabLst>
                <a:tab pos="6826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</a:pPr>
            <a:r>
              <a:rPr lang="pt-BR" sz="1800" dirty="0">
                <a:latin typeface="Verdana" pitchFamily="32" charset="0"/>
              </a:rPr>
              <a:t>2005 • Fatura mais de 1€ </a:t>
            </a:r>
            <a:r>
              <a:rPr lang="pt-BR" sz="1800" dirty="0" smtClean="0">
                <a:latin typeface="Verdana" pitchFamily="32" charset="0"/>
              </a:rPr>
              <a:t>bilhão</a:t>
            </a:r>
            <a:endParaRPr lang="pt-BR" sz="1800" dirty="0">
              <a:latin typeface="Verdana" pitchFamily="32" charset="0"/>
            </a:endParaRPr>
          </a:p>
          <a:p>
            <a:pPr marL="1482725" lvl="1" indent="-568325" algn="l">
              <a:lnSpc>
                <a:spcPct val="94000"/>
              </a:lnSpc>
              <a:spcAft>
                <a:spcPts val="1138"/>
              </a:spcAft>
              <a:buFont typeface="Times New Roman" pitchFamily="16" charset="0"/>
              <a:buChar char="–"/>
              <a:tabLst>
                <a:tab pos="6826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</a:pPr>
            <a:r>
              <a:rPr lang="pt-BR" sz="1800" dirty="0" smtClean="0">
                <a:latin typeface="Verdana" pitchFamily="32" charset="0"/>
              </a:rPr>
              <a:t>2009 </a:t>
            </a:r>
            <a:r>
              <a:rPr lang="pt-BR" sz="1800" dirty="0">
                <a:latin typeface="Verdana" pitchFamily="32" charset="0"/>
              </a:rPr>
              <a:t>• </a:t>
            </a:r>
            <a:r>
              <a:rPr lang="pt-BR" sz="1800" dirty="0" smtClean="0">
                <a:latin typeface="Verdana" pitchFamily="32" charset="0"/>
              </a:rPr>
              <a:t>Inaugura fábrica para produção de </a:t>
            </a:r>
            <a:r>
              <a:rPr lang="pt-BR" sz="1800" dirty="0" err="1" smtClean="0">
                <a:latin typeface="Verdana" pitchFamily="32" charset="0"/>
              </a:rPr>
              <a:t>VLTs</a:t>
            </a:r>
            <a:r>
              <a:rPr lang="pt-BR" sz="1800" dirty="0" smtClean="0">
                <a:latin typeface="Verdana" pitchFamily="32" charset="0"/>
              </a:rPr>
              <a:t> na França</a:t>
            </a:r>
          </a:p>
          <a:p>
            <a:pPr marL="1482725" lvl="1" indent="-568325" algn="l">
              <a:lnSpc>
                <a:spcPct val="100000"/>
              </a:lnSpc>
              <a:spcAft>
                <a:spcPts val="1200"/>
              </a:spcAft>
              <a:buFont typeface="Times New Roman" pitchFamily="16" charset="0"/>
              <a:buChar char="–"/>
              <a:tabLst>
                <a:tab pos="6826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</a:pPr>
            <a:r>
              <a:rPr lang="pt-BR" sz="1800" dirty="0" smtClean="0">
                <a:latin typeface="Verdana" pitchFamily="32" charset="0"/>
              </a:rPr>
              <a:t>2010 • </a:t>
            </a:r>
            <a:r>
              <a:rPr lang="pt-BR" sz="1800" b="1" dirty="0" smtClean="0">
                <a:latin typeface="Verdana" pitchFamily="32" charset="0"/>
              </a:rPr>
              <a:t>Inaugurada no Brasil a 2ª maior planta industrial da CAF no mundo, localizada em Hortolândia/SP e alcança mais de 4,5 € bilhões de pedidos em carteira</a:t>
            </a:r>
            <a:endParaRPr lang="pt-BR" sz="1800" b="1" dirty="0">
              <a:latin typeface="Verdana" pitchFamily="32" charset="0"/>
            </a:endParaRPr>
          </a:p>
        </p:txBody>
      </p:sp>
      <p:sp>
        <p:nvSpPr>
          <p:cNvPr id="4098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title" idx="1"/>
          </p:nvPr>
        </p:nvSpPr>
        <p:spPr>
          <a:xfrm>
            <a:off x="503238" y="58738"/>
            <a:ext cx="9067800" cy="1169987"/>
          </a:xfrm>
          <a:ln/>
        </p:spPr>
        <p:txBody>
          <a:bodyPr tIns="30240" anchor="ctr"/>
          <a:lstStyle/>
          <a:p>
            <a:pPr marL="0" indent="0">
              <a:lnSpc>
                <a:spcPct val="94000"/>
              </a:lnSpc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000" b="1" dirty="0">
                <a:solidFill>
                  <a:srgbClr val="FFFFFF"/>
                </a:solidFill>
                <a:latin typeface="Verdana" pitchFamily="32" charset="0"/>
              </a:rPr>
              <a:t>História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4101" name="Line 5"/>
          <p:cNvSpPr>
            <a:spLocks noChangeShapeType="1"/>
          </p:cNvSpPr>
          <p:nvPr/>
        </p:nvSpPr>
        <p:spPr bwMode="auto">
          <a:xfrm>
            <a:off x="611156" y="2208233"/>
            <a:ext cx="1588" cy="4500562"/>
          </a:xfrm>
          <a:prstGeom prst="line">
            <a:avLst/>
          </a:prstGeom>
          <a:noFill/>
          <a:ln w="36000">
            <a:solidFill>
              <a:srgbClr val="000000"/>
            </a:solidFill>
            <a:round/>
            <a:headEnd/>
            <a:tailEnd type="triangle" w="med" len="med"/>
          </a:ln>
          <a:effectLst>
            <a:outerShdw dist="50912" dir="2700000" algn="ctr" rotWithShape="0">
              <a:srgbClr val="FF3333"/>
            </a:outerShdw>
          </a:effectLst>
        </p:spPr>
        <p:txBody>
          <a:bodyPr/>
          <a:lstStyle/>
          <a:p>
            <a:endParaRPr lang="es-ES_tradnl" dirty="0"/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704608" y="179389"/>
            <a:ext cx="2014067" cy="175737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dist="50912" dir="2700000" algn="ctr" rotWithShape="0">
              <a:srgbClr val="FF3333"/>
            </a:outerShdw>
          </a:effec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>
          <a:xfrm>
            <a:off x="503238" y="58738"/>
            <a:ext cx="9067800" cy="1169987"/>
          </a:xfrm>
          <a:ln/>
        </p:spPr>
        <p:txBody>
          <a:bodyPr tIns="30240"/>
          <a:lstStyle/>
          <a:p>
            <a:pPr algn="l">
              <a:lnSpc>
                <a:spcPct val="94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000" b="1" dirty="0" smtClean="0">
                <a:solidFill>
                  <a:srgbClr val="FFFFFF"/>
                </a:solidFill>
                <a:latin typeface="Verdana" pitchFamily="32" charset="0"/>
              </a:rPr>
              <a:t>Clientes – Cercanias</a:t>
            </a:r>
            <a:endParaRPr lang="pt-BR" sz="4000" b="1" dirty="0">
              <a:solidFill>
                <a:srgbClr val="FFFFFF"/>
              </a:solidFill>
              <a:latin typeface="Verdana" pitchFamily="32" charset="0"/>
            </a:endParaRPr>
          </a:p>
        </p:txBody>
      </p:sp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1366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6842" y="1708135"/>
            <a:ext cx="3017696" cy="1378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667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560592" y="1475581"/>
            <a:ext cx="1653861" cy="1183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670" name="Picture 6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888184" y="1691605"/>
            <a:ext cx="2880320" cy="987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3671" name="Picture 7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31800" y="2771725"/>
            <a:ext cx="3096344" cy="2322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672" name="Picture 8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254890" y="3994151"/>
            <a:ext cx="2474218" cy="1228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673" name="Picture 9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1727944" y="6444133"/>
            <a:ext cx="2016224" cy="880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674" name="Picture 10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4320232" y="4643933"/>
            <a:ext cx="2274144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675" name="Picture 11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647824" y="5003973"/>
            <a:ext cx="2717722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677" name="Picture 13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4248224" y="3347789"/>
            <a:ext cx="2486050" cy="502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679" name="Picture 15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7416576" y="5255419"/>
            <a:ext cx="2304256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680" name="Picture 16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4680272" y="5654675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7992640" y="2987749"/>
            <a:ext cx="1537583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2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>
          <a:xfrm>
            <a:off x="503238" y="58738"/>
            <a:ext cx="9067800" cy="1169987"/>
          </a:xfrm>
          <a:ln/>
        </p:spPr>
        <p:txBody>
          <a:bodyPr tIns="30240"/>
          <a:lstStyle/>
          <a:p>
            <a:pPr algn="l">
              <a:lnSpc>
                <a:spcPct val="94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000" b="1" dirty="0" smtClean="0">
                <a:solidFill>
                  <a:srgbClr val="FFFFFF"/>
                </a:solidFill>
                <a:latin typeface="Verdana" pitchFamily="32" charset="0"/>
              </a:rPr>
              <a:t>Metrôs</a:t>
            </a:r>
            <a:endParaRPr lang="pt-BR" sz="4000" b="1" dirty="0">
              <a:solidFill>
                <a:srgbClr val="FFFFFF"/>
              </a:solidFill>
              <a:latin typeface="Verdana" pitchFamily="32" charset="0"/>
            </a:endParaRPr>
          </a:p>
        </p:txBody>
      </p:sp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30" name="Rectangle 4"/>
          <p:cNvSpPr txBox="1">
            <a:spLocks noChangeArrowheads="1"/>
          </p:cNvSpPr>
          <p:nvPr/>
        </p:nvSpPr>
        <p:spPr bwMode="auto">
          <a:xfrm>
            <a:off x="5897568" y="6708795"/>
            <a:ext cx="3571900" cy="50006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1224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49263" rtl="0" eaLnBrk="1" fontAlgn="base" latinLnBrk="0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pt-BR" sz="1600" b="1" kern="0" dirty="0" smtClean="0">
                <a:solidFill>
                  <a:srgbClr val="666666"/>
                </a:solidFill>
                <a:latin typeface="Tahoma" pitchFamily="32" charset="0"/>
                <a:ea typeface="+mn-ea"/>
              </a:rPr>
              <a:t>USA</a:t>
            </a:r>
            <a:endParaRPr kumimoji="0" lang="pt-BR" sz="1600" b="1" i="0" u="none" strike="noStrike" kern="0" cap="none" spc="0" normalizeH="0" baseline="0" noProof="0" dirty="0" smtClean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Tahoma" pitchFamily="32" charset="0"/>
              <a:ea typeface="+mn-ea"/>
              <a:cs typeface="+mn-cs"/>
            </a:endParaRPr>
          </a:p>
          <a:p>
            <a:pPr lvl="0" algn="ctr">
              <a:lnSpc>
                <a:spcPct val="94000"/>
              </a:lnSpc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pt-BR" sz="1600" b="1" kern="0" dirty="0" smtClean="0">
                <a:solidFill>
                  <a:srgbClr val="666666"/>
                </a:solidFill>
                <a:latin typeface="Tahoma" pitchFamily="32" charset="0"/>
              </a:rPr>
              <a:t>Metrô</a:t>
            </a:r>
            <a:r>
              <a:rPr lang="pt-BR" sz="1600" b="1" kern="0" dirty="0" smtClean="0">
                <a:solidFill>
                  <a:srgbClr val="666666"/>
                </a:solidFill>
                <a:latin typeface="Tahoma" pitchFamily="32" charset="0"/>
                <a:ea typeface="+mn-ea"/>
              </a:rPr>
              <a:t> - Washington DC</a:t>
            </a:r>
            <a:endParaRPr kumimoji="0" lang="pt-BR" sz="1600" b="1" i="0" u="none" strike="noStrike" kern="0" cap="none" spc="0" normalizeH="0" baseline="0" noProof="0" dirty="0" smtClean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Tahoma" pitchFamily="32" charset="0"/>
              <a:ea typeface="+mn-ea"/>
              <a:cs typeface="+mn-cs"/>
            </a:endParaRPr>
          </a:p>
        </p:txBody>
      </p:sp>
      <p:sp>
        <p:nvSpPr>
          <p:cNvPr id="16" name="Rectangle 4"/>
          <p:cNvSpPr txBox="1">
            <a:spLocks noChangeArrowheads="1"/>
          </p:cNvSpPr>
          <p:nvPr/>
        </p:nvSpPr>
        <p:spPr bwMode="auto">
          <a:xfrm>
            <a:off x="5326064" y="3636961"/>
            <a:ext cx="3571900" cy="50006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1224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49263" rtl="0" eaLnBrk="1" fontAlgn="base" latinLnBrk="0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pt-BR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Tahoma" pitchFamily="32" charset="0"/>
                <a:ea typeface="+mn-ea"/>
                <a:cs typeface="+mn-cs"/>
              </a:rPr>
              <a:t>Espanha</a:t>
            </a:r>
          </a:p>
          <a:p>
            <a:pPr lvl="0" algn="ctr">
              <a:lnSpc>
                <a:spcPct val="94000"/>
              </a:lnSpc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pt-BR" sz="1600" b="1" kern="0" dirty="0" smtClean="0">
                <a:solidFill>
                  <a:srgbClr val="666666"/>
                </a:solidFill>
                <a:latin typeface="Tahoma" pitchFamily="32" charset="0"/>
              </a:rPr>
              <a:t>Metrô</a:t>
            </a:r>
            <a:r>
              <a:rPr lang="pt-BR" sz="1600" b="1" kern="0" noProof="0" dirty="0" smtClean="0">
                <a:solidFill>
                  <a:srgbClr val="666666"/>
                </a:solidFill>
                <a:latin typeface="Tahoma" pitchFamily="32" charset="0"/>
                <a:ea typeface="+mn-ea"/>
              </a:rPr>
              <a:t> - Madrid</a:t>
            </a:r>
            <a:endParaRPr kumimoji="0" lang="pt-BR" sz="1600" b="1" i="0" u="none" strike="noStrike" kern="0" cap="none" spc="0" normalizeH="0" baseline="0" noProof="0" dirty="0" smtClean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Tahoma" pitchFamily="32" charset="0"/>
              <a:ea typeface="+mn-ea"/>
              <a:cs typeface="+mn-cs"/>
            </a:endParaRPr>
          </a:p>
        </p:txBody>
      </p:sp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682594" y="3851275"/>
            <a:ext cx="3571900" cy="50006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1224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49263" rtl="0" eaLnBrk="1" fontAlgn="base" latinLnBrk="0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pt-BR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Tahoma" pitchFamily="32" charset="0"/>
                <a:ea typeface="+mn-ea"/>
                <a:cs typeface="+mn-cs"/>
              </a:rPr>
              <a:t>Brasil</a:t>
            </a:r>
          </a:p>
          <a:p>
            <a:pPr marL="0" marR="0" lvl="0" indent="0" algn="ctr" defTabSz="449263" rtl="0" eaLnBrk="1" fontAlgn="base" latinLnBrk="0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pt-BR" sz="1600" b="1" kern="0" noProof="0" dirty="0" smtClean="0">
                <a:solidFill>
                  <a:srgbClr val="666666"/>
                </a:solidFill>
                <a:latin typeface="Tahoma" pitchFamily="32" charset="0"/>
                <a:ea typeface="+mn-ea"/>
              </a:rPr>
              <a:t>Metrô - São Paulo</a:t>
            </a:r>
            <a:endParaRPr kumimoji="0" lang="pt-BR" sz="1600" b="1" i="0" u="none" strike="noStrike" kern="0" cap="none" spc="0" normalizeH="0" baseline="0" noProof="0" dirty="0" smtClean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Tahoma" pitchFamily="32" charset="0"/>
              <a:ea typeface="+mn-ea"/>
              <a:cs typeface="+mn-cs"/>
            </a:endParaRPr>
          </a:p>
        </p:txBody>
      </p:sp>
      <p:pic>
        <p:nvPicPr>
          <p:cNvPr id="68616" name="Picture 8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682726" y="4851407"/>
            <a:ext cx="3083712" cy="17145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8618" name="Picture 10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688384" y="1475581"/>
            <a:ext cx="2942329" cy="20820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Rectangle 4"/>
          <p:cNvSpPr txBox="1">
            <a:spLocks noChangeArrowheads="1"/>
          </p:cNvSpPr>
          <p:nvPr/>
        </p:nvSpPr>
        <p:spPr bwMode="auto">
          <a:xfrm>
            <a:off x="1468412" y="6708795"/>
            <a:ext cx="3571900" cy="50006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1224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49263" rtl="0" eaLnBrk="1" fontAlgn="base" latinLnBrk="0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pt-BR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Tahoma" pitchFamily="32" charset="0"/>
                <a:ea typeface="+mn-ea"/>
                <a:cs typeface="+mn-cs"/>
              </a:rPr>
              <a:t>Espanha</a:t>
            </a:r>
          </a:p>
          <a:p>
            <a:pPr lvl="0" algn="ctr">
              <a:lnSpc>
                <a:spcPct val="94000"/>
              </a:lnSpc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pt-BR" sz="1600" b="1" kern="0" dirty="0" smtClean="0">
                <a:solidFill>
                  <a:srgbClr val="666666"/>
                </a:solidFill>
                <a:latin typeface="Tahoma" pitchFamily="32" charset="0"/>
              </a:rPr>
              <a:t>Metrô</a:t>
            </a:r>
            <a:r>
              <a:rPr lang="pt-BR" sz="1600" b="1" kern="0" noProof="0" dirty="0" smtClean="0">
                <a:solidFill>
                  <a:srgbClr val="666666"/>
                </a:solidFill>
                <a:latin typeface="Tahoma" pitchFamily="32" charset="0"/>
                <a:ea typeface="+mn-ea"/>
              </a:rPr>
              <a:t> - Barcelona</a:t>
            </a:r>
            <a:endParaRPr kumimoji="0" lang="pt-BR" sz="1600" b="1" i="0" u="none" strike="noStrike" kern="0" cap="none" spc="0" normalizeH="0" baseline="0" noProof="0" dirty="0" smtClean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Tahoma" pitchFamily="32" charset="0"/>
              <a:ea typeface="+mn-ea"/>
              <a:cs typeface="+mn-cs"/>
            </a:endParaRPr>
          </a:p>
        </p:txBody>
      </p:sp>
      <p:pic>
        <p:nvPicPr>
          <p:cNvPr id="37889" name="Picture 1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297622" y="4565655"/>
            <a:ext cx="2659926" cy="2000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82634" y="1416236"/>
            <a:ext cx="3400422" cy="23636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20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>
          <a:xfrm>
            <a:off x="503238" y="58738"/>
            <a:ext cx="9067800" cy="1169987"/>
          </a:xfrm>
          <a:ln/>
        </p:spPr>
        <p:txBody>
          <a:bodyPr tIns="30240"/>
          <a:lstStyle/>
          <a:p>
            <a:pPr algn="l">
              <a:lnSpc>
                <a:spcPct val="94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000" b="1" dirty="0" smtClean="0">
                <a:solidFill>
                  <a:srgbClr val="FFFFFF"/>
                </a:solidFill>
                <a:latin typeface="Verdana" pitchFamily="32" charset="0"/>
              </a:rPr>
              <a:t>Presença Global</a:t>
            </a:r>
            <a:endParaRPr lang="pt-BR" sz="4000" b="1" dirty="0">
              <a:solidFill>
                <a:srgbClr val="FFFFFF"/>
              </a:solidFill>
              <a:latin typeface="Verdana" pitchFamily="32" charset="0"/>
            </a:endParaRPr>
          </a:p>
        </p:txBody>
      </p:sp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4" name="CaixaDeTexto 13"/>
          <p:cNvSpPr txBox="1"/>
          <p:nvPr/>
        </p:nvSpPr>
        <p:spPr>
          <a:xfrm>
            <a:off x="1182660" y="1565259"/>
            <a:ext cx="3096344" cy="60753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 smtClean="0">
                <a:solidFill>
                  <a:srgbClr val="C00000"/>
                </a:solidFill>
              </a:rPr>
              <a:t>Barcelona</a:t>
            </a:r>
            <a:endParaRPr lang="es-ES_tradnl" sz="3600" b="1" dirty="0">
              <a:solidFill>
                <a:srgbClr val="C00000"/>
              </a:solidFill>
            </a:endParaRPr>
          </a:p>
        </p:txBody>
      </p:sp>
      <p:sp>
        <p:nvSpPr>
          <p:cNvPr id="17" name="CaixaDeTexto 16"/>
          <p:cNvSpPr txBox="1"/>
          <p:nvPr/>
        </p:nvSpPr>
        <p:spPr>
          <a:xfrm>
            <a:off x="3897304" y="5208597"/>
            <a:ext cx="2381964" cy="60753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 smtClean="0">
                <a:solidFill>
                  <a:srgbClr val="C00000"/>
                </a:solidFill>
              </a:rPr>
              <a:t>Madri</a:t>
            </a:r>
            <a:endParaRPr lang="es-ES_tradnl" sz="3600" b="1" dirty="0">
              <a:solidFill>
                <a:srgbClr val="C00000"/>
              </a:solidFill>
            </a:endParaRPr>
          </a:p>
        </p:txBody>
      </p:sp>
      <p:sp>
        <p:nvSpPr>
          <p:cNvPr id="18" name="CaixaDeTexto 17"/>
          <p:cNvSpPr txBox="1"/>
          <p:nvPr/>
        </p:nvSpPr>
        <p:spPr>
          <a:xfrm>
            <a:off x="0" y="4494217"/>
            <a:ext cx="3096344" cy="60753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 smtClean="0">
                <a:solidFill>
                  <a:srgbClr val="C00000"/>
                </a:solidFill>
              </a:rPr>
              <a:t>Bilbao</a:t>
            </a:r>
            <a:endParaRPr lang="es-ES_tradnl" sz="3600" b="1" dirty="0">
              <a:solidFill>
                <a:srgbClr val="C00000"/>
              </a:solidFill>
            </a:endParaRPr>
          </a:p>
        </p:txBody>
      </p:sp>
      <p:sp>
        <p:nvSpPr>
          <p:cNvPr id="20" name="CaixaDeTexto 19"/>
          <p:cNvSpPr txBox="1"/>
          <p:nvPr/>
        </p:nvSpPr>
        <p:spPr>
          <a:xfrm>
            <a:off x="2611420" y="3851275"/>
            <a:ext cx="4714908" cy="60753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 smtClean="0">
                <a:solidFill>
                  <a:srgbClr val="C00000"/>
                </a:solidFill>
              </a:rPr>
              <a:t>Washington D.C</a:t>
            </a:r>
            <a:endParaRPr lang="es-ES_tradnl" sz="3600" b="1" dirty="0">
              <a:solidFill>
                <a:srgbClr val="C00000"/>
              </a:solidFill>
            </a:endParaRPr>
          </a:p>
        </p:txBody>
      </p:sp>
      <p:sp>
        <p:nvSpPr>
          <p:cNvPr id="21" name="CaixaDeTexto 20"/>
          <p:cNvSpPr txBox="1"/>
          <p:nvPr/>
        </p:nvSpPr>
        <p:spPr>
          <a:xfrm>
            <a:off x="5611816" y="1636697"/>
            <a:ext cx="3096344" cy="60753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 smtClean="0">
                <a:solidFill>
                  <a:srgbClr val="C00000"/>
                </a:solidFill>
              </a:rPr>
              <a:t>Bruxelas</a:t>
            </a:r>
            <a:endParaRPr lang="es-ES_tradnl" sz="3600" b="1" dirty="0">
              <a:solidFill>
                <a:srgbClr val="C00000"/>
              </a:solidFill>
            </a:endParaRPr>
          </a:p>
        </p:txBody>
      </p:sp>
      <p:sp>
        <p:nvSpPr>
          <p:cNvPr id="22" name="CaixaDeTexto 21"/>
          <p:cNvSpPr txBox="1"/>
          <p:nvPr/>
        </p:nvSpPr>
        <p:spPr>
          <a:xfrm>
            <a:off x="7326328" y="4422779"/>
            <a:ext cx="3096344" cy="60753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 smtClean="0">
                <a:solidFill>
                  <a:srgbClr val="C00000"/>
                </a:solidFill>
              </a:rPr>
              <a:t>Roma</a:t>
            </a:r>
            <a:endParaRPr lang="es-ES_tradnl" sz="3600" b="1" dirty="0">
              <a:solidFill>
                <a:srgbClr val="C00000"/>
              </a:solidFill>
            </a:endParaRPr>
          </a:p>
        </p:txBody>
      </p:sp>
      <p:sp>
        <p:nvSpPr>
          <p:cNvPr id="23" name="CaixaDeTexto 22"/>
          <p:cNvSpPr txBox="1"/>
          <p:nvPr/>
        </p:nvSpPr>
        <p:spPr>
          <a:xfrm>
            <a:off x="1968478" y="6708795"/>
            <a:ext cx="3096344" cy="60753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 smtClean="0">
                <a:solidFill>
                  <a:srgbClr val="C00000"/>
                </a:solidFill>
              </a:rPr>
              <a:t>São Paulo</a:t>
            </a:r>
            <a:endParaRPr lang="es-ES_tradnl" sz="3600" b="1" dirty="0">
              <a:solidFill>
                <a:srgbClr val="C00000"/>
              </a:solidFill>
            </a:endParaRPr>
          </a:p>
        </p:txBody>
      </p:sp>
      <p:sp>
        <p:nvSpPr>
          <p:cNvPr id="24" name="CaixaDeTexto 23"/>
          <p:cNvSpPr txBox="1"/>
          <p:nvPr/>
        </p:nvSpPr>
        <p:spPr>
          <a:xfrm>
            <a:off x="5683254" y="6565919"/>
            <a:ext cx="3096344" cy="60753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 err="1" smtClean="0">
                <a:solidFill>
                  <a:srgbClr val="C00000"/>
                </a:solidFill>
              </a:rPr>
              <a:t>Estambul</a:t>
            </a:r>
            <a:endParaRPr lang="es-ES_tradnl" sz="3600" b="1" dirty="0">
              <a:solidFill>
                <a:srgbClr val="C00000"/>
              </a:solidFill>
            </a:endParaRPr>
          </a:p>
        </p:txBody>
      </p:sp>
      <p:sp>
        <p:nvSpPr>
          <p:cNvPr id="25" name="CaixaDeTexto 24"/>
          <p:cNvSpPr txBox="1"/>
          <p:nvPr/>
        </p:nvSpPr>
        <p:spPr>
          <a:xfrm>
            <a:off x="6540510" y="2708267"/>
            <a:ext cx="3096344" cy="60753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 smtClean="0">
                <a:solidFill>
                  <a:srgbClr val="C00000"/>
                </a:solidFill>
              </a:rPr>
              <a:t>Hong Kong</a:t>
            </a:r>
            <a:endParaRPr lang="es-ES_tradnl" sz="3600" b="1" dirty="0">
              <a:solidFill>
                <a:srgbClr val="C00000"/>
              </a:solidFill>
            </a:endParaRPr>
          </a:p>
        </p:txBody>
      </p:sp>
      <p:sp>
        <p:nvSpPr>
          <p:cNvPr id="26" name="CaixaDeTexto 25"/>
          <p:cNvSpPr txBox="1"/>
          <p:nvPr/>
        </p:nvSpPr>
        <p:spPr>
          <a:xfrm>
            <a:off x="182528" y="2994019"/>
            <a:ext cx="3096344" cy="60753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 smtClean="0">
                <a:solidFill>
                  <a:srgbClr val="C00000"/>
                </a:solidFill>
              </a:rPr>
              <a:t>México</a:t>
            </a:r>
            <a:endParaRPr lang="es-ES_tradnl" sz="3600" b="1" dirty="0">
              <a:solidFill>
                <a:srgbClr val="C00000"/>
              </a:solidFill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3111486" y="2565391"/>
            <a:ext cx="3096344" cy="60753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 smtClean="0">
                <a:solidFill>
                  <a:srgbClr val="C00000"/>
                </a:solidFill>
              </a:rPr>
              <a:t>Argel</a:t>
            </a:r>
            <a:endParaRPr lang="es-ES_tradnl" sz="3600" b="1" dirty="0">
              <a:solidFill>
                <a:srgbClr val="C00000"/>
              </a:solidFill>
            </a:endParaRPr>
          </a:p>
        </p:txBody>
      </p:sp>
      <p:sp>
        <p:nvSpPr>
          <p:cNvPr id="16" name="CaixaDeTexto 15"/>
          <p:cNvSpPr txBox="1"/>
          <p:nvPr/>
        </p:nvSpPr>
        <p:spPr>
          <a:xfrm>
            <a:off x="6754824" y="5494349"/>
            <a:ext cx="3096344" cy="60753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 smtClean="0">
                <a:solidFill>
                  <a:srgbClr val="C00000"/>
                </a:solidFill>
              </a:rPr>
              <a:t>Nova </a:t>
            </a:r>
            <a:r>
              <a:rPr lang="pt-BR" sz="3600" b="1" dirty="0" err="1" smtClean="0">
                <a:solidFill>
                  <a:srgbClr val="C00000"/>
                </a:solidFill>
              </a:rPr>
              <a:t>Delhi</a:t>
            </a:r>
            <a:endParaRPr lang="es-ES_tradnl" sz="3600" b="1" dirty="0">
              <a:solidFill>
                <a:srgbClr val="C00000"/>
              </a:solidFill>
            </a:endParaRPr>
          </a:p>
        </p:txBody>
      </p:sp>
      <p:sp>
        <p:nvSpPr>
          <p:cNvPr id="19" name="CaixaDeTexto 18"/>
          <p:cNvSpPr txBox="1"/>
          <p:nvPr/>
        </p:nvSpPr>
        <p:spPr>
          <a:xfrm>
            <a:off x="539718" y="5637225"/>
            <a:ext cx="3096344" cy="60753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 smtClean="0">
                <a:solidFill>
                  <a:srgbClr val="C00000"/>
                </a:solidFill>
              </a:rPr>
              <a:t>Santiago</a:t>
            </a:r>
            <a:endParaRPr lang="es-ES_tradnl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  <p:bldP spid="17" grpId="0" build="allAtOnce"/>
      <p:bldP spid="18" grpId="0" build="allAtOnce"/>
      <p:bldP spid="20" grpId="0" build="allAtOnce"/>
      <p:bldP spid="21" grpId="0" build="allAtOnce"/>
      <p:bldP spid="22" grpId="0" build="allAtOnce"/>
      <p:bldP spid="23" grpId="0" build="allAtOnce"/>
      <p:bldP spid="24" grpId="0" build="allAtOnce"/>
      <p:bldP spid="25" grpId="0" build="allAtOnce"/>
      <p:bldP spid="26" grpId="0" build="allAtOnce"/>
      <p:bldP spid="15" grpId="0" build="allAtOnce"/>
      <p:bldP spid="16" grpId="0" build="allAtOnce"/>
      <p:bldP spid="19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20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>
          <a:xfrm>
            <a:off x="503238" y="58738"/>
            <a:ext cx="9067800" cy="1169987"/>
          </a:xfrm>
          <a:ln/>
        </p:spPr>
        <p:txBody>
          <a:bodyPr tIns="30240"/>
          <a:lstStyle/>
          <a:p>
            <a:pPr algn="l">
              <a:lnSpc>
                <a:spcPct val="94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000" b="1" dirty="0" smtClean="0">
                <a:solidFill>
                  <a:srgbClr val="FFFFFF"/>
                </a:solidFill>
                <a:latin typeface="Verdana" pitchFamily="32" charset="0"/>
              </a:rPr>
              <a:t>VLT </a:t>
            </a:r>
            <a:r>
              <a:rPr lang="pt-BR" sz="3600" b="1" dirty="0" smtClean="0">
                <a:solidFill>
                  <a:srgbClr val="FFFFFF"/>
                </a:solidFill>
                <a:latin typeface="Verdana" pitchFamily="32" charset="0"/>
              </a:rPr>
              <a:t>(Veículo Leve sobre Trilhos)</a:t>
            </a:r>
            <a:endParaRPr lang="pt-BR" sz="3600" b="1" dirty="0">
              <a:solidFill>
                <a:srgbClr val="FFFFFF"/>
              </a:solidFill>
              <a:latin typeface="Verdana" pitchFamily="32" charset="0"/>
            </a:endParaRPr>
          </a:p>
        </p:txBody>
      </p:sp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30" name="Rectangle 4"/>
          <p:cNvSpPr txBox="1">
            <a:spLocks noChangeArrowheads="1"/>
          </p:cNvSpPr>
          <p:nvPr/>
        </p:nvSpPr>
        <p:spPr bwMode="auto">
          <a:xfrm>
            <a:off x="6111882" y="6851671"/>
            <a:ext cx="2571768" cy="50006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1224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49263" rtl="0" eaLnBrk="1" fontAlgn="base" latinLnBrk="0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pt-BR" sz="1600" b="1" kern="0" dirty="0" smtClean="0">
                <a:solidFill>
                  <a:srgbClr val="666666"/>
                </a:solidFill>
                <a:latin typeface="Tahoma" pitchFamily="32" charset="0"/>
                <a:ea typeface="+mn-ea"/>
              </a:rPr>
              <a:t>Espanha</a:t>
            </a:r>
            <a:endParaRPr kumimoji="0" lang="pt-BR" sz="1600" b="1" i="0" u="none" strike="noStrike" kern="0" cap="none" spc="0" normalizeH="0" baseline="0" noProof="0" dirty="0" smtClean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Tahoma" pitchFamily="32" charset="0"/>
              <a:ea typeface="+mn-ea"/>
              <a:cs typeface="+mn-cs"/>
            </a:endParaRPr>
          </a:p>
          <a:p>
            <a:pPr marL="0" marR="0" lvl="0" indent="0" algn="ctr" defTabSz="449263" rtl="0" eaLnBrk="1" fontAlgn="base" latinLnBrk="0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pt-BR" sz="1600" b="1" kern="0" dirty="0" smtClean="0">
                <a:solidFill>
                  <a:srgbClr val="666666"/>
                </a:solidFill>
                <a:latin typeface="Tahoma" pitchFamily="32" charset="0"/>
                <a:ea typeface="+mn-ea"/>
              </a:rPr>
              <a:t>DIESEL / Regionais FEVE</a:t>
            </a:r>
            <a:endParaRPr kumimoji="0" lang="pt-BR" sz="1600" b="1" i="0" u="none" strike="noStrike" kern="0" cap="none" spc="0" normalizeH="0" baseline="0" noProof="0" dirty="0" smtClean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Tahoma" pitchFamily="32" charset="0"/>
              <a:ea typeface="+mn-ea"/>
              <a:cs typeface="+mn-cs"/>
            </a:endParaRPr>
          </a:p>
        </p:txBody>
      </p:sp>
      <p:sp>
        <p:nvSpPr>
          <p:cNvPr id="16" name="Rectangle 4"/>
          <p:cNvSpPr txBox="1">
            <a:spLocks noChangeArrowheads="1"/>
          </p:cNvSpPr>
          <p:nvPr/>
        </p:nvSpPr>
        <p:spPr bwMode="auto">
          <a:xfrm>
            <a:off x="5540378" y="4208465"/>
            <a:ext cx="3571900" cy="50006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1224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49263" rtl="0" eaLnBrk="1" fontAlgn="base" latinLnBrk="0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pt-BR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Tahoma" pitchFamily="32" charset="0"/>
                <a:ea typeface="+mn-ea"/>
                <a:cs typeface="+mn-cs"/>
              </a:rPr>
              <a:t>Espanha</a:t>
            </a:r>
          </a:p>
          <a:p>
            <a:pPr marL="0" marR="0" lvl="0" indent="0" algn="ctr" defTabSz="449263" rtl="0" eaLnBrk="1" fontAlgn="base" latinLnBrk="0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pt-BR" sz="1600" b="1" kern="0" noProof="0" dirty="0" smtClean="0">
                <a:solidFill>
                  <a:srgbClr val="666666"/>
                </a:solidFill>
                <a:latin typeface="Tahoma" pitchFamily="32" charset="0"/>
                <a:ea typeface="+mn-ea"/>
              </a:rPr>
              <a:t>Sevilha</a:t>
            </a:r>
            <a:endParaRPr kumimoji="0" lang="pt-BR" sz="1600" b="1" i="0" u="none" strike="noStrike" kern="0" cap="none" spc="0" normalizeH="0" baseline="0" noProof="0" dirty="0" smtClean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Tahoma" pitchFamily="32" charset="0"/>
              <a:ea typeface="+mn-ea"/>
              <a:cs typeface="+mn-cs"/>
            </a:endParaRPr>
          </a:p>
        </p:txBody>
      </p:sp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1825602" y="6780233"/>
            <a:ext cx="2500330" cy="50006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1224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49263" rtl="0" eaLnBrk="1" fontAlgn="base" latinLnBrk="0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pt-BR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Tahoma" pitchFamily="32" charset="0"/>
                <a:ea typeface="+mn-ea"/>
                <a:cs typeface="+mn-cs"/>
              </a:rPr>
              <a:t>Escócia</a:t>
            </a:r>
          </a:p>
          <a:p>
            <a:pPr marL="0" marR="0" lvl="0" indent="0" algn="ctr" defTabSz="449263" rtl="0" eaLnBrk="1" fontAlgn="base" latinLnBrk="0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pt-BR" sz="1600" b="1" kern="0" noProof="0" dirty="0" smtClean="0">
                <a:solidFill>
                  <a:srgbClr val="666666"/>
                </a:solidFill>
                <a:latin typeface="Tahoma" pitchFamily="32" charset="0"/>
                <a:ea typeface="+mn-ea"/>
              </a:rPr>
              <a:t>Edimburgo</a:t>
            </a:r>
            <a:endParaRPr kumimoji="0" lang="pt-BR" sz="1600" b="1" i="0" u="none" strike="noStrike" kern="0" cap="none" spc="0" normalizeH="0" baseline="0" noProof="0" dirty="0" smtClean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Tahoma" pitchFamily="32" charset="0"/>
              <a:ea typeface="+mn-ea"/>
              <a:cs typeface="+mn-cs"/>
            </a:endParaRPr>
          </a:p>
        </p:txBody>
      </p:sp>
      <p:sp>
        <p:nvSpPr>
          <p:cNvPr id="19" name="Rectangle 4"/>
          <p:cNvSpPr txBox="1">
            <a:spLocks noChangeArrowheads="1"/>
          </p:cNvSpPr>
          <p:nvPr/>
        </p:nvSpPr>
        <p:spPr bwMode="auto">
          <a:xfrm>
            <a:off x="1039784" y="4065589"/>
            <a:ext cx="3571900" cy="50006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1224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49263" rtl="0" eaLnBrk="1" fontAlgn="base" latinLnBrk="0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pt-BR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Tahoma" pitchFamily="32" charset="0"/>
                <a:ea typeface="+mn-ea"/>
                <a:cs typeface="+mn-cs"/>
              </a:rPr>
              <a:t>Turquia</a:t>
            </a:r>
          </a:p>
          <a:p>
            <a:pPr marL="0" marR="0" lvl="0" indent="0" algn="ctr" defTabSz="449263" rtl="0" eaLnBrk="1" fontAlgn="base" latinLnBrk="0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pt-BR" sz="1600" b="1" kern="0" noProof="0" dirty="0" smtClean="0">
                <a:solidFill>
                  <a:srgbClr val="666666"/>
                </a:solidFill>
                <a:latin typeface="Tahoma" pitchFamily="32" charset="0"/>
                <a:ea typeface="+mn-ea"/>
              </a:rPr>
              <a:t>Antalya</a:t>
            </a:r>
            <a:endParaRPr kumimoji="0" lang="pt-BR" sz="1600" b="1" i="0" u="none" strike="noStrike" kern="0" cap="none" spc="0" normalizeH="0" baseline="0" noProof="0" dirty="0" smtClean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Tahoma" pitchFamily="32" charset="0"/>
              <a:ea typeface="+mn-ea"/>
              <a:cs typeface="+mn-cs"/>
            </a:endParaRPr>
          </a:p>
        </p:txBody>
      </p:sp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468940" y="1636697"/>
            <a:ext cx="3643338" cy="2492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9635" name="Picture 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493510" y="4708531"/>
            <a:ext cx="3175450" cy="20492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9873" name="Picture 1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039784" y="1565178"/>
            <a:ext cx="3642418" cy="24289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7825" name="Picture 1">
            <a:hlinkClick r:id="rId8" action="ppaction://hlinkfile"/>
          </p:cNvPr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040444" y="4779969"/>
            <a:ext cx="2714644" cy="20685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20000"/>
            <a:lum/>
          </a:blip>
          <a:srcRect/>
          <a:stretch>
            <a:fillRect t="15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>
          <a:xfrm>
            <a:off x="503238" y="58738"/>
            <a:ext cx="9067800" cy="1169987"/>
          </a:xfrm>
          <a:ln/>
        </p:spPr>
        <p:txBody>
          <a:bodyPr tIns="30240"/>
          <a:lstStyle/>
          <a:p>
            <a:pPr algn="l">
              <a:lnSpc>
                <a:spcPct val="94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000" b="1" dirty="0" smtClean="0">
                <a:solidFill>
                  <a:srgbClr val="FFFFFF"/>
                </a:solidFill>
                <a:latin typeface="Verdana" pitchFamily="32" charset="0"/>
              </a:rPr>
              <a:t>Locomotivas</a:t>
            </a:r>
            <a:endParaRPr lang="pt-BR" sz="3600" b="1" dirty="0">
              <a:solidFill>
                <a:srgbClr val="FFFFFF"/>
              </a:solidFill>
              <a:latin typeface="Verdana" pitchFamily="32" charset="0"/>
            </a:endParaRPr>
          </a:p>
        </p:txBody>
      </p:sp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30" name="Rectangle 4"/>
          <p:cNvSpPr txBox="1">
            <a:spLocks noChangeArrowheads="1"/>
          </p:cNvSpPr>
          <p:nvPr/>
        </p:nvSpPr>
        <p:spPr bwMode="auto">
          <a:xfrm>
            <a:off x="6040444" y="6708795"/>
            <a:ext cx="2571768" cy="50006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1224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49263" rtl="0" eaLnBrk="1" fontAlgn="base" latinLnBrk="0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pt-BR" sz="1600" b="1" kern="0" dirty="0" smtClean="0">
                <a:solidFill>
                  <a:srgbClr val="666666"/>
                </a:solidFill>
                <a:latin typeface="Tahoma" pitchFamily="32" charset="0"/>
                <a:ea typeface="+mn-ea"/>
              </a:rPr>
              <a:t>Espanha</a:t>
            </a:r>
            <a:endParaRPr kumimoji="0" lang="pt-BR" sz="1600" b="1" i="0" u="none" strike="noStrike" kern="0" cap="none" spc="0" normalizeH="0" baseline="0" noProof="0" dirty="0" smtClean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Tahoma" pitchFamily="32" charset="0"/>
              <a:ea typeface="+mn-ea"/>
              <a:cs typeface="+mn-cs"/>
            </a:endParaRPr>
          </a:p>
          <a:p>
            <a:pPr marL="0" marR="0" lvl="0" indent="0" algn="ctr" defTabSz="449263" rtl="0" eaLnBrk="1" fontAlgn="base" latinLnBrk="0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pt-BR" sz="1600" b="1" kern="0" dirty="0" smtClean="0">
                <a:solidFill>
                  <a:srgbClr val="666666"/>
                </a:solidFill>
                <a:latin typeface="Tahoma" pitchFamily="32" charset="0"/>
                <a:ea typeface="+mn-ea"/>
              </a:rPr>
              <a:t>BB 200 – 200km/h</a:t>
            </a:r>
            <a:endParaRPr kumimoji="0" lang="pt-BR" sz="1600" b="1" i="0" u="none" strike="noStrike" kern="0" cap="none" spc="0" normalizeH="0" baseline="0" noProof="0" dirty="0" smtClean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Tahoma" pitchFamily="32" charset="0"/>
              <a:ea typeface="+mn-ea"/>
              <a:cs typeface="+mn-cs"/>
            </a:endParaRPr>
          </a:p>
        </p:txBody>
      </p:sp>
      <p:sp>
        <p:nvSpPr>
          <p:cNvPr id="19" name="Rectangle 4"/>
          <p:cNvSpPr txBox="1">
            <a:spLocks noChangeArrowheads="1"/>
          </p:cNvSpPr>
          <p:nvPr/>
        </p:nvSpPr>
        <p:spPr bwMode="auto">
          <a:xfrm>
            <a:off x="896908" y="4994283"/>
            <a:ext cx="3571900" cy="50006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1224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49263" rtl="0" eaLnBrk="1" fontAlgn="base" latinLnBrk="0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pt-BR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Tahoma" pitchFamily="32" charset="0"/>
                <a:ea typeface="+mn-ea"/>
                <a:cs typeface="+mn-cs"/>
              </a:rPr>
              <a:t>Espanha</a:t>
            </a:r>
          </a:p>
          <a:p>
            <a:pPr marL="0" marR="0" lvl="0" indent="0" algn="ctr" defTabSz="449263" rtl="0" eaLnBrk="1" fontAlgn="base" latinLnBrk="0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pt-BR" sz="1600" b="1" kern="0" dirty="0" smtClean="0">
                <a:solidFill>
                  <a:srgbClr val="666666"/>
                </a:solidFill>
                <a:latin typeface="Tahoma" pitchFamily="32" charset="0"/>
                <a:ea typeface="+mn-ea"/>
              </a:rPr>
              <a:t>Híbrida Bitrac 3600</a:t>
            </a:r>
            <a:endParaRPr kumimoji="0" lang="pt-BR" sz="1600" b="1" i="0" u="none" strike="noStrike" kern="0" cap="none" spc="0" normalizeH="0" baseline="0" noProof="0" dirty="0" smtClean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Tahoma" pitchFamily="32" charset="0"/>
              <a:ea typeface="+mn-ea"/>
              <a:cs typeface="+mn-cs"/>
            </a:endParaRPr>
          </a:p>
        </p:txBody>
      </p:sp>
      <p:pic>
        <p:nvPicPr>
          <p:cNvPr id="70659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511802" y="4104007"/>
            <a:ext cx="3571900" cy="25275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CaixaDeTexto 16"/>
          <p:cNvSpPr txBox="1"/>
          <p:nvPr/>
        </p:nvSpPr>
        <p:spPr>
          <a:xfrm>
            <a:off x="5397502" y="1708135"/>
            <a:ext cx="4500594" cy="1466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b="1" dirty="0" smtClean="0">
                <a:solidFill>
                  <a:schemeClr val="tx1"/>
                </a:solidFill>
              </a:rPr>
              <a:t>Principais Características</a:t>
            </a:r>
          </a:p>
          <a:p>
            <a:endParaRPr lang="pt-BR" sz="1600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pt-BR" sz="1600" dirty="0" smtClean="0">
                <a:solidFill>
                  <a:schemeClr val="tx1"/>
                </a:solidFill>
              </a:rPr>
              <a:t> </a:t>
            </a:r>
            <a:r>
              <a:rPr lang="pt-BR" sz="1600" dirty="0" smtClean="0">
                <a:solidFill>
                  <a:schemeClr val="tx1"/>
                </a:solidFill>
                <a:latin typeface="Calibri" pitchFamily="34" charset="0"/>
              </a:rPr>
              <a:t>Locomotivas Elétricas e Diesel-Elétricas</a:t>
            </a:r>
          </a:p>
          <a:p>
            <a:pPr>
              <a:buFont typeface="Arial" pitchFamily="34" charset="0"/>
              <a:buChar char="•"/>
            </a:pPr>
            <a:r>
              <a:rPr lang="pt-BR" sz="1600" dirty="0" smtClean="0">
                <a:solidFill>
                  <a:schemeClr val="tx1"/>
                </a:solidFill>
                <a:latin typeface="Calibri" pitchFamily="34" charset="0"/>
              </a:rPr>
              <a:t> Velocidade de 80 a 200 km/h</a:t>
            </a:r>
          </a:p>
          <a:p>
            <a:pPr>
              <a:buFont typeface="Arial" pitchFamily="34" charset="0"/>
              <a:buChar char="•"/>
            </a:pPr>
            <a:r>
              <a:rPr lang="pt-BR" sz="1600" dirty="0" smtClean="0">
                <a:solidFill>
                  <a:schemeClr val="tx1"/>
                </a:solidFill>
                <a:latin typeface="Calibri" pitchFamily="34" charset="0"/>
              </a:rPr>
              <a:t> Motores de 1.800 kW</a:t>
            </a:r>
          </a:p>
          <a:p>
            <a:pPr>
              <a:buFont typeface="Arial" pitchFamily="34" charset="0"/>
              <a:buChar char="•"/>
            </a:pPr>
            <a:r>
              <a:rPr lang="pt-BR" sz="1600" dirty="0" smtClean="0">
                <a:solidFill>
                  <a:schemeClr val="tx1"/>
                </a:solidFill>
                <a:latin typeface="Calibri" pitchFamily="34" charset="0"/>
              </a:rPr>
              <a:t> Alimentação 3.000 Vcc</a:t>
            </a: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96842" y="1851011"/>
            <a:ext cx="4651118" cy="30384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 dirty="0"/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03238" y="57150"/>
            <a:ext cx="9070975" cy="1171575"/>
          </a:xfrm>
          <a:ln/>
        </p:spPr>
        <p:txBody>
          <a:bodyPr tIns="72144"/>
          <a:lstStyle/>
          <a:p>
            <a:pPr algn="l">
              <a:lnSpc>
                <a:spcPct val="94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b="1" dirty="0" smtClean="0">
                <a:solidFill>
                  <a:srgbClr val="FFFFFF"/>
                </a:solidFill>
                <a:latin typeface="Verdana" pitchFamily="32" charset="0"/>
              </a:rPr>
              <a:t>Principais Fornecedores</a:t>
            </a:r>
            <a:endParaRPr lang="pt-BR" b="1" dirty="0">
              <a:solidFill>
                <a:srgbClr val="FFFFFF"/>
              </a:solidFill>
              <a:latin typeface="Verdana" pitchFamily="32" charset="0"/>
            </a:endParaRP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5425" y="7019925"/>
            <a:ext cx="854075" cy="360363"/>
          </a:xfrm>
          <a:prstGeom prst="rect">
            <a:avLst/>
          </a:prstGeom>
          <a:noFill/>
          <a:ln w="36000">
            <a:noFill/>
            <a:round/>
            <a:headEnd/>
            <a:tailEnd/>
          </a:ln>
          <a:effectLst/>
        </p:spPr>
      </p:pic>
      <p:pic>
        <p:nvPicPr>
          <p:cNvPr id="125957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9718" y="1922449"/>
            <a:ext cx="2107042" cy="641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62" name="Picture 10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826262" y="3208333"/>
            <a:ext cx="2757928" cy="679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63" name="Picture 11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39718" y="3240513"/>
            <a:ext cx="2394504" cy="539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64" name="Picture 1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68280" y="3922713"/>
            <a:ext cx="2384157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65" name="Picture 13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326328" y="4351341"/>
            <a:ext cx="2544040" cy="987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66" name="Picture 14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611552" y="5280035"/>
            <a:ext cx="642942" cy="959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68" name="Picture 16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719832" y="5580037"/>
            <a:ext cx="2088232" cy="568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69" name="Picture 17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4897436" y="5422911"/>
            <a:ext cx="2343435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72" name="Picture 20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1539850" y="6708795"/>
            <a:ext cx="2592288" cy="593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75" name="Picture 23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4897436" y="1922449"/>
            <a:ext cx="2090242" cy="592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29" name="Picture 1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4754560" y="6580921"/>
            <a:ext cx="2370415" cy="49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183188" y="4279903"/>
            <a:ext cx="1357322" cy="533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0530" name="Picture 2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7683518" y="5387975"/>
            <a:ext cx="2171700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0531" name="Picture 3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3397238" y="3922713"/>
            <a:ext cx="1218058" cy="8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0532" name="Picture 4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7397766" y="1708135"/>
            <a:ext cx="2143140" cy="87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0533" name="Picture 5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3040048" y="1493821"/>
            <a:ext cx="1571636" cy="1541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5974" name="Picture 22"/>
          <p:cNvPicPr>
            <a:picLocks noChangeAspect="1" noChangeArrowheads="1"/>
          </p:cNvPicPr>
          <p:nvPr/>
        </p:nvPicPr>
        <p:blipFill>
          <a:blip r:embed="rId20" cstate="email"/>
          <a:srcRect/>
          <a:stretch>
            <a:fillRect/>
          </a:stretch>
        </p:blipFill>
        <p:spPr bwMode="auto">
          <a:xfrm>
            <a:off x="3897304" y="2779705"/>
            <a:ext cx="2263108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11750" y="1565259"/>
            <a:ext cx="4167035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 dirty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title"/>
          </p:nvPr>
        </p:nvSpPr>
        <p:spPr>
          <a:xfrm>
            <a:off x="503238" y="57150"/>
            <a:ext cx="9070975" cy="1171575"/>
          </a:xfrm>
          <a:ln/>
        </p:spPr>
        <p:txBody>
          <a:bodyPr tIns="72144"/>
          <a:lstStyle/>
          <a:p>
            <a:pPr algn="l">
              <a:lnSpc>
                <a:spcPct val="94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b="1" dirty="0">
                <a:solidFill>
                  <a:srgbClr val="FFFFFF"/>
                </a:solidFill>
                <a:latin typeface="Verdana" pitchFamily="32" charset="0"/>
              </a:rPr>
              <a:t>Projeto e Fabricação</a:t>
            </a: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25425" y="7019925"/>
            <a:ext cx="854075" cy="360363"/>
          </a:xfrm>
          <a:prstGeom prst="rect">
            <a:avLst/>
          </a:prstGeom>
          <a:noFill/>
          <a:ln w="36000">
            <a:noFill/>
            <a:round/>
            <a:headEnd/>
            <a:tailEnd/>
          </a:ln>
          <a:effectLst/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54032" y="1636697"/>
            <a:ext cx="3060700" cy="2700337"/>
          </a:xfrm>
          <a:prstGeom prst="rect">
            <a:avLst/>
          </a:prstGeom>
          <a:noFill/>
          <a:ln w="36000">
            <a:noFill/>
            <a:round/>
            <a:headEnd/>
            <a:tailEnd/>
          </a:ln>
          <a:effectLst/>
        </p:spPr>
      </p:pic>
      <p:graphicFrame>
        <p:nvGraphicFramePr>
          <p:cNvPr id="15366" name="Object 6"/>
          <p:cNvGraphicFramePr>
            <a:graphicFrameLocks noChangeAspect="1"/>
          </p:cNvGraphicFramePr>
          <p:nvPr/>
        </p:nvGraphicFramePr>
        <p:xfrm>
          <a:off x="5754692" y="5005762"/>
          <a:ext cx="3214710" cy="2411033"/>
        </p:xfrm>
        <a:graphic>
          <a:graphicData uri="http://schemas.openxmlformats.org/presentationml/2006/ole">
            <p:oleObj spid="_x0000_s71683" r:id="rId7" imgW="6304680" imgH="4715280" progId="PBrush">
              <p:embed/>
            </p:oleObj>
          </a:graphicData>
        </a:graphic>
      </p:graphicFrame>
      <p:pic>
        <p:nvPicPr>
          <p:cNvPr id="10" name="Picture 4" descr="conjunto bogie motor 1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6842" y="4565655"/>
            <a:ext cx="4104456" cy="2703898"/>
          </a:xfrm>
          <a:prstGeom prst="rect">
            <a:avLst/>
          </a:prstGeom>
          <a:noFill/>
        </p:spPr>
      </p:pic>
      <p:pic>
        <p:nvPicPr>
          <p:cNvPr id="71684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51864" y="4922845"/>
            <a:ext cx="3831852" cy="2565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5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16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96908" y="2065325"/>
            <a:ext cx="3286148" cy="25225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 dirty="0"/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03238" y="57150"/>
            <a:ext cx="9070975" cy="1171575"/>
          </a:xfrm>
          <a:ln/>
        </p:spPr>
        <p:txBody>
          <a:bodyPr tIns="72144"/>
          <a:lstStyle/>
          <a:p>
            <a:pPr algn="l">
              <a:lnSpc>
                <a:spcPct val="94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b="1" dirty="0">
                <a:solidFill>
                  <a:srgbClr val="FFFFFF"/>
                </a:solidFill>
                <a:latin typeface="Verdana" pitchFamily="32" charset="0"/>
              </a:rPr>
              <a:t>Centro de Design </a:t>
            </a: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5425" y="7019925"/>
            <a:ext cx="854075" cy="360363"/>
          </a:xfrm>
          <a:prstGeom prst="rect">
            <a:avLst/>
          </a:prstGeom>
          <a:noFill/>
          <a:ln w="36000">
            <a:noFill/>
            <a:round/>
            <a:headEnd/>
            <a:tailEnd/>
          </a:ln>
          <a:effectLst/>
        </p:spPr>
      </p:pic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968346" y="1493821"/>
            <a:ext cx="3240088" cy="430212"/>
          </a:xfrm>
          <a:prstGeom prst="rect">
            <a:avLst/>
          </a:prstGeom>
          <a:noFill/>
          <a:ln w="36000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2400" b="1" dirty="0">
                <a:solidFill>
                  <a:srgbClr val="B84700"/>
                </a:solidFill>
              </a:rPr>
              <a:t>Interiores</a:t>
            </a: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5754692" y="1439863"/>
            <a:ext cx="3240088" cy="430212"/>
          </a:xfrm>
          <a:prstGeom prst="rect">
            <a:avLst/>
          </a:prstGeom>
          <a:noFill/>
          <a:ln w="36000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2400" b="1" dirty="0">
                <a:solidFill>
                  <a:srgbClr val="B84700"/>
                </a:solidFill>
              </a:rPr>
              <a:t>Exteriores</a:t>
            </a:r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897568" y="4851407"/>
            <a:ext cx="3286148" cy="231555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539850" y="4851407"/>
            <a:ext cx="3500462" cy="24771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Picture 98" descr="NIR 2 serie 4000 proposal 6b"/>
          <p:cNvPicPr>
            <a:picLocks noChangeAspect="1" noChangeArrowheads="1"/>
          </p:cNvPicPr>
          <p:nvPr/>
        </p:nvPicPr>
        <p:blipFill>
          <a:blip r:embed="rId7" cstate="print"/>
          <a:srcRect r="9601" b="11621"/>
          <a:stretch>
            <a:fillRect/>
          </a:stretch>
        </p:blipFill>
        <p:spPr bwMode="auto">
          <a:xfrm>
            <a:off x="4929718" y="2208201"/>
            <a:ext cx="4896940" cy="20717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20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69850"/>
            <a:ext cx="9067800" cy="1169988"/>
          </a:xfrm>
          <a:ln/>
        </p:spPr>
        <p:txBody>
          <a:bodyPr tIns="30240"/>
          <a:lstStyle/>
          <a:p>
            <a:pPr algn="l">
              <a:lnSpc>
                <a:spcPct val="94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000" b="1" dirty="0" smtClean="0">
                <a:solidFill>
                  <a:srgbClr val="FFFFFF"/>
                </a:solidFill>
                <a:latin typeface="Verdana" pitchFamily="32" charset="0"/>
              </a:rPr>
              <a:t>Aplicações</a:t>
            </a:r>
            <a:endParaRPr lang="pt-BR" sz="4000" b="1" dirty="0">
              <a:solidFill>
                <a:srgbClr val="FFFFFF"/>
              </a:solidFill>
              <a:latin typeface="Verdana" pitchFamily="32" charset="0"/>
            </a:endParaRPr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 flipV="1">
            <a:off x="612775" y="1463675"/>
            <a:ext cx="1588" cy="5422900"/>
          </a:xfrm>
          <a:prstGeom prst="line">
            <a:avLst/>
          </a:prstGeom>
          <a:noFill/>
          <a:ln w="36000">
            <a:solidFill>
              <a:srgbClr val="C5000B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_tradnl" dirty="0"/>
          </a:p>
        </p:txBody>
      </p:sp>
      <p:sp>
        <p:nvSpPr>
          <p:cNvPr id="8197" name="Line 5"/>
          <p:cNvSpPr>
            <a:spLocks noChangeShapeType="1"/>
          </p:cNvSpPr>
          <p:nvPr/>
        </p:nvSpPr>
        <p:spPr bwMode="auto">
          <a:xfrm>
            <a:off x="503238" y="6732588"/>
            <a:ext cx="8820150" cy="1587"/>
          </a:xfrm>
          <a:prstGeom prst="line">
            <a:avLst/>
          </a:prstGeom>
          <a:noFill/>
          <a:ln w="36000">
            <a:solidFill>
              <a:srgbClr val="C5000B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_tradnl" dirty="0"/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720725" y="1260475"/>
            <a:ext cx="2519363" cy="3603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000" tIns="63000" rIns="108000" bIns="63000"/>
          <a:lstStyle/>
          <a:p>
            <a:pPr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1600" b="1" i="1" dirty="0">
                <a:solidFill>
                  <a:srgbClr val="6666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2" charset="0"/>
              </a:rPr>
              <a:t>Distância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8280400" y="6227763"/>
            <a:ext cx="1619250" cy="3603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000" tIns="63000" rIns="108000" bIns="63000"/>
          <a:lstStyle/>
          <a:p>
            <a:pPr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1600" b="1" i="1" dirty="0">
                <a:solidFill>
                  <a:srgbClr val="6666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2" charset="0"/>
              </a:rPr>
              <a:t>Velocidade</a:t>
            </a:r>
          </a:p>
        </p:txBody>
      </p:sp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00782" y="5580063"/>
            <a:ext cx="1619250" cy="1079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1043533" y="5256213"/>
            <a:ext cx="1260475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000" tIns="63000" rIns="108000" bIns="63000"/>
          <a:lstStyle/>
          <a:p>
            <a:pPr algn="ctr"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b="1" dirty="0">
                <a:solidFill>
                  <a:srgbClr val="4C4C4C"/>
                </a:solidFill>
                <a:latin typeface="Tahoma" pitchFamily="32" charset="0"/>
              </a:rPr>
              <a:t>VLT</a:t>
            </a:r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2952080" y="5292005"/>
            <a:ext cx="1260475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000" tIns="63000" rIns="108000" bIns="63000"/>
          <a:lstStyle/>
          <a:p>
            <a:pPr algn="ctr"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b="1" dirty="0">
                <a:solidFill>
                  <a:srgbClr val="4C4C4C"/>
                </a:solidFill>
                <a:latin typeface="Tahoma" pitchFamily="32" charset="0"/>
              </a:rPr>
              <a:t>Metrô</a:t>
            </a:r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5400675" y="3060700"/>
            <a:ext cx="1260475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000" tIns="63000" rIns="108000" bIns="63000"/>
          <a:lstStyle/>
          <a:p>
            <a:pPr algn="ctr"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b="1" dirty="0">
                <a:solidFill>
                  <a:srgbClr val="4C4C4C"/>
                </a:solidFill>
                <a:latin typeface="Tahoma" pitchFamily="32" charset="0"/>
              </a:rPr>
              <a:t>Regionais</a:t>
            </a:r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3111486" y="1779573"/>
            <a:ext cx="1619250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000" tIns="63000" rIns="108000" bIns="63000"/>
          <a:lstStyle/>
          <a:p>
            <a:pPr algn="ctr"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b="1" dirty="0">
                <a:solidFill>
                  <a:srgbClr val="4C4C4C"/>
                </a:solidFill>
                <a:latin typeface="Tahoma" pitchFamily="32" charset="0"/>
              </a:rPr>
              <a:t>Locomotivas</a:t>
            </a:r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3168079" y="3635821"/>
            <a:ext cx="1800225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000" tIns="63000" rIns="108000" bIns="63000"/>
          <a:lstStyle/>
          <a:p>
            <a:pPr algn="ctr"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b="1" dirty="0" smtClean="0">
                <a:solidFill>
                  <a:srgbClr val="4C4C4C"/>
                </a:solidFill>
                <a:latin typeface="Tahoma" pitchFamily="32" charset="0"/>
              </a:rPr>
              <a:t>Cercanias</a:t>
            </a:r>
            <a:endParaRPr lang="pt-BR" b="1" dirty="0">
              <a:solidFill>
                <a:srgbClr val="4C4C4C"/>
              </a:solidFill>
              <a:latin typeface="Tahoma" pitchFamily="32" charset="0"/>
            </a:endParaRPr>
          </a:p>
        </p:txBody>
      </p:sp>
      <p:sp>
        <p:nvSpPr>
          <p:cNvPr id="8210" name="Text Box 18"/>
          <p:cNvSpPr txBox="1">
            <a:spLocks noChangeArrowheads="1"/>
          </p:cNvSpPr>
          <p:nvPr/>
        </p:nvSpPr>
        <p:spPr bwMode="auto">
          <a:xfrm>
            <a:off x="7091363" y="2447925"/>
            <a:ext cx="1979612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000" tIns="63000" rIns="108000" bIns="63000"/>
          <a:lstStyle/>
          <a:p>
            <a:pPr algn="ctr"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b="1" dirty="0">
                <a:solidFill>
                  <a:srgbClr val="4C4C4C"/>
                </a:solidFill>
                <a:latin typeface="Tahoma" pitchFamily="32" charset="0"/>
              </a:rPr>
              <a:t>Alta Velocidade</a:t>
            </a:r>
          </a:p>
        </p:txBody>
      </p:sp>
      <p:sp>
        <p:nvSpPr>
          <p:cNvPr id="8211" name="Line 19"/>
          <p:cNvSpPr>
            <a:spLocks noChangeShapeType="1"/>
          </p:cNvSpPr>
          <p:nvPr/>
        </p:nvSpPr>
        <p:spPr bwMode="auto">
          <a:xfrm flipV="1">
            <a:off x="576263" y="1355725"/>
            <a:ext cx="1587" cy="5422900"/>
          </a:xfrm>
          <a:prstGeom prst="line">
            <a:avLst/>
          </a:prstGeom>
          <a:noFill/>
          <a:ln w="36000">
            <a:solidFill>
              <a:srgbClr val="FFFF66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_tradnl" dirty="0"/>
          </a:p>
        </p:txBody>
      </p:sp>
      <p:sp>
        <p:nvSpPr>
          <p:cNvPr id="8212" name="Line 20"/>
          <p:cNvSpPr>
            <a:spLocks noChangeShapeType="1"/>
          </p:cNvSpPr>
          <p:nvPr/>
        </p:nvSpPr>
        <p:spPr bwMode="auto">
          <a:xfrm>
            <a:off x="576263" y="6767513"/>
            <a:ext cx="8820150" cy="1587"/>
          </a:xfrm>
          <a:prstGeom prst="line">
            <a:avLst/>
          </a:prstGeom>
          <a:noFill/>
          <a:ln w="36000">
            <a:solidFill>
              <a:srgbClr val="FFFF66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_tradnl" dirty="0"/>
          </a:p>
        </p:txBody>
      </p:sp>
      <p:pic>
        <p:nvPicPr>
          <p:cNvPr id="8217" name="Picture 2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038376" y="2065325"/>
            <a:ext cx="1723495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0" name="Picture 28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169164" y="2822567"/>
            <a:ext cx="1827186" cy="1215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23" name="Picture 31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225256" y="3952429"/>
            <a:ext cx="1657222" cy="1243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5168900" y="3379783"/>
            <a:ext cx="1743129" cy="1233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77" name="Picture 1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2736056" y="5580037"/>
            <a:ext cx="1800200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3230096" y="3939351"/>
            <a:ext cx="1656184" cy="1261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20000"/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47824" y="3131765"/>
            <a:ext cx="9043987" cy="1243012"/>
          </a:xfrm>
        </p:spPr>
        <p:txBody>
          <a:bodyPr/>
          <a:lstStyle/>
          <a:p>
            <a:r>
              <a:rPr lang="pt-BR" sz="6000" b="1" dirty="0" smtClean="0">
                <a:solidFill>
                  <a:srgbClr val="9E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Sistemas Embarcados</a:t>
            </a:r>
            <a:endParaRPr lang="es-ES_tradnl" sz="6000" b="1" dirty="0">
              <a:solidFill>
                <a:srgbClr val="9E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7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1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54362" y="3851275"/>
            <a:ext cx="1125476" cy="79533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126538" y="11113"/>
            <a:ext cx="952500" cy="8191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5127" name="Rectangle 7"/>
          <p:cNvSpPr>
            <a:spLocks noGrp="1" noChangeArrowheads="1"/>
          </p:cNvSpPr>
          <p:nvPr>
            <p:ph type="title"/>
          </p:nvPr>
        </p:nvSpPr>
        <p:spPr>
          <a:xfrm>
            <a:off x="503239" y="103188"/>
            <a:ext cx="8609040" cy="1033443"/>
          </a:xfrm>
          <a:ln/>
        </p:spPr>
        <p:txBody>
          <a:bodyPr tIns="33120"/>
          <a:lstStyle/>
          <a:p>
            <a:pPr algn="l">
              <a:lnSpc>
                <a:spcPct val="94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b="1" dirty="0" smtClean="0">
                <a:solidFill>
                  <a:srgbClr val="B84700"/>
                </a:solidFill>
                <a:latin typeface="Verdana" pitchFamily="32" charset="0"/>
              </a:rPr>
              <a:t>Unidades Industriais</a:t>
            </a:r>
            <a:endParaRPr lang="pt-BR" b="1" dirty="0">
              <a:solidFill>
                <a:srgbClr val="B84700"/>
              </a:solidFill>
              <a:latin typeface="Verdana" pitchFamily="32" charset="0"/>
            </a:endParaRPr>
          </a:p>
        </p:txBody>
      </p:sp>
      <p:pic>
        <p:nvPicPr>
          <p:cNvPr id="14438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8280" y="3422647"/>
            <a:ext cx="1160252" cy="897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4387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82660" y="5017143"/>
            <a:ext cx="1214436" cy="939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4388" name="Picture 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54494" y="6280167"/>
            <a:ext cx="1143008" cy="883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4389" name="Picture 5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397502" y="3851275"/>
            <a:ext cx="1143008" cy="883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1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25998" y="1493821"/>
            <a:ext cx="1214436" cy="858201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44390" name="Picture 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5404" y="3327395"/>
            <a:ext cx="428620" cy="285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4391" name="Picture 7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968346" y="4899127"/>
            <a:ext cx="405235" cy="270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4392" name="Picture 8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111750" y="6065853"/>
            <a:ext cx="447675" cy="310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4393" name="Picture 9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540246" y="1208069"/>
            <a:ext cx="448245" cy="296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1" name="Conector reto 30"/>
          <p:cNvCxnSpPr/>
          <p:nvPr/>
        </p:nvCxnSpPr>
        <p:spPr bwMode="auto">
          <a:xfrm>
            <a:off x="3397238" y="5708663"/>
            <a:ext cx="785818" cy="714380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3" name="Conector reto 32"/>
          <p:cNvCxnSpPr/>
          <p:nvPr/>
        </p:nvCxnSpPr>
        <p:spPr bwMode="auto">
          <a:xfrm>
            <a:off x="2468544" y="5494349"/>
            <a:ext cx="571504" cy="285752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4" name="Conector reto 33"/>
          <p:cNvCxnSpPr/>
          <p:nvPr/>
        </p:nvCxnSpPr>
        <p:spPr bwMode="auto">
          <a:xfrm>
            <a:off x="1682726" y="3922713"/>
            <a:ext cx="500066" cy="357190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6" name="Conector reto 35"/>
          <p:cNvCxnSpPr/>
          <p:nvPr/>
        </p:nvCxnSpPr>
        <p:spPr bwMode="auto">
          <a:xfrm rot="5400000" flipH="1" flipV="1">
            <a:off x="4433089" y="3886994"/>
            <a:ext cx="357190" cy="285752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9" name="Conector reto 38"/>
          <p:cNvCxnSpPr/>
          <p:nvPr/>
        </p:nvCxnSpPr>
        <p:spPr bwMode="auto">
          <a:xfrm rot="5400000" flipH="1" flipV="1">
            <a:off x="4361651" y="2815424"/>
            <a:ext cx="1214446" cy="428628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48" name="Picture 9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3397238" y="2279639"/>
            <a:ext cx="1071570" cy="807249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cxnSp>
        <p:nvCxnSpPr>
          <p:cNvPr id="49" name="Conector reto 48"/>
          <p:cNvCxnSpPr/>
          <p:nvPr/>
        </p:nvCxnSpPr>
        <p:spPr bwMode="auto">
          <a:xfrm rot="16200000" flipH="1">
            <a:off x="4075899" y="3172614"/>
            <a:ext cx="642942" cy="571504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51" name="Picture 14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3111486" y="2189627"/>
            <a:ext cx="402867" cy="26897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dist="50912" dir="2700000" algn="ctr" rotWithShape="0">
              <a:srgbClr val="FF3333"/>
            </a:outerShdw>
          </a:effectLst>
        </p:spPr>
      </p:pic>
      <p:pic>
        <p:nvPicPr>
          <p:cNvPr id="53" name="Picture 14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3182924" y="3708399"/>
            <a:ext cx="396873" cy="264971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dist="50912" dir="2700000" algn="ctr" rotWithShape="0">
              <a:srgbClr val="FF3333"/>
            </a:outerShdw>
          </a:effectLst>
        </p:spPr>
      </p:pic>
      <p:pic>
        <p:nvPicPr>
          <p:cNvPr id="54" name="Picture 12"/>
          <p:cNvPicPr>
            <a:picLocks noChangeAspect="1" noChangeArrowheads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1468412" y="1922449"/>
            <a:ext cx="1071560" cy="82867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55" name="Picture 16"/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1254098" y="1864628"/>
            <a:ext cx="397666" cy="210219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dist="50912" dir="2700000" algn="ctr" rotWithShape="0">
              <a:srgbClr val="FF3333"/>
            </a:outerShdw>
          </a:effectLst>
        </p:spPr>
      </p:pic>
      <p:cxnSp>
        <p:nvCxnSpPr>
          <p:cNvPr id="56" name="Conector reto 55"/>
          <p:cNvCxnSpPr/>
          <p:nvPr/>
        </p:nvCxnSpPr>
        <p:spPr bwMode="auto">
          <a:xfrm rot="16200000" flipH="1">
            <a:off x="1825602" y="3065457"/>
            <a:ext cx="714380" cy="285752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0" name="Picture 11"/>
          <p:cNvPicPr>
            <a:picLocks noChangeAspect="1" noChangeArrowheads="1"/>
          </p:cNvPicPr>
          <p:nvPr/>
        </p:nvPicPr>
        <p:blipFill>
          <a:blip r:embed="rId18" cstate="email"/>
          <a:srcRect/>
          <a:stretch>
            <a:fillRect/>
          </a:stretch>
        </p:blipFill>
        <p:spPr bwMode="auto">
          <a:xfrm>
            <a:off x="6254758" y="2708267"/>
            <a:ext cx="1071570" cy="828681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62" name="Picture 14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7040576" y="2565391"/>
            <a:ext cx="396873" cy="264971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dist="50912" dir="2700000" algn="ctr" rotWithShape="0">
              <a:srgbClr val="FF3333"/>
            </a:outerShdw>
          </a:effectLst>
        </p:spPr>
      </p:pic>
      <p:pic>
        <p:nvPicPr>
          <p:cNvPr id="63" name="Picture 14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6397634" y="3708399"/>
            <a:ext cx="396873" cy="264971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dist="50912" dir="2700000" algn="ctr" rotWithShape="0">
              <a:srgbClr val="FF3333"/>
            </a:outerShdw>
          </a:effectLst>
        </p:spPr>
      </p:pic>
      <p:cxnSp>
        <p:nvCxnSpPr>
          <p:cNvPr id="65" name="Conector reto 64"/>
          <p:cNvCxnSpPr>
            <a:stCxn id="144389" idx="1"/>
          </p:cNvCxnSpPr>
          <p:nvPr/>
        </p:nvCxnSpPr>
        <p:spPr bwMode="auto">
          <a:xfrm rot="10800000">
            <a:off x="4825998" y="3779838"/>
            <a:ext cx="571504" cy="513401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71" name="Conector reto 70"/>
          <p:cNvCxnSpPr/>
          <p:nvPr/>
        </p:nvCxnSpPr>
        <p:spPr bwMode="auto">
          <a:xfrm flipV="1">
            <a:off x="4754560" y="3279771"/>
            <a:ext cx="1428760" cy="500066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44395" name="Picture 11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6611948" y="1565259"/>
            <a:ext cx="1334827" cy="890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9" name="Picture 14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7683518" y="1422383"/>
            <a:ext cx="396873" cy="264971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dist="50912" dir="2700000" algn="ctr" rotWithShape="0">
              <a:srgbClr val="FF3333"/>
            </a:outerShdw>
          </a:effectLst>
        </p:spPr>
      </p:pic>
      <p:cxnSp>
        <p:nvCxnSpPr>
          <p:cNvPr id="80" name="Conector reto 79"/>
          <p:cNvCxnSpPr/>
          <p:nvPr/>
        </p:nvCxnSpPr>
        <p:spPr bwMode="auto">
          <a:xfrm flipV="1">
            <a:off x="4825998" y="2208201"/>
            <a:ext cx="1714512" cy="1500198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86" name="Picture 1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1182660" y="1279507"/>
            <a:ext cx="7929618" cy="5285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500"/>
                                        <p:tgtEl>
                                          <p:spTgt spid="144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5" dur="500"/>
                                        <p:tgtEl>
                                          <p:spTgt spid="14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8" dur="500"/>
                                        <p:tgtEl>
                                          <p:spTgt spid="144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5" dur="500"/>
                                        <p:tgtEl>
                                          <p:spTgt spid="144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8" dur="500"/>
                                        <p:tgtEl>
                                          <p:spTgt spid="144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5" dur="500"/>
                                        <p:tgtEl>
                                          <p:spTgt spid="144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8" dur="500"/>
                                        <p:tgtEl>
                                          <p:spTgt spid="144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272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56" y="5351473"/>
            <a:ext cx="2486044" cy="1714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217" name="AutoShape 1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endParaRPr lang="es-ES_tradnl" dirty="0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69850"/>
            <a:ext cx="9067800" cy="1169988"/>
          </a:xfrm>
          <a:ln/>
        </p:spPr>
        <p:txBody>
          <a:bodyPr tIns="30240"/>
          <a:lstStyle/>
          <a:p>
            <a:pPr algn="l">
              <a:lnSpc>
                <a:spcPct val="94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000" b="1" dirty="0" smtClean="0">
                <a:solidFill>
                  <a:srgbClr val="FFFFFF"/>
                </a:solidFill>
                <a:latin typeface="Verdana" pitchFamily="32" charset="0"/>
              </a:rPr>
              <a:t>Sistemas Embarcados</a:t>
            </a:r>
            <a:endParaRPr lang="pt-BR" sz="4000" b="1" dirty="0">
              <a:solidFill>
                <a:srgbClr val="FFFFFF"/>
              </a:solidFill>
              <a:latin typeface="Verdana" pitchFamily="32" charset="0"/>
            </a:endParaRP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791840" y="1619597"/>
            <a:ext cx="2160588" cy="3159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1600" b="1" dirty="0">
                <a:solidFill>
                  <a:srgbClr val="B84700"/>
                </a:solidFill>
              </a:rPr>
              <a:t>Sistema </a:t>
            </a:r>
            <a:r>
              <a:rPr lang="pt-BR" sz="1600" b="1" dirty="0" smtClean="0">
                <a:solidFill>
                  <a:srgbClr val="B84700"/>
                </a:solidFill>
              </a:rPr>
              <a:t>Sibi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1200" b="1" dirty="0" smtClean="0">
                <a:solidFill>
                  <a:srgbClr val="B84700"/>
                </a:solidFill>
              </a:rPr>
              <a:t>Basculação Pendular</a:t>
            </a:r>
            <a:endParaRPr lang="pt-BR" sz="1200" b="1" dirty="0">
              <a:solidFill>
                <a:srgbClr val="B84700"/>
              </a:solidFill>
            </a:endParaRP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6969672" y="1620165"/>
            <a:ext cx="2519362" cy="3159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1600" b="1" dirty="0" smtClean="0">
                <a:solidFill>
                  <a:srgbClr val="B84700"/>
                </a:solidFill>
              </a:rPr>
              <a:t>Sistema Brava</a:t>
            </a:r>
            <a:endParaRPr lang="pt-BR" sz="1200" b="1" dirty="0" smtClean="0">
              <a:solidFill>
                <a:srgbClr val="B84700"/>
              </a:solidFill>
            </a:endParaRP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1200" b="1" dirty="0" smtClean="0">
                <a:solidFill>
                  <a:srgbClr val="B84700"/>
                </a:solidFill>
              </a:rPr>
              <a:t>Truques de Bitola Variável</a:t>
            </a:r>
            <a:endParaRPr lang="pt-BR" sz="1200" b="1" dirty="0">
              <a:solidFill>
                <a:srgbClr val="B84700"/>
              </a:solidFill>
            </a:endParaRP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6969138" y="4637093"/>
            <a:ext cx="2519362" cy="3159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1600" b="1" dirty="0">
                <a:solidFill>
                  <a:srgbClr val="B84700"/>
                </a:solidFill>
              </a:rPr>
              <a:t>Sistema </a:t>
            </a:r>
            <a:r>
              <a:rPr lang="pt-BR" sz="1600" b="1" dirty="0" smtClean="0">
                <a:solidFill>
                  <a:srgbClr val="B84700"/>
                </a:solidFill>
              </a:rPr>
              <a:t>Cosmos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1200" b="1" dirty="0" smtClean="0">
                <a:solidFill>
                  <a:srgbClr val="B84700"/>
                </a:solidFill>
              </a:rPr>
              <a:t>Controle e Monitoramento de Sistema Integrados</a:t>
            </a:r>
            <a:endParaRPr lang="pt-BR" sz="1200" b="1" dirty="0">
              <a:solidFill>
                <a:srgbClr val="B84700"/>
              </a:solidFill>
            </a:endParaRPr>
          </a:p>
        </p:txBody>
      </p:sp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3952" y="7142675"/>
            <a:ext cx="600080" cy="26505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3806834" y="4637093"/>
            <a:ext cx="2519362" cy="3159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1600" b="1" dirty="0">
                <a:solidFill>
                  <a:srgbClr val="B84700"/>
                </a:solidFill>
              </a:rPr>
              <a:t>Sistema </a:t>
            </a:r>
            <a:r>
              <a:rPr lang="pt-BR" sz="1600" b="1" dirty="0" smtClean="0">
                <a:solidFill>
                  <a:srgbClr val="B84700"/>
                </a:solidFill>
              </a:rPr>
              <a:t>Orion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1200" b="1" dirty="0" smtClean="0">
                <a:solidFill>
                  <a:srgbClr val="B84700"/>
                </a:solidFill>
              </a:rPr>
              <a:t>Registrador Eventos – Black Box</a:t>
            </a:r>
            <a:endParaRPr lang="pt-BR" sz="1200" b="1" dirty="0">
              <a:solidFill>
                <a:srgbClr val="B84700"/>
              </a:solidFill>
            </a:endParaRPr>
          </a:p>
        </p:txBody>
      </p:sp>
      <p:pic>
        <p:nvPicPr>
          <p:cNvPr id="73729" name="Picture 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672160" y="2195661"/>
            <a:ext cx="2688299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3745086" y="1619597"/>
            <a:ext cx="2519362" cy="3159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1600" b="1" dirty="0">
                <a:solidFill>
                  <a:srgbClr val="B84700"/>
                </a:solidFill>
              </a:rPr>
              <a:t>Sistema </a:t>
            </a:r>
            <a:r>
              <a:rPr lang="pt-BR" sz="1600" b="1" dirty="0" smtClean="0">
                <a:solidFill>
                  <a:srgbClr val="B84700"/>
                </a:solidFill>
              </a:rPr>
              <a:t>Hermes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1200" b="1" dirty="0" smtClean="0">
                <a:solidFill>
                  <a:srgbClr val="B847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Informações ao Passageiro</a:t>
            </a:r>
            <a:endParaRPr lang="pt-BR" sz="1200" b="1" dirty="0">
              <a:solidFill>
                <a:srgbClr val="B847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431800" y="4643933"/>
            <a:ext cx="2952328" cy="36004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1600" b="1" dirty="0">
                <a:solidFill>
                  <a:srgbClr val="B84700"/>
                </a:solidFill>
              </a:rPr>
              <a:t>Sistema </a:t>
            </a:r>
            <a:r>
              <a:rPr lang="pt-BR" sz="1600" b="1" dirty="0" smtClean="0">
                <a:solidFill>
                  <a:srgbClr val="B84700"/>
                </a:solidFill>
              </a:rPr>
              <a:t>Alms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1200" b="1" dirty="0" smtClean="0">
                <a:solidFill>
                  <a:srgbClr val="B84700"/>
                </a:solidFill>
              </a:rPr>
              <a:t>Monitoramento 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1200" b="1" dirty="0" smtClean="0">
                <a:solidFill>
                  <a:srgbClr val="B84700"/>
                </a:solidFill>
              </a:rPr>
              <a:t>Variáveis dos Truques</a:t>
            </a:r>
            <a:endParaRPr lang="pt-BR" sz="1200" b="1" dirty="0">
              <a:solidFill>
                <a:srgbClr val="B84700"/>
              </a:solidFill>
            </a:endParaRPr>
          </a:p>
        </p:txBody>
      </p:sp>
      <p:pic>
        <p:nvPicPr>
          <p:cNvPr id="139267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9718" y="2177707"/>
            <a:ext cx="2714644" cy="2037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9268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97700" y="2194553"/>
            <a:ext cx="2730465" cy="2054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9271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611552" y="5422911"/>
            <a:ext cx="2793473" cy="1714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Picture 13" descr="IHM_traintic_bueno-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948122" y="5422911"/>
            <a:ext cx="2592784" cy="1857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AutoShape 1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endParaRPr lang="es-ES_tradnl" dirty="0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69850"/>
            <a:ext cx="9067800" cy="1169988"/>
          </a:xfrm>
          <a:ln/>
        </p:spPr>
        <p:txBody>
          <a:bodyPr tIns="30240"/>
          <a:lstStyle/>
          <a:p>
            <a:pPr algn="l">
              <a:lnSpc>
                <a:spcPct val="94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000" b="1" dirty="0" smtClean="0">
                <a:solidFill>
                  <a:srgbClr val="FFFFFF"/>
                </a:solidFill>
                <a:latin typeface="Verdana" pitchFamily="32" charset="0"/>
              </a:rPr>
              <a:t>SIBI</a:t>
            </a:r>
            <a:endParaRPr lang="pt-BR" sz="4000" b="1" dirty="0">
              <a:solidFill>
                <a:srgbClr val="FFFFFF"/>
              </a:solidFill>
              <a:latin typeface="Verdana" pitchFamily="32" charset="0"/>
            </a:endParaRP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648964" y="1476721"/>
            <a:ext cx="8749066" cy="73148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3200" b="1" dirty="0">
                <a:solidFill>
                  <a:srgbClr val="B84700"/>
                </a:solidFill>
              </a:rPr>
              <a:t>Sistema </a:t>
            </a:r>
            <a:r>
              <a:rPr lang="pt-BR" sz="3200" b="1" dirty="0" smtClean="0">
                <a:solidFill>
                  <a:srgbClr val="B84700"/>
                </a:solidFill>
              </a:rPr>
              <a:t>Inteligente de 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3200" b="1" dirty="0" err="1" smtClean="0">
                <a:solidFill>
                  <a:srgbClr val="B84700"/>
                </a:solidFill>
              </a:rPr>
              <a:t>Basculação</a:t>
            </a:r>
            <a:r>
              <a:rPr lang="pt-BR" sz="3200" b="1" dirty="0" smtClean="0">
                <a:solidFill>
                  <a:srgbClr val="B84700"/>
                </a:solidFill>
              </a:rPr>
              <a:t> Integral</a:t>
            </a:r>
          </a:p>
        </p:txBody>
      </p:sp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3926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11354" y="2636829"/>
            <a:ext cx="5929354" cy="4449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AutoShape 1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endParaRPr lang="es-ES_tradnl" dirty="0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69850"/>
            <a:ext cx="9067800" cy="1169988"/>
          </a:xfrm>
          <a:ln/>
        </p:spPr>
        <p:txBody>
          <a:bodyPr tIns="30240"/>
          <a:lstStyle/>
          <a:p>
            <a:pPr algn="l">
              <a:lnSpc>
                <a:spcPct val="94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000" b="1" dirty="0" smtClean="0">
                <a:solidFill>
                  <a:srgbClr val="FFFFFF"/>
                </a:solidFill>
                <a:latin typeface="Verdana" pitchFamily="32" charset="0"/>
              </a:rPr>
              <a:t>SIBI</a:t>
            </a:r>
            <a:endParaRPr lang="pt-BR" sz="4000" b="1" dirty="0">
              <a:solidFill>
                <a:srgbClr val="FFFFFF"/>
              </a:solidFill>
              <a:latin typeface="Verdana" pitchFamily="32" charset="0"/>
            </a:endParaRPr>
          </a:p>
        </p:txBody>
      </p:sp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9" name="sibi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2039916" y="1851011"/>
            <a:ext cx="6191293" cy="4643470"/>
          </a:xfrm>
          <a:prstGeom prst="rect">
            <a:avLst/>
          </a:prstGeom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video>
              <p:cMediaNode>
                <p:cTn id="7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vide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AutoShape 1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endParaRPr lang="es-ES_tradnl" dirty="0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69850"/>
            <a:ext cx="9067800" cy="1169988"/>
          </a:xfrm>
          <a:ln/>
        </p:spPr>
        <p:txBody>
          <a:bodyPr tIns="30240"/>
          <a:lstStyle/>
          <a:p>
            <a:pPr algn="l">
              <a:lnSpc>
                <a:spcPct val="94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000" b="1" dirty="0" smtClean="0">
                <a:solidFill>
                  <a:srgbClr val="FFFFFF"/>
                </a:solidFill>
                <a:latin typeface="Verdana" pitchFamily="32" charset="0"/>
              </a:rPr>
              <a:t>SIBI – Conforto e Velocidade</a:t>
            </a:r>
            <a:endParaRPr lang="pt-BR" sz="4000" b="1" dirty="0">
              <a:solidFill>
                <a:srgbClr val="FFFFFF"/>
              </a:solidFill>
              <a:latin typeface="Verdana" pitchFamily="32" charset="0"/>
            </a:endParaRPr>
          </a:p>
        </p:txBody>
      </p:sp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9" name="CaixaDeTexto 8"/>
          <p:cNvSpPr txBox="1"/>
          <p:nvPr/>
        </p:nvSpPr>
        <p:spPr>
          <a:xfrm>
            <a:off x="4968874" y="2065325"/>
            <a:ext cx="4643470" cy="5097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>
                <a:solidFill>
                  <a:schemeClr val="tx1"/>
                </a:solidFill>
              </a:rPr>
              <a:t>Principais Características</a:t>
            </a:r>
          </a:p>
          <a:p>
            <a:endParaRPr lang="pt-BR" sz="1700" dirty="0" smtClean="0">
              <a:solidFill>
                <a:schemeClr val="tx1"/>
              </a:solidFill>
            </a:endParaRPr>
          </a:p>
          <a:p>
            <a:endParaRPr lang="pt-BR" sz="1700" dirty="0" smtClean="0">
              <a:solidFill>
                <a:schemeClr val="tx1"/>
              </a:solidFill>
            </a:endParaRPr>
          </a:p>
          <a:p>
            <a:pPr>
              <a:lnSpc>
                <a:spcPts val="216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pt-BR" sz="1800" dirty="0" smtClean="0">
                <a:solidFill>
                  <a:schemeClr val="tx1"/>
                </a:solidFill>
                <a:latin typeface="Calibri" pitchFamily="34" charset="0"/>
              </a:rPr>
              <a:t> Único sistema no mundo que atua sem “</a:t>
            </a:r>
            <a:r>
              <a:rPr lang="pt-BR" sz="1800" dirty="0" err="1" smtClean="0">
                <a:solidFill>
                  <a:schemeClr val="tx1"/>
                </a:solidFill>
                <a:latin typeface="Calibri" pitchFamily="34" charset="0"/>
              </a:rPr>
              <a:t>delay</a:t>
            </a:r>
            <a:r>
              <a:rPr lang="pt-BR" sz="1800" dirty="0" smtClean="0">
                <a:solidFill>
                  <a:schemeClr val="tx1"/>
                </a:solidFill>
                <a:latin typeface="Calibri" pitchFamily="34" charset="0"/>
              </a:rPr>
              <a:t>”, no momento preciso</a:t>
            </a:r>
          </a:p>
          <a:p>
            <a:pPr>
              <a:lnSpc>
                <a:spcPts val="2160"/>
              </a:lnSpc>
              <a:spcBef>
                <a:spcPts val="0"/>
              </a:spcBef>
            </a:pPr>
            <a:endParaRPr lang="pt-BR" sz="1800" dirty="0" smtClean="0">
              <a:solidFill>
                <a:schemeClr val="tx1"/>
              </a:solidFill>
              <a:latin typeface="Calibri" pitchFamily="34" charset="0"/>
            </a:endParaRPr>
          </a:p>
          <a:p>
            <a:pPr>
              <a:lnSpc>
                <a:spcPts val="216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pt-BR" sz="1800" dirty="0" smtClean="0">
                <a:solidFill>
                  <a:schemeClr val="tx1"/>
                </a:solidFill>
                <a:latin typeface="Calibri" pitchFamily="34" charset="0"/>
              </a:rPr>
              <a:t> Elimina do desconforto da atuação da força centrífuga nas curvas</a:t>
            </a:r>
          </a:p>
          <a:p>
            <a:pPr>
              <a:lnSpc>
                <a:spcPts val="2160"/>
              </a:lnSpc>
              <a:spcBef>
                <a:spcPts val="0"/>
              </a:spcBef>
              <a:buFont typeface="Arial" pitchFamily="34" charset="0"/>
              <a:buChar char="•"/>
            </a:pPr>
            <a:endParaRPr lang="pt-BR" sz="1800" dirty="0" smtClean="0">
              <a:solidFill>
                <a:schemeClr val="tx1"/>
              </a:solidFill>
              <a:latin typeface="Calibri" pitchFamily="34" charset="0"/>
            </a:endParaRPr>
          </a:p>
          <a:p>
            <a:pPr>
              <a:lnSpc>
                <a:spcPts val="216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pt-BR" sz="1800" dirty="0" smtClean="0">
                <a:solidFill>
                  <a:schemeClr val="tx1"/>
                </a:solidFill>
                <a:latin typeface="Calibri" pitchFamily="34" charset="0"/>
              </a:rPr>
              <a:t> Pleno conhecimento do percurso e das condições da via</a:t>
            </a:r>
          </a:p>
          <a:p>
            <a:pPr>
              <a:lnSpc>
                <a:spcPts val="2160"/>
              </a:lnSpc>
              <a:spcBef>
                <a:spcPts val="0"/>
              </a:spcBef>
              <a:buFont typeface="Arial" pitchFamily="34" charset="0"/>
              <a:buChar char="•"/>
            </a:pPr>
            <a:endParaRPr lang="pt-BR" sz="1800" dirty="0" smtClean="0">
              <a:solidFill>
                <a:schemeClr val="tx1"/>
              </a:solidFill>
              <a:latin typeface="Calibri" pitchFamily="34" charset="0"/>
            </a:endParaRPr>
          </a:p>
          <a:p>
            <a:pPr>
              <a:lnSpc>
                <a:spcPts val="2160"/>
              </a:lnSpc>
              <a:buFont typeface="Arial" pitchFamily="34" charset="0"/>
              <a:buChar char="•"/>
            </a:pPr>
            <a:r>
              <a:rPr lang="pt-BR" sz="1800" dirty="0" smtClean="0">
                <a:solidFill>
                  <a:schemeClr val="tx1"/>
                </a:solidFill>
                <a:latin typeface="Calibri" pitchFamily="34" charset="0"/>
              </a:rPr>
              <a:t> Até 8 graus de inclinação eletronicamente controlada</a:t>
            </a:r>
          </a:p>
          <a:p>
            <a:pPr>
              <a:lnSpc>
                <a:spcPts val="2160"/>
              </a:lnSpc>
              <a:buFont typeface="Arial" pitchFamily="34" charset="0"/>
              <a:buChar char="•"/>
            </a:pPr>
            <a:endParaRPr lang="pt-BR" sz="1800" dirty="0" smtClean="0">
              <a:solidFill>
                <a:schemeClr val="tx1"/>
              </a:solidFill>
              <a:latin typeface="Calibri" pitchFamily="34" charset="0"/>
            </a:endParaRPr>
          </a:p>
          <a:p>
            <a:pPr>
              <a:lnSpc>
                <a:spcPts val="2160"/>
              </a:lnSpc>
              <a:buFont typeface="Arial" pitchFamily="34" charset="0"/>
              <a:buChar char="•"/>
            </a:pPr>
            <a:r>
              <a:rPr lang="pt-BR" sz="1800" dirty="0" smtClean="0">
                <a:solidFill>
                  <a:schemeClr val="tx1"/>
                </a:solidFill>
                <a:latin typeface="Calibri" pitchFamily="34" charset="0"/>
              </a:rPr>
              <a:t> Ocupa um espaço mínimo e tem peso reduzido</a:t>
            </a:r>
          </a:p>
          <a:p>
            <a:pPr>
              <a:lnSpc>
                <a:spcPts val="2160"/>
              </a:lnSpc>
            </a:pPr>
            <a:endParaRPr lang="pt-BR" sz="1800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pic>
        <p:nvPicPr>
          <p:cNvPr id="14029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18" y="1779573"/>
            <a:ext cx="3842203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AutoShape 1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endParaRPr lang="es-ES_tradnl" dirty="0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69850"/>
            <a:ext cx="9067800" cy="1169988"/>
          </a:xfrm>
          <a:ln/>
        </p:spPr>
        <p:txBody>
          <a:bodyPr tIns="30240"/>
          <a:lstStyle/>
          <a:p>
            <a:pPr algn="l">
              <a:lnSpc>
                <a:spcPct val="94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000" b="1" dirty="0" smtClean="0">
                <a:solidFill>
                  <a:srgbClr val="FFFFFF"/>
                </a:solidFill>
                <a:latin typeface="Verdana" pitchFamily="32" charset="0"/>
              </a:rPr>
              <a:t>SIBI – Conforto e Velocidade</a:t>
            </a:r>
            <a:endParaRPr lang="pt-BR" sz="4000" b="1" dirty="0">
              <a:solidFill>
                <a:srgbClr val="FFFFFF"/>
              </a:solidFill>
              <a:latin typeface="Verdana" pitchFamily="32" charset="0"/>
            </a:endParaRPr>
          </a:p>
        </p:txBody>
      </p:sp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9" name="CaixaDeTexto 8"/>
          <p:cNvSpPr txBox="1"/>
          <p:nvPr/>
        </p:nvSpPr>
        <p:spPr>
          <a:xfrm>
            <a:off x="325404" y="2136763"/>
            <a:ext cx="4500594" cy="4720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>
                <a:solidFill>
                  <a:schemeClr val="tx1"/>
                </a:solidFill>
              </a:rPr>
              <a:t>Principais Características</a:t>
            </a:r>
          </a:p>
          <a:p>
            <a:pPr>
              <a:lnSpc>
                <a:spcPts val="2160"/>
              </a:lnSpc>
            </a:pPr>
            <a:endParaRPr lang="pt-BR" sz="1800" dirty="0" smtClean="0">
              <a:solidFill>
                <a:schemeClr val="tx1"/>
              </a:solidFill>
              <a:latin typeface="Calibri" pitchFamily="34" charset="0"/>
            </a:endParaRPr>
          </a:p>
          <a:p>
            <a:pPr>
              <a:lnSpc>
                <a:spcPts val="2160"/>
              </a:lnSpc>
            </a:pPr>
            <a:endParaRPr lang="pt-BR" sz="1800" dirty="0" smtClean="0">
              <a:solidFill>
                <a:schemeClr val="tx1"/>
              </a:solidFill>
              <a:latin typeface="Calibri" pitchFamily="34" charset="0"/>
            </a:endParaRPr>
          </a:p>
          <a:p>
            <a:pPr>
              <a:lnSpc>
                <a:spcPts val="2160"/>
              </a:lnSpc>
              <a:buFont typeface="Arial" charset="0"/>
              <a:buChar char="•"/>
            </a:pPr>
            <a:r>
              <a:rPr lang="pt-BR" sz="1800" dirty="0" smtClean="0">
                <a:solidFill>
                  <a:schemeClr val="tx1"/>
                </a:solidFill>
                <a:latin typeface="Calibri" pitchFamily="34" charset="0"/>
              </a:rPr>
              <a:t> Detecta a posição do trem na via, identifica a velocidade e atua na inclinação adequada</a:t>
            </a:r>
          </a:p>
          <a:p>
            <a:pPr>
              <a:lnSpc>
                <a:spcPts val="2160"/>
              </a:lnSpc>
              <a:buFont typeface="Arial" charset="0"/>
              <a:buChar char="•"/>
            </a:pPr>
            <a:endParaRPr lang="pt-BR" sz="1800" dirty="0" smtClean="0">
              <a:solidFill>
                <a:schemeClr val="tx1"/>
              </a:solidFill>
              <a:latin typeface="Calibri" pitchFamily="34" charset="0"/>
            </a:endParaRPr>
          </a:p>
          <a:p>
            <a:pPr>
              <a:lnSpc>
                <a:spcPts val="2160"/>
              </a:lnSpc>
              <a:buFont typeface="Arial" charset="0"/>
              <a:buChar char="•"/>
            </a:pPr>
            <a:r>
              <a:rPr lang="pt-BR" sz="1800" dirty="0" smtClean="0">
                <a:solidFill>
                  <a:schemeClr val="tx1"/>
                </a:solidFill>
                <a:latin typeface="Calibri" pitchFamily="34" charset="0"/>
              </a:rPr>
              <a:t> Calcula a inclinação na condição “ótima” de conforto x velocidade x condições da via</a:t>
            </a:r>
          </a:p>
          <a:p>
            <a:pPr>
              <a:lnSpc>
                <a:spcPts val="2160"/>
              </a:lnSpc>
            </a:pPr>
            <a:endParaRPr lang="pt-BR" sz="1800" dirty="0" smtClean="0">
              <a:solidFill>
                <a:schemeClr val="tx1"/>
              </a:solidFill>
              <a:latin typeface="Calibri" pitchFamily="34" charset="0"/>
            </a:endParaRPr>
          </a:p>
          <a:p>
            <a:pPr>
              <a:lnSpc>
                <a:spcPts val="2160"/>
              </a:lnSpc>
              <a:buFont typeface="Arial" pitchFamily="34" charset="0"/>
              <a:buChar char="•"/>
            </a:pPr>
            <a:r>
              <a:rPr lang="pt-BR" sz="1800" dirty="0" smtClean="0">
                <a:solidFill>
                  <a:schemeClr val="tx1"/>
                </a:solidFill>
                <a:latin typeface="Calibri" pitchFamily="34" charset="0"/>
              </a:rPr>
              <a:t> Redução média de 30% no tempo de viagem (</a:t>
            </a:r>
            <a:r>
              <a:rPr lang="pt-BR" sz="1800" i="1" dirty="0" smtClean="0">
                <a:solidFill>
                  <a:schemeClr val="tx1"/>
                </a:solidFill>
                <a:latin typeface="Calibri" pitchFamily="34" charset="0"/>
              </a:rPr>
              <a:t>Santiago de </a:t>
            </a:r>
            <a:r>
              <a:rPr lang="pt-BR" sz="1800" i="1" dirty="0" err="1" smtClean="0">
                <a:solidFill>
                  <a:schemeClr val="tx1"/>
                </a:solidFill>
                <a:latin typeface="Calibri" pitchFamily="34" charset="0"/>
              </a:rPr>
              <a:t>Compostela</a:t>
            </a:r>
            <a:r>
              <a:rPr lang="pt-BR" sz="1800" i="1" dirty="0" smtClean="0">
                <a:solidFill>
                  <a:schemeClr val="tx1"/>
                </a:solidFill>
                <a:latin typeface="Calibri" pitchFamily="34" charset="0"/>
              </a:rPr>
              <a:t> – La </a:t>
            </a:r>
            <a:r>
              <a:rPr lang="pt-BR" sz="1800" i="1" dirty="0" err="1" smtClean="0">
                <a:solidFill>
                  <a:schemeClr val="tx1"/>
                </a:solidFill>
                <a:latin typeface="Calibri" pitchFamily="34" charset="0"/>
              </a:rPr>
              <a:t>Coruña</a:t>
            </a:r>
            <a:r>
              <a:rPr lang="pt-BR" sz="1800" i="1" dirty="0" smtClean="0">
                <a:solidFill>
                  <a:schemeClr val="tx1"/>
                </a:solidFill>
                <a:latin typeface="Calibri" pitchFamily="34" charset="0"/>
              </a:rPr>
              <a:t> / redução de 26% no tempo de viagem</a:t>
            </a:r>
            <a:r>
              <a:rPr lang="pt-BR" sz="1800" dirty="0" smtClean="0">
                <a:solidFill>
                  <a:schemeClr val="tx1"/>
                </a:solidFill>
                <a:latin typeface="Calibri" pitchFamily="34" charset="0"/>
              </a:rPr>
              <a:t>)</a:t>
            </a:r>
          </a:p>
          <a:p>
            <a:pPr>
              <a:lnSpc>
                <a:spcPts val="2160"/>
              </a:lnSpc>
              <a:buFont typeface="Arial" pitchFamily="34" charset="0"/>
              <a:buChar char="•"/>
            </a:pPr>
            <a:endParaRPr lang="pt-BR" sz="1800" dirty="0" smtClean="0">
              <a:solidFill>
                <a:schemeClr val="tx1"/>
              </a:solidFill>
              <a:latin typeface="Calibri" pitchFamily="34" charset="0"/>
            </a:endParaRPr>
          </a:p>
          <a:p>
            <a:pPr>
              <a:lnSpc>
                <a:spcPts val="2160"/>
              </a:lnSpc>
              <a:buFont typeface="Arial" pitchFamily="34" charset="0"/>
              <a:buChar char="•"/>
            </a:pPr>
            <a:r>
              <a:rPr lang="pt-BR" sz="1800" dirty="0" smtClean="0">
                <a:solidFill>
                  <a:schemeClr val="tx1"/>
                </a:solidFill>
                <a:latin typeface="Calibri" pitchFamily="34" charset="0"/>
              </a:rPr>
              <a:t> Pode ser utilizado em trens elétricos e trens diesel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endParaRPr lang="es-ES_tradnl" sz="1700" dirty="0">
              <a:solidFill>
                <a:schemeClr val="tx1"/>
              </a:solidFill>
              <a:latin typeface="Calibri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97436" y="2708267"/>
            <a:ext cx="4970352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AutoShape 1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endParaRPr lang="es-ES_tradnl" dirty="0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69850"/>
            <a:ext cx="9067800" cy="1169988"/>
          </a:xfrm>
          <a:ln/>
        </p:spPr>
        <p:txBody>
          <a:bodyPr tIns="30240"/>
          <a:lstStyle/>
          <a:p>
            <a:pPr algn="l">
              <a:lnSpc>
                <a:spcPct val="94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000" b="1" dirty="0" smtClean="0">
                <a:solidFill>
                  <a:srgbClr val="FFFFFF"/>
                </a:solidFill>
                <a:latin typeface="Verdana" pitchFamily="32" charset="0"/>
              </a:rPr>
              <a:t>BRAVA</a:t>
            </a:r>
            <a:endParaRPr lang="pt-BR" sz="4000" b="1" dirty="0">
              <a:solidFill>
                <a:srgbClr val="FFFFFF"/>
              </a:solidFill>
              <a:latin typeface="Verdana" pitchFamily="32" charset="0"/>
            </a:endParaRP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682594" y="1422383"/>
            <a:ext cx="8749066" cy="73148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3200" b="1" dirty="0" err="1" smtClean="0">
                <a:solidFill>
                  <a:srgbClr val="B84700"/>
                </a:solidFill>
              </a:rPr>
              <a:t>Bogie</a:t>
            </a:r>
            <a:r>
              <a:rPr lang="pt-BR" sz="3200" b="1" dirty="0" smtClean="0">
                <a:solidFill>
                  <a:srgbClr val="B84700"/>
                </a:solidFill>
              </a:rPr>
              <a:t> de </a:t>
            </a:r>
            <a:r>
              <a:rPr lang="pt-BR" sz="3200" b="1" dirty="0" err="1" smtClean="0">
                <a:solidFill>
                  <a:srgbClr val="B84700"/>
                </a:solidFill>
              </a:rPr>
              <a:t>Rodadura</a:t>
            </a:r>
            <a:r>
              <a:rPr lang="pt-BR" sz="3200" b="1" dirty="0" smtClean="0">
                <a:solidFill>
                  <a:srgbClr val="B84700"/>
                </a:solidFill>
              </a:rPr>
              <a:t> de Ancho </a:t>
            </a:r>
            <a:r>
              <a:rPr lang="pt-BR" sz="3200" b="1" dirty="0" err="1" smtClean="0">
                <a:solidFill>
                  <a:srgbClr val="B84700"/>
                </a:solidFill>
              </a:rPr>
              <a:t>Variable</a:t>
            </a:r>
            <a:r>
              <a:rPr lang="pt-BR" sz="3200" b="1" dirty="0" smtClean="0">
                <a:solidFill>
                  <a:srgbClr val="B84700"/>
                </a:solidFill>
              </a:rPr>
              <a:t> Autopropulsado</a:t>
            </a:r>
          </a:p>
        </p:txBody>
      </p:sp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4336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82726" y="2636829"/>
            <a:ext cx="6731824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AutoShape 1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endParaRPr lang="es-ES_tradnl" dirty="0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69850"/>
            <a:ext cx="9067800" cy="1169988"/>
          </a:xfrm>
          <a:ln/>
        </p:spPr>
        <p:txBody>
          <a:bodyPr tIns="30240"/>
          <a:lstStyle/>
          <a:p>
            <a:pPr algn="l">
              <a:lnSpc>
                <a:spcPct val="94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000" b="1" dirty="0" smtClean="0">
                <a:solidFill>
                  <a:srgbClr val="FFFFFF"/>
                </a:solidFill>
                <a:latin typeface="Verdana" pitchFamily="32" charset="0"/>
              </a:rPr>
              <a:t>Truques BRAVA</a:t>
            </a:r>
            <a:endParaRPr lang="pt-BR" sz="4000" b="1" dirty="0">
              <a:solidFill>
                <a:srgbClr val="FFFFFF"/>
              </a:solidFill>
              <a:latin typeface="Verdana" pitchFamily="32" charset="0"/>
            </a:endParaRPr>
          </a:p>
        </p:txBody>
      </p:sp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7" name="brava02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1968478" y="1922449"/>
            <a:ext cx="6215106" cy="4661329"/>
          </a:xfrm>
          <a:prstGeom prst="rect">
            <a:avLst/>
          </a:prstGeom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04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AutoShape 1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endParaRPr lang="es-ES_tradnl" dirty="0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69850"/>
            <a:ext cx="9067800" cy="1169988"/>
          </a:xfrm>
          <a:ln/>
        </p:spPr>
        <p:txBody>
          <a:bodyPr tIns="30240"/>
          <a:lstStyle/>
          <a:p>
            <a:pPr algn="l">
              <a:lnSpc>
                <a:spcPct val="94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000" b="1" dirty="0" smtClean="0">
                <a:solidFill>
                  <a:srgbClr val="FFFFFF"/>
                </a:solidFill>
                <a:latin typeface="Verdana" pitchFamily="32" charset="0"/>
              </a:rPr>
              <a:t>BRAVA – Versatilidade</a:t>
            </a:r>
            <a:endParaRPr lang="pt-BR" sz="4000" b="1" dirty="0">
              <a:solidFill>
                <a:srgbClr val="FFFFFF"/>
              </a:solidFill>
              <a:latin typeface="Verdana" pitchFamily="32" charset="0"/>
            </a:endParaRPr>
          </a:p>
        </p:txBody>
      </p:sp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9" name="CaixaDeTexto 8"/>
          <p:cNvSpPr txBox="1"/>
          <p:nvPr/>
        </p:nvSpPr>
        <p:spPr>
          <a:xfrm>
            <a:off x="5040312" y="1708135"/>
            <a:ext cx="4857784" cy="4814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>
                <a:solidFill>
                  <a:schemeClr val="tx1"/>
                </a:solidFill>
              </a:rPr>
              <a:t>Principais Características</a:t>
            </a:r>
          </a:p>
          <a:p>
            <a:endParaRPr lang="pt-BR" sz="1700" dirty="0" smtClean="0">
              <a:solidFill>
                <a:schemeClr val="tx1"/>
              </a:solidFill>
            </a:endParaRPr>
          </a:p>
          <a:p>
            <a:endParaRPr lang="pt-BR" sz="1700" dirty="0" smtClean="0">
              <a:solidFill>
                <a:schemeClr val="tx1"/>
              </a:solidFill>
            </a:endParaRPr>
          </a:p>
          <a:p>
            <a:pPr>
              <a:lnSpc>
                <a:spcPts val="216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pt-BR" sz="1800" dirty="0" smtClean="0">
                <a:solidFill>
                  <a:schemeClr val="tx1"/>
                </a:solidFill>
                <a:latin typeface="Calibri" pitchFamily="34" charset="0"/>
              </a:rPr>
              <a:t> Altera a Bitola do truque de 1435mm para 1668mm e vice-versa sem a paralisação do trem</a:t>
            </a:r>
          </a:p>
          <a:p>
            <a:pPr>
              <a:lnSpc>
                <a:spcPts val="2160"/>
              </a:lnSpc>
              <a:spcBef>
                <a:spcPts val="0"/>
              </a:spcBef>
              <a:buFont typeface="Arial" pitchFamily="34" charset="0"/>
              <a:buChar char="•"/>
            </a:pPr>
            <a:endParaRPr lang="pt-BR" sz="1800" dirty="0" smtClean="0">
              <a:solidFill>
                <a:schemeClr val="tx1"/>
              </a:solidFill>
              <a:latin typeface="Calibri" pitchFamily="34" charset="0"/>
            </a:endParaRPr>
          </a:p>
          <a:p>
            <a:pPr>
              <a:lnSpc>
                <a:spcPts val="216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pt-BR" sz="1800" dirty="0" smtClean="0">
                <a:solidFill>
                  <a:schemeClr val="tx1"/>
                </a:solidFill>
                <a:latin typeface="Calibri" pitchFamily="34" charset="0"/>
              </a:rPr>
              <a:t> Efetua a mudança automática em 3 segundos com o trem a uma velocidade de até 20 km/h</a:t>
            </a:r>
          </a:p>
          <a:p>
            <a:pPr>
              <a:lnSpc>
                <a:spcPts val="2160"/>
              </a:lnSpc>
              <a:spcBef>
                <a:spcPts val="0"/>
              </a:spcBef>
              <a:buFont typeface="Arial" pitchFamily="34" charset="0"/>
              <a:buChar char="•"/>
            </a:pPr>
            <a:endParaRPr lang="pt-BR" sz="1800" dirty="0" smtClean="0">
              <a:solidFill>
                <a:schemeClr val="tx1"/>
              </a:solidFill>
              <a:latin typeface="Calibri" pitchFamily="34" charset="0"/>
            </a:endParaRPr>
          </a:p>
          <a:p>
            <a:pPr>
              <a:lnSpc>
                <a:spcPts val="216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pt-BR" sz="1800" dirty="0" smtClean="0">
                <a:solidFill>
                  <a:schemeClr val="tx1"/>
                </a:solidFill>
                <a:latin typeface="Calibri" pitchFamily="34" charset="0"/>
              </a:rPr>
              <a:t> Adaptável em trens regionais, cercanias, elétricos e diesel</a:t>
            </a:r>
          </a:p>
          <a:p>
            <a:pPr>
              <a:lnSpc>
                <a:spcPts val="2160"/>
              </a:lnSpc>
              <a:spcBef>
                <a:spcPts val="0"/>
              </a:spcBef>
              <a:buFont typeface="Arial" pitchFamily="34" charset="0"/>
              <a:buChar char="•"/>
            </a:pPr>
            <a:endParaRPr lang="pt-BR" sz="1800" dirty="0" smtClean="0">
              <a:solidFill>
                <a:schemeClr val="tx1"/>
              </a:solidFill>
              <a:latin typeface="Calibri" pitchFamily="34" charset="0"/>
            </a:endParaRPr>
          </a:p>
          <a:p>
            <a:pPr>
              <a:lnSpc>
                <a:spcPts val="216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pt-BR" sz="1800" dirty="0" smtClean="0">
                <a:solidFill>
                  <a:schemeClr val="tx1"/>
                </a:solidFill>
                <a:latin typeface="Calibri" pitchFamily="34" charset="0"/>
              </a:rPr>
              <a:t> Permite velocidade do trem até 275 km/h e 18 toneladas / eixo</a:t>
            </a:r>
          </a:p>
          <a:p>
            <a:pPr>
              <a:lnSpc>
                <a:spcPts val="2160"/>
              </a:lnSpc>
              <a:spcBef>
                <a:spcPts val="0"/>
              </a:spcBef>
            </a:pPr>
            <a:endParaRPr lang="pt-BR" sz="1800" dirty="0" smtClean="0">
              <a:solidFill>
                <a:schemeClr val="tx1"/>
              </a:solidFill>
              <a:latin typeface="Calibri" pitchFamily="34" charset="0"/>
            </a:endParaRPr>
          </a:p>
          <a:p>
            <a:pPr>
              <a:lnSpc>
                <a:spcPts val="216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pt-BR" sz="1800" dirty="0" smtClean="0">
                <a:solidFill>
                  <a:schemeClr val="tx1"/>
                </a:solidFill>
                <a:latin typeface="Calibri" pitchFamily="34" charset="0"/>
              </a:rPr>
              <a:t> Pode ser aplicado em truques motores e truques reboques</a:t>
            </a:r>
          </a:p>
        </p:txBody>
      </p:sp>
      <p:pic>
        <p:nvPicPr>
          <p:cNvPr id="14233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652" y="2690918"/>
            <a:ext cx="4783298" cy="3017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20000"/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47824" y="3131765"/>
            <a:ext cx="9043987" cy="1243012"/>
          </a:xfrm>
        </p:spPr>
        <p:txBody>
          <a:bodyPr/>
          <a:lstStyle/>
          <a:p>
            <a:r>
              <a:rPr lang="pt-BR" sz="6000" b="1" dirty="0" smtClean="0">
                <a:solidFill>
                  <a:srgbClr val="9E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Equipamentos </a:t>
            </a:r>
            <a:br>
              <a:rPr lang="pt-BR" sz="6000" b="1" dirty="0" smtClean="0">
                <a:solidFill>
                  <a:srgbClr val="9E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pt-BR" sz="6000" b="1" dirty="0" smtClean="0">
                <a:solidFill>
                  <a:srgbClr val="9E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 Componentes</a:t>
            </a:r>
            <a:endParaRPr lang="es-ES_tradnl" sz="6000" b="1" dirty="0">
              <a:solidFill>
                <a:srgbClr val="9E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AutoShape 1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endParaRPr lang="es-ES_tradnl" dirty="0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69850"/>
            <a:ext cx="9067800" cy="1169988"/>
          </a:xfrm>
          <a:ln/>
        </p:spPr>
        <p:txBody>
          <a:bodyPr tIns="30240"/>
          <a:lstStyle/>
          <a:p>
            <a:pPr algn="l">
              <a:lnSpc>
                <a:spcPct val="94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000" b="1" dirty="0" smtClean="0">
                <a:solidFill>
                  <a:srgbClr val="FFFFFF"/>
                </a:solidFill>
                <a:latin typeface="Verdana" pitchFamily="32" charset="0"/>
              </a:rPr>
              <a:t>Equipamentos e Componentes</a:t>
            </a:r>
            <a:endParaRPr lang="pt-BR" sz="4000" b="1" dirty="0">
              <a:solidFill>
                <a:srgbClr val="FFFFFF"/>
              </a:solidFill>
              <a:latin typeface="Verdana" pitchFamily="32" charset="0"/>
            </a:endParaRP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7128544" y="1518445"/>
            <a:ext cx="2376264" cy="36004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1600" b="1" dirty="0" smtClean="0">
                <a:solidFill>
                  <a:srgbClr val="B84700"/>
                </a:solidFill>
              </a:rPr>
              <a:t>Rodas e Eixos Forjados</a:t>
            </a:r>
          </a:p>
        </p:txBody>
      </p:sp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6840759" y="6832749"/>
            <a:ext cx="316810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1600" b="1" dirty="0" smtClean="0">
                <a:solidFill>
                  <a:srgbClr val="B84700"/>
                </a:solidFill>
              </a:rPr>
              <a:t>Sistemas e Equipamentos de Tração AC/DC</a:t>
            </a:r>
          </a:p>
        </p:txBody>
      </p:sp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647824" y="6242965"/>
            <a:ext cx="2160588" cy="3159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1600" b="1" dirty="0" smtClean="0">
                <a:solidFill>
                  <a:srgbClr val="B84700"/>
                </a:solidFill>
              </a:rPr>
              <a:t>Equipamentos de Controle</a:t>
            </a:r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4031852" y="6904757"/>
            <a:ext cx="2160588" cy="3159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1600" b="1" dirty="0" smtClean="0">
                <a:solidFill>
                  <a:srgbClr val="B84700"/>
                </a:solidFill>
              </a:rPr>
              <a:t>Simuladores</a:t>
            </a:r>
          </a:p>
        </p:txBody>
      </p:sp>
      <p:pic>
        <p:nvPicPr>
          <p:cNvPr id="34" name="Picture 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40512" y="2123653"/>
            <a:ext cx="2894102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3743" name="Picture 1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672160" y="2051645"/>
            <a:ext cx="2801846" cy="21165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1" name="Text Box 4"/>
          <p:cNvSpPr txBox="1">
            <a:spLocks noChangeArrowheads="1"/>
          </p:cNvSpPr>
          <p:nvPr/>
        </p:nvSpPr>
        <p:spPr bwMode="auto">
          <a:xfrm>
            <a:off x="3888184" y="1619597"/>
            <a:ext cx="2376264" cy="36004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1600" b="1" dirty="0" smtClean="0">
                <a:solidFill>
                  <a:srgbClr val="B84700"/>
                </a:solidFill>
              </a:rPr>
              <a:t>Engates</a:t>
            </a:r>
          </a:p>
        </p:txBody>
      </p:sp>
      <p:pic>
        <p:nvPicPr>
          <p:cNvPr id="73744" name="Picture 16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15776" y="2051645"/>
            <a:ext cx="3078839" cy="2125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3" name="Text Box 4"/>
          <p:cNvSpPr txBox="1">
            <a:spLocks noChangeArrowheads="1"/>
          </p:cNvSpPr>
          <p:nvPr/>
        </p:nvSpPr>
        <p:spPr bwMode="auto">
          <a:xfrm>
            <a:off x="575816" y="1619597"/>
            <a:ext cx="2376264" cy="36004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1600" b="1" dirty="0" smtClean="0">
                <a:solidFill>
                  <a:srgbClr val="B84700"/>
                </a:solidFill>
              </a:rPr>
              <a:t>Truques</a:t>
            </a:r>
          </a:p>
        </p:txBody>
      </p:sp>
      <p:pic>
        <p:nvPicPr>
          <p:cNvPr id="73745" name="Picture 17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34120" y="4456485"/>
            <a:ext cx="2046544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6" name="Picture 18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200552" y="4643933"/>
            <a:ext cx="2491406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9" name="Picture 21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384128" y="4643933"/>
            <a:ext cx="3312418" cy="21031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 dirty="0"/>
          </a:p>
        </p:txBody>
      </p:sp>
      <p:pic>
        <p:nvPicPr>
          <p:cNvPr id="129028" name="Picture 4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69138" y="4351341"/>
            <a:ext cx="2627331" cy="2781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27" name="Rectangle 7"/>
          <p:cNvSpPr>
            <a:spLocks noGrp="1" noChangeArrowheads="1"/>
          </p:cNvSpPr>
          <p:nvPr>
            <p:ph type="title"/>
          </p:nvPr>
        </p:nvSpPr>
        <p:spPr>
          <a:xfrm>
            <a:off x="468280" y="207937"/>
            <a:ext cx="8609040" cy="1033443"/>
          </a:xfrm>
          <a:ln/>
        </p:spPr>
        <p:txBody>
          <a:bodyPr tIns="33120"/>
          <a:lstStyle/>
          <a:p>
            <a:pPr algn="l">
              <a:lnSpc>
                <a:spcPct val="94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b="1" dirty="0" smtClean="0">
                <a:solidFill>
                  <a:schemeClr val="bg1"/>
                </a:solidFill>
                <a:latin typeface="Verdana" pitchFamily="32" charset="0"/>
              </a:rPr>
              <a:t>Unidade no Brasil</a:t>
            </a:r>
            <a:endParaRPr lang="pt-BR" b="1" dirty="0">
              <a:solidFill>
                <a:schemeClr val="bg1"/>
              </a:solidFill>
              <a:latin typeface="Verdana" pitchFamily="32" charset="0"/>
            </a:endParaRPr>
          </a:p>
        </p:txBody>
      </p:sp>
      <p:pic>
        <p:nvPicPr>
          <p:cNvPr id="20" name="Picture 3">
            <a:hlinkClick r:id="rId3" action="ppaction://hlinkfile" tooltip="Vídeo Expansão SP"/>
          </p:cNvPr>
          <p:cNvPicPr>
            <a:picLocks noChangeAspect="1" noChangeArrowheads="1"/>
          </p:cNvPicPr>
          <p:nvPr/>
        </p:nvPicPr>
        <p:blipFill>
          <a:blip r:embed="rId5" cstate="email">
            <a:lum bright="10000"/>
          </a:blip>
          <a:srcRect/>
          <a:stretch>
            <a:fillRect/>
          </a:stretch>
        </p:blipFill>
        <p:spPr bwMode="auto">
          <a:xfrm>
            <a:off x="396842" y="1993887"/>
            <a:ext cx="6069300" cy="40481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" name="CaixaDeTexto 20"/>
          <p:cNvSpPr txBox="1"/>
          <p:nvPr/>
        </p:nvSpPr>
        <p:spPr>
          <a:xfrm>
            <a:off x="6754824" y="1565259"/>
            <a:ext cx="3143272" cy="2890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b="1" dirty="0" smtClean="0">
                <a:solidFill>
                  <a:schemeClr val="tx1"/>
                </a:solidFill>
              </a:rPr>
              <a:t>Planta Industrial de Hortolândia - SP</a:t>
            </a:r>
          </a:p>
          <a:p>
            <a:endParaRPr lang="pt-BR" dirty="0" smtClean="0">
              <a:solidFill>
                <a:schemeClr val="tx1"/>
              </a:solidFill>
            </a:endParaRPr>
          </a:p>
          <a:p>
            <a:endParaRPr lang="pt-BR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pt-BR" dirty="0" smtClean="0">
                <a:solidFill>
                  <a:schemeClr val="tx1"/>
                </a:solidFill>
              </a:rPr>
              <a:t>Área Construída: 52.000 m</a:t>
            </a:r>
            <a:r>
              <a:rPr lang="pt-BR" baseline="30000" dirty="0" smtClean="0">
                <a:solidFill>
                  <a:schemeClr val="tx1"/>
                </a:solidFill>
              </a:rPr>
              <a:t>2</a:t>
            </a:r>
          </a:p>
          <a:p>
            <a:pPr>
              <a:lnSpc>
                <a:spcPct val="150000"/>
              </a:lnSpc>
            </a:pPr>
            <a:r>
              <a:rPr lang="pt-BR" dirty="0" smtClean="0">
                <a:solidFill>
                  <a:schemeClr val="tx1"/>
                </a:solidFill>
              </a:rPr>
              <a:t>Área </a:t>
            </a:r>
            <a:r>
              <a:rPr lang="pt-BR" dirty="0" err="1" smtClean="0">
                <a:solidFill>
                  <a:schemeClr val="tx1"/>
                </a:solidFill>
              </a:rPr>
              <a:t>Toral</a:t>
            </a:r>
            <a:r>
              <a:rPr lang="pt-BR" dirty="0" smtClean="0">
                <a:solidFill>
                  <a:schemeClr val="tx1"/>
                </a:solidFill>
              </a:rPr>
              <a:t>: 200.000 m</a:t>
            </a:r>
            <a:r>
              <a:rPr lang="pt-BR" baseline="30000" dirty="0" smtClean="0">
                <a:solidFill>
                  <a:schemeClr val="tx1"/>
                </a:solidFill>
              </a:rPr>
              <a:t>2</a:t>
            </a:r>
            <a:endParaRPr lang="pt-BR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pt-BR" dirty="0" smtClean="0">
                <a:solidFill>
                  <a:schemeClr val="tx1"/>
                </a:solidFill>
              </a:rPr>
              <a:t>Número de Funcionários: 1.000</a:t>
            </a:r>
          </a:p>
          <a:p>
            <a:pPr>
              <a:lnSpc>
                <a:spcPct val="150000"/>
              </a:lnSpc>
            </a:pPr>
            <a:r>
              <a:rPr lang="pt-BR" dirty="0" smtClean="0">
                <a:solidFill>
                  <a:schemeClr val="tx1"/>
                </a:solidFill>
              </a:rPr>
              <a:t>Capacidade Anual: 500 carros</a:t>
            </a:r>
          </a:p>
          <a:p>
            <a:pPr>
              <a:lnSpc>
                <a:spcPct val="150000"/>
              </a:lnSpc>
            </a:pPr>
            <a:r>
              <a:rPr lang="pt-BR" dirty="0" smtClean="0">
                <a:solidFill>
                  <a:schemeClr val="tx1"/>
                </a:solidFill>
              </a:rPr>
              <a:t>Início das Operações : Março de 2010 </a:t>
            </a:r>
          </a:p>
        </p:txBody>
      </p:sp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>
          <a:xfrm>
            <a:off x="492125" y="12700"/>
            <a:ext cx="9047163" cy="1247775"/>
          </a:xfrm>
          <a:ln/>
        </p:spPr>
        <p:txBody>
          <a:bodyPr tIns="30240"/>
          <a:lstStyle/>
          <a:p>
            <a:pPr algn="l">
              <a:lnSpc>
                <a:spcPct val="94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000" b="1" dirty="0">
                <a:solidFill>
                  <a:srgbClr val="FFFFFF"/>
                </a:solidFill>
                <a:latin typeface="Verdana" pitchFamily="32" charset="0"/>
              </a:rPr>
              <a:t>Projetos </a:t>
            </a:r>
            <a:r>
              <a:rPr lang="pt-BR" sz="4000" b="1" dirty="0" smtClean="0">
                <a:solidFill>
                  <a:srgbClr val="FFFFFF"/>
                </a:solidFill>
                <a:latin typeface="Verdana" pitchFamily="32" charset="0"/>
              </a:rPr>
              <a:t>Integrais – </a:t>
            </a:r>
            <a:r>
              <a:rPr lang="pt-BR" sz="4000" b="1" dirty="0" err="1" smtClean="0">
                <a:solidFill>
                  <a:srgbClr val="FFFFFF"/>
                </a:solidFill>
                <a:latin typeface="Verdana" pitchFamily="32" charset="0"/>
              </a:rPr>
              <a:t>Turn</a:t>
            </a:r>
            <a:r>
              <a:rPr lang="pt-BR" sz="4000" b="1" dirty="0" smtClean="0">
                <a:solidFill>
                  <a:srgbClr val="FFFFFF"/>
                </a:solidFill>
                <a:latin typeface="Verdana" pitchFamily="32" charset="0"/>
              </a:rPr>
              <a:t> </a:t>
            </a:r>
            <a:r>
              <a:rPr lang="pt-BR" sz="4000" b="1" dirty="0" err="1" smtClean="0">
                <a:solidFill>
                  <a:srgbClr val="FFFFFF"/>
                </a:solidFill>
                <a:latin typeface="Verdana" pitchFamily="32" charset="0"/>
              </a:rPr>
              <a:t>Key</a:t>
            </a:r>
            <a:endParaRPr lang="pt-BR" sz="4000" b="1" dirty="0">
              <a:solidFill>
                <a:srgbClr val="FFFFFF"/>
              </a:solidFill>
              <a:latin typeface="Verdana" pitchFamily="32" charset="0"/>
            </a:endParaRP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396842" y="1636697"/>
            <a:ext cx="3959225" cy="450059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algn="ctr">
              <a:lnSpc>
                <a:spcPct val="15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2000" b="1" dirty="0">
                <a:solidFill>
                  <a:srgbClr val="000000"/>
                </a:solidFill>
              </a:rPr>
              <a:t>Soluções completas em </a:t>
            </a:r>
          </a:p>
          <a:p>
            <a:pPr algn="ctr">
              <a:lnSpc>
                <a:spcPct val="15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2000" b="1" dirty="0">
                <a:solidFill>
                  <a:srgbClr val="000000"/>
                </a:solidFill>
              </a:rPr>
              <a:t>projetos de mobilidade </a:t>
            </a:r>
          </a:p>
          <a:p>
            <a:pPr>
              <a:lnSpc>
                <a:spcPct val="15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pt-BR" sz="1800" dirty="0">
              <a:solidFill>
                <a:srgbClr val="000000"/>
              </a:solidFill>
            </a:endParaRPr>
          </a:p>
          <a:p>
            <a:pPr>
              <a:lnSpc>
                <a:spcPct val="100000"/>
              </a:lnSpc>
              <a:buFont typeface="Wingdings"/>
              <a:buChar char="è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1800" dirty="0" smtClean="0">
                <a:solidFill>
                  <a:srgbClr val="000000"/>
                </a:solidFill>
              </a:rPr>
              <a:t> estudos </a:t>
            </a:r>
            <a:r>
              <a:rPr lang="pt-BR" sz="1800" dirty="0">
                <a:solidFill>
                  <a:srgbClr val="000000"/>
                </a:solidFill>
              </a:rPr>
              <a:t>de </a:t>
            </a:r>
            <a:r>
              <a:rPr lang="pt-BR" sz="1800" dirty="0" smtClean="0">
                <a:solidFill>
                  <a:srgbClr val="000000"/>
                </a:solidFill>
              </a:rPr>
              <a:t>Origem e Destino</a:t>
            </a:r>
          </a:p>
          <a:p>
            <a:pPr>
              <a:lnSpc>
                <a:spcPct val="100000"/>
              </a:lnSpc>
              <a:buFont typeface="Wingdings"/>
              <a:buChar char="è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pt-BR" sz="1800" dirty="0" smtClean="0">
              <a:solidFill>
                <a:srgbClr val="000000"/>
              </a:solidFill>
            </a:endParaRPr>
          </a:p>
          <a:p>
            <a:pPr>
              <a:lnSpc>
                <a:spcPct val="100000"/>
              </a:lnSpc>
              <a:buFont typeface="Wingdings"/>
              <a:buChar char="è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1800" dirty="0" smtClean="0">
                <a:solidFill>
                  <a:srgbClr val="000000"/>
                </a:solidFill>
              </a:rPr>
              <a:t> estudos de demanda</a:t>
            </a:r>
            <a:endParaRPr lang="pt-BR" sz="1800" dirty="0">
              <a:solidFill>
                <a:srgbClr val="000000"/>
              </a:solidFill>
            </a:endParaRPr>
          </a:p>
          <a:p>
            <a:pPr>
              <a:lnSpc>
                <a:spcPct val="10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pt-BR" sz="1800" dirty="0">
              <a:solidFill>
                <a:srgbClr val="000000"/>
              </a:solidFill>
            </a:endParaRPr>
          </a:p>
          <a:p>
            <a:pPr>
              <a:lnSpc>
                <a:spcPct val="10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1800" dirty="0">
                <a:solidFill>
                  <a:srgbClr val="000000"/>
                </a:solidFill>
                <a:latin typeface="Wingdings" charset="2"/>
              </a:rPr>
              <a:t></a:t>
            </a:r>
            <a:r>
              <a:rPr lang="pt-BR" sz="1800" dirty="0">
                <a:solidFill>
                  <a:srgbClr val="000000"/>
                </a:solidFill>
              </a:rPr>
              <a:t> definições de sistemas e equipamentos</a:t>
            </a:r>
          </a:p>
          <a:p>
            <a:pPr>
              <a:lnSpc>
                <a:spcPct val="10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pt-BR" sz="1800" dirty="0">
              <a:solidFill>
                <a:srgbClr val="000000"/>
              </a:solidFill>
            </a:endParaRPr>
          </a:p>
          <a:p>
            <a:pPr>
              <a:lnSpc>
                <a:spcPct val="10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1800" dirty="0">
                <a:solidFill>
                  <a:srgbClr val="000000"/>
                </a:solidFill>
                <a:latin typeface="Wingdings" charset="2"/>
              </a:rPr>
              <a:t></a:t>
            </a:r>
            <a:r>
              <a:rPr lang="pt-BR" sz="1800" dirty="0">
                <a:solidFill>
                  <a:srgbClr val="000000"/>
                </a:solidFill>
              </a:rPr>
              <a:t> plano de negócios</a:t>
            </a:r>
          </a:p>
          <a:p>
            <a:pPr>
              <a:lnSpc>
                <a:spcPct val="10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pt-BR" sz="1800" dirty="0">
              <a:solidFill>
                <a:srgbClr val="000000"/>
              </a:solidFill>
            </a:endParaRPr>
          </a:p>
          <a:p>
            <a:pPr>
              <a:lnSpc>
                <a:spcPct val="10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1800" dirty="0">
                <a:solidFill>
                  <a:srgbClr val="000000"/>
                </a:solidFill>
                <a:latin typeface="Wingdings" charset="2"/>
              </a:rPr>
              <a:t></a:t>
            </a:r>
            <a:r>
              <a:rPr lang="pt-BR" sz="1800" dirty="0">
                <a:solidFill>
                  <a:srgbClr val="000000"/>
                </a:solidFill>
              </a:rPr>
              <a:t> análise de viabilidade financeira</a:t>
            </a: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3721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97370" y="1493821"/>
            <a:ext cx="5434598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721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0991823">
            <a:off x="5887473" y="5458849"/>
            <a:ext cx="2183091" cy="17025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20000"/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47824" y="3131765"/>
            <a:ext cx="9043987" cy="1243012"/>
          </a:xfrm>
        </p:spPr>
        <p:txBody>
          <a:bodyPr/>
          <a:lstStyle/>
          <a:p>
            <a:r>
              <a:rPr lang="pt-BR" sz="6000" b="1" dirty="0" smtClean="0">
                <a:solidFill>
                  <a:srgbClr val="9E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Serviços</a:t>
            </a:r>
            <a:endParaRPr lang="es-ES_tradnl" sz="6000" b="1" dirty="0">
              <a:solidFill>
                <a:srgbClr val="9E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 dirty="0"/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503238" y="93663"/>
            <a:ext cx="9067800" cy="1169987"/>
          </a:xfrm>
          <a:ln/>
        </p:spPr>
        <p:txBody>
          <a:bodyPr tIns="30240"/>
          <a:lstStyle/>
          <a:p>
            <a:pPr algn="l">
              <a:lnSpc>
                <a:spcPct val="94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000" b="1" dirty="0">
                <a:solidFill>
                  <a:srgbClr val="FFFFFF"/>
                </a:solidFill>
                <a:latin typeface="Verdana" pitchFamily="32" charset="0"/>
              </a:rPr>
              <a:t>Serviços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720725" y="1260475"/>
            <a:ext cx="4356100" cy="798513"/>
          </a:xfrm>
          <a:prstGeom prst="rect">
            <a:avLst/>
          </a:prstGeom>
          <a:noFill/>
          <a:ln/>
        </p:spPr>
        <p:txBody>
          <a:bodyPr lIns="0" tIns="13680" rIns="0" bIns="0" anchor="ctr"/>
          <a:lstStyle/>
          <a:p>
            <a:pPr marL="0" indent="0" algn="ctr">
              <a:lnSpc>
                <a:spcPct val="94000"/>
              </a:lnSpc>
              <a:spcAft>
                <a:spcPct val="0"/>
              </a:spcAft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1800" b="1" dirty="0">
                <a:solidFill>
                  <a:srgbClr val="666666"/>
                </a:solidFill>
                <a:latin typeface="Verdana" pitchFamily="32" charset="0"/>
              </a:rPr>
              <a:t>Concessões Ferroviárias</a:t>
            </a: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5580063" y="1439863"/>
            <a:ext cx="4138612" cy="288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13680" rIns="0" bIns="0" anchor="ctr"/>
          <a:lstStyle/>
          <a:p>
            <a:pPr algn="ctr">
              <a:lnSpc>
                <a:spcPct val="94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1800" b="1" dirty="0" smtClean="0">
                <a:solidFill>
                  <a:srgbClr val="666666"/>
                </a:solidFill>
              </a:rPr>
              <a:t>Manutenção e Assistência Técnica de Material Rodante</a:t>
            </a:r>
            <a:endParaRPr lang="pt-BR" sz="1800" b="1" dirty="0">
              <a:solidFill>
                <a:srgbClr val="666666"/>
              </a:solidFill>
            </a:endParaRPr>
          </a:p>
        </p:txBody>
      </p:sp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5470" y="1808163"/>
            <a:ext cx="4140200" cy="2476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1079872" y="4571925"/>
            <a:ext cx="4356100" cy="503759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13680" rIns="0" bIns="0" anchor="ctr"/>
          <a:lstStyle/>
          <a:p>
            <a:pPr algn="ctr">
              <a:lnSpc>
                <a:spcPct val="94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1800" b="1" dirty="0" smtClean="0">
                <a:solidFill>
                  <a:srgbClr val="666666"/>
                </a:solidFill>
              </a:rPr>
              <a:t>Reabilitação e Modernização de Material Rodante</a:t>
            </a:r>
            <a:endParaRPr lang="pt-BR" sz="1800" b="1" dirty="0">
              <a:solidFill>
                <a:srgbClr val="666666"/>
              </a:solidFill>
            </a:endParaRPr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5768340" y="4597409"/>
            <a:ext cx="4000528" cy="539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13680" rIns="0" bIns="0" anchor="ctr"/>
          <a:lstStyle/>
          <a:p>
            <a:pPr algn="ctr">
              <a:lnSpc>
                <a:spcPct val="94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1800" b="1" dirty="0" smtClean="0">
                <a:solidFill>
                  <a:srgbClr val="666666"/>
                </a:solidFill>
              </a:rPr>
              <a:t>Projeto e Construção de Oficinas e equipamentos de manutenção</a:t>
            </a:r>
            <a:endParaRPr lang="pt-BR" sz="1800" b="1" dirty="0">
              <a:solidFill>
                <a:srgbClr val="666666"/>
              </a:solidFill>
            </a:endParaRPr>
          </a:p>
        </p:txBody>
      </p:sp>
      <p:pic>
        <p:nvPicPr>
          <p:cNvPr id="11276" name="Picture 1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54758" y="1922449"/>
            <a:ext cx="2857520" cy="23190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28002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372904" y="5109799"/>
            <a:ext cx="3667408" cy="2313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6194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11882" y="5282802"/>
            <a:ext cx="3286148" cy="21820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20000"/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2829" y="3059757"/>
            <a:ext cx="9043987" cy="1243012"/>
          </a:xfrm>
        </p:spPr>
        <p:txBody>
          <a:bodyPr/>
          <a:lstStyle/>
          <a:p>
            <a:r>
              <a:rPr lang="pt-BR" sz="4800" b="1" dirty="0" smtClean="0">
                <a:solidFill>
                  <a:srgbClr val="9E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Concessões de Sistemas </a:t>
            </a:r>
            <a:r>
              <a:rPr lang="pt-BR" sz="4800" b="1" dirty="0" err="1" smtClean="0">
                <a:solidFill>
                  <a:srgbClr val="9E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Metro-ferroviários</a:t>
            </a:r>
            <a:endParaRPr lang="es-ES_tradnl" sz="4800" b="1" dirty="0">
              <a:solidFill>
                <a:srgbClr val="9E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 dirty="0"/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503238" y="93663"/>
            <a:ext cx="9067800" cy="1169987"/>
          </a:xfrm>
          <a:ln/>
        </p:spPr>
        <p:txBody>
          <a:bodyPr tIns="30240"/>
          <a:lstStyle/>
          <a:p>
            <a:pPr algn="l">
              <a:lnSpc>
                <a:spcPct val="94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000" b="1" dirty="0" smtClean="0">
                <a:solidFill>
                  <a:srgbClr val="FFFFFF"/>
                </a:solidFill>
                <a:latin typeface="Verdana" pitchFamily="32" charset="0"/>
              </a:rPr>
              <a:t>Princípio</a:t>
            </a:r>
            <a:endParaRPr lang="pt-BR" sz="4000" b="1" dirty="0">
              <a:solidFill>
                <a:srgbClr val="FFFFFF"/>
              </a:solidFill>
              <a:latin typeface="Verdana" pitchFamily="32" charset="0"/>
            </a:endParaRP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630595" y="1824457"/>
            <a:ext cx="6981617" cy="4955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503808" y="4859957"/>
            <a:ext cx="2664296" cy="504056"/>
          </a:xfrm>
          <a:prstGeom prst="rect">
            <a:avLst/>
          </a:prstGeom>
          <a:noFill/>
          <a:ln/>
        </p:spPr>
        <p:txBody>
          <a:bodyPr lIns="0" tIns="13680" rIns="0" bIns="0" anchor="ctr"/>
          <a:lstStyle/>
          <a:p>
            <a:pPr marL="0" indent="0" algn="ctr">
              <a:lnSpc>
                <a:spcPct val="94000"/>
              </a:lnSpc>
              <a:spcAft>
                <a:spcPct val="0"/>
              </a:spcAft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1400" b="1" dirty="0" err="1" smtClean="0">
                <a:solidFill>
                  <a:schemeClr val="tx1"/>
                </a:solidFill>
                <a:latin typeface="Verdana" pitchFamily="32" charset="0"/>
              </a:rPr>
              <a:t>Ferrocarriles</a:t>
            </a:r>
            <a:r>
              <a:rPr lang="pt-BR" sz="1400" b="1" dirty="0" smtClean="0">
                <a:solidFill>
                  <a:schemeClr val="tx1"/>
                </a:solidFill>
                <a:latin typeface="Verdana" pitchFamily="32" charset="0"/>
              </a:rPr>
              <a:t> </a:t>
            </a:r>
          </a:p>
          <a:p>
            <a:pPr marL="0" indent="0" algn="ctr">
              <a:lnSpc>
                <a:spcPct val="94000"/>
              </a:lnSpc>
              <a:spcAft>
                <a:spcPct val="0"/>
              </a:spcAft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1400" b="1" dirty="0" smtClean="0">
                <a:solidFill>
                  <a:schemeClr val="tx1"/>
                </a:solidFill>
                <a:latin typeface="Verdana" pitchFamily="32" charset="0"/>
              </a:rPr>
              <a:t>Suburbanos México</a:t>
            </a:r>
            <a:endParaRPr lang="pt-BR" sz="1400" b="1" dirty="0">
              <a:solidFill>
                <a:schemeClr val="tx1"/>
              </a:solidFill>
              <a:latin typeface="Verdana" pitchFamily="32" charset="0"/>
            </a:endParaRP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8" name="Rectangle 2"/>
          <p:cNvSpPr>
            <a:spLocks noGrp="1" noChangeArrowheads="1"/>
          </p:cNvSpPr>
          <p:nvPr>
            <p:ph type="title"/>
          </p:nvPr>
        </p:nvSpPr>
        <p:spPr>
          <a:xfrm>
            <a:off x="503238" y="93663"/>
            <a:ext cx="9067800" cy="1169987"/>
          </a:xfrm>
          <a:ln/>
        </p:spPr>
        <p:txBody>
          <a:bodyPr tIns="30240"/>
          <a:lstStyle/>
          <a:p>
            <a:pPr algn="l">
              <a:lnSpc>
                <a:spcPct val="94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000" b="1" dirty="0" smtClean="0">
                <a:solidFill>
                  <a:srgbClr val="FFFFFF"/>
                </a:solidFill>
                <a:latin typeface="Verdana" pitchFamily="32" charset="0"/>
              </a:rPr>
              <a:t>Concessionárias</a:t>
            </a:r>
            <a:endParaRPr lang="pt-BR" sz="4000" b="1" dirty="0">
              <a:solidFill>
                <a:srgbClr val="FFFFFF"/>
              </a:solidFill>
              <a:latin typeface="Verdana" pitchFamily="32" charset="0"/>
            </a:endParaRPr>
          </a:p>
        </p:txBody>
      </p:sp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83928" y="3851845"/>
            <a:ext cx="785818" cy="796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7" name="Picture 3">
            <a:hlinkClick r:id="rId5" action="ppaction://hlinkfile" tooltip="Ferrocarriles Suburbanos - México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935856" y="5508028"/>
            <a:ext cx="2003396" cy="1385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8" name="Picture 4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543642" y="4041383"/>
            <a:ext cx="2859373" cy="60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Rectangle 3"/>
          <p:cNvSpPr txBox="1">
            <a:spLocks noChangeArrowheads="1"/>
          </p:cNvSpPr>
          <p:nvPr/>
        </p:nvSpPr>
        <p:spPr bwMode="auto">
          <a:xfrm>
            <a:off x="4104208" y="4859957"/>
            <a:ext cx="1857388" cy="42862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1368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49263" rtl="0" eaLnBrk="1" fontAlgn="base" latinLnBrk="0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pt-BR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2" charset="0"/>
                <a:ea typeface="+mn-ea"/>
                <a:cs typeface="+mn-cs"/>
              </a:rPr>
              <a:t>Metro Sevilha</a:t>
            </a:r>
          </a:p>
          <a:p>
            <a:pPr marL="0" marR="0" lvl="0" indent="0" algn="ctr" defTabSz="449263" rtl="0" eaLnBrk="1" fontAlgn="base" latinLnBrk="0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pt-BR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2" charset="0"/>
                <a:ea typeface="+mn-ea"/>
                <a:cs typeface="+mn-cs"/>
              </a:rPr>
              <a:t>Espanha</a:t>
            </a:r>
            <a:endParaRPr kumimoji="0" lang="pt-BR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2" charset="0"/>
              <a:ea typeface="+mn-ea"/>
              <a:cs typeface="+mn-cs"/>
            </a:endParaRPr>
          </a:p>
        </p:txBody>
      </p:sp>
      <p:sp>
        <p:nvSpPr>
          <p:cNvPr id="24" name="Rectangle 3"/>
          <p:cNvSpPr txBox="1">
            <a:spLocks noChangeArrowheads="1"/>
          </p:cNvSpPr>
          <p:nvPr/>
        </p:nvSpPr>
        <p:spPr bwMode="auto">
          <a:xfrm>
            <a:off x="1151880" y="2843733"/>
            <a:ext cx="4104456" cy="5040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1368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49263" rtl="0" eaLnBrk="1" fontAlgn="base" latinLnBrk="0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pt-BR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2" charset="0"/>
                <a:ea typeface="+mn-ea"/>
                <a:cs typeface="+mn-cs"/>
              </a:rPr>
              <a:t>Linha 8</a:t>
            </a:r>
            <a:r>
              <a:rPr kumimoji="0" lang="pt-BR" b="1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2" charset="0"/>
                <a:ea typeface="+mn-ea"/>
                <a:cs typeface="+mn-cs"/>
              </a:rPr>
              <a:t> – Diamante </a:t>
            </a:r>
            <a:r>
              <a:rPr kumimoji="0" lang="pt-BR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2" charset="0"/>
                <a:ea typeface="+mn-ea"/>
                <a:cs typeface="+mn-cs"/>
              </a:rPr>
              <a:t>CPTM Brasil</a:t>
            </a:r>
            <a:endParaRPr kumimoji="0" lang="pt-BR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2" charset="0"/>
              <a:ea typeface="+mn-ea"/>
              <a:cs typeface="+mn-cs"/>
            </a:endParaRPr>
          </a:p>
        </p:txBody>
      </p:sp>
      <p:pic>
        <p:nvPicPr>
          <p:cNvPr id="72712" name="Picture 8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5540378" y="1636697"/>
            <a:ext cx="317423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13" name="Picture 9">
            <a:hlinkClick r:id="rId10" action="ppaction://hlinkfile" tooltip="Metro Sevilla"/>
          </p:cNvPr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3574439" y="5398401"/>
            <a:ext cx="3023861" cy="15247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0659" name="Picture 3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7344568" y="5430692"/>
            <a:ext cx="2376264" cy="13734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7344568" y="4863377"/>
            <a:ext cx="2286016" cy="42862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1368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49263" rtl="0" eaLnBrk="1" fontAlgn="base" latinLnBrk="0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pt-BR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2" charset="0"/>
                <a:ea typeface="+mn-ea"/>
                <a:cs typeface="+mn-cs"/>
              </a:rPr>
              <a:t>Tran</a:t>
            </a:r>
            <a:r>
              <a:rPr lang="pt-BR" b="1" kern="0" dirty="0" smtClean="0">
                <a:solidFill>
                  <a:schemeClr val="tx1"/>
                </a:solidFill>
                <a:ea typeface="+mn-ea"/>
              </a:rPr>
              <a:t>vía de Zaragoza</a:t>
            </a:r>
          </a:p>
          <a:p>
            <a:pPr marL="0" marR="0" lvl="0" indent="0" algn="ctr" defTabSz="449263" rtl="0" eaLnBrk="1" fontAlgn="base" latinLnBrk="0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pt-BR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2" charset="0"/>
                <a:ea typeface="+mn-ea"/>
                <a:cs typeface="+mn-cs"/>
              </a:rPr>
              <a:t>Espanha</a:t>
            </a:r>
            <a:endParaRPr kumimoji="0" lang="pt-BR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2" charset="0"/>
              <a:ea typeface="+mn-ea"/>
              <a:cs typeface="+mn-cs"/>
            </a:endParaRPr>
          </a:p>
        </p:txBody>
      </p:sp>
      <p:pic>
        <p:nvPicPr>
          <p:cNvPr id="126978" name="Picture 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488584" y="3995861"/>
            <a:ext cx="1999538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80" name="Picture 4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1223888" y="1691605"/>
            <a:ext cx="386189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>
            <a:hlinkClick r:id="rId5" action="ppaction://hlinkfile" tooltip="Ferrocarriles Suburbanos"/>
          </p:cNvPr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9559928" y="6844627"/>
            <a:ext cx="520697" cy="715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72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72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20000"/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11156" y="3422647"/>
            <a:ext cx="9043987" cy="1243012"/>
          </a:xfrm>
        </p:spPr>
        <p:txBody>
          <a:bodyPr/>
          <a:lstStyle/>
          <a:p>
            <a:r>
              <a:rPr lang="pt-BR" sz="6000" b="1" dirty="0" smtClean="0">
                <a:solidFill>
                  <a:srgbClr val="9E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VLT</a:t>
            </a:r>
            <a:br>
              <a:rPr lang="pt-BR" sz="6000" b="1" dirty="0" smtClean="0">
                <a:solidFill>
                  <a:srgbClr val="9E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pt-BR" sz="6000" b="1" dirty="0" smtClean="0">
                <a:solidFill>
                  <a:srgbClr val="9E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Veículo Leve </a:t>
            </a:r>
            <a:br>
              <a:rPr lang="pt-BR" sz="6000" b="1" dirty="0" smtClean="0">
                <a:solidFill>
                  <a:srgbClr val="9E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pt-BR" sz="6000" b="1" dirty="0" smtClean="0">
                <a:solidFill>
                  <a:srgbClr val="9E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sobre Trilhos</a:t>
            </a:r>
            <a:br>
              <a:rPr lang="pt-BR" sz="6000" b="1" dirty="0" smtClean="0">
                <a:solidFill>
                  <a:srgbClr val="9E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es-ES_tradnl" sz="6000" b="1" dirty="0">
              <a:solidFill>
                <a:srgbClr val="9E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17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>
          <a:xfrm>
            <a:off x="503238" y="58738"/>
            <a:ext cx="9067800" cy="1169987"/>
          </a:xfrm>
          <a:ln/>
        </p:spPr>
        <p:txBody>
          <a:bodyPr tIns="30240"/>
          <a:lstStyle/>
          <a:p>
            <a:pPr algn="l">
              <a:lnSpc>
                <a:spcPct val="94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000" b="1" dirty="0" smtClean="0">
                <a:solidFill>
                  <a:srgbClr val="FFFFFF"/>
                </a:solidFill>
                <a:latin typeface="Verdana" pitchFamily="32" charset="0"/>
              </a:rPr>
              <a:t>Experiência Global</a:t>
            </a:r>
            <a:endParaRPr lang="pt-BR" sz="4000" b="1" dirty="0">
              <a:solidFill>
                <a:srgbClr val="FFFFFF"/>
              </a:solidFill>
              <a:latin typeface="Verdana" pitchFamily="32" charset="0"/>
            </a:endParaRPr>
          </a:p>
        </p:txBody>
      </p:sp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4" name="CaixaDeTexto 13"/>
          <p:cNvSpPr txBox="1"/>
          <p:nvPr/>
        </p:nvSpPr>
        <p:spPr>
          <a:xfrm>
            <a:off x="2897172" y="1779573"/>
            <a:ext cx="3096344" cy="55027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 smtClean="0">
                <a:solidFill>
                  <a:srgbClr val="C00000"/>
                </a:solidFill>
              </a:rPr>
              <a:t>Sevilha</a:t>
            </a:r>
            <a:endParaRPr lang="es-ES_tradnl" sz="3200" b="1" dirty="0">
              <a:solidFill>
                <a:srgbClr val="C00000"/>
              </a:solidFill>
            </a:endParaRPr>
          </a:p>
        </p:txBody>
      </p:sp>
      <p:sp>
        <p:nvSpPr>
          <p:cNvPr id="17" name="CaixaDeTexto 16"/>
          <p:cNvSpPr txBox="1"/>
          <p:nvPr/>
        </p:nvSpPr>
        <p:spPr>
          <a:xfrm>
            <a:off x="3182924" y="4208465"/>
            <a:ext cx="3096344" cy="55027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 smtClean="0">
                <a:solidFill>
                  <a:srgbClr val="C00000"/>
                </a:solidFill>
              </a:rPr>
              <a:t>Valência</a:t>
            </a:r>
            <a:endParaRPr lang="es-ES_tradnl" sz="3200" b="1" dirty="0">
              <a:solidFill>
                <a:srgbClr val="C00000"/>
              </a:solidFill>
            </a:endParaRPr>
          </a:p>
        </p:txBody>
      </p:sp>
      <p:sp>
        <p:nvSpPr>
          <p:cNvPr id="18" name="CaixaDeTexto 17"/>
          <p:cNvSpPr txBox="1"/>
          <p:nvPr/>
        </p:nvSpPr>
        <p:spPr>
          <a:xfrm>
            <a:off x="0" y="3351209"/>
            <a:ext cx="3096344" cy="55027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 smtClean="0">
                <a:solidFill>
                  <a:srgbClr val="C00000"/>
                </a:solidFill>
              </a:rPr>
              <a:t>Bilbao</a:t>
            </a:r>
            <a:endParaRPr lang="es-ES_tradnl" sz="3200" b="1" dirty="0">
              <a:solidFill>
                <a:srgbClr val="C00000"/>
              </a:solidFill>
            </a:endParaRPr>
          </a:p>
        </p:txBody>
      </p:sp>
      <p:sp>
        <p:nvSpPr>
          <p:cNvPr id="20" name="CaixaDeTexto 19"/>
          <p:cNvSpPr txBox="1"/>
          <p:nvPr/>
        </p:nvSpPr>
        <p:spPr>
          <a:xfrm>
            <a:off x="0" y="4708531"/>
            <a:ext cx="3456384" cy="55027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 smtClean="0">
                <a:solidFill>
                  <a:srgbClr val="C00000"/>
                </a:solidFill>
              </a:rPr>
              <a:t>Zaragoza</a:t>
            </a:r>
            <a:endParaRPr lang="es-ES_tradnl" sz="3200" b="1" dirty="0">
              <a:solidFill>
                <a:srgbClr val="C00000"/>
              </a:solidFill>
            </a:endParaRPr>
          </a:p>
        </p:txBody>
      </p:sp>
      <p:sp>
        <p:nvSpPr>
          <p:cNvPr id="21" name="CaixaDeTexto 20"/>
          <p:cNvSpPr txBox="1"/>
          <p:nvPr/>
        </p:nvSpPr>
        <p:spPr>
          <a:xfrm>
            <a:off x="6397634" y="1708135"/>
            <a:ext cx="3096344" cy="55027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 smtClean="0">
                <a:solidFill>
                  <a:srgbClr val="C00000"/>
                </a:solidFill>
              </a:rPr>
              <a:t>Vitória</a:t>
            </a:r>
            <a:endParaRPr lang="es-ES_tradnl" sz="3200" b="1" dirty="0">
              <a:solidFill>
                <a:srgbClr val="C00000"/>
              </a:solidFill>
            </a:endParaRPr>
          </a:p>
        </p:txBody>
      </p:sp>
      <p:sp>
        <p:nvSpPr>
          <p:cNvPr id="22" name="CaixaDeTexto 21"/>
          <p:cNvSpPr txBox="1"/>
          <p:nvPr/>
        </p:nvSpPr>
        <p:spPr>
          <a:xfrm>
            <a:off x="6754824" y="5137159"/>
            <a:ext cx="3096344" cy="55027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 err="1" smtClean="0">
                <a:solidFill>
                  <a:srgbClr val="C00000"/>
                </a:solidFill>
              </a:rPr>
              <a:t>Antalya</a:t>
            </a:r>
            <a:endParaRPr lang="es-ES_tradnl" sz="3200" b="1" dirty="0">
              <a:solidFill>
                <a:srgbClr val="C00000"/>
              </a:solidFill>
            </a:endParaRPr>
          </a:p>
        </p:txBody>
      </p:sp>
      <p:sp>
        <p:nvSpPr>
          <p:cNvPr id="23" name="CaixaDeTexto 22"/>
          <p:cNvSpPr txBox="1"/>
          <p:nvPr/>
        </p:nvSpPr>
        <p:spPr>
          <a:xfrm>
            <a:off x="182528" y="5994415"/>
            <a:ext cx="3096344" cy="55027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 smtClean="0">
                <a:solidFill>
                  <a:srgbClr val="C00000"/>
                </a:solidFill>
              </a:rPr>
              <a:t>Málaga</a:t>
            </a:r>
            <a:endParaRPr lang="es-ES_tradnl" sz="3200" b="1" dirty="0">
              <a:solidFill>
                <a:srgbClr val="C00000"/>
              </a:solidFill>
            </a:endParaRPr>
          </a:p>
        </p:txBody>
      </p:sp>
      <p:sp>
        <p:nvSpPr>
          <p:cNvPr id="24" name="CaixaDeTexto 23"/>
          <p:cNvSpPr txBox="1"/>
          <p:nvPr/>
        </p:nvSpPr>
        <p:spPr>
          <a:xfrm>
            <a:off x="6683386" y="6280167"/>
            <a:ext cx="3096344" cy="55027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 smtClean="0">
                <a:solidFill>
                  <a:srgbClr val="C00000"/>
                </a:solidFill>
              </a:rPr>
              <a:t>Belgrado</a:t>
            </a:r>
            <a:endParaRPr lang="es-ES_tradnl" sz="3200" b="1" dirty="0">
              <a:solidFill>
                <a:srgbClr val="C00000"/>
              </a:solidFill>
            </a:endParaRPr>
          </a:p>
        </p:txBody>
      </p:sp>
      <p:sp>
        <p:nvSpPr>
          <p:cNvPr id="25" name="CaixaDeTexto 24"/>
          <p:cNvSpPr txBox="1"/>
          <p:nvPr/>
        </p:nvSpPr>
        <p:spPr>
          <a:xfrm>
            <a:off x="6611948" y="3994151"/>
            <a:ext cx="3096344" cy="55027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 smtClean="0">
                <a:solidFill>
                  <a:srgbClr val="C00000"/>
                </a:solidFill>
              </a:rPr>
              <a:t>Granada</a:t>
            </a:r>
            <a:endParaRPr lang="es-ES_tradnl" sz="3200" b="1" dirty="0">
              <a:solidFill>
                <a:srgbClr val="C00000"/>
              </a:solidFill>
            </a:endParaRPr>
          </a:p>
        </p:txBody>
      </p:sp>
      <p:sp>
        <p:nvSpPr>
          <p:cNvPr id="26" name="CaixaDeTexto 25"/>
          <p:cNvSpPr txBox="1"/>
          <p:nvPr/>
        </p:nvSpPr>
        <p:spPr>
          <a:xfrm>
            <a:off x="3111486" y="2922581"/>
            <a:ext cx="3096344" cy="55027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 smtClean="0">
                <a:solidFill>
                  <a:srgbClr val="C00000"/>
                </a:solidFill>
              </a:rPr>
              <a:t>Edimburgo</a:t>
            </a:r>
            <a:endParaRPr lang="es-ES_tradnl" sz="3200" b="1" dirty="0">
              <a:solidFill>
                <a:srgbClr val="C00000"/>
              </a:solidFill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0" y="2136763"/>
            <a:ext cx="3096344" cy="55027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 smtClean="0">
                <a:solidFill>
                  <a:srgbClr val="C00000"/>
                </a:solidFill>
              </a:rPr>
              <a:t>Lisboa</a:t>
            </a:r>
            <a:endParaRPr lang="es-ES_tradnl" sz="3200" b="1" dirty="0">
              <a:solidFill>
                <a:srgbClr val="C00000"/>
              </a:solidFill>
            </a:endParaRPr>
          </a:p>
        </p:txBody>
      </p:sp>
      <p:sp>
        <p:nvSpPr>
          <p:cNvPr id="16" name="CaixaDeTexto 15"/>
          <p:cNvSpPr txBox="1"/>
          <p:nvPr/>
        </p:nvSpPr>
        <p:spPr>
          <a:xfrm>
            <a:off x="3397238" y="5422911"/>
            <a:ext cx="3096344" cy="55027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 smtClean="0">
                <a:solidFill>
                  <a:srgbClr val="C00000"/>
                </a:solidFill>
              </a:rPr>
              <a:t>Pittsburgh</a:t>
            </a:r>
            <a:endParaRPr lang="es-ES_tradnl" sz="3200" b="1" dirty="0">
              <a:solidFill>
                <a:srgbClr val="C00000"/>
              </a:solidFill>
            </a:endParaRPr>
          </a:p>
        </p:txBody>
      </p:sp>
      <p:sp>
        <p:nvSpPr>
          <p:cNvPr id="19" name="CaixaDeTexto 18"/>
          <p:cNvSpPr txBox="1"/>
          <p:nvPr/>
        </p:nvSpPr>
        <p:spPr>
          <a:xfrm>
            <a:off x="6469072" y="2779705"/>
            <a:ext cx="3286148" cy="55027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 smtClean="0">
                <a:solidFill>
                  <a:srgbClr val="C00000"/>
                </a:solidFill>
              </a:rPr>
              <a:t>Amsterdam</a:t>
            </a:r>
            <a:endParaRPr lang="es-ES_tradnl" sz="3200" b="1" dirty="0">
              <a:solidFill>
                <a:srgbClr val="C00000"/>
              </a:solidFill>
            </a:endParaRPr>
          </a:p>
        </p:txBody>
      </p:sp>
      <p:sp>
        <p:nvSpPr>
          <p:cNvPr id="27" name="CaixaDeTexto 26"/>
          <p:cNvSpPr txBox="1"/>
          <p:nvPr/>
        </p:nvSpPr>
        <p:spPr>
          <a:xfrm>
            <a:off x="2968610" y="6565919"/>
            <a:ext cx="3786214" cy="55027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 smtClean="0">
                <a:solidFill>
                  <a:srgbClr val="C00000"/>
                </a:solidFill>
              </a:rPr>
              <a:t>Buenos Aires</a:t>
            </a:r>
            <a:endParaRPr lang="es-ES_tradnl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  <p:bldP spid="17" grpId="0" build="allAtOnce"/>
      <p:bldP spid="18" grpId="0" build="allAtOnce"/>
      <p:bldP spid="20" grpId="0" build="allAtOnce"/>
      <p:bldP spid="21" grpId="0" build="allAtOnce"/>
      <p:bldP spid="22" grpId="0" build="allAtOnce"/>
      <p:bldP spid="23" grpId="0" build="allAtOnce"/>
      <p:bldP spid="24" grpId="0" build="allAtOnce"/>
      <p:bldP spid="25" grpId="0" build="allAtOnce"/>
      <p:bldP spid="26" grpId="0" build="allAtOnce"/>
      <p:bldP spid="15" grpId="0" build="allAtOnce"/>
      <p:bldP spid="16" grpId="0" build="allAtOnce"/>
      <p:bldP spid="19" grpId="0" build="allAtOnce"/>
      <p:bldP spid="27" grpId="0" build="allAtOnce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21508" name="Text Box 3"/>
          <p:cNvSpPr txBox="1">
            <a:spLocks noChangeArrowheads="1"/>
          </p:cNvSpPr>
          <p:nvPr/>
        </p:nvSpPr>
        <p:spPr bwMode="auto">
          <a:xfrm>
            <a:off x="682594" y="3294285"/>
            <a:ext cx="2339975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108000" tIns="63000" rIns="108000" bIns="63000"/>
          <a:lstStyle/>
          <a:p>
            <a:pPr algn="ctr">
              <a:lnSpc>
                <a:spcPct val="101000"/>
              </a:lnSpc>
              <a:tabLst>
                <a:tab pos="723900" algn="l"/>
                <a:tab pos="1447800" algn="l"/>
                <a:tab pos="2171700" algn="l"/>
              </a:tabLst>
            </a:pPr>
            <a:r>
              <a:rPr lang="pt-BR" b="1" dirty="0" err="1">
                <a:solidFill>
                  <a:srgbClr val="4C4C4C"/>
                </a:solidFill>
              </a:rPr>
              <a:t>Antalya</a:t>
            </a:r>
            <a:r>
              <a:rPr lang="pt-BR" b="1" dirty="0">
                <a:solidFill>
                  <a:srgbClr val="4C4C4C"/>
                </a:solidFill>
              </a:rPr>
              <a:t> (</a:t>
            </a:r>
            <a:r>
              <a:rPr lang="pt-BR" b="1" dirty="0" err="1">
                <a:solidFill>
                  <a:srgbClr val="4C4C4C"/>
                </a:solidFill>
              </a:rPr>
              <a:t>Turquía</a:t>
            </a:r>
            <a:r>
              <a:rPr lang="pt-BR" b="1" dirty="0">
                <a:solidFill>
                  <a:srgbClr val="4C4C4C"/>
                </a:solidFill>
                <a:latin typeface="Times New Roman" pitchFamily="16" charset="0"/>
              </a:rPr>
              <a:t>)</a:t>
            </a:r>
          </a:p>
        </p:txBody>
      </p:sp>
      <p:sp>
        <p:nvSpPr>
          <p:cNvPr id="21510" name="Text Box 5"/>
          <p:cNvSpPr txBox="1">
            <a:spLocks noChangeArrowheads="1"/>
          </p:cNvSpPr>
          <p:nvPr/>
        </p:nvSpPr>
        <p:spPr bwMode="auto">
          <a:xfrm>
            <a:off x="396842" y="1422383"/>
            <a:ext cx="2339975" cy="3603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108000" tIns="63000" rIns="108000" bIns="63000"/>
          <a:lstStyle/>
          <a:p>
            <a:pPr algn="ctr">
              <a:lnSpc>
                <a:spcPct val="101000"/>
              </a:lnSpc>
              <a:tabLst>
                <a:tab pos="723900" algn="l"/>
                <a:tab pos="1447800" algn="l"/>
                <a:tab pos="2171700" algn="l"/>
              </a:tabLst>
            </a:pPr>
            <a:r>
              <a:rPr lang="pt-BR" b="1" dirty="0">
                <a:solidFill>
                  <a:srgbClr val="4C4C4C"/>
                </a:solidFill>
              </a:rPr>
              <a:t>Málaga (Espanha)</a:t>
            </a:r>
          </a:p>
        </p:txBody>
      </p:sp>
      <p:sp>
        <p:nvSpPr>
          <p:cNvPr id="21512" name="Text Box 7"/>
          <p:cNvSpPr txBox="1">
            <a:spLocks noChangeArrowheads="1"/>
          </p:cNvSpPr>
          <p:nvPr/>
        </p:nvSpPr>
        <p:spPr bwMode="auto">
          <a:xfrm>
            <a:off x="3708400" y="1368425"/>
            <a:ext cx="2339975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108000" tIns="63000" rIns="108000" bIns="63000"/>
          <a:lstStyle/>
          <a:p>
            <a:pPr algn="ctr">
              <a:lnSpc>
                <a:spcPct val="101000"/>
              </a:lnSpc>
              <a:tabLst>
                <a:tab pos="723900" algn="l"/>
                <a:tab pos="1447800" algn="l"/>
                <a:tab pos="2171700" algn="l"/>
              </a:tabLst>
            </a:pPr>
            <a:r>
              <a:rPr lang="pt-BR" b="1">
                <a:solidFill>
                  <a:srgbClr val="4C4C4C"/>
                </a:solidFill>
              </a:rPr>
              <a:t>Sevilla (Espanha)</a:t>
            </a:r>
          </a:p>
        </p:txBody>
      </p:sp>
      <p:sp>
        <p:nvSpPr>
          <p:cNvPr id="21514" name="Text Box 9"/>
          <p:cNvSpPr txBox="1">
            <a:spLocks noChangeArrowheads="1"/>
          </p:cNvSpPr>
          <p:nvPr/>
        </p:nvSpPr>
        <p:spPr bwMode="auto">
          <a:xfrm>
            <a:off x="7199313" y="5400675"/>
            <a:ext cx="2700337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108000" tIns="63000" rIns="108000" bIns="63000"/>
          <a:lstStyle/>
          <a:p>
            <a:pPr algn="ctr">
              <a:lnSpc>
                <a:spcPct val="101000"/>
              </a:lnSpc>
              <a:tabLst>
                <a:tab pos="723900" algn="l"/>
                <a:tab pos="1447800" algn="l"/>
                <a:tab pos="2171700" algn="l"/>
              </a:tabLst>
            </a:pPr>
            <a:r>
              <a:rPr lang="pt-BR" b="1" dirty="0" err="1" smtClean="0">
                <a:solidFill>
                  <a:srgbClr val="4C4C4C"/>
                </a:solidFill>
              </a:rPr>
              <a:t>Veléz-Málaga</a:t>
            </a:r>
            <a:r>
              <a:rPr lang="pt-BR" b="1" dirty="0" smtClean="0">
                <a:solidFill>
                  <a:srgbClr val="4C4C4C"/>
                </a:solidFill>
              </a:rPr>
              <a:t> </a:t>
            </a:r>
            <a:r>
              <a:rPr lang="pt-BR" b="1" dirty="0">
                <a:solidFill>
                  <a:srgbClr val="4C4C4C"/>
                </a:solidFill>
              </a:rPr>
              <a:t>(Espanha)</a:t>
            </a:r>
          </a:p>
        </p:txBody>
      </p:sp>
      <p:sp>
        <p:nvSpPr>
          <p:cNvPr id="21516" name="Text Box 11"/>
          <p:cNvSpPr txBox="1">
            <a:spLocks noChangeArrowheads="1"/>
          </p:cNvSpPr>
          <p:nvPr/>
        </p:nvSpPr>
        <p:spPr bwMode="auto">
          <a:xfrm>
            <a:off x="6915179" y="1374736"/>
            <a:ext cx="2339975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108000" tIns="63000" rIns="108000" bIns="63000"/>
          <a:lstStyle/>
          <a:p>
            <a:pPr algn="ctr">
              <a:lnSpc>
                <a:spcPct val="101000"/>
              </a:lnSpc>
              <a:tabLst>
                <a:tab pos="723900" algn="l"/>
                <a:tab pos="1447800" algn="l"/>
                <a:tab pos="2171700" algn="l"/>
              </a:tabLst>
            </a:pPr>
            <a:r>
              <a:rPr lang="pt-BR" b="1" dirty="0">
                <a:solidFill>
                  <a:srgbClr val="4C4C4C"/>
                </a:solidFill>
              </a:rPr>
              <a:t>Bilbao (Espanha)</a:t>
            </a:r>
          </a:p>
        </p:txBody>
      </p:sp>
      <p:sp>
        <p:nvSpPr>
          <p:cNvPr id="21518" name="Text Box 13"/>
          <p:cNvSpPr txBox="1">
            <a:spLocks noChangeArrowheads="1"/>
          </p:cNvSpPr>
          <p:nvPr/>
        </p:nvSpPr>
        <p:spPr bwMode="auto">
          <a:xfrm>
            <a:off x="4397370" y="5422911"/>
            <a:ext cx="2339975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108000" tIns="63000" rIns="108000" bIns="63000"/>
          <a:lstStyle/>
          <a:p>
            <a:pPr algn="ctr">
              <a:lnSpc>
                <a:spcPct val="101000"/>
              </a:lnSpc>
              <a:tabLst>
                <a:tab pos="723900" algn="l"/>
                <a:tab pos="1447800" algn="l"/>
                <a:tab pos="2171700" algn="l"/>
              </a:tabLst>
            </a:pPr>
            <a:r>
              <a:rPr lang="pt-BR" b="1" dirty="0">
                <a:solidFill>
                  <a:srgbClr val="4C4C4C"/>
                </a:solidFill>
              </a:rPr>
              <a:t>Edimburgo (Escócia)</a:t>
            </a:r>
          </a:p>
        </p:txBody>
      </p:sp>
      <p:sp>
        <p:nvSpPr>
          <p:cNvPr id="21519" name="Text Box 14"/>
          <p:cNvSpPr txBox="1">
            <a:spLocks noChangeArrowheads="1"/>
          </p:cNvSpPr>
          <p:nvPr/>
        </p:nvSpPr>
        <p:spPr bwMode="auto">
          <a:xfrm>
            <a:off x="503238" y="93663"/>
            <a:ext cx="9070975" cy="11715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72144" rIns="0" bIns="0" anchor="ctr"/>
          <a:lstStyle/>
          <a:p>
            <a:pPr>
              <a:lnSpc>
                <a:spcPct val="94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pt-BR" sz="4400" b="1" dirty="0" smtClean="0">
                <a:solidFill>
                  <a:srgbClr val="FFFFFF"/>
                </a:solidFill>
              </a:rPr>
              <a:t>Projetos Atuais</a:t>
            </a:r>
            <a:endParaRPr lang="pt-BR" sz="4400" b="1" dirty="0">
              <a:solidFill>
                <a:srgbClr val="FFFFFF"/>
              </a:solidFill>
            </a:endParaRPr>
          </a:p>
        </p:txBody>
      </p:sp>
      <p:sp>
        <p:nvSpPr>
          <p:cNvPr id="21527" name="Text Box 22"/>
          <p:cNvSpPr txBox="1">
            <a:spLocks noChangeArrowheads="1"/>
          </p:cNvSpPr>
          <p:nvPr/>
        </p:nvSpPr>
        <p:spPr bwMode="auto">
          <a:xfrm>
            <a:off x="3897304" y="3422647"/>
            <a:ext cx="2339975" cy="35719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108000" tIns="63000" rIns="108000" bIns="63000"/>
          <a:lstStyle/>
          <a:p>
            <a:pPr algn="ctr">
              <a:lnSpc>
                <a:spcPct val="101000"/>
              </a:lnSpc>
              <a:tabLst>
                <a:tab pos="723900" algn="l"/>
                <a:tab pos="1447800" algn="l"/>
                <a:tab pos="2171700" algn="l"/>
              </a:tabLst>
            </a:pPr>
            <a:r>
              <a:rPr lang="pt-BR" b="1" dirty="0" smtClean="0">
                <a:solidFill>
                  <a:srgbClr val="4C4C4C"/>
                </a:solidFill>
              </a:rPr>
              <a:t>Vitoria (Espanha</a:t>
            </a:r>
            <a:r>
              <a:rPr lang="pt-BR" b="1" dirty="0">
                <a:solidFill>
                  <a:srgbClr val="4C4C4C"/>
                </a:solidFill>
              </a:rPr>
              <a:t>)</a:t>
            </a:r>
          </a:p>
        </p:txBody>
      </p:sp>
      <p:pic>
        <p:nvPicPr>
          <p:cNvPr id="21528" name="Picture 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5425" y="7019925"/>
            <a:ext cx="854075" cy="360363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</p:pic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1254098" y="5280035"/>
            <a:ext cx="2339975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108000" tIns="63000" rIns="108000" bIns="63000"/>
          <a:lstStyle/>
          <a:p>
            <a:pPr algn="ctr">
              <a:lnSpc>
                <a:spcPct val="101000"/>
              </a:lnSpc>
              <a:tabLst>
                <a:tab pos="723900" algn="l"/>
                <a:tab pos="1447800" algn="l"/>
                <a:tab pos="2171700" algn="l"/>
              </a:tabLst>
            </a:pPr>
            <a:r>
              <a:rPr lang="pt-BR" b="1" dirty="0" smtClean="0">
                <a:solidFill>
                  <a:srgbClr val="4C4C4C"/>
                </a:solidFill>
              </a:rPr>
              <a:t>Zaragoza (Espanha)</a:t>
            </a:r>
            <a:endParaRPr lang="pt-BR" b="1" dirty="0">
              <a:solidFill>
                <a:srgbClr val="4C4C4C"/>
              </a:solidFill>
              <a:latin typeface="Times New Roman" pitchFamily="16" charset="0"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6908" y="3722913"/>
            <a:ext cx="1857388" cy="14112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718" y="1779573"/>
            <a:ext cx="2000264" cy="13357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97317" y="1743061"/>
            <a:ext cx="2160588" cy="14398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7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26328" y="5757326"/>
            <a:ext cx="2286016" cy="150740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8" name="Picture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83452" y="1749372"/>
            <a:ext cx="1835182" cy="14285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9" name="Picture 1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49775" y="5830887"/>
            <a:ext cx="2232025" cy="14398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1" name="Picture 2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040180" y="3825171"/>
            <a:ext cx="2073277" cy="14154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5411" name="Picture 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111222" y="5637225"/>
            <a:ext cx="2457700" cy="14205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2" name="Picture 5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026928" y="3664257"/>
            <a:ext cx="2456509" cy="14477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3" name="Text Box 22"/>
          <p:cNvSpPr txBox="1">
            <a:spLocks noChangeArrowheads="1"/>
          </p:cNvSpPr>
          <p:nvPr/>
        </p:nvSpPr>
        <p:spPr bwMode="auto">
          <a:xfrm>
            <a:off x="7040576" y="3351209"/>
            <a:ext cx="2339975" cy="35719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108000" tIns="63000" rIns="108000" bIns="63000"/>
          <a:lstStyle/>
          <a:p>
            <a:pPr algn="ctr">
              <a:lnSpc>
                <a:spcPct val="101000"/>
              </a:lnSpc>
              <a:tabLst>
                <a:tab pos="723900" algn="l"/>
                <a:tab pos="1447800" algn="l"/>
                <a:tab pos="2171700" algn="l"/>
              </a:tabLst>
            </a:pPr>
            <a:r>
              <a:rPr lang="pt-BR" b="1" dirty="0" smtClean="0">
                <a:solidFill>
                  <a:srgbClr val="4C4C4C"/>
                </a:solidFill>
              </a:rPr>
              <a:t>Belgrado (Sérvia)</a:t>
            </a:r>
            <a:endParaRPr lang="pt-BR" b="1" dirty="0">
              <a:solidFill>
                <a:srgbClr val="4C4C4C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22531" name="AutoShape 2"/>
          <p:cNvSpPr>
            <a:spLocks noChangeArrowheads="1"/>
          </p:cNvSpPr>
          <p:nvPr/>
        </p:nvSpPr>
        <p:spPr bwMode="auto">
          <a:xfrm>
            <a:off x="3308350" y="3060700"/>
            <a:ext cx="3352800" cy="1524000"/>
          </a:xfrm>
          <a:prstGeom prst="roundRect">
            <a:avLst>
              <a:gd name="adj" fmla="val 102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22533" name="Text Box 4"/>
          <p:cNvSpPr txBox="1">
            <a:spLocks noChangeArrowheads="1"/>
          </p:cNvSpPr>
          <p:nvPr/>
        </p:nvSpPr>
        <p:spPr bwMode="auto">
          <a:xfrm>
            <a:off x="468280" y="1636697"/>
            <a:ext cx="4356100" cy="796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16632" rIns="0" bIns="0" anchor="ctr"/>
          <a:lstStyle/>
          <a:p>
            <a:pPr algn="ctr">
              <a:lnSpc>
                <a:spcPct val="94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pt-BR" sz="2800" b="1" dirty="0">
                <a:solidFill>
                  <a:schemeClr val="accent6"/>
                </a:solidFill>
              </a:rPr>
              <a:t>VLT </a:t>
            </a:r>
            <a:r>
              <a:rPr lang="pt-BR" sz="2800" b="1" dirty="0" err="1" smtClean="0">
                <a:solidFill>
                  <a:schemeClr val="accent6"/>
                </a:solidFill>
              </a:rPr>
              <a:t>Vitória-Gasteiz</a:t>
            </a:r>
            <a:endParaRPr lang="pt-BR" sz="2800" b="1" dirty="0">
              <a:solidFill>
                <a:schemeClr val="accent6"/>
              </a:solidFill>
            </a:endParaRPr>
          </a:p>
        </p:txBody>
      </p:sp>
      <p:sp>
        <p:nvSpPr>
          <p:cNvPr id="22536" name="Text Box 7"/>
          <p:cNvSpPr txBox="1">
            <a:spLocks noChangeArrowheads="1"/>
          </p:cNvSpPr>
          <p:nvPr/>
        </p:nvSpPr>
        <p:spPr bwMode="auto">
          <a:xfrm>
            <a:off x="360363" y="279375"/>
            <a:ext cx="3289300" cy="714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78264" rIns="90000" bIns="45000"/>
          <a:lstStyle/>
          <a:p>
            <a:pPr>
              <a:lnSpc>
                <a:spcPct val="94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</a:pPr>
            <a:r>
              <a:rPr lang="pt-BR" sz="4400" b="1" dirty="0">
                <a:solidFill>
                  <a:srgbClr val="FFFFFF"/>
                </a:solidFill>
              </a:rPr>
              <a:t>Cases</a:t>
            </a:r>
          </a:p>
        </p:txBody>
      </p:sp>
      <p:pic>
        <p:nvPicPr>
          <p:cNvPr id="22537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5425" y="7019925"/>
            <a:ext cx="854075" cy="360363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</p:pic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26064" y="1787534"/>
            <a:ext cx="4000528" cy="520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82726" y="5637225"/>
            <a:ext cx="2400301" cy="16913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643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5404" y="2351077"/>
            <a:ext cx="4776790" cy="3035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 dirty="0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title"/>
          </p:nvPr>
        </p:nvSpPr>
        <p:spPr>
          <a:xfrm>
            <a:off x="468280" y="207937"/>
            <a:ext cx="8609040" cy="1033443"/>
          </a:xfrm>
          <a:ln/>
        </p:spPr>
        <p:txBody>
          <a:bodyPr tIns="33120"/>
          <a:lstStyle/>
          <a:p>
            <a:pPr algn="l">
              <a:lnSpc>
                <a:spcPct val="94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b="1" dirty="0" smtClean="0">
                <a:solidFill>
                  <a:schemeClr val="bg1"/>
                </a:solidFill>
                <a:latin typeface="Verdana" pitchFamily="32" charset="0"/>
              </a:rPr>
              <a:t>Unidade no Brasil</a:t>
            </a:r>
            <a:endParaRPr lang="pt-BR" b="1" dirty="0">
              <a:solidFill>
                <a:schemeClr val="bg1"/>
              </a:solidFill>
              <a:latin typeface="Verdana" pitchFamily="32" charset="0"/>
            </a:endParaRPr>
          </a:p>
        </p:txBody>
      </p:sp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6" name="EXPANSÃO SP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1682726" y="1922448"/>
            <a:ext cx="6929486" cy="4724649"/>
          </a:xfrm>
          <a:prstGeom prst="rect">
            <a:avLst/>
          </a:prstGeom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4624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127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22531" name="AutoShape 2"/>
          <p:cNvSpPr>
            <a:spLocks noChangeArrowheads="1"/>
          </p:cNvSpPr>
          <p:nvPr/>
        </p:nvSpPr>
        <p:spPr bwMode="auto">
          <a:xfrm>
            <a:off x="3308350" y="3060700"/>
            <a:ext cx="3352800" cy="1524000"/>
          </a:xfrm>
          <a:prstGeom prst="roundRect">
            <a:avLst>
              <a:gd name="adj" fmla="val 102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22533" name="Text Box 4"/>
          <p:cNvSpPr txBox="1">
            <a:spLocks noChangeArrowheads="1"/>
          </p:cNvSpPr>
          <p:nvPr/>
        </p:nvSpPr>
        <p:spPr bwMode="auto">
          <a:xfrm>
            <a:off x="468280" y="1636697"/>
            <a:ext cx="4356100" cy="796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16632" rIns="0" bIns="0" anchor="ctr"/>
          <a:lstStyle/>
          <a:p>
            <a:pPr algn="ctr">
              <a:lnSpc>
                <a:spcPct val="94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pt-BR" sz="2800" b="1" dirty="0">
                <a:solidFill>
                  <a:schemeClr val="accent6"/>
                </a:solidFill>
              </a:rPr>
              <a:t>VLT </a:t>
            </a:r>
            <a:r>
              <a:rPr lang="pt-BR" sz="2800" b="1" dirty="0" smtClean="0">
                <a:solidFill>
                  <a:schemeClr val="accent6"/>
                </a:solidFill>
              </a:rPr>
              <a:t>Sevilha</a:t>
            </a:r>
            <a:endParaRPr lang="pt-BR" sz="2800" b="1" dirty="0">
              <a:solidFill>
                <a:schemeClr val="accent6"/>
              </a:solidFill>
            </a:endParaRPr>
          </a:p>
        </p:txBody>
      </p:sp>
      <p:sp>
        <p:nvSpPr>
          <p:cNvPr id="22536" name="Text Box 7"/>
          <p:cNvSpPr txBox="1">
            <a:spLocks noChangeArrowheads="1"/>
          </p:cNvSpPr>
          <p:nvPr/>
        </p:nvSpPr>
        <p:spPr bwMode="auto">
          <a:xfrm>
            <a:off x="360363" y="279375"/>
            <a:ext cx="3289300" cy="714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78264" rIns="90000" bIns="45000"/>
          <a:lstStyle/>
          <a:p>
            <a:pPr>
              <a:lnSpc>
                <a:spcPct val="94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</a:pPr>
            <a:r>
              <a:rPr lang="pt-BR" sz="4400" b="1" dirty="0">
                <a:solidFill>
                  <a:srgbClr val="FFFFFF"/>
                </a:solidFill>
              </a:rPr>
              <a:t>Cases</a:t>
            </a:r>
          </a:p>
        </p:txBody>
      </p:sp>
      <p:pic>
        <p:nvPicPr>
          <p:cNvPr id="22537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5425" y="7019925"/>
            <a:ext cx="854075" cy="360363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</p:pic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26064" y="1779573"/>
            <a:ext cx="3960788" cy="5155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96974" y="5280035"/>
            <a:ext cx="2814743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745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2594" y="2279639"/>
            <a:ext cx="4177196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22531" name="AutoShape 2"/>
          <p:cNvSpPr>
            <a:spLocks noChangeArrowheads="1"/>
          </p:cNvSpPr>
          <p:nvPr/>
        </p:nvSpPr>
        <p:spPr bwMode="auto">
          <a:xfrm>
            <a:off x="3308350" y="3060700"/>
            <a:ext cx="3352800" cy="1524000"/>
          </a:xfrm>
          <a:prstGeom prst="roundRect">
            <a:avLst>
              <a:gd name="adj" fmla="val 102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22536" name="Text Box 7"/>
          <p:cNvSpPr txBox="1">
            <a:spLocks noChangeArrowheads="1"/>
          </p:cNvSpPr>
          <p:nvPr/>
        </p:nvSpPr>
        <p:spPr bwMode="auto">
          <a:xfrm>
            <a:off x="360363" y="279375"/>
            <a:ext cx="3289300" cy="714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78264" rIns="90000" bIns="45000"/>
          <a:lstStyle/>
          <a:p>
            <a:pPr>
              <a:lnSpc>
                <a:spcPct val="94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</a:pPr>
            <a:r>
              <a:rPr lang="pt-BR" sz="4400" b="1" dirty="0">
                <a:solidFill>
                  <a:srgbClr val="FFFFFF"/>
                </a:solidFill>
              </a:rPr>
              <a:t>Cases</a:t>
            </a:r>
          </a:p>
        </p:txBody>
      </p:sp>
      <p:pic>
        <p:nvPicPr>
          <p:cNvPr id="22537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5425" y="7019925"/>
            <a:ext cx="854075" cy="360363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468280" y="1636697"/>
            <a:ext cx="4356100" cy="796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16632" rIns="0" bIns="0" anchor="ctr"/>
          <a:lstStyle/>
          <a:p>
            <a:pPr algn="ctr">
              <a:lnSpc>
                <a:spcPct val="94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pt-BR" sz="2800" b="1" dirty="0">
                <a:solidFill>
                  <a:schemeClr val="accent6"/>
                </a:solidFill>
              </a:rPr>
              <a:t>VLT </a:t>
            </a:r>
            <a:r>
              <a:rPr lang="pt-BR" sz="2800" b="1" dirty="0" smtClean="0">
                <a:solidFill>
                  <a:schemeClr val="accent6"/>
                </a:solidFill>
              </a:rPr>
              <a:t>Diesel</a:t>
            </a:r>
            <a:endParaRPr lang="pt-BR" sz="2800" b="1" dirty="0">
              <a:solidFill>
                <a:schemeClr val="accent6"/>
              </a:solidFill>
            </a:endParaRPr>
          </a:p>
        </p:txBody>
      </p:sp>
      <p:pic>
        <p:nvPicPr>
          <p:cNvPr id="14848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3966" y="2351077"/>
            <a:ext cx="4876494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CaixaDeTexto 11"/>
          <p:cNvSpPr txBox="1"/>
          <p:nvPr/>
        </p:nvSpPr>
        <p:spPr>
          <a:xfrm>
            <a:off x="5540378" y="1922449"/>
            <a:ext cx="4071966" cy="292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_tradnl" dirty="0"/>
          </a:p>
        </p:txBody>
      </p:sp>
      <p:sp>
        <p:nvSpPr>
          <p:cNvPr id="13" name="CaixaDeTexto 12"/>
          <p:cNvSpPr txBox="1"/>
          <p:nvPr/>
        </p:nvSpPr>
        <p:spPr>
          <a:xfrm>
            <a:off x="5254626" y="1564888"/>
            <a:ext cx="4572032" cy="5715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pt-BR" sz="1500" dirty="0" smtClean="0">
                <a:solidFill>
                  <a:schemeClr val="tx1"/>
                </a:solidFill>
                <a:latin typeface="+mn-lt"/>
              </a:rPr>
              <a:t> Motor MTU de 390 KW a 1800 RPM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pt-BR" sz="1500" dirty="0" smtClean="0">
                <a:solidFill>
                  <a:schemeClr val="tx1"/>
                </a:solidFill>
                <a:latin typeface="+mn-lt"/>
              </a:rPr>
              <a:t> Bitola 1.000mm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pt-BR" sz="1500" dirty="0" smtClean="0">
                <a:solidFill>
                  <a:schemeClr val="tx1"/>
                </a:solidFill>
                <a:latin typeface="+mn-lt"/>
              </a:rPr>
              <a:t> Sistema Tração Diesel-Hidráulica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pt-BR" sz="1500" dirty="0" smtClean="0">
                <a:solidFill>
                  <a:schemeClr val="tx1"/>
                </a:solidFill>
                <a:latin typeface="+mn-lt"/>
              </a:rPr>
              <a:t> Velocidade operacional: até 120km/h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pt-BR" sz="1500" dirty="0" smtClean="0">
                <a:solidFill>
                  <a:schemeClr val="tx1"/>
                </a:solidFill>
                <a:latin typeface="+mn-lt"/>
              </a:rPr>
              <a:t> Aceleração: 0,80 m/s</a:t>
            </a:r>
            <a:r>
              <a:rPr lang="pt-BR" sz="1500" baseline="30000" dirty="0" smtClean="0">
                <a:solidFill>
                  <a:schemeClr val="tx1"/>
                </a:solidFill>
                <a:latin typeface="+mn-lt"/>
              </a:rPr>
              <a:t>2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pt-BR" sz="1500" dirty="0" smtClean="0">
                <a:solidFill>
                  <a:schemeClr val="tx1"/>
                </a:solidFill>
                <a:latin typeface="+mn-lt"/>
              </a:rPr>
              <a:t> Desaceleração: 1,2 m/s</a:t>
            </a:r>
            <a:r>
              <a:rPr lang="pt-BR" sz="1500" baseline="30000" dirty="0" smtClean="0">
                <a:solidFill>
                  <a:schemeClr val="tx1"/>
                </a:solidFill>
                <a:latin typeface="+mn-lt"/>
              </a:rPr>
              <a:t>2</a:t>
            </a:r>
            <a:endParaRPr lang="pt-BR" sz="1500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pt-BR" sz="1500" dirty="0" smtClean="0">
                <a:solidFill>
                  <a:schemeClr val="tx1"/>
                </a:solidFill>
                <a:latin typeface="+mn-lt"/>
              </a:rPr>
              <a:t> Configuração: Mc + Mc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pt-BR" sz="1500" dirty="0" smtClean="0">
                <a:solidFill>
                  <a:schemeClr val="tx1"/>
                </a:solidFill>
                <a:latin typeface="+mn-lt"/>
              </a:rPr>
              <a:t> Carregamento sentados: 90 passageiros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pt-BR" sz="1500" dirty="0" smtClean="0">
                <a:solidFill>
                  <a:schemeClr val="tx1"/>
                </a:solidFill>
                <a:latin typeface="+mn-lt"/>
              </a:rPr>
              <a:t> Comprimento total: 35 metros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pt-BR" sz="1500" dirty="0" smtClean="0">
                <a:solidFill>
                  <a:schemeClr val="tx1"/>
                </a:solidFill>
                <a:latin typeface="+mn-lt"/>
              </a:rPr>
              <a:t> Estrutura em aço carbono e caixa em Alumínio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pt-BR" sz="1500" dirty="0" smtClean="0">
                <a:solidFill>
                  <a:schemeClr val="tx1"/>
                </a:solidFill>
                <a:latin typeface="+mn-lt"/>
              </a:rPr>
              <a:t> Ar condicionado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pt-BR" sz="1500" dirty="0" smtClean="0">
                <a:solidFill>
                  <a:schemeClr val="tx1"/>
                </a:solidFill>
                <a:latin typeface="+mn-lt"/>
              </a:rPr>
              <a:t> Sistema multimídia entretenimento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pt-BR" sz="1500" dirty="0" smtClean="0">
                <a:solidFill>
                  <a:schemeClr val="tx1"/>
                </a:solidFill>
                <a:latin typeface="+mn-lt"/>
              </a:rPr>
              <a:t> Presta serviços nas linhas de bitola métrica da rede espanhola FEVE para as regiões da </a:t>
            </a:r>
            <a:r>
              <a:rPr lang="pt-BR" sz="1500" b="1" dirty="0" smtClean="0">
                <a:solidFill>
                  <a:schemeClr val="tx1"/>
                </a:solidFill>
                <a:latin typeface="+mn-lt"/>
              </a:rPr>
              <a:t>Galícia, </a:t>
            </a:r>
            <a:r>
              <a:rPr lang="pt-BR" sz="1500" b="1" dirty="0" err="1" smtClean="0">
                <a:solidFill>
                  <a:schemeClr val="tx1"/>
                </a:solidFill>
                <a:latin typeface="+mn-lt"/>
              </a:rPr>
              <a:t>Asturias</a:t>
            </a:r>
            <a:r>
              <a:rPr lang="pt-BR" sz="1500" b="1" dirty="0" smtClean="0">
                <a:solidFill>
                  <a:schemeClr val="tx1"/>
                </a:solidFill>
                <a:latin typeface="+mn-lt"/>
              </a:rPr>
              <a:t>, </a:t>
            </a:r>
            <a:r>
              <a:rPr lang="pt-BR" sz="1500" b="1" dirty="0" err="1" smtClean="0">
                <a:solidFill>
                  <a:schemeClr val="tx1"/>
                </a:solidFill>
                <a:latin typeface="+mn-lt"/>
              </a:rPr>
              <a:t>Vizcaya</a:t>
            </a:r>
            <a:r>
              <a:rPr lang="pt-BR" sz="1500" b="1" dirty="0" smtClean="0">
                <a:solidFill>
                  <a:schemeClr val="tx1"/>
                </a:solidFill>
                <a:latin typeface="+mn-lt"/>
              </a:rPr>
              <a:t>, </a:t>
            </a:r>
            <a:r>
              <a:rPr lang="pt-BR" sz="1500" b="1" dirty="0" err="1" smtClean="0">
                <a:solidFill>
                  <a:schemeClr val="tx1"/>
                </a:solidFill>
                <a:latin typeface="+mn-lt"/>
              </a:rPr>
              <a:t>Cantabria</a:t>
            </a:r>
            <a:r>
              <a:rPr lang="pt-BR" sz="1500" dirty="0" smtClean="0">
                <a:solidFill>
                  <a:schemeClr val="tx1"/>
                </a:solidFill>
                <a:latin typeface="+mn-lt"/>
              </a:rPr>
              <a:t> e </a:t>
            </a:r>
            <a:r>
              <a:rPr lang="pt-BR" sz="1500" b="1" dirty="0" err="1" smtClean="0">
                <a:solidFill>
                  <a:schemeClr val="tx1"/>
                </a:solidFill>
                <a:latin typeface="+mn-lt"/>
              </a:rPr>
              <a:t>Castilla</a:t>
            </a:r>
            <a:endParaRPr lang="pt-BR" sz="1500" b="1" dirty="0" smtClean="0">
              <a:solidFill>
                <a:schemeClr val="tx1"/>
              </a:solidFill>
              <a:latin typeface="+mn-lt"/>
            </a:endParaRPr>
          </a:p>
          <a:p>
            <a:pPr>
              <a:buFont typeface="Arial" charset="0"/>
              <a:buChar char="•"/>
            </a:pPr>
            <a:endParaRPr lang="pt-BR" sz="1500" dirty="0" smtClean="0">
              <a:solidFill>
                <a:schemeClr val="tx1"/>
              </a:solidFill>
              <a:latin typeface="+mj-lt"/>
            </a:endParaRPr>
          </a:p>
          <a:p>
            <a:pPr>
              <a:buFont typeface="Arial" charset="0"/>
              <a:buChar char="•"/>
            </a:pPr>
            <a:endParaRPr lang="es-ES_tradnl" sz="1500" dirty="0"/>
          </a:p>
        </p:txBody>
      </p:sp>
      <p:pic>
        <p:nvPicPr>
          <p:cNvPr id="14" name="Picture 2">
            <a:hlinkClick r:id="rId5" action="ppaction://hlinkfile" tooltip="Feve Série 2700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501344" y="6851672"/>
            <a:ext cx="46819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22531" name="AutoShape 2"/>
          <p:cNvSpPr>
            <a:spLocks noChangeArrowheads="1"/>
          </p:cNvSpPr>
          <p:nvPr/>
        </p:nvSpPr>
        <p:spPr bwMode="auto">
          <a:xfrm>
            <a:off x="3308350" y="3060700"/>
            <a:ext cx="3352800" cy="1524000"/>
          </a:xfrm>
          <a:prstGeom prst="roundRect">
            <a:avLst>
              <a:gd name="adj" fmla="val 102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22536" name="Text Box 7"/>
          <p:cNvSpPr txBox="1">
            <a:spLocks noChangeArrowheads="1"/>
          </p:cNvSpPr>
          <p:nvPr/>
        </p:nvSpPr>
        <p:spPr bwMode="auto">
          <a:xfrm>
            <a:off x="360362" y="279375"/>
            <a:ext cx="8394725" cy="714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78264" rIns="90000" bIns="45000"/>
          <a:lstStyle/>
          <a:p>
            <a:pPr>
              <a:lnSpc>
                <a:spcPct val="94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</a:pPr>
            <a:r>
              <a:rPr lang="pt-BR" sz="4400" b="1" dirty="0" err="1" smtClean="0">
                <a:solidFill>
                  <a:srgbClr val="FFFFFF"/>
                </a:solidFill>
              </a:rPr>
              <a:t>Feve</a:t>
            </a:r>
            <a:r>
              <a:rPr lang="pt-BR" sz="4400" b="1" dirty="0" smtClean="0">
                <a:solidFill>
                  <a:srgbClr val="FFFFFF"/>
                </a:solidFill>
              </a:rPr>
              <a:t> Série 2700</a:t>
            </a:r>
            <a:endParaRPr lang="pt-BR" sz="4400" b="1" dirty="0">
              <a:solidFill>
                <a:srgbClr val="FFFFFF"/>
              </a:solidFill>
            </a:endParaRPr>
          </a:p>
        </p:txBody>
      </p:sp>
      <p:pic>
        <p:nvPicPr>
          <p:cNvPr id="22537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5425" y="7019925"/>
            <a:ext cx="854075" cy="360363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</p:pic>
      <p:sp>
        <p:nvSpPr>
          <p:cNvPr id="12" name="CaixaDeTexto 11"/>
          <p:cNvSpPr txBox="1"/>
          <p:nvPr/>
        </p:nvSpPr>
        <p:spPr>
          <a:xfrm>
            <a:off x="5540378" y="1922449"/>
            <a:ext cx="4071966" cy="292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_tradnl" dirty="0"/>
          </a:p>
        </p:txBody>
      </p:sp>
      <p:pic>
        <p:nvPicPr>
          <p:cNvPr id="13721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8932" y="4279903"/>
            <a:ext cx="4607492" cy="30718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722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3966" y="1565259"/>
            <a:ext cx="4762500" cy="3571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7221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83320" y="1636697"/>
            <a:ext cx="2952755" cy="2214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7222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54164" y="5494349"/>
            <a:ext cx="1723174" cy="1702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7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37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503238" y="57150"/>
            <a:ext cx="9070975" cy="1171575"/>
          </a:xfrm>
        </p:spPr>
        <p:txBody>
          <a:bodyPr tIns="72144"/>
          <a:lstStyle/>
          <a:p>
            <a:pPr algn="l" eaLnBrk="1">
              <a:lnSpc>
                <a:spcPct val="94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b="1" dirty="0" smtClean="0">
                <a:solidFill>
                  <a:srgbClr val="FFFFFF"/>
                </a:solidFill>
                <a:latin typeface="Verdana" pitchFamily="32" charset="0"/>
              </a:rPr>
              <a:t>Plataforma URBOS</a:t>
            </a:r>
          </a:p>
        </p:txBody>
      </p:sp>
      <p:pic>
        <p:nvPicPr>
          <p:cNvPr id="2048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5425" y="7019925"/>
            <a:ext cx="854075" cy="360363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</p:pic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4098" y="1851011"/>
            <a:ext cx="7675390" cy="4606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360363" y="358775"/>
            <a:ext cx="9180512" cy="936625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400" b="1">
                <a:solidFill>
                  <a:srgbClr val="FFFFFF"/>
                </a:solidFill>
              </a:rPr>
              <a:t>URBOS </a:t>
            </a:r>
          </a:p>
        </p:txBody>
      </p:sp>
      <p:pic>
        <p:nvPicPr>
          <p:cNvPr id="102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5425" y="7019925"/>
            <a:ext cx="854075" cy="360363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</p:pic>
      <p:sp>
        <p:nvSpPr>
          <p:cNvPr id="23556" name="Rectangle 4"/>
          <p:cNvSpPr>
            <a:spLocks noGrp="1" noChangeArrowheads="1"/>
          </p:cNvSpPr>
          <p:nvPr>
            <p:ph type="subTitle"/>
          </p:nvPr>
        </p:nvSpPr>
        <p:spPr>
          <a:xfrm>
            <a:off x="4319588" y="1452563"/>
            <a:ext cx="5399087" cy="5664200"/>
          </a:xfrm>
        </p:spPr>
        <p:txBody>
          <a:bodyPr tIns="15120" anchor="t"/>
          <a:lstStyle/>
          <a:p>
            <a:pPr marL="684213" indent="-682625" eaLnBrk="1">
              <a:lnSpc>
                <a:spcPct val="94000"/>
              </a:lnSpc>
              <a:spcAft>
                <a:spcPts val="1425"/>
              </a:spcAft>
              <a:tabLst>
                <a:tab pos="6842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pt-BR" sz="2200" dirty="0" smtClean="0">
                <a:latin typeface="Verdana" pitchFamily="32" charset="0"/>
                <a:cs typeface="Arial" charset="0"/>
              </a:rPr>
              <a:t>Características Principais:</a:t>
            </a:r>
          </a:p>
          <a:p>
            <a:pPr marL="684213" indent="-682625" algn="l" eaLnBrk="1">
              <a:lnSpc>
                <a:spcPct val="94000"/>
              </a:lnSpc>
              <a:spcAft>
                <a:spcPts val="1425"/>
              </a:spcAft>
              <a:buFont typeface="Times New Roman" pitchFamily="16" charset="0"/>
              <a:buChar char="•"/>
              <a:tabLst>
                <a:tab pos="6842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pt-BR" sz="1800" dirty="0" smtClean="0">
                <a:latin typeface="Verdana" pitchFamily="32" charset="0"/>
                <a:cs typeface="Arial" charset="0"/>
              </a:rPr>
              <a:t>Design modular</a:t>
            </a:r>
          </a:p>
          <a:p>
            <a:pPr marL="684213" indent="-682625" algn="l" eaLnBrk="1">
              <a:lnSpc>
                <a:spcPct val="94000"/>
              </a:lnSpc>
              <a:spcAft>
                <a:spcPts val="1425"/>
              </a:spcAft>
              <a:buFont typeface="Times New Roman" pitchFamily="16" charset="0"/>
              <a:buChar char="•"/>
              <a:tabLst>
                <a:tab pos="6842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pt-BR" sz="1800" dirty="0" smtClean="0">
                <a:latin typeface="Verdana" pitchFamily="32" charset="0"/>
                <a:cs typeface="Arial" charset="0"/>
              </a:rPr>
              <a:t>Composição de 3, 5, 7 ou 9 carros</a:t>
            </a:r>
          </a:p>
          <a:p>
            <a:pPr marL="684213" indent="-682625" algn="l" eaLnBrk="1">
              <a:lnSpc>
                <a:spcPct val="94000"/>
              </a:lnSpc>
              <a:spcAft>
                <a:spcPts val="1425"/>
              </a:spcAft>
              <a:buFont typeface="Times New Roman" pitchFamily="16" charset="0"/>
              <a:buChar char="•"/>
              <a:tabLst>
                <a:tab pos="6842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pt-BR" sz="1800" dirty="0" smtClean="0">
                <a:latin typeface="Verdana" pitchFamily="32" charset="0"/>
                <a:cs typeface="Arial" charset="0"/>
              </a:rPr>
              <a:t>De 160 a 530 passageiros</a:t>
            </a:r>
          </a:p>
          <a:p>
            <a:pPr marL="684213" indent="-682625" algn="l" eaLnBrk="1">
              <a:lnSpc>
                <a:spcPct val="94000"/>
              </a:lnSpc>
              <a:spcAft>
                <a:spcPts val="1425"/>
              </a:spcAft>
              <a:buFont typeface="Times New Roman" pitchFamily="16" charset="0"/>
              <a:buChar char="•"/>
              <a:tabLst>
                <a:tab pos="6842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pt-BR" sz="1800" dirty="0" smtClean="0">
                <a:latin typeface="Verdana" pitchFamily="32" charset="0"/>
                <a:cs typeface="Arial" charset="0"/>
              </a:rPr>
              <a:t>70 ou 100% piso baixo</a:t>
            </a:r>
          </a:p>
          <a:p>
            <a:pPr marL="684213" indent="-682625" algn="l" eaLnBrk="1">
              <a:lnSpc>
                <a:spcPct val="94000"/>
              </a:lnSpc>
              <a:spcAft>
                <a:spcPts val="1425"/>
              </a:spcAft>
              <a:buFont typeface="Times New Roman" pitchFamily="16" charset="0"/>
              <a:buChar char="•"/>
              <a:tabLst>
                <a:tab pos="6842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pt-BR" sz="1800" dirty="0" smtClean="0">
                <a:latin typeface="Verdana" pitchFamily="32" charset="0"/>
                <a:cs typeface="Arial" charset="0"/>
              </a:rPr>
              <a:t>Operação sem catenária (ACR)</a:t>
            </a:r>
          </a:p>
          <a:p>
            <a:pPr marL="684213" indent="-682625" algn="l" eaLnBrk="1">
              <a:lnSpc>
                <a:spcPct val="94000"/>
              </a:lnSpc>
              <a:spcAft>
                <a:spcPts val="1425"/>
              </a:spcAft>
              <a:buFont typeface="Times New Roman" pitchFamily="16" charset="0"/>
              <a:buChar char="•"/>
              <a:tabLst>
                <a:tab pos="6842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pt-BR" sz="1800" dirty="0" smtClean="0">
                <a:latin typeface="Verdana" pitchFamily="32" charset="0"/>
                <a:cs typeface="Arial" charset="0"/>
              </a:rPr>
              <a:t>Nova tecnologia de design e materiais:</a:t>
            </a:r>
          </a:p>
          <a:p>
            <a:pPr marL="1484313" lvl="1" indent="-568325" algn="l" eaLnBrk="1">
              <a:lnSpc>
                <a:spcPct val="94000"/>
              </a:lnSpc>
              <a:spcAft>
                <a:spcPts val="1138"/>
              </a:spcAft>
              <a:buFont typeface="Times New Roman" pitchFamily="16" charset="0"/>
              <a:buChar char="–"/>
              <a:tabLst>
                <a:tab pos="6842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pt-BR" sz="1800" dirty="0" smtClean="0">
                <a:latin typeface="Verdana" pitchFamily="32" charset="0"/>
                <a:cs typeface="Arial" charset="0"/>
              </a:rPr>
              <a:t>maior leveza</a:t>
            </a:r>
          </a:p>
          <a:p>
            <a:pPr marL="1484313" lvl="1" indent="-568325" algn="l" eaLnBrk="1">
              <a:lnSpc>
                <a:spcPct val="94000"/>
              </a:lnSpc>
              <a:spcAft>
                <a:spcPts val="1138"/>
              </a:spcAft>
              <a:buFont typeface="Times New Roman" pitchFamily="16" charset="0"/>
              <a:buChar char="–"/>
              <a:tabLst>
                <a:tab pos="6842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pt-BR" sz="1800" dirty="0" smtClean="0">
                <a:latin typeface="Verdana" pitchFamily="32" charset="0"/>
                <a:cs typeface="Arial" charset="0"/>
              </a:rPr>
              <a:t>maior economia de energia</a:t>
            </a:r>
          </a:p>
          <a:p>
            <a:pPr marL="1484313" lvl="1" indent="-568325" algn="l" eaLnBrk="1">
              <a:lnSpc>
                <a:spcPct val="94000"/>
              </a:lnSpc>
              <a:spcAft>
                <a:spcPts val="1138"/>
              </a:spcAft>
              <a:buFont typeface="Times New Roman" pitchFamily="16" charset="0"/>
              <a:buChar char="–"/>
              <a:tabLst>
                <a:tab pos="6842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pt-BR" sz="1800" dirty="0" smtClean="0">
                <a:latin typeface="Verdana" pitchFamily="32" charset="0"/>
                <a:cs typeface="Arial" charset="0"/>
              </a:rPr>
              <a:t>menor impacto ambiental</a:t>
            </a:r>
          </a:p>
          <a:p>
            <a:pPr marL="1484313" lvl="1" indent="-568325" algn="l" eaLnBrk="1">
              <a:lnSpc>
                <a:spcPct val="94000"/>
              </a:lnSpc>
              <a:spcAft>
                <a:spcPts val="1138"/>
              </a:spcAft>
              <a:buFont typeface="Times New Roman" pitchFamily="16" charset="0"/>
              <a:buChar char="–"/>
              <a:tabLst>
                <a:tab pos="6842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pt-BR" sz="1800" dirty="0" smtClean="0">
                <a:latin typeface="Verdana" pitchFamily="32" charset="0"/>
                <a:cs typeface="Arial" charset="0"/>
              </a:rPr>
              <a:t>menor índice manutenção</a:t>
            </a:r>
          </a:p>
          <a:p>
            <a:pPr marL="1484313" lvl="1" indent="-568325" algn="l" eaLnBrk="1">
              <a:lnSpc>
                <a:spcPct val="94000"/>
              </a:lnSpc>
              <a:spcAft>
                <a:spcPts val="1138"/>
              </a:spcAft>
              <a:buFont typeface="Times New Roman" pitchFamily="16" charset="0"/>
              <a:buChar char="–"/>
              <a:tabLst>
                <a:tab pos="6842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pt-BR" sz="1800" dirty="0" smtClean="0">
                <a:latin typeface="Verdana" pitchFamily="32" charset="0"/>
                <a:cs typeface="Arial" charset="0"/>
              </a:rPr>
              <a:t>maior conforto passageiro</a:t>
            </a:r>
          </a:p>
          <a:p>
            <a:pPr marL="1484313" lvl="1" indent="-568325" algn="l" eaLnBrk="1">
              <a:lnSpc>
                <a:spcPct val="94000"/>
              </a:lnSpc>
              <a:spcAft>
                <a:spcPts val="1138"/>
              </a:spcAft>
              <a:buFont typeface="Times New Roman" pitchFamily="16" charset="0"/>
              <a:buChar char="–"/>
              <a:tabLst>
                <a:tab pos="6842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pt-BR" sz="1800" dirty="0" smtClean="0">
                <a:latin typeface="Verdana" pitchFamily="32" charset="0"/>
                <a:cs typeface="Arial" charset="0"/>
              </a:rPr>
              <a:t>maior segurança</a:t>
            </a:r>
          </a:p>
          <a:p>
            <a:pPr marL="1484313" lvl="1" indent="-568325" algn="l" eaLnBrk="1">
              <a:lnSpc>
                <a:spcPct val="94000"/>
              </a:lnSpc>
              <a:spcAft>
                <a:spcPts val="1138"/>
              </a:spcAft>
              <a:buFont typeface="Times New Roman" pitchFamily="16" charset="0"/>
              <a:buChar char="–"/>
              <a:tabLst>
                <a:tab pos="6842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endParaRPr lang="pt-BR" sz="1800" dirty="0" smtClean="0">
              <a:latin typeface="Verdana" pitchFamily="32" charset="0"/>
              <a:cs typeface="Arial" charset="0"/>
            </a:endParaRPr>
          </a:p>
        </p:txBody>
      </p:sp>
      <p:pic>
        <p:nvPicPr>
          <p:cNvPr id="1031" name="Picture 5"/>
          <p:cNvPicPr>
            <a:picLocks noChangeAspect="1" noChangeArrowheads="1"/>
          </p:cNvPicPr>
          <p:nvPr/>
        </p:nvPicPr>
        <p:blipFill>
          <a:blip r:embed="rId4" cstate="print"/>
          <a:srcRect t="3999" b="9291"/>
          <a:stretch>
            <a:fillRect/>
          </a:stretch>
        </p:blipFill>
        <p:spPr bwMode="auto">
          <a:xfrm>
            <a:off x="682594" y="1565259"/>
            <a:ext cx="3228947" cy="3027806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</p:pic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25536" y="4779969"/>
            <a:ext cx="3640803" cy="2427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1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36000">
            <a:noFill/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25603" name="Text Box 2"/>
          <p:cNvSpPr txBox="1">
            <a:spLocks noChangeArrowheads="1"/>
          </p:cNvSpPr>
          <p:nvPr/>
        </p:nvSpPr>
        <p:spPr bwMode="auto">
          <a:xfrm>
            <a:off x="360363" y="358775"/>
            <a:ext cx="9180512" cy="936625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400" b="1">
                <a:solidFill>
                  <a:srgbClr val="FFFFFF"/>
                </a:solidFill>
              </a:rPr>
              <a:t>URBOS </a:t>
            </a:r>
          </a:p>
        </p:txBody>
      </p:sp>
      <p:pic>
        <p:nvPicPr>
          <p:cNvPr id="2560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5425" y="7019925"/>
            <a:ext cx="854075" cy="360363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</p:pic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0080625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2048">
    <p:wipe dir="u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AutoShape 1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36000">
            <a:noFill/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26627" name="Text Box 2"/>
          <p:cNvSpPr txBox="1">
            <a:spLocks noChangeArrowheads="1"/>
          </p:cNvSpPr>
          <p:nvPr/>
        </p:nvSpPr>
        <p:spPr bwMode="auto">
          <a:xfrm>
            <a:off x="360363" y="358775"/>
            <a:ext cx="9180512" cy="936625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400" b="1">
                <a:solidFill>
                  <a:srgbClr val="FFFFFF"/>
                </a:solidFill>
              </a:rPr>
              <a:t>URBOS </a:t>
            </a:r>
          </a:p>
        </p:txBody>
      </p:sp>
      <p:pic>
        <p:nvPicPr>
          <p:cNvPr id="2662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5425" y="7019925"/>
            <a:ext cx="854075" cy="360363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</p:pic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1757" y="0"/>
            <a:ext cx="1009238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2048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AutoShape 1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36000">
            <a:noFill/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27651" name="Text Box 2"/>
          <p:cNvSpPr txBox="1">
            <a:spLocks noChangeArrowheads="1"/>
          </p:cNvSpPr>
          <p:nvPr/>
        </p:nvSpPr>
        <p:spPr bwMode="auto">
          <a:xfrm>
            <a:off x="360363" y="358775"/>
            <a:ext cx="9180512" cy="936625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400" b="1">
                <a:solidFill>
                  <a:srgbClr val="FFFFFF"/>
                </a:solidFill>
              </a:rPr>
              <a:t>URBOS </a:t>
            </a:r>
          </a:p>
        </p:txBody>
      </p:sp>
      <p:pic>
        <p:nvPicPr>
          <p:cNvPr id="2765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5425" y="7019925"/>
            <a:ext cx="854075" cy="360363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</p:pic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0117138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2048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360363" y="360363"/>
            <a:ext cx="9180512" cy="9350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78264" rIns="90000" bIns="45000"/>
          <a:lstStyle/>
          <a:p>
            <a:pPr>
              <a:lnSpc>
                <a:spcPct val="94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pt-BR" sz="4400" b="1">
                <a:solidFill>
                  <a:srgbClr val="FFFFFF"/>
                </a:solidFill>
              </a:rPr>
              <a:t>URBOS - Interior</a:t>
            </a:r>
          </a:p>
        </p:txBody>
      </p:sp>
      <p:sp>
        <p:nvSpPr>
          <p:cNvPr id="28676" name="Text Box 3"/>
          <p:cNvSpPr txBox="1">
            <a:spLocks noChangeArrowheads="1"/>
          </p:cNvSpPr>
          <p:nvPr/>
        </p:nvSpPr>
        <p:spPr bwMode="auto">
          <a:xfrm>
            <a:off x="1730375" y="7019925"/>
            <a:ext cx="6548438" cy="4333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pic>
        <p:nvPicPr>
          <p:cNvPr id="2867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5425" y="7019925"/>
            <a:ext cx="854075" cy="360363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</p:pic>
      <p:pic>
        <p:nvPicPr>
          <p:cNvPr id="28679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1439863"/>
            <a:ext cx="4032250" cy="3060700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</p:pic>
      <p:pic>
        <p:nvPicPr>
          <p:cNvPr id="28680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59450" y="1308100"/>
            <a:ext cx="3240088" cy="2292350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</p:pic>
      <p:pic>
        <p:nvPicPr>
          <p:cNvPr id="28681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60475" y="4859338"/>
            <a:ext cx="2700338" cy="1800225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</p:pic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83122" y="3851275"/>
            <a:ext cx="4935538" cy="306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33000"/>
            <a:lum/>
          </a:blip>
          <a:srcRect/>
          <a:stretch>
            <a:fillRect t="19000" b="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360363" y="358775"/>
            <a:ext cx="9180512" cy="936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78264" rIns="90000" bIns="45000"/>
          <a:lstStyle/>
          <a:p>
            <a:pPr>
              <a:lnSpc>
                <a:spcPct val="94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pt-BR" sz="4400" b="1">
                <a:solidFill>
                  <a:srgbClr val="FFFFFF"/>
                </a:solidFill>
              </a:rPr>
              <a:t>Inovação CAF</a:t>
            </a:r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subTitle"/>
          </p:nvPr>
        </p:nvSpPr>
        <p:spPr>
          <a:xfrm>
            <a:off x="0" y="2279650"/>
            <a:ext cx="10080625" cy="4967288"/>
          </a:xfrm>
        </p:spPr>
        <p:txBody>
          <a:bodyPr tIns="27215"/>
          <a:lstStyle/>
          <a:p>
            <a:pPr marL="681038" indent="-681038" eaLnBrk="1">
              <a:lnSpc>
                <a:spcPct val="94000"/>
              </a:lnSpc>
              <a:spcAft>
                <a:spcPts val="1425"/>
              </a:spcAft>
              <a:tabLst>
                <a:tab pos="6810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  <a:tab pos="9410700" algn="l"/>
              </a:tabLst>
              <a:defRPr/>
            </a:pPr>
            <a:r>
              <a:rPr lang="pt-BR" sz="3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2" charset="0"/>
              </a:rPr>
              <a:t> </a:t>
            </a:r>
            <a:r>
              <a:rPr lang="pt-BR" sz="6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2" charset="0"/>
              </a:rPr>
              <a:t>ACR</a:t>
            </a:r>
          </a:p>
          <a:p>
            <a:pPr marL="681038" indent="-681038" eaLnBrk="1">
              <a:lnSpc>
                <a:spcPct val="94000"/>
              </a:lnSpc>
              <a:spcAft>
                <a:spcPts val="1425"/>
              </a:spcAft>
              <a:tabLst>
                <a:tab pos="6810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  <a:tab pos="9410700" algn="l"/>
              </a:tabLst>
              <a:defRPr/>
            </a:pPr>
            <a:r>
              <a:rPr lang="pt-BR" sz="3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2" charset="0"/>
              </a:rPr>
              <a:t>Acumulador de Carga Rápida</a:t>
            </a:r>
          </a:p>
          <a:p>
            <a:pPr marL="681038" indent="-681038" eaLnBrk="1">
              <a:lnSpc>
                <a:spcPct val="94000"/>
              </a:lnSpc>
              <a:spcAft>
                <a:spcPts val="1425"/>
              </a:spcAft>
              <a:buFont typeface="Times New Roman" pitchFamily="16" charset="0"/>
              <a:buChar char="•"/>
              <a:tabLst>
                <a:tab pos="6810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  <a:tab pos="9410700" algn="l"/>
              </a:tabLst>
              <a:defRPr/>
            </a:pPr>
            <a:endParaRPr lang="pt-BR" sz="3600" b="1" dirty="0" smtClean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2" charset="0"/>
            </a:endParaRPr>
          </a:p>
          <a:p>
            <a:pPr marL="681038" indent="-681038" eaLnBrk="1">
              <a:lnSpc>
                <a:spcPct val="94000"/>
              </a:lnSpc>
              <a:spcAft>
                <a:spcPts val="1425"/>
              </a:spcAft>
              <a:tabLst>
                <a:tab pos="6810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  <a:tab pos="9410700" algn="l"/>
              </a:tabLst>
              <a:defRPr/>
            </a:pPr>
            <a:r>
              <a:rPr lang="pt-BR" sz="2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2" charset="0"/>
              </a:rPr>
              <a:t>O VLT sem catenária</a:t>
            </a:r>
          </a:p>
          <a:p>
            <a:pPr marL="681038" indent="-681038" eaLnBrk="1">
              <a:lnSpc>
                <a:spcPct val="94000"/>
              </a:lnSpc>
              <a:buFont typeface="Times New Roman" pitchFamily="16" charset="0"/>
              <a:buChar char="•"/>
              <a:tabLst>
                <a:tab pos="6810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  <a:tab pos="9410700" algn="l"/>
              </a:tabLst>
              <a:defRPr/>
            </a:pPr>
            <a:endParaRPr lang="pt-BR" sz="1800" b="1" dirty="0" smtClean="0">
              <a:latin typeface="Verdana" pitchFamily="32" charset="0"/>
            </a:endParaRPr>
          </a:p>
          <a:p>
            <a:pPr marL="681038" indent="-681038" eaLnBrk="1">
              <a:lnSpc>
                <a:spcPct val="151000"/>
              </a:lnSpc>
              <a:buFont typeface="Times New Roman" pitchFamily="16" charset="0"/>
              <a:buChar char="•"/>
              <a:tabLst>
                <a:tab pos="6810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  <a:tab pos="9410700" algn="l"/>
              </a:tabLst>
              <a:defRPr/>
            </a:pPr>
            <a:endParaRPr lang="pt-BR" sz="3200" b="1" dirty="0" smtClean="0">
              <a:solidFill>
                <a:srgbClr val="800000"/>
              </a:solidFill>
              <a:latin typeface="Verdana" pitchFamily="32" charset="0"/>
            </a:endParaRPr>
          </a:p>
          <a:p>
            <a:pPr marL="681038" indent="-681038" algn="l" eaLnBrk="1">
              <a:lnSpc>
                <a:spcPct val="94000"/>
              </a:lnSpc>
              <a:spcAft>
                <a:spcPts val="1138"/>
              </a:spcAft>
              <a:buFont typeface="Times New Roman" pitchFamily="16" charset="0"/>
              <a:buChar char="»"/>
              <a:tabLst>
                <a:tab pos="6810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  <a:tab pos="9410700" algn="l"/>
              </a:tabLst>
              <a:defRPr/>
            </a:pPr>
            <a:endParaRPr lang="pt-BR" sz="1500" dirty="0" smtClean="0">
              <a:latin typeface="Verdana" pitchFamily="32" charset="0"/>
            </a:endParaRPr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5425" y="7019925"/>
            <a:ext cx="854075" cy="360363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</p:pic>
      <p:pic>
        <p:nvPicPr>
          <p:cNvPr id="10" name="Picture 2">
            <a:hlinkClick r:id="rId5" action="ppaction://hlinkfile" tooltip="ACR Greentech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112278" y="6494481"/>
            <a:ext cx="663573" cy="911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title"/>
          </p:nvPr>
        </p:nvSpPr>
        <p:spPr>
          <a:xfrm>
            <a:off x="468280" y="207937"/>
            <a:ext cx="8609040" cy="1033443"/>
          </a:xfrm>
          <a:ln/>
        </p:spPr>
        <p:txBody>
          <a:bodyPr tIns="33120"/>
          <a:lstStyle/>
          <a:p>
            <a:pPr algn="l">
              <a:lnSpc>
                <a:spcPct val="94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b="1" dirty="0" smtClean="0">
                <a:solidFill>
                  <a:srgbClr val="B84700"/>
                </a:solidFill>
                <a:latin typeface="Verdana" pitchFamily="32" charset="0"/>
              </a:rPr>
              <a:t>Instalações</a:t>
            </a:r>
            <a:endParaRPr lang="pt-BR" b="1" dirty="0">
              <a:solidFill>
                <a:srgbClr val="B84700"/>
              </a:solidFill>
              <a:latin typeface="Verdana" pitchFamily="32" charset="0"/>
            </a:endParaRPr>
          </a:p>
        </p:txBody>
      </p:sp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3005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54032" y="1350945"/>
            <a:ext cx="3767677" cy="25130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0052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540378" y="1065193"/>
            <a:ext cx="3500462" cy="23363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0053" name="Picture 5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968346" y="4494217"/>
            <a:ext cx="3214710" cy="21456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0054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40312" y="3994151"/>
            <a:ext cx="4602399" cy="3071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5425" y="7019925"/>
            <a:ext cx="1035050" cy="360363"/>
          </a:xfrm>
          <a:prstGeom prst="rect">
            <a:avLst/>
          </a:prstGeom>
          <a:noFill/>
          <a:ln w="36000">
            <a:noFill/>
            <a:round/>
            <a:headEnd/>
            <a:tailEnd/>
          </a:ln>
          <a:effectLst/>
        </p:spPr>
      </p:pic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1730375" y="7019925"/>
            <a:ext cx="6548438" cy="4333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body"/>
          </p:nvPr>
        </p:nvSpPr>
        <p:spPr>
          <a:xfrm>
            <a:off x="5683254" y="2922581"/>
            <a:ext cx="3959225" cy="3706812"/>
          </a:xfrm>
          <a:ln/>
        </p:spPr>
        <p:txBody>
          <a:bodyPr tIns="15120" anchor="t"/>
          <a:lstStyle/>
          <a:p>
            <a:pPr marL="341313" indent="-341313" algn="l">
              <a:lnSpc>
                <a:spcPct val="94000"/>
              </a:lnSpc>
              <a:spcAft>
                <a:spcPts val="1425"/>
              </a:spcAft>
              <a:buFont typeface="Times New Roman" pitchFamily="16" charset="0"/>
              <a:buChar char="•"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pt-BR" sz="1800" dirty="0">
                <a:latin typeface="Tahoma" pitchFamily="32" charset="0"/>
              </a:rPr>
              <a:t>Durante o trajeto, o VLT se alimenta com a </a:t>
            </a:r>
            <a:r>
              <a:rPr lang="pt-BR" sz="1800" dirty="0" err="1">
                <a:latin typeface="Tahoma" pitchFamily="32" charset="0"/>
              </a:rPr>
              <a:t>enegia</a:t>
            </a:r>
            <a:r>
              <a:rPr lang="pt-BR" sz="1800" dirty="0">
                <a:latin typeface="Tahoma" pitchFamily="32" charset="0"/>
              </a:rPr>
              <a:t> fornecida pela </a:t>
            </a:r>
            <a:r>
              <a:rPr lang="pt-BR" sz="1800" dirty="0" smtClean="0">
                <a:latin typeface="Tahoma" pitchFamily="32" charset="0"/>
              </a:rPr>
              <a:t>catenária</a:t>
            </a:r>
            <a:endParaRPr lang="pt-BR" sz="1800" dirty="0">
              <a:latin typeface="Tahoma" pitchFamily="32" charset="0"/>
            </a:endParaRPr>
          </a:p>
          <a:p>
            <a:pPr marL="341313" indent="-341313" algn="l">
              <a:lnSpc>
                <a:spcPct val="94000"/>
              </a:lnSpc>
              <a:spcAft>
                <a:spcPts val="1425"/>
              </a:spcAft>
              <a:buFont typeface="Times New Roman" pitchFamily="16" charset="0"/>
              <a:buChar char="•"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pt-BR" sz="1800" dirty="0">
              <a:latin typeface="Tahoma" pitchFamily="32" charset="0"/>
            </a:endParaRPr>
          </a:p>
          <a:p>
            <a:pPr marL="341313" indent="-341313" algn="l">
              <a:lnSpc>
                <a:spcPct val="94000"/>
              </a:lnSpc>
              <a:spcAft>
                <a:spcPts val="1425"/>
              </a:spcAft>
              <a:buFont typeface="Times New Roman" pitchFamily="16" charset="0"/>
              <a:buChar char="•"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pt-BR" sz="1800" dirty="0">
              <a:latin typeface="Tahoma" pitchFamily="32" charset="0"/>
            </a:endParaRPr>
          </a:p>
          <a:p>
            <a:pPr marL="341313" indent="-341313" algn="l">
              <a:lnSpc>
                <a:spcPct val="94000"/>
              </a:lnSpc>
              <a:spcAft>
                <a:spcPts val="1425"/>
              </a:spcAft>
              <a:buFont typeface="Times New Roman" pitchFamily="16" charset="0"/>
              <a:buChar char="•"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pt-BR" sz="1800" dirty="0">
                <a:latin typeface="Tahoma" pitchFamily="32" charset="0"/>
              </a:rPr>
              <a:t>Durante o processo de desaceleração, a </a:t>
            </a:r>
            <a:r>
              <a:rPr lang="pt-BR" sz="1800" dirty="0" err="1">
                <a:latin typeface="Tahoma" pitchFamily="32" charset="0"/>
              </a:rPr>
              <a:t>energía</a:t>
            </a:r>
            <a:r>
              <a:rPr lang="pt-BR" sz="1800" dirty="0">
                <a:latin typeface="Tahoma" pitchFamily="32" charset="0"/>
              </a:rPr>
              <a:t> cinética é, em parte, devolvida para a </a:t>
            </a:r>
            <a:r>
              <a:rPr lang="pt-BR" sz="1800" dirty="0" err="1">
                <a:latin typeface="Tahoma" pitchFamily="32" charset="0"/>
              </a:rPr>
              <a:t>catenaria</a:t>
            </a:r>
            <a:r>
              <a:rPr lang="pt-BR" sz="1800" dirty="0">
                <a:latin typeface="Tahoma" pitchFamily="32" charset="0"/>
              </a:rPr>
              <a:t> para possível utilização por outros </a:t>
            </a:r>
            <a:r>
              <a:rPr lang="pt-BR" sz="1800" dirty="0" err="1">
                <a:latin typeface="Tahoma" pitchFamily="32" charset="0"/>
              </a:rPr>
              <a:t>VLT´</a:t>
            </a:r>
            <a:r>
              <a:rPr lang="pt-BR" sz="1800" dirty="0">
                <a:latin typeface="Tahoma" pitchFamily="32" charset="0"/>
              </a:rPr>
              <a:t>s</a:t>
            </a:r>
          </a:p>
        </p:txBody>
      </p:sp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2528" y="2422515"/>
            <a:ext cx="5324475" cy="3338512"/>
          </a:xfrm>
          <a:prstGeom prst="rect">
            <a:avLst/>
          </a:prstGeom>
          <a:noFill/>
          <a:ln w="36000">
            <a:noFill/>
            <a:round/>
            <a:headEnd/>
            <a:tailEnd/>
          </a:ln>
          <a:effectLst/>
        </p:spPr>
      </p:pic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360363" y="401638"/>
            <a:ext cx="9323419" cy="714375"/>
          </a:xfrm>
          <a:prstGeom prst="rect">
            <a:avLst/>
          </a:prstGeom>
          <a:noFill/>
          <a:ln w="36000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400" b="1" dirty="0">
                <a:solidFill>
                  <a:srgbClr val="FFFFFF"/>
                </a:solidFill>
              </a:rPr>
              <a:t>Sistema </a:t>
            </a:r>
            <a:r>
              <a:rPr lang="pt-BR" sz="4400" b="1" dirty="0" smtClean="0">
                <a:solidFill>
                  <a:srgbClr val="FFFFFF"/>
                </a:solidFill>
              </a:rPr>
              <a:t>Convencional</a:t>
            </a:r>
            <a:endParaRPr lang="pt-BR" sz="44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842" y="1779573"/>
            <a:ext cx="5659437" cy="4767262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</p:pic>
      <p:sp>
        <p:nvSpPr>
          <p:cNvPr id="10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30723" name="Text Box 2"/>
          <p:cNvSpPr txBox="1">
            <a:spLocks noChangeArrowheads="1"/>
          </p:cNvSpPr>
          <p:nvPr/>
        </p:nvSpPr>
        <p:spPr bwMode="auto">
          <a:xfrm>
            <a:off x="1730375" y="7019925"/>
            <a:ext cx="6548438" cy="4333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/>
          </p:nvPr>
        </p:nvSpPr>
        <p:spPr>
          <a:xfrm>
            <a:off x="5897568" y="2136763"/>
            <a:ext cx="3959225" cy="4579938"/>
          </a:xfrm>
        </p:spPr>
        <p:txBody>
          <a:bodyPr tIns="13607" anchor="t"/>
          <a:lstStyle/>
          <a:p>
            <a:pPr marL="341313" indent="-341313" algn="l" eaLnBrk="1">
              <a:lnSpc>
                <a:spcPct val="94000"/>
              </a:lnSpc>
              <a:spcAft>
                <a:spcPts val="1425"/>
              </a:spcAft>
              <a:buFont typeface="Times New Roman" pitchFamily="16" charset="0"/>
              <a:buChar char="•"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pt-BR" sz="1800" dirty="0" smtClean="0">
                <a:latin typeface="Tahoma" pitchFamily="32" charset="0"/>
              </a:rPr>
              <a:t>O VLT inicia o trajeto desde a parada com o sistema ACR completamente carregado</a:t>
            </a:r>
          </a:p>
          <a:p>
            <a:pPr marL="341313" indent="-341313" algn="l" eaLnBrk="1">
              <a:lnSpc>
                <a:spcPct val="94000"/>
              </a:lnSpc>
              <a:spcAft>
                <a:spcPts val="1425"/>
              </a:spcAft>
              <a:buFont typeface="Times New Roman" pitchFamily="16" charset="0"/>
              <a:buChar char="•"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endParaRPr lang="pt-BR" sz="200" dirty="0" smtClean="0">
              <a:latin typeface="Tahoma" pitchFamily="32" charset="0"/>
            </a:endParaRPr>
          </a:p>
          <a:p>
            <a:pPr marL="341313" indent="-341313" algn="l" eaLnBrk="1">
              <a:lnSpc>
                <a:spcPct val="94000"/>
              </a:lnSpc>
              <a:spcAft>
                <a:spcPts val="1425"/>
              </a:spcAft>
              <a:buFont typeface="Times New Roman" pitchFamily="16" charset="0"/>
              <a:buChar char="•"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pt-BR" sz="1800" dirty="0" smtClean="0">
                <a:latin typeface="Tahoma" pitchFamily="32" charset="0"/>
              </a:rPr>
              <a:t>Durante o trajeto entre as paradas o sistema ACR fornece ao VLT a energia necessária</a:t>
            </a:r>
          </a:p>
          <a:p>
            <a:pPr marL="341313" indent="-341313" algn="l" eaLnBrk="1">
              <a:lnSpc>
                <a:spcPct val="94000"/>
              </a:lnSpc>
              <a:spcAft>
                <a:spcPts val="1425"/>
              </a:spcAft>
              <a:buFont typeface="Times New Roman" pitchFamily="16" charset="0"/>
              <a:buChar char="•"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endParaRPr lang="pt-BR" sz="600" dirty="0" smtClean="0">
              <a:latin typeface="Tahoma" pitchFamily="32" charset="0"/>
            </a:endParaRPr>
          </a:p>
          <a:p>
            <a:pPr marL="341313" indent="-341313" algn="l" eaLnBrk="1">
              <a:lnSpc>
                <a:spcPct val="94000"/>
              </a:lnSpc>
              <a:spcAft>
                <a:spcPts val="1425"/>
              </a:spcAft>
              <a:buFont typeface="Times New Roman" pitchFamily="16" charset="0"/>
              <a:buChar char="•"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pt-BR" sz="1800" dirty="0" smtClean="0">
                <a:latin typeface="Tahoma" pitchFamily="32" charset="0"/>
              </a:rPr>
              <a:t>Durante o processo de desaceleração, a energia cinética é recuperada integralmente no ACR que inicia o processo de recarga</a:t>
            </a:r>
          </a:p>
          <a:p>
            <a:pPr marL="341313" indent="-341313" algn="l" eaLnBrk="1">
              <a:lnSpc>
                <a:spcPct val="94000"/>
              </a:lnSpc>
              <a:spcAft>
                <a:spcPts val="1425"/>
              </a:spcAft>
              <a:buFont typeface="Times New Roman" pitchFamily="16" charset="0"/>
              <a:buChar char="•"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endParaRPr lang="pt-BR" sz="200" dirty="0" smtClean="0">
              <a:latin typeface="Tahoma" pitchFamily="32" charset="0"/>
            </a:endParaRPr>
          </a:p>
          <a:p>
            <a:pPr marL="341313" indent="-341313" algn="l" eaLnBrk="1">
              <a:lnSpc>
                <a:spcPct val="94000"/>
              </a:lnSpc>
              <a:spcAft>
                <a:spcPts val="1425"/>
              </a:spcAft>
              <a:buFont typeface="Times New Roman" pitchFamily="16" charset="0"/>
              <a:buChar char="•"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pt-BR" sz="1800" dirty="0" smtClean="0">
                <a:latin typeface="Tahoma" pitchFamily="32" charset="0"/>
              </a:rPr>
              <a:t>Durante a parada, em 20s se completa a carga do ACR antes do VLT iniciar o trajeto seguinte</a:t>
            </a:r>
          </a:p>
        </p:txBody>
      </p:sp>
      <p:sp>
        <p:nvSpPr>
          <p:cNvPr id="30725" name="Text Box 4"/>
          <p:cNvSpPr txBox="1">
            <a:spLocks noChangeArrowheads="1"/>
          </p:cNvSpPr>
          <p:nvPr/>
        </p:nvSpPr>
        <p:spPr bwMode="auto">
          <a:xfrm>
            <a:off x="360363" y="401638"/>
            <a:ext cx="9359900" cy="714375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400" b="1" dirty="0" smtClean="0">
                <a:solidFill>
                  <a:srgbClr val="FFFFFF"/>
                </a:solidFill>
              </a:rPr>
              <a:t>Sistema ACR</a:t>
            </a:r>
            <a:endParaRPr lang="pt-BR" sz="4400" b="1" dirty="0">
              <a:solidFill>
                <a:srgbClr val="FFFFFF"/>
              </a:solidFill>
            </a:endParaRPr>
          </a:p>
        </p:txBody>
      </p:sp>
      <p:sp>
        <p:nvSpPr>
          <p:cNvPr id="30728" name="Line 7"/>
          <p:cNvSpPr>
            <a:spLocks noChangeShapeType="1"/>
          </p:cNvSpPr>
          <p:nvPr/>
        </p:nvSpPr>
        <p:spPr bwMode="auto">
          <a:xfrm flipH="1">
            <a:off x="5759450" y="5040313"/>
            <a:ext cx="182563" cy="1587"/>
          </a:xfrm>
          <a:prstGeom prst="line">
            <a:avLst/>
          </a:prstGeom>
          <a:noFill/>
          <a:ln w="36000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s-ES_tradnl"/>
          </a:p>
        </p:txBody>
      </p:sp>
      <p:pic>
        <p:nvPicPr>
          <p:cNvPr id="30729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5425" y="7019925"/>
            <a:ext cx="854075" cy="360363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31748" name="Text Box 3"/>
          <p:cNvSpPr txBox="1">
            <a:spLocks noChangeArrowheads="1"/>
          </p:cNvSpPr>
          <p:nvPr/>
        </p:nvSpPr>
        <p:spPr bwMode="auto">
          <a:xfrm>
            <a:off x="360363" y="401638"/>
            <a:ext cx="9180512" cy="714375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400" b="1">
                <a:solidFill>
                  <a:srgbClr val="FFFFFF"/>
                </a:solidFill>
              </a:rPr>
              <a:t>Benefícios ACR</a:t>
            </a:r>
          </a:p>
        </p:txBody>
      </p:sp>
      <p:sp>
        <p:nvSpPr>
          <p:cNvPr id="31749" name="Line 4"/>
          <p:cNvSpPr>
            <a:spLocks noChangeShapeType="1"/>
          </p:cNvSpPr>
          <p:nvPr/>
        </p:nvSpPr>
        <p:spPr bwMode="auto">
          <a:xfrm flipH="1">
            <a:off x="5759450" y="5040313"/>
            <a:ext cx="182563" cy="1587"/>
          </a:xfrm>
          <a:prstGeom prst="line">
            <a:avLst/>
          </a:prstGeom>
          <a:noFill/>
          <a:ln w="36000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s-ES_tradnl"/>
          </a:p>
        </p:txBody>
      </p:sp>
      <p:sp>
        <p:nvSpPr>
          <p:cNvPr id="30725" name="Rectangle 5"/>
          <p:cNvSpPr>
            <a:spLocks noGrp="1" noChangeArrowheads="1"/>
          </p:cNvSpPr>
          <p:nvPr>
            <p:ph type="body"/>
          </p:nvPr>
        </p:nvSpPr>
        <p:spPr>
          <a:xfrm>
            <a:off x="468280" y="1922449"/>
            <a:ext cx="9047162" cy="4843463"/>
          </a:xfrm>
        </p:spPr>
        <p:txBody>
          <a:bodyPr tIns="42588" anchor="t"/>
          <a:lstStyle/>
          <a:p>
            <a:pPr marL="684213" indent="-682625" algn="l" eaLnBrk="1">
              <a:spcAft>
                <a:spcPts val="1425"/>
              </a:spcAft>
              <a:buFont typeface="Times New Roman" pitchFamily="16" charset="0"/>
              <a:buChar char="•"/>
              <a:tabLst>
                <a:tab pos="6842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pt-BR" sz="2400" dirty="0" smtClean="0"/>
              <a:t>Alta eficiência energética</a:t>
            </a:r>
          </a:p>
          <a:p>
            <a:pPr marL="684213" indent="-682625" algn="l" eaLnBrk="1">
              <a:spcAft>
                <a:spcPts val="1425"/>
              </a:spcAft>
              <a:buFont typeface="Times New Roman" pitchFamily="16" charset="0"/>
              <a:buChar char="•"/>
              <a:tabLst>
                <a:tab pos="6842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pt-BR" sz="2400" dirty="0" smtClean="0"/>
              <a:t>Grande economia no consumo de energia elétrica</a:t>
            </a:r>
          </a:p>
          <a:p>
            <a:pPr marL="684213" indent="-682625" algn="l" eaLnBrk="1">
              <a:spcAft>
                <a:spcPts val="1425"/>
              </a:spcAft>
              <a:buFont typeface="Times New Roman" pitchFamily="16" charset="0"/>
              <a:buChar char="•"/>
              <a:tabLst>
                <a:tab pos="6842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pt-BR" sz="2400" dirty="0" smtClean="0"/>
              <a:t>Economia na implementação dos projetos das vias aéreas</a:t>
            </a:r>
          </a:p>
          <a:p>
            <a:pPr marL="684213" indent="-682625" algn="l" eaLnBrk="1">
              <a:spcAft>
                <a:spcPts val="1425"/>
              </a:spcAft>
              <a:buFont typeface="Times New Roman" pitchFamily="16" charset="0"/>
              <a:buChar char="•"/>
              <a:tabLst>
                <a:tab pos="6842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pt-BR" sz="2400" dirty="0" smtClean="0"/>
              <a:t>Autonomia em situações de emergência por corte no fornecimento de energia</a:t>
            </a:r>
          </a:p>
          <a:p>
            <a:pPr marL="684213" indent="-682625" algn="l" eaLnBrk="1">
              <a:spcAft>
                <a:spcPts val="1425"/>
              </a:spcAft>
              <a:buFont typeface="Times New Roman" pitchFamily="16" charset="0"/>
              <a:buChar char="•"/>
              <a:tabLst>
                <a:tab pos="6842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pt-BR" sz="2400" dirty="0" smtClean="0"/>
              <a:t>Recupera a energia das frenagens</a:t>
            </a:r>
          </a:p>
          <a:p>
            <a:pPr marL="684213" indent="-682625" algn="l" eaLnBrk="1">
              <a:spcAft>
                <a:spcPts val="1425"/>
              </a:spcAft>
              <a:buFont typeface="Times New Roman" pitchFamily="16" charset="0"/>
              <a:buChar char="•"/>
              <a:tabLst>
                <a:tab pos="6842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pt-BR" sz="2400" dirty="0" smtClean="0"/>
              <a:t>Autonomia acima de 1.400 metros em trajeto plano</a:t>
            </a:r>
          </a:p>
          <a:p>
            <a:pPr marL="684213" indent="-682625" algn="l" eaLnBrk="1">
              <a:spcAft>
                <a:spcPts val="1425"/>
              </a:spcAft>
              <a:buFont typeface="Times New Roman" pitchFamily="16" charset="0"/>
              <a:buChar char="•"/>
              <a:tabLst>
                <a:tab pos="6842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pt-BR" sz="2400" dirty="0" smtClean="0"/>
              <a:t>Preservação de zonas turística e históricas</a:t>
            </a:r>
          </a:p>
          <a:p>
            <a:pPr marL="684213" indent="-682625" algn="l" eaLnBrk="1">
              <a:spcAft>
                <a:spcPts val="1425"/>
              </a:spcAft>
              <a:buFont typeface="Times New Roman" pitchFamily="16" charset="0"/>
              <a:buChar char="•"/>
              <a:tabLst>
                <a:tab pos="6842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pt-BR" sz="2400" dirty="0" smtClean="0"/>
              <a:t>Ambientalmente responsável</a:t>
            </a:r>
          </a:p>
          <a:p>
            <a:pPr marL="684213" indent="-682625" algn="l" eaLnBrk="1">
              <a:spcAft>
                <a:spcPts val="1425"/>
              </a:spcAft>
              <a:buFont typeface="Times New Roman" pitchFamily="16" charset="0"/>
              <a:buChar char="•"/>
              <a:tabLst>
                <a:tab pos="6842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/>
            </a:pPr>
            <a:r>
              <a:rPr lang="pt-BR" sz="2400" dirty="0" smtClean="0"/>
              <a:t>Compatível e integrável com outras tecnologias em operação</a:t>
            </a:r>
          </a:p>
        </p:txBody>
      </p:sp>
      <p:pic>
        <p:nvPicPr>
          <p:cNvPr id="31751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5425" y="7019925"/>
            <a:ext cx="854075" cy="360363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20000"/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47824" y="3065457"/>
            <a:ext cx="9043987" cy="1243012"/>
          </a:xfrm>
        </p:spPr>
        <p:txBody>
          <a:bodyPr/>
          <a:lstStyle/>
          <a:p>
            <a:r>
              <a:rPr lang="pt-BR" sz="6000" b="1" dirty="0" smtClean="0">
                <a:solidFill>
                  <a:srgbClr val="9E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Trens Regionais</a:t>
            </a:r>
            <a:endParaRPr lang="es-ES_tradnl" sz="6000" b="1" dirty="0">
              <a:solidFill>
                <a:srgbClr val="9E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20000"/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3824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40180" y="2279639"/>
            <a:ext cx="5547245" cy="4284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360363" y="401638"/>
            <a:ext cx="9180512" cy="714375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400" b="1" dirty="0" smtClean="0">
                <a:solidFill>
                  <a:srgbClr val="FFFFFF"/>
                </a:solidFill>
              </a:rPr>
              <a:t>Diesel </a:t>
            </a:r>
            <a:r>
              <a:rPr lang="pt-BR" sz="4400" b="1" dirty="0" err="1" smtClean="0">
                <a:solidFill>
                  <a:srgbClr val="FFFFFF"/>
                </a:solidFill>
              </a:rPr>
              <a:t>Multiple</a:t>
            </a:r>
            <a:r>
              <a:rPr lang="pt-BR" sz="4400" b="1" dirty="0" smtClean="0">
                <a:solidFill>
                  <a:srgbClr val="FFFFFF"/>
                </a:solidFill>
              </a:rPr>
              <a:t> </a:t>
            </a:r>
            <a:r>
              <a:rPr lang="pt-BR" sz="4400" b="1" dirty="0" err="1" smtClean="0">
                <a:solidFill>
                  <a:srgbClr val="FFFFFF"/>
                </a:solidFill>
              </a:rPr>
              <a:t>Units</a:t>
            </a:r>
            <a:r>
              <a:rPr lang="pt-BR" sz="4400" b="1" dirty="0" smtClean="0">
                <a:solidFill>
                  <a:srgbClr val="FFFFFF"/>
                </a:solidFill>
              </a:rPr>
              <a:t> - DMU</a:t>
            </a:r>
            <a:endParaRPr lang="pt-BR" sz="44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8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718" y="207937"/>
            <a:ext cx="9043987" cy="993755"/>
          </a:xfrm>
        </p:spPr>
        <p:txBody>
          <a:bodyPr/>
          <a:lstStyle/>
          <a:p>
            <a:r>
              <a:rPr lang="es-E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DMU </a:t>
            </a:r>
            <a:r>
              <a:rPr lang="es-ES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Riyadh-Damman</a:t>
            </a:r>
            <a:endParaRPr lang="es-ES_tradnl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51" descr="Diseño exterior A"/>
          <p:cNvPicPr>
            <a:picLocks noChangeAspect="1" noChangeArrowheads="1"/>
          </p:cNvPicPr>
          <p:nvPr/>
        </p:nvPicPr>
        <p:blipFill>
          <a:blip r:embed="rId2"/>
          <a:srcRect l="6650" t="11786" r="1691" b="10487"/>
          <a:stretch>
            <a:fillRect/>
          </a:stretch>
        </p:blipFill>
        <p:spPr bwMode="auto">
          <a:xfrm>
            <a:off x="253966" y="1565259"/>
            <a:ext cx="5368374" cy="3571900"/>
          </a:xfrm>
          <a:prstGeom prst="rect">
            <a:avLst/>
          </a:prstGeom>
          <a:noFill/>
        </p:spPr>
      </p:pic>
      <p:graphicFrame>
        <p:nvGraphicFramePr>
          <p:cNvPr id="10" name="Diagrama 9"/>
          <p:cNvGraphicFramePr/>
          <p:nvPr/>
        </p:nvGraphicFramePr>
        <p:xfrm>
          <a:off x="5826130" y="2994019"/>
          <a:ext cx="3959225" cy="2571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39266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825602" y="5351473"/>
            <a:ext cx="2451564" cy="1727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718" y="207937"/>
            <a:ext cx="9043987" cy="993755"/>
          </a:xfrm>
        </p:spPr>
        <p:txBody>
          <a:bodyPr/>
          <a:lstStyle/>
          <a:p>
            <a:r>
              <a:rPr lang="es-E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DMU </a:t>
            </a:r>
            <a:r>
              <a:rPr lang="es-ES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Argélia</a:t>
            </a:r>
            <a:endParaRPr lang="es-ES_tradnl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0" name="Diagrama 9"/>
          <p:cNvGraphicFramePr/>
          <p:nvPr/>
        </p:nvGraphicFramePr>
        <p:xfrm>
          <a:off x="5826130" y="2994019"/>
          <a:ext cx="3959225" cy="2571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8" name="Picture 50" descr="Interior Argelia"/>
          <p:cNvPicPr>
            <a:picLocks noChangeAspect="1" noChangeArrowheads="1"/>
          </p:cNvPicPr>
          <p:nvPr/>
        </p:nvPicPr>
        <p:blipFill>
          <a:blip r:embed="rId7" cstate="print"/>
          <a:srcRect t="-1018" b="14441"/>
          <a:stretch>
            <a:fillRect/>
          </a:stretch>
        </p:blipFill>
        <p:spPr bwMode="auto">
          <a:xfrm>
            <a:off x="1325536" y="4851407"/>
            <a:ext cx="3500462" cy="1884521"/>
          </a:xfrm>
          <a:prstGeom prst="rect">
            <a:avLst/>
          </a:prstGeom>
          <a:noFill/>
        </p:spPr>
      </p:pic>
      <p:pic>
        <p:nvPicPr>
          <p:cNvPr id="9" name="Picture 97" descr="Exterior Argelia"/>
          <p:cNvPicPr>
            <a:picLocks noChangeAspect="1" noChangeArrowheads="1"/>
          </p:cNvPicPr>
          <p:nvPr/>
        </p:nvPicPr>
        <p:blipFill>
          <a:blip r:embed="rId8" cstate="print"/>
          <a:srcRect b="16423"/>
          <a:stretch>
            <a:fillRect/>
          </a:stretch>
        </p:blipFill>
        <p:spPr bwMode="auto">
          <a:xfrm>
            <a:off x="396842" y="1708134"/>
            <a:ext cx="5214974" cy="2909243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718" y="207937"/>
            <a:ext cx="9043987" cy="993755"/>
          </a:xfrm>
        </p:spPr>
        <p:txBody>
          <a:bodyPr/>
          <a:lstStyle/>
          <a:p>
            <a:r>
              <a:rPr lang="es-E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DMU Renfe Media Distancia</a:t>
            </a:r>
            <a:endParaRPr lang="es-ES_tradnl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0" name="Diagrama 9"/>
          <p:cNvGraphicFramePr/>
          <p:nvPr/>
        </p:nvGraphicFramePr>
        <p:xfrm>
          <a:off x="5826130" y="2779705"/>
          <a:ext cx="3959225" cy="2571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46434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5404" y="1922449"/>
            <a:ext cx="5302073" cy="2977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52" descr="Interior ADR"/>
          <p:cNvPicPr>
            <a:picLocks noChangeAspect="1" noChangeArrowheads="1"/>
          </p:cNvPicPr>
          <p:nvPr/>
        </p:nvPicPr>
        <p:blipFill>
          <a:blip r:embed="rId8"/>
          <a:srcRect t="13840"/>
          <a:stretch>
            <a:fillRect/>
          </a:stretch>
        </p:blipFill>
        <p:spPr bwMode="auto">
          <a:xfrm>
            <a:off x="1182660" y="5065721"/>
            <a:ext cx="3500462" cy="1884521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718" y="207937"/>
            <a:ext cx="9043987" cy="993755"/>
          </a:xfrm>
        </p:spPr>
        <p:txBody>
          <a:bodyPr/>
          <a:lstStyle/>
          <a:p>
            <a:r>
              <a:rPr lang="es-E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DMU </a:t>
            </a:r>
            <a:r>
              <a:rPr lang="es-ES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Sardegna</a:t>
            </a:r>
            <a:endParaRPr lang="es-ES_tradnl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0" name="Diagrama 9"/>
          <p:cNvGraphicFramePr/>
          <p:nvPr/>
        </p:nvGraphicFramePr>
        <p:xfrm>
          <a:off x="5826130" y="2994019"/>
          <a:ext cx="3959225" cy="2571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8" name="Picture 51"/>
          <p:cNvPicPr>
            <a:picLocks noChangeAspect="1" noChangeArrowheads="1"/>
          </p:cNvPicPr>
          <p:nvPr/>
        </p:nvPicPr>
        <p:blipFill>
          <a:blip r:embed="rId7"/>
          <a:srcRect r="3806"/>
          <a:stretch>
            <a:fillRect/>
          </a:stretch>
        </p:blipFill>
        <p:spPr bwMode="auto">
          <a:xfrm>
            <a:off x="182528" y="1851011"/>
            <a:ext cx="5429288" cy="2838083"/>
          </a:xfrm>
          <a:prstGeom prst="rect">
            <a:avLst/>
          </a:prstGeom>
          <a:noFill/>
        </p:spPr>
      </p:pic>
      <p:pic>
        <p:nvPicPr>
          <p:cNvPr id="9" name="Picture 52"/>
          <p:cNvPicPr>
            <a:picLocks noChangeAspect="1" noChangeArrowheads="1"/>
          </p:cNvPicPr>
          <p:nvPr/>
        </p:nvPicPr>
        <p:blipFill>
          <a:blip r:embed="rId8"/>
          <a:srcRect t="14993"/>
          <a:stretch>
            <a:fillRect/>
          </a:stretch>
        </p:blipFill>
        <p:spPr bwMode="auto">
          <a:xfrm>
            <a:off x="1203328" y="4994283"/>
            <a:ext cx="3479794" cy="1732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718" y="207937"/>
            <a:ext cx="9043987" cy="993755"/>
          </a:xfrm>
        </p:spPr>
        <p:txBody>
          <a:bodyPr/>
          <a:lstStyle/>
          <a:p>
            <a:r>
              <a:rPr lang="es-E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DMU S-599</a:t>
            </a:r>
            <a:endParaRPr lang="es-ES_tradnl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1" name="Picture 118" descr="Diesel Cercanias exterior 01"/>
          <p:cNvPicPr>
            <a:picLocks noChangeAspect="1" noChangeArrowheads="1"/>
          </p:cNvPicPr>
          <p:nvPr/>
        </p:nvPicPr>
        <p:blipFill>
          <a:blip r:embed="rId3" cstate="print"/>
          <a:srcRect l="3743" t="9865" r="4854" b="8997"/>
          <a:stretch>
            <a:fillRect/>
          </a:stretch>
        </p:blipFill>
        <p:spPr bwMode="auto">
          <a:xfrm>
            <a:off x="325404" y="1636697"/>
            <a:ext cx="5122183" cy="3152780"/>
          </a:xfrm>
          <a:prstGeom prst="rect">
            <a:avLst/>
          </a:prstGeom>
          <a:noFill/>
        </p:spPr>
      </p:pic>
      <p:pic>
        <p:nvPicPr>
          <p:cNvPr id="12" name="Picture 53" descr="Diesel Cercanias interior 01"/>
          <p:cNvPicPr>
            <a:picLocks noChangeAspect="1" noChangeArrowheads="1"/>
          </p:cNvPicPr>
          <p:nvPr/>
        </p:nvPicPr>
        <p:blipFill>
          <a:blip r:embed="rId4" cstate="print"/>
          <a:srcRect t="4799" b="4021"/>
          <a:stretch>
            <a:fillRect/>
          </a:stretch>
        </p:blipFill>
        <p:spPr bwMode="auto">
          <a:xfrm>
            <a:off x="1182660" y="4922845"/>
            <a:ext cx="3744913" cy="2012950"/>
          </a:xfrm>
          <a:prstGeom prst="rect">
            <a:avLst/>
          </a:prstGeom>
          <a:noFill/>
        </p:spPr>
      </p:pic>
      <p:graphicFrame>
        <p:nvGraphicFramePr>
          <p:cNvPr id="13" name="Diagrama 12"/>
          <p:cNvGraphicFramePr/>
          <p:nvPr/>
        </p:nvGraphicFramePr>
        <p:xfrm>
          <a:off x="5826130" y="2779705"/>
          <a:ext cx="3959225" cy="2571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title"/>
          </p:nvPr>
        </p:nvSpPr>
        <p:spPr>
          <a:xfrm>
            <a:off x="468280" y="207937"/>
            <a:ext cx="8609040" cy="1033443"/>
          </a:xfrm>
          <a:ln/>
        </p:spPr>
        <p:txBody>
          <a:bodyPr tIns="33120"/>
          <a:lstStyle/>
          <a:p>
            <a:pPr algn="l">
              <a:lnSpc>
                <a:spcPct val="94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b="1" dirty="0" smtClean="0">
                <a:solidFill>
                  <a:srgbClr val="B84700"/>
                </a:solidFill>
                <a:latin typeface="Verdana" pitchFamily="32" charset="0"/>
              </a:rPr>
              <a:t>Instalações</a:t>
            </a:r>
            <a:endParaRPr lang="pt-BR" b="1" dirty="0">
              <a:solidFill>
                <a:srgbClr val="B84700"/>
              </a:solidFill>
              <a:latin typeface="Verdana" pitchFamily="32" charset="0"/>
            </a:endParaRPr>
          </a:p>
        </p:txBody>
      </p:sp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59747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2594" y="1350945"/>
            <a:ext cx="4071933" cy="27159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9749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182660" y="4494217"/>
            <a:ext cx="3534455" cy="2357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1617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83254" y="1350945"/>
            <a:ext cx="3858010" cy="2571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1619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54692" y="4494217"/>
            <a:ext cx="3643338" cy="24286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718" y="207937"/>
            <a:ext cx="9043987" cy="993755"/>
          </a:xfrm>
        </p:spPr>
        <p:txBody>
          <a:bodyPr/>
          <a:lstStyle/>
          <a:p>
            <a:r>
              <a:rPr lang="es-E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DMU S-3000 NIR 1</a:t>
            </a:r>
            <a:endParaRPr lang="es-ES_tradnl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0" name="Diagrama 9"/>
          <p:cNvGraphicFramePr/>
          <p:nvPr/>
        </p:nvGraphicFramePr>
        <p:xfrm>
          <a:off x="5826130" y="2994019"/>
          <a:ext cx="3959225" cy="2571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49506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3966" y="1922448"/>
            <a:ext cx="5214974" cy="3467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53" descr="Interior"/>
          <p:cNvPicPr>
            <a:picLocks noChangeAspect="1" noChangeArrowheads="1"/>
          </p:cNvPicPr>
          <p:nvPr/>
        </p:nvPicPr>
        <p:blipFill>
          <a:blip r:embed="rId8">
            <a:lum contrast="-24000"/>
          </a:blip>
          <a:srcRect/>
          <a:stretch>
            <a:fillRect/>
          </a:stretch>
        </p:blipFill>
        <p:spPr bwMode="auto">
          <a:xfrm>
            <a:off x="1611288" y="5565787"/>
            <a:ext cx="2737019" cy="1500198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718" y="207937"/>
            <a:ext cx="9043987" cy="993755"/>
          </a:xfrm>
        </p:spPr>
        <p:txBody>
          <a:bodyPr/>
          <a:lstStyle/>
          <a:p>
            <a:r>
              <a:rPr lang="es-E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DMU S-4000 NIR 2</a:t>
            </a:r>
            <a:endParaRPr lang="es-ES_tradnl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0" name="Diagrama 9"/>
          <p:cNvGraphicFramePr/>
          <p:nvPr/>
        </p:nvGraphicFramePr>
        <p:xfrm>
          <a:off x="5826130" y="2994019"/>
          <a:ext cx="3959225" cy="2571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1" name="Picture 52" descr="NIR 2 serie 4000 copiar"/>
          <p:cNvPicPr>
            <a:picLocks noChangeAspect="1" noChangeArrowheads="1"/>
          </p:cNvPicPr>
          <p:nvPr/>
        </p:nvPicPr>
        <p:blipFill>
          <a:blip r:embed="rId7" cstate="print">
            <a:lum bright="12000" contrast="6000"/>
          </a:blip>
          <a:srcRect b="9483"/>
          <a:stretch>
            <a:fillRect/>
          </a:stretch>
        </p:blipFill>
        <p:spPr bwMode="auto">
          <a:xfrm>
            <a:off x="1111222" y="4637093"/>
            <a:ext cx="3714776" cy="2199890"/>
          </a:xfrm>
          <a:prstGeom prst="rect">
            <a:avLst/>
          </a:prstGeom>
          <a:noFill/>
        </p:spPr>
      </p:pic>
      <p:pic>
        <p:nvPicPr>
          <p:cNvPr id="12" name="Picture 98" descr="NIR 2 serie 4000 proposal 6b"/>
          <p:cNvPicPr>
            <a:picLocks noChangeAspect="1" noChangeArrowheads="1"/>
          </p:cNvPicPr>
          <p:nvPr/>
        </p:nvPicPr>
        <p:blipFill>
          <a:blip r:embed="rId8" cstate="print"/>
          <a:srcRect r="9601" b="11621"/>
          <a:stretch>
            <a:fillRect/>
          </a:stretch>
        </p:blipFill>
        <p:spPr bwMode="auto">
          <a:xfrm>
            <a:off x="182528" y="2016054"/>
            <a:ext cx="5510309" cy="2406725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718" y="207937"/>
            <a:ext cx="9043987" cy="993755"/>
          </a:xfrm>
        </p:spPr>
        <p:txBody>
          <a:bodyPr/>
          <a:lstStyle/>
          <a:p>
            <a:r>
              <a:rPr lang="es-E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DMU S-594</a:t>
            </a:r>
            <a:endParaRPr lang="es-ES_tradnl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0" name="Diagrama 9"/>
          <p:cNvGraphicFramePr/>
          <p:nvPr/>
        </p:nvGraphicFramePr>
        <p:xfrm>
          <a:off x="5826130" y="2794689"/>
          <a:ext cx="3959225" cy="2571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47459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5404" y="1779573"/>
            <a:ext cx="5286412" cy="3522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56" descr="TRD_INT1"/>
          <p:cNvPicPr>
            <a:picLocks noChangeAspect="1" noChangeArrowheads="1"/>
          </p:cNvPicPr>
          <p:nvPr/>
        </p:nvPicPr>
        <p:blipFill>
          <a:blip r:embed="rId8">
            <a:lum bright="12000" contrast="6000"/>
          </a:blip>
          <a:srcRect/>
          <a:stretch>
            <a:fillRect/>
          </a:stretch>
        </p:blipFill>
        <p:spPr bwMode="auto">
          <a:xfrm>
            <a:off x="1611288" y="5494349"/>
            <a:ext cx="3051978" cy="164307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grpSp>
        <p:nvGrpSpPr>
          <p:cNvPr id="14" name="Grupo 13"/>
          <p:cNvGrpSpPr/>
          <p:nvPr/>
        </p:nvGrpSpPr>
        <p:grpSpPr>
          <a:xfrm>
            <a:off x="5826130" y="5424247"/>
            <a:ext cx="3959225" cy="355854"/>
            <a:chOff x="0" y="2215260"/>
            <a:chExt cx="3959225" cy="355854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5" name="Retângulo de cantos arredondados 14"/>
            <p:cNvSpPr/>
            <p:nvPr/>
          </p:nvSpPr>
          <p:spPr>
            <a:xfrm>
              <a:off x="0" y="2215260"/>
              <a:ext cx="3959225" cy="355854"/>
            </a:xfrm>
            <a:prstGeom prst="round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6">
                <a:hueOff val="0"/>
                <a:satOff val="0"/>
                <a:lumOff val="0"/>
                <a:alphaOff val="0"/>
              </a:schemeClr>
            </a:fillRef>
            <a:effectRef idx="2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Retângulo 15"/>
            <p:cNvSpPr/>
            <p:nvPr/>
          </p:nvSpPr>
          <p:spPr>
            <a:xfrm>
              <a:off x="17371" y="2232631"/>
              <a:ext cx="3924483" cy="32111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1600" kern="1200" dirty="0" smtClean="0">
                  <a:latin typeface="Calibri" pitchFamily="34" charset="0"/>
                </a:rPr>
                <a:t>Equipado com Sistema SIBI e truques BRAVA</a:t>
              </a:r>
              <a:endParaRPr lang="es-ES_tradnl" sz="1600" kern="1200" dirty="0">
                <a:latin typeface="Calibri" pitchFamily="34" charset="0"/>
              </a:endParaRPr>
            </a:p>
          </p:txBody>
        </p:sp>
      </p:grpSp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20000"/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6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360363" y="401638"/>
            <a:ext cx="9180512" cy="714375"/>
          </a:xfrm>
          <a:prstGeom prst="rect">
            <a:avLst/>
          </a:prstGeom>
          <a:noFill/>
          <a:ln w="36000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400" b="1" dirty="0" err="1" smtClean="0">
                <a:solidFill>
                  <a:srgbClr val="FFFFFF"/>
                </a:solidFill>
              </a:rPr>
              <a:t>Eletric</a:t>
            </a:r>
            <a:r>
              <a:rPr lang="pt-BR" sz="4400" b="1" dirty="0" smtClean="0">
                <a:solidFill>
                  <a:srgbClr val="FFFFFF"/>
                </a:solidFill>
              </a:rPr>
              <a:t> </a:t>
            </a:r>
            <a:r>
              <a:rPr lang="pt-BR" sz="4400" b="1" dirty="0" err="1" smtClean="0">
                <a:solidFill>
                  <a:srgbClr val="FFFFFF"/>
                </a:solidFill>
              </a:rPr>
              <a:t>Multiple</a:t>
            </a:r>
            <a:r>
              <a:rPr lang="pt-BR" sz="4400" b="1" dirty="0" smtClean="0">
                <a:solidFill>
                  <a:srgbClr val="FFFFFF"/>
                </a:solidFill>
              </a:rPr>
              <a:t> </a:t>
            </a:r>
            <a:r>
              <a:rPr lang="pt-BR" sz="4400" b="1" dirty="0" err="1" smtClean="0">
                <a:solidFill>
                  <a:srgbClr val="FFFFFF"/>
                </a:solidFill>
              </a:rPr>
              <a:t>Units</a:t>
            </a:r>
            <a:r>
              <a:rPr lang="pt-BR" sz="4400" b="1" dirty="0" smtClean="0">
                <a:solidFill>
                  <a:srgbClr val="FFFFFF"/>
                </a:solidFill>
              </a:rPr>
              <a:t> - EMU</a:t>
            </a:r>
            <a:endParaRPr lang="pt-BR" sz="4400" b="1" dirty="0">
              <a:solidFill>
                <a:srgbClr val="FFFFFF"/>
              </a:solidFill>
            </a:endParaRPr>
          </a:p>
        </p:txBody>
      </p:sp>
      <p:pic>
        <p:nvPicPr>
          <p:cNvPr id="14541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68610" y="1779573"/>
            <a:ext cx="6583362" cy="512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718" y="207937"/>
            <a:ext cx="9043987" cy="993755"/>
          </a:xfrm>
        </p:spPr>
        <p:txBody>
          <a:bodyPr/>
          <a:lstStyle/>
          <a:p>
            <a:r>
              <a:rPr lang="es-E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EMU </a:t>
            </a:r>
            <a:r>
              <a:rPr lang="es-ES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Civia</a:t>
            </a:r>
            <a:endParaRPr lang="es-ES_tradnl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0" name="Diagrama 9"/>
          <p:cNvGraphicFramePr/>
          <p:nvPr/>
        </p:nvGraphicFramePr>
        <p:xfrm>
          <a:off x="5826130" y="2994019"/>
          <a:ext cx="3959225" cy="2571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42340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3966" y="1636697"/>
            <a:ext cx="5143536" cy="3428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79" descr="interior civia2"/>
          <p:cNvPicPr>
            <a:picLocks noChangeAspect="1" noChangeArrowheads="1"/>
          </p:cNvPicPr>
          <p:nvPr/>
        </p:nvPicPr>
        <p:blipFill>
          <a:blip r:embed="rId8"/>
          <a:srcRect t="15369"/>
          <a:stretch>
            <a:fillRect/>
          </a:stretch>
        </p:blipFill>
        <p:spPr bwMode="auto">
          <a:xfrm>
            <a:off x="1468412" y="5280035"/>
            <a:ext cx="3051961" cy="17859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718" y="207937"/>
            <a:ext cx="9043987" cy="993755"/>
          </a:xfrm>
        </p:spPr>
        <p:txBody>
          <a:bodyPr/>
          <a:lstStyle/>
          <a:p>
            <a:r>
              <a:rPr lang="es-E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EMU </a:t>
            </a:r>
            <a:r>
              <a:rPr lang="es-ES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Heathrow</a:t>
            </a:r>
            <a:r>
              <a:rPr lang="es-E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Airport</a:t>
            </a:r>
            <a:r>
              <a:rPr lang="es-E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Link</a:t>
            </a:r>
            <a:endParaRPr lang="es-ES_tradnl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0" name="Diagrama 9"/>
          <p:cNvGraphicFramePr/>
          <p:nvPr/>
        </p:nvGraphicFramePr>
        <p:xfrm>
          <a:off x="5826130" y="2994019"/>
          <a:ext cx="3959225" cy="2571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1" name="Picture 51" descr="HTH_EXT1"/>
          <p:cNvPicPr>
            <a:picLocks noChangeAspect="1" noChangeArrowheads="1"/>
          </p:cNvPicPr>
          <p:nvPr/>
        </p:nvPicPr>
        <p:blipFill>
          <a:blip r:embed="rId7"/>
          <a:srcRect l="4527" r="4607" b="6473"/>
          <a:stretch>
            <a:fillRect/>
          </a:stretch>
        </p:blipFill>
        <p:spPr bwMode="auto">
          <a:xfrm>
            <a:off x="253966" y="1922449"/>
            <a:ext cx="5254308" cy="292895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pic>
        <p:nvPicPr>
          <p:cNvPr id="144386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539850" y="5065721"/>
            <a:ext cx="2928958" cy="2081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718" y="207937"/>
            <a:ext cx="9043987" cy="993755"/>
          </a:xfrm>
        </p:spPr>
        <p:txBody>
          <a:bodyPr/>
          <a:lstStyle/>
          <a:p>
            <a:r>
              <a:rPr lang="es-E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EMU </a:t>
            </a:r>
            <a:r>
              <a:rPr lang="es-ES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Northern</a:t>
            </a:r>
            <a:r>
              <a:rPr lang="es-E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Spirit</a:t>
            </a:r>
            <a:r>
              <a:rPr lang="es-ES" dirty="0" smtClean="0">
                <a:solidFill>
                  <a:schemeClr val="tx1"/>
                </a:solidFill>
              </a:rPr>
              <a:t> </a:t>
            </a:r>
            <a:endParaRPr lang="es-ES_tradnl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0" name="Diagrama 9"/>
          <p:cNvGraphicFramePr/>
          <p:nvPr/>
        </p:nvGraphicFramePr>
        <p:xfrm>
          <a:off x="5826130" y="2994019"/>
          <a:ext cx="3959225" cy="2571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9" name="Picture 76" descr="Spiriti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39850" y="5065721"/>
            <a:ext cx="3000396" cy="1672539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pic>
        <p:nvPicPr>
          <p:cNvPr id="13" name="Picture 75" descr="Spirite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68983" y="2107420"/>
            <a:ext cx="5342833" cy="2672549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718" y="207937"/>
            <a:ext cx="9043987" cy="993755"/>
          </a:xfrm>
        </p:spPr>
        <p:txBody>
          <a:bodyPr/>
          <a:lstStyle/>
          <a:p>
            <a:r>
              <a:rPr lang="es-E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EMU S-449</a:t>
            </a:r>
            <a:endParaRPr lang="es-ES_tradnl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0" name="Diagrama 9"/>
          <p:cNvGraphicFramePr/>
          <p:nvPr/>
        </p:nvGraphicFramePr>
        <p:xfrm>
          <a:off x="5826130" y="2994019"/>
          <a:ext cx="3959225" cy="2571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3" name="Picture 50" descr="Interior regional eléctrico"/>
          <p:cNvPicPr>
            <a:picLocks noChangeAspect="1" noChangeArrowheads="1"/>
          </p:cNvPicPr>
          <p:nvPr/>
        </p:nvPicPr>
        <p:blipFill>
          <a:blip r:embed="rId7"/>
          <a:srcRect l="2600" t="5937" r="5087"/>
          <a:stretch>
            <a:fillRect/>
          </a:stretch>
        </p:blipFill>
        <p:spPr bwMode="auto">
          <a:xfrm>
            <a:off x="1313378" y="4994283"/>
            <a:ext cx="3584058" cy="2000264"/>
          </a:xfrm>
          <a:prstGeom prst="rect">
            <a:avLst/>
          </a:prstGeom>
          <a:noFill/>
        </p:spPr>
      </p:pic>
      <p:pic>
        <p:nvPicPr>
          <p:cNvPr id="14" name="Picture 68" descr="Exterior regional eléctrico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82528" y="1636697"/>
            <a:ext cx="5473781" cy="316072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718" y="207937"/>
            <a:ext cx="9043987" cy="993755"/>
          </a:xfrm>
        </p:spPr>
        <p:txBody>
          <a:bodyPr/>
          <a:lstStyle/>
          <a:p>
            <a:r>
              <a:rPr lang="es-E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EMU S-121 Regional Express</a:t>
            </a:r>
            <a:endParaRPr lang="es-ES_tradnl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0" name="Diagrama 9"/>
          <p:cNvGraphicFramePr/>
          <p:nvPr/>
        </p:nvGraphicFramePr>
        <p:xfrm>
          <a:off x="5826130" y="2994019"/>
          <a:ext cx="3959225" cy="2571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40290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7339" y="1708135"/>
            <a:ext cx="5110163" cy="3639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0291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82726" y="5565787"/>
            <a:ext cx="2381228" cy="178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718" y="207937"/>
            <a:ext cx="9043987" cy="993755"/>
          </a:xfrm>
        </p:spPr>
        <p:txBody>
          <a:bodyPr/>
          <a:lstStyle/>
          <a:p>
            <a:r>
              <a:rPr lang="es-E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Nova Plataforma </a:t>
            </a:r>
            <a:r>
              <a:rPr lang="es-ES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Trens</a:t>
            </a:r>
            <a:r>
              <a:rPr lang="es-E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Regionais</a:t>
            </a:r>
            <a:r>
              <a:rPr lang="es-E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s-ES_tradnl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9" name="Picture 3" descr="Pagina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79573"/>
            <a:ext cx="10080625" cy="4319268"/>
          </a:xfrm>
          <a:prstGeom prst="rect">
            <a:avLst/>
          </a:prstGeom>
          <a:noFill/>
        </p:spPr>
      </p:pic>
      <p:sp>
        <p:nvSpPr>
          <p:cNvPr id="8" name="CaixaDeTexto 7"/>
          <p:cNvSpPr txBox="1"/>
          <p:nvPr/>
        </p:nvSpPr>
        <p:spPr>
          <a:xfrm>
            <a:off x="2468544" y="6423043"/>
            <a:ext cx="5286412" cy="779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800" b="1" dirty="0" smtClean="0">
                <a:solidFill>
                  <a:srgbClr val="9E0000"/>
                </a:solidFill>
              </a:rPr>
              <a:t>CIVITY</a:t>
            </a:r>
            <a:endParaRPr lang="es-ES_tradnl" sz="4800" b="1" dirty="0">
              <a:solidFill>
                <a:srgbClr val="9E0000"/>
              </a:solidFill>
            </a:endParaRP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title"/>
          </p:nvPr>
        </p:nvSpPr>
        <p:spPr>
          <a:xfrm>
            <a:off x="468280" y="207937"/>
            <a:ext cx="8609040" cy="1033443"/>
          </a:xfrm>
          <a:ln/>
        </p:spPr>
        <p:txBody>
          <a:bodyPr tIns="33120"/>
          <a:lstStyle/>
          <a:p>
            <a:pPr algn="l">
              <a:lnSpc>
                <a:spcPct val="94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b="1" dirty="0" smtClean="0">
                <a:solidFill>
                  <a:srgbClr val="B84700"/>
                </a:solidFill>
                <a:latin typeface="Verdana" pitchFamily="32" charset="0"/>
              </a:rPr>
              <a:t>Instalações</a:t>
            </a:r>
            <a:endParaRPr lang="pt-BR" b="1" dirty="0">
              <a:solidFill>
                <a:srgbClr val="B84700"/>
              </a:solidFill>
              <a:latin typeface="Verdana" pitchFamily="32" charset="0"/>
            </a:endParaRPr>
          </a:p>
        </p:txBody>
      </p:sp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6077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54032" y="1350945"/>
            <a:ext cx="4286665" cy="28591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0771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468412" y="4637093"/>
            <a:ext cx="3106037" cy="2071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0772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897568" y="1208069"/>
            <a:ext cx="3643305" cy="24300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0773" name="Picture 5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397502" y="4351341"/>
            <a:ext cx="4177084" cy="27860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718" y="207937"/>
            <a:ext cx="9043987" cy="993755"/>
          </a:xfrm>
        </p:spPr>
        <p:txBody>
          <a:bodyPr/>
          <a:lstStyle/>
          <a:p>
            <a:pPr algn="l"/>
            <a:r>
              <a:rPr lang="es-E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Novo </a:t>
            </a:r>
            <a:r>
              <a:rPr lang="es-ES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Civity</a:t>
            </a:r>
            <a:endParaRPr lang="es-ES_tradnl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0" name="Diagrama 9"/>
          <p:cNvGraphicFramePr/>
          <p:nvPr/>
        </p:nvGraphicFramePr>
        <p:xfrm>
          <a:off x="5826130" y="2994019"/>
          <a:ext cx="3959225" cy="2571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43362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5404" y="1565259"/>
            <a:ext cx="5211642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325536" y="4792471"/>
            <a:ext cx="3429024" cy="2416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 dirty="0"/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360363" y="279375"/>
            <a:ext cx="9180512" cy="936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78120" rIns="90000" bIns="45000"/>
          <a:lstStyle/>
          <a:p>
            <a:pPr algn="ctr">
              <a:lnSpc>
                <a:spcPct val="94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400" b="1" dirty="0" smtClean="0">
                <a:solidFill>
                  <a:srgbClr val="FFFFFF"/>
                </a:solidFill>
              </a:rPr>
              <a:t>Agradecemos pela Atenção</a:t>
            </a:r>
            <a:endParaRPr lang="pt-BR" sz="4400" b="1" dirty="0">
              <a:solidFill>
                <a:srgbClr val="FFFFFF"/>
              </a:solidFill>
            </a:endParaRP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24932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791867" y="1717119"/>
            <a:ext cx="4897243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249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249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/>
          <p:cNvSpPr>
            <a:spLocks noChangeArrowheads="1"/>
          </p:cNvSpPr>
          <p:nvPr/>
        </p:nvSpPr>
        <p:spPr bwMode="auto">
          <a:xfrm>
            <a:off x="0" y="0"/>
            <a:ext cx="10080625" cy="1260475"/>
          </a:xfrm>
          <a:prstGeom prst="roundRect">
            <a:avLst>
              <a:gd name="adj" fmla="val 125"/>
            </a:avLst>
          </a:prstGeom>
          <a:solidFill>
            <a:srgbClr val="DC2300"/>
          </a:soli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26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s-ES_tradnl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title" idx="1"/>
          </p:nvPr>
        </p:nvSpPr>
        <p:spPr>
          <a:xfrm>
            <a:off x="503238" y="58738"/>
            <a:ext cx="9067800" cy="1169987"/>
          </a:xfrm>
          <a:ln/>
        </p:spPr>
        <p:txBody>
          <a:bodyPr tIns="30240" anchor="ctr"/>
          <a:lstStyle/>
          <a:p>
            <a:pPr marL="0" indent="0">
              <a:lnSpc>
                <a:spcPct val="94000"/>
              </a:lnSpc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000" b="1" dirty="0" smtClean="0">
                <a:solidFill>
                  <a:srgbClr val="FFFFFF"/>
                </a:solidFill>
                <a:latin typeface="Verdana" pitchFamily="32" charset="0"/>
              </a:rPr>
              <a:t>Dados Consolidados</a:t>
            </a:r>
            <a:endParaRPr lang="pt-BR" sz="4000" b="1" dirty="0">
              <a:solidFill>
                <a:srgbClr val="FFFFFF"/>
              </a:solidFill>
              <a:latin typeface="Verdana" pitchFamily="32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3952" y="6965973"/>
            <a:ext cx="1000132" cy="4417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graphicFrame>
        <p:nvGraphicFramePr>
          <p:cNvPr id="7" name="Gráfico 6"/>
          <p:cNvGraphicFramePr/>
          <p:nvPr/>
        </p:nvGraphicFramePr>
        <p:xfrm>
          <a:off x="682594" y="1779573"/>
          <a:ext cx="9178835" cy="4552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Chart bld="series"/>
        </p:bldSub>
      </p:bldGraphic>
    </p:bldLst>
  </p:timing>
</p:sld>
</file>

<file path=ppt/theme/theme1.xml><?xml version="1.0" encoding="utf-8"?>
<a:theme xmlns:a="http://schemas.openxmlformats.org/drawingml/2006/main" name="Tema do Office">
  <a:themeElements>
    <a:clrScheme name="Tema do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a do Office">
      <a:majorFont>
        <a:latin typeface="Arial"/>
        <a:ea typeface="MS Gothic"/>
        <a:cs typeface=""/>
      </a:majorFont>
      <a:minorFont>
        <a:latin typeface="Arial"/>
        <a:ea typeface="MS Gothic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Verdana" pitchFamily="32" charset="0"/>
            <a:ea typeface="MS Gothic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Verdana" pitchFamily="32" charset="0"/>
            <a:ea typeface="MS Gothic" charset="-128"/>
          </a:defRPr>
        </a:defPPr>
      </a:lstStyle>
    </a:lnDef>
  </a:objectDefaults>
  <a:extraClrSchemeLst>
    <a:extraClrScheme>
      <a:clrScheme name="Tema do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o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a do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o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o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o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o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Tema do Office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  <a:fontScheme name="Tema do Office">
    <a:majorFont>
      <a:latin typeface="Arial"/>
      <a:ea typeface="MS Gothic"/>
      <a:cs typeface=""/>
    </a:majorFont>
    <a:minorFont>
      <a:latin typeface="Arial"/>
      <a:ea typeface="MS Gothic"/>
      <a:cs typeface=""/>
    </a:minorFont>
  </a:fontScheme>
  <a:fmtScheme name="Escritório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Tema do Office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  <a:fontScheme name="Tema do Office">
    <a:majorFont>
      <a:latin typeface="Arial"/>
      <a:ea typeface="MS Gothic"/>
      <a:cs typeface=""/>
    </a:majorFont>
    <a:minorFont>
      <a:latin typeface="Arial"/>
      <a:ea typeface="MS Gothic"/>
      <a:cs typeface=""/>
    </a:minorFont>
  </a:fontScheme>
  <a:fmtScheme name="Escritório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43015</TotalTime>
  <Words>1700</Words>
  <Application>Microsoft Office PowerPoint</Application>
  <PresentationFormat>Personalizar</PresentationFormat>
  <Paragraphs>505</Paragraphs>
  <Slides>81</Slides>
  <Notes>57</Notes>
  <HiddenSlides>0</HiddenSlides>
  <MMClips>3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incorporados</vt:lpstr>
      </vt:variant>
      <vt:variant>
        <vt:i4>1</vt:i4>
      </vt:variant>
      <vt:variant>
        <vt:lpstr>Títulos de slides</vt:lpstr>
      </vt:variant>
      <vt:variant>
        <vt:i4>81</vt:i4>
      </vt:variant>
    </vt:vector>
  </HeadingPairs>
  <TitlesOfParts>
    <vt:vector size="83" baseType="lpstr">
      <vt:lpstr>Tema do Office</vt:lpstr>
      <vt:lpstr>Paintbrush Picture</vt:lpstr>
      <vt:lpstr>Slide 1</vt:lpstr>
      <vt:lpstr>História</vt:lpstr>
      <vt:lpstr>Unidades Industriais</vt:lpstr>
      <vt:lpstr>Unidade no Brasil</vt:lpstr>
      <vt:lpstr>Unidade no Brasil</vt:lpstr>
      <vt:lpstr>Instalações</vt:lpstr>
      <vt:lpstr>Instalações</vt:lpstr>
      <vt:lpstr>Instalações</vt:lpstr>
      <vt:lpstr>Dados Consolidados</vt:lpstr>
      <vt:lpstr>Dados Consolidados</vt:lpstr>
      <vt:lpstr>Dados Consolidados</vt:lpstr>
      <vt:lpstr>Grupo CAF</vt:lpstr>
      <vt:lpstr>Produtos</vt:lpstr>
      <vt:lpstr>Slide 14</vt:lpstr>
      <vt:lpstr>Veículos  Metro-Ferroviários</vt:lpstr>
      <vt:lpstr>Alta Velocidade</vt:lpstr>
      <vt:lpstr>Slide 17</vt:lpstr>
      <vt:lpstr>Regionais</vt:lpstr>
      <vt:lpstr>Cercanias</vt:lpstr>
      <vt:lpstr>Clientes – Cercanias</vt:lpstr>
      <vt:lpstr>Metrôs</vt:lpstr>
      <vt:lpstr>Presença Global</vt:lpstr>
      <vt:lpstr>VLT (Veículo Leve sobre Trilhos)</vt:lpstr>
      <vt:lpstr>Locomotivas</vt:lpstr>
      <vt:lpstr>Principais Fornecedores</vt:lpstr>
      <vt:lpstr>Projeto e Fabricação</vt:lpstr>
      <vt:lpstr>Centro de Design </vt:lpstr>
      <vt:lpstr>Aplicações</vt:lpstr>
      <vt:lpstr>Sistemas Embarcados</vt:lpstr>
      <vt:lpstr>Sistemas Embarcados</vt:lpstr>
      <vt:lpstr>SIBI</vt:lpstr>
      <vt:lpstr>SIBI</vt:lpstr>
      <vt:lpstr>SIBI – Conforto e Velocidade</vt:lpstr>
      <vt:lpstr>SIBI – Conforto e Velocidade</vt:lpstr>
      <vt:lpstr>BRAVA</vt:lpstr>
      <vt:lpstr>Truques BRAVA</vt:lpstr>
      <vt:lpstr>BRAVA – Versatilidade</vt:lpstr>
      <vt:lpstr>Equipamentos  e Componentes</vt:lpstr>
      <vt:lpstr>Equipamentos e Componentes</vt:lpstr>
      <vt:lpstr>Projetos Integrais – Turn Key</vt:lpstr>
      <vt:lpstr>Serviços</vt:lpstr>
      <vt:lpstr>Serviços</vt:lpstr>
      <vt:lpstr>Concessões de Sistemas Metro-ferroviários</vt:lpstr>
      <vt:lpstr>Princípio</vt:lpstr>
      <vt:lpstr>Concessionárias</vt:lpstr>
      <vt:lpstr>VLT Veículo Leve  sobre Trilhos </vt:lpstr>
      <vt:lpstr>Experiência Global</vt:lpstr>
      <vt:lpstr>Slide 48</vt:lpstr>
      <vt:lpstr>Slide 49</vt:lpstr>
      <vt:lpstr>Slide 50</vt:lpstr>
      <vt:lpstr>Slide 51</vt:lpstr>
      <vt:lpstr>Slide 52</vt:lpstr>
      <vt:lpstr>Plataforma URBOS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Trens Regionais</vt:lpstr>
      <vt:lpstr>Slide 64</vt:lpstr>
      <vt:lpstr>DMU Riyadh-Damman</vt:lpstr>
      <vt:lpstr>DMU Argélia</vt:lpstr>
      <vt:lpstr>DMU Renfe Media Distancia</vt:lpstr>
      <vt:lpstr>DMU Sardegna</vt:lpstr>
      <vt:lpstr>DMU S-599</vt:lpstr>
      <vt:lpstr>DMU S-3000 NIR 1</vt:lpstr>
      <vt:lpstr>DMU S-4000 NIR 2</vt:lpstr>
      <vt:lpstr>DMU S-594</vt:lpstr>
      <vt:lpstr>Slide 73</vt:lpstr>
      <vt:lpstr>EMU Civia</vt:lpstr>
      <vt:lpstr>EMU Heathrow Airport Link</vt:lpstr>
      <vt:lpstr>EMU Northern Spirit </vt:lpstr>
      <vt:lpstr>EMU S-449</vt:lpstr>
      <vt:lpstr>EMU S-121 Regional Express</vt:lpstr>
      <vt:lpstr>Nova Plataforma Trens Regionais </vt:lpstr>
      <vt:lpstr>Novo Civity</vt:lpstr>
      <vt:lpstr>Slide 81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Ricardo Sanchez</dc:creator>
  <cp:lastModifiedBy>Ricardo Sanchez</cp:lastModifiedBy>
  <cp:revision>647</cp:revision>
  <cp:lastPrinted>1601-01-01T00:00:00Z</cp:lastPrinted>
  <dcterms:created xsi:type="dcterms:W3CDTF">2009-05-11T19:47:15Z</dcterms:created>
  <dcterms:modified xsi:type="dcterms:W3CDTF">2011-03-30T18:16:55Z</dcterms:modified>
</cp:coreProperties>
</file>