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1" r:id="rId3"/>
    <p:sldId id="309" r:id="rId4"/>
    <p:sldId id="302" r:id="rId5"/>
    <p:sldId id="293" r:id="rId6"/>
    <p:sldId id="294" r:id="rId7"/>
    <p:sldId id="292" r:id="rId8"/>
    <p:sldId id="295" r:id="rId9"/>
    <p:sldId id="291" r:id="rId10"/>
    <p:sldId id="306" r:id="rId11"/>
    <p:sldId id="303" r:id="rId12"/>
    <p:sldId id="290" r:id="rId13"/>
    <p:sldId id="30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66FF33"/>
    <a:srgbClr val="FFFF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4140D-A89D-421F-A232-786FABBCF6F0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34561-B550-4EF0-BDA8-F73C5C4450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3E786-CDE5-4E02-9D3C-65778582760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367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Ferro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1389"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107" y="24492"/>
            <a:ext cx="7535636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38" y="563337"/>
            <a:ext cx="7551533" cy="293914"/>
          </a:xfrm>
        </p:spPr>
        <p:txBody>
          <a:bodyPr>
            <a:normAutofit/>
          </a:bodyPr>
          <a:lstStyle>
            <a:lvl1pPr marL="0" indent="0" algn="l">
              <a:buNone/>
              <a:defRPr lang="pt-BR" sz="1800" b="0" i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1CC7-C088-4065-8230-FC9756A0EC2A}" type="datetime1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1474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825625"/>
            <a:ext cx="837057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B355-F5E7-4D92-BE83-36B35A4A15EC}" type="datetime1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389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825625"/>
            <a:ext cx="837057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B355-F5E7-4D92-BE83-36B35A4A15EC}" type="datetime1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420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-Por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///M:/SECOM/CAMPANHAS/CAMPANHAS%202015/PROGRAMA%20DE%20INVESTIMENTO%20EM%20LOGISTICA/27-05/miolo-rodovias.jpg"/>
          <p:cNvPicPr>
            <a:picLocks noChangeAspect="1" noChangeArrowheads="1"/>
          </p:cNvPicPr>
          <p:nvPr userDrawn="1"/>
        </p:nvPicPr>
        <p:blipFill>
          <a:blip r:embed="rId2" cstate="print"/>
          <a:srcRect b="11667"/>
          <a:stretch>
            <a:fillRect/>
          </a:stretch>
        </p:blipFill>
        <p:spPr bwMode="auto">
          <a:xfrm>
            <a:off x="0" y="0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107" y="24492"/>
            <a:ext cx="7535636" cy="579664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38" y="563337"/>
            <a:ext cx="7551533" cy="293914"/>
          </a:xfrm>
        </p:spPr>
        <p:txBody>
          <a:bodyPr>
            <a:normAutofit/>
          </a:bodyPr>
          <a:lstStyle>
            <a:lvl1pPr marL="0" indent="0" algn="l">
              <a:buNone/>
              <a:defRPr lang="pt-BR" sz="1800" b="0" i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935-02DD-48F1-A593-07363FB3EEA4}" type="datetime1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0CB2-141A-4D80-986E-B6C6E0E769B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204788" y="1151164"/>
            <a:ext cx="8596312" cy="4743224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421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CA63-A9B3-44A3-A14A-C71E6ECAB569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9D02-73C9-49F3-8D00-0E1ED7643E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180350912\Desktop\Abre_Ferrov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55975" y="3455931"/>
            <a:ext cx="4464497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t-BR" sz="3000" b="1" dirty="0" smtClean="0">
                <a:latin typeface="Calibri" panose="020F0502020204030204" pitchFamily="34" charset="0"/>
              </a:rPr>
              <a:t>Ministério dos Transportes</a:t>
            </a:r>
          </a:p>
          <a:p>
            <a:pPr algn="r"/>
            <a:r>
              <a:rPr lang="pt-BR" sz="2400" dirty="0" smtClean="0">
                <a:latin typeface="Calibri" panose="020F0502020204030204" pitchFamily="34" charset="0"/>
              </a:rPr>
              <a:t>Secretária-Executiva</a:t>
            </a:r>
          </a:p>
          <a:p>
            <a:pPr algn="r"/>
            <a:r>
              <a:rPr lang="pt-BR" sz="2400" dirty="0" smtClean="0">
                <a:latin typeface="Calibri" panose="020F0502020204030204" pitchFamily="34" charset="0"/>
              </a:rPr>
              <a:t>Natália Marcassa de Souza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55976" y="5013176"/>
            <a:ext cx="4464497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t-BR" sz="2400" dirty="0" smtClean="0">
                <a:latin typeface="Calibri" panose="020F0502020204030204" pitchFamily="34" charset="0"/>
              </a:rPr>
              <a:t>24/02/2016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08520" y="1079667"/>
            <a:ext cx="882047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pt-BR" sz="4400" b="1" dirty="0" smtClean="0">
                <a:latin typeface="Calibri" panose="020F0502020204030204" pitchFamily="34" charset="0"/>
              </a:rPr>
              <a:t>Programa de Investimento</a:t>
            </a:r>
          </a:p>
          <a:p>
            <a:pPr algn="r"/>
            <a:r>
              <a:rPr lang="pt-BR" sz="4400" b="1" dirty="0" smtClean="0">
                <a:latin typeface="Calibri" panose="020F0502020204030204" pitchFamily="34" charset="0"/>
              </a:rPr>
              <a:t>em Logística – PIL</a:t>
            </a:r>
          </a:p>
          <a:p>
            <a:pPr algn="r"/>
            <a:endParaRPr lang="pt-BR" sz="2000" b="1" dirty="0" smtClean="0">
              <a:latin typeface="Calibri" panose="020F0502020204030204" pitchFamily="34" charset="0"/>
            </a:endParaRPr>
          </a:p>
          <a:p>
            <a:pPr algn="r">
              <a:buFont typeface="Wingdings" pitchFamily="2" charset="2"/>
              <a:buChar char="§"/>
            </a:pPr>
            <a:r>
              <a:rPr lang="pt-BR" sz="3000" b="1" dirty="0" smtClean="0">
                <a:latin typeface="Calibri" panose="020F0502020204030204" pitchFamily="34" charset="0"/>
              </a:rPr>
              <a:t> </a:t>
            </a:r>
            <a:r>
              <a:rPr lang="pt-BR" sz="3000" dirty="0" smtClean="0">
                <a:latin typeface="Calibri" panose="020F0502020204030204" pitchFamily="34" charset="0"/>
              </a:rPr>
              <a:t>Rodovias</a:t>
            </a:r>
          </a:p>
          <a:p>
            <a:pPr algn="r">
              <a:buFont typeface="Wingdings" pitchFamily="2" charset="2"/>
              <a:buChar char="§"/>
            </a:pPr>
            <a:r>
              <a:rPr lang="pt-BR" sz="3000" dirty="0" smtClean="0">
                <a:latin typeface="Calibri" panose="020F0502020204030204" pitchFamily="34" charset="0"/>
              </a:rPr>
              <a:t> Ferrovias</a:t>
            </a:r>
          </a:p>
        </p:txBody>
      </p:sp>
    </p:spTree>
    <p:extLst>
      <p:ext uri="{BB962C8B-B14F-4D97-AF65-F5344CB8AC3E}">
        <p14:creationId xmlns:p14="http://schemas.microsoft.com/office/powerpoint/2010/main" xmlns="" val="421734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4" y="1"/>
            <a:ext cx="912932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733256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517232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165304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57192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01208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85184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" name="CaixaDeTexto 297"/>
          <p:cNvSpPr txBox="1"/>
          <p:nvPr/>
        </p:nvSpPr>
        <p:spPr>
          <a:xfrm>
            <a:off x="6804248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Aratu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Candeias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300" name="CaixaDeTexto 299"/>
          <p:cNvSpPr txBox="1"/>
          <p:nvPr/>
        </p:nvSpPr>
        <p:spPr>
          <a:xfrm>
            <a:off x="7596336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Rio de Janeiro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Itaguaí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São Gonçalo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Maricá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301" name="CaixaDeTexto 300"/>
          <p:cNvSpPr txBox="1"/>
          <p:nvPr/>
        </p:nvSpPr>
        <p:spPr>
          <a:xfrm>
            <a:off x="6084168" y="5445224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Santos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São Sebastião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Outros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315" name="CaixaDeTexto 314"/>
          <p:cNvSpPr txBox="1"/>
          <p:nvPr/>
        </p:nvSpPr>
        <p:spPr>
          <a:xfrm>
            <a:off x="5364088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São Francisco do Sul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Itajaí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317" name="CaixaDeTexto 316"/>
          <p:cNvSpPr txBox="1"/>
          <p:nvPr/>
        </p:nvSpPr>
        <p:spPr>
          <a:xfrm>
            <a:off x="3275856" y="6165304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Porto Alegre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Canoas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Outros</a:t>
            </a:r>
            <a:endParaRPr lang="pt-BR" sz="900" dirty="0">
              <a:solidFill>
                <a:srgbClr val="FF0000"/>
              </a:solidFill>
            </a:endParaRPr>
          </a:p>
        </p:txBody>
      </p:sp>
      <p:cxnSp>
        <p:nvCxnSpPr>
          <p:cNvPr id="323" name="Conector reto 322"/>
          <p:cNvCxnSpPr>
            <a:stCxn id="300" idx="1"/>
          </p:cNvCxnSpPr>
          <p:nvPr/>
        </p:nvCxnSpPr>
        <p:spPr>
          <a:xfrm flipH="1" flipV="1">
            <a:off x="6300192" y="5373216"/>
            <a:ext cx="1296144" cy="5391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ector reto 323"/>
          <p:cNvCxnSpPr>
            <a:stCxn id="301" idx="1"/>
            <a:endCxn id="290" idx="3"/>
          </p:cNvCxnSpPr>
          <p:nvPr/>
        </p:nvCxnSpPr>
        <p:spPr>
          <a:xfrm flipH="1" flipV="1">
            <a:off x="5868144" y="5375443"/>
            <a:ext cx="216024" cy="3236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ector reto 324"/>
          <p:cNvCxnSpPr>
            <a:stCxn id="315" idx="1"/>
          </p:cNvCxnSpPr>
          <p:nvPr/>
        </p:nvCxnSpPr>
        <p:spPr>
          <a:xfrm flipH="1" flipV="1">
            <a:off x="5220072" y="5949280"/>
            <a:ext cx="144016" cy="7240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reto 325"/>
          <p:cNvCxnSpPr>
            <a:stCxn id="275" idx="2"/>
          </p:cNvCxnSpPr>
          <p:nvPr/>
        </p:nvCxnSpPr>
        <p:spPr>
          <a:xfrm flipH="1">
            <a:off x="3923928" y="6313774"/>
            <a:ext cx="612068" cy="139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CaixaDeTexto 336"/>
          <p:cNvSpPr txBox="1"/>
          <p:nvPr/>
        </p:nvSpPr>
        <p:spPr>
          <a:xfrm>
            <a:off x="755576" y="2216477"/>
            <a:ext cx="2016224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/>
              <a:t>BR-163/MT – duplicação</a:t>
            </a:r>
          </a:p>
          <a:p>
            <a:pPr algn="ctr"/>
            <a:r>
              <a:rPr lang="pt-BR" sz="1300" b="1" dirty="0" smtClean="0"/>
              <a:t>R$ 0,8 bi</a:t>
            </a:r>
            <a:endParaRPr lang="pt-BR" sz="13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139952" y="48691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Araçatuba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539388"/>
            <a:ext cx="5940152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R$ 15,3 bilhões (3 projetos em andamento e 8 em avaliação)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4180350912\Desktop\Abre_Ferrov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-1"/>
            <a:ext cx="914400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4400" b="1" dirty="0" smtClean="0">
                <a:latin typeface="Calibri" panose="020F0502020204030204" pitchFamily="34" charset="0"/>
              </a:rPr>
              <a:t>FERROVIAS</a:t>
            </a:r>
          </a:p>
        </p:txBody>
      </p:sp>
    </p:spTree>
    <p:extLst>
      <p:ext uri="{BB962C8B-B14F-4D97-AF65-F5344CB8AC3E}">
        <p14:creationId xmlns:p14="http://schemas.microsoft.com/office/powerpoint/2010/main" xmlns="" val="421734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1"/>
          <p:cNvSpPr>
            <a:spLocks noGrp="1"/>
          </p:cNvSpPr>
          <p:nvPr>
            <p:ph type="ctrTitle"/>
          </p:nvPr>
        </p:nvSpPr>
        <p:spPr>
          <a:xfrm>
            <a:off x="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pt-BR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FERROVIAS</a:t>
            </a:r>
            <a:endParaRPr lang="pt-BR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503" y="1700808"/>
            <a:ext cx="4585916" cy="45725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78"/>
          <p:cNvGrpSpPr/>
          <p:nvPr/>
        </p:nvGrpSpPr>
        <p:grpSpPr>
          <a:xfrm>
            <a:off x="3063239" y="2473205"/>
            <a:ext cx="3650722" cy="3730589"/>
            <a:chOff x="2679894" y="1839742"/>
            <a:chExt cx="4796687" cy="4901626"/>
          </a:xfrm>
        </p:grpSpPr>
        <p:pic>
          <p:nvPicPr>
            <p:cNvPr id="207" name="Imagem 20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9894" y="1839742"/>
              <a:ext cx="4658400" cy="4787402"/>
            </a:xfrm>
            <a:prstGeom prst="rect">
              <a:avLst/>
            </a:prstGeom>
          </p:spPr>
        </p:pic>
        <p:grpSp>
          <p:nvGrpSpPr>
            <p:cNvPr id="3" name="Group 8"/>
            <p:cNvGrpSpPr/>
            <p:nvPr/>
          </p:nvGrpSpPr>
          <p:grpSpPr>
            <a:xfrm>
              <a:off x="3747626" y="2635272"/>
              <a:ext cx="3704694" cy="2809952"/>
              <a:chOff x="2534735" y="1969472"/>
              <a:chExt cx="4082471" cy="3096490"/>
            </a:xfrm>
            <a:solidFill>
              <a:srgbClr val="FF0000">
                <a:alpha val="20000"/>
              </a:srgbClr>
            </a:solidFill>
          </p:grpSpPr>
          <p:grpSp>
            <p:nvGrpSpPr>
              <p:cNvPr id="4" name="Grupo 314"/>
              <p:cNvGrpSpPr/>
              <p:nvPr/>
            </p:nvGrpSpPr>
            <p:grpSpPr>
              <a:xfrm>
                <a:off x="2534735" y="3196742"/>
                <a:ext cx="2220145" cy="1869220"/>
                <a:chOff x="2534735" y="3196742"/>
                <a:chExt cx="2220145" cy="1869220"/>
              </a:xfrm>
              <a:grpFill/>
            </p:grpSpPr>
            <p:grpSp>
              <p:nvGrpSpPr>
                <p:cNvPr id="5" name="Grupo 316"/>
                <p:cNvGrpSpPr/>
                <p:nvPr/>
              </p:nvGrpSpPr>
              <p:grpSpPr>
                <a:xfrm>
                  <a:off x="2534735" y="3196742"/>
                  <a:ext cx="2220145" cy="1869220"/>
                  <a:chOff x="2534735" y="3196742"/>
                  <a:chExt cx="2220145" cy="1869220"/>
                </a:xfrm>
                <a:grpFill/>
              </p:grpSpPr>
              <p:sp>
                <p:nvSpPr>
                  <p:cNvPr id="321" name="Forma livre 320"/>
                  <p:cNvSpPr/>
                  <p:nvPr/>
                </p:nvSpPr>
                <p:spPr>
                  <a:xfrm>
                    <a:off x="3101645" y="3836483"/>
                    <a:ext cx="1653235" cy="1229479"/>
                  </a:xfrm>
                  <a:custGeom>
                    <a:avLst/>
                    <a:gdLst>
                      <a:gd name="connsiteX0" fmla="*/ 972921 w 1653235"/>
                      <a:gd name="connsiteY0" fmla="*/ 1177747 h 1229479"/>
                      <a:gd name="connsiteX1" fmla="*/ 907085 w 1653235"/>
                      <a:gd name="connsiteY1" fmla="*/ 1155801 h 1229479"/>
                      <a:gd name="connsiteX2" fmla="*/ 892454 w 1653235"/>
                      <a:gd name="connsiteY2" fmla="*/ 1133856 h 1229479"/>
                      <a:gd name="connsiteX3" fmla="*/ 885139 w 1653235"/>
                      <a:gd name="connsiteY3" fmla="*/ 1111910 h 1229479"/>
                      <a:gd name="connsiteX4" fmla="*/ 877824 w 1653235"/>
                      <a:gd name="connsiteY4" fmla="*/ 1024128 h 1229479"/>
                      <a:gd name="connsiteX5" fmla="*/ 863193 w 1653235"/>
                      <a:gd name="connsiteY5" fmla="*/ 1009497 h 1229479"/>
                      <a:gd name="connsiteX6" fmla="*/ 848563 w 1653235"/>
                      <a:gd name="connsiteY6" fmla="*/ 987552 h 1229479"/>
                      <a:gd name="connsiteX7" fmla="*/ 797357 w 1653235"/>
                      <a:gd name="connsiteY7" fmla="*/ 994867 h 1229479"/>
                      <a:gd name="connsiteX8" fmla="*/ 790041 w 1653235"/>
                      <a:gd name="connsiteY8" fmla="*/ 1024128 h 1229479"/>
                      <a:gd name="connsiteX9" fmla="*/ 782726 w 1653235"/>
                      <a:gd name="connsiteY9" fmla="*/ 1075334 h 1229479"/>
                      <a:gd name="connsiteX10" fmla="*/ 768096 w 1653235"/>
                      <a:gd name="connsiteY10" fmla="*/ 1119225 h 1229479"/>
                      <a:gd name="connsiteX11" fmla="*/ 760781 w 1653235"/>
                      <a:gd name="connsiteY11" fmla="*/ 1185062 h 1229479"/>
                      <a:gd name="connsiteX12" fmla="*/ 753465 w 1653235"/>
                      <a:gd name="connsiteY12" fmla="*/ 1207008 h 1229479"/>
                      <a:gd name="connsiteX13" fmla="*/ 731520 w 1653235"/>
                      <a:gd name="connsiteY13" fmla="*/ 1221638 h 1229479"/>
                      <a:gd name="connsiteX14" fmla="*/ 614477 w 1653235"/>
                      <a:gd name="connsiteY14" fmla="*/ 1214323 h 1229479"/>
                      <a:gd name="connsiteX15" fmla="*/ 592531 w 1653235"/>
                      <a:gd name="connsiteY15" fmla="*/ 1207008 h 1229479"/>
                      <a:gd name="connsiteX16" fmla="*/ 526694 w 1653235"/>
                      <a:gd name="connsiteY16" fmla="*/ 1214323 h 1229479"/>
                      <a:gd name="connsiteX17" fmla="*/ 416966 w 1653235"/>
                      <a:gd name="connsiteY17" fmla="*/ 1221638 h 1229479"/>
                      <a:gd name="connsiteX18" fmla="*/ 409651 w 1653235"/>
                      <a:gd name="connsiteY18" fmla="*/ 1199692 h 1229479"/>
                      <a:gd name="connsiteX19" fmla="*/ 402336 w 1653235"/>
                      <a:gd name="connsiteY19" fmla="*/ 1111910 h 1229479"/>
                      <a:gd name="connsiteX20" fmla="*/ 336499 w 1653235"/>
                      <a:gd name="connsiteY20" fmla="*/ 1119225 h 1229479"/>
                      <a:gd name="connsiteX21" fmla="*/ 314553 w 1653235"/>
                      <a:gd name="connsiteY21" fmla="*/ 1126540 h 1229479"/>
                      <a:gd name="connsiteX22" fmla="*/ 292608 w 1653235"/>
                      <a:gd name="connsiteY22" fmla="*/ 1199692 h 1229479"/>
                      <a:gd name="connsiteX23" fmla="*/ 277977 w 1653235"/>
                      <a:gd name="connsiteY23" fmla="*/ 1214323 h 1229479"/>
                      <a:gd name="connsiteX24" fmla="*/ 241401 w 1653235"/>
                      <a:gd name="connsiteY24" fmla="*/ 1207008 h 1229479"/>
                      <a:gd name="connsiteX25" fmla="*/ 212141 w 1653235"/>
                      <a:gd name="connsiteY25" fmla="*/ 1170432 h 1229479"/>
                      <a:gd name="connsiteX26" fmla="*/ 219456 w 1653235"/>
                      <a:gd name="connsiteY26" fmla="*/ 1111910 h 1229479"/>
                      <a:gd name="connsiteX27" fmla="*/ 234086 w 1653235"/>
                      <a:gd name="connsiteY27" fmla="*/ 1089964 h 1229479"/>
                      <a:gd name="connsiteX28" fmla="*/ 241401 w 1653235"/>
                      <a:gd name="connsiteY28" fmla="*/ 1068019 h 1229479"/>
                      <a:gd name="connsiteX29" fmla="*/ 234086 w 1653235"/>
                      <a:gd name="connsiteY29" fmla="*/ 1002182 h 1229479"/>
                      <a:gd name="connsiteX30" fmla="*/ 168249 w 1653235"/>
                      <a:gd name="connsiteY30" fmla="*/ 1024128 h 1229479"/>
                      <a:gd name="connsiteX31" fmla="*/ 109728 w 1653235"/>
                      <a:gd name="connsiteY31" fmla="*/ 1002182 h 1229479"/>
                      <a:gd name="connsiteX32" fmla="*/ 95097 w 1653235"/>
                      <a:gd name="connsiteY32" fmla="*/ 980236 h 1229479"/>
                      <a:gd name="connsiteX33" fmla="*/ 73152 w 1653235"/>
                      <a:gd name="connsiteY33" fmla="*/ 965606 h 1229479"/>
                      <a:gd name="connsiteX34" fmla="*/ 43891 w 1653235"/>
                      <a:gd name="connsiteY34" fmla="*/ 936345 h 1229479"/>
                      <a:gd name="connsiteX35" fmla="*/ 7315 w 1653235"/>
                      <a:gd name="connsiteY35" fmla="*/ 907084 h 1229479"/>
                      <a:gd name="connsiteX36" fmla="*/ 0 w 1653235"/>
                      <a:gd name="connsiteY36" fmla="*/ 885139 h 1229479"/>
                      <a:gd name="connsiteX37" fmla="*/ 43891 w 1653235"/>
                      <a:gd name="connsiteY37" fmla="*/ 790041 h 1229479"/>
                      <a:gd name="connsiteX38" fmla="*/ 87782 w 1653235"/>
                      <a:gd name="connsiteY38" fmla="*/ 760780 h 1229479"/>
                      <a:gd name="connsiteX39" fmla="*/ 117043 w 1653235"/>
                      <a:gd name="connsiteY39" fmla="*/ 724204 h 1229479"/>
                      <a:gd name="connsiteX40" fmla="*/ 131673 w 1653235"/>
                      <a:gd name="connsiteY40" fmla="*/ 702259 h 1229479"/>
                      <a:gd name="connsiteX41" fmla="*/ 168249 w 1653235"/>
                      <a:gd name="connsiteY41" fmla="*/ 672998 h 1229479"/>
                      <a:gd name="connsiteX42" fmla="*/ 212141 w 1653235"/>
                      <a:gd name="connsiteY42" fmla="*/ 680313 h 1229479"/>
                      <a:gd name="connsiteX43" fmla="*/ 248717 w 1653235"/>
                      <a:gd name="connsiteY43" fmla="*/ 709574 h 1229479"/>
                      <a:gd name="connsiteX44" fmla="*/ 292608 w 1653235"/>
                      <a:gd name="connsiteY44" fmla="*/ 731520 h 1229479"/>
                      <a:gd name="connsiteX45" fmla="*/ 336499 w 1653235"/>
                      <a:gd name="connsiteY45" fmla="*/ 753465 h 1229479"/>
                      <a:gd name="connsiteX46" fmla="*/ 387705 w 1653235"/>
                      <a:gd name="connsiteY46" fmla="*/ 775411 h 1229479"/>
                      <a:gd name="connsiteX47" fmla="*/ 402336 w 1653235"/>
                      <a:gd name="connsiteY47" fmla="*/ 790041 h 1229479"/>
                      <a:gd name="connsiteX48" fmla="*/ 453542 w 1653235"/>
                      <a:gd name="connsiteY48" fmla="*/ 797356 h 1229479"/>
                      <a:gd name="connsiteX49" fmla="*/ 475488 w 1653235"/>
                      <a:gd name="connsiteY49" fmla="*/ 804672 h 1229479"/>
                      <a:gd name="connsiteX50" fmla="*/ 577901 w 1653235"/>
                      <a:gd name="connsiteY50" fmla="*/ 790041 h 1229479"/>
                      <a:gd name="connsiteX51" fmla="*/ 621792 w 1653235"/>
                      <a:gd name="connsiteY51" fmla="*/ 782726 h 1229479"/>
                      <a:gd name="connsiteX52" fmla="*/ 643737 w 1653235"/>
                      <a:gd name="connsiteY52" fmla="*/ 775411 h 1229479"/>
                      <a:gd name="connsiteX53" fmla="*/ 658368 w 1653235"/>
                      <a:gd name="connsiteY53" fmla="*/ 753465 h 1229479"/>
                      <a:gd name="connsiteX54" fmla="*/ 680313 w 1653235"/>
                      <a:gd name="connsiteY54" fmla="*/ 731520 h 1229479"/>
                      <a:gd name="connsiteX55" fmla="*/ 702259 w 1653235"/>
                      <a:gd name="connsiteY55" fmla="*/ 651052 h 1229479"/>
                      <a:gd name="connsiteX56" fmla="*/ 746150 w 1653235"/>
                      <a:gd name="connsiteY56" fmla="*/ 636422 h 1229479"/>
                      <a:gd name="connsiteX57" fmla="*/ 753465 w 1653235"/>
                      <a:gd name="connsiteY57" fmla="*/ 570585 h 1229479"/>
                      <a:gd name="connsiteX58" fmla="*/ 738835 w 1653235"/>
                      <a:gd name="connsiteY58" fmla="*/ 548640 h 1229479"/>
                      <a:gd name="connsiteX59" fmla="*/ 716889 w 1653235"/>
                      <a:gd name="connsiteY59" fmla="*/ 534009 h 1229479"/>
                      <a:gd name="connsiteX60" fmla="*/ 702259 w 1653235"/>
                      <a:gd name="connsiteY60" fmla="*/ 490118 h 1229479"/>
                      <a:gd name="connsiteX61" fmla="*/ 716889 w 1653235"/>
                      <a:gd name="connsiteY61" fmla="*/ 446227 h 1229479"/>
                      <a:gd name="connsiteX62" fmla="*/ 724205 w 1653235"/>
                      <a:gd name="connsiteY62" fmla="*/ 424281 h 1229479"/>
                      <a:gd name="connsiteX63" fmla="*/ 621792 w 1653235"/>
                      <a:gd name="connsiteY63" fmla="*/ 402336 h 1229479"/>
                      <a:gd name="connsiteX64" fmla="*/ 614477 w 1653235"/>
                      <a:gd name="connsiteY64" fmla="*/ 468172 h 1229479"/>
                      <a:gd name="connsiteX65" fmla="*/ 577901 w 1653235"/>
                      <a:gd name="connsiteY65" fmla="*/ 475488 h 1229479"/>
                      <a:gd name="connsiteX66" fmla="*/ 534009 w 1653235"/>
                      <a:gd name="connsiteY66" fmla="*/ 468172 h 1229479"/>
                      <a:gd name="connsiteX67" fmla="*/ 512064 w 1653235"/>
                      <a:gd name="connsiteY67" fmla="*/ 446227 h 1229479"/>
                      <a:gd name="connsiteX68" fmla="*/ 490118 w 1653235"/>
                      <a:gd name="connsiteY68" fmla="*/ 431596 h 1229479"/>
                      <a:gd name="connsiteX69" fmla="*/ 475488 w 1653235"/>
                      <a:gd name="connsiteY69" fmla="*/ 409651 h 1229479"/>
                      <a:gd name="connsiteX70" fmla="*/ 460857 w 1653235"/>
                      <a:gd name="connsiteY70" fmla="*/ 263347 h 1229479"/>
                      <a:gd name="connsiteX71" fmla="*/ 453542 w 1653235"/>
                      <a:gd name="connsiteY71" fmla="*/ 241401 h 1229479"/>
                      <a:gd name="connsiteX72" fmla="*/ 395021 w 1653235"/>
                      <a:gd name="connsiteY72" fmla="*/ 190195 h 1229479"/>
                      <a:gd name="connsiteX73" fmla="*/ 351129 w 1653235"/>
                      <a:gd name="connsiteY73" fmla="*/ 175564 h 1229479"/>
                      <a:gd name="connsiteX74" fmla="*/ 277977 w 1653235"/>
                      <a:gd name="connsiteY74" fmla="*/ 168249 h 1229479"/>
                      <a:gd name="connsiteX75" fmla="*/ 256032 w 1653235"/>
                      <a:gd name="connsiteY75" fmla="*/ 146304 h 1229479"/>
                      <a:gd name="connsiteX76" fmla="*/ 234086 w 1653235"/>
                      <a:gd name="connsiteY76" fmla="*/ 138988 h 1229479"/>
                      <a:gd name="connsiteX77" fmla="*/ 219456 w 1653235"/>
                      <a:gd name="connsiteY77" fmla="*/ 109728 h 1229479"/>
                      <a:gd name="connsiteX78" fmla="*/ 256032 w 1653235"/>
                      <a:gd name="connsiteY78" fmla="*/ 80467 h 1229479"/>
                      <a:gd name="connsiteX79" fmla="*/ 270662 w 1653235"/>
                      <a:gd name="connsiteY79" fmla="*/ 65836 h 1229479"/>
                      <a:gd name="connsiteX80" fmla="*/ 307238 w 1653235"/>
                      <a:gd name="connsiteY80" fmla="*/ 58521 h 1229479"/>
                      <a:gd name="connsiteX81" fmla="*/ 446227 w 1653235"/>
                      <a:gd name="connsiteY81" fmla="*/ 51206 h 1229479"/>
                      <a:gd name="connsiteX82" fmla="*/ 563270 w 1653235"/>
                      <a:gd name="connsiteY82" fmla="*/ 58521 h 1229479"/>
                      <a:gd name="connsiteX83" fmla="*/ 607161 w 1653235"/>
                      <a:gd name="connsiteY83" fmla="*/ 73152 h 1229479"/>
                      <a:gd name="connsiteX84" fmla="*/ 651053 w 1653235"/>
                      <a:gd name="connsiteY84" fmla="*/ 131673 h 1229479"/>
                      <a:gd name="connsiteX85" fmla="*/ 702259 w 1653235"/>
                      <a:gd name="connsiteY85" fmla="*/ 124358 h 1229479"/>
                      <a:gd name="connsiteX86" fmla="*/ 760781 w 1653235"/>
                      <a:gd name="connsiteY86" fmla="*/ 73152 h 1229479"/>
                      <a:gd name="connsiteX87" fmla="*/ 775411 w 1653235"/>
                      <a:gd name="connsiteY87" fmla="*/ 58521 h 1229479"/>
                      <a:gd name="connsiteX88" fmla="*/ 790041 w 1653235"/>
                      <a:gd name="connsiteY88" fmla="*/ 36576 h 1229479"/>
                      <a:gd name="connsiteX89" fmla="*/ 811987 w 1653235"/>
                      <a:gd name="connsiteY89" fmla="*/ 21945 h 1229479"/>
                      <a:gd name="connsiteX90" fmla="*/ 833933 w 1653235"/>
                      <a:gd name="connsiteY90" fmla="*/ 0 h 1229479"/>
                      <a:gd name="connsiteX91" fmla="*/ 914400 w 1653235"/>
                      <a:gd name="connsiteY91" fmla="*/ 7315 h 1229479"/>
                      <a:gd name="connsiteX92" fmla="*/ 936345 w 1653235"/>
                      <a:gd name="connsiteY92" fmla="*/ 14630 h 1229479"/>
                      <a:gd name="connsiteX93" fmla="*/ 965606 w 1653235"/>
                      <a:gd name="connsiteY93" fmla="*/ 21945 h 1229479"/>
                      <a:gd name="connsiteX94" fmla="*/ 987552 w 1653235"/>
                      <a:gd name="connsiteY94" fmla="*/ 36576 h 1229479"/>
                      <a:gd name="connsiteX95" fmla="*/ 1009497 w 1653235"/>
                      <a:gd name="connsiteY95" fmla="*/ 43891 h 1229479"/>
                      <a:gd name="connsiteX96" fmla="*/ 1031443 w 1653235"/>
                      <a:gd name="connsiteY96" fmla="*/ 65836 h 1229479"/>
                      <a:gd name="connsiteX97" fmla="*/ 1053389 w 1653235"/>
                      <a:gd name="connsiteY97" fmla="*/ 73152 h 1229479"/>
                      <a:gd name="connsiteX98" fmla="*/ 1097280 w 1653235"/>
                      <a:gd name="connsiteY98" fmla="*/ 95097 h 1229479"/>
                      <a:gd name="connsiteX99" fmla="*/ 1133856 w 1653235"/>
                      <a:gd name="connsiteY99" fmla="*/ 117043 h 1229479"/>
                      <a:gd name="connsiteX100" fmla="*/ 1177747 w 1653235"/>
                      <a:gd name="connsiteY100" fmla="*/ 138988 h 1229479"/>
                      <a:gd name="connsiteX101" fmla="*/ 1207008 w 1653235"/>
                      <a:gd name="connsiteY101" fmla="*/ 175564 h 1229479"/>
                      <a:gd name="connsiteX102" fmla="*/ 1250899 w 1653235"/>
                      <a:gd name="connsiteY102" fmla="*/ 190195 h 1229479"/>
                      <a:gd name="connsiteX103" fmla="*/ 1316736 w 1653235"/>
                      <a:gd name="connsiteY103" fmla="*/ 182880 h 1229479"/>
                      <a:gd name="connsiteX104" fmla="*/ 1345997 w 1653235"/>
                      <a:gd name="connsiteY104" fmla="*/ 160934 h 1229479"/>
                      <a:gd name="connsiteX105" fmla="*/ 1360627 w 1653235"/>
                      <a:gd name="connsiteY105" fmla="*/ 204825 h 1229479"/>
                      <a:gd name="connsiteX106" fmla="*/ 1375257 w 1653235"/>
                      <a:gd name="connsiteY106" fmla="*/ 299923 h 1229479"/>
                      <a:gd name="connsiteX107" fmla="*/ 1382573 w 1653235"/>
                      <a:gd name="connsiteY107" fmla="*/ 321868 h 1229479"/>
                      <a:gd name="connsiteX108" fmla="*/ 1397203 w 1653235"/>
                      <a:gd name="connsiteY108" fmla="*/ 336499 h 1229479"/>
                      <a:gd name="connsiteX109" fmla="*/ 1411833 w 1653235"/>
                      <a:gd name="connsiteY109" fmla="*/ 358444 h 1229479"/>
                      <a:gd name="connsiteX110" fmla="*/ 1433779 w 1653235"/>
                      <a:gd name="connsiteY110" fmla="*/ 365760 h 1229479"/>
                      <a:gd name="connsiteX111" fmla="*/ 1477670 w 1653235"/>
                      <a:gd name="connsiteY111" fmla="*/ 395020 h 1229479"/>
                      <a:gd name="connsiteX112" fmla="*/ 1492301 w 1653235"/>
                      <a:gd name="connsiteY112" fmla="*/ 409651 h 1229479"/>
                      <a:gd name="connsiteX113" fmla="*/ 1521561 w 1653235"/>
                      <a:gd name="connsiteY113" fmla="*/ 416966 h 1229479"/>
                      <a:gd name="connsiteX114" fmla="*/ 1543507 w 1653235"/>
                      <a:gd name="connsiteY114" fmla="*/ 424281 h 1229479"/>
                      <a:gd name="connsiteX115" fmla="*/ 1587398 w 1653235"/>
                      <a:gd name="connsiteY115" fmla="*/ 453542 h 1229479"/>
                      <a:gd name="connsiteX116" fmla="*/ 1602029 w 1653235"/>
                      <a:gd name="connsiteY116" fmla="*/ 468172 h 1229479"/>
                      <a:gd name="connsiteX117" fmla="*/ 1623974 w 1653235"/>
                      <a:gd name="connsiteY117" fmla="*/ 475488 h 1229479"/>
                      <a:gd name="connsiteX118" fmla="*/ 1623974 w 1653235"/>
                      <a:gd name="connsiteY118" fmla="*/ 534009 h 1229479"/>
                      <a:gd name="connsiteX119" fmla="*/ 1580083 w 1653235"/>
                      <a:gd name="connsiteY119" fmla="*/ 563270 h 1229479"/>
                      <a:gd name="connsiteX120" fmla="*/ 1558137 w 1653235"/>
                      <a:gd name="connsiteY120" fmla="*/ 577900 h 1229479"/>
                      <a:gd name="connsiteX121" fmla="*/ 1558137 w 1653235"/>
                      <a:gd name="connsiteY121" fmla="*/ 629107 h 1229479"/>
                      <a:gd name="connsiteX122" fmla="*/ 1580083 w 1653235"/>
                      <a:gd name="connsiteY122" fmla="*/ 636422 h 1229479"/>
                      <a:gd name="connsiteX123" fmla="*/ 1602029 w 1653235"/>
                      <a:gd name="connsiteY123" fmla="*/ 658368 h 1229479"/>
                      <a:gd name="connsiteX124" fmla="*/ 1631289 w 1653235"/>
                      <a:gd name="connsiteY124" fmla="*/ 672998 h 1229479"/>
                      <a:gd name="connsiteX125" fmla="*/ 1638605 w 1653235"/>
                      <a:gd name="connsiteY125" fmla="*/ 694944 h 1229479"/>
                      <a:gd name="connsiteX126" fmla="*/ 1653235 w 1653235"/>
                      <a:gd name="connsiteY126" fmla="*/ 716889 h 1229479"/>
                      <a:gd name="connsiteX127" fmla="*/ 1623974 w 1653235"/>
                      <a:gd name="connsiteY127" fmla="*/ 782726 h 1229479"/>
                      <a:gd name="connsiteX128" fmla="*/ 1602029 w 1653235"/>
                      <a:gd name="connsiteY128" fmla="*/ 790041 h 1229479"/>
                      <a:gd name="connsiteX129" fmla="*/ 1587398 w 1653235"/>
                      <a:gd name="connsiteY129" fmla="*/ 833932 h 1229479"/>
                      <a:gd name="connsiteX130" fmla="*/ 1572768 w 1653235"/>
                      <a:gd name="connsiteY130" fmla="*/ 929030 h 1229479"/>
                      <a:gd name="connsiteX131" fmla="*/ 1558137 w 1653235"/>
                      <a:gd name="connsiteY131" fmla="*/ 950976 h 1229479"/>
                      <a:gd name="connsiteX132" fmla="*/ 1543507 w 1653235"/>
                      <a:gd name="connsiteY132" fmla="*/ 1009497 h 1229479"/>
                      <a:gd name="connsiteX133" fmla="*/ 1528877 w 1653235"/>
                      <a:gd name="connsiteY133" fmla="*/ 1024128 h 1229479"/>
                      <a:gd name="connsiteX134" fmla="*/ 1499616 w 1653235"/>
                      <a:gd name="connsiteY134" fmla="*/ 1068019 h 1229479"/>
                      <a:gd name="connsiteX135" fmla="*/ 1484985 w 1653235"/>
                      <a:gd name="connsiteY135" fmla="*/ 1089964 h 1229479"/>
                      <a:gd name="connsiteX136" fmla="*/ 1470355 w 1653235"/>
                      <a:gd name="connsiteY136" fmla="*/ 1104595 h 1229479"/>
                      <a:gd name="connsiteX137" fmla="*/ 1463040 w 1653235"/>
                      <a:gd name="connsiteY137" fmla="*/ 1126540 h 1229479"/>
                      <a:gd name="connsiteX138" fmla="*/ 1433779 w 1653235"/>
                      <a:gd name="connsiteY138" fmla="*/ 1141171 h 1229479"/>
                      <a:gd name="connsiteX139" fmla="*/ 1404518 w 1653235"/>
                      <a:gd name="connsiteY139" fmla="*/ 1163116 h 1229479"/>
                      <a:gd name="connsiteX140" fmla="*/ 1382573 w 1653235"/>
                      <a:gd name="connsiteY140" fmla="*/ 1170432 h 1229479"/>
                      <a:gd name="connsiteX141" fmla="*/ 1316736 w 1653235"/>
                      <a:gd name="connsiteY141" fmla="*/ 1207008 h 1229479"/>
                      <a:gd name="connsiteX142" fmla="*/ 1170432 w 1653235"/>
                      <a:gd name="connsiteY142" fmla="*/ 1192377 h 1229479"/>
                      <a:gd name="connsiteX143" fmla="*/ 1126541 w 1653235"/>
                      <a:gd name="connsiteY143" fmla="*/ 1177747 h 1229479"/>
                      <a:gd name="connsiteX144" fmla="*/ 1104595 w 1653235"/>
                      <a:gd name="connsiteY144" fmla="*/ 1170432 h 1229479"/>
                      <a:gd name="connsiteX145" fmla="*/ 1082649 w 1653235"/>
                      <a:gd name="connsiteY145" fmla="*/ 1155801 h 1229479"/>
                      <a:gd name="connsiteX146" fmla="*/ 1082649 w 1653235"/>
                      <a:gd name="connsiteY146" fmla="*/ 1068019 h 1229479"/>
                      <a:gd name="connsiteX147" fmla="*/ 1060704 w 1653235"/>
                      <a:gd name="connsiteY147" fmla="*/ 1060704 h 1229479"/>
                      <a:gd name="connsiteX148" fmla="*/ 1031443 w 1653235"/>
                      <a:gd name="connsiteY148" fmla="*/ 1053388 h 1229479"/>
                      <a:gd name="connsiteX149" fmla="*/ 1009497 w 1653235"/>
                      <a:gd name="connsiteY149" fmla="*/ 1060704 h 1229479"/>
                      <a:gd name="connsiteX150" fmla="*/ 1002182 w 1653235"/>
                      <a:gd name="connsiteY150" fmla="*/ 1082649 h 1229479"/>
                      <a:gd name="connsiteX151" fmla="*/ 1016813 w 1653235"/>
                      <a:gd name="connsiteY151" fmla="*/ 1148486 h 1229479"/>
                      <a:gd name="connsiteX152" fmla="*/ 1009497 w 1653235"/>
                      <a:gd name="connsiteY152" fmla="*/ 1170432 h 1229479"/>
                      <a:gd name="connsiteX153" fmla="*/ 972921 w 1653235"/>
                      <a:gd name="connsiteY153" fmla="*/ 1177747 h 1229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</a:cxnLst>
                    <a:rect l="l" t="t" r="r" b="b"/>
                    <a:pathLst>
                      <a:path w="1653235" h="1229479">
                        <a:moveTo>
                          <a:pt x="972921" y="1177747"/>
                        </a:moveTo>
                        <a:cubicBezTo>
                          <a:pt x="955852" y="1175309"/>
                          <a:pt x="927658" y="1176374"/>
                          <a:pt x="907085" y="1155801"/>
                        </a:cubicBezTo>
                        <a:cubicBezTo>
                          <a:pt x="900868" y="1149584"/>
                          <a:pt x="897331" y="1141171"/>
                          <a:pt x="892454" y="1133856"/>
                        </a:cubicBezTo>
                        <a:cubicBezTo>
                          <a:pt x="890016" y="1126541"/>
                          <a:pt x="886158" y="1119553"/>
                          <a:pt x="885139" y="1111910"/>
                        </a:cubicBezTo>
                        <a:cubicBezTo>
                          <a:pt x="881259" y="1082805"/>
                          <a:pt x="883976" y="1052838"/>
                          <a:pt x="877824" y="1024128"/>
                        </a:cubicBezTo>
                        <a:cubicBezTo>
                          <a:pt x="876379" y="1017384"/>
                          <a:pt x="867502" y="1014883"/>
                          <a:pt x="863193" y="1009497"/>
                        </a:cubicBezTo>
                        <a:cubicBezTo>
                          <a:pt x="857701" y="1002632"/>
                          <a:pt x="853440" y="994867"/>
                          <a:pt x="848563" y="987552"/>
                        </a:cubicBezTo>
                        <a:cubicBezTo>
                          <a:pt x="831494" y="989990"/>
                          <a:pt x="811978" y="985729"/>
                          <a:pt x="797357" y="994867"/>
                        </a:cubicBezTo>
                        <a:cubicBezTo>
                          <a:pt x="788831" y="1000196"/>
                          <a:pt x="791840" y="1014236"/>
                          <a:pt x="790041" y="1024128"/>
                        </a:cubicBezTo>
                        <a:cubicBezTo>
                          <a:pt x="786957" y="1041092"/>
                          <a:pt x="786603" y="1058534"/>
                          <a:pt x="782726" y="1075334"/>
                        </a:cubicBezTo>
                        <a:cubicBezTo>
                          <a:pt x="779258" y="1090361"/>
                          <a:pt x="768096" y="1119225"/>
                          <a:pt x="768096" y="1119225"/>
                        </a:cubicBezTo>
                        <a:cubicBezTo>
                          <a:pt x="765658" y="1141171"/>
                          <a:pt x="764411" y="1163282"/>
                          <a:pt x="760781" y="1185062"/>
                        </a:cubicBezTo>
                        <a:cubicBezTo>
                          <a:pt x="759513" y="1192668"/>
                          <a:pt x="758282" y="1200987"/>
                          <a:pt x="753465" y="1207008"/>
                        </a:cubicBezTo>
                        <a:cubicBezTo>
                          <a:pt x="747973" y="1213873"/>
                          <a:pt x="738835" y="1216761"/>
                          <a:pt x="731520" y="1221638"/>
                        </a:cubicBezTo>
                        <a:cubicBezTo>
                          <a:pt x="692506" y="1219200"/>
                          <a:pt x="653353" y="1218415"/>
                          <a:pt x="614477" y="1214323"/>
                        </a:cubicBezTo>
                        <a:cubicBezTo>
                          <a:pt x="606808" y="1213516"/>
                          <a:pt x="600242" y="1207008"/>
                          <a:pt x="592531" y="1207008"/>
                        </a:cubicBezTo>
                        <a:cubicBezTo>
                          <a:pt x="570450" y="1207008"/>
                          <a:pt x="548640" y="1211885"/>
                          <a:pt x="526694" y="1214323"/>
                        </a:cubicBezTo>
                        <a:cubicBezTo>
                          <a:pt x="461855" y="1235935"/>
                          <a:pt x="498130" y="1230656"/>
                          <a:pt x="416966" y="1221638"/>
                        </a:cubicBezTo>
                        <a:cubicBezTo>
                          <a:pt x="414528" y="1214323"/>
                          <a:pt x="410670" y="1207335"/>
                          <a:pt x="409651" y="1199692"/>
                        </a:cubicBezTo>
                        <a:cubicBezTo>
                          <a:pt x="405771" y="1170587"/>
                          <a:pt x="422087" y="1133636"/>
                          <a:pt x="402336" y="1111910"/>
                        </a:cubicBezTo>
                        <a:cubicBezTo>
                          <a:pt x="387483" y="1095572"/>
                          <a:pt x="358445" y="1116787"/>
                          <a:pt x="336499" y="1119225"/>
                        </a:cubicBezTo>
                        <a:cubicBezTo>
                          <a:pt x="329184" y="1121663"/>
                          <a:pt x="319035" y="1120265"/>
                          <a:pt x="314553" y="1126540"/>
                        </a:cubicBezTo>
                        <a:cubicBezTo>
                          <a:pt x="287707" y="1164126"/>
                          <a:pt x="309555" y="1165799"/>
                          <a:pt x="292608" y="1199692"/>
                        </a:cubicBezTo>
                        <a:cubicBezTo>
                          <a:pt x="289523" y="1205861"/>
                          <a:pt x="282854" y="1209446"/>
                          <a:pt x="277977" y="1214323"/>
                        </a:cubicBezTo>
                        <a:cubicBezTo>
                          <a:pt x="265785" y="1211885"/>
                          <a:pt x="252829" y="1211906"/>
                          <a:pt x="241401" y="1207008"/>
                        </a:cubicBezTo>
                        <a:cubicBezTo>
                          <a:pt x="231674" y="1202839"/>
                          <a:pt x="216423" y="1176855"/>
                          <a:pt x="212141" y="1170432"/>
                        </a:cubicBezTo>
                        <a:cubicBezTo>
                          <a:pt x="214579" y="1150925"/>
                          <a:pt x="214284" y="1130876"/>
                          <a:pt x="219456" y="1111910"/>
                        </a:cubicBezTo>
                        <a:cubicBezTo>
                          <a:pt x="221769" y="1103428"/>
                          <a:pt x="230154" y="1097828"/>
                          <a:pt x="234086" y="1089964"/>
                        </a:cubicBezTo>
                        <a:cubicBezTo>
                          <a:pt x="237534" y="1083067"/>
                          <a:pt x="238963" y="1075334"/>
                          <a:pt x="241401" y="1068019"/>
                        </a:cubicBezTo>
                        <a:cubicBezTo>
                          <a:pt x="238963" y="1046073"/>
                          <a:pt x="249699" y="1017796"/>
                          <a:pt x="234086" y="1002182"/>
                        </a:cubicBezTo>
                        <a:cubicBezTo>
                          <a:pt x="209215" y="977310"/>
                          <a:pt x="181806" y="1010571"/>
                          <a:pt x="168249" y="1024128"/>
                        </a:cubicBezTo>
                        <a:cubicBezTo>
                          <a:pt x="142081" y="1018894"/>
                          <a:pt x="128564" y="1021018"/>
                          <a:pt x="109728" y="1002182"/>
                        </a:cubicBezTo>
                        <a:cubicBezTo>
                          <a:pt x="103511" y="995965"/>
                          <a:pt x="101314" y="986453"/>
                          <a:pt x="95097" y="980236"/>
                        </a:cubicBezTo>
                        <a:cubicBezTo>
                          <a:pt x="88880" y="974019"/>
                          <a:pt x="79827" y="971327"/>
                          <a:pt x="73152" y="965606"/>
                        </a:cubicBezTo>
                        <a:cubicBezTo>
                          <a:pt x="62679" y="956629"/>
                          <a:pt x="55368" y="943996"/>
                          <a:pt x="43891" y="936345"/>
                        </a:cubicBezTo>
                        <a:cubicBezTo>
                          <a:pt x="16206" y="917889"/>
                          <a:pt x="28162" y="927932"/>
                          <a:pt x="7315" y="907084"/>
                        </a:cubicBezTo>
                        <a:cubicBezTo>
                          <a:pt x="4877" y="899769"/>
                          <a:pt x="0" y="892850"/>
                          <a:pt x="0" y="885139"/>
                        </a:cubicBezTo>
                        <a:cubicBezTo>
                          <a:pt x="0" y="834994"/>
                          <a:pt x="1705" y="818165"/>
                          <a:pt x="43891" y="790041"/>
                        </a:cubicBezTo>
                        <a:lnTo>
                          <a:pt x="87782" y="760780"/>
                        </a:lnTo>
                        <a:cubicBezTo>
                          <a:pt x="132824" y="693222"/>
                          <a:pt x="75342" y="776332"/>
                          <a:pt x="117043" y="724204"/>
                        </a:cubicBezTo>
                        <a:cubicBezTo>
                          <a:pt x="122535" y="717339"/>
                          <a:pt x="126181" y="709124"/>
                          <a:pt x="131673" y="702259"/>
                        </a:cubicBezTo>
                        <a:cubicBezTo>
                          <a:pt x="143586" y="687368"/>
                          <a:pt x="151954" y="683861"/>
                          <a:pt x="168249" y="672998"/>
                        </a:cubicBezTo>
                        <a:cubicBezTo>
                          <a:pt x="182880" y="675436"/>
                          <a:pt x="198070" y="675623"/>
                          <a:pt x="212141" y="680313"/>
                        </a:cubicBezTo>
                        <a:cubicBezTo>
                          <a:pt x="231435" y="686744"/>
                          <a:pt x="234451" y="698161"/>
                          <a:pt x="248717" y="709574"/>
                        </a:cubicBezTo>
                        <a:cubicBezTo>
                          <a:pt x="283657" y="737525"/>
                          <a:pt x="256551" y="713491"/>
                          <a:pt x="292608" y="731520"/>
                        </a:cubicBezTo>
                        <a:cubicBezTo>
                          <a:pt x="349323" y="759878"/>
                          <a:pt x="281343" y="735081"/>
                          <a:pt x="336499" y="753465"/>
                        </a:cubicBezTo>
                        <a:cubicBezTo>
                          <a:pt x="369535" y="786503"/>
                          <a:pt x="327034" y="749410"/>
                          <a:pt x="387705" y="775411"/>
                        </a:cubicBezTo>
                        <a:cubicBezTo>
                          <a:pt x="394044" y="778128"/>
                          <a:pt x="395793" y="787860"/>
                          <a:pt x="402336" y="790041"/>
                        </a:cubicBezTo>
                        <a:cubicBezTo>
                          <a:pt x="418693" y="795493"/>
                          <a:pt x="436473" y="794918"/>
                          <a:pt x="453542" y="797356"/>
                        </a:cubicBezTo>
                        <a:cubicBezTo>
                          <a:pt x="460857" y="799795"/>
                          <a:pt x="467777" y="804672"/>
                          <a:pt x="475488" y="804672"/>
                        </a:cubicBezTo>
                        <a:cubicBezTo>
                          <a:pt x="516231" y="804672"/>
                          <a:pt x="540761" y="796793"/>
                          <a:pt x="577901" y="790041"/>
                        </a:cubicBezTo>
                        <a:cubicBezTo>
                          <a:pt x="592494" y="787388"/>
                          <a:pt x="607162" y="785164"/>
                          <a:pt x="621792" y="782726"/>
                        </a:cubicBezTo>
                        <a:cubicBezTo>
                          <a:pt x="629107" y="780288"/>
                          <a:pt x="637716" y="780228"/>
                          <a:pt x="643737" y="775411"/>
                        </a:cubicBezTo>
                        <a:cubicBezTo>
                          <a:pt x="650602" y="769919"/>
                          <a:pt x="652739" y="760219"/>
                          <a:pt x="658368" y="753465"/>
                        </a:cubicBezTo>
                        <a:cubicBezTo>
                          <a:pt x="664991" y="745518"/>
                          <a:pt x="672998" y="738835"/>
                          <a:pt x="680313" y="731520"/>
                        </a:cubicBezTo>
                        <a:cubicBezTo>
                          <a:pt x="682101" y="722581"/>
                          <a:pt x="694306" y="653703"/>
                          <a:pt x="702259" y="651052"/>
                        </a:cubicBezTo>
                        <a:lnTo>
                          <a:pt x="746150" y="636422"/>
                        </a:lnTo>
                        <a:cubicBezTo>
                          <a:pt x="758343" y="599844"/>
                          <a:pt x="768096" y="599847"/>
                          <a:pt x="753465" y="570585"/>
                        </a:cubicBezTo>
                        <a:cubicBezTo>
                          <a:pt x="749533" y="562722"/>
                          <a:pt x="745052" y="554857"/>
                          <a:pt x="738835" y="548640"/>
                        </a:cubicBezTo>
                        <a:cubicBezTo>
                          <a:pt x="732618" y="542423"/>
                          <a:pt x="724204" y="538886"/>
                          <a:pt x="716889" y="534009"/>
                        </a:cubicBezTo>
                        <a:cubicBezTo>
                          <a:pt x="712012" y="519379"/>
                          <a:pt x="697382" y="504748"/>
                          <a:pt x="702259" y="490118"/>
                        </a:cubicBezTo>
                        <a:lnTo>
                          <a:pt x="716889" y="446227"/>
                        </a:lnTo>
                        <a:lnTo>
                          <a:pt x="724205" y="424281"/>
                        </a:lnTo>
                        <a:cubicBezTo>
                          <a:pt x="705517" y="386907"/>
                          <a:pt x="696007" y="345247"/>
                          <a:pt x="621792" y="402336"/>
                        </a:cubicBezTo>
                        <a:cubicBezTo>
                          <a:pt x="604291" y="415799"/>
                          <a:pt x="625837" y="449238"/>
                          <a:pt x="614477" y="468172"/>
                        </a:cubicBezTo>
                        <a:cubicBezTo>
                          <a:pt x="608080" y="478834"/>
                          <a:pt x="590093" y="473049"/>
                          <a:pt x="577901" y="475488"/>
                        </a:cubicBezTo>
                        <a:cubicBezTo>
                          <a:pt x="563270" y="473049"/>
                          <a:pt x="547563" y="474196"/>
                          <a:pt x="534009" y="468172"/>
                        </a:cubicBezTo>
                        <a:cubicBezTo>
                          <a:pt x="524556" y="463970"/>
                          <a:pt x="520011" y="452850"/>
                          <a:pt x="512064" y="446227"/>
                        </a:cubicBezTo>
                        <a:cubicBezTo>
                          <a:pt x="505310" y="440598"/>
                          <a:pt x="497433" y="436473"/>
                          <a:pt x="490118" y="431596"/>
                        </a:cubicBezTo>
                        <a:cubicBezTo>
                          <a:pt x="485241" y="424281"/>
                          <a:pt x="479420" y="417514"/>
                          <a:pt x="475488" y="409651"/>
                        </a:cubicBezTo>
                        <a:cubicBezTo>
                          <a:pt x="456336" y="371347"/>
                          <a:pt x="461658" y="271355"/>
                          <a:pt x="460857" y="263347"/>
                        </a:cubicBezTo>
                        <a:cubicBezTo>
                          <a:pt x="460090" y="255674"/>
                          <a:pt x="456990" y="248298"/>
                          <a:pt x="453542" y="241401"/>
                        </a:cubicBezTo>
                        <a:cubicBezTo>
                          <a:pt x="441594" y="217505"/>
                          <a:pt x="421354" y="198973"/>
                          <a:pt x="395021" y="190195"/>
                        </a:cubicBezTo>
                        <a:cubicBezTo>
                          <a:pt x="380390" y="185318"/>
                          <a:pt x="366475" y="177099"/>
                          <a:pt x="351129" y="175564"/>
                        </a:cubicBezTo>
                        <a:lnTo>
                          <a:pt x="277977" y="168249"/>
                        </a:lnTo>
                        <a:cubicBezTo>
                          <a:pt x="270662" y="160934"/>
                          <a:pt x="264640" y="152042"/>
                          <a:pt x="256032" y="146304"/>
                        </a:cubicBezTo>
                        <a:cubicBezTo>
                          <a:pt x="249616" y="142027"/>
                          <a:pt x="239539" y="144441"/>
                          <a:pt x="234086" y="138988"/>
                        </a:cubicBezTo>
                        <a:cubicBezTo>
                          <a:pt x="226375" y="131277"/>
                          <a:pt x="224333" y="119481"/>
                          <a:pt x="219456" y="109728"/>
                        </a:cubicBezTo>
                        <a:cubicBezTo>
                          <a:pt x="248595" y="66017"/>
                          <a:pt x="216771" y="104024"/>
                          <a:pt x="256032" y="80467"/>
                        </a:cubicBezTo>
                        <a:cubicBezTo>
                          <a:pt x="261946" y="76919"/>
                          <a:pt x="264323" y="68553"/>
                          <a:pt x="270662" y="65836"/>
                        </a:cubicBezTo>
                        <a:cubicBezTo>
                          <a:pt x="282090" y="60938"/>
                          <a:pt x="294848" y="59554"/>
                          <a:pt x="307238" y="58521"/>
                        </a:cubicBezTo>
                        <a:cubicBezTo>
                          <a:pt x="353472" y="54668"/>
                          <a:pt x="399897" y="53644"/>
                          <a:pt x="446227" y="51206"/>
                        </a:cubicBezTo>
                        <a:cubicBezTo>
                          <a:pt x="485241" y="53644"/>
                          <a:pt x="524538" y="53239"/>
                          <a:pt x="563270" y="58521"/>
                        </a:cubicBezTo>
                        <a:cubicBezTo>
                          <a:pt x="578550" y="60605"/>
                          <a:pt x="607161" y="73152"/>
                          <a:pt x="607161" y="73152"/>
                        </a:cubicBezTo>
                        <a:cubicBezTo>
                          <a:pt x="649189" y="115180"/>
                          <a:pt x="638284" y="93371"/>
                          <a:pt x="651053" y="131673"/>
                        </a:cubicBezTo>
                        <a:cubicBezTo>
                          <a:pt x="668122" y="129235"/>
                          <a:pt x="685744" y="129312"/>
                          <a:pt x="702259" y="124358"/>
                        </a:cubicBezTo>
                        <a:cubicBezTo>
                          <a:pt x="719542" y="119173"/>
                          <a:pt x="755268" y="78665"/>
                          <a:pt x="760781" y="73152"/>
                        </a:cubicBezTo>
                        <a:cubicBezTo>
                          <a:pt x="765658" y="68275"/>
                          <a:pt x="771585" y="64260"/>
                          <a:pt x="775411" y="58521"/>
                        </a:cubicBezTo>
                        <a:cubicBezTo>
                          <a:pt x="780288" y="51206"/>
                          <a:pt x="783824" y="42793"/>
                          <a:pt x="790041" y="36576"/>
                        </a:cubicBezTo>
                        <a:cubicBezTo>
                          <a:pt x="796258" y="30359"/>
                          <a:pt x="805233" y="27573"/>
                          <a:pt x="811987" y="21945"/>
                        </a:cubicBezTo>
                        <a:cubicBezTo>
                          <a:pt x="819934" y="15322"/>
                          <a:pt x="826618" y="7315"/>
                          <a:pt x="833933" y="0"/>
                        </a:cubicBezTo>
                        <a:cubicBezTo>
                          <a:pt x="860755" y="2438"/>
                          <a:pt x="887738" y="3506"/>
                          <a:pt x="914400" y="7315"/>
                        </a:cubicBezTo>
                        <a:cubicBezTo>
                          <a:pt x="922033" y="8405"/>
                          <a:pt x="928931" y="12512"/>
                          <a:pt x="936345" y="14630"/>
                        </a:cubicBezTo>
                        <a:cubicBezTo>
                          <a:pt x="946012" y="17392"/>
                          <a:pt x="955852" y="19507"/>
                          <a:pt x="965606" y="21945"/>
                        </a:cubicBezTo>
                        <a:cubicBezTo>
                          <a:pt x="972921" y="26822"/>
                          <a:pt x="979688" y="32644"/>
                          <a:pt x="987552" y="36576"/>
                        </a:cubicBezTo>
                        <a:cubicBezTo>
                          <a:pt x="994449" y="40024"/>
                          <a:pt x="1003081" y="39614"/>
                          <a:pt x="1009497" y="43891"/>
                        </a:cubicBezTo>
                        <a:cubicBezTo>
                          <a:pt x="1018105" y="49629"/>
                          <a:pt x="1022835" y="60098"/>
                          <a:pt x="1031443" y="65836"/>
                        </a:cubicBezTo>
                        <a:cubicBezTo>
                          <a:pt x="1037859" y="70113"/>
                          <a:pt x="1046492" y="69703"/>
                          <a:pt x="1053389" y="73152"/>
                        </a:cubicBezTo>
                        <a:cubicBezTo>
                          <a:pt x="1110104" y="101510"/>
                          <a:pt x="1042124" y="76713"/>
                          <a:pt x="1097280" y="95097"/>
                        </a:cubicBezTo>
                        <a:cubicBezTo>
                          <a:pt x="1125855" y="123674"/>
                          <a:pt x="1095872" y="98051"/>
                          <a:pt x="1133856" y="117043"/>
                        </a:cubicBezTo>
                        <a:cubicBezTo>
                          <a:pt x="1190579" y="145404"/>
                          <a:pt x="1122584" y="120601"/>
                          <a:pt x="1177747" y="138988"/>
                        </a:cubicBezTo>
                        <a:cubicBezTo>
                          <a:pt x="1182917" y="146744"/>
                          <a:pt x="1196582" y="170351"/>
                          <a:pt x="1207008" y="175564"/>
                        </a:cubicBezTo>
                        <a:cubicBezTo>
                          <a:pt x="1220802" y="182461"/>
                          <a:pt x="1250899" y="190195"/>
                          <a:pt x="1250899" y="190195"/>
                        </a:cubicBezTo>
                        <a:cubicBezTo>
                          <a:pt x="1272845" y="187757"/>
                          <a:pt x="1297802" y="194240"/>
                          <a:pt x="1316736" y="182880"/>
                        </a:cubicBezTo>
                        <a:cubicBezTo>
                          <a:pt x="1357176" y="158616"/>
                          <a:pt x="1291502" y="124605"/>
                          <a:pt x="1345997" y="160934"/>
                        </a:cubicBezTo>
                        <a:cubicBezTo>
                          <a:pt x="1350874" y="175564"/>
                          <a:pt x="1358714" y="189522"/>
                          <a:pt x="1360627" y="204825"/>
                        </a:cubicBezTo>
                        <a:cubicBezTo>
                          <a:pt x="1365068" y="240351"/>
                          <a:pt x="1366880" y="266416"/>
                          <a:pt x="1375257" y="299923"/>
                        </a:cubicBezTo>
                        <a:cubicBezTo>
                          <a:pt x="1377127" y="307404"/>
                          <a:pt x="1378606" y="315256"/>
                          <a:pt x="1382573" y="321868"/>
                        </a:cubicBezTo>
                        <a:cubicBezTo>
                          <a:pt x="1386121" y="327782"/>
                          <a:pt x="1392895" y="331113"/>
                          <a:pt x="1397203" y="336499"/>
                        </a:cubicBezTo>
                        <a:cubicBezTo>
                          <a:pt x="1402695" y="343364"/>
                          <a:pt x="1404968" y="352952"/>
                          <a:pt x="1411833" y="358444"/>
                        </a:cubicBezTo>
                        <a:cubicBezTo>
                          <a:pt x="1417854" y="363261"/>
                          <a:pt x="1426464" y="363321"/>
                          <a:pt x="1433779" y="365760"/>
                        </a:cubicBezTo>
                        <a:cubicBezTo>
                          <a:pt x="1489590" y="421568"/>
                          <a:pt x="1424734" y="363258"/>
                          <a:pt x="1477670" y="395020"/>
                        </a:cubicBezTo>
                        <a:cubicBezTo>
                          <a:pt x="1483584" y="398569"/>
                          <a:pt x="1486132" y="406566"/>
                          <a:pt x="1492301" y="409651"/>
                        </a:cubicBezTo>
                        <a:cubicBezTo>
                          <a:pt x="1501293" y="414147"/>
                          <a:pt x="1511894" y="414204"/>
                          <a:pt x="1521561" y="416966"/>
                        </a:cubicBezTo>
                        <a:cubicBezTo>
                          <a:pt x="1528975" y="419084"/>
                          <a:pt x="1536192" y="421843"/>
                          <a:pt x="1543507" y="424281"/>
                        </a:cubicBezTo>
                        <a:cubicBezTo>
                          <a:pt x="1558137" y="434035"/>
                          <a:pt x="1574964" y="441109"/>
                          <a:pt x="1587398" y="453542"/>
                        </a:cubicBezTo>
                        <a:cubicBezTo>
                          <a:pt x="1592275" y="458419"/>
                          <a:pt x="1596115" y="464624"/>
                          <a:pt x="1602029" y="468172"/>
                        </a:cubicBezTo>
                        <a:cubicBezTo>
                          <a:pt x="1608641" y="472139"/>
                          <a:pt x="1616659" y="473049"/>
                          <a:pt x="1623974" y="475488"/>
                        </a:cubicBezTo>
                        <a:cubicBezTo>
                          <a:pt x="1630476" y="494995"/>
                          <a:pt x="1640452" y="512823"/>
                          <a:pt x="1623974" y="534009"/>
                        </a:cubicBezTo>
                        <a:cubicBezTo>
                          <a:pt x="1613179" y="547889"/>
                          <a:pt x="1594713" y="553516"/>
                          <a:pt x="1580083" y="563270"/>
                        </a:cubicBezTo>
                        <a:lnTo>
                          <a:pt x="1558137" y="577900"/>
                        </a:lnTo>
                        <a:cubicBezTo>
                          <a:pt x="1552201" y="595708"/>
                          <a:pt x="1543008" y="610196"/>
                          <a:pt x="1558137" y="629107"/>
                        </a:cubicBezTo>
                        <a:cubicBezTo>
                          <a:pt x="1562954" y="635128"/>
                          <a:pt x="1572768" y="633984"/>
                          <a:pt x="1580083" y="636422"/>
                        </a:cubicBezTo>
                        <a:cubicBezTo>
                          <a:pt x="1587398" y="643737"/>
                          <a:pt x="1593611" y="652355"/>
                          <a:pt x="1602029" y="658368"/>
                        </a:cubicBezTo>
                        <a:cubicBezTo>
                          <a:pt x="1610902" y="664706"/>
                          <a:pt x="1623578" y="665287"/>
                          <a:pt x="1631289" y="672998"/>
                        </a:cubicBezTo>
                        <a:cubicBezTo>
                          <a:pt x="1636742" y="678451"/>
                          <a:pt x="1635156" y="688047"/>
                          <a:pt x="1638605" y="694944"/>
                        </a:cubicBezTo>
                        <a:cubicBezTo>
                          <a:pt x="1642537" y="702807"/>
                          <a:pt x="1648358" y="709574"/>
                          <a:pt x="1653235" y="716889"/>
                        </a:cubicBezTo>
                        <a:cubicBezTo>
                          <a:pt x="1647125" y="753548"/>
                          <a:pt x="1654381" y="762455"/>
                          <a:pt x="1623974" y="782726"/>
                        </a:cubicBezTo>
                        <a:cubicBezTo>
                          <a:pt x="1617558" y="787003"/>
                          <a:pt x="1609344" y="787603"/>
                          <a:pt x="1602029" y="790041"/>
                        </a:cubicBezTo>
                        <a:cubicBezTo>
                          <a:pt x="1597152" y="804671"/>
                          <a:pt x="1588932" y="818587"/>
                          <a:pt x="1587398" y="833932"/>
                        </a:cubicBezTo>
                        <a:cubicBezTo>
                          <a:pt x="1585301" y="854907"/>
                          <a:pt x="1585949" y="902668"/>
                          <a:pt x="1572768" y="929030"/>
                        </a:cubicBezTo>
                        <a:cubicBezTo>
                          <a:pt x="1568836" y="936894"/>
                          <a:pt x="1563014" y="943661"/>
                          <a:pt x="1558137" y="950976"/>
                        </a:cubicBezTo>
                        <a:cubicBezTo>
                          <a:pt x="1556564" y="958843"/>
                          <a:pt x="1550255" y="998249"/>
                          <a:pt x="1543507" y="1009497"/>
                        </a:cubicBezTo>
                        <a:cubicBezTo>
                          <a:pt x="1539959" y="1015411"/>
                          <a:pt x="1533015" y="1018610"/>
                          <a:pt x="1528877" y="1024128"/>
                        </a:cubicBezTo>
                        <a:cubicBezTo>
                          <a:pt x="1518327" y="1038195"/>
                          <a:pt x="1509370" y="1053389"/>
                          <a:pt x="1499616" y="1068019"/>
                        </a:cubicBezTo>
                        <a:cubicBezTo>
                          <a:pt x="1494739" y="1075334"/>
                          <a:pt x="1491201" y="1083747"/>
                          <a:pt x="1484985" y="1089964"/>
                        </a:cubicBezTo>
                        <a:lnTo>
                          <a:pt x="1470355" y="1104595"/>
                        </a:lnTo>
                        <a:cubicBezTo>
                          <a:pt x="1467917" y="1111910"/>
                          <a:pt x="1468492" y="1121088"/>
                          <a:pt x="1463040" y="1126540"/>
                        </a:cubicBezTo>
                        <a:cubicBezTo>
                          <a:pt x="1455329" y="1134251"/>
                          <a:pt x="1443026" y="1135391"/>
                          <a:pt x="1433779" y="1141171"/>
                        </a:cubicBezTo>
                        <a:cubicBezTo>
                          <a:pt x="1423440" y="1147633"/>
                          <a:pt x="1415104" y="1157067"/>
                          <a:pt x="1404518" y="1163116"/>
                        </a:cubicBezTo>
                        <a:cubicBezTo>
                          <a:pt x="1397823" y="1166942"/>
                          <a:pt x="1389313" y="1166687"/>
                          <a:pt x="1382573" y="1170432"/>
                        </a:cubicBezTo>
                        <a:cubicBezTo>
                          <a:pt x="1307112" y="1212354"/>
                          <a:pt x="1366392" y="1190454"/>
                          <a:pt x="1316736" y="1207008"/>
                        </a:cubicBezTo>
                        <a:cubicBezTo>
                          <a:pt x="1244657" y="1202503"/>
                          <a:pt x="1223471" y="1208288"/>
                          <a:pt x="1170432" y="1192377"/>
                        </a:cubicBezTo>
                        <a:cubicBezTo>
                          <a:pt x="1155661" y="1187946"/>
                          <a:pt x="1141171" y="1182624"/>
                          <a:pt x="1126541" y="1177747"/>
                        </a:cubicBezTo>
                        <a:lnTo>
                          <a:pt x="1104595" y="1170432"/>
                        </a:lnTo>
                        <a:cubicBezTo>
                          <a:pt x="1097280" y="1165555"/>
                          <a:pt x="1085064" y="1164255"/>
                          <a:pt x="1082649" y="1155801"/>
                        </a:cubicBezTo>
                        <a:cubicBezTo>
                          <a:pt x="1054543" y="1057425"/>
                          <a:pt x="1145535" y="1193788"/>
                          <a:pt x="1082649" y="1068019"/>
                        </a:cubicBezTo>
                        <a:cubicBezTo>
                          <a:pt x="1079201" y="1061122"/>
                          <a:pt x="1068118" y="1062822"/>
                          <a:pt x="1060704" y="1060704"/>
                        </a:cubicBezTo>
                        <a:cubicBezTo>
                          <a:pt x="1051037" y="1057942"/>
                          <a:pt x="1041197" y="1055827"/>
                          <a:pt x="1031443" y="1053388"/>
                        </a:cubicBezTo>
                        <a:cubicBezTo>
                          <a:pt x="1024128" y="1055827"/>
                          <a:pt x="1014950" y="1055251"/>
                          <a:pt x="1009497" y="1060704"/>
                        </a:cubicBezTo>
                        <a:cubicBezTo>
                          <a:pt x="1004045" y="1066156"/>
                          <a:pt x="1002182" y="1074938"/>
                          <a:pt x="1002182" y="1082649"/>
                        </a:cubicBezTo>
                        <a:cubicBezTo>
                          <a:pt x="1002182" y="1108401"/>
                          <a:pt x="1009268" y="1125854"/>
                          <a:pt x="1016813" y="1148486"/>
                        </a:cubicBezTo>
                        <a:cubicBezTo>
                          <a:pt x="1014374" y="1155801"/>
                          <a:pt x="1015518" y="1165615"/>
                          <a:pt x="1009497" y="1170432"/>
                        </a:cubicBezTo>
                        <a:cubicBezTo>
                          <a:pt x="999614" y="1178338"/>
                          <a:pt x="989990" y="1180185"/>
                          <a:pt x="972921" y="11777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pt-BR">
                      <a:solidFill>
                        <a:prstClr val="white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2" name="Forma livre 321"/>
                  <p:cNvSpPr/>
                  <p:nvPr/>
                </p:nvSpPr>
                <p:spPr>
                  <a:xfrm>
                    <a:off x="2534735" y="3196742"/>
                    <a:ext cx="479397" cy="482804"/>
                  </a:xfrm>
                  <a:custGeom>
                    <a:avLst/>
                    <a:gdLst>
                      <a:gd name="connsiteX0" fmla="*/ 318193 w 479397"/>
                      <a:gd name="connsiteY0" fmla="*/ 270663 h 482804"/>
                      <a:gd name="connsiteX1" fmla="*/ 362084 w 479397"/>
                      <a:gd name="connsiteY1" fmla="*/ 277978 h 482804"/>
                      <a:gd name="connsiteX2" fmla="*/ 384030 w 479397"/>
                      <a:gd name="connsiteY2" fmla="*/ 285293 h 482804"/>
                      <a:gd name="connsiteX3" fmla="*/ 464497 w 479397"/>
                      <a:gd name="connsiteY3" fmla="*/ 292608 h 482804"/>
                      <a:gd name="connsiteX4" fmla="*/ 479127 w 479397"/>
                      <a:gd name="connsiteY4" fmla="*/ 314554 h 482804"/>
                      <a:gd name="connsiteX5" fmla="*/ 449867 w 479397"/>
                      <a:gd name="connsiteY5" fmla="*/ 358445 h 482804"/>
                      <a:gd name="connsiteX6" fmla="*/ 442551 w 479397"/>
                      <a:gd name="connsiteY6" fmla="*/ 380391 h 482804"/>
                      <a:gd name="connsiteX7" fmla="*/ 435236 w 479397"/>
                      <a:gd name="connsiteY7" fmla="*/ 453543 h 482804"/>
                      <a:gd name="connsiteX8" fmla="*/ 369399 w 479397"/>
                      <a:gd name="connsiteY8" fmla="*/ 475488 h 482804"/>
                      <a:gd name="connsiteX9" fmla="*/ 347454 w 479397"/>
                      <a:gd name="connsiteY9" fmla="*/ 482804 h 482804"/>
                      <a:gd name="connsiteX10" fmla="*/ 318193 w 479397"/>
                      <a:gd name="connsiteY10" fmla="*/ 475488 h 482804"/>
                      <a:gd name="connsiteX11" fmla="*/ 310878 w 479397"/>
                      <a:gd name="connsiteY11" fmla="*/ 453543 h 482804"/>
                      <a:gd name="connsiteX12" fmla="*/ 296247 w 479397"/>
                      <a:gd name="connsiteY12" fmla="*/ 395021 h 482804"/>
                      <a:gd name="connsiteX13" fmla="*/ 252356 w 479397"/>
                      <a:gd name="connsiteY13" fmla="*/ 373076 h 482804"/>
                      <a:gd name="connsiteX14" fmla="*/ 98737 w 479397"/>
                      <a:gd name="connsiteY14" fmla="*/ 373076 h 482804"/>
                      <a:gd name="connsiteX15" fmla="*/ 76791 w 479397"/>
                      <a:gd name="connsiteY15" fmla="*/ 358445 h 482804"/>
                      <a:gd name="connsiteX16" fmla="*/ 47531 w 479397"/>
                      <a:gd name="connsiteY16" fmla="*/ 314554 h 482804"/>
                      <a:gd name="connsiteX17" fmla="*/ 40215 w 479397"/>
                      <a:gd name="connsiteY17" fmla="*/ 292608 h 482804"/>
                      <a:gd name="connsiteX18" fmla="*/ 10955 w 479397"/>
                      <a:gd name="connsiteY18" fmla="*/ 248717 h 482804"/>
                      <a:gd name="connsiteX19" fmla="*/ 10955 w 479397"/>
                      <a:gd name="connsiteY19" fmla="*/ 87783 h 482804"/>
                      <a:gd name="connsiteX20" fmla="*/ 18270 w 479397"/>
                      <a:gd name="connsiteY20" fmla="*/ 65837 h 482804"/>
                      <a:gd name="connsiteX21" fmla="*/ 32900 w 479397"/>
                      <a:gd name="connsiteY21" fmla="*/ 43892 h 482804"/>
                      <a:gd name="connsiteX22" fmla="*/ 40215 w 479397"/>
                      <a:gd name="connsiteY22" fmla="*/ 21946 h 482804"/>
                      <a:gd name="connsiteX23" fmla="*/ 62161 w 479397"/>
                      <a:gd name="connsiteY23" fmla="*/ 14631 h 482804"/>
                      <a:gd name="connsiteX24" fmla="*/ 84107 w 479397"/>
                      <a:gd name="connsiteY24" fmla="*/ 0 h 482804"/>
                      <a:gd name="connsiteX25" fmla="*/ 135313 w 479397"/>
                      <a:gd name="connsiteY25" fmla="*/ 7316 h 482804"/>
                      <a:gd name="connsiteX26" fmla="*/ 157259 w 479397"/>
                      <a:gd name="connsiteY26" fmla="*/ 21946 h 482804"/>
                      <a:gd name="connsiteX27" fmla="*/ 186519 w 479397"/>
                      <a:gd name="connsiteY27" fmla="*/ 43892 h 482804"/>
                      <a:gd name="connsiteX28" fmla="*/ 303563 w 479397"/>
                      <a:gd name="connsiteY28" fmla="*/ 51207 h 482804"/>
                      <a:gd name="connsiteX29" fmla="*/ 340139 w 479397"/>
                      <a:gd name="connsiteY29" fmla="*/ 80468 h 482804"/>
                      <a:gd name="connsiteX30" fmla="*/ 362084 w 479397"/>
                      <a:gd name="connsiteY30" fmla="*/ 95098 h 482804"/>
                      <a:gd name="connsiteX31" fmla="*/ 384030 w 479397"/>
                      <a:gd name="connsiteY31" fmla="*/ 138989 h 482804"/>
                      <a:gd name="connsiteX32" fmla="*/ 391345 w 479397"/>
                      <a:gd name="connsiteY32" fmla="*/ 197511 h 482804"/>
                      <a:gd name="connsiteX33" fmla="*/ 398660 w 479397"/>
                      <a:gd name="connsiteY33" fmla="*/ 219456 h 482804"/>
                      <a:gd name="connsiteX34" fmla="*/ 442551 w 479397"/>
                      <a:gd name="connsiteY34" fmla="*/ 241402 h 482804"/>
                      <a:gd name="connsiteX35" fmla="*/ 457182 w 479397"/>
                      <a:gd name="connsiteY35" fmla="*/ 256032 h 482804"/>
                      <a:gd name="connsiteX36" fmla="*/ 471812 w 479397"/>
                      <a:gd name="connsiteY36" fmla="*/ 307239 h 482804"/>
                      <a:gd name="connsiteX0" fmla="*/ 362084 w 479397"/>
                      <a:gd name="connsiteY0" fmla="*/ 277978 h 482804"/>
                      <a:gd name="connsiteX1" fmla="*/ 384030 w 479397"/>
                      <a:gd name="connsiteY1" fmla="*/ 285293 h 482804"/>
                      <a:gd name="connsiteX2" fmla="*/ 464497 w 479397"/>
                      <a:gd name="connsiteY2" fmla="*/ 292608 h 482804"/>
                      <a:gd name="connsiteX3" fmla="*/ 479127 w 479397"/>
                      <a:gd name="connsiteY3" fmla="*/ 314554 h 482804"/>
                      <a:gd name="connsiteX4" fmla="*/ 449867 w 479397"/>
                      <a:gd name="connsiteY4" fmla="*/ 358445 h 482804"/>
                      <a:gd name="connsiteX5" fmla="*/ 442551 w 479397"/>
                      <a:gd name="connsiteY5" fmla="*/ 380391 h 482804"/>
                      <a:gd name="connsiteX6" fmla="*/ 435236 w 479397"/>
                      <a:gd name="connsiteY6" fmla="*/ 453543 h 482804"/>
                      <a:gd name="connsiteX7" fmla="*/ 369399 w 479397"/>
                      <a:gd name="connsiteY7" fmla="*/ 475488 h 482804"/>
                      <a:gd name="connsiteX8" fmla="*/ 347454 w 479397"/>
                      <a:gd name="connsiteY8" fmla="*/ 482804 h 482804"/>
                      <a:gd name="connsiteX9" fmla="*/ 318193 w 479397"/>
                      <a:gd name="connsiteY9" fmla="*/ 475488 h 482804"/>
                      <a:gd name="connsiteX10" fmla="*/ 310878 w 479397"/>
                      <a:gd name="connsiteY10" fmla="*/ 453543 h 482804"/>
                      <a:gd name="connsiteX11" fmla="*/ 296247 w 479397"/>
                      <a:gd name="connsiteY11" fmla="*/ 395021 h 482804"/>
                      <a:gd name="connsiteX12" fmla="*/ 252356 w 479397"/>
                      <a:gd name="connsiteY12" fmla="*/ 373076 h 482804"/>
                      <a:gd name="connsiteX13" fmla="*/ 98737 w 479397"/>
                      <a:gd name="connsiteY13" fmla="*/ 373076 h 482804"/>
                      <a:gd name="connsiteX14" fmla="*/ 76791 w 479397"/>
                      <a:gd name="connsiteY14" fmla="*/ 358445 h 482804"/>
                      <a:gd name="connsiteX15" fmla="*/ 47531 w 479397"/>
                      <a:gd name="connsiteY15" fmla="*/ 314554 h 482804"/>
                      <a:gd name="connsiteX16" fmla="*/ 40215 w 479397"/>
                      <a:gd name="connsiteY16" fmla="*/ 292608 h 482804"/>
                      <a:gd name="connsiteX17" fmla="*/ 10955 w 479397"/>
                      <a:gd name="connsiteY17" fmla="*/ 248717 h 482804"/>
                      <a:gd name="connsiteX18" fmla="*/ 10955 w 479397"/>
                      <a:gd name="connsiteY18" fmla="*/ 87783 h 482804"/>
                      <a:gd name="connsiteX19" fmla="*/ 18270 w 479397"/>
                      <a:gd name="connsiteY19" fmla="*/ 65837 h 482804"/>
                      <a:gd name="connsiteX20" fmla="*/ 32900 w 479397"/>
                      <a:gd name="connsiteY20" fmla="*/ 43892 h 482804"/>
                      <a:gd name="connsiteX21" fmla="*/ 40215 w 479397"/>
                      <a:gd name="connsiteY21" fmla="*/ 21946 h 482804"/>
                      <a:gd name="connsiteX22" fmla="*/ 62161 w 479397"/>
                      <a:gd name="connsiteY22" fmla="*/ 14631 h 482804"/>
                      <a:gd name="connsiteX23" fmla="*/ 84107 w 479397"/>
                      <a:gd name="connsiteY23" fmla="*/ 0 h 482804"/>
                      <a:gd name="connsiteX24" fmla="*/ 135313 w 479397"/>
                      <a:gd name="connsiteY24" fmla="*/ 7316 h 482804"/>
                      <a:gd name="connsiteX25" fmla="*/ 157259 w 479397"/>
                      <a:gd name="connsiteY25" fmla="*/ 21946 h 482804"/>
                      <a:gd name="connsiteX26" fmla="*/ 186519 w 479397"/>
                      <a:gd name="connsiteY26" fmla="*/ 43892 h 482804"/>
                      <a:gd name="connsiteX27" fmla="*/ 303563 w 479397"/>
                      <a:gd name="connsiteY27" fmla="*/ 51207 h 482804"/>
                      <a:gd name="connsiteX28" fmla="*/ 340139 w 479397"/>
                      <a:gd name="connsiteY28" fmla="*/ 80468 h 482804"/>
                      <a:gd name="connsiteX29" fmla="*/ 362084 w 479397"/>
                      <a:gd name="connsiteY29" fmla="*/ 95098 h 482804"/>
                      <a:gd name="connsiteX30" fmla="*/ 384030 w 479397"/>
                      <a:gd name="connsiteY30" fmla="*/ 138989 h 482804"/>
                      <a:gd name="connsiteX31" fmla="*/ 391345 w 479397"/>
                      <a:gd name="connsiteY31" fmla="*/ 197511 h 482804"/>
                      <a:gd name="connsiteX32" fmla="*/ 398660 w 479397"/>
                      <a:gd name="connsiteY32" fmla="*/ 219456 h 482804"/>
                      <a:gd name="connsiteX33" fmla="*/ 442551 w 479397"/>
                      <a:gd name="connsiteY33" fmla="*/ 241402 h 482804"/>
                      <a:gd name="connsiteX34" fmla="*/ 457182 w 479397"/>
                      <a:gd name="connsiteY34" fmla="*/ 256032 h 482804"/>
                      <a:gd name="connsiteX35" fmla="*/ 471812 w 479397"/>
                      <a:gd name="connsiteY35" fmla="*/ 307239 h 482804"/>
                      <a:gd name="connsiteX0" fmla="*/ 384030 w 479397"/>
                      <a:gd name="connsiteY0" fmla="*/ 285293 h 482804"/>
                      <a:gd name="connsiteX1" fmla="*/ 464497 w 479397"/>
                      <a:gd name="connsiteY1" fmla="*/ 292608 h 482804"/>
                      <a:gd name="connsiteX2" fmla="*/ 479127 w 479397"/>
                      <a:gd name="connsiteY2" fmla="*/ 314554 h 482804"/>
                      <a:gd name="connsiteX3" fmla="*/ 449867 w 479397"/>
                      <a:gd name="connsiteY3" fmla="*/ 358445 h 482804"/>
                      <a:gd name="connsiteX4" fmla="*/ 442551 w 479397"/>
                      <a:gd name="connsiteY4" fmla="*/ 380391 h 482804"/>
                      <a:gd name="connsiteX5" fmla="*/ 435236 w 479397"/>
                      <a:gd name="connsiteY5" fmla="*/ 453543 h 482804"/>
                      <a:gd name="connsiteX6" fmla="*/ 369399 w 479397"/>
                      <a:gd name="connsiteY6" fmla="*/ 475488 h 482804"/>
                      <a:gd name="connsiteX7" fmla="*/ 347454 w 479397"/>
                      <a:gd name="connsiteY7" fmla="*/ 482804 h 482804"/>
                      <a:gd name="connsiteX8" fmla="*/ 318193 w 479397"/>
                      <a:gd name="connsiteY8" fmla="*/ 475488 h 482804"/>
                      <a:gd name="connsiteX9" fmla="*/ 310878 w 479397"/>
                      <a:gd name="connsiteY9" fmla="*/ 453543 h 482804"/>
                      <a:gd name="connsiteX10" fmla="*/ 296247 w 479397"/>
                      <a:gd name="connsiteY10" fmla="*/ 395021 h 482804"/>
                      <a:gd name="connsiteX11" fmla="*/ 252356 w 479397"/>
                      <a:gd name="connsiteY11" fmla="*/ 373076 h 482804"/>
                      <a:gd name="connsiteX12" fmla="*/ 98737 w 479397"/>
                      <a:gd name="connsiteY12" fmla="*/ 373076 h 482804"/>
                      <a:gd name="connsiteX13" fmla="*/ 76791 w 479397"/>
                      <a:gd name="connsiteY13" fmla="*/ 358445 h 482804"/>
                      <a:gd name="connsiteX14" fmla="*/ 47531 w 479397"/>
                      <a:gd name="connsiteY14" fmla="*/ 314554 h 482804"/>
                      <a:gd name="connsiteX15" fmla="*/ 40215 w 479397"/>
                      <a:gd name="connsiteY15" fmla="*/ 292608 h 482804"/>
                      <a:gd name="connsiteX16" fmla="*/ 10955 w 479397"/>
                      <a:gd name="connsiteY16" fmla="*/ 248717 h 482804"/>
                      <a:gd name="connsiteX17" fmla="*/ 10955 w 479397"/>
                      <a:gd name="connsiteY17" fmla="*/ 87783 h 482804"/>
                      <a:gd name="connsiteX18" fmla="*/ 18270 w 479397"/>
                      <a:gd name="connsiteY18" fmla="*/ 65837 h 482804"/>
                      <a:gd name="connsiteX19" fmla="*/ 32900 w 479397"/>
                      <a:gd name="connsiteY19" fmla="*/ 43892 h 482804"/>
                      <a:gd name="connsiteX20" fmla="*/ 40215 w 479397"/>
                      <a:gd name="connsiteY20" fmla="*/ 21946 h 482804"/>
                      <a:gd name="connsiteX21" fmla="*/ 62161 w 479397"/>
                      <a:gd name="connsiteY21" fmla="*/ 14631 h 482804"/>
                      <a:gd name="connsiteX22" fmla="*/ 84107 w 479397"/>
                      <a:gd name="connsiteY22" fmla="*/ 0 h 482804"/>
                      <a:gd name="connsiteX23" fmla="*/ 135313 w 479397"/>
                      <a:gd name="connsiteY23" fmla="*/ 7316 h 482804"/>
                      <a:gd name="connsiteX24" fmla="*/ 157259 w 479397"/>
                      <a:gd name="connsiteY24" fmla="*/ 21946 h 482804"/>
                      <a:gd name="connsiteX25" fmla="*/ 186519 w 479397"/>
                      <a:gd name="connsiteY25" fmla="*/ 43892 h 482804"/>
                      <a:gd name="connsiteX26" fmla="*/ 303563 w 479397"/>
                      <a:gd name="connsiteY26" fmla="*/ 51207 h 482804"/>
                      <a:gd name="connsiteX27" fmla="*/ 340139 w 479397"/>
                      <a:gd name="connsiteY27" fmla="*/ 80468 h 482804"/>
                      <a:gd name="connsiteX28" fmla="*/ 362084 w 479397"/>
                      <a:gd name="connsiteY28" fmla="*/ 95098 h 482804"/>
                      <a:gd name="connsiteX29" fmla="*/ 384030 w 479397"/>
                      <a:gd name="connsiteY29" fmla="*/ 138989 h 482804"/>
                      <a:gd name="connsiteX30" fmla="*/ 391345 w 479397"/>
                      <a:gd name="connsiteY30" fmla="*/ 197511 h 482804"/>
                      <a:gd name="connsiteX31" fmla="*/ 398660 w 479397"/>
                      <a:gd name="connsiteY31" fmla="*/ 219456 h 482804"/>
                      <a:gd name="connsiteX32" fmla="*/ 442551 w 479397"/>
                      <a:gd name="connsiteY32" fmla="*/ 241402 h 482804"/>
                      <a:gd name="connsiteX33" fmla="*/ 457182 w 479397"/>
                      <a:gd name="connsiteY33" fmla="*/ 256032 h 482804"/>
                      <a:gd name="connsiteX34" fmla="*/ 471812 w 479397"/>
                      <a:gd name="connsiteY34" fmla="*/ 307239 h 482804"/>
                      <a:gd name="connsiteX0" fmla="*/ 464497 w 479397"/>
                      <a:gd name="connsiteY0" fmla="*/ 292608 h 482804"/>
                      <a:gd name="connsiteX1" fmla="*/ 479127 w 479397"/>
                      <a:gd name="connsiteY1" fmla="*/ 314554 h 482804"/>
                      <a:gd name="connsiteX2" fmla="*/ 449867 w 479397"/>
                      <a:gd name="connsiteY2" fmla="*/ 358445 h 482804"/>
                      <a:gd name="connsiteX3" fmla="*/ 442551 w 479397"/>
                      <a:gd name="connsiteY3" fmla="*/ 380391 h 482804"/>
                      <a:gd name="connsiteX4" fmla="*/ 435236 w 479397"/>
                      <a:gd name="connsiteY4" fmla="*/ 453543 h 482804"/>
                      <a:gd name="connsiteX5" fmla="*/ 369399 w 479397"/>
                      <a:gd name="connsiteY5" fmla="*/ 475488 h 482804"/>
                      <a:gd name="connsiteX6" fmla="*/ 347454 w 479397"/>
                      <a:gd name="connsiteY6" fmla="*/ 482804 h 482804"/>
                      <a:gd name="connsiteX7" fmla="*/ 318193 w 479397"/>
                      <a:gd name="connsiteY7" fmla="*/ 475488 h 482804"/>
                      <a:gd name="connsiteX8" fmla="*/ 310878 w 479397"/>
                      <a:gd name="connsiteY8" fmla="*/ 453543 h 482804"/>
                      <a:gd name="connsiteX9" fmla="*/ 296247 w 479397"/>
                      <a:gd name="connsiteY9" fmla="*/ 395021 h 482804"/>
                      <a:gd name="connsiteX10" fmla="*/ 252356 w 479397"/>
                      <a:gd name="connsiteY10" fmla="*/ 373076 h 482804"/>
                      <a:gd name="connsiteX11" fmla="*/ 98737 w 479397"/>
                      <a:gd name="connsiteY11" fmla="*/ 373076 h 482804"/>
                      <a:gd name="connsiteX12" fmla="*/ 76791 w 479397"/>
                      <a:gd name="connsiteY12" fmla="*/ 358445 h 482804"/>
                      <a:gd name="connsiteX13" fmla="*/ 47531 w 479397"/>
                      <a:gd name="connsiteY13" fmla="*/ 314554 h 482804"/>
                      <a:gd name="connsiteX14" fmla="*/ 40215 w 479397"/>
                      <a:gd name="connsiteY14" fmla="*/ 292608 h 482804"/>
                      <a:gd name="connsiteX15" fmla="*/ 10955 w 479397"/>
                      <a:gd name="connsiteY15" fmla="*/ 248717 h 482804"/>
                      <a:gd name="connsiteX16" fmla="*/ 10955 w 479397"/>
                      <a:gd name="connsiteY16" fmla="*/ 87783 h 482804"/>
                      <a:gd name="connsiteX17" fmla="*/ 18270 w 479397"/>
                      <a:gd name="connsiteY17" fmla="*/ 65837 h 482804"/>
                      <a:gd name="connsiteX18" fmla="*/ 32900 w 479397"/>
                      <a:gd name="connsiteY18" fmla="*/ 43892 h 482804"/>
                      <a:gd name="connsiteX19" fmla="*/ 40215 w 479397"/>
                      <a:gd name="connsiteY19" fmla="*/ 21946 h 482804"/>
                      <a:gd name="connsiteX20" fmla="*/ 62161 w 479397"/>
                      <a:gd name="connsiteY20" fmla="*/ 14631 h 482804"/>
                      <a:gd name="connsiteX21" fmla="*/ 84107 w 479397"/>
                      <a:gd name="connsiteY21" fmla="*/ 0 h 482804"/>
                      <a:gd name="connsiteX22" fmla="*/ 135313 w 479397"/>
                      <a:gd name="connsiteY22" fmla="*/ 7316 h 482804"/>
                      <a:gd name="connsiteX23" fmla="*/ 157259 w 479397"/>
                      <a:gd name="connsiteY23" fmla="*/ 21946 h 482804"/>
                      <a:gd name="connsiteX24" fmla="*/ 186519 w 479397"/>
                      <a:gd name="connsiteY24" fmla="*/ 43892 h 482804"/>
                      <a:gd name="connsiteX25" fmla="*/ 303563 w 479397"/>
                      <a:gd name="connsiteY25" fmla="*/ 51207 h 482804"/>
                      <a:gd name="connsiteX26" fmla="*/ 340139 w 479397"/>
                      <a:gd name="connsiteY26" fmla="*/ 80468 h 482804"/>
                      <a:gd name="connsiteX27" fmla="*/ 362084 w 479397"/>
                      <a:gd name="connsiteY27" fmla="*/ 95098 h 482804"/>
                      <a:gd name="connsiteX28" fmla="*/ 384030 w 479397"/>
                      <a:gd name="connsiteY28" fmla="*/ 138989 h 482804"/>
                      <a:gd name="connsiteX29" fmla="*/ 391345 w 479397"/>
                      <a:gd name="connsiteY29" fmla="*/ 197511 h 482804"/>
                      <a:gd name="connsiteX30" fmla="*/ 398660 w 479397"/>
                      <a:gd name="connsiteY30" fmla="*/ 219456 h 482804"/>
                      <a:gd name="connsiteX31" fmla="*/ 442551 w 479397"/>
                      <a:gd name="connsiteY31" fmla="*/ 241402 h 482804"/>
                      <a:gd name="connsiteX32" fmla="*/ 457182 w 479397"/>
                      <a:gd name="connsiteY32" fmla="*/ 256032 h 482804"/>
                      <a:gd name="connsiteX33" fmla="*/ 471812 w 479397"/>
                      <a:gd name="connsiteY33" fmla="*/ 307239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57182 w 479397"/>
                      <a:gd name="connsiteY31" fmla="*/ 256032 h 482804"/>
                      <a:gd name="connsiteX32" fmla="*/ 471812 w 479397"/>
                      <a:gd name="connsiteY32" fmla="*/ 307239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57182 w 479397"/>
                      <a:gd name="connsiteY31" fmla="*/ 256032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75767 w 479397"/>
                      <a:gd name="connsiteY31" fmla="*/ 308071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75767 w 479397"/>
                      <a:gd name="connsiteY31" fmla="*/ 308071 h 482804"/>
                      <a:gd name="connsiteX32" fmla="*/ 479127 w 479397"/>
                      <a:gd name="connsiteY32" fmla="*/ 314554 h 482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79397" h="482804">
                        <a:moveTo>
                          <a:pt x="479127" y="314554"/>
                        </a:moveTo>
                        <a:cubicBezTo>
                          <a:pt x="482152" y="332703"/>
                          <a:pt x="459004" y="349308"/>
                          <a:pt x="449867" y="358445"/>
                        </a:cubicBezTo>
                        <a:cubicBezTo>
                          <a:pt x="447428" y="365760"/>
                          <a:pt x="443724" y="372770"/>
                          <a:pt x="442551" y="380391"/>
                        </a:cubicBezTo>
                        <a:cubicBezTo>
                          <a:pt x="438825" y="404612"/>
                          <a:pt x="447584" y="432376"/>
                          <a:pt x="435236" y="453543"/>
                        </a:cubicBezTo>
                        <a:cubicBezTo>
                          <a:pt x="435235" y="453544"/>
                          <a:pt x="380372" y="471830"/>
                          <a:pt x="369399" y="475488"/>
                        </a:cubicBezTo>
                        <a:lnTo>
                          <a:pt x="347454" y="482804"/>
                        </a:lnTo>
                        <a:cubicBezTo>
                          <a:pt x="337700" y="480365"/>
                          <a:pt x="326044" y="481769"/>
                          <a:pt x="318193" y="475488"/>
                        </a:cubicBezTo>
                        <a:cubicBezTo>
                          <a:pt x="312172" y="470671"/>
                          <a:pt x="312748" y="461023"/>
                          <a:pt x="310878" y="453543"/>
                        </a:cubicBezTo>
                        <a:cubicBezTo>
                          <a:pt x="310380" y="451551"/>
                          <a:pt x="302329" y="402624"/>
                          <a:pt x="296247" y="395021"/>
                        </a:cubicBezTo>
                        <a:cubicBezTo>
                          <a:pt x="285934" y="382129"/>
                          <a:pt x="266813" y="377895"/>
                          <a:pt x="252356" y="373076"/>
                        </a:cubicBezTo>
                        <a:cubicBezTo>
                          <a:pt x="195219" y="377837"/>
                          <a:pt x="154163" y="386933"/>
                          <a:pt x="98737" y="373076"/>
                        </a:cubicBezTo>
                        <a:cubicBezTo>
                          <a:pt x="90208" y="370944"/>
                          <a:pt x="84106" y="363322"/>
                          <a:pt x="76791" y="358445"/>
                        </a:cubicBezTo>
                        <a:cubicBezTo>
                          <a:pt x="67038" y="343815"/>
                          <a:pt x="53092" y="331235"/>
                          <a:pt x="47531" y="314554"/>
                        </a:cubicBezTo>
                        <a:cubicBezTo>
                          <a:pt x="45092" y="307239"/>
                          <a:pt x="43960" y="299349"/>
                          <a:pt x="40215" y="292608"/>
                        </a:cubicBezTo>
                        <a:cubicBezTo>
                          <a:pt x="31676" y="277237"/>
                          <a:pt x="10955" y="248717"/>
                          <a:pt x="10955" y="248717"/>
                        </a:cubicBezTo>
                        <a:cubicBezTo>
                          <a:pt x="-6092" y="180535"/>
                          <a:pt x="-991" y="213208"/>
                          <a:pt x="10955" y="87783"/>
                        </a:cubicBezTo>
                        <a:cubicBezTo>
                          <a:pt x="11686" y="80107"/>
                          <a:pt x="14822" y="72734"/>
                          <a:pt x="18270" y="65837"/>
                        </a:cubicBezTo>
                        <a:cubicBezTo>
                          <a:pt x="22202" y="57974"/>
                          <a:pt x="28023" y="51207"/>
                          <a:pt x="32900" y="43892"/>
                        </a:cubicBezTo>
                        <a:cubicBezTo>
                          <a:pt x="35338" y="36577"/>
                          <a:pt x="34762" y="27399"/>
                          <a:pt x="40215" y="21946"/>
                        </a:cubicBezTo>
                        <a:cubicBezTo>
                          <a:pt x="45668" y="16493"/>
                          <a:pt x="55264" y="18079"/>
                          <a:pt x="62161" y="14631"/>
                        </a:cubicBezTo>
                        <a:cubicBezTo>
                          <a:pt x="70025" y="10699"/>
                          <a:pt x="76792" y="4877"/>
                          <a:pt x="84107" y="0"/>
                        </a:cubicBezTo>
                        <a:cubicBezTo>
                          <a:pt x="101176" y="2439"/>
                          <a:pt x="118798" y="2361"/>
                          <a:pt x="135313" y="7316"/>
                        </a:cubicBezTo>
                        <a:cubicBezTo>
                          <a:pt x="143734" y="9842"/>
                          <a:pt x="150105" y="16836"/>
                          <a:pt x="157259" y="21946"/>
                        </a:cubicBezTo>
                        <a:cubicBezTo>
                          <a:pt x="167180" y="29032"/>
                          <a:pt x="174564" y="41501"/>
                          <a:pt x="186519" y="43892"/>
                        </a:cubicBezTo>
                        <a:cubicBezTo>
                          <a:pt x="224851" y="51558"/>
                          <a:pt x="264548" y="48769"/>
                          <a:pt x="303563" y="51207"/>
                        </a:cubicBezTo>
                        <a:cubicBezTo>
                          <a:pt x="371105" y="96235"/>
                          <a:pt x="288022" y="38774"/>
                          <a:pt x="340139" y="80468"/>
                        </a:cubicBezTo>
                        <a:cubicBezTo>
                          <a:pt x="347004" y="85960"/>
                          <a:pt x="354769" y="90221"/>
                          <a:pt x="362084" y="95098"/>
                        </a:cubicBezTo>
                        <a:cubicBezTo>
                          <a:pt x="373798" y="112668"/>
                          <a:pt x="380244" y="118167"/>
                          <a:pt x="384030" y="138989"/>
                        </a:cubicBezTo>
                        <a:cubicBezTo>
                          <a:pt x="387547" y="158331"/>
                          <a:pt x="387828" y="178169"/>
                          <a:pt x="391345" y="197511"/>
                        </a:cubicBezTo>
                        <a:cubicBezTo>
                          <a:pt x="392724" y="205097"/>
                          <a:pt x="393843" y="213435"/>
                          <a:pt x="398660" y="219456"/>
                        </a:cubicBezTo>
                        <a:cubicBezTo>
                          <a:pt x="408974" y="232348"/>
                          <a:pt x="428093" y="236583"/>
                          <a:pt x="442551" y="241402"/>
                        </a:cubicBezTo>
                        <a:cubicBezTo>
                          <a:pt x="447428" y="246279"/>
                          <a:pt x="472683" y="301902"/>
                          <a:pt x="475767" y="308071"/>
                        </a:cubicBezTo>
                        <a:lnTo>
                          <a:pt x="479127" y="3145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pt-BR">
                      <a:solidFill>
                        <a:prstClr val="black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18" name="Forma livre 317"/>
                <p:cNvSpPr/>
                <p:nvPr/>
              </p:nvSpPr>
              <p:spPr>
                <a:xfrm>
                  <a:off x="4250069" y="4169664"/>
                  <a:ext cx="351744" cy="482803"/>
                </a:xfrm>
                <a:custGeom>
                  <a:avLst/>
                  <a:gdLst>
                    <a:gd name="connsiteX0" fmla="*/ 248779 w 351744"/>
                    <a:gd name="connsiteY0" fmla="*/ 241402 h 482803"/>
                    <a:gd name="connsiteX1" fmla="*/ 285355 w 351744"/>
                    <a:gd name="connsiteY1" fmla="*/ 270662 h 482803"/>
                    <a:gd name="connsiteX2" fmla="*/ 329246 w 351744"/>
                    <a:gd name="connsiteY2" fmla="*/ 314554 h 482803"/>
                    <a:gd name="connsiteX3" fmla="*/ 336561 w 351744"/>
                    <a:gd name="connsiteY3" fmla="*/ 336499 h 482803"/>
                    <a:gd name="connsiteX4" fmla="*/ 351192 w 351744"/>
                    <a:gd name="connsiteY4" fmla="*/ 351130 h 482803"/>
                    <a:gd name="connsiteX5" fmla="*/ 343877 w 351744"/>
                    <a:gd name="connsiteY5" fmla="*/ 424282 h 482803"/>
                    <a:gd name="connsiteX6" fmla="*/ 329246 w 351744"/>
                    <a:gd name="connsiteY6" fmla="*/ 446227 h 482803"/>
                    <a:gd name="connsiteX7" fmla="*/ 292670 w 351744"/>
                    <a:gd name="connsiteY7" fmla="*/ 475488 h 482803"/>
                    <a:gd name="connsiteX8" fmla="*/ 270725 w 351744"/>
                    <a:gd name="connsiteY8" fmla="*/ 482803 h 482803"/>
                    <a:gd name="connsiteX9" fmla="*/ 168312 w 351744"/>
                    <a:gd name="connsiteY9" fmla="*/ 475488 h 482803"/>
                    <a:gd name="connsiteX10" fmla="*/ 146366 w 351744"/>
                    <a:gd name="connsiteY10" fmla="*/ 468173 h 482803"/>
                    <a:gd name="connsiteX11" fmla="*/ 109790 w 351744"/>
                    <a:gd name="connsiteY11" fmla="*/ 424282 h 482803"/>
                    <a:gd name="connsiteX12" fmla="*/ 73214 w 351744"/>
                    <a:gd name="connsiteY12" fmla="*/ 395021 h 482803"/>
                    <a:gd name="connsiteX13" fmla="*/ 29323 w 351744"/>
                    <a:gd name="connsiteY13" fmla="*/ 365760 h 482803"/>
                    <a:gd name="connsiteX14" fmla="*/ 62 w 351744"/>
                    <a:gd name="connsiteY14" fmla="*/ 321869 h 482803"/>
                    <a:gd name="connsiteX15" fmla="*/ 7377 w 351744"/>
                    <a:gd name="connsiteY15" fmla="*/ 226771 h 482803"/>
                    <a:gd name="connsiteX16" fmla="*/ 29323 w 351744"/>
                    <a:gd name="connsiteY16" fmla="*/ 190195 h 482803"/>
                    <a:gd name="connsiteX17" fmla="*/ 65899 w 351744"/>
                    <a:gd name="connsiteY17" fmla="*/ 153619 h 482803"/>
                    <a:gd name="connsiteX18" fmla="*/ 80529 w 351744"/>
                    <a:gd name="connsiteY18" fmla="*/ 109728 h 482803"/>
                    <a:gd name="connsiteX19" fmla="*/ 87845 w 351744"/>
                    <a:gd name="connsiteY19" fmla="*/ 87782 h 482803"/>
                    <a:gd name="connsiteX20" fmla="*/ 109790 w 351744"/>
                    <a:gd name="connsiteY20" fmla="*/ 29261 h 482803"/>
                    <a:gd name="connsiteX21" fmla="*/ 117105 w 351744"/>
                    <a:gd name="connsiteY21" fmla="*/ 7315 h 482803"/>
                    <a:gd name="connsiteX22" fmla="*/ 139051 w 351744"/>
                    <a:gd name="connsiteY22" fmla="*/ 0 h 482803"/>
                    <a:gd name="connsiteX23" fmla="*/ 212203 w 351744"/>
                    <a:gd name="connsiteY23" fmla="*/ 7315 h 482803"/>
                    <a:gd name="connsiteX24" fmla="*/ 256094 w 351744"/>
                    <a:gd name="connsiteY24" fmla="*/ 43891 h 482803"/>
                    <a:gd name="connsiteX25" fmla="*/ 278040 w 351744"/>
                    <a:gd name="connsiteY25" fmla="*/ 117043 h 482803"/>
                    <a:gd name="connsiteX26" fmla="*/ 292670 w 351744"/>
                    <a:gd name="connsiteY26" fmla="*/ 285293 h 482803"/>
                    <a:gd name="connsiteX0" fmla="*/ 285355 w 351744"/>
                    <a:gd name="connsiteY0" fmla="*/ 270662 h 482803"/>
                    <a:gd name="connsiteX1" fmla="*/ 329246 w 351744"/>
                    <a:gd name="connsiteY1" fmla="*/ 314554 h 482803"/>
                    <a:gd name="connsiteX2" fmla="*/ 336561 w 351744"/>
                    <a:gd name="connsiteY2" fmla="*/ 336499 h 482803"/>
                    <a:gd name="connsiteX3" fmla="*/ 351192 w 351744"/>
                    <a:gd name="connsiteY3" fmla="*/ 351130 h 482803"/>
                    <a:gd name="connsiteX4" fmla="*/ 343877 w 351744"/>
                    <a:gd name="connsiteY4" fmla="*/ 424282 h 482803"/>
                    <a:gd name="connsiteX5" fmla="*/ 329246 w 351744"/>
                    <a:gd name="connsiteY5" fmla="*/ 446227 h 482803"/>
                    <a:gd name="connsiteX6" fmla="*/ 292670 w 351744"/>
                    <a:gd name="connsiteY6" fmla="*/ 475488 h 482803"/>
                    <a:gd name="connsiteX7" fmla="*/ 270725 w 351744"/>
                    <a:gd name="connsiteY7" fmla="*/ 482803 h 482803"/>
                    <a:gd name="connsiteX8" fmla="*/ 168312 w 351744"/>
                    <a:gd name="connsiteY8" fmla="*/ 475488 h 482803"/>
                    <a:gd name="connsiteX9" fmla="*/ 146366 w 351744"/>
                    <a:gd name="connsiteY9" fmla="*/ 468173 h 482803"/>
                    <a:gd name="connsiteX10" fmla="*/ 109790 w 351744"/>
                    <a:gd name="connsiteY10" fmla="*/ 424282 h 482803"/>
                    <a:gd name="connsiteX11" fmla="*/ 73214 w 351744"/>
                    <a:gd name="connsiteY11" fmla="*/ 395021 h 482803"/>
                    <a:gd name="connsiteX12" fmla="*/ 29323 w 351744"/>
                    <a:gd name="connsiteY12" fmla="*/ 365760 h 482803"/>
                    <a:gd name="connsiteX13" fmla="*/ 62 w 351744"/>
                    <a:gd name="connsiteY13" fmla="*/ 321869 h 482803"/>
                    <a:gd name="connsiteX14" fmla="*/ 7377 w 351744"/>
                    <a:gd name="connsiteY14" fmla="*/ 226771 h 482803"/>
                    <a:gd name="connsiteX15" fmla="*/ 29323 w 351744"/>
                    <a:gd name="connsiteY15" fmla="*/ 190195 h 482803"/>
                    <a:gd name="connsiteX16" fmla="*/ 65899 w 351744"/>
                    <a:gd name="connsiteY16" fmla="*/ 153619 h 482803"/>
                    <a:gd name="connsiteX17" fmla="*/ 80529 w 351744"/>
                    <a:gd name="connsiteY17" fmla="*/ 109728 h 482803"/>
                    <a:gd name="connsiteX18" fmla="*/ 87845 w 351744"/>
                    <a:gd name="connsiteY18" fmla="*/ 87782 h 482803"/>
                    <a:gd name="connsiteX19" fmla="*/ 109790 w 351744"/>
                    <a:gd name="connsiteY19" fmla="*/ 29261 h 482803"/>
                    <a:gd name="connsiteX20" fmla="*/ 117105 w 351744"/>
                    <a:gd name="connsiteY20" fmla="*/ 7315 h 482803"/>
                    <a:gd name="connsiteX21" fmla="*/ 139051 w 351744"/>
                    <a:gd name="connsiteY21" fmla="*/ 0 h 482803"/>
                    <a:gd name="connsiteX22" fmla="*/ 212203 w 351744"/>
                    <a:gd name="connsiteY22" fmla="*/ 7315 h 482803"/>
                    <a:gd name="connsiteX23" fmla="*/ 256094 w 351744"/>
                    <a:gd name="connsiteY23" fmla="*/ 43891 h 482803"/>
                    <a:gd name="connsiteX24" fmla="*/ 278040 w 351744"/>
                    <a:gd name="connsiteY24" fmla="*/ 117043 h 482803"/>
                    <a:gd name="connsiteX25" fmla="*/ 292670 w 351744"/>
                    <a:gd name="connsiteY25" fmla="*/ 285293 h 482803"/>
                    <a:gd name="connsiteX0" fmla="*/ 329246 w 351744"/>
                    <a:gd name="connsiteY0" fmla="*/ 314554 h 482803"/>
                    <a:gd name="connsiteX1" fmla="*/ 336561 w 351744"/>
                    <a:gd name="connsiteY1" fmla="*/ 336499 h 482803"/>
                    <a:gd name="connsiteX2" fmla="*/ 351192 w 351744"/>
                    <a:gd name="connsiteY2" fmla="*/ 351130 h 482803"/>
                    <a:gd name="connsiteX3" fmla="*/ 343877 w 351744"/>
                    <a:gd name="connsiteY3" fmla="*/ 424282 h 482803"/>
                    <a:gd name="connsiteX4" fmla="*/ 329246 w 351744"/>
                    <a:gd name="connsiteY4" fmla="*/ 446227 h 482803"/>
                    <a:gd name="connsiteX5" fmla="*/ 292670 w 351744"/>
                    <a:gd name="connsiteY5" fmla="*/ 475488 h 482803"/>
                    <a:gd name="connsiteX6" fmla="*/ 270725 w 351744"/>
                    <a:gd name="connsiteY6" fmla="*/ 482803 h 482803"/>
                    <a:gd name="connsiteX7" fmla="*/ 168312 w 351744"/>
                    <a:gd name="connsiteY7" fmla="*/ 475488 h 482803"/>
                    <a:gd name="connsiteX8" fmla="*/ 146366 w 351744"/>
                    <a:gd name="connsiteY8" fmla="*/ 468173 h 482803"/>
                    <a:gd name="connsiteX9" fmla="*/ 109790 w 351744"/>
                    <a:gd name="connsiteY9" fmla="*/ 424282 h 482803"/>
                    <a:gd name="connsiteX10" fmla="*/ 73214 w 351744"/>
                    <a:gd name="connsiteY10" fmla="*/ 395021 h 482803"/>
                    <a:gd name="connsiteX11" fmla="*/ 29323 w 351744"/>
                    <a:gd name="connsiteY11" fmla="*/ 365760 h 482803"/>
                    <a:gd name="connsiteX12" fmla="*/ 62 w 351744"/>
                    <a:gd name="connsiteY12" fmla="*/ 321869 h 482803"/>
                    <a:gd name="connsiteX13" fmla="*/ 7377 w 351744"/>
                    <a:gd name="connsiteY13" fmla="*/ 226771 h 482803"/>
                    <a:gd name="connsiteX14" fmla="*/ 29323 w 351744"/>
                    <a:gd name="connsiteY14" fmla="*/ 190195 h 482803"/>
                    <a:gd name="connsiteX15" fmla="*/ 65899 w 351744"/>
                    <a:gd name="connsiteY15" fmla="*/ 153619 h 482803"/>
                    <a:gd name="connsiteX16" fmla="*/ 80529 w 351744"/>
                    <a:gd name="connsiteY16" fmla="*/ 109728 h 482803"/>
                    <a:gd name="connsiteX17" fmla="*/ 87845 w 351744"/>
                    <a:gd name="connsiteY17" fmla="*/ 87782 h 482803"/>
                    <a:gd name="connsiteX18" fmla="*/ 109790 w 351744"/>
                    <a:gd name="connsiteY18" fmla="*/ 29261 h 482803"/>
                    <a:gd name="connsiteX19" fmla="*/ 117105 w 351744"/>
                    <a:gd name="connsiteY19" fmla="*/ 7315 h 482803"/>
                    <a:gd name="connsiteX20" fmla="*/ 139051 w 351744"/>
                    <a:gd name="connsiteY20" fmla="*/ 0 h 482803"/>
                    <a:gd name="connsiteX21" fmla="*/ 212203 w 351744"/>
                    <a:gd name="connsiteY21" fmla="*/ 7315 h 482803"/>
                    <a:gd name="connsiteX22" fmla="*/ 256094 w 351744"/>
                    <a:gd name="connsiteY22" fmla="*/ 43891 h 482803"/>
                    <a:gd name="connsiteX23" fmla="*/ 278040 w 351744"/>
                    <a:gd name="connsiteY23" fmla="*/ 117043 h 482803"/>
                    <a:gd name="connsiteX24" fmla="*/ 292670 w 351744"/>
                    <a:gd name="connsiteY24" fmla="*/ 285293 h 482803"/>
                    <a:gd name="connsiteX0" fmla="*/ 290777 w 351744"/>
                    <a:gd name="connsiteY0" fmla="*/ 290880 h 482803"/>
                    <a:gd name="connsiteX1" fmla="*/ 336561 w 351744"/>
                    <a:gd name="connsiteY1" fmla="*/ 336499 h 482803"/>
                    <a:gd name="connsiteX2" fmla="*/ 351192 w 351744"/>
                    <a:gd name="connsiteY2" fmla="*/ 351130 h 482803"/>
                    <a:gd name="connsiteX3" fmla="*/ 343877 w 351744"/>
                    <a:gd name="connsiteY3" fmla="*/ 424282 h 482803"/>
                    <a:gd name="connsiteX4" fmla="*/ 329246 w 351744"/>
                    <a:gd name="connsiteY4" fmla="*/ 446227 h 482803"/>
                    <a:gd name="connsiteX5" fmla="*/ 292670 w 351744"/>
                    <a:gd name="connsiteY5" fmla="*/ 475488 h 482803"/>
                    <a:gd name="connsiteX6" fmla="*/ 270725 w 351744"/>
                    <a:gd name="connsiteY6" fmla="*/ 482803 h 482803"/>
                    <a:gd name="connsiteX7" fmla="*/ 168312 w 351744"/>
                    <a:gd name="connsiteY7" fmla="*/ 475488 h 482803"/>
                    <a:gd name="connsiteX8" fmla="*/ 146366 w 351744"/>
                    <a:gd name="connsiteY8" fmla="*/ 468173 h 482803"/>
                    <a:gd name="connsiteX9" fmla="*/ 109790 w 351744"/>
                    <a:gd name="connsiteY9" fmla="*/ 424282 h 482803"/>
                    <a:gd name="connsiteX10" fmla="*/ 73214 w 351744"/>
                    <a:gd name="connsiteY10" fmla="*/ 395021 h 482803"/>
                    <a:gd name="connsiteX11" fmla="*/ 29323 w 351744"/>
                    <a:gd name="connsiteY11" fmla="*/ 365760 h 482803"/>
                    <a:gd name="connsiteX12" fmla="*/ 62 w 351744"/>
                    <a:gd name="connsiteY12" fmla="*/ 321869 h 482803"/>
                    <a:gd name="connsiteX13" fmla="*/ 7377 w 351744"/>
                    <a:gd name="connsiteY13" fmla="*/ 226771 h 482803"/>
                    <a:gd name="connsiteX14" fmla="*/ 29323 w 351744"/>
                    <a:gd name="connsiteY14" fmla="*/ 190195 h 482803"/>
                    <a:gd name="connsiteX15" fmla="*/ 65899 w 351744"/>
                    <a:gd name="connsiteY15" fmla="*/ 153619 h 482803"/>
                    <a:gd name="connsiteX16" fmla="*/ 80529 w 351744"/>
                    <a:gd name="connsiteY16" fmla="*/ 109728 h 482803"/>
                    <a:gd name="connsiteX17" fmla="*/ 87845 w 351744"/>
                    <a:gd name="connsiteY17" fmla="*/ 87782 h 482803"/>
                    <a:gd name="connsiteX18" fmla="*/ 109790 w 351744"/>
                    <a:gd name="connsiteY18" fmla="*/ 29261 h 482803"/>
                    <a:gd name="connsiteX19" fmla="*/ 117105 w 351744"/>
                    <a:gd name="connsiteY19" fmla="*/ 7315 h 482803"/>
                    <a:gd name="connsiteX20" fmla="*/ 139051 w 351744"/>
                    <a:gd name="connsiteY20" fmla="*/ 0 h 482803"/>
                    <a:gd name="connsiteX21" fmla="*/ 212203 w 351744"/>
                    <a:gd name="connsiteY21" fmla="*/ 7315 h 482803"/>
                    <a:gd name="connsiteX22" fmla="*/ 256094 w 351744"/>
                    <a:gd name="connsiteY22" fmla="*/ 43891 h 482803"/>
                    <a:gd name="connsiteX23" fmla="*/ 278040 w 351744"/>
                    <a:gd name="connsiteY23" fmla="*/ 117043 h 482803"/>
                    <a:gd name="connsiteX24" fmla="*/ 292670 w 351744"/>
                    <a:gd name="connsiteY24" fmla="*/ 285293 h 482803"/>
                    <a:gd name="connsiteX0" fmla="*/ 290777 w 351744"/>
                    <a:gd name="connsiteY0" fmla="*/ 290880 h 482803"/>
                    <a:gd name="connsiteX1" fmla="*/ 336561 w 351744"/>
                    <a:gd name="connsiteY1" fmla="*/ 336499 h 482803"/>
                    <a:gd name="connsiteX2" fmla="*/ 351192 w 351744"/>
                    <a:gd name="connsiteY2" fmla="*/ 351130 h 482803"/>
                    <a:gd name="connsiteX3" fmla="*/ 343877 w 351744"/>
                    <a:gd name="connsiteY3" fmla="*/ 424282 h 482803"/>
                    <a:gd name="connsiteX4" fmla="*/ 329246 w 351744"/>
                    <a:gd name="connsiteY4" fmla="*/ 446227 h 482803"/>
                    <a:gd name="connsiteX5" fmla="*/ 292670 w 351744"/>
                    <a:gd name="connsiteY5" fmla="*/ 475488 h 482803"/>
                    <a:gd name="connsiteX6" fmla="*/ 270725 w 351744"/>
                    <a:gd name="connsiteY6" fmla="*/ 482803 h 482803"/>
                    <a:gd name="connsiteX7" fmla="*/ 168312 w 351744"/>
                    <a:gd name="connsiteY7" fmla="*/ 475488 h 482803"/>
                    <a:gd name="connsiteX8" fmla="*/ 146366 w 351744"/>
                    <a:gd name="connsiteY8" fmla="*/ 468173 h 482803"/>
                    <a:gd name="connsiteX9" fmla="*/ 109790 w 351744"/>
                    <a:gd name="connsiteY9" fmla="*/ 424282 h 482803"/>
                    <a:gd name="connsiteX10" fmla="*/ 73214 w 351744"/>
                    <a:gd name="connsiteY10" fmla="*/ 395021 h 482803"/>
                    <a:gd name="connsiteX11" fmla="*/ 29323 w 351744"/>
                    <a:gd name="connsiteY11" fmla="*/ 365760 h 482803"/>
                    <a:gd name="connsiteX12" fmla="*/ 62 w 351744"/>
                    <a:gd name="connsiteY12" fmla="*/ 321869 h 482803"/>
                    <a:gd name="connsiteX13" fmla="*/ 7377 w 351744"/>
                    <a:gd name="connsiteY13" fmla="*/ 226771 h 482803"/>
                    <a:gd name="connsiteX14" fmla="*/ 29323 w 351744"/>
                    <a:gd name="connsiteY14" fmla="*/ 190195 h 482803"/>
                    <a:gd name="connsiteX15" fmla="*/ 65899 w 351744"/>
                    <a:gd name="connsiteY15" fmla="*/ 153619 h 482803"/>
                    <a:gd name="connsiteX16" fmla="*/ 80529 w 351744"/>
                    <a:gd name="connsiteY16" fmla="*/ 109728 h 482803"/>
                    <a:gd name="connsiteX17" fmla="*/ 87845 w 351744"/>
                    <a:gd name="connsiteY17" fmla="*/ 87782 h 482803"/>
                    <a:gd name="connsiteX18" fmla="*/ 109790 w 351744"/>
                    <a:gd name="connsiteY18" fmla="*/ 29261 h 482803"/>
                    <a:gd name="connsiteX19" fmla="*/ 117105 w 351744"/>
                    <a:gd name="connsiteY19" fmla="*/ 7315 h 482803"/>
                    <a:gd name="connsiteX20" fmla="*/ 139051 w 351744"/>
                    <a:gd name="connsiteY20" fmla="*/ 0 h 482803"/>
                    <a:gd name="connsiteX21" fmla="*/ 212203 w 351744"/>
                    <a:gd name="connsiteY21" fmla="*/ 7315 h 482803"/>
                    <a:gd name="connsiteX22" fmla="*/ 256094 w 351744"/>
                    <a:gd name="connsiteY22" fmla="*/ 43891 h 482803"/>
                    <a:gd name="connsiteX23" fmla="*/ 278040 w 351744"/>
                    <a:gd name="connsiteY23" fmla="*/ 117043 h 482803"/>
                    <a:gd name="connsiteX24" fmla="*/ 292670 w 351744"/>
                    <a:gd name="connsiteY24" fmla="*/ 285293 h 482803"/>
                    <a:gd name="connsiteX25" fmla="*/ 290777 w 351744"/>
                    <a:gd name="connsiteY25" fmla="*/ 290880 h 4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1744" h="482803">
                      <a:moveTo>
                        <a:pt x="290777" y="290880"/>
                      </a:moveTo>
                      <a:cubicBezTo>
                        <a:pt x="293215" y="298195"/>
                        <a:pt x="326492" y="326457"/>
                        <a:pt x="336561" y="336499"/>
                      </a:cubicBezTo>
                      <a:cubicBezTo>
                        <a:pt x="346630" y="346541"/>
                        <a:pt x="350619" y="344257"/>
                        <a:pt x="351192" y="351130"/>
                      </a:cubicBezTo>
                      <a:cubicBezTo>
                        <a:pt x="353227" y="375551"/>
                        <a:pt x="349387" y="400404"/>
                        <a:pt x="343877" y="424282"/>
                      </a:cubicBezTo>
                      <a:cubicBezTo>
                        <a:pt x="341900" y="432849"/>
                        <a:pt x="334738" y="439362"/>
                        <a:pt x="329246" y="446227"/>
                      </a:cubicBezTo>
                      <a:cubicBezTo>
                        <a:pt x="320172" y="457570"/>
                        <a:pt x="305348" y="469149"/>
                        <a:pt x="292670" y="475488"/>
                      </a:cubicBezTo>
                      <a:cubicBezTo>
                        <a:pt x="285773" y="478936"/>
                        <a:pt x="278040" y="480365"/>
                        <a:pt x="270725" y="482803"/>
                      </a:cubicBezTo>
                      <a:cubicBezTo>
                        <a:pt x="236587" y="480365"/>
                        <a:pt x="202302" y="479487"/>
                        <a:pt x="168312" y="475488"/>
                      </a:cubicBezTo>
                      <a:cubicBezTo>
                        <a:pt x="160654" y="474587"/>
                        <a:pt x="152782" y="472450"/>
                        <a:pt x="146366" y="468173"/>
                      </a:cubicBezTo>
                      <a:cubicBezTo>
                        <a:pt x="124030" y="453282"/>
                        <a:pt x="125209" y="443555"/>
                        <a:pt x="109790" y="424282"/>
                      </a:cubicBezTo>
                      <a:cubicBezTo>
                        <a:pt x="94085" y="404651"/>
                        <a:pt x="94345" y="411926"/>
                        <a:pt x="73214" y="395021"/>
                      </a:cubicBezTo>
                      <a:cubicBezTo>
                        <a:pt x="35976" y="365230"/>
                        <a:pt x="88307" y="395251"/>
                        <a:pt x="29323" y="365760"/>
                      </a:cubicBezTo>
                      <a:cubicBezTo>
                        <a:pt x="19569" y="351130"/>
                        <a:pt x="-1287" y="339401"/>
                        <a:pt x="62" y="321869"/>
                      </a:cubicBezTo>
                      <a:cubicBezTo>
                        <a:pt x="2500" y="290170"/>
                        <a:pt x="3433" y="258318"/>
                        <a:pt x="7377" y="226771"/>
                      </a:cubicBezTo>
                      <a:cubicBezTo>
                        <a:pt x="10670" y="200426"/>
                        <a:pt x="14790" y="208362"/>
                        <a:pt x="29323" y="190195"/>
                      </a:cubicBezTo>
                      <a:cubicBezTo>
                        <a:pt x="57189" y="155362"/>
                        <a:pt x="28279" y="178700"/>
                        <a:pt x="65899" y="153619"/>
                      </a:cubicBezTo>
                      <a:lnTo>
                        <a:pt x="80529" y="109728"/>
                      </a:lnTo>
                      <a:cubicBezTo>
                        <a:pt x="82968" y="102413"/>
                        <a:pt x="86333" y="95343"/>
                        <a:pt x="87845" y="87782"/>
                      </a:cubicBezTo>
                      <a:cubicBezTo>
                        <a:pt x="96884" y="42585"/>
                        <a:pt x="88263" y="61551"/>
                        <a:pt x="109790" y="29261"/>
                      </a:cubicBezTo>
                      <a:cubicBezTo>
                        <a:pt x="112228" y="21946"/>
                        <a:pt x="111652" y="12768"/>
                        <a:pt x="117105" y="7315"/>
                      </a:cubicBezTo>
                      <a:cubicBezTo>
                        <a:pt x="122558" y="1862"/>
                        <a:pt x="131340" y="0"/>
                        <a:pt x="139051" y="0"/>
                      </a:cubicBezTo>
                      <a:cubicBezTo>
                        <a:pt x="163557" y="0"/>
                        <a:pt x="187819" y="4877"/>
                        <a:pt x="212203" y="7315"/>
                      </a:cubicBezTo>
                      <a:cubicBezTo>
                        <a:pt x="225862" y="16421"/>
                        <a:pt x="247811" y="28982"/>
                        <a:pt x="256094" y="43891"/>
                      </a:cubicBezTo>
                      <a:cubicBezTo>
                        <a:pt x="267341" y="64136"/>
                        <a:pt x="271264" y="94454"/>
                        <a:pt x="278040" y="117043"/>
                      </a:cubicBezTo>
                      <a:cubicBezTo>
                        <a:pt x="305778" y="209507"/>
                        <a:pt x="292670" y="120657"/>
                        <a:pt x="292670" y="285293"/>
                      </a:cubicBezTo>
                      <a:lnTo>
                        <a:pt x="290777" y="2908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9" name="Forma livre 318"/>
                <p:cNvSpPr/>
                <p:nvPr/>
              </p:nvSpPr>
              <p:spPr>
                <a:xfrm>
                  <a:off x="3272901" y="4545367"/>
                  <a:ext cx="349248" cy="284085"/>
                </a:xfrm>
                <a:custGeom>
                  <a:avLst/>
                  <a:gdLst>
                    <a:gd name="connsiteX0" fmla="*/ 349188 w 349248"/>
                    <a:gd name="connsiteY0" fmla="*/ 115410 h 284085"/>
                    <a:gd name="connsiteX1" fmla="*/ 334392 w 349248"/>
                    <a:gd name="connsiteY1" fmla="*/ 121328 h 284085"/>
                    <a:gd name="connsiteX2" fmla="*/ 319596 w 349248"/>
                    <a:gd name="connsiteY2" fmla="*/ 139083 h 284085"/>
                    <a:gd name="connsiteX3" fmla="*/ 313678 w 349248"/>
                    <a:gd name="connsiteY3" fmla="*/ 156839 h 284085"/>
                    <a:gd name="connsiteX4" fmla="*/ 310718 w 349248"/>
                    <a:gd name="connsiteY4" fmla="*/ 165716 h 284085"/>
                    <a:gd name="connsiteX5" fmla="*/ 298882 w 349248"/>
                    <a:gd name="connsiteY5" fmla="*/ 174594 h 284085"/>
                    <a:gd name="connsiteX6" fmla="*/ 287045 w 349248"/>
                    <a:gd name="connsiteY6" fmla="*/ 201227 h 284085"/>
                    <a:gd name="connsiteX7" fmla="*/ 284085 w 349248"/>
                    <a:gd name="connsiteY7" fmla="*/ 213064 h 284085"/>
                    <a:gd name="connsiteX8" fmla="*/ 278167 w 349248"/>
                    <a:gd name="connsiteY8" fmla="*/ 221942 h 284085"/>
                    <a:gd name="connsiteX9" fmla="*/ 275208 w 349248"/>
                    <a:gd name="connsiteY9" fmla="*/ 230819 h 284085"/>
                    <a:gd name="connsiteX10" fmla="*/ 272249 w 349248"/>
                    <a:gd name="connsiteY10" fmla="*/ 257452 h 284085"/>
                    <a:gd name="connsiteX11" fmla="*/ 269289 w 349248"/>
                    <a:gd name="connsiteY11" fmla="*/ 269289 h 284085"/>
                    <a:gd name="connsiteX12" fmla="*/ 257452 w 349248"/>
                    <a:gd name="connsiteY12" fmla="*/ 281126 h 284085"/>
                    <a:gd name="connsiteX13" fmla="*/ 242656 w 349248"/>
                    <a:gd name="connsiteY13" fmla="*/ 284085 h 284085"/>
                    <a:gd name="connsiteX14" fmla="*/ 221942 w 349248"/>
                    <a:gd name="connsiteY14" fmla="*/ 281126 h 284085"/>
                    <a:gd name="connsiteX15" fmla="*/ 201227 w 349248"/>
                    <a:gd name="connsiteY15" fmla="*/ 272249 h 284085"/>
                    <a:gd name="connsiteX16" fmla="*/ 189390 w 349248"/>
                    <a:gd name="connsiteY16" fmla="*/ 269289 h 284085"/>
                    <a:gd name="connsiteX17" fmla="*/ 165716 w 349248"/>
                    <a:gd name="connsiteY17" fmla="*/ 248575 h 284085"/>
                    <a:gd name="connsiteX18" fmla="*/ 159798 w 349248"/>
                    <a:gd name="connsiteY18" fmla="*/ 242656 h 284085"/>
                    <a:gd name="connsiteX19" fmla="*/ 150920 w 349248"/>
                    <a:gd name="connsiteY19" fmla="*/ 239697 h 284085"/>
                    <a:gd name="connsiteX20" fmla="*/ 145002 w 349248"/>
                    <a:gd name="connsiteY20" fmla="*/ 230819 h 284085"/>
                    <a:gd name="connsiteX21" fmla="*/ 133165 w 349248"/>
                    <a:gd name="connsiteY21" fmla="*/ 224901 h 284085"/>
                    <a:gd name="connsiteX22" fmla="*/ 124287 w 349248"/>
                    <a:gd name="connsiteY22" fmla="*/ 218983 h 284085"/>
                    <a:gd name="connsiteX23" fmla="*/ 118369 w 349248"/>
                    <a:gd name="connsiteY23" fmla="*/ 213064 h 284085"/>
                    <a:gd name="connsiteX24" fmla="*/ 100614 w 349248"/>
                    <a:gd name="connsiteY24" fmla="*/ 207146 h 284085"/>
                    <a:gd name="connsiteX25" fmla="*/ 82858 w 349248"/>
                    <a:gd name="connsiteY25" fmla="*/ 198268 h 284085"/>
                    <a:gd name="connsiteX26" fmla="*/ 73981 w 349248"/>
                    <a:gd name="connsiteY26" fmla="*/ 192350 h 284085"/>
                    <a:gd name="connsiteX27" fmla="*/ 65103 w 349248"/>
                    <a:gd name="connsiteY27" fmla="*/ 189390 h 284085"/>
                    <a:gd name="connsiteX28" fmla="*/ 50307 w 349248"/>
                    <a:gd name="connsiteY28" fmla="*/ 177553 h 284085"/>
                    <a:gd name="connsiteX29" fmla="*/ 41429 w 349248"/>
                    <a:gd name="connsiteY29" fmla="*/ 171635 h 284085"/>
                    <a:gd name="connsiteX30" fmla="*/ 35511 w 349248"/>
                    <a:gd name="connsiteY30" fmla="*/ 165716 h 284085"/>
                    <a:gd name="connsiteX31" fmla="*/ 23674 w 349248"/>
                    <a:gd name="connsiteY31" fmla="*/ 159798 h 284085"/>
                    <a:gd name="connsiteX32" fmla="*/ 11837 w 349248"/>
                    <a:gd name="connsiteY32" fmla="*/ 147961 h 284085"/>
                    <a:gd name="connsiteX33" fmla="*/ 2959 w 349248"/>
                    <a:gd name="connsiteY33" fmla="*/ 121328 h 284085"/>
                    <a:gd name="connsiteX34" fmla="*/ 0 w 349248"/>
                    <a:gd name="connsiteY34" fmla="*/ 112450 h 284085"/>
                    <a:gd name="connsiteX35" fmla="*/ 2959 w 349248"/>
                    <a:gd name="connsiteY35" fmla="*/ 62144 h 284085"/>
                    <a:gd name="connsiteX36" fmla="*/ 5918 w 349248"/>
                    <a:gd name="connsiteY36" fmla="*/ 50307 h 284085"/>
                    <a:gd name="connsiteX37" fmla="*/ 20715 w 349248"/>
                    <a:gd name="connsiteY37" fmla="*/ 32551 h 284085"/>
                    <a:gd name="connsiteX38" fmla="*/ 29592 w 349248"/>
                    <a:gd name="connsiteY38" fmla="*/ 26633 h 284085"/>
                    <a:gd name="connsiteX39" fmla="*/ 44388 w 349248"/>
                    <a:gd name="connsiteY39" fmla="*/ 20715 h 284085"/>
                    <a:gd name="connsiteX40" fmla="*/ 62144 w 349248"/>
                    <a:gd name="connsiteY40" fmla="*/ 11837 h 284085"/>
                    <a:gd name="connsiteX41" fmla="*/ 79899 w 349248"/>
                    <a:gd name="connsiteY41" fmla="*/ 5918 h 284085"/>
                    <a:gd name="connsiteX42" fmla="*/ 103573 w 349248"/>
                    <a:gd name="connsiteY42" fmla="*/ 0 h 284085"/>
                    <a:gd name="connsiteX43" fmla="*/ 121328 w 349248"/>
                    <a:gd name="connsiteY43" fmla="*/ 2959 h 284085"/>
                    <a:gd name="connsiteX44" fmla="*/ 139083 w 349248"/>
                    <a:gd name="connsiteY44" fmla="*/ 14796 h 284085"/>
                    <a:gd name="connsiteX45" fmla="*/ 145002 w 349248"/>
                    <a:gd name="connsiteY45" fmla="*/ 23674 h 284085"/>
                    <a:gd name="connsiteX46" fmla="*/ 162757 w 349248"/>
                    <a:gd name="connsiteY46" fmla="*/ 35511 h 284085"/>
                    <a:gd name="connsiteX47" fmla="*/ 171635 w 349248"/>
                    <a:gd name="connsiteY47" fmla="*/ 41429 h 284085"/>
                    <a:gd name="connsiteX48" fmla="*/ 177553 w 349248"/>
                    <a:gd name="connsiteY48" fmla="*/ 47348 h 284085"/>
                    <a:gd name="connsiteX49" fmla="*/ 186431 w 349248"/>
                    <a:gd name="connsiteY49" fmla="*/ 50307 h 284085"/>
                    <a:gd name="connsiteX50" fmla="*/ 195309 w 349248"/>
                    <a:gd name="connsiteY50" fmla="*/ 56225 h 284085"/>
                    <a:gd name="connsiteX51" fmla="*/ 236738 w 349248"/>
                    <a:gd name="connsiteY51" fmla="*/ 59184 h 284085"/>
                    <a:gd name="connsiteX52" fmla="*/ 260412 w 349248"/>
                    <a:gd name="connsiteY52" fmla="*/ 62144 h 284085"/>
                    <a:gd name="connsiteX53" fmla="*/ 269289 w 349248"/>
                    <a:gd name="connsiteY53" fmla="*/ 65103 h 284085"/>
                    <a:gd name="connsiteX54" fmla="*/ 290004 w 349248"/>
                    <a:gd name="connsiteY54" fmla="*/ 68062 h 284085"/>
                    <a:gd name="connsiteX55" fmla="*/ 307759 w 349248"/>
                    <a:gd name="connsiteY55" fmla="*/ 71021 h 284085"/>
                    <a:gd name="connsiteX56" fmla="*/ 310718 w 349248"/>
                    <a:gd name="connsiteY56" fmla="*/ 85817 h 284085"/>
                    <a:gd name="connsiteX57" fmla="*/ 316637 w 349248"/>
                    <a:gd name="connsiteY57" fmla="*/ 91736 h 284085"/>
                    <a:gd name="connsiteX58" fmla="*/ 328474 w 349248"/>
                    <a:gd name="connsiteY58" fmla="*/ 109491 h 284085"/>
                    <a:gd name="connsiteX59" fmla="*/ 349188 w 349248"/>
                    <a:gd name="connsiteY59" fmla="*/ 115410 h 284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49248" h="284085">
                      <a:moveTo>
                        <a:pt x="349188" y="115410"/>
                      </a:moveTo>
                      <a:cubicBezTo>
                        <a:pt x="350174" y="117383"/>
                        <a:pt x="338896" y="118513"/>
                        <a:pt x="334392" y="121328"/>
                      </a:cubicBezTo>
                      <a:cubicBezTo>
                        <a:pt x="327885" y="125395"/>
                        <a:pt x="323685" y="132950"/>
                        <a:pt x="319596" y="139083"/>
                      </a:cubicBezTo>
                      <a:lnTo>
                        <a:pt x="313678" y="156839"/>
                      </a:lnTo>
                      <a:cubicBezTo>
                        <a:pt x="312692" y="159798"/>
                        <a:pt x="313213" y="163844"/>
                        <a:pt x="310718" y="165716"/>
                      </a:cubicBezTo>
                      <a:lnTo>
                        <a:pt x="298882" y="174594"/>
                      </a:lnTo>
                      <a:cubicBezTo>
                        <a:pt x="291838" y="195724"/>
                        <a:pt x="296424" y="187159"/>
                        <a:pt x="287045" y="201227"/>
                      </a:cubicBezTo>
                      <a:cubicBezTo>
                        <a:pt x="286058" y="205173"/>
                        <a:pt x="285687" y="209326"/>
                        <a:pt x="284085" y="213064"/>
                      </a:cubicBezTo>
                      <a:cubicBezTo>
                        <a:pt x="282684" y="216333"/>
                        <a:pt x="279757" y="218761"/>
                        <a:pt x="278167" y="221942"/>
                      </a:cubicBezTo>
                      <a:cubicBezTo>
                        <a:pt x="276772" y="224732"/>
                        <a:pt x="276194" y="227860"/>
                        <a:pt x="275208" y="230819"/>
                      </a:cubicBezTo>
                      <a:cubicBezTo>
                        <a:pt x="274222" y="239697"/>
                        <a:pt x="273607" y="248624"/>
                        <a:pt x="272249" y="257452"/>
                      </a:cubicBezTo>
                      <a:cubicBezTo>
                        <a:pt x="271631" y="261472"/>
                        <a:pt x="271445" y="265840"/>
                        <a:pt x="269289" y="269289"/>
                      </a:cubicBezTo>
                      <a:cubicBezTo>
                        <a:pt x="266331" y="274021"/>
                        <a:pt x="262924" y="280032"/>
                        <a:pt x="257452" y="281126"/>
                      </a:cubicBezTo>
                      <a:lnTo>
                        <a:pt x="242656" y="284085"/>
                      </a:lnTo>
                      <a:cubicBezTo>
                        <a:pt x="235751" y="283099"/>
                        <a:pt x="228781" y="282494"/>
                        <a:pt x="221942" y="281126"/>
                      </a:cubicBezTo>
                      <a:cubicBezTo>
                        <a:pt x="211445" y="279027"/>
                        <a:pt x="212226" y="276374"/>
                        <a:pt x="201227" y="272249"/>
                      </a:cubicBezTo>
                      <a:cubicBezTo>
                        <a:pt x="197419" y="270821"/>
                        <a:pt x="193336" y="270276"/>
                        <a:pt x="189390" y="269289"/>
                      </a:cubicBezTo>
                      <a:cubicBezTo>
                        <a:pt x="152870" y="232769"/>
                        <a:pt x="190193" y="268157"/>
                        <a:pt x="165716" y="248575"/>
                      </a:cubicBezTo>
                      <a:cubicBezTo>
                        <a:pt x="163537" y="246832"/>
                        <a:pt x="162190" y="244091"/>
                        <a:pt x="159798" y="242656"/>
                      </a:cubicBezTo>
                      <a:cubicBezTo>
                        <a:pt x="157123" y="241051"/>
                        <a:pt x="153879" y="240683"/>
                        <a:pt x="150920" y="239697"/>
                      </a:cubicBezTo>
                      <a:cubicBezTo>
                        <a:pt x="148947" y="236738"/>
                        <a:pt x="147734" y="233096"/>
                        <a:pt x="145002" y="230819"/>
                      </a:cubicBezTo>
                      <a:cubicBezTo>
                        <a:pt x="141613" y="227995"/>
                        <a:pt x="136995" y="227089"/>
                        <a:pt x="133165" y="224901"/>
                      </a:cubicBezTo>
                      <a:cubicBezTo>
                        <a:pt x="130077" y="223137"/>
                        <a:pt x="127064" y="221205"/>
                        <a:pt x="124287" y="218983"/>
                      </a:cubicBezTo>
                      <a:cubicBezTo>
                        <a:pt x="122108" y="217240"/>
                        <a:pt x="120864" y="214312"/>
                        <a:pt x="118369" y="213064"/>
                      </a:cubicBezTo>
                      <a:cubicBezTo>
                        <a:pt x="112789" y="210274"/>
                        <a:pt x="100614" y="207146"/>
                        <a:pt x="100614" y="207146"/>
                      </a:cubicBezTo>
                      <a:cubicBezTo>
                        <a:pt x="75175" y="190186"/>
                        <a:pt x="107358" y="210517"/>
                        <a:pt x="82858" y="198268"/>
                      </a:cubicBezTo>
                      <a:cubicBezTo>
                        <a:pt x="79677" y="196678"/>
                        <a:pt x="77162" y="193940"/>
                        <a:pt x="73981" y="192350"/>
                      </a:cubicBezTo>
                      <a:cubicBezTo>
                        <a:pt x="71191" y="190955"/>
                        <a:pt x="67893" y="190785"/>
                        <a:pt x="65103" y="189390"/>
                      </a:cubicBezTo>
                      <a:cubicBezTo>
                        <a:pt x="52951" y="183314"/>
                        <a:pt x="59487" y="184897"/>
                        <a:pt x="50307" y="177553"/>
                      </a:cubicBezTo>
                      <a:cubicBezTo>
                        <a:pt x="47530" y="175331"/>
                        <a:pt x="44206" y="173857"/>
                        <a:pt x="41429" y="171635"/>
                      </a:cubicBezTo>
                      <a:cubicBezTo>
                        <a:pt x="39250" y="169892"/>
                        <a:pt x="37832" y="167264"/>
                        <a:pt x="35511" y="165716"/>
                      </a:cubicBezTo>
                      <a:cubicBezTo>
                        <a:pt x="31841" y="163269"/>
                        <a:pt x="27203" y="162445"/>
                        <a:pt x="23674" y="159798"/>
                      </a:cubicBezTo>
                      <a:cubicBezTo>
                        <a:pt x="19210" y="156450"/>
                        <a:pt x="11837" y="147961"/>
                        <a:pt x="11837" y="147961"/>
                      </a:cubicBezTo>
                      <a:lnTo>
                        <a:pt x="2959" y="121328"/>
                      </a:lnTo>
                      <a:lnTo>
                        <a:pt x="0" y="112450"/>
                      </a:lnTo>
                      <a:cubicBezTo>
                        <a:pt x="986" y="95681"/>
                        <a:pt x="1367" y="78866"/>
                        <a:pt x="2959" y="62144"/>
                      </a:cubicBezTo>
                      <a:cubicBezTo>
                        <a:pt x="3345" y="58095"/>
                        <a:pt x="4316" y="54045"/>
                        <a:pt x="5918" y="50307"/>
                      </a:cubicBezTo>
                      <a:cubicBezTo>
                        <a:pt x="8504" y="44272"/>
                        <a:pt x="15975" y="36501"/>
                        <a:pt x="20715" y="32551"/>
                      </a:cubicBezTo>
                      <a:cubicBezTo>
                        <a:pt x="23447" y="30274"/>
                        <a:pt x="26411" y="28223"/>
                        <a:pt x="29592" y="26633"/>
                      </a:cubicBezTo>
                      <a:cubicBezTo>
                        <a:pt x="34343" y="24258"/>
                        <a:pt x="39456" y="22688"/>
                        <a:pt x="44388" y="20715"/>
                      </a:cubicBezTo>
                      <a:cubicBezTo>
                        <a:pt x="53896" y="11207"/>
                        <a:pt x="46560" y="16512"/>
                        <a:pt x="62144" y="11837"/>
                      </a:cubicBezTo>
                      <a:cubicBezTo>
                        <a:pt x="68119" y="10044"/>
                        <a:pt x="73782" y="7141"/>
                        <a:pt x="79899" y="5918"/>
                      </a:cubicBezTo>
                      <a:cubicBezTo>
                        <a:pt x="97754" y="2347"/>
                        <a:pt x="89923" y="4549"/>
                        <a:pt x="103573" y="0"/>
                      </a:cubicBezTo>
                      <a:cubicBezTo>
                        <a:pt x="109491" y="986"/>
                        <a:pt x="115790" y="651"/>
                        <a:pt x="121328" y="2959"/>
                      </a:cubicBezTo>
                      <a:cubicBezTo>
                        <a:pt x="127894" y="5695"/>
                        <a:pt x="139083" y="14796"/>
                        <a:pt x="139083" y="14796"/>
                      </a:cubicBezTo>
                      <a:cubicBezTo>
                        <a:pt x="141056" y="17755"/>
                        <a:pt x="142325" y="21332"/>
                        <a:pt x="145002" y="23674"/>
                      </a:cubicBezTo>
                      <a:cubicBezTo>
                        <a:pt x="150355" y="28358"/>
                        <a:pt x="156839" y="31565"/>
                        <a:pt x="162757" y="35511"/>
                      </a:cubicBezTo>
                      <a:cubicBezTo>
                        <a:pt x="165716" y="37484"/>
                        <a:pt x="169120" y="38914"/>
                        <a:pt x="171635" y="41429"/>
                      </a:cubicBezTo>
                      <a:cubicBezTo>
                        <a:pt x="173608" y="43402"/>
                        <a:pt x="175161" y="45913"/>
                        <a:pt x="177553" y="47348"/>
                      </a:cubicBezTo>
                      <a:cubicBezTo>
                        <a:pt x="180228" y="48953"/>
                        <a:pt x="183641" y="48912"/>
                        <a:pt x="186431" y="50307"/>
                      </a:cubicBezTo>
                      <a:cubicBezTo>
                        <a:pt x="189612" y="51897"/>
                        <a:pt x="191807" y="55607"/>
                        <a:pt x="195309" y="56225"/>
                      </a:cubicBezTo>
                      <a:cubicBezTo>
                        <a:pt x="208943" y="58631"/>
                        <a:pt x="222950" y="57930"/>
                        <a:pt x="236738" y="59184"/>
                      </a:cubicBezTo>
                      <a:cubicBezTo>
                        <a:pt x="244658" y="59904"/>
                        <a:pt x="252521" y="61157"/>
                        <a:pt x="260412" y="62144"/>
                      </a:cubicBezTo>
                      <a:cubicBezTo>
                        <a:pt x="263371" y="63130"/>
                        <a:pt x="266231" y="64491"/>
                        <a:pt x="269289" y="65103"/>
                      </a:cubicBezTo>
                      <a:cubicBezTo>
                        <a:pt x="276129" y="66471"/>
                        <a:pt x="283110" y="67001"/>
                        <a:pt x="290004" y="68062"/>
                      </a:cubicBezTo>
                      <a:cubicBezTo>
                        <a:pt x="295934" y="68974"/>
                        <a:pt x="301841" y="70035"/>
                        <a:pt x="307759" y="71021"/>
                      </a:cubicBezTo>
                      <a:cubicBezTo>
                        <a:pt x="308745" y="75953"/>
                        <a:pt x="308737" y="81194"/>
                        <a:pt x="310718" y="85817"/>
                      </a:cubicBezTo>
                      <a:cubicBezTo>
                        <a:pt x="311817" y="88382"/>
                        <a:pt x="314963" y="89504"/>
                        <a:pt x="316637" y="91736"/>
                      </a:cubicBezTo>
                      <a:cubicBezTo>
                        <a:pt x="320905" y="97426"/>
                        <a:pt x="323445" y="104461"/>
                        <a:pt x="328474" y="109491"/>
                      </a:cubicBezTo>
                      <a:cubicBezTo>
                        <a:pt x="335089" y="116108"/>
                        <a:pt x="348202" y="113437"/>
                        <a:pt x="349188" y="115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0" name="Forma livre 319"/>
                <p:cNvSpPr/>
                <p:nvPr/>
              </p:nvSpPr>
              <p:spPr>
                <a:xfrm>
                  <a:off x="3894338" y="3977871"/>
                  <a:ext cx="411332" cy="231045"/>
                </a:xfrm>
                <a:custGeom>
                  <a:avLst/>
                  <a:gdLst>
                    <a:gd name="connsiteX0" fmla="*/ 358066 w 411332"/>
                    <a:gd name="connsiteY0" fmla="*/ 165042 h 231045"/>
                    <a:gd name="connsiteX1" fmla="*/ 343270 w 411332"/>
                    <a:gd name="connsiteY1" fmla="*/ 168001 h 231045"/>
                    <a:gd name="connsiteX2" fmla="*/ 310718 w 411332"/>
                    <a:gd name="connsiteY2" fmla="*/ 176879 h 231045"/>
                    <a:gd name="connsiteX3" fmla="*/ 290004 w 411332"/>
                    <a:gd name="connsiteY3" fmla="*/ 173919 h 231045"/>
                    <a:gd name="connsiteX4" fmla="*/ 275208 w 411332"/>
                    <a:gd name="connsiteY4" fmla="*/ 162082 h 231045"/>
                    <a:gd name="connsiteX5" fmla="*/ 245615 w 411332"/>
                    <a:gd name="connsiteY5" fmla="*/ 165042 h 231045"/>
                    <a:gd name="connsiteX6" fmla="*/ 230819 w 411332"/>
                    <a:gd name="connsiteY6" fmla="*/ 185756 h 231045"/>
                    <a:gd name="connsiteX7" fmla="*/ 221942 w 411332"/>
                    <a:gd name="connsiteY7" fmla="*/ 203512 h 231045"/>
                    <a:gd name="connsiteX8" fmla="*/ 218982 w 411332"/>
                    <a:gd name="connsiteY8" fmla="*/ 212389 h 231045"/>
                    <a:gd name="connsiteX9" fmla="*/ 204186 w 411332"/>
                    <a:gd name="connsiteY9" fmla="*/ 221267 h 231045"/>
                    <a:gd name="connsiteX10" fmla="*/ 195309 w 411332"/>
                    <a:gd name="connsiteY10" fmla="*/ 227185 h 231045"/>
                    <a:gd name="connsiteX11" fmla="*/ 121328 w 411332"/>
                    <a:gd name="connsiteY11" fmla="*/ 227185 h 231045"/>
                    <a:gd name="connsiteX12" fmla="*/ 106532 w 411332"/>
                    <a:gd name="connsiteY12" fmla="*/ 221267 h 231045"/>
                    <a:gd name="connsiteX13" fmla="*/ 97654 w 411332"/>
                    <a:gd name="connsiteY13" fmla="*/ 218308 h 231045"/>
                    <a:gd name="connsiteX14" fmla="*/ 79899 w 411332"/>
                    <a:gd name="connsiteY14" fmla="*/ 206471 h 231045"/>
                    <a:gd name="connsiteX15" fmla="*/ 38470 w 411332"/>
                    <a:gd name="connsiteY15" fmla="*/ 182797 h 231045"/>
                    <a:gd name="connsiteX16" fmla="*/ 32551 w 411332"/>
                    <a:gd name="connsiteY16" fmla="*/ 176879 h 231045"/>
                    <a:gd name="connsiteX17" fmla="*/ 29592 w 411332"/>
                    <a:gd name="connsiteY17" fmla="*/ 168001 h 231045"/>
                    <a:gd name="connsiteX18" fmla="*/ 23674 w 411332"/>
                    <a:gd name="connsiteY18" fmla="*/ 162082 h 231045"/>
                    <a:gd name="connsiteX19" fmla="*/ 8878 w 411332"/>
                    <a:gd name="connsiteY19" fmla="*/ 144327 h 231045"/>
                    <a:gd name="connsiteX20" fmla="*/ 2959 w 411332"/>
                    <a:gd name="connsiteY20" fmla="*/ 126572 h 231045"/>
                    <a:gd name="connsiteX21" fmla="*/ 0 w 411332"/>
                    <a:gd name="connsiteY21" fmla="*/ 117694 h 231045"/>
                    <a:gd name="connsiteX22" fmla="*/ 2959 w 411332"/>
                    <a:gd name="connsiteY22" fmla="*/ 94020 h 231045"/>
                    <a:gd name="connsiteX23" fmla="*/ 11837 w 411332"/>
                    <a:gd name="connsiteY23" fmla="*/ 88102 h 231045"/>
                    <a:gd name="connsiteX24" fmla="*/ 23674 w 411332"/>
                    <a:gd name="connsiteY24" fmla="*/ 82183 h 231045"/>
                    <a:gd name="connsiteX25" fmla="*/ 32551 w 411332"/>
                    <a:gd name="connsiteY25" fmla="*/ 76265 h 231045"/>
                    <a:gd name="connsiteX26" fmla="*/ 53266 w 411332"/>
                    <a:gd name="connsiteY26" fmla="*/ 70346 h 231045"/>
                    <a:gd name="connsiteX27" fmla="*/ 71021 w 411332"/>
                    <a:gd name="connsiteY27" fmla="*/ 58510 h 231045"/>
                    <a:gd name="connsiteX28" fmla="*/ 76940 w 411332"/>
                    <a:gd name="connsiteY28" fmla="*/ 52591 h 231045"/>
                    <a:gd name="connsiteX29" fmla="*/ 94695 w 411332"/>
                    <a:gd name="connsiteY29" fmla="*/ 40754 h 231045"/>
                    <a:gd name="connsiteX30" fmla="*/ 103573 w 411332"/>
                    <a:gd name="connsiteY30" fmla="*/ 34836 h 231045"/>
                    <a:gd name="connsiteX31" fmla="*/ 121328 w 411332"/>
                    <a:gd name="connsiteY31" fmla="*/ 22999 h 231045"/>
                    <a:gd name="connsiteX32" fmla="*/ 133165 w 411332"/>
                    <a:gd name="connsiteY32" fmla="*/ 17080 h 231045"/>
                    <a:gd name="connsiteX33" fmla="*/ 142043 w 411332"/>
                    <a:gd name="connsiteY33" fmla="*/ 11162 h 231045"/>
                    <a:gd name="connsiteX34" fmla="*/ 165716 w 411332"/>
                    <a:gd name="connsiteY34" fmla="*/ 8203 h 231045"/>
                    <a:gd name="connsiteX35" fmla="*/ 174594 w 411332"/>
                    <a:gd name="connsiteY35" fmla="*/ 5244 h 231045"/>
                    <a:gd name="connsiteX36" fmla="*/ 281126 w 411332"/>
                    <a:gd name="connsiteY36" fmla="*/ 5244 h 231045"/>
                    <a:gd name="connsiteX37" fmla="*/ 304800 w 411332"/>
                    <a:gd name="connsiteY37" fmla="*/ 11162 h 231045"/>
                    <a:gd name="connsiteX38" fmla="*/ 322555 w 411332"/>
                    <a:gd name="connsiteY38" fmla="*/ 17080 h 231045"/>
                    <a:gd name="connsiteX39" fmla="*/ 393577 w 411332"/>
                    <a:gd name="connsiteY39" fmla="*/ 22999 h 231045"/>
                    <a:gd name="connsiteX40" fmla="*/ 405413 w 411332"/>
                    <a:gd name="connsiteY40" fmla="*/ 40754 h 231045"/>
                    <a:gd name="connsiteX41" fmla="*/ 411332 w 411332"/>
                    <a:gd name="connsiteY41" fmla="*/ 49632 h 231045"/>
                    <a:gd name="connsiteX42" fmla="*/ 408373 w 411332"/>
                    <a:gd name="connsiteY42" fmla="*/ 102898 h 231045"/>
                    <a:gd name="connsiteX43" fmla="*/ 405413 w 411332"/>
                    <a:gd name="connsiteY43" fmla="*/ 120653 h 231045"/>
                    <a:gd name="connsiteX44" fmla="*/ 396536 w 411332"/>
                    <a:gd name="connsiteY44" fmla="*/ 138409 h 231045"/>
                    <a:gd name="connsiteX45" fmla="*/ 378780 w 411332"/>
                    <a:gd name="connsiteY45" fmla="*/ 150246 h 231045"/>
                    <a:gd name="connsiteX46" fmla="*/ 369903 w 411332"/>
                    <a:gd name="connsiteY46" fmla="*/ 159123 h 231045"/>
                    <a:gd name="connsiteX47" fmla="*/ 358066 w 411332"/>
                    <a:gd name="connsiteY47" fmla="*/ 165042 h 231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11332" h="231045">
                      <a:moveTo>
                        <a:pt x="358066" y="165042"/>
                      </a:moveTo>
                      <a:cubicBezTo>
                        <a:pt x="353627" y="166522"/>
                        <a:pt x="348122" y="166678"/>
                        <a:pt x="343270" y="168001"/>
                      </a:cubicBezTo>
                      <a:cubicBezTo>
                        <a:pt x="301953" y="179268"/>
                        <a:pt x="346780" y="169665"/>
                        <a:pt x="310718" y="176879"/>
                      </a:cubicBezTo>
                      <a:cubicBezTo>
                        <a:pt x="303813" y="175892"/>
                        <a:pt x="296685" y="175923"/>
                        <a:pt x="290004" y="173919"/>
                      </a:cubicBezTo>
                      <a:cubicBezTo>
                        <a:pt x="284668" y="172318"/>
                        <a:pt x="279041" y="165915"/>
                        <a:pt x="275208" y="162082"/>
                      </a:cubicBezTo>
                      <a:cubicBezTo>
                        <a:pt x="265344" y="163069"/>
                        <a:pt x="254868" y="161483"/>
                        <a:pt x="245615" y="165042"/>
                      </a:cubicBezTo>
                      <a:cubicBezTo>
                        <a:pt x="243973" y="165674"/>
                        <a:pt x="232718" y="182908"/>
                        <a:pt x="230819" y="185756"/>
                      </a:cubicBezTo>
                      <a:cubicBezTo>
                        <a:pt x="223385" y="208061"/>
                        <a:pt x="233410" y="180576"/>
                        <a:pt x="221942" y="203512"/>
                      </a:cubicBezTo>
                      <a:cubicBezTo>
                        <a:pt x="220547" y="206302"/>
                        <a:pt x="220587" y="209714"/>
                        <a:pt x="218982" y="212389"/>
                      </a:cubicBezTo>
                      <a:cubicBezTo>
                        <a:pt x="214919" y="219161"/>
                        <a:pt x="211171" y="218939"/>
                        <a:pt x="204186" y="221267"/>
                      </a:cubicBezTo>
                      <a:cubicBezTo>
                        <a:pt x="201227" y="223240"/>
                        <a:pt x="198578" y="225784"/>
                        <a:pt x="195309" y="227185"/>
                      </a:cubicBezTo>
                      <a:cubicBezTo>
                        <a:pt x="175333" y="235747"/>
                        <a:pt x="126450" y="227429"/>
                        <a:pt x="121328" y="227185"/>
                      </a:cubicBezTo>
                      <a:cubicBezTo>
                        <a:pt x="116396" y="225212"/>
                        <a:pt x="111506" y="223132"/>
                        <a:pt x="106532" y="221267"/>
                      </a:cubicBezTo>
                      <a:cubicBezTo>
                        <a:pt x="103611" y="220172"/>
                        <a:pt x="100381" y="219823"/>
                        <a:pt x="97654" y="218308"/>
                      </a:cubicBezTo>
                      <a:cubicBezTo>
                        <a:pt x="91436" y="214854"/>
                        <a:pt x="86261" y="209652"/>
                        <a:pt x="79899" y="206471"/>
                      </a:cubicBezTo>
                      <a:cubicBezTo>
                        <a:pt x="70610" y="201827"/>
                        <a:pt x="46839" y="191165"/>
                        <a:pt x="38470" y="182797"/>
                      </a:cubicBezTo>
                      <a:lnTo>
                        <a:pt x="32551" y="176879"/>
                      </a:lnTo>
                      <a:cubicBezTo>
                        <a:pt x="31565" y="173920"/>
                        <a:pt x="31197" y="170676"/>
                        <a:pt x="29592" y="168001"/>
                      </a:cubicBezTo>
                      <a:cubicBezTo>
                        <a:pt x="28157" y="165609"/>
                        <a:pt x="25417" y="164261"/>
                        <a:pt x="23674" y="162082"/>
                      </a:cubicBezTo>
                      <a:cubicBezTo>
                        <a:pt x="7196" y="141485"/>
                        <a:pt x="29963" y="165414"/>
                        <a:pt x="8878" y="144327"/>
                      </a:cubicBezTo>
                      <a:lnTo>
                        <a:pt x="2959" y="126572"/>
                      </a:lnTo>
                      <a:lnTo>
                        <a:pt x="0" y="117694"/>
                      </a:lnTo>
                      <a:cubicBezTo>
                        <a:pt x="986" y="109803"/>
                        <a:pt x="5" y="101404"/>
                        <a:pt x="2959" y="94020"/>
                      </a:cubicBezTo>
                      <a:cubicBezTo>
                        <a:pt x="4280" y="90718"/>
                        <a:pt x="8749" y="89867"/>
                        <a:pt x="11837" y="88102"/>
                      </a:cubicBezTo>
                      <a:cubicBezTo>
                        <a:pt x="15667" y="85913"/>
                        <a:pt x="19844" y="84372"/>
                        <a:pt x="23674" y="82183"/>
                      </a:cubicBezTo>
                      <a:cubicBezTo>
                        <a:pt x="26762" y="80419"/>
                        <a:pt x="29370" y="77855"/>
                        <a:pt x="32551" y="76265"/>
                      </a:cubicBezTo>
                      <a:cubicBezTo>
                        <a:pt x="36793" y="74144"/>
                        <a:pt x="49478" y="71293"/>
                        <a:pt x="53266" y="70346"/>
                      </a:cubicBezTo>
                      <a:cubicBezTo>
                        <a:pt x="59184" y="66401"/>
                        <a:pt x="65991" y="63540"/>
                        <a:pt x="71021" y="58510"/>
                      </a:cubicBezTo>
                      <a:cubicBezTo>
                        <a:pt x="72994" y="56537"/>
                        <a:pt x="74708" y="54265"/>
                        <a:pt x="76940" y="52591"/>
                      </a:cubicBezTo>
                      <a:cubicBezTo>
                        <a:pt x="82630" y="48323"/>
                        <a:pt x="88777" y="44700"/>
                        <a:pt x="94695" y="40754"/>
                      </a:cubicBezTo>
                      <a:cubicBezTo>
                        <a:pt x="97654" y="38781"/>
                        <a:pt x="101058" y="37351"/>
                        <a:pt x="103573" y="34836"/>
                      </a:cubicBezTo>
                      <a:cubicBezTo>
                        <a:pt x="117529" y="20878"/>
                        <a:pt x="106338" y="29423"/>
                        <a:pt x="121328" y="22999"/>
                      </a:cubicBezTo>
                      <a:cubicBezTo>
                        <a:pt x="125383" y="21261"/>
                        <a:pt x="129335" y="19269"/>
                        <a:pt x="133165" y="17080"/>
                      </a:cubicBezTo>
                      <a:cubicBezTo>
                        <a:pt x="136253" y="15315"/>
                        <a:pt x="138612" y="12098"/>
                        <a:pt x="142043" y="11162"/>
                      </a:cubicBezTo>
                      <a:cubicBezTo>
                        <a:pt x="149715" y="9070"/>
                        <a:pt x="157825" y="9189"/>
                        <a:pt x="165716" y="8203"/>
                      </a:cubicBezTo>
                      <a:cubicBezTo>
                        <a:pt x="168675" y="7217"/>
                        <a:pt x="171595" y="6101"/>
                        <a:pt x="174594" y="5244"/>
                      </a:cubicBezTo>
                      <a:cubicBezTo>
                        <a:pt x="212288" y="-5527"/>
                        <a:pt x="219479" y="3317"/>
                        <a:pt x="281126" y="5244"/>
                      </a:cubicBezTo>
                      <a:cubicBezTo>
                        <a:pt x="289017" y="7217"/>
                        <a:pt x="297083" y="8590"/>
                        <a:pt x="304800" y="11162"/>
                      </a:cubicBezTo>
                      <a:cubicBezTo>
                        <a:pt x="310718" y="13135"/>
                        <a:pt x="316348" y="16459"/>
                        <a:pt x="322555" y="17080"/>
                      </a:cubicBezTo>
                      <a:cubicBezTo>
                        <a:pt x="365923" y="21418"/>
                        <a:pt x="342259" y="19334"/>
                        <a:pt x="393577" y="22999"/>
                      </a:cubicBezTo>
                      <a:lnTo>
                        <a:pt x="405413" y="40754"/>
                      </a:lnTo>
                      <a:lnTo>
                        <a:pt x="411332" y="49632"/>
                      </a:lnTo>
                      <a:cubicBezTo>
                        <a:pt x="410346" y="67387"/>
                        <a:pt x="409850" y="85177"/>
                        <a:pt x="408373" y="102898"/>
                      </a:cubicBezTo>
                      <a:cubicBezTo>
                        <a:pt x="407875" y="108877"/>
                        <a:pt x="406590" y="114770"/>
                        <a:pt x="405413" y="120653"/>
                      </a:cubicBezTo>
                      <a:cubicBezTo>
                        <a:pt x="403387" y="130783"/>
                        <a:pt x="404226" y="132642"/>
                        <a:pt x="396536" y="138409"/>
                      </a:cubicBezTo>
                      <a:cubicBezTo>
                        <a:pt x="390845" y="142677"/>
                        <a:pt x="383810" y="145216"/>
                        <a:pt x="378780" y="150246"/>
                      </a:cubicBezTo>
                      <a:cubicBezTo>
                        <a:pt x="375821" y="153205"/>
                        <a:pt x="373561" y="157091"/>
                        <a:pt x="369903" y="159123"/>
                      </a:cubicBezTo>
                      <a:cubicBezTo>
                        <a:pt x="341285" y="175022"/>
                        <a:pt x="362505" y="163562"/>
                        <a:pt x="358066" y="165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16" name="Freeform 155"/>
              <p:cNvSpPr>
                <a:spLocks noChangeAspect="1"/>
              </p:cNvSpPr>
              <p:nvPr/>
            </p:nvSpPr>
            <p:spPr>
              <a:xfrm rot="21245836">
                <a:off x="6242781" y="1969472"/>
                <a:ext cx="374425" cy="923621"/>
              </a:xfrm>
              <a:custGeom>
                <a:avLst/>
                <a:gdLst>
                  <a:gd name="connsiteX0" fmla="*/ 243080 w 319960"/>
                  <a:gd name="connsiteY0" fmla="*/ 102 h 724002"/>
                  <a:gd name="connsiteX1" fmla="*/ 262130 w 319960"/>
                  <a:gd name="connsiteY1" fmla="*/ 23914 h 724002"/>
                  <a:gd name="connsiteX2" fmla="*/ 271655 w 319960"/>
                  <a:gd name="connsiteY2" fmla="*/ 38202 h 724002"/>
                  <a:gd name="connsiteX3" fmla="*/ 285943 w 319960"/>
                  <a:gd name="connsiteY3" fmla="*/ 42964 h 724002"/>
                  <a:gd name="connsiteX4" fmla="*/ 300230 w 319960"/>
                  <a:gd name="connsiteY4" fmla="*/ 85827 h 724002"/>
                  <a:gd name="connsiteX5" fmla="*/ 309755 w 319960"/>
                  <a:gd name="connsiteY5" fmla="*/ 123927 h 724002"/>
                  <a:gd name="connsiteX6" fmla="*/ 314518 w 319960"/>
                  <a:gd name="connsiteY6" fmla="*/ 138214 h 724002"/>
                  <a:gd name="connsiteX7" fmla="*/ 314518 w 319960"/>
                  <a:gd name="connsiteY7" fmla="*/ 347764 h 724002"/>
                  <a:gd name="connsiteX8" fmla="*/ 304993 w 319960"/>
                  <a:gd name="connsiteY8" fmla="*/ 376339 h 724002"/>
                  <a:gd name="connsiteX9" fmla="*/ 295468 w 319960"/>
                  <a:gd name="connsiteY9" fmla="*/ 404914 h 724002"/>
                  <a:gd name="connsiteX10" fmla="*/ 290705 w 319960"/>
                  <a:gd name="connsiteY10" fmla="*/ 428727 h 724002"/>
                  <a:gd name="connsiteX11" fmla="*/ 271655 w 319960"/>
                  <a:gd name="connsiteY11" fmla="*/ 471589 h 724002"/>
                  <a:gd name="connsiteX12" fmla="*/ 257368 w 319960"/>
                  <a:gd name="connsiteY12" fmla="*/ 500164 h 724002"/>
                  <a:gd name="connsiteX13" fmla="*/ 243080 w 319960"/>
                  <a:gd name="connsiteY13" fmla="*/ 509689 h 724002"/>
                  <a:gd name="connsiteX14" fmla="*/ 209743 w 319960"/>
                  <a:gd name="connsiteY14" fmla="*/ 552552 h 724002"/>
                  <a:gd name="connsiteX15" fmla="*/ 181168 w 319960"/>
                  <a:gd name="connsiteY15" fmla="*/ 571602 h 724002"/>
                  <a:gd name="connsiteX16" fmla="*/ 162118 w 319960"/>
                  <a:gd name="connsiteY16" fmla="*/ 590652 h 724002"/>
                  <a:gd name="connsiteX17" fmla="*/ 152593 w 319960"/>
                  <a:gd name="connsiteY17" fmla="*/ 604939 h 724002"/>
                  <a:gd name="connsiteX18" fmla="*/ 138305 w 319960"/>
                  <a:gd name="connsiteY18" fmla="*/ 619227 h 724002"/>
                  <a:gd name="connsiteX19" fmla="*/ 114493 w 319960"/>
                  <a:gd name="connsiteY19" fmla="*/ 643039 h 724002"/>
                  <a:gd name="connsiteX20" fmla="*/ 104968 w 319960"/>
                  <a:gd name="connsiteY20" fmla="*/ 657327 h 724002"/>
                  <a:gd name="connsiteX21" fmla="*/ 76393 w 319960"/>
                  <a:gd name="connsiteY21" fmla="*/ 676377 h 724002"/>
                  <a:gd name="connsiteX22" fmla="*/ 66868 w 319960"/>
                  <a:gd name="connsiteY22" fmla="*/ 690664 h 724002"/>
                  <a:gd name="connsiteX23" fmla="*/ 38293 w 319960"/>
                  <a:gd name="connsiteY23" fmla="*/ 709714 h 724002"/>
                  <a:gd name="connsiteX24" fmla="*/ 9718 w 319960"/>
                  <a:gd name="connsiteY24" fmla="*/ 724002 h 724002"/>
                  <a:gd name="connsiteX25" fmla="*/ 193 w 319960"/>
                  <a:gd name="connsiteY25" fmla="*/ 709714 h 724002"/>
                  <a:gd name="connsiteX26" fmla="*/ 24005 w 319960"/>
                  <a:gd name="connsiteY26" fmla="*/ 647802 h 724002"/>
                  <a:gd name="connsiteX27" fmla="*/ 43055 w 319960"/>
                  <a:gd name="connsiteY27" fmla="*/ 638277 h 724002"/>
                  <a:gd name="connsiteX28" fmla="*/ 76393 w 319960"/>
                  <a:gd name="connsiteY28" fmla="*/ 604939 h 724002"/>
                  <a:gd name="connsiteX29" fmla="*/ 100205 w 319960"/>
                  <a:gd name="connsiteY29" fmla="*/ 576364 h 724002"/>
                  <a:gd name="connsiteX30" fmla="*/ 128780 w 319960"/>
                  <a:gd name="connsiteY30" fmla="*/ 552552 h 724002"/>
                  <a:gd name="connsiteX31" fmla="*/ 143068 w 319960"/>
                  <a:gd name="connsiteY31" fmla="*/ 523977 h 724002"/>
                  <a:gd name="connsiteX32" fmla="*/ 152593 w 319960"/>
                  <a:gd name="connsiteY32" fmla="*/ 509689 h 724002"/>
                  <a:gd name="connsiteX33" fmla="*/ 157355 w 319960"/>
                  <a:gd name="connsiteY33" fmla="*/ 485877 h 724002"/>
                  <a:gd name="connsiteX34" fmla="*/ 166880 w 319960"/>
                  <a:gd name="connsiteY34" fmla="*/ 443014 h 724002"/>
                  <a:gd name="connsiteX35" fmla="*/ 185930 w 319960"/>
                  <a:gd name="connsiteY35" fmla="*/ 414439 h 724002"/>
                  <a:gd name="connsiteX36" fmla="*/ 195455 w 319960"/>
                  <a:gd name="connsiteY36" fmla="*/ 400152 h 724002"/>
                  <a:gd name="connsiteX37" fmla="*/ 204980 w 319960"/>
                  <a:gd name="connsiteY37" fmla="*/ 371577 h 724002"/>
                  <a:gd name="connsiteX38" fmla="*/ 247843 w 319960"/>
                  <a:gd name="connsiteY38" fmla="*/ 362052 h 724002"/>
                  <a:gd name="connsiteX39" fmla="*/ 238318 w 319960"/>
                  <a:gd name="connsiteY39" fmla="*/ 309664 h 724002"/>
                  <a:gd name="connsiteX40" fmla="*/ 228793 w 319960"/>
                  <a:gd name="connsiteY40" fmla="*/ 295377 h 724002"/>
                  <a:gd name="connsiteX41" fmla="*/ 233555 w 319960"/>
                  <a:gd name="connsiteY41" fmla="*/ 262039 h 724002"/>
                  <a:gd name="connsiteX42" fmla="*/ 243080 w 319960"/>
                  <a:gd name="connsiteY42" fmla="*/ 247752 h 724002"/>
                  <a:gd name="connsiteX43" fmla="*/ 252605 w 319960"/>
                  <a:gd name="connsiteY43" fmla="*/ 133452 h 724002"/>
                  <a:gd name="connsiteX44" fmla="*/ 257368 w 319960"/>
                  <a:gd name="connsiteY44" fmla="*/ 119164 h 724002"/>
                  <a:gd name="connsiteX45" fmla="*/ 252605 w 319960"/>
                  <a:gd name="connsiteY45" fmla="*/ 57252 h 724002"/>
                  <a:gd name="connsiteX46" fmla="*/ 238318 w 319960"/>
                  <a:gd name="connsiteY46" fmla="*/ 47727 h 724002"/>
                  <a:gd name="connsiteX47" fmla="*/ 233555 w 319960"/>
                  <a:gd name="connsiteY47" fmla="*/ 33439 h 724002"/>
                  <a:gd name="connsiteX48" fmla="*/ 243080 w 319960"/>
                  <a:gd name="connsiteY48" fmla="*/ 102 h 7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19960" h="724002">
                    <a:moveTo>
                      <a:pt x="243080" y="102"/>
                    </a:moveTo>
                    <a:cubicBezTo>
                      <a:pt x="247842" y="-1485"/>
                      <a:pt x="256031" y="15782"/>
                      <a:pt x="262130" y="23914"/>
                    </a:cubicBezTo>
                    <a:cubicBezTo>
                      <a:pt x="265564" y="28493"/>
                      <a:pt x="267185" y="34626"/>
                      <a:pt x="271655" y="38202"/>
                    </a:cubicBezTo>
                    <a:cubicBezTo>
                      <a:pt x="275575" y="41338"/>
                      <a:pt x="281180" y="41377"/>
                      <a:pt x="285943" y="42964"/>
                    </a:cubicBezTo>
                    <a:lnTo>
                      <a:pt x="300230" y="85827"/>
                    </a:lnTo>
                    <a:cubicBezTo>
                      <a:pt x="304369" y="98246"/>
                      <a:pt x="306580" y="111227"/>
                      <a:pt x="309755" y="123927"/>
                    </a:cubicBezTo>
                    <a:cubicBezTo>
                      <a:pt x="310973" y="128797"/>
                      <a:pt x="312930" y="133452"/>
                      <a:pt x="314518" y="138214"/>
                    </a:cubicBezTo>
                    <a:cubicBezTo>
                      <a:pt x="319723" y="226706"/>
                      <a:pt x="323574" y="248150"/>
                      <a:pt x="314518" y="347764"/>
                    </a:cubicBezTo>
                    <a:cubicBezTo>
                      <a:pt x="313609" y="357763"/>
                      <a:pt x="308168" y="366814"/>
                      <a:pt x="304993" y="376339"/>
                    </a:cubicBezTo>
                    <a:lnTo>
                      <a:pt x="295468" y="404914"/>
                    </a:lnTo>
                    <a:cubicBezTo>
                      <a:pt x="292908" y="412594"/>
                      <a:pt x="292835" y="420917"/>
                      <a:pt x="290705" y="428727"/>
                    </a:cubicBezTo>
                    <a:cubicBezTo>
                      <a:pt x="282857" y="457501"/>
                      <a:pt x="284761" y="451930"/>
                      <a:pt x="271655" y="471589"/>
                    </a:cubicBezTo>
                    <a:cubicBezTo>
                      <a:pt x="267782" y="483210"/>
                      <a:pt x="266601" y="490931"/>
                      <a:pt x="257368" y="500164"/>
                    </a:cubicBezTo>
                    <a:cubicBezTo>
                      <a:pt x="253320" y="504211"/>
                      <a:pt x="247843" y="506514"/>
                      <a:pt x="243080" y="509689"/>
                    </a:cubicBezTo>
                    <a:cubicBezTo>
                      <a:pt x="234059" y="536756"/>
                      <a:pt x="241868" y="520427"/>
                      <a:pt x="209743" y="552552"/>
                    </a:cubicBezTo>
                    <a:cubicBezTo>
                      <a:pt x="201648" y="560647"/>
                      <a:pt x="181168" y="571602"/>
                      <a:pt x="181168" y="571602"/>
                    </a:cubicBezTo>
                    <a:cubicBezTo>
                      <a:pt x="170776" y="602774"/>
                      <a:pt x="185209" y="572179"/>
                      <a:pt x="162118" y="590652"/>
                    </a:cubicBezTo>
                    <a:cubicBezTo>
                      <a:pt x="157649" y="594228"/>
                      <a:pt x="156257" y="600542"/>
                      <a:pt x="152593" y="604939"/>
                    </a:cubicBezTo>
                    <a:cubicBezTo>
                      <a:pt x="148281" y="610113"/>
                      <a:pt x="142617" y="614053"/>
                      <a:pt x="138305" y="619227"/>
                    </a:cubicBezTo>
                    <a:cubicBezTo>
                      <a:pt x="118461" y="643039"/>
                      <a:pt x="140686" y="625576"/>
                      <a:pt x="114493" y="643039"/>
                    </a:cubicBezTo>
                    <a:cubicBezTo>
                      <a:pt x="111318" y="647802"/>
                      <a:pt x="109276" y="653558"/>
                      <a:pt x="104968" y="657327"/>
                    </a:cubicBezTo>
                    <a:cubicBezTo>
                      <a:pt x="96353" y="664865"/>
                      <a:pt x="76393" y="676377"/>
                      <a:pt x="76393" y="676377"/>
                    </a:cubicBezTo>
                    <a:cubicBezTo>
                      <a:pt x="73218" y="681139"/>
                      <a:pt x="71176" y="686895"/>
                      <a:pt x="66868" y="690664"/>
                    </a:cubicBezTo>
                    <a:cubicBezTo>
                      <a:pt x="58253" y="698202"/>
                      <a:pt x="47818" y="703364"/>
                      <a:pt x="38293" y="709714"/>
                    </a:cubicBezTo>
                    <a:cubicBezTo>
                      <a:pt x="19829" y="722023"/>
                      <a:pt x="29434" y="717429"/>
                      <a:pt x="9718" y="724002"/>
                    </a:cubicBezTo>
                    <a:cubicBezTo>
                      <a:pt x="6543" y="719239"/>
                      <a:pt x="763" y="715410"/>
                      <a:pt x="193" y="709714"/>
                    </a:cubicBezTo>
                    <a:cubicBezTo>
                      <a:pt x="-1397" y="693815"/>
                      <a:pt x="6857" y="656376"/>
                      <a:pt x="24005" y="647802"/>
                    </a:cubicBezTo>
                    <a:lnTo>
                      <a:pt x="43055" y="638277"/>
                    </a:lnTo>
                    <a:cubicBezTo>
                      <a:pt x="64890" y="605525"/>
                      <a:pt x="51245" y="613322"/>
                      <a:pt x="76393" y="604939"/>
                    </a:cubicBezTo>
                    <a:cubicBezTo>
                      <a:pt x="85757" y="590893"/>
                      <a:pt x="86456" y="587821"/>
                      <a:pt x="100205" y="576364"/>
                    </a:cubicBezTo>
                    <a:cubicBezTo>
                      <a:pt x="120640" y="559334"/>
                      <a:pt x="109806" y="575321"/>
                      <a:pt x="128780" y="552552"/>
                    </a:cubicBezTo>
                    <a:cubicBezTo>
                      <a:pt x="145839" y="532081"/>
                      <a:pt x="132329" y="545454"/>
                      <a:pt x="143068" y="523977"/>
                    </a:cubicBezTo>
                    <a:cubicBezTo>
                      <a:pt x="145628" y="518857"/>
                      <a:pt x="149418" y="514452"/>
                      <a:pt x="152593" y="509689"/>
                    </a:cubicBezTo>
                    <a:cubicBezTo>
                      <a:pt x="154180" y="501752"/>
                      <a:pt x="155907" y="493841"/>
                      <a:pt x="157355" y="485877"/>
                    </a:cubicBezTo>
                    <a:cubicBezTo>
                      <a:pt x="158821" y="477816"/>
                      <a:pt x="161208" y="453224"/>
                      <a:pt x="166880" y="443014"/>
                    </a:cubicBezTo>
                    <a:cubicBezTo>
                      <a:pt x="172439" y="433007"/>
                      <a:pt x="179580" y="423964"/>
                      <a:pt x="185930" y="414439"/>
                    </a:cubicBezTo>
                    <a:cubicBezTo>
                      <a:pt x="189105" y="409677"/>
                      <a:pt x="193645" y="405582"/>
                      <a:pt x="195455" y="400152"/>
                    </a:cubicBezTo>
                    <a:cubicBezTo>
                      <a:pt x="198630" y="390627"/>
                      <a:pt x="195076" y="373228"/>
                      <a:pt x="204980" y="371577"/>
                    </a:cubicBezTo>
                    <a:cubicBezTo>
                      <a:pt x="238507" y="365989"/>
                      <a:pt x="224394" y="369867"/>
                      <a:pt x="247843" y="362052"/>
                    </a:cubicBezTo>
                    <a:cubicBezTo>
                      <a:pt x="246202" y="348926"/>
                      <a:pt x="245658" y="324344"/>
                      <a:pt x="238318" y="309664"/>
                    </a:cubicBezTo>
                    <a:cubicBezTo>
                      <a:pt x="235758" y="304545"/>
                      <a:pt x="231968" y="300139"/>
                      <a:pt x="228793" y="295377"/>
                    </a:cubicBezTo>
                    <a:cubicBezTo>
                      <a:pt x="230380" y="284264"/>
                      <a:pt x="230329" y="272791"/>
                      <a:pt x="233555" y="262039"/>
                    </a:cubicBezTo>
                    <a:cubicBezTo>
                      <a:pt x="235200" y="256557"/>
                      <a:pt x="241881" y="253349"/>
                      <a:pt x="243080" y="247752"/>
                    </a:cubicBezTo>
                    <a:cubicBezTo>
                      <a:pt x="244871" y="239396"/>
                      <a:pt x="252219" y="136538"/>
                      <a:pt x="252605" y="133452"/>
                    </a:cubicBezTo>
                    <a:cubicBezTo>
                      <a:pt x="253228" y="128470"/>
                      <a:pt x="255780" y="123927"/>
                      <a:pt x="257368" y="119164"/>
                    </a:cubicBezTo>
                    <a:cubicBezTo>
                      <a:pt x="255780" y="98527"/>
                      <a:pt x="257938" y="77251"/>
                      <a:pt x="252605" y="57252"/>
                    </a:cubicBezTo>
                    <a:cubicBezTo>
                      <a:pt x="251130" y="51722"/>
                      <a:pt x="241894" y="52196"/>
                      <a:pt x="238318" y="47727"/>
                    </a:cubicBezTo>
                    <a:cubicBezTo>
                      <a:pt x="235182" y="43807"/>
                      <a:pt x="235143" y="38202"/>
                      <a:pt x="233555" y="33439"/>
                    </a:cubicBezTo>
                    <a:cubicBezTo>
                      <a:pt x="239441" y="15785"/>
                      <a:pt x="238318" y="1689"/>
                      <a:pt x="243080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3779912" y="2384616"/>
              <a:ext cx="3498789" cy="3924704"/>
              <a:chOff x="5073968" y="2570776"/>
              <a:chExt cx="3398026" cy="3812760"/>
            </a:xfrm>
            <a:solidFill>
              <a:srgbClr val="77933C">
                <a:alpha val="50196"/>
              </a:srgbClr>
            </a:solidFill>
          </p:grpSpPr>
          <p:grpSp>
            <p:nvGrpSpPr>
              <p:cNvPr id="7" name="Group 151"/>
              <p:cNvGrpSpPr>
                <a:grpSpLocks noChangeAspect="1"/>
              </p:cNvGrpSpPr>
              <p:nvPr/>
            </p:nvGrpSpPr>
            <p:grpSpPr>
              <a:xfrm>
                <a:off x="5073968" y="2626242"/>
                <a:ext cx="3398026" cy="3757294"/>
                <a:chOff x="4002088" y="2532064"/>
                <a:chExt cx="3198817" cy="3537026"/>
              </a:xfrm>
              <a:grpFill/>
            </p:grpSpPr>
            <p:grpSp>
              <p:nvGrpSpPr>
                <p:cNvPr id="8" name="Group 152"/>
                <p:cNvGrpSpPr/>
                <p:nvPr/>
              </p:nvGrpSpPr>
              <p:grpSpPr>
                <a:xfrm>
                  <a:off x="4957486" y="2532064"/>
                  <a:ext cx="2243419" cy="3537026"/>
                  <a:chOff x="4957486" y="2532064"/>
                  <a:chExt cx="2243419" cy="3537026"/>
                </a:xfrm>
                <a:grpFill/>
              </p:grpSpPr>
              <p:grpSp>
                <p:nvGrpSpPr>
                  <p:cNvPr id="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4957486" y="2532064"/>
                    <a:ext cx="2243419" cy="3537026"/>
                    <a:chOff x="4958044" y="2531641"/>
                    <a:chExt cx="2243146" cy="3538118"/>
                  </a:xfrm>
                  <a:grpFill/>
                </p:grpSpPr>
                <p:sp>
                  <p:nvSpPr>
                    <p:cNvPr id="304" name="Oval 85"/>
                    <p:cNvSpPr/>
                    <p:nvPr/>
                  </p:nvSpPr>
                  <p:spPr>
                    <a:xfrm>
                      <a:off x="5336105" y="4910450"/>
                      <a:ext cx="96825" cy="169914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7748" h="170249">
                          <a:moveTo>
                            <a:pt x="149" y="112487"/>
                          </a:moveTo>
                          <a:cubicBezTo>
                            <a:pt x="2140" y="101261"/>
                            <a:pt x="37462" y="118941"/>
                            <a:pt x="42536" y="100232"/>
                          </a:cubicBezTo>
                          <a:cubicBezTo>
                            <a:pt x="47610" y="81523"/>
                            <a:pt x="521" y="5072"/>
                            <a:pt x="30592" y="235"/>
                          </a:cubicBezTo>
                          <a:cubicBezTo>
                            <a:pt x="60663" y="-4602"/>
                            <a:pt x="82857" y="66717"/>
                            <a:pt x="89610" y="90262"/>
                          </a:cubicBezTo>
                          <a:cubicBezTo>
                            <a:pt x="96363" y="113807"/>
                            <a:pt x="106347" y="169895"/>
                            <a:pt x="83811" y="154208"/>
                          </a:cubicBezTo>
                          <a:cubicBezTo>
                            <a:pt x="73975" y="167096"/>
                            <a:pt x="44536" y="174542"/>
                            <a:pt x="30592" y="167589"/>
                          </a:cubicBezTo>
                          <a:cubicBezTo>
                            <a:pt x="16648" y="160636"/>
                            <a:pt x="-1842" y="123713"/>
                            <a:pt x="149" y="1124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5" name="Oval 86"/>
                    <p:cNvSpPr/>
                    <p:nvPr/>
                  </p:nvSpPr>
                  <p:spPr>
                    <a:xfrm>
                      <a:off x="4958044" y="5947484"/>
                      <a:ext cx="73016" cy="122275"/>
                    </a:xfrm>
                    <a:custGeom>
                      <a:avLst/>
                      <a:gdLst>
                        <a:gd name="connsiteX0" fmla="*/ 0 w 117307"/>
                        <a:gd name="connsiteY0" fmla="*/ 69154 h 138308"/>
                        <a:gd name="connsiteX1" fmla="*/ 58654 w 117307"/>
                        <a:gd name="connsiteY1" fmla="*/ 0 h 138308"/>
                        <a:gd name="connsiteX2" fmla="*/ 117308 w 117307"/>
                        <a:gd name="connsiteY2" fmla="*/ 69154 h 138308"/>
                        <a:gd name="connsiteX3" fmla="*/ 58654 w 117307"/>
                        <a:gd name="connsiteY3" fmla="*/ 138308 h 138308"/>
                        <a:gd name="connsiteX4" fmla="*/ 0 w 117307"/>
                        <a:gd name="connsiteY4" fmla="*/ 69154 h 138308"/>
                        <a:gd name="connsiteX0" fmla="*/ 0 w 95083"/>
                        <a:gd name="connsiteY0" fmla="*/ 65986 h 138321"/>
                        <a:gd name="connsiteX1" fmla="*/ 36429 w 95083"/>
                        <a:gd name="connsiteY1" fmla="*/ 7 h 138321"/>
                        <a:gd name="connsiteX2" fmla="*/ 95083 w 95083"/>
                        <a:gd name="connsiteY2" fmla="*/ 69161 h 138321"/>
                        <a:gd name="connsiteX3" fmla="*/ 36429 w 95083"/>
                        <a:gd name="connsiteY3" fmla="*/ 138315 h 138321"/>
                        <a:gd name="connsiteX4" fmla="*/ 0 w 95083"/>
                        <a:gd name="connsiteY4" fmla="*/ 65986 h 138321"/>
                        <a:gd name="connsiteX0" fmla="*/ 0 w 99906"/>
                        <a:gd name="connsiteY0" fmla="*/ 68069 h 140402"/>
                        <a:gd name="connsiteX1" fmla="*/ 36429 w 99906"/>
                        <a:gd name="connsiteY1" fmla="*/ 2090 h 140402"/>
                        <a:gd name="connsiteX2" fmla="*/ 93093 w 99906"/>
                        <a:gd name="connsiteY2" fmla="*/ 21424 h 140402"/>
                        <a:gd name="connsiteX3" fmla="*/ 95083 w 99906"/>
                        <a:gd name="connsiteY3" fmla="*/ 71244 h 140402"/>
                        <a:gd name="connsiteX4" fmla="*/ 36429 w 99906"/>
                        <a:gd name="connsiteY4" fmla="*/ 140398 h 140402"/>
                        <a:gd name="connsiteX5" fmla="*/ 0 w 99906"/>
                        <a:gd name="connsiteY5" fmla="*/ 68069 h 140402"/>
                        <a:gd name="connsiteX0" fmla="*/ 0 w 99546"/>
                        <a:gd name="connsiteY0" fmla="*/ 68069 h 140577"/>
                        <a:gd name="connsiteX1" fmla="*/ 36429 w 99546"/>
                        <a:gd name="connsiteY1" fmla="*/ 2090 h 140577"/>
                        <a:gd name="connsiteX2" fmla="*/ 93093 w 99546"/>
                        <a:gd name="connsiteY2" fmla="*/ 21424 h 140577"/>
                        <a:gd name="connsiteX3" fmla="*/ 95083 w 99546"/>
                        <a:gd name="connsiteY3" fmla="*/ 71244 h 140577"/>
                        <a:gd name="connsiteX4" fmla="*/ 42292 w 99546"/>
                        <a:gd name="connsiteY4" fmla="*/ 88099 h 140577"/>
                        <a:gd name="connsiteX5" fmla="*/ 36429 w 99546"/>
                        <a:gd name="connsiteY5" fmla="*/ 140398 h 140577"/>
                        <a:gd name="connsiteX6" fmla="*/ 0 w 99546"/>
                        <a:gd name="connsiteY6" fmla="*/ 68069 h 140577"/>
                        <a:gd name="connsiteX0" fmla="*/ 0 w 99546"/>
                        <a:gd name="connsiteY0" fmla="*/ 68069 h 143371"/>
                        <a:gd name="connsiteX1" fmla="*/ 36429 w 99546"/>
                        <a:gd name="connsiteY1" fmla="*/ 2090 h 143371"/>
                        <a:gd name="connsiteX2" fmla="*/ 93093 w 99546"/>
                        <a:gd name="connsiteY2" fmla="*/ 21424 h 143371"/>
                        <a:gd name="connsiteX3" fmla="*/ 95083 w 99546"/>
                        <a:gd name="connsiteY3" fmla="*/ 71244 h 143371"/>
                        <a:gd name="connsiteX4" fmla="*/ 42292 w 99546"/>
                        <a:gd name="connsiteY4" fmla="*/ 88099 h 143371"/>
                        <a:gd name="connsiteX5" fmla="*/ 36429 w 99546"/>
                        <a:gd name="connsiteY5" fmla="*/ 140398 h 143371"/>
                        <a:gd name="connsiteX6" fmla="*/ 0 w 99546"/>
                        <a:gd name="connsiteY6" fmla="*/ 68069 h 143371"/>
                        <a:gd name="connsiteX0" fmla="*/ 0 w 94958"/>
                        <a:gd name="connsiteY0" fmla="*/ 68069 h 143371"/>
                        <a:gd name="connsiteX1" fmla="*/ 36429 w 94958"/>
                        <a:gd name="connsiteY1" fmla="*/ 2090 h 143371"/>
                        <a:gd name="connsiteX2" fmla="*/ 93093 w 94958"/>
                        <a:gd name="connsiteY2" fmla="*/ 21424 h 143371"/>
                        <a:gd name="connsiteX3" fmla="*/ 66508 w 94958"/>
                        <a:gd name="connsiteY3" fmla="*/ 58544 h 143371"/>
                        <a:gd name="connsiteX4" fmla="*/ 42292 w 94958"/>
                        <a:gd name="connsiteY4" fmla="*/ 88099 h 143371"/>
                        <a:gd name="connsiteX5" fmla="*/ 36429 w 94958"/>
                        <a:gd name="connsiteY5" fmla="*/ 140398 h 143371"/>
                        <a:gd name="connsiteX6" fmla="*/ 0 w 94958"/>
                        <a:gd name="connsiteY6" fmla="*/ 68069 h 143371"/>
                        <a:gd name="connsiteX0" fmla="*/ 0 w 72874"/>
                        <a:gd name="connsiteY0" fmla="*/ 66999 h 142301"/>
                        <a:gd name="connsiteX1" fmla="*/ 36429 w 72874"/>
                        <a:gd name="connsiteY1" fmla="*/ 1020 h 142301"/>
                        <a:gd name="connsiteX2" fmla="*/ 67693 w 72874"/>
                        <a:gd name="connsiteY2" fmla="*/ 29879 h 142301"/>
                        <a:gd name="connsiteX3" fmla="*/ 66508 w 72874"/>
                        <a:gd name="connsiteY3" fmla="*/ 57474 h 142301"/>
                        <a:gd name="connsiteX4" fmla="*/ 42292 w 72874"/>
                        <a:gd name="connsiteY4" fmla="*/ 87029 h 142301"/>
                        <a:gd name="connsiteX5" fmla="*/ 36429 w 72874"/>
                        <a:gd name="connsiteY5" fmla="*/ 139328 h 142301"/>
                        <a:gd name="connsiteX6" fmla="*/ 0 w 72874"/>
                        <a:gd name="connsiteY6" fmla="*/ 66999 h 142301"/>
                        <a:gd name="connsiteX0" fmla="*/ 0 w 72874"/>
                        <a:gd name="connsiteY0" fmla="*/ 47417 h 122061"/>
                        <a:gd name="connsiteX1" fmla="*/ 36429 w 72874"/>
                        <a:gd name="connsiteY1" fmla="*/ 3663 h 122061"/>
                        <a:gd name="connsiteX2" fmla="*/ 67693 w 72874"/>
                        <a:gd name="connsiteY2" fmla="*/ 10297 h 122061"/>
                        <a:gd name="connsiteX3" fmla="*/ 66508 w 72874"/>
                        <a:gd name="connsiteY3" fmla="*/ 37892 h 122061"/>
                        <a:gd name="connsiteX4" fmla="*/ 42292 w 72874"/>
                        <a:gd name="connsiteY4" fmla="*/ 67447 h 122061"/>
                        <a:gd name="connsiteX5" fmla="*/ 36429 w 72874"/>
                        <a:gd name="connsiteY5" fmla="*/ 119746 h 122061"/>
                        <a:gd name="connsiteX6" fmla="*/ 0 w 72874"/>
                        <a:gd name="connsiteY6" fmla="*/ 47417 h 122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2874" h="122061">
                          <a:moveTo>
                            <a:pt x="0" y="47417"/>
                          </a:moveTo>
                          <a:cubicBezTo>
                            <a:pt x="0" y="28070"/>
                            <a:pt x="25147" y="9850"/>
                            <a:pt x="36429" y="3663"/>
                          </a:cubicBezTo>
                          <a:cubicBezTo>
                            <a:pt x="47711" y="-2524"/>
                            <a:pt x="57917" y="-1229"/>
                            <a:pt x="67693" y="10297"/>
                          </a:cubicBezTo>
                          <a:cubicBezTo>
                            <a:pt x="77469" y="21823"/>
                            <a:pt x="71271" y="23075"/>
                            <a:pt x="66508" y="37892"/>
                          </a:cubicBezTo>
                          <a:cubicBezTo>
                            <a:pt x="61745" y="52709"/>
                            <a:pt x="52068" y="55921"/>
                            <a:pt x="42292" y="67447"/>
                          </a:cubicBezTo>
                          <a:cubicBezTo>
                            <a:pt x="32516" y="78973"/>
                            <a:pt x="53003" y="104034"/>
                            <a:pt x="36429" y="119746"/>
                          </a:cubicBezTo>
                          <a:cubicBezTo>
                            <a:pt x="19855" y="135458"/>
                            <a:pt x="0" y="66764"/>
                            <a:pt x="0" y="474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Oval 87"/>
                    <p:cNvSpPr/>
                    <p:nvPr/>
                  </p:nvSpPr>
                  <p:spPr>
                    <a:xfrm>
                      <a:off x="5167850" y="5186760"/>
                      <a:ext cx="153968" cy="166739"/>
                    </a:xfrm>
                    <a:custGeom>
                      <a:avLst/>
                      <a:gdLst>
                        <a:gd name="connsiteX0" fmla="*/ 0 w 117307"/>
                        <a:gd name="connsiteY0" fmla="*/ 57153 h 114305"/>
                        <a:gd name="connsiteX1" fmla="*/ 58654 w 117307"/>
                        <a:gd name="connsiteY1" fmla="*/ 0 h 114305"/>
                        <a:gd name="connsiteX2" fmla="*/ 117308 w 117307"/>
                        <a:gd name="connsiteY2" fmla="*/ 57153 h 114305"/>
                        <a:gd name="connsiteX3" fmla="*/ 58654 w 117307"/>
                        <a:gd name="connsiteY3" fmla="*/ 114306 h 114305"/>
                        <a:gd name="connsiteX4" fmla="*/ 0 w 117307"/>
                        <a:gd name="connsiteY4" fmla="*/ 57153 h 114305"/>
                        <a:gd name="connsiteX0" fmla="*/ 0 w 76033"/>
                        <a:gd name="connsiteY0" fmla="*/ 57219 h 114470"/>
                        <a:gd name="connsiteX1" fmla="*/ 58654 w 76033"/>
                        <a:gd name="connsiteY1" fmla="*/ 66 h 114470"/>
                        <a:gd name="connsiteX2" fmla="*/ 76033 w 76033"/>
                        <a:gd name="connsiteY2" fmla="*/ 66744 h 114470"/>
                        <a:gd name="connsiteX3" fmla="*/ 58654 w 76033"/>
                        <a:gd name="connsiteY3" fmla="*/ 114372 h 114470"/>
                        <a:gd name="connsiteX4" fmla="*/ 0 w 76033"/>
                        <a:gd name="connsiteY4" fmla="*/ 57219 h 114470"/>
                        <a:gd name="connsiteX0" fmla="*/ 0 w 98482"/>
                        <a:gd name="connsiteY0" fmla="*/ 57219 h 114470"/>
                        <a:gd name="connsiteX1" fmla="*/ 58654 w 98482"/>
                        <a:gd name="connsiteY1" fmla="*/ 66 h 114470"/>
                        <a:gd name="connsiteX2" fmla="*/ 76033 w 98482"/>
                        <a:gd name="connsiteY2" fmla="*/ 66744 h 114470"/>
                        <a:gd name="connsiteX3" fmla="*/ 58654 w 98482"/>
                        <a:gd name="connsiteY3" fmla="*/ 114372 h 114470"/>
                        <a:gd name="connsiteX4" fmla="*/ 0 w 98482"/>
                        <a:gd name="connsiteY4" fmla="*/ 57219 h 114470"/>
                        <a:gd name="connsiteX0" fmla="*/ 0 w 135106"/>
                        <a:gd name="connsiteY0" fmla="*/ 60698 h 117949"/>
                        <a:gd name="connsiteX1" fmla="*/ 58654 w 135106"/>
                        <a:gd name="connsiteY1" fmla="*/ 3545 h 117949"/>
                        <a:gd name="connsiteX2" fmla="*/ 135000 w 135106"/>
                        <a:gd name="connsiteY2" fmla="*/ 13074 h 117949"/>
                        <a:gd name="connsiteX3" fmla="*/ 76033 w 135106"/>
                        <a:gd name="connsiteY3" fmla="*/ 70223 h 117949"/>
                        <a:gd name="connsiteX4" fmla="*/ 58654 w 135106"/>
                        <a:gd name="connsiteY4" fmla="*/ 117851 h 117949"/>
                        <a:gd name="connsiteX5" fmla="*/ 0 w 135106"/>
                        <a:gd name="connsiteY5" fmla="*/ 60698 h 117949"/>
                        <a:gd name="connsiteX0" fmla="*/ 701 w 135807"/>
                        <a:gd name="connsiteY0" fmla="*/ 74703 h 131954"/>
                        <a:gd name="connsiteX1" fmla="*/ 103805 w 135807"/>
                        <a:gd name="connsiteY1" fmla="*/ 1675 h 131954"/>
                        <a:gd name="connsiteX2" fmla="*/ 135701 w 135807"/>
                        <a:gd name="connsiteY2" fmla="*/ 27079 h 131954"/>
                        <a:gd name="connsiteX3" fmla="*/ 76734 w 135807"/>
                        <a:gd name="connsiteY3" fmla="*/ 84228 h 131954"/>
                        <a:gd name="connsiteX4" fmla="*/ 59355 w 135807"/>
                        <a:gd name="connsiteY4" fmla="*/ 131856 h 131954"/>
                        <a:gd name="connsiteX5" fmla="*/ 701 w 135807"/>
                        <a:gd name="connsiteY5" fmla="*/ 74703 h 131954"/>
                        <a:gd name="connsiteX0" fmla="*/ 701 w 136129"/>
                        <a:gd name="connsiteY0" fmla="*/ 73063 h 130314"/>
                        <a:gd name="connsiteX1" fmla="*/ 103805 w 136129"/>
                        <a:gd name="connsiteY1" fmla="*/ 35 h 130314"/>
                        <a:gd name="connsiteX2" fmla="*/ 135701 w 136129"/>
                        <a:gd name="connsiteY2" fmla="*/ 25439 h 130314"/>
                        <a:gd name="connsiteX3" fmla="*/ 76734 w 136129"/>
                        <a:gd name="connsiteY3" fmla="*/ 82588 h 130314"/>
                        <a:gd name="connsiteX4" fmla="*/ 59355 w 136129"/>
                        <a:gd name="connsiteY4" fmla="*/ 130216 h 130314"/>
                        <a:gd name="connsiteX5" fmla="*/ 701 w 136129"/>
                        <a:gd name="connsiteY5" fmla="*/ 73063 h 130314"/>
                        <a:gd name="connsiteX0" fmla="*/ 5 w 135111"/>
                        <a:gd name="connsiteY0" fmla="*/ 87025 h 144276"/>
                        <a:gd name="connsiteX1" fmla="*/ 61981 w 135111"/>
                        <a:gd name="connsiteY1" fmla="*/ 4477 h 144276"/>
                        <a:gd name="connsiteX2" fmla="*/ 103109 w 135111"/>
                        <a:gd name="connsiteY2" fmla="*/ 13997 h 144276"/>
                        <a:gd name="connsiteX3" fmla="*/ 135005 w 135111"/>
                        <a:gd name="connsiteY3" fmla="*/ 39401 h 144276"/>
                        <a:gd name="connsiteX4" fmla="*/ 76038 w 135111"/>
                        <a:gd name="connsiteY4" fmla="*/ 96550 h 144276"/>
                        <a:gd name="connsiteX5" fmla="*/ 58659 w 135111"/>
                        <a:gd name="connsiteY5" fmla="*/ 144178 h 144276"/>
                        <a:gd name="connsiteX6" fmla="*/ 5 w 135111"/>
                        <a:gd name="connsiteY6" fmla="*/ 87025 h 144276"/>
                        <a:gd name="connsiteX0" fmla="*/ 5 w 135111"/>
                        <a:gd name="connsiteY0" fmla="*/ 89495 h 146746"/>
                        <a:gd name="connsiteX1" fmla="*/ 61981 w 135111"/>
                        <a:gd name="connsiteY1" fmla="*/ 6947 h 146746"/>
                        <a:gd name="connsiteX2" fmla="*/ 112634 w 135111"/>
                        <a:gd name="connsiteY2" fmla="*/ 6942 h 146746"/>
                        <a:gd name="connsiteX3" fmla="*/ 135005 w 135111"/>
                        <a:gd name="connsiteY3" fmla="*/ 41871 h 146746"/>
                        <a:gd name="connsiteX4" fmla="*/ 76038 w 135111"/>
                        <a:gd name="connsiteY4" fmla="*/ 99020 h 146746"/>
                        <a:gd name="connsiteX5" fmla="*/ 58659 w 135111"/>
                        <a:gd name="connsiteY5" fmla="*/ 146648 h 146746"/>
                        <a:gd name="connsiteX6" fmla="*/ 5 w 135111"/>
                        <a:gd name="connsiteY6" fmla="*/ 89495 h 146746"/>
                        <a:gd name="connsiteX0" fmla="*/ 3060 w 138166"/>
                        <a:gd name="connsiteY0" fmla="*/ 86530 h 143781"/>
                        <a:gd name="connsiteX1" fmla="*/ 14236 w 138166"/>
                        <a:gd name="connsiteY1" fmla="*/ 26207 h 143781"/>
                        <a:gd name="connsiteX2" fmla="*/ 65036 w 138166"/>
                        <a:gd name="connsiteY2" fmla="*/ 3982 h 143781"/>
                        <a:gd name="connsiteX3" fmla="*/ 115689 w 138166"/>
                        <a:gd name="connsiteY3" fmla="*/ 3977 h 143781"/>
                        <a:gd name="connsiteX4" fmla="*/ 138060 w 138166"/>
                        <a:gd name="connsiteY4" fmla="*/ 38906 h 143781"/>
                        <a:gd name="connsiteX5" fmla="*/ 79093 w 138166"/>
                        <a:gd name="connsiteY5" fmla="*/ 96055 h 143781"/>
                        <a:gd name="connsiteX6" fmla="*/ 61714 w 138166"/>
                        <a:gd name="connsiteY6" fmla="*/ 143683 h 143781"/>
                        <a:gd name="connsiteX7" fmla="*/ 3060 w 138166"/>
                        <a:gd name="connsiteY7" fmla="*/ 86530 h 143781"/>
                        <a:gd name="connsiteX0" fmla="*/ 3060 w 138166"/>
                        <a:gd name="connsiteY0" fmla="*/ 89656 h 146907"/>
                        <a:gd name="connsiteX1" fmla="*/ 14236 w 138166"/>
                        <a:gd name="connsiteY1" fmla="*/ 29333 h 146907"/>
                        <a:gd name="connsiteX2" fmla="*/ 26936 w 138166"/>
                        <a:gd name="connsiteY2" fmla="*/ 758 h 146907"/>
                        <a:gd name="connsiteX3" fmla="*/ 65036 w 138166"/>
                        <a:gd name="connsiteY3" fmla="*/ 7108 h 146907"/>
                        <a:gd name="connsiteX4" fmla="*/ 115689 w 138166"/>
                        <a:gd name="connsiteY4" fmla="*/ 7103 h 146907"/>
                        <a:gd name="connsiteX5" fmla="*/ 138060 w 138166"/>
                        <a:gd name="connsiteY5" fmla="*/ 42032 h 146907"/>
                        <a:gd name="connsiteX6" fmla="*/ 79093 w 138166"/>
                        <a:gd name="connsiteY6" fmla="*/ 99181 h 146907"/>
                        <a:gd name="connsiteX7" fmla="*/ 61714 w 138166"/>
                        <a:gd name="connsiteY7" fmla="*/ 146809 h 146907"/>
                        <a:gd name="connsiteX8" fmla="*/ 3060 w 138166"/>
                        <a:gd name="connsiteY8" fmla="*/ 89656 h 146907"/>
                        <a:gd name="connsiteX0" fmla="*/ 1540 w 152521"/>
                        <a:gd name="connsiteY0" fmla="*/ 99181 h 146809"/>
                        <a:gd name="connsiteX1" fmla="*/ 28591 w 152521"/>
                        <a:gd name="connsiteY1" fmla="*/ 29333 h 146809"/>
                        <a:gd name="connsiteX2" fmla="*/ 41291 w 152521"/>
                        <a:gd name="connsiteY2" fmla="*/ 758 h 146809"/>
                        <a:gd name="connsiteX3" fmla="*/ 79391 w 152521"/>
                        <a:gd name="connsiteY3" fmla="*/ 7108 h 146809"/>
                        <a:gd name="connsiteX4" fmla="*/ 130044 w 152521"/>
                        <a:gd name="connsiteY4" fmla="*/ 7103 h 146809"/>
                        <a:gd name="connsiteX5" fmla="*/ 152415 w 152521"/>
                        <a:gd name="connsiteY5" fmla="*/ 42032 h 146809"/>
                        <a:gd name="connsiteX6" fmla="*/ 93448 w 152521"/>
                        <a:gd name="connsiteY6" fmla="*/ 99181 h 146809"/>
                        <a:gd name="connsiteX7" fmla="*/ 76069 w 152521"/>
                        <a:gd name="connsiteY7" fmla="*/ 146809 h 146809"/>
                        <a:gd name="connsiteX8" fmla="*/ 1540 w 152521"/>
                        <a:gd name="connsiteY8" fmla="*/ 99181 h 146809"/>
                        <a:gd name="connsiteX0" fmla="*/ 2038 w 153019"/>
                        <a:gd name="connsiteY0" fmla="*/ 99181 h 165859"/>
                        <a:gd name="connsiteX1" fmla="*/ 29089 w 153019"/>
                        <a:gd name="connsiteY1" fmla="*/ 29333 h 165859"/>
                        <a:gd name="connsiteX2" fmla="*/ 41789 w 153019"/>
                        <a:gd name="connsiteY2" fmla="*/ 758 h 165859"/>
                        <a:gd name="connsiteX3" fmla="*/ 79889 w 153019"/>
                        <a:gd name="connsiteY3" fmla="*/ 7108 h 165859"/>
                        <a:gd name="connsiteX4" fmla="*/ 130542 w 153019"/>
                        <a:gd name="connsiteY4" fmla="*/ 7103 h 165859"/>
                        <a:gd name="connsiteX5" fmla="*/ 152913 w 153019"/>
                        <a:gd name="connsiteY5" fmla="*/ 42032 h 165859"/>
                        <a:gd name="connsiteX6" fmla="*/ 93946 w 153019"/>
                        <a:gd name="connsiteY6" fmla="*/ 99181 h 165859"/>
                        <a:gd name="connsiteX7" fmla="*/ 86092 w 153019"/>
                        <a:gd name="connsiteY7" fmla="*/ 165859 h 165859"/>
                        <a:gd name="connsiteX8" fmla="*/ 2038 w 153019"/>
                        <a:gd name="connsiteY8" fmla="*/ 99181 h 1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3019" h="165859">
                          <a:moveTo>
                            <a:pt x="2038" y="99181"/>
                          </a:moveTo>
                          <a:cubicBezTo>
                            <a:pt x="-7463" y="76427"/>
                            <a:pt x="18760" y="43091"/>
                            <a:pt x="29089" y="29333"/>
                          </a:cubicBezTo>
                          <a:cubicBezTo>
                            <a:pt x="36243" y="16633"/>
                            <a:pt x="33322" y="4462"/>
                            <a:pt x="41789" y="758"/>
                          </a:cubicBezTo>
                          <a:cubicBezTo>
                            <a:pt x="50256" y="-2946"/>
                            <a:pt x="68272" y="8167"/>
                            <a:pt x="79889" y="7108"/>
                          </a:cubicBezTo>
                          <a:cubicBezTo>
                            <a:pt x="91506" y="6049"/>
                            <a:pt x="118371" y="1282"/>
                            <a:pt x="130542" y="7103"/>
                          </a:cubicBezTo>
                          <a:cubicBezTo>
                            <a:pt x="142713" y="12924"/>
                            <a:pt x="150017" y="30919"/>
                            <a:pt x="152913" y="42032"/>
                          </a:cubicBezTo>
                          <a:cubicBezTo>
                            <a:pt x="155809" y="53145"/>
                            <a:pt x="98733" y="81718"/>
                            <a:pt x="93946" y="99181"/>
                          </a:cubicBezTo>
                          <a:cubicBezTo>
                            <a:pt x="93946" y="130746"/>
                            <a:pt x="101410" y="165859"/>
                            <a:pt x="86092" y="165859"/>
                          </a:cubicBezTo>
                          <a:cubicBezTo>
                            <a:pt x="70774" y="165859"/>
                            <a:pt x="11539" y="121935"/>
                            <a:pt x="2038" y="991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Oval 88"/>
                    <p:cNvSpPr/>
                    <p:nvPr/>
                  </p:nvSpPr>
                  <p:spPr>
                    <a:xfrm>
                      <a:off x="5510709" y="4942210"/>
                      <a:ext cx="188889" cy="160387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9305" h="159671">
                          <a:moveTo>
                            <a:pt x="1646" y="126728"/>
                          </a:moveTo>
                          <a:cubicBezTo>
                            <a:pt x="10825" y="111861"/>
                            <a:pt x="65158" y="91227"/>
                            <a:pt x="90340" y="70402"/>
                          </a:cubicBezTo>
                          <a:cubicBezTo>
                            <a:pt x="115522" y="49577"/>
                            <a:pt x="136335" y="8655"/>
                            <a:pt x="152739" y="1776"/>
                          </a:cubicBezTo>
                          <a:cubicBezTo>
                            <a:pt x="169143" y="-5103"/>
                            <a:pt x="193217" y="8831"/>
                            <a:pt x="188766" y="29127"/>
                          </a:cubicBezTo>
                          <a:cubicBezTo>
                            <a:pt x="184315" y="49423"/>
                            <a:pt x="139261" y="106620"/>
                            <a:pt x="126032" y="123553"/>
                          </a:cubicBezTo>
                          <a:cubicBezTo>
                            <a:pt x="112803" y="140486"/>
                            <a:pt x="81656" y="122072"/>
                            <a:pt x="68116" y="133901"/>
                          </a:cubicBezTo>
                          <a:cubicBezTo>
                            <a:pt x="54576" y="145730"/>
                            <a:pt x="46342" y="160800"/>
                            <a:pt x="35264" y="159605"/>
                          </a:cubicBezTo>
                          <a:cubicBezTo>
                            <a:pt x="24186" y="158410"/>
                            <a:pt x="-7533" y="141595"/>
                            <a:pt x="1646" y="1267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8" name="Oval 88"/>
                    <p:cNvSpPr/>
                    <p:nvPr/>
                  </p:nvSpPr>
                  <p:spPr>
                    <a:xfrm>
                      <a:off x="5775789" y="4880278"/>
                      <a:ext cx="273017" cy="95279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  <a:gd name="connsiteX0" fmla="*/ 1540 w 192374"/>
                        <a:gd name="connsiteY0" fmla="*/ 117203 h 159913"/>
                        <a:gd name="connsiteX1" fmla="*/ 93409 w 192374"/>
                        <a:gd name="connsiteY1" fmla="*/ 70402 h 159913"/>
                        <a:gd name="connsiteX2" fmla="*/ 155808 w 192374"/>
                        <a:gd name="connsiteY2" fmla="*/ 1776 h 159913"/>
                        <a:gd name="connsiteX3" fmla="*/ 191835 w 192374"/>
                        <a:gd name="connsiteY3" fmla="*/ 29127 h 159913"/>
                        <a:gd name="connsiteX4" fmla="*/ 129101 w 192374"/>
                        <a:gd name="connsiteY4" fmla="*/ 123553 h 159913"/>
                        <a:gd name="connsiteX5" fmla="*/ 71185 w 192374"/>
                        <a:gd name="connsiteY5" fmla="*/ 133901 h 159913"/>
                        <a:gd name="connsiteX6" fmla="*/ 38333 w 192374"/>
                        <a:gd name="connsiteY6" fmla="*/ 159605 h 159913"/>
                        <a:gd name="connsiteX7" fmla="*/ 1540 w 192374"/>
                        <a:gd name="connsiteY7" fmla="*/ 117203 h 159913"/>
                        <a:gd name="connsiteX0" fmla="*/ 1578 w 192412"/>
                        <a:gd name="connsiteY0" fmla="*/ 117203 h 160098"/>
                        <a:gd name="connsiteX1" fmla="*/ 93447 w 192412"/>
                        <a:gd name="connsiteY1" fmla="*/ 70402 h 160098"/>
                        <a:gd name="connsiteX2" fmla="*/ 155846 w 192412"/>
                        <a:gd name="connsiteY2" fmla="*/ 1776 h 160098"/>
                        <a:gd name="connsiteX3" fmla="*/ 191873 w 192412"/>
                        <a:gd name="connsiteY3" fmla="*/ 29127 h 160098"/>
                        <a:gd name="connsiteX4" fmla="*/ 129139 w 192412"/>
                        <a:gd name="connsiteY4" fmla="*/ 123553 h 160098"/>
                        <a:gd name="connsiteX5" fmla="*/ 77573 w 192412"/>
                        <a:gd name="connsiteY5" fmla="*/ 137076 h 160098"/>
                        <a:gd name="connsiteX6" fmla="*/ 38371 w 192412"/>
                        <a:gd name="connsiteY6" fmla="*/ 159605 h 160098"/>
                        <a:gd name="connsiteX7" fmla="*/ 1578 w 192412"/>
                        <a:gd name="connsiteY7" fmla="*/ 117203 h 160098"/>
                        <a:gd name="connsiteX0" fmla="*/ 1578 w 192412"/>
                        <a:gd name="connsiteY0" fmla="*/ 117203 h 172587"/>
                        <a:gd name="connsiteX1" fmla="*/ 93447 w 192412"/>
                        <a:gd name="connsiteY1" fmla="*/ 70402 h 172587"/>
                        <a:gd name="connsiteX2" fmla="*/ 155846 w 192412"/>
                        <a:gd name="connsiteY2" fmla="*/ 1776 h 172587"/>
                        <a:gd name="connsiteX3" fmla="*/ 191873 w 192412"/>
                        <a:gd name="connsiteY3" fmla="*/ 29127 h 172587"/>
                        <a:gd name="connsiteX4" fmla="*/ 129139 w 192412"/>
                        <a:gd name="connsiteY4" fmla="*/ 123553 h 172587"/>
                        <a:gd name="connsiteX5" fmla="*/ 77573 w 192412"/>
                        <a:gd name="connsiteY5" fmla="*/ 137076 h 172587"/>
                        <a:gd name="connsiteX6" fmla="*/ 38371 w 192412"/>
                        <a:gd name="connsiteY6" fmla="*/ 172305 h 172587"/>
                        <a:gd name="connsiteX7" fmla="*/ 1578 w 192412"/>
                        <a:gd name="connsiteY7" fmla="*/ 117203 h 172587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3553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037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45075 w 192473"/>
                        <a:gd name="connsiteY4" fmla="*/ 13942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74103"/>
                        <a:gd name="connsiteY0" fmla="*/ 115867 h 171548"/>
                        <a:gd name="connsiteX1" fmla="*/ 93508 w 174103"/>
                        <a:gd name="connsiteY1" fmla="*/ 69066 h 171548"/>
                        <a:gd name="connsiteX2" fmla="*/ 155907 w 174103"/>
                        <a:gd name="connsiteY2" fmla="*/ 440 h 171548"/>
                        <a:gd name="connsiteX3" fmla="*/ 172884 w 174103"/>
                        <a:gd name="connsiteY3" fmla="*/ 103991 h 171548"/>
                        <a:gd name="connsiteX4" fmla="*/ 145075 w 174103"/>
                        <a:gd name="connsiteY4" fmla="*/ 138092 h 171548"/>
                        <a:gd name="connsiteX5" fmla="*/ 87159 w 174103"/>
                        <a:gd name="connsiteY5" fmla="*/ 142090 h 171548"/>
                        <a:gd name="connsiteX6" fmla="*/ 38432 w 174103"/>
                        <a:gd name="connsiteY6" fmla="*/ 170969 h 171548"/>
                        <a:gd name="connsiteX7" fmla="*/ 1639 w 174103"/>
                        <a:gd name="connsiteY7" fmla="*/ 115867 h 171548"/>
                        <a:gd name="connsiteX0" fmla="*/ 1639 w 173324"/>
                        <a:gd name="connsiteY0" fmla="*/ 52930 h 108611"/>
                        <a:gd name="connsiteX1" fmla="*/ 93508 w 173324"/>
                        <a:gd name="connsiteY1" fmla="*/ 6129 h 108611"/>
                        <a:gd name="connsiteX2" fmla="*/ 133682 w 173324"/>
                        <a:gd name="connsiteY2" fmla="*/ 29578 h 108611"/>
                        <a:gd name="connsiteX3" fmla="*/ 172884 w 173324"/>
                        <a:gd name="connsiteY3" fmla="*/ 41054 h 108611"/>
                        <a:gd name="connsiteX4" fmla="*/ 145075 w 173324"/>
                        <a:gd name="connsiteY4" fmla="*/ 75155 h 108611"/>
                        <a:gd name="connsiteX5" fmla="*/ 87159 w 173324"/>
                        <a:gd name="connsiteY5" fmla="*/ 79153 h 108611"/>
                        <a:gd name="connsiteX6" fmla="*/ 38432 w 173324"/>
                        <a:gd name="connsiteY6" fmla="*/ 108032 h 108611"/>
                        <a:gd name="connsiteX7" fmla="*/ 1639 w 173324"/>
                        <a:gd name="connsiteY7" fmla="*/ 52930 h 108611"/>
                        <a:gd name="connsiteX0" fmla="*/ 1791 w 173470"/>
                        <a:gd name="connsiteY0" fmla="*/ 47258 h 102939"/>
                        <a:gd name="connsiteX1" fmla="*/ 96835 w 173470"/>
                        <a:gd name="connsiteY1" fmla="*/ 6807 h 102939"/>
                        <a:gd name="connsiteX2" fmla="*/ 133834 w 173470"/>
                        <a:gd name="connsiteY2" fmla="*/ 23906 h 102939"/>
                        <a:gd name="connsiteX3" fmla="*/ 173036 w 173470"/>
                        <a:gd name="connsiteY3" fmla="*/ 35382 h 102939"/>
                        <a:gd name="connsiteX4" fmla="*/ 145227 w 173470"/>
                        <a:gd name="connsiteY4" fmla="*/ 69483 h 102939"/>
                        <a:gd name="connsiteX5" fmla="*/ 87311 w 173470"/>
                        <a:gd name="connsiteY5" fmla="*/ 73481 h 102939"/>
                        <a:gd name="connsiteX6" fmla="*/ 38584 w 173470"/>
                        <a:gd name="connsiteY6" fmla="*/ 102360 h 102939"/>
                        <a:gd name="connsiteX7" fmla="*/ 1791 w 173470"/>
                        <a:gd name="connsiteY7" fmla="*/ 47258 h 102939"/>
                        <a:gd name="connsiteX0" fmla="*/ 1791 w 173470"/>
                        <a:gd name="connsiteY0" fmla="*/ 40451 h 96132"/>
                        <a:gd name="connsiteX1" fmla="*/ 96835 w 173470"/>
                        <a:gd name="connsiteY1" fmla="*/ 0 h 96132"/>
                        <a:gd name="connsiteX2" fmla="*/ 133834 w 173470"/>
                        <a:gd name="connsiteY2" fmla="*/ 17099 h 96132"/>
                        <a:gd name="connsiteX3" fmla="*/ 173036 w 173470"/>
                        <a:gd name="connsiteY3" fmla="*/ 28575 h 96132"/>
                        <a:gd name="connsiteX4" fmla="*/ 145227 w 173470"/>
                        <a:gd name="connsiteY4" fmla="*/ 62676 h 96132"/>
                        <a:gd name="connsiteX5" fmla="*/ 87311 w 173470"/>
                        <a:gd name="connsiteY5" fmla="*/ 66674 h 96132"/>
                        <a:gd name="connsiteX6" fmla="*/ 38584 w 173470"/>
                        <a:gd name="connsiteY6" fmla="*/ 95553 h 96132"/>
                        <a:gd name="connsiteX7" fmla="*/ 1791 w 173470"/>
                        <a:gd name="connsiteY7" fmla="*/ 40451 h 96132"/>
                        <a:gd name="connsiteX0" fmla="*/ 1791 w 192729"/>
                        <a:gd name="connsiteY0" fmla="*/ 40451 h 96132"/>
                        <a:gd name="connsiteX1" fmla="*/ 96835 w 192729"/>
                        <a:gd name="connsiteY1" fmla="*/ 0 h 96132"/>
                        <a:gd name="connsiteX2" fmla="*/ 133834 w 192729"/>
                        <a:gd name="connsiteY2" fmla="*/ 17099 h 96132"/>
                        <a:gd name="connsiteX3" fmla="*/ 173036 w 192729"/>
                        <a:gd name="connsiteY3" fmla="*/ 28575 h 96132"/>
                        <a:gd name="connsiteX4" fmla="*/ 189677 w 192729"/>
                        <a:gd name="connsiteY4" fmla="*/ 91251 h 96132"/>
                        <a:gd name="connsiteX5" fmla="*/ 87311 w 192729"/>
                        <a:gd name="connsiteY5" fmla="*/ 66674 h 96132"/>
                        <a:gd name="connsiteX6" fmla="*/ 38584 w 192729"/>
                        <a:gd name="connsiteY6" fmla="*/ 95553 h 96132"/>
                        <a:gd name="connsiteX7" fmla="*/ 1791 w 192729"/>
                        <a:gd name="connsiteY7" fmla="*/ 40451 h 96132"/>
                        <a:gd name="connsiteX0" fmla="*/ 1791 w 273343"/>
                        <a:gd name="connsiteY0" fmla="*/ 40451 h 96132"/>
                        <a:gd name="connsiteX1" fmla="*/ 96835 w 273343"/>
                        <a:gd name="connsiteY1" fmla="*/ 0 h 96132"/>
                        <a:gd name="connsiteX2" fmla="*/ 133834 w 273343"/>
                        <a:gd name="connsiteY2" fmla="*/ 17099 h 96132"/>
                        <a:gd name="connsiteX3" fmla="*/ 173036 w 273343"/>
                        <a:gd name="connsiteY3" fmla="*/ 28575 h 96132"/>
                        <a:gd name="connsiteX4" fmla="*/ 273264 w 273343"/>
                        <a:gd name="connsiteY4" fmla="*/ 44816 h 96132"/>
                        <a:gd name="connsiteX5" fmla="*/ 189677 w 273343"/>
                        <a:gd name="connsiteY5" fmla="*/ 91251 h 96132"/>
                        <a:gd name="connsiteX6" fmla="*/ 87311 w 273343"/>
                        <a:gd name="connsiteY6" fmla="*/ 66674 h 96132"/>
                        <a:gd name="connsiteX7" fmla="*/ 38584 w 273343"/>
                        <a:gd name="connsiteY7" fmla="*/ 95553 h 96132"/>
                        <a:gd name="connsiteX8" fmla="*/ 1791 w 273343"/>
                        <a:gd name="connsiteY8" fmla="*/ 40451 h 96132"/>
                        <a:gd name="connsiteX0" fmla="*/ 1791 w 273378"/>
                        <a:gd name="connsiteY0" fmla="*/ 40451 h 97753"/>
                        <a:gd name="connsiteX1" fmla="*/ 96835 w 273378"/>
                        <a:gd name="connsiteY1" fmla="*/ 0 h 97753"/>
                        <a:gd name="connsiteX2" fmla="*/ 133834 w 273378"/>
                        <a:gd name="connsiteY2" fmla="*/ 17099 h 97753"/>
                        <a:gd name="connsiteX3" fmla="*/ 173036 w 273378"/>
                        <a:gd name="connsiteY3" fmla="*/ 28575 h 97753"/>
                        <a:gd name="connsiteX4" fmla="*/ 273264 w 273378"/>
                        <a:gd name="connsiteY4" fmla="*/ 44816 h 97753"/>
                        <a:gd name="connsiteX5" fmla="*/ 211902 w 273378"/>
                        <a:gd name="connsiteY5" fmla="*/ 97601 h 97753"/>
                        <a:gd name="connsiteX6" fmla="*/ 87311 w 273378"/>
                        <a:gd name="connsiteY6" fmla="*/ 66674 h 97753"/>
                        <a:gd name="connsiteX7" fmla="*/ 38584 w 273378"/>
                        <a:gd name="connsiteY7" fmla="*/ 95553 h 97753"/>
                        <a:gd name="connsiteX8" fmla="*/ 1791 w 273378"/>
                        <a:gd name="connsiteY8" fmla="*/ 40451 h 9775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33834 w 273378"/>
                        <a:gd name="connsiteY2" fmla="*/ 1709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24309 w 273378"/>
                        <a:gd name="connsiteY2" fmla="*/ 3614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2593 w 272935"/>
                        <a:gd name="connsiteY3" fmla="*/ 19050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8943 w 272935"/>
                        <a:gd name="connsiteY3" fmla="*/ 41275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2935" h="95278">
                          <a:moveTo>
                            <a:pt x="1348" y="30926"/>
                          </a:moveTo>
                          <a:cubicBezTo>
                            <a:pt x="9469" y="16588"/>
                            <a:pt x="61685" y="20825"/>
                            <a:pt x="86867" y="0"/>
                          </a:cubicBezTo>
                          <a:cubicBezTo>
                            <a:pt x="118399" y="1400"/>
                            <a:pt x="108520" y="19745"/>
                            <a:pt x="123866" y="26624"/>
                          </a:cubicBezTo>
                          <a:cubicBezTo>
                            <a:pt x="139212" y="33503"/>
                            <a:pt x="171051" y="36126"/>
                            <a:pt x="178943" y="41275"/>
                          </a:cubicBezTo>
                          <a:cubicBezTo>
                            <a:pt x="186835" y="46424"/>
                            <a:pt x="270048" y="24845"/>
                            <a:pt x="272821" y="35291"/>
                          </a:cubicBezTo>
                          <a:cubicBezTo>
                            <a:pt x="275594" y="45737"/>
                            <a:pt x="227334" y="80668"/>
                            <a:pt x="211459" y="88076"/>
                          </a:cubicBezTo>
                          <a:cubicBezTo>
                            <a:pt x="195584" y="95484"/>
                            <a:pt x="204685" y="97596"/>
                            <a:pt x="183920" y="92441"/>
                          </a:cubicBezTo>
                          <a:cubicBezTo>
                            <a:pt x="163155" y="87286"/>
                            <a:pt x="110106" y="56101"/>
                            <a:pt x="86868" y="57149"/>
                          </a:cubicBezTo>
                          <a:cubicBezTo>
                            <a:pt x="63630" y="58197"/>
                            <a:pt x="52394" y="90399"/>
                            <a:pt x="38141" y="86028"/>
                          </a:cubicBezTo>
                          <a:cubicBezTo>
                            <a:pt x="23888" y="81657"/>
                            <a:pt x="-6773" y="45264"/>
                            <a:pt x="1348" y="3092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dirty="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9" name="Oval 88"/>
                    <p:cNvSpPr/>
                    <p:nvPr/>
                  </p:nvSpPr>
                  <p:spPr>
                    <a:xfrm>
                      <a:off x="5883726" y="4772294"/>
                      <a:ext cx="146032" cy="84164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  <a:gd name="connsiteX0" fmla="*/ 1540 w 192374"/>
                        <a:gd name="connsiteY0" fmla="*/ 117203 h 159913"/>
                        <a:gd name="connsiteX1" fmla="*/ 93409 w 192374"/>
                        <a:gd name="connsiteY1" fmla="*/ 70402 h 159913"/>
                        <a:gd name="connsiteX2" fmla="*/ 155808 w 192374"/>
                        <a:gd name="connsiteY2" fmla="*/ 1776 h 159913"/>
                        <a:gd name="connsiteX3" fmla="*/ 191835 w 192374"/>
                        <a:gd name="connsiteY3" fmla="*/ 29127 h 159913"/>
                        <a:gd name="connsiteX4" fmla="*/ 129101 w 192374"/>
                        <a:gd name="connsiteY4" fmla="*/ 123553 h 159913"/>
                        <a:gd name="connsiteX5" fmla="*/ 71185 w 192374"/>
                        <a:gd name="connsiteY5" fmla="*/ 133901 h 159913"/>
                        <a:gd name="connsiteX6" fmla="*/ 38333 w 192374"/>
                        <a:gd name="connsiteY6" fmla="*/ 159605 h 159913"/>
                        <a:gd name="connsiteX7" fmla="*/ 1540 w 192374"/>
                        <a:gd name="connsiteY7" fmla="*/ 117203 h 159913"/>
                        <a:gd name="connsiteX0" fmla="*/ 1578 w 192412"/>
                        <a:gd name="connsiteY0" fmla="*/ 117203 h 160098"/>
                        <a:gd name="connsiteX1" fmla="*/ 93447 w 192412"/>
                        <a:gd name="connsiteY1" fmla="*/ 70402 h 160098"/>
                        <a:gd name="connsiteX2" fmla="*/ 155846 w 192412"/>
                        <a:gd name="connsiteY2" fmla="*/ 1776 h 160098"/>
                        <a:gd name="connsiteX3" fmla="*/ 191873 w 192412"/>
                        <a:gd name="connsiteY3" fmla="*/ 29127 h 160098"/>
                        <a:gd name="connsiteX4" fmla="*/ 129139 w 192412"/>
                        <a:gd name="connsiteY4" fmla="*/ 123553 h 160098"/>
                        <a:gd name="connsiteX5" fmla="*/ 77573 w 192412"/>
                        <a:gd name="connsiteY5" fmla="*/ 137076 h 160098"/>
                        <a:gd name="connsiteX6" fmla="*/ 38371 w 192412"/>
                        <a:gd name="connsiteY6" fmla="*/ 159605 h 160098"/>
                        <a:gd name="connsiteX7" fmla="*/ 1578 w 192412"/>
                        <a:gd name="connsiteY7" fmla="*/ 117203 h 160098"/>
                        <a:gd name="connsiteX0" fmla="*/ 1578 w 192412"/>
                        <a:gd name="connsiteY0" fmla="*/ 117203 h 172587"/>
                        <a:gd name="connsiteX1" fmla="*/ 93447 w 192412"/>
                        <a:gd name="connsiteY1" fmla="*/ 70402 h 172587"/>
                        <a:gd name="connsiteX2" fmla="*/ 155846 w 192412"/>
                        <a:gd name="connsiteY2" fmla="*/ 1776 h 172587"/>
                        <a:gd name="connsiteX3" fmla="*/ 191873 w 192412"/>
                        <a:gd name="connsiteY3" fmla="*/ 29127 h 172587"/>
                        <a:gd name="connsiteX4" fmla="*/ 129139 w 192412"/>
                        <a:gd name="connsiteY4" fmla="*/ 123553 h 172587"/>
                        <a:gd name="connsiteX5" fmla="*/ 77573 w 192412"/>
                        <a:gd name="connsiteY5" fmla="*/ 137076 h 172587"/>
                        <a:gd name="connsiteX6" fmla="*/ 38371 w 192412"/>
                        <a:gd name="connsiteY6" fmla="*/ 172305 h 172587"/>
                        <a:gd name="connsiteX7" fmla="*/ 1578 w 192412"/>
                        <a:gd name="connsiteY7" fmla="*/ 117203 h 172587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3553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037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45075 w 192473"/>
                        <a:gd name="connsiteY4" fmla="*/ 13942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74103"/>
                        <a:gd name="connsiteY0" fmla="*/ 115867 h 171548"/>
                        <a:gd name="connsiteX1" fmla="*/ 93508 w 174103"/>
                        <a:gd name="connsiteY1" fmla="*/ 69066 h 171548"/>
                        <a:gd name="connsiteX2" fmla="*/ 155907 w 174103"/>
                        <a:gd name="connsiteY2" fmla="*/ 440 h 171548"/>
                        <a:gd name="connsiteX3" fmla="*/ 172884 w 174103"/>
                        <a:gd name="connsiteY3" fmla="*/ 103991 h 171548"/>
                        <a:gd name="connsiteX4" fmla="*/ 145075 w 174103"/>
                        <a:gd name="connsiteY4" fmla="*/ 138092 h 171548"/>
                        <a:gd name="connsiteX5" fmla="*/ 87159 w 174103"/>
                        <a:gd name="connsiteY5" fmla="*/ 142090 h 171548"/>
                        <a:gd name="connsiteX6" fmla="*/ 38432 w 174103"/>
                        <a:gd name="connsiteY6" fmla="*/ 170969 h 171548"/>
                        <a:gd name="connsiteX7" fmla="*/ 1639 w 174103"/>
                        <a:gd name="connsiteY7" fmla="*/ 115867 h 171548"/>
                        <a:gd name="connsiteX0" fmla="*/ 1639 w 173324"/>
                        <a:gd name="connsiteY0" fmla="*/ 52930 h 108611"/>
                        <a:gd name="connsiteX1" fmla="*/ 93508 w 173324"/>
                        <a:gd name="connsiteY1" fmla="*/ 6129 h 108611"/>
                        <a:gd name="connsiteX2" fmla="*/ 133682 w 173324"/>
                        <a:gd name="connsiteY2" fmla="*/ 29578 h 108611"/>
                        <a:gd name="connsiteX3" fmla="*/ 172884 w 173324"/>
                        <a:gd name="connsiteY3" fmla="*/ 41054 h 108611"/>
                        <a:gd name="connsiteX4" fmla="*/ 145075 w 173324"/>
                        <a:gd name="connsiteY4" fmla="*/ 75155 h 108611"/>
                        <a:gd name="connsiteX5" fmla="*/ 87159 w 173324"/>
                        <a:gd name="connsiteY5" fmla="*/ 79153 h 108611"/>
                        <a:gd name="connsiteX6" fmla="*/ 38432 w 173324"/>
                        <a:gd name="connsiteY6" fmla="*/ 108032 h 108611"/>
                        <a:gd name="connsiteX7" fmla="*/ 1639 w 173324"/>
                        <a:gd name="connsiteY7" fmla="*/ 52930 h 108611"/>
                        <a:gd name="connsiteX0" fmla="*/ 1791 w 173470"/>
                        <a:gd name="connsiteY0" fmla="*/ 47258 h 102939"/>
                        <a:gd name="connsiteX1" fmla="*/ 96835 w 173470"/>
                        <a:gd name="connsiteY1" fmla="*/ 6807 h 102939"/>
                        <a:gd name="connsiteX2" fmla="*/ 133834 w 173470"/>
                        <a:gd name="connsiteY2" fmla="*/ 23906 h 102939"/>
                        <a:gd name="connsiteX3" fmla="*/ 173036 w 173470"/>
                        <a:gd name="connsiteY3" fmla="*/ 35382 h 102939"/>
                        <a:gd name="connsiteX4" fmla="*/ 145227 w 173470"/>
                        <a:gd name="connsiteY4" fmla="*/ 69483 h 102939"/>
                        <a:gd name="connsiteX5" fmla="*/ 87311 w 173470"/>
                        <a:gd name="connsiteY5" fmla="*/ 73481 h 102939"/>
                        <a:gd name="connsiteX6" fmla="*/ 38584 w 173470"/>
                        <a:gd name="connsiteY6" fmla="*/ 102360 h 102939"/>
                        <a:gd name="connsiteX7" fmla="*/ 1791 w 173470"/>
                        <a:gd name="connsiteY7" fmla="*/ 47258 h 102939"/>
                        <a:gd name="connsiteX0" fmla="*/ 1791 w 173470"/>
                        <a:gd name="connsiteY0" fmla="*/ 40451 h 96132"/>
                        <a:gd name="connsiteX1" fmla="*/ 96835 w 173470"/>
                        <a:gd name="connsiteY1" fmla="*/ 0 h 96132"/>
                        <a:gd name="connsiteX2" fmla="*/ 133834 w 173470"/>
                        <a:gd name="connsiteY2" fmla="*/ 17099 h 96132"/>
                        <a:gd name="connsiteX3" fmla="*/ 173036 w 173470"/>
                        <a:gd name="connsiteY3" fmla="*/ 28575 h 96132"/>
                        <a:gd name="connsiteX4" fmla="*/ 145227 w 173470"/>
                        <a:gd name="connsiteY4" fmla="*/ 62676 h 96132"/>
                        <a:gd name="connsiteX5" fmla="*/ 87311 w 173470"/>
                        <a:gd name="connsiteY5" fmla="*/ 66674 h 96132"/>
                        <a:gd name="connsiteX6" fmla="*/ 38584 w 173470"/>
                        <a:gd name="connsiteY6" fmla="*/ 95553 h 96132"/>
                        <a:gd name="connsiteX7" fmla="*/ 1791 w 173470"/>
                        <a:gd name="connsiteY7" fmla="*/ 40451 h 96132"/>
                        <a:gd name="connsiteX0" fmla="*/ 1791 w 192729"/>
                        <a:gd name="connsiteY0" fmla="*/ 40451 h 96132"/>
                        <a:gd name="connsiteX1" fmla="*/ 96835 w 192729"/>
                        <a:gd name="connsiteY1" fmla="*/ 0 h 96132"/>
                        <a:gd name="connsiteX2" fmla="*/ 133834 w 192729"/>
                        <a:gd name="connsiteY2" fmla="*/ 17099 h 96132"/>
                        <a:gd name="connsiteX3" fmla="*/ 173036 w 192729"/>
                        <a:gd name="connsiteY3" fmla="*/ 28575 h 96132"/>
                        <a:gd name="connsiteX4" fmla="*/ 189677 w 192729"/>
                        <a:gd name="connsiteY4" fmla="*/ 91251 h 96132"/>
                        <a:gd name="connsiteX5" fmla="*/ 87311 w 192729"/>
                        <a:gd name="connsiteY5" fmla="*/ 66674 h 96132"/>
                        <a:gd name="connsiteX6" fmla="*/ 38584 w 192729"/>
                        <a:gd name="connsiteY6" fmla="*/ 95553 h 96132"/>
                        <a:gd name="connsiteX7" fmla="*/ 1791 w 192729"/>
                        <a:gd name="connsiteY7" fmla="*/ 40451 h 96132"/>
                        <a:gd name="connsiteX0" fmla="*/ 1791 w 273343"/>
                        <a:gd name="connsiteY0" fmla="*/ 40451 h 96132"/>
                        <a:gd name="connsiteX1" fmla="*/ 96835 w 273343"/>
                        <a:gd name="connsiteY1" fmla="*/ 0 h 96132"/>
                        <a:gd name="connsiteX2" fmla="*/ 133834 w 273343"/>
                        <a:gd name="connsiteY2" fmla="*/ 17099 h 96132"/>
                        <a:gd name="connsiteX3" fmla="*/ 173036 w 273343"/>
                        <a:gd name="connsiteY3" fmla="*/ 28575 h 96132"/>
                        <a:gd name="connsiteX4" fmla="*/ 273264 w 273343"/>
                        <a:gd name="connsiteY4" fmla="*/ 44816 h 96132"/>
                        <a:gd name="connsiteX5" fmla="*/ 189677 w 273343"/>
                        <a:gd name="connsiteY5" fmla="*/ 91251 h 96132"/>
                        <a:gd name="connsiteX6" fmla="*/ 87311 w 273343"/>
                        <a:gd name="connsiteY6" fmla="*/ 66674 h 96132"/>
                        <a:gd name="connsiteX7" fmla="*/ 38584 w 273343"/>
                        <a:gd name="connsiteY7" fmla="*/ 95553 h 96132"/>
                        <a:gd name="connsiteX8" fmla="*/ 1791 w 273343"/>
                        <a:gd name="connsiteY8" fmla="*/ 40451 h 96132"/>
                        <a:gd name="connsiteX0" fmla="*/ 1791 w 273378"/>
                        <a:gd name="connsiteY0" fmla="*/ 40451 h 97753"/>
                        <a:gd name="connsiteX1" fmla="*/ 96835 w 273378"/>
                        <a:gd name="connsiteY1" fmla="*/ 0 h 97753"/>
                        <a:gd name="connsiteX2" fmla="*/ 133834 w 273378"/>
                        <a:gd name="connsiteY2" fmla="*/ 17099 h 97753"/>
                        <a:gd name="connsiteX3" fmla="*/ 173036 w 273378"/>
                        <a:gd name="connsiteY3" fmla="*/ 28575 h 97753"/>
                        <a:gd name="connsiteX4" fmla="*/ 273264 w 273378"/>
                        <a:gd name="connsiteY4" fmla="*/ 44816 h 97753"/>
                        <a:gd name="connsiteX5" fmla="*/ 211902 w 273378"/>
                        <a:gd name="connsiteY5" fmla="*/ 97601 h 97753"/>
                        <a:gd name="connsiteX6" fmla="*/ 87311 w 273378"/>
                        <a:gd name="connsiteY6" fmla="*/ 66674 h 97753"/>
                        <a:gd name="connsiteX7" fmla="*/ 38584 w 273378"/>
                        <a:gd name="connsiteY7" fmla="*/ 95553 h 97753"/>
                        <a:gd name="connsiteX8" fmla="*/ 1791 w 273378"/>
                        <a:gd name="connsiteY8" fmla="*/ 40451 h 9775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33834 w 273378"/>
                        <a:gd name="connsiteY2" fmla="*/ 1709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24309 w 273378"/>
                        <a:gd name="connsiteY2" fmla="*/ 3614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2593 w 272935"/>
                        <a:gd name="connsiteY3" fmla="*/ 19050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8943 w 272935"/>
                        <a:gd name="connsiteY3" fmla="*/ 41275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15636"/>
                        <a:gd name="connsiteY0" fmla="*/ 30926 h 95278"/>
                        <a:gd name="connsiteX1" fmla="*/ 86867 w 215636"/>
                        <a:gd name="connsiteY1" fmla="*/ 0 h 95278"/>
                        <a:gd name="connsiteX2" fmla="*/ 123866 w 215636"/>
                        <a:gd name="connsiteY2" fmla="*/ 26624 h 95278"/>
                        <a:gd name="connsiteX3" fmla="*/ 178943 w 215636"/>
                        <a:gd name="connsiteY3" fmla="*/ 41275 h 95278"/>
                        <a:gd name="connsiteX4" fmla="*/ 190271 w 215636"/>
                        <a:gd name="connsiteY4" fmla="*/ 38466 h 95278"/>
                        <a:gd name="connsiteX5" fmla="*/ 211459 w 215636"/>
                        <a:gd name="connsiteY5" fmla="*/ 88076 h 95278"/>
                        <a:gd name="connsiteX6" fmla="*/ 183920 w 215636"/>
                        <a:gd name="connsiteY6" fmla="*/ 92441 h 95278"/>
                        <a:gd name="connsiteX7" fmla="*/ 86868 w 215636"/>
                        <a:gd name="connsiteY7" fmla="*/ 57149 h 95278"/>
                        <a:gd name="connsiteX8" fmla="*/ 38141 w 215636"/>
                        <a:gd name="connsiteY8" fmla="*/ 86028 h 95278"/>
                        <a:gd name="connsiteX9" fmla="*/ 1348 w 215636"/>
                        <a:gd name="connsiteY9" fmla="*/ 30926 h 95278"/>
                        <a:gd name="connsiteX0" fmla="*/ 1348 w 211519"/>
                        <a:gd name="connsiteY0" fmla="*/ 30926 h 95587"/>
                        <a:gd name="connsiteX1" fmla="*/ 86867 w 211519"/>
                        <a:gd name="connsiteY1" fmla="*/ 0 h 95587"/>
                        <a:gd name="connsiteX2" fmla="*/ 123866 w 211519"/>
                        <a:gd name="connsiteY2" fmla="*/ 26624 h 95587"/>
                        <a:gd name="connsiteX3" fmla="*/ 178943 w 211519"/>
                        <a:gd name="connsiteY3" fmla="*/ 41275 h 95587"/>
                        <a:gd name="connsiteX4" fmla="*/ 211459 w 211519"/>
                        <a:gd name="connsiteY4" fmla="*/ 88076 h 95587"/>
                        <a:gd name="connsiteX5" fmla="*/ 183920 w 211519"/>
                        <a:gd name="connsiteY5" fmla="*/ 92441 h 95587"/>
                        <a:gd name="connsiteX6" fmla="*/ 86868 w 211519"/>
                        <a:gd name="connsiteY6" fmla="*/ 57149 h 95587"/>
                        <a:gd name="connsiteX7" fmla="*/ 38141 w 211519"/>
                        <a:gd name="connsiteY7" fmla="*/ 86028 h 95587"/>
                        <a:gd name="connsiteX8" fmla="*/ 1348 w 211519"/>
                        <a:gd name="connsiteY8" fmla="*/ 30926 h 95587"/>
                        <a:gd name="connsiteX0" fmla="*/ 1348 w 191731"/>
                        <a:gd name="connsiteY0" fmla="*/ 30926 h 92441"/>
                        <a:gd name="connsiteX1" fmla="*/ 86867 w 191731"/>
                        <a:gd name="connsiteY1" fmla="*/ 0 h 92441"/>
                        <a:gd name="connsiteX2" fmla="*/ 123866 w 191731"/>
                        <a:gd name="connsiteY2" fmla="*/ 26624 h 92441"/>
                        <a:gd name="connsiteX3" fmla="*/ 178943 w 191731"/>
                        <a:gd name="connsiteY3" fmla="*/ 41275 h 92441"/>
                        <a:gd name="connsiteX4" fmla="*/ 183920 w 191731"/>
                        <a:gd name="connsiteY4" fmla="*/ 92441 h 92441"/>
                        <a:gd name="connsiteX5" fmla="*/ 86868 w 191731"/>
                        <a:gd name="connsiteY5" fmla="*/ 57149 h 92441"/>
                        <a:gd name="connsiteX6" fmla="*/ 38141 w 191731"/>
                        <a:gd name="connsiteY6" fmla="*/ 86028 h 92441"/>
                        <a:gd name="connsiteX7" fmla="*/ 1348 w 191731"/>
                        <a:gd name="connsiteY7" fmla="*/ 30926 h 92441"/>
                        <a:gd name="connsiteX0" fmla="*/ 1348 w 187823"/>
                        <a:gd name="connsiteY0" fmla="*/ 30926 h 93844"/>
                        <a:gd name="connsiteX1" fmla="*/ 86867 w 187823"/>
                        <a:gd name="connsiteY1" fmla="*/ 0 h 93844"/>
                        <a:gd name="connsiteX2" fmla="*/ 123866 w 187823"/>
                        <a:gd name="connsiteY2" fmla="*/ 26624 h 93844"/>
                        <a:gd name="connsiteX3" fmla="*/ 178943 w 187823"/>
                        <a:gd name="connsiteY3" fmla="*/ 41275 h 93844"/>
                        <a:gd name="connsiteX4" fmla="*/ 183920 w 187823"/>
                        <a:gd name="connsiteY4" fmla="*/ 92441 h 93844"/>
                        <a:gd name="connsiteX5" fmla="*/ 124559 w 187823"/>
                        <a:gd name="connsiteY5" fmla="*/ 81554 h 93844"/>
                        <a:gd name="connsiteX6" fmla="*/ 86868 w 187823"/>
                        <a:gd name="connsiteY6" fmla="*/ 57149 h 93844"/>
                        <a:gd name="connsiteX7" fmla="*/ 38141 w 187823"/>
                        <a:gd name="connsiteY7" fmla="*/ 86028 h 93844"/>
                        <a:gd name="connsiteX8" fmla="*/ 1348 w 187823"/>
                        <a:gd name="connsiteY8" fmla="*/ 30926 h 93844"/>
                        <a:gd name="connsiteX0" fmla="*/ 1348 w 182367"/>
                        <a:gd name="connsiteY0" fmla="*/ 30926 h 86450"/>
                        <a:gd name="connsiteX1" fmla="*/ 86867 w 182367"/>
                        <a:gd name="connsiteY1" fmla="*/ 0 h 86450"/>
                        <a:gd name="connsiteX2" fmla="*/ 123866 w 182367"/>
                        <a:gd name="connsiteY2" fmla="*/ 26624 h 86450"/>
                        <a:gd name="connsiteX3" fmla="*/ 178943 w 182367"/>
                        <a:gd name="connsiteY3" fmla="*/ 41275 h 86450"/>
                        <a:gd name="connsiteX4" fmla="*/ 168045 w 182367"/>
                        <a:gd name="connsiteY4" fmla="*/ 70216 h 86450"/>
                        <a:gd name="connsiteX5" fmla="*/ 124559 w 182367"/>
                        <a:gd name="connsiteY5" fmla="*/ 81554 h 86450"/>
                        <a:gd name="connsiteX6" fmla="*/ 86868 w 182367"/>
                        <a:gd name="connsiteY6" fmla="*/ 57149 h 86450"/>
                        <a:gd name="connsiteX7" fmla="*/ 38141 w 182367"/>
                        <a:gd name="connsiteY7" fmla="*/ 86028 h 86450"/>
                        <a:gd name="connsiteX8" fmla="*/ 1348 w 182367"/>
                        <a:gd name="connsiteY8" fmla="*/ 30926 h 86450"/>
                        <a:gd name="connsiteX0" fmla="*/ 5340 w 151434"/>
                        <a:gd name="connsiteY0" fmla="*/ 18226 h 86870"/>
                        <a:gd name="connsiteX1" fmla="*/ 55934 w 151434"/>
                        <a:gd name="connsiteY1" fmla="*/ 0 h 86870"/>
                        <a:gd name="connsiteX2" fmla="*/ 92933 w 151434"/>
                        <a:gd name="connsiteY2" fmla="*/ 26624 h 86870"/>
                        <a:gd name="connsiteX3" fmla="*/ 148010 w 151434"/>
                        <a:gd name="connsiteY3" fmla="*/ 41275 h 86870"/>
                        <a:gd name="connsiteX4" fmla="*/ 137112 w 151434"/>
                        <a:gd name="connsiteY4" fmla="*/ 70216 h 86870"/>
                        <a:gd name="connsiteX5" fmla="*/ 93626 w 151434"/>
                        <a:gd name="connsiteY5" fmla="*/ 81554 h 86870"/>
                        <a:gd name="connsiteX6" fmla="*/ 55935 w 151434"/>
                        <a:gd name="connsiteY6" fmla="*/ 57149 h 86870"/>
                        <a:gd name="connsiteX7" fmla="*/ 7208 w 151434"/>
                        <a:gd name="connsiteY7" fmla="*/ 86028 h 86870"/>
                        <a:gd name="connsiteX8" fmla="*/ 5340 w 151434"/>
                        <a:gd name="connsiteY8" fmla="*/ 18226 h 86870"/>
                        <a:gd name="connsiteX0" fmla="*/ 869 w 146963"/>
                        <a:gd name="connsiteY0" fmla="*/ 18226 h 83131"/>
                        <a:gd name="connsiteX1" fmla="*/ 51463 w 146963"/>
                        <a:gd name="connsiteY1" fmla="*/ 0 h 83131"/>
                        <a:gd name="connsiteX2" fmla="*/ 88462 w 146963"/>
                        <a:gd name="connsiteY2" fmla="*/ 26624 h 83131"/>
                        <a:gd name="connsiteX3" fmla="*/ 143539 w 146963"/>
                        <a:gd name="connsiteY3" fmla="*/ 41275 h 83131"/>
                        <a:gd name="connsiteX4" fmla="*/ 132641 w 146963"/>
                        <a:gd name="connsiteY4" fmla="*/ 70216 h 83131"/>
                        <a:gd name="connsiteX5" fmla="*/ 89155 w 146963"/>
                        <a:gd name="connsiteY5" fmla="*/ 81554 h 83131"/>
                        <a:gd name="connsiteX6" fmla="*/ 51464 w 146963"/>
                        <a:gd name="connsiteY6" fmla="*/ 57149 h 83131"/>
                        <a:gd name="connsiteX7" fmla="*/ 21787 w 146963"/>
                        <a:gd name="connsiteY7" fmla="*/ 70153 h 83131"/>
                        <a:gd name="connsiteX8" fmla="*/ 869 w 146963"/>
                        <a:gd name="connsiteY8" fmla="*/ 18226 h 83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963" h="83131">
                          <a:moveTo>
                            <a:pt x="869" y="18226"/>
                          </a:moveTo>
                          <a:cubicBezTo>
                            <a:pt x="5815" y="6534"/>
                            <a:pt x="26281" y="20825"/>
                            <a:pt x="51463" y="0"/>
                          </a:cubicBezTo>
                          <a:cubicBezTo>
                            <a:pt x="82995" y="1400"/>
                            <a:pt x="73116" y="19745"/>
                            <a:pt x="88462" y="26624"/>
                          </a:cubicBezTo>
                          <a:cubicBezTo>
                            <a:pt x="103808" y="33503"/>
                            <a:pt x="133530" y="30306"/>
                            <a:pt x="143539" y="41275"/>
                          </a:cubicBezTo>
                          <a:cubicBezTo>
                            <a:pt x="153548" y="52245"/>
                            <a:pt x="139059" y="65090"/>
                            <a:pt x="132641" y="70216"/>
                          </a:cubicBezTo>
                          <a:cubicBezTo>
                            <a:pt x="126223" y="75342"/>
                            <a:pt x="105330" y="87436"/>
                            <a:pt x="89155" y="81554"/>
                          </a:cubicBezTo>
                          <a:cubicBezTo>
                            <a:pt x="72980" y="75672"/>
                            <a:pt x="68513" y="54816"/>
                            <a:pt x="51464" y="57149"/>
                          </a:cubicBezTo>
                          <a:cubicBezTo>
                            <a:pt x="34415" y="59482"/>
                            <a:pt x="30220" y="76640"/>
                            <a:pt x="21787" y="70153"/>
                          </a:cubicBezTo>
                          <a:cubicBezTo>
                            <a:pt x="13355" y="63666"/>
                            <a:pt x="-4077" y="29918"/>
                            <a:pt x="869" y="1822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dirty="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Oval 85"/>
                    <p:cNvSpPr/>
                    <p:nvPr/>
                  </p:nvSpPr>
                  <p:spPr>
                    <a:xfrm rot="16200000">
                      <a:off x="5956455" y="4643579"/>
                      <a:ext cx="58195" cy="116660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83713"/>
                        <a:gd name="connsiteY0" fmla="*/ 59937 h 118867"/>
                        <a:gd name="connsiteX1" fmla="*/ 29688 w 83713"/>
                        <a:gd name="connsiteY1" fmla="*/ 44507 h 118867"/>
                        <a:gd name="connsiteX2" fmla="*/ 39969 w 83713"/>
                        <a:gd name="connsiteY2" fmla="*/ 1663 h 118867"/>
                        <a:gd name="connsiteX3" fmla="*/ 83663 w 83713"/>
                        <a:gd name="connsiteY3" fmla="*/ 101658 h 118867"/>
                        <a:gd name="connsiteX4" fmla="*/ 30444 w 83713"/>
                        <a:gd name="connsiteY4" fmla="*/ 115039 h 118867"/>
                        <a:gd name="connsiteX5" fmla="*/ 1 w 83713"/>
                        <a:gd name="connsiteY5" fmla="*/ 59937 h 118867"/>
                        <a:gd name="connsiteX0" fmla="*/ 1 w 84357"/>
                        <a:gd name="connsiteY0" fmla="*/ 59289 h 116429"/>
                        <a:gd name="connsiteX1" fmla="*/ 29688 w 84357"/>
                        <a:gd name="connsiteY1" fmla="*/ 43859 h 116429"/>
                        <a:gd name="connsiteX2" fmla="*/ 39969 w 84357"/>
                        <a:gd name="connsiteY2" fmla="*/ 1015 h 116429"/>
                        <a:gd name="connsiteX3" fmla="*/ 29910 w 84357"/>
                        <a:gd name="connsiteY3" fmla="*/ 86040 h 116429"/>
                        <a:gd name="connsiteX4" fmla="*/ 83663 w 84357"/>
                        <a:gd name="connsiteY4" fmla="*/ 101010 h 116429"/>
                        <a:gd name="connsiteX5" fmla="*/ 30444 w 84357"/>
                        <a:gd name="connsiteY5" fmla="*/ 114391 h 116429"/>
                        <a:gd name="connsiteX6" fmla="*/ 1 w 84357"/>
                        <a:gd name="connsiteY6" fmla="*/ 59289 h 116429"/>
                        <a:gd name="connsiteX0" fmla="*/ 1 w 58923"/>
                        <a:gd name="connsiteY0" fmla="*/ 59289 h 116890"/>
                        <a:gd name="connsiteX1" fmla="*/ 29688 w 58923"/>
                        <a:gd name="connsiteY1" fmla="*/ 43859 h 116890"/>
                        <a:gd name="connsiteX2" fmla="*/ 39969 w 58923"/>
                        <a:gd name="connsiteY2" fmla="*/ 1015 h 116890"/>
                        <a:gd name="connsiteX3" fmla="*/ 29910 w 58923"/>
                        <a:gd name="connsiteY3" fmla="*/ 86040 h 116890"/>
                        <a:gd name="connsiteX4" fmla="*/ 57689 w 58923"/>
                        <a:gd name="connsiteY4" fmla="*/ 103395 h 116890"/>
                        <a:gd name="connsiteX5" fmla="*/ 30444 w 58923"/>
                        <a:gd name="connsiteY5" fmla="*/ 114391 h 116890"/>
                        <a:gd name="connsiteX6" fmla="*/ 1 w 58923"/>
                        <a:gd name="connsiteY6" fmla="*/ 59289 h 116890"/>
                        <a:gd name="connsiteX0" fmla="*/ 1 w 57689"/>
                        <a:gd name="connsiteY0" fmla="*/ 59289 h 116890"/>
                        <a:gd name="connsiteX1" fmla="*/ 29688 w 57689"/>
                        <a:gd name="connsiteY1" fmla="*/ 43859 h 116890"/>
                        <a:gd name="connsiteX2" fmla="*/ 39969 w 57689"/>
                        <a:gd name="connsiteY2" fmla="*/ 1015 h 116890"/>
                        <a:gd name="connsiteX3" fmla="*/ 29910 w 57689"/>
                        <a:gd name="connsiteY3" fmla="*/ 86040 h 116890"/>
                        <a:gd name="connsiteX4" fmla="*/ 57689 w 57689"/>
                        <a:gd name="connsiteY4" fmla="*/ 103395 h 116890"/>
                        <a:gd name="connsiteX5" fmla="*/ 30444 w 57689"/>
                        <a:gd name="connsiteY5" fmla="*/ 114391 h 116890"/>
                        <a:gd name="connsiteX6" fmla="*/ 1 w 57689"/>
                        <a:gd name="connsiteY6" fmla="*/ 59289 h 116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689" h="116890">
                          <a:moveTo>
                            <a:pt x="1" y="59289"/>
                          </a:moveTo>
                          <a:cubicBezTo>
                            <a:pt x="-125" y="47534"/>
                            <a:pt x="24614" y="62568"/>
                            <a:pt x="29688" y="43859"/>
                          </a:cubicBezTo>
                          <a:cubicBezTo>
                            <a:pt x="34762" y="25150"/>
                            <a:pt x="39932" y="-6015"/>
                            <a:pt x="39969" y="1015"/>
                          </a:cubicBezTo>
                          <a:cubicBezTo>
                            <a:pt x="40006" y="8045"/>
                            <a:pt x="22628" y="69374"/>
                            <a:pt x="29910" y="86040"/>
                          </a:cubicBezTo>
                          <a:cubicBezTo>
                            <a:pt x="37192" y="102706"/>
                            <a:pt x="39102" y="88335"/>
                            <a:pt x="57689" y="103395"/>
                          </a:cubicBezTo>
                          <a:cubicBezTo>
                            <a:pt x="50301" y="111301"/>
                            <a:pt x="40059" y="121742"/>
                            <a:pt x="30444" y="114391"/>
                          </a:cubicBezTo>
                          <a:cubicBezTo>
                            <a:pt x="20829" y="107040"/>
                            <a:pt x="127" y="71044"/>
                            <a:pt x="1" y="5928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1" name="Oval 85"/>
                    <p:cNvSpPr/>
                    <p:nvPr/>
                  </p:nvSpPr>
                  <p:spPr>
                    <a:xfrm rot="9831496">
                      <a:off x="6126204" y="4421263"/>
                      <a:ext cx="104880" cy="14428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122101"/>
                        <a:gd name="connsiteY0" fmla="*/ 59525 h 117287"/>
                        <a:gd name="connsiteX1" fmla="*/ 29688 w 122101"/>
                        <a:gd name="connsiteY1" fmla="*/ 44095 h 117287"/>
                        <a:gd name="connsiteX2" fmla="*/ 39969 w 122101"/>
                        <a:gd name="connsiteY2" fmla="*/ 1251 h 117287"/>
                        <a:gd name="connsiteX3" fmla="*/ 120835 w 122101"/>
                        <a:gd name="connsiteY3" fmla="*/ 23702 h 117287"/>
                        <a:gd name="connsiteX4" fmla="*/ 83663 w 122101"/>
                        <a:gd name="connsiteY4" fmla="*/ 101246 h 117287"/>
                        <a:gd name="connsiteX5" fmla="*/ 30444 w 122101"/>
                        <a:gd name="connsiteY5" fmla="*/ 114627 h 117287"/>
                        <a:gd name="connsiteX6" fmla="*/ 1 w 122101"/>
                        <a:gd name="connsiteY6" fmla="*/ 59525 h 117287"/>
                        <a:gd name="connsiteX0" fmla="*/ 1 w 120835"/>
                        <a:gd name="connsiteY0" fmla="*/ 59525 h 117287"/>
                        <a:gd name="connsiteX1" fmla="*/ 29688 w 120835"/>
                        <a:gd name="connsiteY1" fmla="*/ 44095 h 117287"/>
                        <a:gd name="connsiteX2" fmla="*/ 39969 w 120835"/>
                        <a:gd name="connsiteY2" fmla="*/ 1251 h 117287"/>
                        <a:gd name="connsiteX3" fmla="*/ 120835 w 120835"/>
                        <a:gd name="connsiteY3" fmla="*/ 23702 h 117287"/>
                        <a:gd name="connsiteX4" fmla="*/ 83663 w 120835"/>
                        <a:gd name="connsiteY4" fmla="*/ 101246 h 117287"/>
                        <a:gd name="connsiteX5" fmla="*/ 30444 w 120835"/>
                        <a:gd name="connsiteY5" fmla="*/ 114627 h 117287"/>
                        <a:gd name="connsiteX6" fmla="*/ 1 w 120835"/>
                        <a:gd name="connsiteY6" fmla="*/ 59525 h 117287"/>
                        <a:gd name="connsiteX0" fmla="*/ 1 w 123150"/>
                        <a:gd name="connsiteY0" fmla="*/ 58807 h 116569"/>
                        <a:gd name="connsiteX1" fmla="*/ 29688 w 123150"/>
                        <a:gd name="connsiteY1" fmla="*/ 43377 h 116569"/>
                        <a:gd name="connsiteX2" fmla="*/ 39969 w 123150"/>
                        <a:gd name="connsiteY2" fmla="*/ 533 h 116569"/>
                        <a:gd name="connsiteX3" fmla="*/ 120835 w 123150"/>
                        <a:gd name="connsiteY3" fmla="*/ 22984 h 116569"/>
                        <a:gd name="connsiteX4" fmla="*/ 104570 w 123150"/>
                        <a:gd name="connsiteY4" fmla="*/ 66595 h 116569"/>
                        <a:gd name="connsiteX5" fmla="*/ 83663 w 123150"/>
                        <a:gd name="connsiteY5" fmla="*/ 100528 h 116569"/>
                        <a:gd name="connsiteX6" fmla="*/ 30444 w 123150"/>
                        <a:gd name="connsiteY6" fmla="*/ 113909 h 116569"/>
                        <a:gd name="connsiteX7" fmla="*/ 1 w 123150"/>
                        <a:gd name="connsiteY7" fmla="*/ 58807 h 116569"/>
                        <a:gd name="connsiteX0" fmla="*/ 1 w 122598"/>
                        <a:gd name="connsiteY0" fmla="*/ 58728 h 116490"/>
                        <a:gd name="connsiteX1" fmla="*/ 29688 w 122598"/>
                        <a:gd name="connsiteY1" fmla="*/ 43298 h 116490"/>
                        <a:gd name="connsiteX2" fmla="*/ 39969 w 122598"/>
                        <a:gd name="connsiteY2" fmla="*/ 454 h 116490"/>
                        <a:gd name="connsiteX3" fmla="*/ 120835 w 122598"/>
                        <a:gd name="connsiteY3" fmla="*/ 22905 h 116490"/>
                        <a:gd name="connsiteX4" fmla="*/ 82826 w 122598"/>
                        <a:gd name="connsiteY4" fmla="*/ 49868 h 116490"/>
                        <a:gd name="connsiteX5" fmla="*/ 104570 w 122598"/>
                        <a:gd name="connsiteY5" fmla="*/ 66516 h 116490"/>
                        <a:gd name="connsiteX6" fmla="*/ 83663 w 122598"/>
                        <a:gd name="connsiteY6" fmla="*/ 100449 h 116490"/>
                        <a:gd name="connsiteX7" fmla="*/ 30444 w 122598"/>
                        <a:gd name="connsiteY7" fmla="*/ 113830 h 116490"/>
                        <a:gd name="connsiteX8" fmla="*/ 1 w 122598"/>
                        <a:gd name="connsiteY8" fmla="*/ 58728 h 116490"/>
                        <a:gd name="connsiteX0" fmla="*/ 1 w 122598"/>
                        <a:gd name="connsiteY0" fmla="*/ 58728 h 116490"/>
                        <a:gd name="connsiteX1" fmla="*/ 29688 w 122598"/>
                        <a:gd name="connsiteY1" fmla="*/ 43298 h 116490"/>
                        <a:gd name="connsiteX2" fmla="*/ 39969 w 122598"/>
                        <a:gd name="connsiteY2" fmla="*/ 454 h 116490"/>
                        <a:gd name="connsiteX3" fmla="*/ 120835 w 122598"/>
                        <a:gd name="connsiteY3" fmla="*/ 22905 h 116490"/>
                        <a:gd name="connsiteX4" fmla="*/ 82826 w 122598"/>
                        <a:gd name="connsiteY4" fmla="*/ 49868 h 116490"/>
                        <a:gd name="connsiteX5" fmla="*/ 87606 w 122598"/>
                        <a:gd name="connsiteY5" fmla="*/ 70247 h 116490"/>
                        <a:gd name="connsiteX6" fmla="*/ 83663 w 122598"/>
                        <a:gd name="connsiteY6" fmla="*/ 100449 h 116490"/>
                        <a:gd name="connsiteX7" fmla="*/ 30444 w 122598"/>
                        <a:gd name="connsiteY7" fmla="*/ 113830 h 116490"/>
                        <a:gd name="connsiteX8" fmla="*/ 1 w 122598"/>
                        <a:gd name="connsiteY8" fmla="*/ 58728 h 116490"/>
                        <a:gd name="connsiteX0" fmla="*/ 1 w 254819"/>
                        <a:gd name="connsiteY0" fmla="*/ 58678 h 116440"/>
                        <a:gd name="connsiteX1" fmla="*/ 29688 w 254819"/>
                        <a:gd name="connsiteY1" fmla="*/ 43248 h 116440"/>
                        <a:gd name="connsiteX2" fmla="*/ 39969 w 254819"/>
                        <a:gd name="connsiteY2" fmla="*/ 404 h 116440"/>
                        <a:gd name="connsiteX3" fmla="*/ 120835 w 254819"/>
                        <a:gd name="connsiteY3" fmla="*/ 22855 h 116440"/>
                        <a:gd name="connsiteX4" fmla="*/ 254598 w 254819"/>
                        <a:gd name="connsiteY4" fmla="*/ 76576 h 116440"/>
                        <a:gd name="connsiteX5" fmla="*/ 82826 w 254819"/>
                        <a:gd name="connsiteY5" fmla="*/ 49818 h 116440"/>
                        <a:gd name="connsiteX6" fmla="*/ 87606 w 254819"/>
                        <a:gd name="connsiteY6" fmla="*/ 70197 h 116440"/>
                        <a:gd name="connsiteX7" fmla="*/ 83663 w 254819"/>
                        <a:gd name="connsiteY7" fmla="*/ 100399 h 116440"/>
                        <a:gd name="connsiteX8" fmla="*/ 30444 w 254819"/>
                        <a:gd name="connsiteY8" fmla="*/ 113780 h 116440"/>
                        <a:gd name="connsiteX9" fmla="*/ 1 w 254819"/>
                        <a:gd name="connsiteY9" fmla="*/ 58678 h 116440"/>
                        <a:gd name="connsiteX0" fmla="*/ 1 w 318737"/>
                        <a:gd name="connsiteY0" fmla="*/ 58751 h 116513"/>
                        <a:gd name="connsiteX1" fmla="*/ 29688 w 318737"/>
                        <a:gd name="connsiteY1" fmla="*/ 43321 h 116513"/>
                        <a:gd name="connsiteX2" fmla="*/ 39969 w 318737"/>
                        <a:gd name="connsiteY2" fmla="*/ 477 h 116513"/>
                        <a:gd name="connsiteX3" fmla="*/ 120835 w 318737"/>
                        <a:gd name="connsiteY3" fmla="*/ 22928 h 116513"/>
                        <a:gd name="connsiteX4" fmla="*/ 313807 w 318737"/>
                        <a:gd name="connsiteY4" fmla="*/ 67642 h 116513"/>
                        <a:gd name="connsiteX5" fmla="*/ 254598 w 318737"/>
                        <a:gd name="connsiteY5" fmla="*/ 76649 h 116513"/>
                        <a:gd name="connsiteX6" fmla="*/ 82826 w 318737"/>
                        <a:gd name="connsiteY6" fmla="*/ 49891 h 116513"/>
                        <a:gd name="connsiteX7" fmla="*/ 87606 w 318737"/>
                        <a:gd name="connsiteY7" fmla="*/ 70270 h 116513"/>
                        <a:gd name="connsiteX8" fmla="*/ 83663 w 318737"/>
                        <a:gd name="connsiteY8" fmla="*/ 100472 h 116513"/>
                        <a:gd name="connsiteX9" fmla="*/ 30444 w 318737"/>
                        <a:gd name="connsiteY9" fmla="*/ 113853 h 116513"/>
                        <a:gd name="connsiteX10" fmla="*/ 1 w 318737"/>
                        <a:gd name="connsiteY10" fmla="*/ 58751 h 116513"/>
                        <a:gd name="connsiteX0" fmla="*/ 1 w 322540"/>
                        <a:gd name="connsiteY0" fmla="*/ 58751 h 116513"/>
                        <a:gd name="connsiteX1" fmla="*/ 29688 w 322540"/>
                        <a:gd name="connsiteY1" fmla="*/ 43321 h 116513"/>
                        <a:gd name="connsiteX2" fmla="*/ 39969 w 322540"/>
                        <a:gd name="connsiteY2" fmla="*/ 477 h 116513"/>
                        <a:gd name="connsiteX3" fmla="*/ 120835 w 322540"/>
                        <a:gd name="connsiteY3" fmla="*/ 22928 h 116513"/>
                        <a:gd name="connsiteX4" fmla="*/ 313807 w 322540"/>
                        <a:gd name="connsiteY4" fmla="*/ 67642 h 116513"/>
                        <a:gd name="connsiteX5" fmla="*/ 289018 w 322540"/>
                        <a:gd name="connsiteY5" fmla="*/ 95949 h 116513"/>
                        <a:gd name="connsiteX6" fmla="*/ 82826 w 322540"/>
                        <a:gd name="connsiteY6" fmla="*/ 49891 h 116513"/>
                        <a:gd name="connsiteX7" fmla="*/ 87606 w 322540"/>
                        <a:gd name="connsiteY7" fmla="*/ 70270 h 116513"/>
                        <a:gd name="connsiteX8" fmla="*/ 83663 w 322540"/>
                        <a:gd name="connsiteY8" fmla="*/ 100472 h 116513"/>
                        <a:gd name="connsiteX9" fmla="*/ 30444 w 322540"/>
                        <a:gd name="connsiteY9" fmla="*/ 113853 h 116513"/>
                        <a:gd name="connsiteX10" fmla="*/ 1 w 322540"/>
                        <a:gd name="connsiteY10" fmla="*/ 58751 h 116513"/>
                        <a:gd name="connsiteX0" fmla="*/ 1 w 291145"/>
                        <a:gd name="connsiteY0" fmla="*/ 58669 h 116431"/>
                        <a:gd name="connsiteX1" fmla="*/ 29688 w 291145"/>
                        <a:gd name="connsiteY1" fmla="*/ 43239 h 116431"/>
                        <a:gd name="connsiteX2" fmla="*/ 39969 w 291145"/>
                        <a:gd name="connsiteY2" fmla="*/ 395 h 116431"/>
                        <a:gd name="connsiteX3" fmla="*/ 120835 w 291145"/>
                        <a:gd name="connsiteY3" fmla="*/ 22846 h 116431"/>
                        <a:gd name="connsiteX4" fmla="*/ 188123 w 291145"/>
                        <a:gd name="connsiteY4" fmla="*/ 38576 h 116431"/>
                        <a:gd name="connsiteX5" fmla="*/ 289018 w 291145"/>
                        <a:gd name="connsiteY5" fmla="*/ 95867 h 116431"/>
                        <a:gd name="connsiteX6" fmla="*/ 82826 w 291145"/>
                        <a:gd name="connsiteY6" fmla="*/ 49809 h 116431"/>
                        <a:gd name="connsiteX7" fmla="*/ 87606 w 291145"/>
                        <a:gd name="connsiteY7" fmla="*/ 70188 h 116431"/>
                        <a:gd name="connsiteX8" fmla="*/ 83663 w 291145"/>
                        <a:gd name="connsiteY8" fmla="*/ 100390 h 116431"/>
                        <a:gd name="connsiteX9" fmla="*/ 30444 w 291145"/>
                        <a:gd name="connsiteY9" fmla="*/ 113771 h 116431"/>
                        <a:gd name="connsiteX10" fmla="*/ 1 w 291145"/>
                        <a:gd name="connsiteY10" fmla="*/ 58669 h 116431"/>
                        <a:gd name="connsiteX0" fmla="*/ 1 w 291352"/>
                        <a:gd name="connsiteY0" fmla="*/ 59685 h 117447"/>
                        <a:gd name="connsiteX1" fmla="*/ 29688 w 291352"/>
                        <a:gd name="connsiteY1" fmla="*/ 44255 h 117447"/>
                        <a:gd name="connsiteX2" fmla="*/ 39969 w 291352"/>
                        <a:gd name="connsiteY2" fmla="*/ 1411 h 117447"/>
                        <a:gd name="connsiteX3" fmla="*/ 95065 w 291352"/>
                        <a:gd name="connsiteY3" fmla="*/ 12992 h 117447"/>
                        <a:gd name="connsiteX4" fmla="*/ 188123 w 291352"/>
                        <a:gd name="connsiteY4" fmla="*/ 39592 h 117447"/>
                        <a:gd name="connsiteX5" fmla="*/ 289018 w 291352"/>
                        <a:gd name="connsiteY5" fmla="*/ 96883 h 117447"/>
                        <a:gd name="connsiteX6" fmla="*/ 82826 w 291352"/>
                        <a:gd name="connsiteY6" fmla="*/ 50825 h 117447"/>
                        <a:gd name="connsiteX7" fmla="*/ 87606 w 291352"/>
                        <a:gd name="connsiteY7" fmla="*/ 71204 h 117447"/>
                        <a:gd name="connsiteX8" fmla="*/ 83663 w 291352"/>
                        <a:gd name="connsiteY8" fmla="*/ 101406 h 117447"/>
                        <a:gd name="connsiteX9" fmla="*/ 30444 w 291352"/>
                        <a:gd name="connsiteY9" fmla="*/ 114787 h 117447"/>
                        <a:gd name="connsiteX10" fmla="*/ 1 w 291352"/>
                        <a:gd name="connsiteY10" fmla="*/ 59685 h 117447"/>
                        <a:gd name="connsiteX0" fmla="*/ 1 w 289918"/>
                        <a:gd name="connsiteY0" fmla="*/ 59685 h 117447"/>
                        <a:gd name="connsiteX1" fmla="*/ 29688 w 289918"/>
                        <a:gd name="connsiteY1" fmla="*/ 44255 h 117447"/>
                        <a:gd name="connsiteX2" fmla="*/ 39969 w 289918"/>
                        <a:gd name="connsiteY2" fmla="*/ 1411 h 117447"/>
                        <a:gd name="connsiteX3" fmla="*/ 95065 w 289918"/>
                        <a:gd name="connsiteY3" fmla="*/ 12992 h 117447"/>
                        <a:gd name="connsiteX4" fmla="*/ 188123 w 289918"/>
                        <a:gd name="connsiteY4" fmla="*/ 39592 h 117447"/>
                        <a:gd name="connsiteX5" fmla="*/ 289018 w 289918"/>
                        <a:gd name="connsiteY5" fmla="*/ 96883 h 117447"/>
                        <a:gd name="connsiteX6" fmla="*/ 127072 w 289918"/>
                        <a:gd name="connsiteY6" fmla="*/ 53599 h 117447"/>
                        <a:gd name="connsiteX7" fmla="*/ 82826 w 289918"/>
                        <a:gd name="connsiteY7" fmla="*/ 50825 h 117447"/>
                        <a:gd name="connsiteX8" fmla="*/ 87606 w 289918"/>
                        <a:gd name="connsiteY8" fmla="*/ 71204 h 117447"/>
                        <a:gd name="connsiteX9" fmla="*/ 83663 w 289918"/>
                        <a:gd name="connsiteY9" fmla="*/ 101406 h 117447"/>
                        <a:gd name="connsiteX10" fmla="*/ 30444 w 289918"/>
                        <a:gd name="connsiteY10" fmla="*/ 114787 h 117447"/>
                        <a:gd name="connsiteX11" fmla="*/ 1 w 289918"/>
                        <a:gd name="connsiteY11" fmla="*/ 59685 h 117447"/>
                        <a:gd name="connsiteX0" fmla="*/ 1 w 188527"/>
                        <a:gd name="connsiteY0" fmla="*/ 59685 h 117447"/>
                        <a:gd name="connsiteX1" fmla="*/ 29688 w 188527"/>
                        <a:gd name="connsiteY1" fmla="*/ 44255 h 117447"/>
                        <a:gd name="connsiteX2" fmla="*/ 39969 w 188527"/>
                        <a:gd name="connsiteY2" fmla="*/ 1411 h 117447"/>
                        <a:gd name="connsiteX3" fmla="*/ 95065 w 188527"/>
                        <a:gd name="connsiteY3" fmla="*/ 12992 h 117447"/>
                        <a:gd name="connsiteX4" fmla="*/ 188123 w 188527"/>
                        <a:gd name="connsiteY4" fmla="*/ 39592 h 117447"/>
                        <a:gd name="connsiteX5" fmla="*/ 127072 w 188527"/>
                        <a:gd name="connsiteY5" fmla="*/ 53599 h 117447"/>
                        <a:gd name="connsiteX6" fmla="*/ 82826 w 188527"/>
                        <a:gd name="connsiteY6" fmla="*/ 50825 h 117447"/>
                        <a:gd name="connsiteX7" fmla="*/ 87606 w 188527"/>
                        <a:gd name="connsiteY7" fmla="*/ 71204 h 117447"/>
                        <a:gd name="connsiteX8" fmla="*/ 83663 w 188527"/>
                        <a:gd name="connsiteY8" fmla="*/ 101406 h 117447"/>
                        <a:gd name="connsiteX9" fmla="*/ 30444 w 188527"/>
                        <a:gd name="connsiteY9" fmla="*/ 114787 h 117447"/>
                        <a:gd name="connsiteX10" fmla="*/ 1 w 188527"/>
                        <a:gd name="connsiteY10" fmla="*/ 59685 h 117447"/>
                        <a:gd name="connsiteX0" fmla="*/ 1 w 188166"/>
                        <a:gd name="connsiteY0" fmla="*/ 59685 h 117447"/>
                        <a:gd name="connsiteX1" fmla="*/ 29688 w 188166"/>
                        <a:gd name="connsiteY1" fmla="*/ 44255 h 117447"/>
                        <a:gd name="connsiteX2" fmla="*/ 39969 w 188166"/>
                        <a:gd name="connsiteY2" fmla="*/ 1411 h 117447"/>
                        <a:gd name="connsiteX3" fmla="*/ 95065 w 188166"/>
                        <a:gd name="connsiteY3" fmla="*/ 12992 h 117447"/>
                        <a:gd name="connsiteX4" fmla="*/ 188123 w 188166"/>
                        <a:gd name="connsiteY4" fmla="*/ 39592 h 117447"/>
                        <a:gd name="connsiteX5" fmla="*/ 82826 w 188166"/>
                        <a:gd name="connsiteY5" fmla="*/ 50825 h 117447"/>
                        <a:gd name="connsiteX6" fmla="*/ 87606 w 188166"/>
                        <a:gd name="connsiteY6" fmla="*/ 71204 h 117447"/>
                        <a:gd name="connsiteX7" fmla="*/ 83663 w 188166"/>
                        <a:gd name="connsiteY7" fmla="*/ 101406 h 117447"/>
                        <a:gd name="connsiteX8" fmla="*/ 30444 w 188166"/>
                        <a:gd name="connsiteY8" fmla="*/ 114787 h 117447"/>
                        <a:gd name="connsiteX9" fmla="*/ 1 w 188166"/>
                        <a:gd name="connsiteY9" fmla="*/ 59685 h 117447"/>
                        <a:gd name="connsiteX0" fmla="*/ 1 w 188166"/>
                        <a:gd name="connsiteY0" fmla="*/ 59685 h 117137"/>
                        <a:gd name="connsiteX1" fmla="*/ 29688 w 188166"/>
                        <a:gd name="connsiteY1" fmla="*/ 44255 h 117137"/>
                        <a:gd name="connsiteX2" fmla="*/ 39969 w 188166"/>
                        <a:gd name="connsiteY2" fmla="*/ 1411 h 117137"/>
                        <a:gd name="connsiteX3" fmla="*/ 95065 w 188166"/>
                        <a:gd name="connsiteY3" fmla="*/ 12992 h 117137"/>
                        <a:gd name="connsiteX4" fmla="*/ 188123 w 188166"/>
                        <a:gd name="connsiteY4" fmla="*/ 39592 h 117137"/>
                        <a:gd name="connsiteX5" fmla="*/ 82826 w 188166"/>
                        <a:gd name="connsiteY5" fmla="*/ 50825 h 117137"/>
                        <a:gd name="connsiteX6" fmla="*/ 83663 w 188166"/>
                        <a:gd name="connsiteY6" fmla="*/ 101406 h 117137"/>
                        <a:gd name="connsiteX7" fmla="*/ 30444 w 188166"/>
                        <a:gd name="connsiteY7" fmla="*/ 114787 h 117137"/>
                        <a:gd name="connsiteX8" fmla="*/ 1 w 188166"/>
                        <a:gd name="connsiteY8" fmla="*/ 59685 h 117137"/>
                        <a:gd name="connsiteX0" fmla="*/ 1 w 188160"/>
                        <a:gd name="connsiteY0" fmla="*/ 59685 h 117394"/>
                        <a:gd name="connsiteX1" fmla="*/ 29688 w 188160"/>
                        <a:gd name="connsiteY1" fmla="*/ 44255 h 117394"/>
                        <a:gd name="connsiteX2" fmla="*/ 39969 w 188160"/>
                        <a:gd name="connsiteY2" fmla="*/ 1411 h 117394"/>
                        <a:gd name="connsiteX3" fmla="*/ 95065 w 188160"/>
                        <a:gd name="connsiteY3" fmla="*/ 12992 h 117394"/>
                        <a:gd name="connsiteX4" fmla="*/ 188123 w 188160"/>
                        <a:gd name="connsiteY4" fmla="*/ 39592 h 117394"/>
                        <a:gd name="connsiteX5" fmla="*/ 83663 w 188160"/>
                        <a:gd name="connsiteY5" fmla="*/ 101406 h 117394"/>
                        <a:gd name="connsiteX6" fmla="*/ 30444 w 188160"/>
                        <a:gd name="connsiteY6" fmla="*/ 114787 h 117394"/>
                        <a:gd name="connsiteX7" fmla="*/ 1 w 188160"/>
                        <a:gd name="connsiteY7" fmla="*/ 59685 h 117394"/>
                        <a:gd name="connsiteX0" fmla="*/ 1 w 95135"/>
                        <a:gd name="connsiteY0" fmla="*/ 59731 h 117440"/>
                        <a:gd name="connsiteX1" fmla="*/ 29688 w 95135"/>
                        <a:gd name="connsiteY1" fmla="*/ 44301 h 117440"/>
                        <a:gd name="connsiteX2" fmla="*/ 39969 w 95135"/>
                        <a:gd name="connsiteY2" fmla="*/ 1457 h 117440"/>
                        <a:gd name="connsiteX3" fmla="*/ 95065 w 95135"/>
                        <a:gd name="connsiteY3" fmla="*/ 13038 h 117440"/>
                        <a:gd name="connsiteX4" fmla="*/ 52230 w 95135"/>
                        <a:gd name="connsiteY4" fmla="*/ 42720 h 117440"/>
                        <a:gd name="connsiteX5" fmla="*/ 83663 w 95135"/>
                        <a:gd name="connsiteY5" fmla="*/ 101452 h 117440"/>
                        <a:gd name="connsiteX6" fmla="*/ 30444 w 95135"/>
                        <a:gd name="connsiteY6" fmla="*/ 114833 h 117440"/>
                        <a:gd name="connsiteX7" fmla="*/ 1 w 95135"/>
                        <a:gd name="connsiteY7" fmla="*/ 59731 h 117440"/>
                        <a:gd name="connsiteX0" fmla="*/ 1 w 95135"/>
                        <a:gd name="connsiteY0" fmla="*/ 59731 h 117440"/>
                        <a:gd name="connsiteX1" fmla="*/ 29688 w 95135"/>
                        <a:gd name="connsiteY1" fmla="*/ 44301 h 117440"/>
                        <a:gd name="connsiteX2" fmla="*/ 39969 w 95135"/>
                        <a:gd name="connsiteY2" fmla="*/ 1457 h 117440"/>
                        <a:gd name="connsiteX3" fmla="*/ 95065 w 95135"/>
                        <a:gd name="connsiteY3" fmla="*/ 13038 h 117440"/>
                        <a:gd name="connsiteX4" fmla="*/ 52230 w 95135"/>
                        <a:gd name="connsiteY4" fmla="*/ 42720 h 117440"/>
                        <a:gd name="connsiteX5" fmla="*/ 83663 w 95135"/>
                        <a:gd name="connsiteY5" fmla="*/ 101452 h 117440"/>
                        <a:gd name="connsiteX6" fmla="*/ 30444 w 95135"/>
                        <a:gd name="connsiteY6" fmla="*/ 114833 h 117440"/>
                        <a:gd name="connsiteX7" fmla="*/ 1 w 95135"/>
                        <a:gd name="connsiteY7" fmla="*/ 59731 h 117440"/>
                        <a:gd name="connsiteX0" fmla="*/ 1 w 95141"/>
                        <a:gd name="connsiteY0" fmla="*/ 59731 h 118943"/>
                        <a:gd name="connsiteX1" fmla="*/ 29688 w 95141"/>
                        <a:gd name="connsiteY1" fmla="*/ 44301 h 118943"/>
                        <a:gd name="connsiteX2" fmla="*/ 39969 w 95141"/>
                        <a:gd name="connsiteY2" fmla="*/ 1457 h 118943"/>
                        <a:gd name="connsiteX3" fmla="*/ 95065 w 95141"/>
                        <a:gd name="connsiteY3" fmla="*/ 13038 h 118943"/>
                        <a:gd name="connsiteX4" fmla="*/ 52230 w 95141"/>
                        <a:gd name="connsiteY4" fmla="*/ 42720 h 118943"/>
                        <a:gd name="connsiteX5" fmla="*/ 64063 w 95141"/>
                        <a:gd name="connsiteY5" fmla="*/ 106515 h 118943"/>
                        <a:gd name="connsiteX6" fmla="*/ 30444 w 95141"/>
                        <a:gd name="connsiteY6" fmla="*/ 114833 h 118943"/>
                        <a:gd name="connsiteX7" fmla="*/ 1 w 95141"/>
                        <a:gd name="connsiteY7" fmla="*/ 59731 h 1189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5141" h="118943">
                          <a:moveTo>
                            <a:pt x="1" y="59731"/>
                          </a:moveTo>
                          <a:cubicBezTo>
                            <a:pt x="-125" y="47976"/>
                            <a:pt x="24614" y="63010"/>
                            <a:pt x="29688" y="44301"/>
                          </a:cubicBezTo>
                          <a:cubicBezTo>
                            <a:pt x="34762" y="25592"/>
                            <a:pt x="29073" y="6667"/>
                            <a:pt x="39969" y="1457"/>
                          </a:cubicBezTo>
                          <a:cubicBezTo>
                            <a:pt x="50865" y="-3753"/>
                            <a:pt x="93022" y="6161"/>
                            <a:pt x="95065" y="13038"/>
                          </a:cubicBezTo>
                          <a:cubicBezTo>
                            <a:pt x="97108" y="19915"/>
                            <a:pt x="57397" y="27141"/>
                            <a:pt x="52230" y="42720"/>
                          </a:cubicBezTo>
                          <a:cubicBezTo>
                            <a:pt x="47063" y="58299"/>
                            <a:pt x="40877" y="72789"/>
                            <a:pt x="64063" y="106515"/>
                          </a:cubicBezTo>
                          <a:cubicBezTo>
                            <a:pt x="37783" y="119047"/>
                            <a:pt x="41121" y="122630"/>
                            <a:pt x="30444" y="114833"/>
                          </a:cubicBezTo>
                          <a:cubicBezTo>
                            <a:pt x="19767" y="107036"/>
                            <a:pt x="127" y="71486"/>
                            <a:pt x="1" y="597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2" name="Oval 85"/>
                    <p:cNvSpPr/>
                    <p:nvPr/>
                  </p:nvSpPr>
                  <p:spPr>
                    <a:xfrm rot="16200000">
                      <a:off x="6710699" y="3608314"/>
                      <a:ext cx="61932" cy="77779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2086" h="78299">
                          <a:moveTo>
                            <a:pt x="55" y="36212"/>
                          </a:moveTo>
                          <a:cubicBezTo>
                            <a:pt x="1120" y="29219"/>
                            <a:pt x="24668" y="39491"/>
                            <a:pt x="29742" y="20782"/>
                          </a:cubicBezTo>
                          <a:cubicBezTo>
                            <a:pt x="34816" y="2073"/>
                            <a:pt x="30855" y="10426"/>
                            <a:pt x="35261" y="8897"/>
                          </a:cubicBezTo>
                          <a:cubicBezTo>
                            <a:pt x="39667" y="7368"/>
                            <a:pt x="49426" y="-11936"/>
                            <a:pt x="56179" y="11609"/>
                          </a:cubicBezTo>
                          <a:cubicBezTo>
                            <a:pt x="62932" y="35154"/>
                            <a:pt x="63488" y="14299"/>
                            <a:pt x="59905" y="25545"/>
                          </a:cubicBezTo>
                          <a:cubicBezTo>
                            <a:pt x="56322" y="36791"/>
                            <a:pt x="64587" y="70506"/>
                            <a:pt x="58495" y="76705"/>
                          </a:cubicBezTo>
                          <a:cubicBezTo>
                            <a:pt x="52403" y="82904"/>
                            <a:pt x="33095" y="69491"/>
                            <a:pt x="23355" y="62742"/>
                          </a:cubicBezTo>
                          <a:cubicBezTo>
                            <a:pt x="13615" y="55993"/>
                            <a:pt x="-1010" y="43205"/>
                            <a:pt x="55" y="362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3" name="Oval 85"/>
                    <p:cNvSpPr/>
                    <p:nvPr/>
                  </p:nvSpPr>
                  <p:spPr>
                    <a:xfrm rot="16200000">
                      <a:off x="7148003" y="3077124"/>
                      <a:ext cx="60344" cy="4603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  <a:gd name="connsiteX0" fmla="*/ 116 w 62147"/>
                        <a:gd name="connsiteY0" fmla="*/ 36212 h 79817"/>
                        <a:gd name="connsiteX1" fmla="*/ 29803 w 62147"/>
                        <a:gd name="connsiteY1" fmla="*/ 20782 h 79817"/>
                        <a:gd name="connsiteX2" fmla="*/ 35322 w 62147"/>
                        <a:gd name="connsiteY2" fmla="*/ 8897 h 79817"/>
                        <a:gd name="connsiteX3" fmla="*/ 56240 w 62147"/>
                        <a:gd name="connsiteY3" fmla="*/ 11609 h 79817"/>
                        <a:gd name="connsiteX4" fmla="*/ 59966 w 62147"/>
                        <a:gd name="connsiteY4" fmla="*/ 25545 h 79817"/>
                        <a:gd name="connsiteX5" fmla="*/ 58556 w 62147"/>
                        <a:gd name="connsiteY5" fmla="*/ 76705 h 79817"/>
                        <a:gd name="connsiteX6" fmla="*/ 21035 w 62147"/>
                        <a:gd name="connsiteY6" fmla="*/ 72270 h 79817"/>
                        <a:gd name="connsiteX7" fmla="*/ 116 w 62147"/>
                        <a:gd name="connsiteY7" fmla="*/ 36212 h 79817"/>
                        <a:gd name="connsiteX0" fmla="*/ 116 w 61117"/>
                        <a:gd name="connsiteY0" fmla="*/ 30436 h 74041"/>
                        <a:gd name="connsiteX1" fmla="*/ 29803 w 61117"/>
                        <a:gd name="connsiteY1" fmla="*/ 15006 h 74041"/>
                        <a:gd name="connsiteX2" fmla="*/ 35322 w 61117"/>
                        <a:gd name="connsiteY2" fmla="*/ 3121 h 74041"/>
                        <a:gd name="connsiteX3" fmla="*/ 51477 w 61117"/>
                        <a:gd name="connsiteY3" fmla="*/ 41552 h 74041"/>
                        <a:gd name="connsiteX4" fmla="*/ 59966 w 61117"/>
                        <a:gd name="connsiteY4" fmla="*/ 19769 h 74041"/>
                        <a:gd name="connsiteX5" fmla="*/ 58556 w 61117"/>
                        <a:gd name="connsiteY5" fmla="*/ 70929 h 74041"/>
                        <a:gd name="connsiteX6" fmla="*/ 21035 w 61117"/>
                        <a:gd name="connsiteY6" fmla="*/ 66494 h 74041"/>
                        <a:gd name="connsiteX7" fmla="*/ 116 w 61117"/>
                        <a:gd name="connsiteY7" fmla="*/ 30436 h 74041"/>
                        <a:gd name="connsiteX0" fmla="*/ 116 w 61117"/>
                        <a:gd name="connsiteY0" fmla="*/ 21383 h 64988"/>
                        <a:gd name="connsiteX1" fmla="*/ 29803 w 61117"/>
                        <a:gd name="connsiteY1" fmla="*/ 5953 h 64988"/>
                        <a:gd name="connsiteX2" fmla="*/ 32940 w 61117"/>
                        <a:gd name="connsiteY2" fmla="*/ 22643 h 64988"/>
                        <a:gd name="connsiteX3" fmla="*/ 51477 w 61117"/>
                        <a:gd name="connsiteY3" fmla="*/ 32499 h 64988"/>
                        <a:gd name="connsiteX4" fmla="*/ 59966 w 61117"/>
                        <a:gd name="connsiteY4" fmla="*/ 10716 h 64988"/>
                        <a:gd name="connsiteX5" fmla="*/ 58556 w 61117"/>
                        <a:gd name="connsiteY5" fmla="*/ 61876 h 64988"/>
                        <a:gd name="connsiteX6" fmla="*/ 21035 w 61117"/>
                        <a:gd name="connsiteY6" fmla="*/ 57441 h 64988"/>
                        <a:gd name="connsiteX7" fmla="*/ 116 w 61117"/>
                        <a:gd name="connsiteY7" fmla="*/ 21383 h 64988"/>
                        <a:gd name="connsiteX0" fmla="*/ 116 w 60202"/>
                        <a:gd name="connsiteY0" fmla="*/ 21383 h 64083"/>
                        <a:gd name="connsiteX1" fmla="*/ 29803 w 60202"/>
                        <a:gd name="connsiteY1" fmla="*/ 5953 h 64083"/>
                        <a:gd name="connsiteX2" fmla="*/ 32940 w 60202"/>
                        <a:gd name="connsiteY2" fmla="*/ 22643 h 64083"/>
                        <a:gd name="connsiteX3" fmla="*/ 51477 w 60202"/>
                        <a:gd name="connsiteY3" fmla="*/ 32499 h 64083"/>
                        <a:gd name="connsiteX4" fmla="*/ 58556 w 60202"/>
                        <a:gd name="connsiteY4" fmla="*/ 61876 h 64083"/>
                        <a:gd name="connsiteX5" fmla="*/ 21035 w 60202"/>
                        <a:gd name="connsiteY5" fmla="*/ 57441 h 64083"/>
                        <a:gd name="connsiteX6" fmla="*/ 116 w 60202"/>
                        <a:gd name="connsiteY6" fmla="*/ 21383 h 64083"/>
                        <a:gd name="connsiteX0" fmla="*/ 116 w 60202"/>
                        <a:gd name="connsiteY0" fmla="*/ 2664 h 45364"/>
                        <a:gd name="connsiteX1" fmla="*/ 32940 w 60202"/>
                        <a:gd name="connsiteY1" fmla="*/ 3924 h 45364"/>
                        <a:gd name="connsiteX2" fmla="*/ 51477 w 60202"/>
                        <a:gd name="connsiteY2" fmla="*/ 13780 h 45364"/>
                        <a:gd name="connsiteX3" fmla="*/ 58556 w 60202"/>
                        <a:gd name="connsiteY3" fmla="*/ 43157 h 45364"/>
                        <a:gd name="connsiteX4" fmla="*/ 21035 w 60202"/>
                        <a:gd name="connsiteY4" fmla="*/ 38722 h 45364"/>
                        <a:gd name="connsiteX5" fmla="*/ 116 w 60202"/>
                        <a:gd name="connsiteY5" fmla="*/ 2664 h 45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0202" h="45364">
                          <a:moveTo>
                            <a:pt x="116" y="2664"/>
                          </a:moveTo>
                          <a:cubicBezTo>
                            <a:pt x="2100" y="-3136"/>
                            <a:pt x="24380" y="2071"/>
                            <a:pt x="32940" y="3924"/>
                          </a:cubicBezTo>
                          <a:cubicBezTo>
                            <a:pt x="41500" y="5777"/>
                            <a:pt x="47208" y="7241"/>
                            <a:pt x="51477" y="13780"/>
                          </a:cubicBezTo>
                          <a:cubicBezTo>
                            <a:pt x="55746" y="20319"/>
                            <a:pt x="63630" y="39000"/>
                            <a:pt x="58556" y="43157"/>
                          </a:cubicBezTo>
                          <a:cubicBezTo>
                            <a:pt x="53482" y="47314"/>
                            <a:pt x="30775" y="45471"/>
                            <a:pt x="21035" y="38722"/>
                          </a:cubicBezTo>
                          <a:cubicBezTo>
                            <a:pt x="11295" y="31973"/>
                            <a:pt x="-1345" y="11245"/>
                            <a:pt x="116" y="26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Oval 85"/>
                    <p:cNvSpPr/>
                    <p:nvPr/>
                  </p:nvSpPr>
                  <p:spPr>
                    <a:xfrm rot="16200000">
                      <a:off x="6741653" y="2535622"/>
                      <a:ext cx="60344" cy="5238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  <a:gd name="connsiteX0" fmla="*/ 116 w 62147"/>
                        <a:gd name="connsiteY0" fmla="*/ 36212 h 79817"/>
                        <a:gd name="connsiteX1" fmla="*/ 29803 w 62147"/>
                        <a:gd name="connsiteY1" fmla="*/ 20782 h 79817"/>
                        <a:gd name="connsiteX2" fmla="*/ 35322 w 62147"/>
                        <a:gd name="connsiteY2" fmla="*/ 8897 h 79817"/>
                        <a:gd name="connsiteX3" fmla="*/ 56240 w 62147"/>
                        <a:gd name="connsiteY3" fmla="*/ 11609 h 79817"/>
                        <a:gd name="connsiteX4" fmla="*/ 59966 w 62147"/>
                        <a:gd name="connsiteY4" fmla="*/ 25545 h 79817"/>
                        <a:gd name="connsiteX5" fmla="*/ 58556 w 62147"/>
                        <a:gd name="connsiteY5" fmla="*/ 76705 h 79817"/>
                        <a:gd name="connsiteX6" fmla="*/ 21035 w 62147"/>
                        <a:gd name="connsiteY6" fmla="*/ 72270 h 79817"/>
                        <a:gd name="connsiteX7" fmla="*/ 116 w 62147"/>
                        <a:gd name="connsiteY7" fmla="*/ 36212 h 79817"/>
                        <a:gd name="connsiteX0" fmla="*/ 116 w 61117"/>
                        <a:gd name="connsiteY0" fmla="*/ 30436 h 74041"/>
                        <a:gd name="connsiteX1" fmla="*/ 29803 w 61117"/>
                        <a:gd name="connsiteY1" fmla="*/ 15006 h 74041"/>
                        <a:gd name="connsiteX2" fmla="*/ 35322 w 61117"/>
                        <a:gd name="connsiteY2" fmla="*/ 3121 h 74041"/>
                        <a:gd name="connsiteX3" fmla="*/ 51477 w 61117"/>
                        <a:gd name="connsiteY3" fmla="*/ 41552 h 74041"/>
                        <a:gd name="connsiteX4" fmla="*/ 59966 w 61117"/>
                        <a:gd name="connsiteY4" fmla="*/ 19769 h 74041"/>
                        <a:gd name="connsiteX5" fmla="*/ 58556 w 61117"/>
                        <a:gd name="connsiteY5" fmla="*/ 70929 h 74041"/>
                        <a:gd name="connsiteX6" fmla="*/ 21035 w 61117"/>
                        <a:gd name="connsiteY6" fmla="*/ 66494 h 74041"/>
                        <a:gd name="connsiteX7" fmla="*/ 116 w 61117"/>
                        <a:gd name="connsiteY7" fmla="*/ 30436 h 74041"/>
                        <a:gd name="connsiteX0" fmla="*/ 116 w 61117"/>
                        <a:gd name="connsiteY0" fmla="*/ 21383 h 64988"/>
                        <a:gd name="connsiteX1" fmla="*/ 29803 w 61117"/>
                        <a:gd name="connsiteY1" fmla="*/ 5953 h 64988"/>
                        <a:gd name="connsiteX2" fmla="*/ 32940 w 61117"/>
                        <a:gd name="connsiteY2" fmla="*/ 22643 h 64988"/>
                        <a:gd name="connsiteX3" fmla="*/ 51477 w 61117"/>
                        <a:gd name="connsiteY3" fmla="*/ 32499 h 64988"/>
                        <a:gd name="connsiteX4" fmla="*/ 59966 w 61117"/>
                        <a:gd name="connsiteY4" fmla="*/ 10716 h 64988"/>
                        <a:gd name="connsiteX5" fmla="*/ 58556 w 61117"/>
                        <a:gd name="connsiteY5" fmla="*/ 61876 h 64988"/>
                        <a:gd name="connsiteX6" fmla="*/ 21035 w 61117"/>
                        <a:gd name="connsiteY6" fmla="*/ 57441 h 64988"/>
                        <a:gd name="connsiteX7" fmla="*/ 116 w 61117"/>
                        <a:gd name="connsiteY7" fmla="*/ 21383 h 64988"/>
                        <a:gd name="connsiteX0" fmla="*/ 116 w 60202"/>
                        <a:gd name="connsiteY0" fmla="*/ 21383 h 64083"/>
                        <a:gd name="connsiteX1" fmla="*/ 29803 w 60202"/>
                        <a:gd name="connsiteY1" fmla="*/ 5953 h 64083"/>
                        <a:gd name="connsiteX2" fmla="*/ 32940 w 60202"/>
                        <a:gd name="connsiteY2" fmla="*/ 22643 h 64083"/>
                        <a:gd name="connsiteX3" fmla="*/ 51477 w 60202"/>
                        <a:gd name="connsiteY3" fmla="*/ 32499 h 64083"/>
                        <a:gd name="connsiteX4" fmla="*/ 58556 w 60202"/>
                        <a:gd name="connsiteY4" fmla="*/ 61876 h 64083"/>
                        <a:gd name="connsiteX5" fmla="*/ 21035 w 60202"/>
                        <a:gd name="connsiteY5" fmla="*/ 57441 h 64083"/>
                        <a:gd name="connsiteX6" fmla="*/ 116 w 60202"/>
                        <a:gd name="connsiteY6" fmla="*/ 21383 h 64083"/>
                        <a:gd name="connsiteX0" fmla="*/ 116 w 60202"/>
                        <a:gd name="connsiteY0" fmla="*/ 2664 h 45364"/>
                        <a:gd name="connsiteX1" fmla="*/ 32940 w 60202"/>
                        <a:gd name="connsiteY1" fmla="*/ 3924 h 45364"/>
                        <a:gd name="connsiteX2" fmla="*/ 51477 w 60202"/>
                        <a:gd name="connsiteY2" fmla="*/ 13780 h 45364"/>
                        <a:gd name="connsiteX3" fmla="*/ 58556 w 60202"/>
                        <a:gd name="connsiteY3" fmla="*/ 43157 h 45364"/>
                        <a:gd name="connsiteX4" fmla="*/ 21035 w 60202"/>
                        <a:gd name="connsiteY4" fmla="*/ 38722 h 45364"/>
                        <a:gd name="connsiteX5" fmla="*/ 116 w 60202"/>
                        <a:gd name="connsiteY5" fmla="*/ 2664 h 45364"/>
                        <a:gd name="connsiteX0" fmla="*/ 116 w 73727"/>
                        <a:gd name="connsiteY0" fmla="*/ 2851 h 45551"/>
                        <a:gd name="connsiteX1" fmla="*/ 32940 w 73727"/>
                        <a:gd name="connsiteY1" fmla="*/ 4111 h 45551"/>
                        <a:gd name="connsiteX2" fmla="*/ 72908 w 73727"/>
                        <a:gd name="connsiteY2" fmla="*/ 18729 h 45551"/>
                        <a:gd name="connsiteX3" fmla="*/ 58556 w 73727"/>
                        <a:gd name="connsiteY3" fmla="*/ 43344 h 45551"/>
                        <a:gd name="connsiteX4" fmla="*/ 21035 w 73727"/>
                        <a:gd name="connsiteY4" fmla="*/ 38909 h 45551"/>
                        <a:gd name="connsiteX5" fmla="*/ 116 w 73727"/>
                        <a:gd name="connsiteY5" fmla="*/ 2851 h 45551"/>
                        <a:gd name="connsiteX0" fmla="*/ 24 w 73635"/>
                        <a:gd name="connsiteY0" fmla="*/ 4082 h 58544"/>
                        <a:gd name="connsiteX1" fmla="*/ 32848 w 73635"/>
                        <a:gd name="connsiteY1" fmla="*/ 5342 h 58544"/>
                        <a:gd name="connsiteX2" fmla="*/ 72816 w 73635"/>
                        <a:gd name="connsiteY2" fmla="*/ 19960 h 58544"/>
                        <a:gd name="connsiteX3" fmla="*/ 58464 w 73635"/>
                        <a:gd name="connsiteY3" fmla="*/ 44575 h 58544"/>
                        <a:gd name="connsiteX4" fmla="*/ 28087 w 73635"/>
                        <a:gd name="connsiteY4" fmla="*/ 56809 h 58544"/>
                        <a:gd name="connsiteX5" fmla="*/ 24 w 73635"/>
                        <a:gd name="connsiteY5" fmla="*/ 4082 h 58544"/>
                        <a:gd name="connsiteX0" fmla="*/ 60 w 59384"/>
                        <a:gd name="connsiteY0" fmla="*/ 20242 h 52091"/>
                        <a:gd name="connsiteX1" fmla="*/ 18597 w 59384"/>
                        <a:gd name="connsiteY1" fmla="*/ 67 h 52091"/>
                        <a:gd name="connsiteX2" fmla="*/ 58565 w 59384"/>
                        <a:gd name="connsiteY2" fmla="*/ 14685 h 52091"/>
                        <a:gd name="connsiteX3" fmla="*/ 44213 w 59384"/>
                        <a:gd name="connsiteY3" fmla="*/ 39300 h 52091"/>
                        <a:gd name="connsiteX4" fmla="*/ 13836 w 59384"/>
                        <a:gd name="connsiteY4" fmla="*/ 51534 h 52091"/>
                        <a:gd name="connsiteX5" fmla="*/ 60 w 59384"/>
                        <a:gd name="connsiteY5" fmla="*/ 20242 h 520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9384" h="52091">
                          <a:moveTo>
                            <a:pt x="60" y="20242"/>
                          </a:moveTo>
                          <a:cubicBezTo>
                            <a:pt x="853" y="11664"/>
                            <a:pt x="8846" y="993"/>
                            <a:pt x="18597" y="67"/>
                          </a:cubicBezTo>
                          <a:cubicBezTo>
                            <a:pt x="28348" y="-859"/>
                            <a:pt x="54296" y="8146"/>
                            <a:pt x="58565" y="14685"/>
                          </a:cubicBezTo>
                          <a:cubicBezTo>
                            <a:pt x="62834" y="21224"/>
                            <a:pt x="49287" y="35143"/>
                            <a:pt x="44213" y="39300"/>
                          </a:cubicBezTo>
                          <a:cubicBezTo>
                            <a:pt x="39139" y="43457"/>
                            <a:pt x="21195" y="54710"/>
                            <a:pt x="13836" y="51534"/>
                          </a:cubicBezTo>
                          <a:cubicBezTo>
                            <a:pt x="6477" y="48358"/>
                            <a:pt x="-733" y="28820"/>
                            <a:pt x="60" y="202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" name="Group 155"/>
                  <p:cNvGrpSpPr/>
                  <p:nvPr/>
                </p:nvGrpSpPr>
                <p:grpSpPr>
                  <a:xfrm>
                    <a:off x="4986338" y="2725738"/>
                    <a:ext cx="1206499" cy="1941512"/>
                    <a:chOff x="4986338" y="2725738"/>
                    <a:chExt cx="1206499" cy="1941512"/>
                  </a:xfrm>
                  <a:grpFill/>
                </p:grpSpPr>
                <p:sp>
                  <p:nvSpPr>
                    <p:cNvPr id="302" name="Freeform 156"/>
                    <p:cNvSpPr/>
                    <p:nvPr/>
                  </p:nvSpPr>
                  <p:spPr bwMode="auto">
                    <a:xfrm rot="8302761">
                      <a:off x="5835649" y="4452938"/>
                      <a:ext cx="357188" cy="214312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508809 w 628017"/>
                        <a:gd name="connsiteY0" fmla="*/ 2356 h 376001"/>
                        <a:gd name="connsiteX1" fmla="*/ 6361 w 628017"/>
                        <a:gd name="connsiteY1" fmla="*/ 130721 h 376001"/>
                        <a:gd name="connsiteX2" fmla="*/ 228411 w 628017"/>
                        <a:gd name="connsiteY2" fmla="*/ 374859 h 376001"/>
                        <a:gd name="connsiteX3" fmla="*/ 609906 w 628017"/>
                        <a:gd name="connsiteY3" fmla="*/ 235794 h 376001"/>
                        <a:gd name="connsiteX4" fmla="*/ 508809 w 628017"/>
                        <a:gd name="connsiteY4" fmla="*/ 2356 h 376001"/>
                        <a:gd name="connsiteX0" fmla="*/ 504040 w 616834"/>
                        <a:gd name="connsiteY0" fmla="*/ 2903 h 376548"/>
                        <a:gd name="connsiteX1" fmla="*/ 351553 w 616834"/>
                        <a:gd name="connsiteY1" fmla="*/ 107249 h 376548"/>
                        <a:gd name="connsiteX2" fmla="*/ 1592 w 616834"/>
                        <a:gd name="connsiteY2" fmla="*/ 131268 h 376548"/>
                        <a:gd name="connsiteX3" fmla="*/ 223642 w 616834"/>
                        <a:gd name="connsiteY3" fmla="*/ 375406 h 376548"/>
                        <a:gd name="connsiteX4" fmla="*/ 605137 w 616834"/>
                        <a:gd name="connsiteY4" fmla="*/ 236341 h 376548"/>
                        <a:gd name="connsiteX5" fmla="*/ 504040 w 616834"/>
                        <a:gd name="connsiteY5" fmla="*/ 2903 h 376548"/>
                        <a:gd name="connsiteX0" fmla="*/ 495452 w 616175"/>
                        <a:gd name="connsiteY0" fmla="*/ 51280 h 274874"/>
                        <a:gd name="connsiteX1" fmla="*/ 351553 w 616175"/>
                        <a:gd name="connsiteY1" fmla="*/ 5575 h 274874"/>
                        <a:gd name="connsiteX2" fmla="*/ 1592 w 616175"/>
                        <a:gd name="connsiteY2" fmla="*/ 29594 h 274874"/>
                        <a:gd name="connsiteX3" fmla="*/ 223642 w 616175"/>
                        <a:gd name="connsiteY3" fmla="*/ 273732 h 274874"/>
                        <a:gd name="connsiteX4" fmla="*/ 605137 w 616175"/>
                        <a:gd name="connsiteY4" fmla="*/ 134667 h 274874"/>
                        <a:gd name="connsiteX5" fmla="*/ 495452 w 616175"/>
                        <a:gd name="connsiteY5" fmla="*/ 51280 h 274874"/>
                        <a:gd name="connsiteX0" fmla="*/ 495452 w 532377"/>
                        <a:gd name="connsiteY0" fmla="*/ 51265 h 274847"/>
                        <a:gd name="connsiteX1" fmla="*/ 351553 w 532377"/>
                        <a:gd name="connsiteY1" fmla="*/ 5560 h 274847"/>
                        <a:gd name="connsiteX2" fmla="*/ 1592 w 532377"/>
                        <a:gd name="connsiteY2" fmla="*/ 29579 h 274847"/>
                        <a:gd name="connsiteX3" fmla="*/ 223642 w 532377"/>
                        <a:gd name="connsiteY3" fmla="*/ 273717 h 274847"/>
                        <a:gd name="connsiteX4" fmla="*/ 509239 w 532377"/>
                        <a:gd name="connsiteY4" fmla="*/ 133533 h 274847"/>
                        <a:gd name="connsiteX5" fmla="*/ 495452 w 532377"/>
                        <a:gd name="connsiteY5" fmla="*/ 51265 h 274847"/>
                        <a:gd name="connsiteX0" fmla="*/ 497505 w 534430"/>
                        <a:gd name="connsiteY0" fmla="*/ 51265 h 274847"/>
                        <a:gd name="connsiteX1" fmla="*/ 353606 w 534430"/>
                        <a:gd name="connsiteY1" fmla="*/ 5560 h 274847"/>
                        <a:gd name="connsiteX2" fmla="*/ 3645 w 534430"/>
                        <a:gd name="connsiteY2" fmla="*/ 29579 h 274847"/>
                        <a:gd name="connsiteX3" fmla="*/ 173951 w 534430"/>
                        <a:gd name="connsiteY3" fmla="*/ 138081 h 274847"/>
                        <a:gd name="connsiteX4" fmla="*/ 225695 w 534430"/>
                        <a:gd name="connsiteY4" fmla="*/ 273717 h 274847"/>
                        <a:gd name="connsiteX5" fmla="*/ 511292 w 534430"/>
                        <a:gd name="connsiteY5" fmla="*/ 133533 h 274847"/>
                        <a:gd name="connsiteX6" fmla="*/ 497505 w 534430"/>
                        <a:gd name="connsiteY6" fmla="*/ 51265 h 274847"/>
                        <a:gd name="connsiteX0" fmla="*/ 493884 w 530809"/>
                        <a:gd name="connsiteY0" fmla="*/ 51265 h 274847"/>
                        <a:gd name="connsiteX1" fmla="*/ 349985 w 530809"/>
                        <a:gd name="connsiteY1" fmla="*/ 5560 h 274847"/>
                        <a:gd name="connsiteX2" fmla="*/ 24 w 530809"/>
                        <a:gd name="connsiteY2" fmla="*/ 29579 h 274847"/>
                        <a:gd name="connsiteX3" fmla="*/ 170330 w 530809"/>
                        <a:gd name="connsiteY3" fmla="*/ 138081 h 274847"/>
                        <a:gd name="connsiteX4" fmla="*/ 222074 w 530809"/>
                        <a:gd name="connsiteY4" fmla="*/ 273717 h 274847"/>
                        <a:gd name="connsiteX5" fmla="*/ 507671 w 530809"/>
                        <a:gd name="connsiteY5" fmla="*/ 133533 h 274847"/>
                        <a:gd name="connsiteX6" fmla="*/ 493884 w 530809"/>
                        <a:gd name="connsiteY6" fmla="*/ 51265 h 274847"/>
                        <a:gd name="connsiteX0" fmla="*/ 493884 w 530809"/>
                        <a:gd name="connsiteY0" fmla="*/ 51265 h 186504"/>
                        <a:gd name="connsiteX1" fmla="*/ 349985 w 530809"/>
                        <a:gd name="connsiteY1" fmla="*/ 5560 h 186504"/>
                        <a:gd name="connsiteX2" fmla="*/ 24 w 530809"/>
                        <a:gd name="connsiteY2" fmla="*/ 29579 h 186504"/>
                        <a:gd name="connsiteX3" fmla="*/ 170330 w 530809"/>
                        <a:gd name="connsiteY3" fmla="*/ 138081 h 186504"/>
                        <a:gd name="connsiteX4" fmla="*/ 390510 w 530809"/>
                        <a:gd name="connsiteY4" fmla="*/ 180265 h 186504"/>
                        <a:gd name="connsiteX5" fmla="*/ 507671 w 530809"/>
                        <a:gd name="connsiteY5" fmla="*/ 133533 h 186504"/>
                        <a:gd name="connsiteX6" fmla="*/ 493884 w 530809"/>
                        <a:gd name="connsiteY6" fmla="*/ 51265 h 186504"/>
                        <a:gd name="connsiteX0" fmla="*/ 495721 w 532646"/>
                        <a:gd name="connsiteY0" fmla="*/ 51265 h 186504"/>
                        <a:gd name="connsiteX1" fmla="*/ 351822 w 532646"/>
                        <a:gd name="connsiteY1" fmla="*/ 5560 h 186504"/>
                        <a:gd name="connsiteX2" fmla="*/ 1861 w 532646"/>
                        <a:gd name="connsiteY2" fmla="*/ 29579 h 186504"/>
                        <a:gd name="connsiteX3" fmla="*/ 213626 w 532646"/>
                        <a:gd name="connsiteY3" fmla="*/ 107499 h 186504"/>
                        <a:gd name="connsiteX4" fmla="*/ 392347 w 532646"/>
                        <a:gd name="connsiteY4" fmla="*/ 180265 h 186504"/>
                        <a:gd name="connsiteX5" fmla="*/ 509508 w 532646"/>
                        <a:gd name="connsiteY5" fmla="*/ 133533 h 186504"/>
                        <a:gd name="connsiteX6" fmla="*/ 495721 w 532646"/>
                        <a:gd name="connsiteY6" fmla="*/ 51265 h 186504"/>
                        <a:gd name="connsiteX0" fmla="*/ 496902 w 533827"/>
                        <a:gd name="connsiteY0" fmla="*/ 70457 h 205696"/>
                        <a:gd name="connsiteX1" fmla="*/ 353003 w 533827"/>
                        <a:gd name="connsiteY1" fmla="*/ 24752 h 205696"/>
                        <a:gd name="connsiteX2" fmla="*/ 107632 w 533827"/>
                        <a:gd name="connsiteY2" fmla="*/ 439 h 205696"/>
                        <a:gd name="connsiteX3" fmla="*/ 3042 w 533827"/>
                        <a:gd name="connsiteY3" fmla="*/ 48771 h 205696"/>
                        <a:gd name="connsiteX4" fmla="*/ 214807 w 533827"/>
                        <a:gd name="connsiteY4" fmla="*/ 126691 h 205696"/>
                        <a:gd name="connsiteX5" fmla="*/ 393528 w 533827"/>
                        <a:gd name="connsiteY5" fmla="*/ 199457 h 205696"/>
                        <a:gd name="connsiteX6" fmla="*/ 510689 w 533827"/>
                        <a:gd name="connsiteY6" fmla="*/ 152725 h 205696"/>
                        <a:gd name="connsiteX7" fmla="*/ 496902 w 533827"/>
                        <a:gd name="connsiteY7" fmla="*/ 70457 h 205696"/>
                        <a:gd name="connsiteX0" fmla="*/ 472353 w 509278"/>
                        <a:gd name="connsiteY0" fmla="*/ 70457 h 205696"/>
                        <a:gd name="connsiteX1" fmla="*/ 328454 w 509278"/>
                        <a:gd name="connsiteY1" fmla="*/ 24752 h 205696"/>
                        <a:gd name="connsiteX2" fmla="*/ 83083 w 509278"/>
                        <a:gd name="connsiteY2" fmla="*/ 439 h 205696"/>
                        <a:gd name="connsiteX3" fmla="*/ 4427 w 509278"/>
                        <a:gd name="connsiteY3" fmla="*/ 91234 h 205696"/>
                        <a:gd name="connsiteX4" fmla="*/ 190258 w 509278"/>
                        <a:gd name="connsiteY4" fmla="*/ 126691 h 205696"/>
                        <a:gd name="connsiteX5" fmla="*/ 368979 w 509278"/>
                        <a:gd name="connsiteY5" fmla="*/ 199457 h 205696"/>
                        <a:gd name="connsiteX6" fmla="*/ 486140 w 509278"/>
                        <a:gd name="connsiteY6" fmla="*/ 152725 h 205696"/>
                        <a:gd name="connsiteX7" fmla="*/ 472353 w 509278"/>
                        <a:gd name="connsiteY7" fmla="*/ 70457 h 205696"/>
                        <a:gd name="connsiteX0" fmla="*/ 471911 w 508836"/>
                        <a:gd name="connsiteY0" fmla="*/ 51265 h 186504"/>
                        <a:gd name="connsiteX1" fmla="*/ 328012 w 508836"/>
                        <a:gd name="connsiteY1" fmla="*/ 5560 h 186504"/>
                        <a:gd name="connsiteX2" fmla="*/ 86111 w 508836"/>
                        <a:gd name="connsiteY2" fmla="*/ 19749 h 186504"/>
                        <a:gd name="connsiteX3" fmla="*/ 3985 w 508836"/>
                        <a:gd name="connsiteY3" fmla="*/ 72042 h 186504"/>
                        <a:gd name="connsiteX4" fmla="*/ 189816 w 508836"/>
                        <a:gd name="connsiteY4" fmla="*/ 107499 h 186504"/>
                        <a:gd name="connsiteX5" fmla="*/ 368537 w 508836"/>
                        <a:gd name="connsiteY5" fmla="*/ 180265 h 186504"/>
                        <a:gd name="connsiteX6" fmla="*/ 485698 w 508836"/>
                        <a:gd name="connsiteY6" fmla="*/ 133533 h 186504"/>
                        <a:gd name="connsiteX7" fmla="*/ 471911 w 508836"/>
                        <a:gd name="connsiteY7" fmla="*/ 51265 h 186504"/>
                        <a:gd name="connsiteX0" fmla="*/ 437213 w 474138"/>
                        <a:gd name="connsiteY0" fmla="*/ 51265 h 186504"/>
                        <a:gd name="connsiteX1" fmla="*/ 293314 w 474138"/>
                        <a:gd name="connsiteY1" fmla="*/ 5560 h 186504"/>
                        <a:gd name="connsiteX2" fmla="*/ 51413 w 474138"/>
                        <a:gd name="connsiteY2" fmla="*/ 19749 h 186504"/>
                        <a:gd name="connsiteX3" fmla="*/ 9907 w 474138"/>
                        <a:gd name="connsiteY3" fmla="*/ 113936 h 186504"/>
                        <a:gd name="connsiteX4" fmla="*/ 155118 w 474138"/>
                        <a:gd name="connsiteY4" fmla="*/ 107499 h 186504"/>
                        <a:gd name="connsiteX5" fmla="*/ 333839 w 474138"/>
                        <a:gd name="connsiteY5" fmla="*/ 180265 h 186504"/>
                        <a:gd name="connsiteX6" fmla="*/ 451000 w 474138"/>
                        <a:gd name="connsiteY6" fmla="*/ 133533 h 186504"/>
                        <a:gd name="connsiteX7" fmla="*/ 437213 w 474138"/>
                        <a:gd name="connsiteY7" fmla="*/ 51265 h 186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4138" h="186504">
                          <a:moveTo>
                            <a:pt x="437213" y="51265"/>
                          </a:moveTo>
                          <a:cubicBezTo>
                            <a:pt x="410932" y="29936"/>
                            <a:pt x="377055" y="-15834"/>
                            <a:pt x="293314" y="5560"/>
                          </a:cubicBezTo>
                          <a:lnTo>
                            <a:pt x="51413" y="19749"/>
                          </a:lnTo>
                          <a:cubicBezTo>
                            <a:pt x="-6914" y="23752"/>
                            <a:pt x="-7377" y="99311"/>
                            <a:pt x="9907" y="113936"/>
                          </a:cubicBezTo>
                          <a:cubicBezTo>
                            <a:pt x="27191" y="128561"/>
                            <a:pt x="118110" y="66809"/>
                            <a:pt x="155118" y="107499"/>
                          </a:cubicBezTo>
                          <a:cubicBezTo>
                            <a:pt x="192126" y="148189"/>
                            <a:pt x="263073" y="183196"/>
                            <a:pt x="333839" y="180265"/>
                          </a:cubicBezTo>
                          <a:cubicBezTo>
                            <a:pt x="415566" y="192873"/>
                            <a:pt x="389027" y="190537"/>
                            <a:pt x="451000" y="133533"/>
                          </a:cubicBezTo>
                          <a:cubicBezTo>
                            <a:pt x="497733" y="71449"/>
                            <a:pt x="463494" y="72594"/>
                            <a:pt x="437213" y="512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3" name="Freeform 157"/>
                    <p:cNvSpPr/>
                    <p:nvPr/>
                  </p:nvSpPr>
                  <p:spPr bwMode="auto">
                    <a:xfrm rot="4450231">
                      <a:off x="5034757" y="2677319"/>
                      <a:ext cx="223837" cy="320675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229268 w 499490"/>
                        <a:gd name="connsiteY0" fmla="*/ 680 h 443283"/>
                        <a:gd name="connsiteX1" fmla="*/ 2905 w 499490"/>
                        <a:gd name="connsiteY1" fmla="*/ 227430 h 443283"/>
                        <a:gd name="connsiteX2" fmla="*/ 111769 w 499490"/>
                        <a:gd name="connsiteY2" fmla="*/ 442141 h 443283"/>
                        <a:gd name="connsiteX3" fmla="*/ 493264 w 499490"/>
                        <a:gd name="connsiteY3" fmla="*/ 303076 h 443283"/>
                        <a:gd name="connsiteX4" fmla="*/ 229268 w 499490"/>
                        <a:gd name="connsiteY4" fmla="*/ 680 h 443283"/>
                        <a:gd name="connsiteX0" fmla="*/ 229268 w 512732"/>
                        <a:gd name="connsiteY0" fmla="*/ 46 h 442649"/>
                        <a:gd name="connsiteX1" fmla="*/ 2905 w 512732"/>
                        <a:gd name="connsiteY1" fmla="*/ 226796 h 442649"/>
                        <a:gd name="connsiteX2" fmla="*/ 111769 w 512732"/>
                        <a:gd name="connsiteY2" fmla="*/ 441507 h 442649"/>
                        <a:gd name="connsiteX3" fmla="*/ 493264 w 512732"/>
                        <a:gd name="connsiteY3" fmla="*/ 302442 h 442649"/>
                        <a:gd name="connsiteX4" fmla="*/ 444422 w 512732"/>
                        <a:gd name="connsiteY4" fmla="*/ 245432 h 442649"/>
                        <a:gd name="connsiteX5" fmla="*/ 229268 w 512732"/>
                        <a:gd name="connsiteY5" fmla="*/ 46 h 442649"/>
                        <a:gd name="connsiteX0" fmla="*/ 230315 w 513779"/>
                        <a:gd name="connsiteY0" fmla="*/ 44 h 400286"/>
                        <a:gd name="connsiteX1" fmla="*/ 3952 w 513779"/>
                        <a:gd name="connsiteY1" fmla="*/ 226794 h 400286"/>
                        <a:gd name="connsiteX2" fmla="*/ 99654 w 513779"/>
                        <a:gd name="connsiteY2" fmla="*/ 398368 h 400286"/>
                        <a:gd name="connsiteX3" fmla="*/ 494311 w 513779"/>
                        <a:gd name="connsiteY3" fmla="*/ 302440 h 400286"/>
                        <a:gd name="connsiteX4" fmla="*/ 445469 w 513779"/>
                        <a:gd name="connsiteY4" fmla="*/ 245430 h 400286"/>
                        <a:gd name="connsiteX5" fmla="*/ 230315 w 513779"/>
                        <a:gd name="connsiteY5" fmla="*/ 44 h 400286"/>
                        <a:gd name="connsiteX0" fmla="*/ 231156 w 514620"/>
                        <a:gd name="connsiteY0" fmla="*/ 44 h 400286"/>
                        <a:gd name="connsiteX1" fmla="*/ 4793 w 514620"/>
                        <a:gd name="connsiteY1" fmla="*/ 226794 h 400286"/>
                        <a:gd name="connsiteX2" fmla="*/ 100495 w 514620"/>
                        <a:gd name="connsiteY2" fmla="*/ 398368 h 400286"/>
                        <a:gd name="connsiteX3" fmla="*/ 495152 w 514620"/>
                        <a:gd name="connsiteY3" fmla="*/ 302440 h 400286"/>
                        <a:gd name="connsiteX4" fmla="*/ 446310 w 514620"/>
                        <a:gd name="connsiteY4" fmla="*/ 245430 h 400286"/>
                        <a:gd name="connsiteX5" fmla="*/ 231156 w 514620"/>
                        <a:gd name="connsiteY5" fmla="*/ 44 h 400286"/>
                        <a:gd name="connsiteX0" fmla="*/ 168188 w 451652"/>
                        <a:gd name="connsiteY0" fmla="*/ 2 h 400244"/>
                        <a:gd name="connsiteX1" fmla="*/ 25423 w 451652"/>
                        <a:gd name="connsiteY1" fmla="*/ 241481 h 400244"/>
                        <a:gd name="connsiteX2" fmla="*/ 37527 w 451652"/>
                        <a:gd name="connsiteY2" fmla="*/ 398326 h 400244"/>
                        <a:gd name="connsiteX3" fmla="*/ 432184 w 451652"/>
                        <a:gd name="connsiteY3" fmla="*/ 302398 h 400244"/>
                        <a:gd name="connsiteX4" fmla="*/ 383342 w 451652"/>
                        <a:gd name="connsiteY4" fmla="*/ 245388 h 400244"/>
                        <a:gd name="connsiteX5" fmla="*/ 168188 w 451652"/>
                        <a:gd name="connsiteY5" fmla="*/ 2 h 400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1652" h="400244">
                          <a:moveTo>
                            <a:pt x="168188" y="2"/>
                          </a:moveTo>
                          <a:cubicBezTo>
                            <a:pt x="108535" y="-649"/>
                            <a:pt x="47200" y="175094"/>
                            <a:pt x="25423" y="241481"/>
                          </a:cubicBezTo>
                          <a:cubicBezTo>
                            <a:pt x="3646" y="307868"/>
                            <a:pt x="-23934" y="402853"/>
                            <a:pt x="37527" y="398326"/>
                          </a:cubicBezTo>
                          <a:cubicBezTo>
                            <a:pt x="119254" y="410934"/>
                            <a:pt x="370211" y="359402"/>
                            <a:pt x="432184" y="302398"/>
                          </a:cubicBezTo>
                          <a:cubicBezTo>
                            <a:pt x="481235" y="250735"/>
                            <a:pt x="427341" y="295787"/>
                            <a:pt x="383342" y="245388"/>
                          </a:cubicBezTo>
                          <a:cubicBezTo>
                            <a:pt x="339343" y="194989"/>
                            <a:pt x="227841" y="653"/>
                            <a:pt x="168188" y="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99" name="Freeform 153"/>
                <p:cNvSpPr/>
                <p:nvPr/>
              </p:nvSpPr>
              <p:spPr bwMode="auto">
                <a:xfrm rot="8302761">
                  <a:off x="4002088" y="4259263"/>
                  <a:ext cx="487362" cy="279400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400455 w 517074"/>
                    <a:gd name="connsiteY0" fmla="*/ 1010 h 421811"/>
                    <a:gd name="connsiteX1" fmla="*/ 11193 w 517074"/>
                    <a:gd name="connsiteY1" fmla="*/ 158802 h 421811"/>
                    <a:gd name="connsiteX2" fmla="*/ 120057 w 517074"/>
                    <a:gd name="connsiteY2" fmla="*/ 373513 h 421811"/>
                    <a:gd name="connsiteX3" fmla="*/ 331053 w 517074"/>
                    <a:gd name="connsiteY3" fmla="*/ 413816 h 421811"/>
                    <a:gd name="connsiteX4" fmla="*/ 501552 w 517074"/>
                    <a:gd name="connsiteY4" fmla="*/ 234448 h 421811"/>
                    <a:gd name="connsiteX5" fmla="*/ 400455 w 517074"/>
                    <a:gd name="connsiteY5" fmla="*/ 1010 h 421811"/>
                    <a:gd name="connsiteX0" fmla="*/ 400455 w 517074"/>
                    <a:gd name="connsiteY0" fmla="*/ 1010 h 413815"/>
                    <a:gd name="connsiteX1" fmla="*/ 11193 w 517074"/>
                    <a:gd name="connsiteY1" fmla="*/ 158802 h 413815"/>
                    <a:gd name="connsiteX2" fmla="*/ 120057 w 517074"/>
                    <a:gd name="connsiteY2" fmla="*/ 373513 h 413815"/>
                    <a:gd name="connsiteX3" fmla="*/ 331053 w 517074"/>
                    <a:gd name="connsiteY3" fmla="*/ 413816 h 413815"/>
                    <a:gd name="connsiteX4" fmla="*/ 501552 w 517074"/>
                    <a:gd name="connsiteY4" fmla="*/ 234448 h 413815"/>
                    <a:gd name="connsiteX5" fmla="*/ 400455 w 517074"/>
                    <a:gd name="connsiteY5" fmla="*/ 1010 h 413815"/>
                    <a:gd name="connsiteX0" fmla="*/ 400455 w 517074"/>
                    <a:gd name="connsiteY0" fmla="*/ 1010 h 436945"/>
                    <a:gd name="connsiteX1" fmla="*/ 11193 w 517074"/>
                    <a:gd name="connsiteY1" fmla="*/ 158802 h 436945"/>
                    <a:gd name="connsiteX2" fmla="*/ 120057 w 517074"/>
                    <a:gd name="connsiteY2" fmla="*/ 373513 h 436945"/>
                    <a:gd name="connsiteX3" fmla="*/ 338006 w 517074"/>
                    <a:gd name="connsiteY3" fmla="*/ 436944 h 436945"/>
                    <a:gd name="connsiteX4" fmla="*/ 501552 w 517074"/>
                    <a:gd name="connsiteY4" fmla="*/ 234448 h 436945"/>
                    <a:gd name="connsiteX5" fmla="*/ 400455 w 517074"/>
                    <a:gd name="connsiteY5" fmla="*/ 1010 h 436945"/>
                    <a:gd name="connsiteX0" fmla="*/ 399893 w 516512"/>
                    <a:gd name="connsiteY0" fmla="*/ 1010 h 443156"/>
                    <a:gd name="connsiteX1" fmla="*/ 10631 w 516512"/>
                    <a:gd name="connsiteY1" fmla="*/ 158802 h 443156"/>
                    <a:gd name="connsiteX2" fmla="*/ 119495 w 516512"/>
                    <a:gd name="connsiteY2" fmla="*/ 373513 h 443156"/>
                    <a:gd name="connsiteX3" fmla="*/ 242095 w 516512"/>
                    <a:gd name="connsiteY3" fmla="*/ 380788 h 443156"/>
                    <a:gd name="connsiteX4" fmla="*/ 337444 w 516512"/>
                    <a:gd name="connsiteY4" fmla="*/ 436944 h 443156"/>
                    <a:gd name="connsiteX5" fmla="*/ 500990 w 516512"/>
                    <a:gd name="connsiteY5" fmla="*/ 234448 h 443156"/>
                    <a:gd name="connsiteX6" fmla="*/ 399893 w 516512"/>
                    <a:gd name="connsiteY6" fmla="*/ 1010 h 443156"/>
                    <a:gd name="connsiteX0" fmla="*/ 413302 w 529921"/>
                    <a:gd name="connsiteY0" fmla="*/ 1010 h 443156"/>
                    <a:gd name="connsiteX1" fmla="*/ 24040 w 529921"/>
                    <a:gd name="connsiteY1" fmla="*/ 158802 h 443156"/>
                    <a:gd name="connsiteX2" fmla="*/ 62827 w 529921"/>
                    <a:gd name="connsiteY2" fmla="*/ 372425 h 443156"/>
                    <a:gd name="connsiteX3" fmla="*/ 255504 w 529921"/>
                    <a:gd name="connsiteY3" fmla="*/ 380788 h 443156"/>
                    <a:gd name="connsiteX4" fmla="*/ 350853 w 529921"/>
                    <a:gd name="connsiteY4" fmla="*/ 436944 h 443156"/>
                    <a:gd name="connsiteX5" fmla="*/ 514399 w 529921"/>
                    <a:gd name="connsiteY5" fmla="*/ 234448 h 443156"/>
                    <a:gd name="connsiteX6" fmla="*/ 413302 w 529921"/>
                    <a:gd name="connsiteY6" fmla="*/ 1010 h 443156"/>
                    <a:gd name="connsiteX0" fmla="*/ 488995 w 605614"/>
                    <a:gd name="connsiteY0" fmla="*/ 988 h 443134"/>
                    <a:gd name="connsiteX1" fmla="*/ 99733 w 605614"/>
                    <a:gd name="connsiteY1" fmla="*/ 158780 h 443134"/>
                    <a:gd name="connsiteX2" fmla="*/ 1000 w 605614"/>
                    <a:gd name="connsiteY2" fmla="*/ 355496 h 443134"/>
                    <a:gd name="connsiteX3" fmla="*/ 138520 w 605614"/>
                    <a:gd name="connsiteY3" fmla="*/ 372403 h 443134"/>
                    <a:gd name="connsiteX4" fmla="*/ 331197 w 605614"/>
                    <a:gd name="connsiteY4" fmla="*/ 380766 h 443134"/>
                    <a:gd name="connsiteX5" fmla="*/ 426546 w 605614"/>
                    <a:gd name="connsiteY5" fmla="*/ 436922 h 443134"/>
                    <a:gd name="connsiteX6" fmla="*/ 590092 w 605614"/>
                    <a:gd name="connsiteY6" fmla="*/ 234426 h 443134"/>
                    <a:gd name="connsiteX7" fmla="*/ 488995 w 605614"/>
                    <a:gd name="connsiteY7" fmla="*/ 988 h 443134"/>
                    <a:gd name="connsiteX0" fmla="*/ 641557 w 764235"/>
                    <a:gd name="connsiteY0" fmla="*/ 91 h 442237"/>
                    <a:gd name="connsiteX1" fmla="*/ 18713 w 764235"/>
                    <a:gd name="connsiteY1" fmla="*/ 207495 h 442237"/>
                    <a:gd name="connsiteX2" fmla="*/ 153562 w 764235"/>
                    <a:gd name="connsiteY2" fmla="*/ 354599 h 442237"/>
                    <a:gd name="connsiteX3" fmla="*/ 291082 w 764235"/>
                    <a:gd name="connsiteY3" fmla="*/ 371506 h 442237"/>
                    <a:gd name="connsiteX4" fmla="*/ 483759 w 764235"/>
                    <a:gd name="connsiteY4" fmla="*/ 379869 h 442237"/>
                    <a:gd name="connsiteX5" fmla="*/ 579108 w 764235"/>
                    <a:gd name="connsiteY5" fmla="*/ 436025 h 442237"/>
                    <a:gd name="connsiteX6" fmla="*/ 742654 w 764235"/>
                    <a:gd name="connsiteY6" fmla="*/ 233529 h 442237"/>
                    <a:gd name="connsiteX7" fmla="*/ 641557 w 764235"/>
                    <a:gd name="connsiteY7" fmla="*/ 91 h 442237"/>
                    <a:gd name="connsiteX0" fmla="*/ 634007 w 756685"/>
                    <a:gd name="connsiteY0" fmla="*/ 108 h 442254"/>
                    <a:gd name="connsiteX1" fmla="*/ 11163 w 756685"/>
                    <a:gd name="connsiteY1" fmla="*/ 207512 h 442254"/>
                    <a:gd name="connsiteX2" fmla="*/ 146012 w 756685"/>
                    <a:gd name="connsiteY2" fmla="*/ 354616 h 442254"/>
                    <a:gd name="connsiteX3" fmla="*/ 283532 w 756685"/>
                    <a:gd name="connsiteY3" fmla="*/ 371523 h 442254"/>
                    <a:gd name="connsiteX4" fmla="*/ 476209 w 756685"/>
                    <a:gd name="connsiteY4" fmla="*/ 379886 h 442254"/>
                    <a:gd name="connsiteX5" fmla="*/ 571558 w 756685"/>
                    <a:gd name="connsiteY5" fmla="*/ 436042 h 442254"/>
                    <a:gd name="connsiteX6" fmla="*/ 735104 w 756685"/>
                    <a:gd name="connsiteY6" fmla="*/ 233546 h 442254"/>
                    <a:gd name="connsiteX7" fmla="*/ 634007 w 756685"/>
                    <a:gd name="connsiteY7" fmla="*/ 108 h 442254"/>
                    <a:gd name="connsiteX0" fmla="*/ 626214 w 741511"/>
                    <a:gd name="connsiteY0" fmla="*/ 8302 h 450448"/>
                    <a:gd name="connsiteX1" fmla="*/ 306711 w 741511"/>
                    <a:gd name="connsiteY1" fmla="*/ 67573 h 450448"/>
                    <a:gd name="connsiteX2" fmla="*/ 3370 w 741511"/>
                    <a:gd name="connsiteY2" fmla="*/ 215706 h 450448"/>
                    <a:gd name="connsiteX3" fmla="*/ 138219 w 741511"/>
                    <a:gd name="connsiteY3" fmla="*/ 362810 h 450448"/>
                    <a:gd name="connsiteX4" fmla="*/ 275739 w 741511"/>
                    <a:gd name="connsiteY4" fmla="*/ 379717 h 450448"/>
                    <a:gd name="connsiteX5" fmla="*/ 468416 w 741511"/>
                    <a:gd name="connsiteY5" fmla="*/ 388080 h 450448"/>
                    <a:gd name="connsiteX6" fmla="*/ 563765 w 741511"/>
                    <a:gd name="connsiteY6" fmla="*/ 444236 h 450448"/>
                    <a:gd name="connsiteX7" fmla="*/ 727311 w 741511"/>
                    <a:gd name="connsiteY7" fmla="*/ 241740 h 450448"/>
                    <a:gd name="connsiteX8" fmla="*/ 626214 w 741511"/>
                    <a:gd name="connsiteY8" fmla="*/ 8302 h 450448"/>
                    <a:gd name="connsiteX0" fmla="*/ 636890 w 752187"/>
                    <a:gd name="connsiteY0" fmla="*/ 8302 h 450448"/>
                    <a:gd name="connsiteX1" fmla="*/ 317387 w 752187"/>
                    <a:gd name="connsiteY1" fmla="*/ 67573 h 450448"/>
                    <a:gd name="connsiteX2" fmla="*/ 14046 w 752187"/>
                    <a:gd name="connsiteY2" fmla="*/ 215706 h 450448"/>
                    <a:gd name="connsiteX3" fmla="*/ 148895 w 752187"/>
                    <a:gd name="connsiteY3" fmla="*/ 362810 h 450448"/>
                    <a:gd name="connsiteX4" fmla="*/ 286415 w 752187"/>
                    <a:gd name="connsiteY4" fmla="*/ 379717 h 450448"/>
                    <a:gd name="connsiteX5" fmla="*/ 479092 w 752187"/>
                    <a:gd name="connsiteY5" fmla="*/ 388080 h 450448"/>
                    <a:gd name="connsiteX6" fmla="*/ 574441 w 752187"/>
                    <a:gd name="connsiteY6" fmla="*/ 444236 h 450448"/>
                    <a:gd name="connsiteX7" fmla="*/ 737987 w 752187"/>
                    <a:gd name="connsiteY7" fmla="*/ 241740 h 450448"/>
                    <a:gd name="connsiteX8" fmla="*/ 636890 w 752187"/>
                    <a:gd name="connsiteY8" fmla="*/ 8302 h 450448"/>
                    <a:gd name="connsiteX0" fmla="*/ 636890 w 1242660"/>
                    <a:gd name="connsiteY0" fmla="*/ 204853 h 646999"/>
                    <a:gd name="connsiteX1" fmla="*/ 317387 w 1242660"/>
                    <a:gd name="connsiteY1" fmla="*/ 264124 h 646999"/>
                    <a:gd name="connsiteX2" fmla="*/ 14046 w 1242660"/>
                    <a:gd name="connsiteY2" fmla="*/ 412257 h 646999"/>
                    <a:gd name="connsiteX3" fmla="*/ 148895 w 1242660"/>
                    <a:gd name="connsiteY3" fmla="*/ 559361 h 646999"/>
                    <a:gd name="connsiteX4" fmla="*/ 286415 w 1242660"/>
                    <a:gd name="connsiteY4" fmla="*/ 576268 h 646999"/>
                    <a:gd name="connsiteX5" fmla="*/ 479092 w 1242660"/>
                    <a:gd name="connsiteY5" fmla="*/ 584631 h 646999"/>
                    <a:gd name="connsiteX6" fmla="*/ 574441 w 1242660"/>
                    <a:gd name="connsiteY6" fmla="*/ 640787 h 646999"/>
                    <a:gd name="connsiteX7" fmla="*/ 737987 w 1242660"/>
                    <a:gd name="connsiteY7" fmla="*/ 438291 h 646999"/>
                    <a:gd name="connsiteX8" fmla="*/ 1242241 w 1242660"/>
                    <a:gd name="connsiteY8" fmla="*/ 5091 h 646999"/>
                    <a:gd name="connsiteX9" fmla="*/ 636890 w 1242660"/>
                    <a:gd name="connsiteY9" fmla="*/ 204853 h 646999"/>
                    <a:gd name="connsiteX0" fmla="*/ 636890 w 1256529"/>
                    <a:gd name="connsiteY0" fmla="*/ 204853 h 646999"/>
                    <a:gd name="connsiteX1" fmla="*/ 317387 w 1256529"/>
                    <a:gd name="connsiteY1" fmla="*/ 264124 h 646999"/>
                    <a:gd name="connsiteX2" fmla="*/ 14046 w 1256529"/>
                    <a:gd name="connsiteY2" fmla="*/ 412257 h 646999"/>
                    <a:gd name="connsiteX3" fmla="*/ 148895 w 1256529"/>
                    <a:gd name="connsiteY3" fmla="*/ 559361 h 646999"/>
                    <a:gd name="connsiteX4" fmla="*/ 286415 w 1256529"/>
                    <a:gd name="connsiteY4" fmla="*/ 576268 h 646999"/>
                    <a:gd name="connsiteX5" fmla="*/ 479092 w 1256529"/>
                    <a:gd name="connsiteY5" fmla="*/ 584631 h 646999"/>
                    <a:gd name="connsiteX6" fmla="*/ 574441 w 1256529"/>
                    <a:gd name="connsiteY6" fmla="*/ 640787 h 646999"/>
                    <a:gd name="connsiteX7" fmla="*/ 737987 w 1256529"/>
                    <a:gd name="connsiteY7" fmla="*/ 438291 h 646999"/>
                    <a:gd name="connsiteX8" fmla="*/ 1073746 w 1256529"/>
                    <a:gd name="connsiteY8" fmla="*/ 300323 h 646999"/>
                    <a:gd name="connsiteX9" fmla="*/ 1242241 w 1256529"/>
                    <a:gd name="connsiteY9" fmla="*/ 5091 h 646999"/>
                    <a:gd name="connsiteX10" fmla="*/ 636890 w 1256529"/>
                    <a:gd name="connsiteY10" fmla="*/ 204853 h 646999"/>
                    <a:gd name="connsiteX0" fmla="*/ 636890 w 1275413"/>
                    <a:gd name="connsiteY0" fmla="*/ 204853 h 646999"/>
                    <a:gd name="connsiteX1" fmla="*/ 317387 w 1275413"/>
                    <a:gd name="connsiteY1" fmla="*/ 264124 h 646999"/>
                    <a:gd name="connsiteX2" fmla="*/ 14046 w 1275413"/>
                    <a:gd name="connsiteY2" fmla="*/ 412257 h 646999"/>
                    <a:gd name="connsiteX3" fmla="*/ 148895 w 1275413"/>
                    <a:gd name="connsiteY3" fmla="*/ 559361 h 646999"/>
                    <a:gd name="connsiteX4" fmla="*/ 286415 w 1275413"/>
                    <a:gd name="connsiteY4" fmla="*/ 576268 h 646999"/>
                    <a:gd name="connsiteX5" fmla="*/ 479092 w 1275413"/>
                    <a:gd name="connsiteY5" fmla="*/ 584631 h 646999"/>
                    <a:gd name="connsiteX6" fmla="*/ 574441 w 1275413"/>
                    <a:gd name="connsiteY6" fmla="*/ 640787 h 646999"/>
                    <a:gd name="connsiteX7" fmla="*/ 737987 w 1275413"/>
                    <a:gd name="connsiteY7" fmla="*/ 438291 h 646999"/>
                    <a:gd name="connsiteX8" fmla="*/ 1073746 w 1275413"/>
                    <a:gd name="connsiteY8" fmla="*/ 300323 h 646999"/>
                    <a:gd name="connsiteX9" fmla="*/ 1174711 w 1275413"/>
                    <a:gd name="connsiteY9" fmla="*/ 121314 h 646999"/>
                    <a:gd name="connsiteX10" fmla="*/ 1242241 w 1275413"/>
                    <a:gd name="connsiteY10" fmla="*/ 5091 h 646999"/>
                    <a:gd name="connsiteX11" fmla="*/ 636890 w 1275413"/>
                    <a:gd name="connsiteY11" fmla="*/ 204853 h 646999"/>
                    <a:gd name="connsiteX0" fmla="*/ 636890 w 1282047"/>
                    <a:gd name="connsiteY0" fmla="*/ 207145 h 649291"/>
                    <a:gd name="connsiteX1" fmla="*/ 317387 w 1282047"/>
                    <a:gd name="connsiteY1" fmla="*/ 266416 h 649291"/>
                    <a:gd name="connsiteX2" fmla="*/ 14046 w 1282047"/>
                    <a:gd name="connsiteY2" fmla="*/ 414549 h 649291"/>
                    <a:gd name="connsiteX3" fmla="*/ 148895 w 1282047"/>
                    <a:gd name="connsiteY3" fmla="*/ 561653 h 649291"/>
                    <a:gd name="connsiteX4" fmla="*/ 286415 w 1282047"/>
                    <a:gd name="connsiteY4" fmla="*/ 578560 h 649291"/>
                    <a:gd name="connsiteX5" fmla="*/ 479092 w 1282047"/>
                    <a:gd name="connsiteY5" fmla="*/ 586923 h 649291"/>
                    <a:gd name="connsiteX6" fmla="*/ 574441 w 1282047"/>
                    <a:gd name="connsiteY6" fmla="*/ 643079 h 649291"/>
                    <a:gd name="connsiteX7" fmla="*/ 737987 w 1282047"/>
                    <a:gd name="connsiteY7" fmla="*/ 440583 h 649291"/>
                    <a:gd name="connsiteX8" fmla="*/ 1073746 w 1282047"/>
                    <a:gd name="connsiteY8" fmla="*/ 302615 h 649291"/>
                    <a:gd name="connsiteX9" fmla="*/ 1174711 w 1282047"/>
                    <a:gd name="connsiteY9" fmla="*/ 123606 h 649291"/>
                    <a:gd name="connsiteX10" fmla="*/ 1207524 w 1282047"/>
                    <a:gd name="connsiteY10" fmla="*/ 51451 h 649291"/>
                    <a:gd name="connsiteX11" fmla="*/ 1242241 w 1282047"/>
                    <a:gd name="connsiteY11" fmla="*/ 7383 h 649291"/>
                    <a:gd name="connsiteX12" fmla="*/ 636890 w 1282047"/>
                    <a:gd name="connsiteY12" fmla="*/ 207145 h 649291"/>
                    <a:gd name="connsiteX0" fmla="*/ 636890 w 1215280"/>
                    <a:gd name="connsiteY0" fmla="*/ 190023 h 632169"/>
                    <a:gd name="connsiteX1" fmla="*/ 317387 w 1215280"/>
                    <a:gd name="connsiteY1" fmla="*/ 249294 h 632169"/>
                    <a:gd name="connsiteX2" fmla="*/ 14046 w 1215280"/>
                    <a:gd name="connsiteY2" fmla="*/ 397427 h 632169"/>
                    <a:gd name="connsiteX3" fmla="*/ 148895 w 1215280"/>
                    <a:gd name="connsiteY3" fmla="*/ 544531 h 632169"/>
                    <a:gd name="connsiteX4" fmla="*/ 286415 w 1215280"/>
                    <a:gd name="connsiteY4" fmla="*/ 561438 h 632169"/>
                    <a:gd name="connsiteX5" fmla="*/ 479092 w 1215280"/>
                    <a:gd name="connsiteY5" fmla="*/ 569801 h 632169"/>
                    <a:gd name="connsiteX6" fmla="*/ 574441 w 1215280"/>
                    <a:gd name="connsiteY6" fmla="*/ 625957 h 632169"/>
                    <a:gd name="connsiteX7" fmla="*/ 737987 w 1215280"/>
                    <a:gd name="connsiteY7" fmla="*/ 423461 h 632169"/>
                    <a:gd name="connsiteX8" fmla="*/ 1073746 w 1215280"/>
                    <a:gd name="connsiteY8" fmla="*/ 285493 h 632169"/>
                    <a:gd name="connsiteX9" fmla="*/ 1174711 w 1215280"/>
                    <a:gd name="connsiteY9" fmla="*/ 106484 h 632169"/>
                    <a:gd name="connsiteX10" fmla="*/ 1207524 w 1215280"/>
                    <a:gd name="connsiteY10" fmla="*/ 34329 h 632169"/>
                    <a:gd name="connsiteX11" fmla="*/ 1130499 w 1215280"/>
                    <a:gd name="connsiteY11" fmla="*/ 10111 h 632169"/>
                    <a:gd name="connsiteX12" fmla="*/ 636890 w 1215280"/>
                    <a:gd name="connsiteY12" fmla="*/ 190023 h 632169"/>
                    <a:gd name="connsiteX0" fmla="*/ 642988 w 1221378"/>
                    <a:gd name="connsiteY0" fmla="*/ 190023 h 632169"/>
                    <a:gd name="connsiteX1" fmla="*/ 323485 w 1221378"/>
                    <a:gd name="connsiteY1" fmla="*/ 249294 h 632169"/>
                    <a:gd name="connsiteX2" fmla="*/ 33062 w 1221378"/>
                    <a:gd name="connsiteY2" fmla="*/ 254856 h 632169"/>
                    <a:gd name="connsiteX3" fmla="*/ 20144 w 1221378"/>
                    <a:gd name="connsiteY3" fmla="*/ 397427 h 632169"/>
                    <a:gd name="connsiteX4" fmla="*/ 154993 w 1221378"/>
                    <a:gd name="connsiteY4" fmla="*/ 544531 h 632169"/>
                    <a:gd name="connsiteX5" fmla="*/ 292513 w 1221378"/>
                    <a:gd name="connsiteY5" fmla="*/ 561438 h 632169"/>
                    <a:gd name="connsiteX6" fmla="*/ 485190 w 1221378"/>
                    <a:gd name="connsiteY6" fmla="*/ 569801 h 632169"/>
                    <a:gd name="connsiteX7" fmla="*/ 580539 w 1221378"/>
                    <a:gd name="connsiteY7" fmla="*/ 625957 h 632169"/>
                    <a:gd name="connsiteX8" fmla="*/ 744085 w 1221378"/>
                    <a:gd name="connsiteY8" fmla="*/ 423461 h 632169"/>
                    <a:gd name="connsiteX9" fmla="*/ 1079844 w 1221378"/>
                    <a:gd name="connsiteY9" fmla="*/ 285493 h 632169"/>
                    <a:gd name="connsiteX10" fmla="*/ 1180809 w 1221378"/>
                    <a:gd name="connsiteY10" fmla="*/ 106484 h 632169"/>
                    <a:gd name="connsiteX11" fmla="*/ 1213622 w 1221378"/>
                    <a:gd name="connsiteY11" fmla="*/ 34329 h 632169"/>
                    <a:gd name="connsiteX12" fmla="*/ 1136597 w 1221378"/>
                    <a:gd name="connsiteY12" fmla="*/ 10111 h 632169"/>
                    <a:gd name="connsiteX13" fmla="*/ 642988 w 1221378"/>
                    <a:gd name="connsiteY13" fmla="*/ 190023 h 632169"/>
                    <a:gd name="connsiteX0" fmla="*/ 682608 w 1260998"/>
                    <a:gd name="connsiteY0" fmla="*/ 190023 h 632169"/>
                    <a:gd name="connsiteX1" fmla="*/ 363105 w 1260998"/>
                    <a:gd name="connsiteY1" fmla="*/ 249294 h 632169"/>
                    <a:gd name="connsiteX2" fmla="*/ 72682 w 1260998"/>
                    <a:gd name="connsiteY2" fmla="*/ 254856 h 632169"/>
                    <a:gd name="connsiteX3" fmla="*/ 112 w 1260998"/>
                    <a:gd name="connsiteY3" fmla="*/ 376034 h 632169"/>
                    <a:gd name="connsiteX4" fmla="*/ 59764 w 1260998"/>
                    <a:gd name="connsiteY4" fmla="*/ 397427 h 632169"/>
                    <a:gd name="connsiteX5" fmla="*/ 194613 w 1260998"/>
                    <a:gd name="connsiteY5" fmla="*/ 544531 h 632169"/>
                    <a:gd name="connsiteX6" fmla="*/ 332133 w 1260998"/>
                    <a:gd name="connsiteY6" fmla="*/ 561438 h 632169"/>
                    <a:gd name="connsiteX7" fmla="*/ 524810 w 1260998"/>
                    <a:gd name="connsiteY7" fmla="*/ 569801 h 632169"/>
                    <a:gd name="connsiteX8" fmla="*/ 620159 w 1260998"/>
                    <a:gd name="connsiteY8" fmla="*/ 625957 h 632169"/>
                    <a:gd name="connsiteX9" fmla="*/ 783705 w 1260998"/>
                    <a:gd name="connsiteY9" fmla="*/ 423461 h 632169"/>
                    <a:gd name="connsiteX10" fmla="*/ 1119464 w 1260998"/>
                    <a:gd name="connsiteY10" fmla="*/ 285493 h 632169"/>
                    <a:gd name="connsiteX11" fmla="*/ 1220429 w 1260998"/>
                    <a:gd name="connsiteY11" fmla="*/ 106484 h 632169"/>
                    <a:gd name="connsiteX12" fmla="*/ 1253242 w 1260998"/>
                    <a:gd name="connsiteY12" fmla="*/ 34329 h 632169"/>
                    <a:gd name="connsiteX13" fmla="*/ 1176217 w 1260998"/>
                    <a:gd name="connsiteY13" fmla="*/ 10111 h 632169"/>
                    <a:gd name="connsiteX14" fmla="*/ 682608 w 1260998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60972" h="632169">
                      <a:moveTo>
                        <a:pt x="682582" y="190023"/>
                      </a:moveTo>
                      <a:cubicBezTo>
                        <a:pt x="547063" y="229887"/>
                        <a:pt x="466886" y="214727"/>
                        <a:pt x="363079" y="249294"/>
                      </a:cubicBezTo>
                      <a:cubicBezTo>
                        <a:pt x="293309" y="267069"/>
                        <a:pt x="123213" y="230167"/>
                        <a:pt x="72656" y="254856"/>
                      </a:cubicBezTo>
                      <a:cubicBezTo>
                        <a:pt x="-51706" y="313720"/>
                        <a:pt x="31901" y="313168"/>
                        <a:pt x="86" y="376034"/>
                      </a:cubicBezTo>
                      <a:cubicBezTo>
                        <a:pt x="-2067" y="399796"/>
                        <a:pt x="37439" y="439287"/>
                        <a:pt x="69856" y="467370"/>
                      </a:cubicBezTo>
                      <a:cubicBezTo>
                        <a:pt x="102273" y="495453"/>
                        <a:pt x="188123" y="508927"/>
                        <a:pt x="194587" y="544531"/>
                      </a:cubicBezTo>
                      <a:cubicBezTo>
                        <a:pt x="201051" y="580135"/>
                        <a:pt x="290328" y="540884"/>
                        <a:pt x="332107" y="561438"/>
                      </a:cubicBezTo>
                      <a:cubicBezTo>
                        <a:pt x="373886" y="581992"/>
                        <a:pt x="488459" y="559229"/>
                        <a:pt x="524784" y="569801"/>
                      </a:cubicBezTo>
                      <a:cubicBezTo>
                        <a:pt x="561109" y="580373"/>
                        <a:pt x="573618" y="653652"/>
                        <a:pt x="620133" y="625957"/>
                      </a:cubicBezTo>
                      <a:cubicBezTo>
                        <a:pt x="683716" y="602780"/>
                        <a:pt x="762428" y="481800"/>
                        <a:pt x="783679" y="423461"/>
                      </a:cubicBezTo>
                      <a:cubicBezTo>
                        <a:pt x="854371" y="354053"/>
                        <a:pt x="1035396" y="357693"/>
                        <a:pt x="1119438" y="285493"/>
                      </a:cubicBezTo>
                      <a:cubicBezTo>
                        <a:pt x="1196856" y="234774"/>
                        <a:pt x="1192320" y="155689"/>
                        <a:pt x="1220403" y="106484"/>
                      </a:cubicBezTo>
                      <a:cubicBezTo>
                        <a:pt x="1249855" y="64254"/>
                        <a:pt x="1241961" y="53699"/>
                        <a:pt x="1253216" y="34329"/>
                      </a:cubicBezTo>
                      <a:cubicBezTo>
                        <a:pt x="1264471" y="14959"/>
                        <a:pt x="1278452" y="-16207"/>
                        <a:pt x="1176191" y="10111"/>
                      </a:cubicBezTo>
                      <a:cubicBezTo>
                        <a:pt x="1159342" y="-28795"/>
                        <a:pt x="818101" y="150159"/>
                        <a:pt x="682582" y="1900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" name="Group 199"/>
              <p:cNvGrpSpPr>
                <a:grpSpLocks noChangeAspect="1"/>
              </p:cNvGrpSpPr>
              <p:nvPr/>
            </p:nvGrpSpPr>
            <p:grpSpPr>
              <a:xfrm>
                <a:off x="7118413" y="2570776"/>
                <a:ext cx="964429" cy="2589553"/>
                <a:chOff x="7400449" y="2421915"/>
                <a:chExt cx="856269" cy="2299136"/>
              </a:xfrm>
              <a:grpFill/>
            </p:grpSpPr>
            <p:sp>
              <p:nvSpPr>
                <p:cNvPr id="292" name="Freeform 201"/>
                <p:cNvSpPr/>
                <p:nvPr/>
              </p:nvSpPr>
              <p:spPr>
                <a:xfrm rot="4450231">
                  <a:off x="8181972" y="2427897"/>
                  <a:ext cx="80727" cy="68764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229268 w 499490"/>
                    <a:gd name="connsiteY0" fmla="*/ 680 h 443283"/>
                    <a:gd name="connsiteX1" fmla="*/ 2905 w 499490"/>
                    <a:gd name="connsiteY1" fmla="*/ 227430 h 443283"/>
                    <a:gd name="connsiteX2" fmla="*/ 111769 w 499490"/>
                    <a:gd name="connsiteY2" fmla="*/ 442141 h 443283"/>
                    <a:gd name="connsiteX3" fmla="*/ 493264 w 499490"/>
                    <a:gd name="connsiteY3" fmla="*/ 303076 h 443283"/>
                    <a:gd name="connsiteX4" fmla="*/ 229268 w 499490"/>
                    <a:gd name="connsiteY4" fmla="*/ 680 h 443283"/>
                    <a:gd name="connsiteX0" fmla="*/ 229268 w 512732"/>
                    <a:gd name="connsiteY0" fmla="*/ 46 h 442649"/>
                    <a:gd name="connsiteX1" fmla="*/ 2905 w 512732"/>
                    <a:gd name="connsiteY1" fmla="*/ 226796 h 442649"/>
                    <a:gd name="connsiteX2" fmla="*/ 111769 w 512732"/>
                    <a:gd name="connsiteY2" fmla="*/ 441507 h 442649"/>
                    <a:gd name="connsiteX3" fmla="*/ 493264 w 512732"/>
                    <a:gd name="connsiteY3" fmla="*/ 302442 h 442649"/>
                    <a:gd name="connsiteX4" fmla="*/ 444422 w 512732"/>
                    <a:gd name="connsiteY4" fmla="*/ 245432 h 442649"/>
                    <a:gd name="connsiteX5" fmla="*/ 229268 w 512732"/>
                    <a:gd name="connsiteY5" fmla="*/ 46 h 442649"/>
                    <a:gd name="connsiteX0" fmla="*/ 230315 w 513779"/>
                    <a:gd name="connsiteY0" fmla="*/ 44 h 400286"/>
                    <a:gd name="connsiteX1" fmla="*/ 3952 w 513779"/>
                    <a:gd name="connsiteY1" fmla="*/ 226794 h 400286"/>
                    <a:gd name="connsiteX2" fmla="*/ 99654 w 513779"/>
                    <a:gd name="connsiteY2" fmla="*/ 398368 h 400286"/>
                    <a:gd name="connsiteX3" fmla="*/ 494311 w 513779"/>
                    <a:gd name="connsiteY3" fmla="*/ 302440 h 400286"/>
                    <a:gd name="connsiteX4" fmla="*/ 445469 w 513779"/>
                    <a:gd name="connsiteY4" fmla="*/ 245430 h 400286"/>
                    <a:gd name="connsiteX5" fmla="*/ 230315 w 513779"/>
                    <a:gd name="connsiteY5" fmla="*/ 44 h 400286"/>
                    <a:gd name="connsiteX0" fmla="*/ 231156 w 514620"/>
                    <a:gd name="connsiteY0" fmla="*/ 44 h 400286"/>
                    <a:gd name="connsiteX1" fmla="*/ 4793 w 514620"/>
                    <a:gd name="connsiteY1" fmla="*/ 226794 h 400286"/>
                    <a:gd name="connsiteX2" fmla="*/ 100495 w 514620"/>
                    <a:gd name="connsiteY2" fmla="*/ 398368 h 400286"/>
                    <a:gd name="connsiteX3" fmla="*/ 495152 w 514620"/>
                    <a:gd name="connsiteY3" fmla="*/ 302440 h 400286"/>
                    <a:gd name="connsiteX4" fmla="*/ 446310 w 514620"/>
                    <a:gd name="connsiteY4" fmla="*/ 245430 h 400286"/>
                    <a:gd name="connsiteX5" fmla="*/ 231156 w 514620"/>
                    <a:gd name="connsiteY5" fmla="*/ 44 h 400286"/>
                    <a:gd name="connsiteX0" fmla="*/ 168188 w 451652"/>
                    <a:gd name="connsiteY0" fmla="*/ 2 h 400244"/>
                    <a:gd name="connsiteX1" fmla="*/ 25423 w 451652"/>
                    <a:gd name="connsiteY1" fmla="*/ 241481 h 400244"/>
                    <a:gd name="connsiteX2" fmla="*/ 37527 w 451652"/>
                    <a:gd name="connsiteY2" fmla="*/ 398326 h 400244"/>
                    <a:gd name="connsiteX3" fmla="*/ 432184 w 451652"/>
                    <a:gd name="connsiteY3" fmla="*/ 302398 h 400244"/>
                    <a:gd name="connsiteX4" fmla="*/ 383342 w 451652"/>
                    <a:gd name="connsiteY4" fmla="*/ 245388 h 400244"/>
                    <a:gd name="connsiteX5" fmla="*/ 168188 w 451652"/>
                    <a:gd name="connsiteY5" fmla="*/ 2 h 400244"/>
                    <a:gd name="connsiteX0" fmla="*/ 168188 w 392477"/>
                    <a:gd name="connsiteY0" fmla="*/ 2 h 400466"/>
                    <a:gd name="connsiteX1" fmla="*/ 25423 w 392477"/>
                    <a:gd name="connsiteY1" fmla="*/ 241481 h 400466"/>
                    <a:gd name="connsiteX2" fmla="*/ 37527 w 392477"/>
                    <a:gd name="connsiteY2" fmla="*/ 398326 h 400466"/>
                    <a:gd name="connsiteX3" fmla="*/ 251696 w 392477"/>
                    <a:gd name="connsiteY3" fmla="*/ 309130 h 400466"/>
                    <a:gd name="connsiteX4" fmla="*/ 383342 w 392477"/>
                    <a:gd name="connsiteY4" fmla="*/ 245388 h 400466"/>
                    <a:gd name="connsiteX5" fmla="*/ 168188 w 392477"/>
                    <a:gd name="connsiteY5" fmla="*/ 2 h 400466"/>
                    <a:gd name="connsiteX0" fmla="*/ 168188 w 274413"/>
                    <a:gd name="connsiteY0" fmla="*/ 265 h 400729"/>
                    <a:gd name="connsiteX1" fmla="*/ 25423 w 274413"/>
                    <a:gd name="connsiteY1" fmla="*/ 241744 h 400729"/>
                    <a:gd name="connsiteX2" fmla="*/ 37527 w 274413"/>
                    <a:gd name="connsiteY2" fmla="*/ 398589 h 400729"/>
                    <a:gd name="connsiteX3" fmla="*/ 251696 w 274413"/>
                    <a:gd name="connsiteY3" fmla="*/ 309393 h 400729"/>
                    <a:gd name="connsiteX4" fmla="*/ 217501 w 274413"/>
                    <a:gd name="connsiteY4" fmla="*/ 196748 h 400729"/>
                    <a:gd name="connsiteX5" fmla="*/ 168188 w 274413"/>
                    <a:gd name="connsiteY5" fmla="*/ 265 h 400729"/>
                    <a:gd name="connsiteX0" fmla="*/ 168188 w 237096"/>
                    <a:gd name="connsiteY0" fmla="*/ 265 h 401953"/>
                    <a:gd name="connsiteX1" fmla="*/ 25423 w 237096"/>
                    <a:gd name="connsiteY1" fmla="*/ 241744 h 401953"/>
                    <a:gd name="connsiteX2" fmla="*/ 37527 w 237096"/>
                    <a:gd name="connsiteY2" fmla="*/ 398589 h 401953"/>
                    <a:gd name="connsiteX3" fmla="*/ 175329 w 237096"/>
                    <a:gd name="connsiteY3" fmla="*/ 331285 h 401953"/>
                    <a:gd name="connsiteX4" fmla="*/ 217501 w 237096"/>
                    <a:gd name="connsiteY4" fmla="*/ 196748 h 401953"/>
                    <a:gd name="connsiteX5" fmla="*/ 168188 w 237096"/>
                    <a:gd name="connsiteY5" fmla="*/ 265 h 401953"/>
                    <a:gd name="connsiteX0" fmla="*/ 168188 w 237096"/>
                    <a:gd name="connsiteY0" fmla="*/ 3688 h 405376"/>
                    <a:gd name="connsiteX1" fmla="*/ 25423 w 237096"/>
                    <a:gd name="connsiteY1" fmla="*/ 245167 h 405376"/>
                    <a:gd name="connsiteX2" fmla="*/ 37527 w 237096"/>
                    <a:gd name="connsiteY2" fmla="*/ 402012 h 405376"/>
                    <a:gd name="connsiteX3" fmla="*/ 175329 w 237096"/>
                    <a:gd name="connsiteY3" fmla="*/ 334708 h 405376"/>
                    <a:gd name="connsiteX4" fmla="*/ 217501 w 237096"/>
                    <a:gd name="connsiteY4" fmla="*/ 200171 h 405376"/>
                    <a:gd name="connsiteX5" fmla="*/ 168188 w 237096"/>
                    <a:gd name="connsiteY5" fmla="*/ 3688 h 405376"/>
                    <a:gd name="connsiteX0" fmla="*/ 168188 w 235421"/>
                    <a:gd name="connsiteY0" fmla="*/ 3688 h 402167"/>
                    <a:gd name="connsiteX1" fmla="*/ 25423 w 235421"/>
                    <a:gd name="connsiteY1" fmla="*/ 245167 h 402167"/>
                    <a:gd name="connsiteX2" fmla="*/ 37527 w 235421"/>
                    <a:gd name="connsiteY2" fmla="*/ 402012 h 402167"/>
                    <a:gd name="connsiteX3" fmla="*/ 217501 w 235421"/>
                    <a:gd name="connsiteY3" fmla="*/ 200171 h 402167"/>
                    <a:gd name="connsiteX4" fmla="*/ 168188 w 235421"/>
                    <a:gd name="connsiteY4" fmla="*/ 3688 h 402167"/>
                    <a:gd name="connsiteX0" fmla="*/ 168188 w 235421"/>
                    <a:gd name="connsiteY0" fmla="*/ 3688 h 402595"/>
                    <a:gd name="connsiteX1" fmla="*/ 25423 w 235421"/>
                    <a:gd name="connsiteY1" fmla="*/ 245167 h 402595"/>
                    <a:gd name="connsiteX2" fmla="*/ 37527 w 235421"/>
                    <a:gd name="connsiteY2" fmla="*/ 402012 h 402595"/>
                    <a:gd name="connsiteX3" fmla="*/ 217501 w 235421"/>
                    <a:gd name="connsiteY3" fmla="*/ 200171 h 402595"/>
                    <a:gd name="connsiteX4" fmla="*/ 168188 w 235421"/>
                    <a:gd name="connsiteY4" fmla="*/ 3688 h 402595"/>
                    <a:gd name="connsiteX0" fmla="*/ 171350 w 236788"/>
                    <a:gd name="connsiteY0" fmla="*/ 3140 h 451128"/>
                    <a:gd name="connsiteX1" fmla="*/ 25592 w 236788"/>
                    <a:gd name="connsiteY1" fmla="*/ 293700 h 451128"/>
                    <a:gd name="connsiteX2" fmla="*/ 37696 w 236788"/>
                    <a:gd name="connsiteY2" fmla="*/ 450545 h 451128"/>
                    <a:gd name="connsiteX3" fmla="*/ 217670 w 236788"/>
                    <a:gd name="connsiteY3" fmla="*/ 248704 h 451128"/>
                    <a:gd name="connsiteX4" fmla="*/ 171350 w 236788"/>
                    <a:gd name="connsiteY4" fmla="*/ 3140 h 451128"/>
                    <a:gd name="connsiteX0" fmla="*/ 171350 w 284643"/>
                    <a:gd name="connsiteY0" fmla="*/ 18721 h 466709"/>
                    <a:gd name="connsiteX1" fmla="*/ 25592 w 284643"/>
                    <a:gd name="connsiteY1" fmla="*/ 309281 h 466709"/>
                    <a:gd name="connsiteX2" fmla="*/ 37696 w 284643"/>
                    <a:gd name="connsiteY2" fmla="*/ 466126 h 466709"/>
                    <a:gd name="connsiteX3" fmla="*/ 217670 w 284643"/>
                    <a:gd name="connsiteY3" fmla="*/ 264285 h 466709"/>
                    <a:gd name="connsiteX4" fmla="*/ 283687 w 284643"/>
                    <a:gd name="connsiteY4" fmla="*/ 54630 h 466709"/>
                    <a:gd name="connsiteX5" fmla="*/ 171350 w 284643"/>
                    <a:gd name="connsiteY5" fmla="*/ 18721 h 466709"/>
                    <a:gd name="connsiteX0" fmla="*/ 171350 w 284643"/>
                    <a:gd name="connsiteY0" fmla="*/ 13405 h 461393"/>
                    <a:gd name="connsiteX1" fmla="*/ 25592 w 284643"/>
                    <a:gd name="connsiteY1" fmla="*/ 303965 h 461393"/>
                    <a:gd name="connsiteX2" fmla="*/ 37696 w 284643"/>
                    <a:gd name="connsiteY2" fmla="*/ 460810 h 461393"/>
                    <a:gd name="connsiteX3" fmla="*/ 217670 w 284643"/>
                    <a:gd name="connsiteY3" fmla="*/ 258969 h 461393"/>
                    <a:gd name="connsiteX4" fmla="*/ 283687 w 284643"/>
                    <a:gd name="connsiteY4" fmla="*/ 49314 h 461393"/>
                    <a:gd name="connsiteX5" fmla="*/ 171350 w 284643"/>
                    <a:gd name="connsiteY5" fmla="*/ 13405 h 461393"/>
                    <a:gd name="connsiteX0" fmla="*/ 171350 w 284643"/>
                    <a:gd name="connsiteY0" fmla="*/ 11721 h 459709"/>
                    <a:gd name="connsiteX1" fmla="*/ 25592 w 284643"/>
                    <a:gd name="connsiteY1" fmla="*/ 302281 h 459709"/>
                    <a:gd name="connsiteX2" fmla="*/ 37696 w 284643"/>
                    <a:gd name="connsiteY2" fmla="*/ 459126 h 459709"/>
                    <a:gd name="connsiteX3" fmla="*/ 217670 w 284643"/>
                    <a:gd name="connsiteY3" fmla="*/ 257285 h 459709"/>
                    <a:gd name="connsiteX4" fmla="*/ 283687 w 284643"/>
                    <a:gd name="connsiteY4" fmla="*/ 47630 h 459709"/>
                    <a:gd name="connsiteX5" fmla="*/ 171350 w 284643"/>
                    <a:gd name="connsiteY5" fmla="*/ 11721 h 459709"/>
                    <a:gd name="connsiteX0" fmla="*/ 171350 w 284643"/>
                    <a:gd name="connsiteY0" fmla="*/ 10902 h 458890"/>
                    <a:gd name="connsiteX1" fmla="*/ 25592 w 284643"/>
                    <a:gd name="connsiteY1" fmla="*/ 301462 h 458890"/>
                    <a:gd name="connsiteX2" fmla="*/ 37696 w 284643"/>
                    <a:gd name="connsiteY2" fmla="*/ 458307 h 458890"/>
                    <a:gd name="connsiteX3" fmla="*/ 217670 w 284643"/>
                    <a:gd name="connsiteY3" fmla="*/ 256466 h 458890"/>
                    <a:gd name="connsiteX4" fmla="*/ 283687 w 284643"/>
                    <a:gd name="connsiteY4" fmla="*/ 46811 h 458890"/>
                    <a:gd name="connsiteX5" fmla="*/ 171350 w 284643"/>
                    <a:gd name="connsiteY5" fmla="*/ 10902 h 458890"/>
                    <a:gd name="connsiteX0" fmla="*/ 139949 w 282991"/>
                    <a:gd name="connsiteY0" fmla="*/ 10529 h 462849"/>
                    <a:gd name="connsiteX1" fmla="*/ 23940 w 282991"/>
                    <a:gd name="connsiteY1" fmla="*/ 305421 h 462849"/>
                    <a:gd name="connsiteX2" fmla="*/ 36044 w 282991"/>
                    <a:gd name="connsiteY2" fmla="*/ 462266 h 462849"/>
                    <a:gd name="connsiteX3" fmla="*/ 216018 w 282991"/>
                    <a:gd name="connsiteY3" fmla="*/ 260425 h 462849"/>
                    <a:gd name="connsiteX4" fmla="*/ 282035 w 282991"/>
                    <a:gd name="connsiteY4" fmla="*/ 50770 h 462849"/>
                    <a:gd name="connsiteX5" fmla="*/ 139949 w 282991"/>
                    <a:gd name="connsiteY5" fmla="*/ 10529 h 462849"/>
                    <a:gd name="connsiteX0" fmla="*/ 139949 w 283971"/>
                    <a:gd name="connsiteY0" fmla="*/ 13151 h 465471"/>
                    <a:gd name="connsiteX1" fmla="*/ 23940 w 283971"/>
                    <a:gd name="connsiteY1" fmla="*/ 308043 h 465471"/>
                    <a:gd name="connsiteX2" fmla="*/ 36044 w 283971"/>
                    <a:gd name="connsiteY2" fmla="*/ 464888 h 465471"/>
                    <a:gd name="connsiteX3" fmla="*/ 216018 w 283971"/>
                    <a:gd name="connsiteY3" fmla="*/ 263047 h 465471"/>
                    <a:gd name="connsiteX4" fmla="*/ 283035 w 283971"/>
                    <a:gd name="connsiteY4" fmla="*/ 37033 h 465471"/>
                    <a:gd name="connsiteX5" fmla="*/ 139949 w 283971"/>
                    <a:gd name="connsiteY5" fmla="*/ 13151 h 465471"/>
                    <a:gd name="connsiteX0" fmla="*/ 120318 w 264340"/>
                    <a:gd name="connsiteY0" fmla="*/ 13153 h 348654"/>
                    <a:gd name="connsiteX1" fmla="*/ 4309 w 264340"/>
                    <a:gd name="connsiteY1" fmla="*/ 308045 h 348654"/>
                    <a:gd name="connsiteX2" fmla="*/ 59472 w 264340"/>
                    <a:gd name="connsiteY2" fmla="*/ 343243 h 348654"/>
                    <a:gd name="connsiteX3" fmla="*/ 196387 w 264340"/>
                    <a:gd name="connsiteY3" fmla="*/ 263049 h 348654"/>
                    <a:gd name="connsiteX4" fmla="*/ 263404 w 264340"/>
                    <a:gd name="connsiteY4" fmla="*/ 37035 h 348654"/>
                    <a:gd name="connsiteX5" fmla="*/ 120318 w 264340"/>
                    <a:gd name="connsiteY5" fmla="*/ 13153 h 348654"/>
                    <a:gd name="connsiteX0" fmla="*/ 119325 w 263347"/>
                    <a:gd name="connsiteY0" fmla="*/ 523 h 333116"/>
                    <a:gd name="connsiteX1" fmla="*/ 4514 w 263347"/>
                    <a:gd name="connsiteY1" fmla="*/ 60391 h 333116"/>
                    <a:gd name="connsiteX2" fmla="*/ 58479 w 263347"/>
                    <a:gd name="connsiteY2" fmla="*/ 330613 h 333116"/>
                    <a:gd name="connsiteX3" fmla="*/ 195394 w 263347"/>
                    <a:gd name="connsiteY3" fmla="*/ 250419 h 333116"/>
                    <a:gd name="connsiteX4" fmla="*/ 262411 w 263347"/>
                    <a:gd name="connsiteY4" fmla="*/ 24405 h 333116"/>
                    <a:gd name="connsiteX5" fmla="*/ 119325 w 263347"/>
                    <a:gd name="connsiteY5" fmla="*/ 523 h 333116"/>
                    <a:gd name="connsiteX0" fmla="*/ 122870 w 266892"/>
                    <a:gd name="connsiteY0" fmla="*/ 523 h 264618"/>
                    <a:gd name="connsiteX1" fmla="*/ 8059 w 266892"/>
                    <a:gd name="connsiteY1" fmla="*/ 60391 h 264618"/>
                    <a:gd name="connsiteX2" fmla="*/ 50577 w 266892"/>
                    <a:gd name="connsiteY2" fmla="*/ 118507 h 264618"/>
                    <a:gd name="connsiteX3" fmla="*/ 198939 w 266892"/>
                    <a:gd name="connsiteY3" fmla="*/ 250419 h 264618"/>
                    <a:gd name="connsiteX4" fmla="*/ 265956 w 266892"/>
                    <a:gd name="connsiteY4" fmla="*/ 24405 h 264618"/>
                    <a:gd name="connsiteX5" fmla="*/ 122870 w 266892"/>
                    <a:gd name="connsiteY5" fmla="*/ 523 h 264618"/>
                    <a:gd name="connsiteX0" fmla="*/ 122870 w 266593"/>
                    <a:gd name="connsiteY0" fmla="*/ 523 h 140228"/>
                    <a:gd name="connsiteX1" fmla="*/ 8059 w 266593"/>
                    <a:gd name="connsiteY1" fmla="*/ 60391 h 140228"/>
                    <a:gd name="connsiteX2" fmla="*/ 50577 w 266593"/>
                    <a:gd name="connsiteY2" fmla="*/ 118507 h 140228"/>
                    <a:gd name="connsiteX3" fmla="*/ 176057 w 266593"/>
                    <a:gd name="connsiteY3" fmla="*/ 102668 h 140228"/>
                    <a:gd name="connsiteX4" fmla="*/ 265956 w 266593"/>
                    <a:gd name="connsiteY4" fmla="*/ 24405 h 140228"/>
                    <a:gd name="connsiteX5" fmla="*/ 122870 w 266593"/>
                    <a:gd name="connsiteY5" fmla="*/ 523 h 140228"/>
                    <a:gd name="connsiteX0" fmla="*/ 122870 w 266856"/>
                    <a:gd name="connsiteY0" fmla="*/ 1708 h 120023"/>
                    <a:gd name="connsiteX1" fmla="*/ 8059 w 266856"/>
                    <a:gd name="connsiteY1" fmla="*/ 61576 h 120023"/>
                    <a:gd name="connsiteX2" fmla="*/ 50577 w 266856"/>
                    <a:gd name="connsiteY2" fmla="*/ 119692 h 120023"/>
                    <a:gd name="connsiteX3" fmla="*/ 265956 w 266856"/>
                    <a:gd name="connsiteY3" fmla="*/ 25590 h 120023"/>
                    <a:gd name="connsiteX4" fmla="*/ 122870 w 266856"/>
                    <a:gd name="connsiteY4" fmla="*/ 1708 h 120023"/>
                    <a:gd name="connsiteX0" fmla="*/ 162732 w 306777"/>
                    <a:gd name="connsiteY0" fmla="*/ 599 h 118818"/>
                    <a:gd name="connsiteX1" fmla="*/ 2188 w 306777"/>
                    <a:gd name="connsiteY1" fmla="*/ 41428 h 118818"/>
                    <a:gd name="connsiteX2" fmla="*/ 90439 w 306777"/>
                    <a:gd name="connsiteY2" fmla="*/ 118583 h 118818"/>
                    <a:gd name="connsiteX3" fmla="*/ 305818 w 306777"/>
                    <a:gd name="connsiteY3" fmla="*/ 24481 h 118818"/>
                    <a:gd name="connsiteX4" fmla="*/ 162732 w 306777"/>
                    <a:gd name="connsiteY4" fmla="*/ 599 h 118818"/>
                    <a:gd name="connsiteX0" fmla="*/ 161930 w 305975"/>
                    <a:gd name="connsiteY0" fmla="*/ 599 h 119285"/>
                    <a:gd name="connsiteX1" fmla="*/ 1386 w 305975"/>
                    <a:gd name="connsiteY1" fmla="*/ 41428 h 119285"/>
                    <a:gd name="connsiteX2" fmla="*/ 89637 w 305975"/>
                    <a:gd name="connsiteY2" fmla="*/ 118583 h 119285"/>
                    <a:gd name="connsiteX3" fmla="*/ 144843 w 305975"/>
                    <a:gd name="connsiteY3" fmla="*/ 67180 h 119285"/>
                    <a:gd name="connsiteX4" fmla="*/ 305016 w 305975"/>
                    <a:gd name="connsiteY4" fmla="*/ 24481 h 119285"/>
                    <a:gd name="connsiteX5" fmla="*/ 161930 w 305975"/>
                    <a:gd name="connsiteY5" fmla="*/ 599 h 119285"/>
                    <a:gd name="connsiteX0" fmla="*/ 161930 w 271336"/>
                    <a:gd name="connsiteY0" fmla="*/ 7 h 118692"/>
                    <a:gd name="connsiteX1" fmla="*/ 1386 w 271336"/>
                    <a:gd name="connsiteY1" fmla="*/ 40836 h 118692"/>
                    <a:gd name="connsiteX2" fmla="*/ 89637 w 271336"/>
                    <a:gd name="connsiteY2" fmla="*/ 117991 h 118692"/>
                    <a:gd name="connsiteX3" fmla="*/ 144843 w 271336"/>
                    <a:gd name="connsiteY3" fmla="*/ 66588 h 118692"/>
                    <a:gd name="connsiteX4" fmla="*/ 270050 w 271336"/>
                    <a:gd name="connsiteY4" fmla="*/ 43555 h 118692"/>
                    <a:gd name="connsiteX5" fmla="*/ 161930 w 271336"/>
                    <a:gd name="connsiteY5" fmla="*/ 7 h 118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6" h="118692">
                      <a:moveTo>
                        <a:pt x="161930" y="7"/>
                      </a:moveTo>
                      <a:cubicBezTo>
                        <a:pt x="117153" y="-446"/>
                        <a:pt x="13435" y="21172"/>
                        <a:pt x="1386" y="40836"/>
                      </a:cubicBezTo>
                      <a:cubicBezTo>
                        <a:pt x="-10663" y="60500"/>
                        <a:pt x="58993" y="111343"/>
                        <a:pt x="89637" y="117991"/>
                      </a:cubicBezTo>
                      <a:cubicBezTo>
                        <a:pt x="120281" y="124639"/>
                        <a:pt x="108947" y="82272"/>
                        <a:pt x="144843" y="66588"/>
                      </a:cubicBezTo>
                      <a:cubicBezTo>
                        <a:pt x="180739" y="50904"/>
                        <a:pt x="273937" y="57008"/>
                        <a:pt x="270050" y="43555"/>
                      </a:cubicBezTo>
                      <a:cubicBezTo>
                        <a:pt x="282099" y="23891"/>
                        <a:pt x="206707" y="460"/>
                        <a:pt x="161930" y="7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3" name="Freeform 202"/>
                <p:cNvSpPr/>
                <p:nvPr/>
              </p:nvSpPr>
              <p:spPr>
                <a:xfrm rot="4450231">
                  <a:off x="7727809" y="4616260"/>
                  <a:ext cx="108525" cy="101058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229268 w 499490"/>
                    <a:gd name="connsiteY0" fmla="*/ 680 h 443283"/>
                    <a:gd name="connsiteX1" fmla="*/ 2905 w 499490"/>
                    <a:gd name="connsiteY1" fmla="*/ 227430 h 443283"/>
                    <a:gd name="connsiteX2" fmla="*/ 111769 w 499490"/>
                    <a:gd name="connsiteY2" fmla="*/ 442141 h 443283"/>
                    <a:gd name="connsiteX3" fmla="*/ 493264 w 499490"/>
                    <a:gd name="connsiteY3" fmla="*/ 303076 h 443283"/>
                    <a:gd name="connsiteX4" fmla="*/ 229268 w 499490"/>
                    <a:gd name="connsiteY4" fmla="*/ 680 h 443283"/>
                    <a:gd name="connsiteX0" fmla="*/ 229268 w 512732"/>
                    <a:gd name="connsiteY0" fmla="*/ 46 h 442649"/>
                    <a:gd name="connsiteX1" fmla="*/ 2905 w 512732"/>
                    <a:gd name="connsiteY1" fmla="*/ 226796 h 442649"/>
                    <a:gd name="connsiteX2" fmla="*/ 111769 w 512732"/>
                    <a:gd name="connsiteY2" fmla="*/ 441507 h 442649"/>
                    <a:gd name="connsiteX3" fmla="*/ 493264 w 512732"/>
                    <a:gd name="connsiteY3" fmla="*/ 302442 h 442649"/>
                    <a:gd name="connsiteX4" fmla="*/ 444422 w 512732"/>
                    <a:gd name="connsiteY4" fmla="*/ 245432 h 442649"/>
                    <a:gd name="connsiteX5" fmla="*/ 229268 w 512732"/>
                    <a:gd name="connsiteY5" fmla="*/ 46 h 442649"/>
                    <a:gd name="connsiteX0" fmla="*/ 230315 w 513779"/>
                    <a:gd name="connsiteY0" fmla="*/ 44 h 400286"/>
                    <a:gd name="connsiteX1" fmla="*/ 3952 w 513779"/>
                    <a:gd name="connsiteY1" fmla="*/ 226794 h 400286"/>
                    <a:gd name="connsiteX2" fmla="*/ 99654 w 513779"/>
                    <a:gd name="connsiteY2" fmla="*/ 398368 h 400286"/>
                    <a:gd name="connsiteX3" fmla="*/ 494311 w 513779"/>
                    <a:gd name="connsiteY3" fmla="*/ 302440 h 400286"/>
                    <a:gd name="connsiteX4" fmla="*/ 445469 w 513779"/>
                    <a:gd name="connsiteY4" fmla="*/ 245430 h 400286"/>
                    <a:gd name="connsiteX5" fmla="*/ 230315 w 513779"/>
                    <a:gd name="connsiteY5" fmla="*/ 44 h 400286"/>
                    <a:gd name="connsiteX0" fmla="*/ 231156 w 514620"/>
                    <a:gd name="connsiteY0" fmla="*/ 44 h 400286"/>
                    <a:gd name="connsiteX1" fmla="*/ 4793 w 514620"/>
                    <a:gd name="connsiteY1" fmla="*/ 226794 h 400286"/>
                    <a:gd name="connsiteX2" fmla="*/ 100495 w 514620"/>
                    <a:gd name="connsiteY2" fmla="*/ 398368 h 400286"/>
                    <a:gd name="connsiteX3" fmla="*/ 495152 w 514620"/>
                    <a:gd name="connsiteY3" fmla="*/ 302440 h 400286"/>
                    <a:gd name="connsiteX4" fmla="*/ 446310 w 514620"/>
                    <a:gd name="connsiteY4" fmla="*/ 245430 h 400286"/>
                    <a:gd name="connsiteX5" fmla="*/ 231156 w 514620"/>
                    <a:gd name="connsiteY5" fmla="*/ 44 h 400286"/>
                    <a:gd name="connsiteX0" fmla="*/ 168188 w 451652"/>
                    <a:gd name="connsiteY0" fmla="*/ 2 h 400244"/>
                    <a:gd name="connsiteX1" fmla="*/ 25423 w 451652"/>
                    <a:gd name="connsiteY1" fmla="*/ 241481 h 400244"/>
                    <a:gd name="connsiteX2" fmla="*/ 37527 w 451652"/>
                    <a:gd name="connsiteY2" fmla="*/ 398326 h 400244"/>
                    <a:gd name="connsiteX3" fmla="*/ 432184 w 451652"/>
                    <a:gd name="connsiteY3" fmla="*/ 302398 h 400244"/>
                    <a:gd name="connsiteX4" fmla="*/ 383342 w 451652"/>
                    <a:gd name="connsiteY4" fmla="*/ 245388 h 400244"/>
                    <a:gd name="connsiteX5" fmla="*/ 168188 w 451652"/>
                    <a:gd name="connsiteY5" fmla="*/ 2 h 400244"/>
                    <a:gd name="connsiteX0" fmla="*/ 168188 w 392477"/>
                    <a:gd name="connsiteY0" fmla="*/ 2 h 400466"/>
                    <a:gd name="connsiteX1" fmla="*/ 25423 w 392477"/>
                    <a:gd name="connsiteY1" fmla="*/ 241481 h 400466"/>
                    <a:gd name="connsiteX2" fmla="*/ 37527 w 392477"/>
                    <a:gd name="connsiteY2" fmla="*/ 398326 h 400466"/>
                    <a:gd name="connsiteX3" fmla="*/ 251696 w 392477"/>
                    <a:gd name="connsiteY3" fmla="*/ 309130 h 400466"/>
                    <a:gd name="connsiteX4" fmla="*/ 383342 w 392477"/>
                    <a:gd name="connsiteY4" fmla="*/ 245388 h 400466"/>
                    <a:gd name="connsiteX5" fmla="*/ 168188 w 392477"/>
                    <a:gd name="connsiteY5" fmla="*/ 2 h 400466"/>
                    <a:gd name="connsiteX0" fmla="*/ 168188 w 274413"/>
                    <a:gd name="connsiteY0" fmla="*/ 265 h 400729"/>
                    <a:gd name="connsiteX1" fmla="*/ 25423 w 274413"/>
                    <a:gd name="connsiteY1" fmla="*/ 241744 h 400729"/>
                    <a:gd name="connsiteX2" fmla="*/ 37527 w 274413"/>
                    <a:gd name="connsiteY2" fmla="*/ 398589 h 400729"/>
                    <a:gd name="connsiteX3" fmla="*/ 251696 w 274413"/>
                    <a:gd name="connsiteY3" fmla="*/ 309393 h 400729"/>
                    <a:gd name="connsiteX4" fmla="*/ 217501 w 274413"/>
                    <a:gd name="connsiteY4" fmla="*/ 196748 h 400729"/>
                    <a:gd name="connsiteX5" fmla="*/ 168188 w 274413"/>
                    <a:gd name="connsiteY5" fmla="*/ 265 h 400729"/>
                    <a:gd name="connsiteX0" fmla="*/ 168188 w 237096"/>
                    <a:gd name="connsiteY0" fmla="*/ 265 h 401953"/>
                    <a:gd name="connsiteX1" fmla="*/ 25423 w 237096"/>
                    <a:gd name="connsiteY1" fmla="*/ 241744 h 401953"/>
                    <a:gd name="connsiteX2" fmla="*/ 37527 w 237096"/>
                    <a:gd name="connsiteY2" fmla="*/ 398589 h 401953"/>
                    <a:gd name="connsiteX3" fmla="*/ 175329 w 237096"/>
                    <a:gd name="connsiteY3" fmla="*/ 331285 h 401953"/>
                    <a:gd name="connsiteX4" fmla="*/ 217501 w 237096"/>
                    <a:gd name="connsiteY4" fmla="*/ 196748 h 401953"/>
                    <a:gd name="connsiteX5" fmla="*/ 168188 w 237096"/>
                    <a:gd name="connsiteY5" fmla="*/ 265 h 401953"/>
                    <a:gd name="connsiteX0" fmla="*/ 168188 w 237096"/>
                    <a:gd name="connsiteY0" fmla="*/ 3688 h 405376"/>
                    <a:gd name="connsiteX1" fmla="*/ 25423 w 237096"/>
                    <a:gd name="connsiteY1" fmla="*/ 245167 h 405376"/>
                    <a:gd name="connsiteX2" fmla="*/ 37527 w 237096"/>
                    <a:gd name="connsiteY2" fmla="*/ 402012 h 405376"/>
                    <a:gd name="connsiteX3" fmla="*/ 175329 w 237096"/>
                    <a:gd name="connsiteY3" fmla="*/ 334708 h 405376"/>
                    <a:gd name="connsiteX4" fmla="*/ 217501 w 237096"/>
                    <a:gd name="connsiteY4" fmla="*/ 200171 h 405376"/>
                    <a:gd name="connsiteX5" fmla="*/ 168188 w 237096"/>
                    <a:gd name="connsiteY5" fmla="*/ 3688 h 405376"/>
                    <a:gd name="connsiteX0" fmla="*/ 168188 w 235421"/>
                    <a:gd name="connsiteY0" fmla="*/ 3688 h 402167"/>
                    <a:gd name="connsiteX1" fmla="*/ 25423 w 235421"/>
                    <a:gd name="connsiteY1" fmla="*/ 245167 h 402167"/>
                    <a:gd name="connsiteX2" fmla="*/ 37527 w 235421"/>
                    <a:gd name="connsiteY2" fmla="*/ 402012 h 402167"/>
                    <a:gd name="connsiteX3" fmla="*/ 217501 w 235421"/>
                    <a:gd name="connsiteY3" fmla="*/ 200171 h 402167"/>
                    <a:gd name="connsiteX4" fmla="*/ 168188 w 235421"/>
                    <a:gd name="connsiteY4" fmla="*/ 3688 h 402167"/>
                    <a:gd name="connsiteX0" fmla="*/ 168188 w 235421"/>
                    <a:gd name="connsiteY0" fmla="*/ 3688 h 402595"/>
                    <a:gd name="connsiteX1" fmla="*/ 25423 w 235421"/>
                    <a:gd name="connsiteY1" fmla="*/ 245167 h 402595"/>
                    <a:gd name="connsiteX2" fmla="*/ 37527 w 235421"/>
                    <a:gd name="connsiteY2" fmla="*/ 402012 h 402595"/>
                    <a:gd name="connsiteX3" fmla="*/ 217501 w 235421"/>
                    <a:gd name="connsiteY3" fmla="*/ 200171 h 402595"/>
                    <a:gd name="connsiteX4" fmla="*/ 168188 w 235421"/>
                    <a:gd name="connsiteY4" fmla="*/ 3688 h 402595"/>
                    <a:gd name="connsiteX0" fmla="*/ 171350 w 236788"/>
                    <a:gd name="connsiteY0" fmla="*/ 3140 h 451128"/>
                    <a:gd name="connsiteX1" fmla="*/ 25592 w 236788"/>
                    <a:gd name="connsiteY1" fmla="*/ 293700 h 451128"/>
                    <a:gd name="connsiteX2" fmla="*/ 37696 w 236788"/>
                    <a:gd name="connsiteY2" fmla="*/ 450545 h 451128"/>
                    <a:gd name="connsiteX3" fmla="*/ 217670 w 236788"/>
                    <a:gd name="connsiteY3" fmla="*/ 248704 h 451128"/>
                    <a:gd name="connsiteX4" fmla="*/ 171350 w 236788"/>
                    <a:gd name="connsiteY4" fmla="*/ 3140 h 451128"/>
                    <a:gd name="connsiteX0" fmla="*/ 171350 w 284643"/>
                    <a:gd name="connsiteY0" fmla="*/ 18721 h 466709"/>
                    <a:gd name="connsiteX1" fmla="*/ 25592 w 284643"/>
                    <a:gd name="connsiteY1" fmla="*/ 309281 h 466709"/>
                    <a:gd name="connsiteX2" fmla="*/ 37696 w 284643"/>
                    <a:gd name="connsiteY2" fmla="*/ 466126 h 466709"/>
                    <a:gd name="connsiteX3" fmla="*/ 217670 w 284643"/>
                    <a:gd name="connsiteY3" fmla="*/ 264285 h 466709"/>
                    <a:gd name="connsiteX4" fmla="*/ 283687 w 284643"/>
                    <a:gd name="connsiteY4" fmla="*/ 54630 h 466709"/>
                    <a:gd name="connsiteX5" fmla="*/ 171350 w 284643"/>
                    <a:gd name="connsiteY5" fmla="*/ 18721 h 466709"/>
                    <a:gd name="connsiteX0" fmla="*/ 171350 w 284643"/>
                    <a:gd name="connsiteY0" fmla="*/ 13405 h 461393"/>
                    <a:gd name="connsiteX1" fmla="*/ 25592 w 284643"/>
                    <a:gd name="connsiteY1" fmla="*/ 303965 h 461393"/>
                    <a:gd name="connsiteX2" fmla="*/ 37696 w 284643"/>
                    <a:gd name="connsiteY2" fmla="*/ 460810 h 461393"/>
                    <a:gd name="connsiteX3" fmla="*/ 217670 w 284643"/>
                    <a:gd name="connsiteY3" fmla="*/ 258969 h 461393"/>
                    <a:gd name="connsiteX4" fmla="*/ 283687 w 284643"/>
                    <a:gd name="connsiteY4" fmla="*/ 49314 h 461393"/>
                    <a:gd name="connsiteX5" fmla="*/ 171350 w 284643"/>
                    <a:gd name="connsiteY5" fmla="*/ 13405 h 461393"/>
                    <a:gd name="connsiteX0" fmla="*/ 171350 w 284643"/>
                    <a:gd name="connsiteY0" fmla="*/ 11721 h 459709"/>
                    <a:gd name="connsiteX1" fmla="*/ 25592 w 284643"/>
                    <a:gd name="connsiteY1" fmla="*/ 302281 h 459709"/>
                    <a:gd name="connsiteX2" fmla="*/ 37696 w 284643"/>
                    <a:gd name="connsiteY2" fmla="*/ 459126 h 459709"/>
                    <a:gd name="connsiteX3" fmla="*/ 217670 w 284643"/>
                    <a:gd name="connsiteY3" fmla="*/ 257285 h 459709"/>
                    <a:gd name="connsiteX4" fmla="*/ 283687 w 284643"/>
                    <a:gd name="connsiteY4" fmla="*/ 47630 h 459709"/>
                    <a:gd name="connsiteX5" fmla="*/ 171350 w 284643"/>
                    <a:gd name="connsiteY5" fmla="*/ 11721 h 459709"/>
                    <a:gd name="connsiteX0" fmla="*/ 171350 w 284643"/>
                    <a:gd name="connsiteY0" fmla="*/ 10902 h 458890"/>
                    <a:gd name="connsiteX1" fmla="*/ 25592 w 284643"/>
                    <a:gd name="connsiteY1" fmla="*/ 301462 h 458890"/>
                    <a:gd name="connsiteX2" fmla="*/ 37696 w 284643"/>
                    <a:gd name="connsiteY2" fmla="*/ 458307 h 458890"/>
                    <a:gd name="connsiteX3" fmla="*/ 217670 w 284643"/>
                    <a:gd name="connsiteY3" fmla="*/ 256466 h 458890"/>
                    <a:gd name="connsiteX4" fmla="*/ 283687 w 284643"/>
                    <a:gd name="connsiteY4" fmla="*/ 46811 h 458890"/>
                    <a:gd name="connsiteX5" fmla="*/ 171350 w 284643"/>
                    <a:gd name="connsiteY5" fmla="*/ 10902 h 458890"/>
                    <a:gd name="connsiteX0" fmla="*/ 139949 w 282991"/>
                    <a:gd name="connsiteY0" fmla="*/ 10529 h 462849"/>
                    <a:gd name="connsiteX1" fmla="*/ 23940 w 282991"/>
                    <a:gd name="connsiteY1" fmla="*/ 305421 h 462849"/>
                    <a:gd name="connsiteX2" fmla="*/ 36044 w 282991"/>
                    <a:gd name="connsiteY2" fmla="*/ 462266 h 462849"/>
                    <a:gd name="connsiteX3" fmla="*/ 216018 w 282991"/>
                    <a:gd name="connsiteY3" fmla="*/ 260425 h 462849"/>
                    <a:gd name="connsiteX4" fmla="*/ 282035 w 282991"/>
                    <a:gd name="connsiteY4" fmla="*/ 50770 h 462849"/>
                    <a:gd name="connsiteX5" fmla="*/ 139949 w 282991"/>
                    <a:gd name="connsiteY5" fmla="*/ 10529 h 462849"/>
                    <a:gd name="connsiteX0" fmla="*/ 139949 w 283971"/>
                    <a:gd name="connsiteY0" fmla="*/ 13151 h 465471"/>
                    <a:gd name="connsiteX1" fmla="*/ 23940 w 283971"/>
                    <a:gd name="connsiteY1" fmla="*/ 308043 h 465471"/>
                    <a:gd name="connsiteX2" fmla="*/ 36044 w 283971"/>
                    <a:gd name="connsiteY2" fmla="*/ 464888 h 465471"/>
                    <a:gd name="connsiteX3" fmla="*/ 216018 w 283971"/>
                    <a:gd name="connsiteY3" fmla="*/ 263047 h 465471"/>
                    <a:gd name="connsiteX4" fmla="*/ 283035 w 283971"/>
                    <a:gd name="connsiteY4" fmla="*/ 37033 h 465471"/>
                    <a:gd name="connsiteX5" fmla="*/ 139949 w 283971"/>
                    <a:gd name="connsiteY5" fmla="*/ 13151 h 465471"/>
                    <a:gd name="connsiteX0" fmla="*/ 120318 w 264340"/>
                    <a:gd name="connsiteY0" fmla="*/ 13153 h 348654"/>
                    <a:gd name="connsiteX1" fmla="*/ 4309 w 264340"/>
                    <a:gd name="connsiteY1" fmla="*/ 308045 h 348654"/>
                    <a:gd name="connsiteX2" fmla="*/ 59472 w 264340"/>
                    <a:gd name="connsiteY2" fmla="*/ 343243 h 348654"/>
                    <a:gd name="connsiteX3" fmla="*/ 196387 w 264340"/>
                    <a:gd name="connsiteY3" fmla="*/ 263049 h 348654"/>
                    <a:gd name="connsiteX4" fmla="*/ 263404 w 264340"/>
                    <a:gd name="connsiteY4" fmla="*/ 37035 h 348654"/>
                    <a:gd name="connsiteX5" fmla="*/ 120318 w 264340"/>
                    <a:gd name="connsiteY5" fmla="*/ 13153 h 348654"/>
                    <a:gd name="connsiteX0" fmla="*/ 119325 w 263347"/>
                    <a:gd name="connsiteY0" fmla="*/ 523 h 333116"/>
                    <a:gd name="connsiteX1" fmla="*/ 4514 w 263347"/>
                    <a:gd name="connsiteY1" fmla="*/ 60391 h 333116"/>
                    <a:gd name="connsiteX2" fmla="*/ 58479 w 263347"/>
                    <a:gd name="connsiteY2" fmla="*/ 330613 h 333116"/>
                    <a:gd name="connsiteX3" fmla="*/ 195394 w 263347"/>
                    <a:gd name="connsiteY3" fmla="*/ 250419 h 333116"/>
                    <a:gd name="connsiteX4" fmla="*/ 262411 w 263347"/>
                    <a:gd name="connsiteY4" fmla="*/ 24405 h 333116"/>
                    <a:gd name="connsiteX5" fmla="*/ 119325 w 263347"/>
                    <a:gd name="connsiteY5" fmla="*/ 523 h 333116"/>
                    <a:gd name="connsiteX0" fmla="*/ 122870 w 266892"/>
                    <a:gd name="connsiteY0" fmla="*/ 523 h 264618"/>
                    <a:gd name="connsiteX1" fmla="*/ 8059 w 266892"/>
                    <a:gd name="connsiteY1" fmla="*/ 60391 h 264618"/>
                    <a:gd name="connsiteX2" fmla="*/ 50577 w 266892"/>
                    <a:gd name="connsiteY2" fmla="*/ 118507 h 264618"/>
                    <a:gd name="connsiteX3" fmla="*/ 198939 w 266892"/>
                    <a:gd name="connsiteY3" fmla="*/ 250419 h 264618"/>
                    <a:gd name="connsiteX4" fmla="*/ 265956 w 266892"/>
                    <a:gd name="connsiteY4" fmla="*/ 24405 h 264618"/>
                    <a:gd name="connsiteX5" fmla="*/ 122870 w 266892"/>
                    <a:gd name="connsiteY5" fmla="*/ 523 h 264618"/>
                    <a:gd name="connsiteX0" fmla="*/ 122870 w 266593"/>
                    <a:gd name="connsiteY0" fmla="*/ 523 h 140228"/>
                    <a:gd name="connsiteX1" fmla="*/ 8059 w 266593"/>
                    <a:gd name="connsiteY1" fmla="*/ 60391 h 140228"/>
                    <a:gd name="connsiteX2" fmla="*/ 50577 w 266593"/>
                    <a:gd name="connsiteY2" fmla="*/ 118507 h 140228"/>
                    <a:gd name="connsiteX3" fmla="*/ 176057 w 266593"/>
                    <a:gd name="connsiteY3" fmla="*/ 102668 h 140228"/>
                    <a:gd name="connsiteX4" fmla="*/ 265956 w 266593"/>
                    <a:gd name="connsiteY4" fmla="*/ 24405 h 140228"/>
                    <a:gd name="connsiteX5" fmla="*/ 122870 w 266593"/>
                    <a:gd name="connsiteY5" fmla="*/ 523 h 140228"/>
                    <a:gd name="connsiteX0" fmla="*/ 122870 w 266856"/>
                    <a:gd name="connsiteY0" fmla="*/ 1708 h 120023"/>
                    <a:gd name="connsiteX1" fmla="*/ 8059 w 266856"/>
                    <a:gd name="connsiteY1" fmla="*/ 61576 h 120023"/>
                    <a:gd name="connsiteX2" fmla="*/ 50577 w 266856"/>
                    <a:gd name="connsiteY2" fmla="*/ 119692 h 120023"/>
                    <a:gd name="connsiteX3" fmla="*/ 265956 w 266856"/>
                    <a:gd name="connsiteY3" fmla="*/ 25590 h 120023"/>
                    <a:gd name="connsiteX4" fmla="*/ 122870 w 266856"/>
                    <a:gd name="connsiteY4" fmla="*/ 1708 h 120023"/>
                    <a:gd name="connsiteX0" fmla="*/ 162732 w 306777"/>
                    <a:gd name="connsiteY0" fmla="*/ 599 h 118818"/>
                    <a:gd name="connsiteX1" fmla="*/ 2188 w 306777"/>
                    <a:gd name="connsiteY1" fmla="*/ 41428 h 118818"/>
                    <a:gd name="connsiteX2" fmla="*/ 90439 w 306777"/>
                    <a:gd name="connsiteY2" fmla="*/ 118583 h 118818"/>
                    <a:gd name="connsiteX3" fmla="*/ 305818 w 306777"/>
                    <a:gd name="connsiteY3" fmla="*/ 24481 h 118818"/>
                    <a:gd name="connsiteX4" fmla="*/ 162732 w 306777"/>
                    <a:gd name="connsiteY4" fmla="*/ 599 h 118818"/>
                    <a:gd name="connsiteX0" fmla="*/ 161930 w 305975"/>
                    <a:gd name="connsiteY0" fmla="*/ 599 h 119285"/>
                    <a:gd name="connsiteX1" fmla="*/ 1386 w 305975"/>
                    <a:gd name="connsiteY1" fmla="*/ 41428 h 119285"/>
                    <a:gd name="connsiteX2" fmla="*/ 89637 w 305975"/>
                    <a:gd name="connsiteY2" fmla="*/ 118583 h 119285"/>
                    <a:gd name="connsiteX3" fmla="*/ 144843 w 305975"/>
                    <a:gd name="connsiteY3" fmla="*/ 67180 h 119285"/>
                    <a:gd name="connsiteX4" fmla="*/ 305016 w 305975"/>
                    <a:gd name="connsiteY4" fmla="*/ 24481 h 119285"/>
                    <a:gd name="connsiteX5" fmla="*/ 161930 w 305975"/>
                    <a:gd name="connsiteY5" fmla="*/ 599 h 119285"/>
                    <a:gd name="connsiteX0" fmla="*/ 161930 w 271336"/>
                    <a:gd name="connsiteY0" fmla="*/ 7 h 118692"/>
                    <a:gd name="connsiteX1" fmla="*/ 1386 w 271336"/>
                    <a:gd name="connsiteY1" fmla="*/ 40836 h 118692"/>
                    <a:gd name="connsiteX2" fmla="*/ 89637 w 271336"/>
                    <a:gd name="connsiteY2" fmla="*/ 117991 h 118692"/>
                    <a:gd name="connsiteX3" fmla="*/ 144843 w 271336"/>
                    <a:gd name="connsiteY3" fmla="*/ 66588 h 118692"/>
                    <a:gd name="connsiteX4" fmla="*/ 270050 w 271336"/>
                    <a:gd name="connsiteY4" fmla="*/ 43555 h 118692"/>
                    <a:gd name="connsiteX5" fmla="*/ 161930 w 271336"/>
                    <a:gd name="connsiteY5" fmla="*/ 7 h 118692"/>
                    <a:gd name="connsiteX0" fmla="*/ 161930 w 278196"/>
                    <a:gd name="connsiteY0" fmla="*/ 7 h 119052"/>
                    <a:gd name="connsiteX1" fmla="*/ 1386 w 278196"/>
                    <a:gd name="connsiteY1" fmla="*/ 40836 h 119052"/>
                    <a:gd name="connsiteX2" fmla="*/ 89637 w 278196"/>
                    <a:gd name="connsiteY2" fmla="*/ 117991 h 119052"/>
                    <a:gd name="connsiteX3" fmla="*/ 256402 w 278196"/>
                    <a:gd name="connsiteY3" fmla="*/ 82830 h 119052"/>
                    <a:gd name="connsiteX4" fmla="*/ 270050 w 278196"/>
                    <a:gd name="connsiteY4" fmla="*/ 43555 h 119052"/>
                    <a:gd name="connsiteX5" fmla="*/ 161930 w 278196"/>
                    <a:gd name="connsiteY5" fmla="*/ 7 h 119052"/>
                    <a:gd name="connsiteX0" fmla="*/ 161135 w 277401"/>
                    <a:gd name="connsiteY0" fmla="*/ 5 h 118292"/>
                    <a:gd name="connsiteX1" fmla="*/ 591 w 277401"/>
                    <a:gd name="connsiteY1" fmla="*/ 40834 h 118292"/>
                    <a:gd name="connsiteX2" fmla="*/ 106268 w 277401"/>
                    <a:gd name="connsiteY2" fmla="*/ 76938 h 118292"/>
                    <a:gd name="connsiteX3" fmla="*/ 88842 w 277401"/>
                    <a:gd name="connsiteY3" fmla="*/ 117989 h 118292"/>
                    <a:gd name="connsiteX4" fmla="*/ 255607 w 277401"/>
                    <a:gd name="connsiteY4" fmla="*/ 82828 h 118292"/>
                    <a:gd name="connsiteX5" fmla="*/ 269255 w 277401"/>
                    <a:gd name="connsiteY5" fmla="*/ 43553 h 118292"/>
                    <a:gd name="connsiteX6" fmla="*/ 161135 w 277401"/>
                    <a:gd name="connsiteY6" fmla="*/ 5 h 118292"/>
                    <a:gd name="connsiteX0" fmla="*/ 162232 w 278498"/>
                    <a:gd name="connsiteY0" fmla="*/ 5 h 118385"/>
                    <a:gd name="connsiteX1" fmla="*/ 1688 w 278498"/>
                    <a:gd name="connsiteY1" fmla="*/ 40834 h 118385"/>
                    <a:gd name="connsiteX2" fmla="*/ 78729 w 278498"/>
                    <a:gd name="connsiteY2" fmla="*/ 85148 h 118385"/>
                    <a:gd name="connsiteX3" fmla="*/ 89939 w 278498"/>
                    <a:gd name="connsiteY3" fmla="*/ 117989 h 118385"/>
                    <a:gd name="connsiteX4" fmla="*/ 256704 w 278498"/>
                    <a:gd name="connsiteY4" fmla="*/ 82828 h 118385"/>
                    <a:gd name="connsiteX5" fmla="*/ 270352 w 278498"/>
                    <a:gd name="connsiteY5" fmla="*/ 43553 h 118385"/>
                    <a:gd name="connsiteX6" fmla="*/ 162232 w 278498"/>
                    <a:gd name="connsiteY6" fmla="*/ 5 h 118385"/>
                    <a:gd name="connsiteX0" fmla="*/ 162232 w 278498"/>
                    <a:gd name="connsiteY0" fmla="*/ 5 h 124242"/>
                    <a:gd name="connsiteX1" fmla="*/ 1688 w 278498"/>
                    <a:gd name="connsiteY1" fmla="*/ 40834 h 124242"/>
                    <a:gd name="connsiteX2" fmla="*/ 78729 w 278498"/>
                    <a:gd name="connsiteY2" fmla="*/ 85148 h 124242"/>
                    <a:gd name="connsiteX3" fmla="*/ 158983 w 278498"/>
                    <a:gd name="connsiteY3" fmla="*/ 123917 h 124242"/>
                    <a:gd name="connsiteX4" fmla="*/ 256704 w 278498"/>
                    <a:gd name="connsiteY4" fmla="*/ 82828 h 124242"/>
                    <a:gd name="connsiteX5" fmla="*/ 270352 w 278498"/>
                    <a:gd name="connsiteY5" fmla="*/ 43553 h 124242"/>
                    <a:gd name="connsiteX6" fmla="*/ 162232 w 278498"/>
                    <a:gd name="connsiteY6" fmla="*/ 5 h 124242"/>
                    <a:gd name="connsiteX0" fmla="*/ 102869 w 219135"/>
                    <a:gd name="connsiteY0" fmla="*/ 3 h 124240"/>
                    <a:gd name="connsiteX1" fmla="*/ 6044 w 219135"/>
                    <a:gd name="connsiteY1" fmla="*/ 41855 h 124240"/>
                    <a:gd name="connsiteX2" fmla="*/ 19366 w 219135"/>
                    <a:gd name="connsiteY2" fmla="*/ 85146 h 124240"/>
                    <a:gd name="connsiteX3" fmla="*/ 99620 w 219135"/>
                    <a:gd name="connsiteY3" fmla="*/ 123915 h 124240"/>
                    <a:gd name="connsiteX4" fmla="*/ 197341 w 219135"/>
                    <a:gd name="connsiteY4" fmla="*/ 82826 h 124240"/>
                    <a:gd name="connsiteX5" fmla="*/ 210989 w 219135"/>
                    <a:gd name="connsiteY5" fmla="*/ 43551 h 124240"/>
                    <a:gd name="connsiteX6" fmla="*/ 102869 w 219135"/>
                    <a:gd name="connsiteY6" fmla="*/ 3 h 124240"/>
                    <a:gd name="connsiteX0" fmla="*/ 143329 w 259595"/>
                    <a:gd name="connsiteY0" fmla="*/ 3 h 124240"/>
                    <a:gd name="connsiteX1" fmla="*/ 46504 w 259595"/>
                    <a:gd name="connsiteY1" fmla="*/ 41855 h 124240"/>
                    <a:gd name="connsiteX2" fmla="*/ 3541 w 259595"/>
                    <a:gd name="connsiteY2" fmla="*/ 85205 h 124240"/>
                    <a:gd name="connsiteX3" fmla="*/ 140080 w 259595"/>
                    <a:gd name="connsiteY3" fmla="*/ 123915 h 124240"/>
                    <a:gd name="connsiteX4" fmla="*/ 237801 w 259595"/>
                    <a:gd name="connsiteY4" fmla="*/ 82826 h 124240"/>
                    <a:gd name="connsiteX5" fmla="*/ 251449 w 259595"/>
                    <a:gd name="connsiteY5" fmla="*/ 43551 h 124240"/>
                    <a:gd name="connsiteX6" fmla="*/ 143329 w 259595"/>
                    <a:gd name="connsiteY6" fmla="*/ 3 h 124240"/>
                    <a:gd name="connsiteX0" fmla="*/ 140138 w 256404"/>
                    <a:gd name="connsiteY0" fmla="*/ 3 h 124588"/>
                    <a:gd name="connsiteX1" fmla="*/ 43313 w 256404"/>
                    <a:gd name="connsiteY1" fmla="*/ 41855 h 124588"/>
                    <a:gd name="connsiteX2" fmla="*/ 350 w 256404"/>
                    <a:gd name="connsiteY2" fmla="*/ 85205 h 124588"/>
                    <a:gd name="connsiteX3" fmla="*/ 91709 w 256404"/>
                    <a:gd name="connsiteY3" fmla="*/ 94380 h 124588"/>
                    <a:gd name="connsiteX4" fmla="*/ 136889 w 256404"/>
                    <a:gd name="connsiteY4" fmla="*/ 123915 h 124588"/>
                    <a:gd name="connsiteX5" fmla="*/ 234610 w 256404"/>
                    <a:gd name="connsiteY5" fmla="*/ 82826 h 124588"/>
                    <a:gd name="connsiteX6" fmla="*/ 248258 w 256404"/>
                    <a:gd name="connsiteY6" fmla="*/ 43551 h 124588"/>
                    <a:gd name="connsiteX7" fmla="*/ 140138 w 256404"/>
                    <a:gd name="connsiteY7" fmla="*/ 3 h 124588"/>
                    <a:gd name="connsiteX0" fmla="*/ 139995 w 256261"/>
                    <a:gd name="connsiteY0" fmla="*/ 18228 h 142813"/>
                    <a:gd name="connsiteX1" fmla="*/ 27805 w 256261"/>
                    <a:gd name="connsiteY1" fmla="*/ 1943 h 142813"/>
                    <a:gd name="connsiteX2" fmla="*/ 43170 w 256261"/>
                    <a:gd name="connsiteY2" fmla="*/ 60080 h 142813"/>
                    <a:gd name="connsiteX3" fmla="*/ 207 w 256261"/>
                    <a:gd name="connsiteY3" fmla="*/ 103430 h 142813"/>
                    <a:gd name="connsiteX4" fmla="*/ 91566 w 256261"/>
                    <a:gd name="connsiteY4" fmla="*/ 112605 h 142813"/>
                    <a:gd name="connsiteX5" fmla="*/ 136746 w 256261"/>
                    <a:gd name="connsiteY5" fmla="*/ 142140 h 142813"/>
                    <a:gd name="connsiteX6" fmla="*/ 234467 w 256261"/>
                    <a:gd name="connsiteY6" fmla="*/ 101051 h 142813"/>
                    <a:gd name="connsiteX7" fmla="*/ 248115 w 256261"/>
                    <a:gd name="connsiteY7" fmla="*/ 61776 h 142813"/>
                    <a:gd name="connsiteX8" fmla="*/ 139995 w 256261"/>
                    <a:gd name="connsiteY8" fmla="*/ 18228 h 142813"/>
                    <a:gd name="connsiteX0" fmla="*/ 156016 w 272282"/>
                    <a:gd name="connsiteY0" fmla="*/ 18228 h 142813"/>
                    <a:gd name="connsiteX1" fmla="*/ 43826 w 272282"/>
                    <a:gd name="connsiteY1" fmla="*/ 1943 h 142813"/>
                    <a:gd name="connsiteX2" fmla="*/ 801 w 272282"/>
                    <a:gd name="connsiteY2" fmla="*/ 63958 h 142813"/>
                    <a:gd name="connsiteX3" fmla="*/ 16228 w 272282"/>
                    <a:gd name="connsiteY3" fmla="*/ 103430 h 142813"/>
                    <a:gd name="connsiteX4" fmla="*/ 107587 w 272282"/>
                    <a:gd name="connsiteY4" fmla="*/ 112605 h 142813"/>
                    <a:gd name="connsiteX5" fmla="*/ 152767 w 272282"/>
                    <a:gd name="connsiteY5" fmla="*/ 142140 h 142813"/>
                    <a:gd name="connsiteX6" fmla="*/ 250488 w 272282"/>
                    <a:gd name="connsiteY6" fmla="*/ 101051 h 142813"/>
                    <a:gd name="connsiteX7" fmla="*/ 264136 w 272282"/>
                    <a:gd name="connsiteY7" fmla="*/ 61776 h 142813"/>
                    <a:gd name="connsiteX8" fmla="*/ 156016 w 272282"/>
                    <a:gd name="connsiteY8" fmla="*/ 18228 h 142813"/>
                    <a:gd name="connsiteX0" fmla="*/ 190067 w 306333"/>
                    <a:gd name="connsiteY0" fmla="*/ 18228 h 142813"/>
                    <a:gd name="connsiteX1" fmla="*/ 77877 w 306333"/>
                    <a:gd name="connsiteY1" fmla="*/ 1943 h 142813"/>
                    <a:gd name="connsiteX2" fmla="*/ 34852 w 306333"/>
                    <a:gd name="connsiteY2" fmla="*/ 63958 h 142813"/>
                    <a:gd name="connsiteX3" fmla="*/ 326 w 306333"/>
                    <a:gd name="connsiteY3" fmla="*/ 92029 h 142813"/>
                    <a:gd name="connsiteX4" fmla="*/ 141638 w 306333"/>
                    <a:gd name="connsiteY4" fmla="*/ 112605 h 142813"/>
                    <a:gd name="connsiteX5" fmla="*/ 186818 w 306333"/>
                    <a:gd name="connsiteY5" fmla="*/ 142140 h 142813"/>
                    <a:gd name="connsiteX6" fmla="*/ 284539 w 306333"/>
                    <a:gd name="connsiteY6" fmla="*/ 101051 h 142813"/>
                    <a:gd name="connsiteX7" fmla="*/ 298187 w 306333"/>
                    <a:gd name="connsiteY7" fmla="*/ 61776 h 142813"/>
                    <a:gd name="connsiteX8" fmla="*/ 190067 w 306333"/>
                    <a:gd name="connsiteY8" fmla="*/ 18228 h 142813"/>
                    <a:gd name="connsiteX0" fmla="*/ 190067 w 306333"/>
                    <a:gd name="connsiteY0" fmla="*/ 18228 h 174497"/>
                    <a:gd name="connsiteX1" fmla="*/ 77877 w 306333"/>
                    <a:gd name="connsiteY1" fmla="*/ 1943 h 174497"/>
                    <a:gd name="connsiteX2" fmla="*/ 34852 w 306333"/>
                    <a:gd name="connsiteY2" fmla="*/ 63958 h 174497"/>
                    <a:gd name="connsiteX3" fmla="*/ 326 w 306333"/>
                    <a:gd name="connsiteY3" fmla="*/ 92029 h 174497"/>
                    <a:gd name="connsiteX4" fmla="*/ 164181 w 306333"/>
                    <a:gd name="connsiteY4" fmla="*/ 173655 h 174497"/>
                    <a:gd name="connsiteX5" fmla="*/ 186818 w 306333"/>
                    <a:gd name="connsiteY5" fmla="*/ 142140 h 174497"/>
                    <a:gd name="connsiteX6" fmla="*/ 284539 w 306333"/>
                    <a:gd name="connsiteY6" fmla="*/ 101051 h 174497"/>
                    <a:gd name="connsiteX7" fmla="*/ 298187 w 306333"/>
                    <a:gd name="connsiteY7" fmla="*/ 61776 h 174497"/>
                    <a:gd name="connsiteX8" fmla="*/ 190067 w 306333"/>
                    <a:gd name="connsiteY8" fmla="*/ 18228 h 174497"/>
                    <a:gd name="connsiteX0" fmla="*/ 190067 w 362113"/>
                    <a:gd name="connsiteY0" fmla="*/ 18228 h 174495"/>
                    <a:gd name="connsiteX1" fmla="*/ 77877 w 362113"/>
                    <a:gd name="connsiteY1" fmla="*/ 1943 h 174495"/>
                    <a:gd name="connsiteX2" fmla="*/ 34852 w 362113"/>
                    <a:gd name="connsiteY2" fmla="*/ 63958 h 174495"/>
                    <a:gd name="connsiteX3" fmla="*/ 326 w 362113"/>
                    <a:gd name="connsiteY3" fmla="*/ 92029 h 174495"/>
                    <a:gd name="connsiteX4" fmla="*/ 164181 w 362113"/>
                    <a:gd name="connsiteY4" fmla="*/ 173655 h 174495"/>
                    <a:gd name="connsiteX5" fmla="*/ 186818 w 362113"/>
                    <a:gd name="connsiteY5" fmla="*/ 142140 h 174495"/>
                    <a:gd name="connsiteX6" fmla="*/ 353472 w 362113"/>
                    <a:gd name="connsiteY6" fmla="*/ 78078 h 174495"/>
                    <a:gd name="connsiteX7" fmla="*/ 298187 w 362113"/>
                    <a:gd name="connsiteY7" fmla="*/ 61776 h 174495"/>
                    <a:gd name="connsiteX8" fmla="*/ 190067 w 362113"/>
                    <a:gd name="connsiteY8" fmla="*/ 18228 h 174495"/>
                    <a:gd name="connsiteX0" fmla="*/ 190067 w 364772"/>
                    <a:gd name="connsiteY0" fmla="*/ 18165 h 174433"/>
                    <a:gd name="connsiteX1" fmla="*/ 77877 w 364772"/>
                    <a:gd name="connsiteY1" fmla="*/ 1880 h 174433"/>
                    <a:gd name="connsiteX2" fmla="*/ 34852 w 364772"/>
                    <a:gd name="connsiteY2" fmla="*/ 63895 h 174433"/>
                    <a:gd name="connsiteX3" fmla="*/ 326 w 364772"/>
                    <a:gd name="connsiteY3" fmla="*/ 91966 h 174433"/>
                    <a:gd name="connsiteX4" fmla="*/ 164181 w 364772"/>
                    <a:gd name="connsiteY4" fmla="*/ 173592 h 174433"/>
                    <a:gd name="connsiteX5" fmla="*/ 186818 w 364772"/>
                    <a:gd name="connsiteY5" fmla="*/ 142077 h 174433"/>
                    <a:gd name="connsiteX6" fmla="*/ 353472 w 364772"/>
                    <a:gd name="connsiteY6" fmla="*/ 78015 h 174433"/>
                    <a:gd name="connsiteX7" fmla="*/ 324720 w 364772"/>
                    <a:gd name="connsiteY7" fmla="*/ 57322 h 174433"/>
                    <a:gd name="connsiteX8" fmla="*/ 190067 w 364772"/>
                    <a:gd name="connsiteY8" fmla="*/ 18165 h 17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4772" h="174433">
                      <a:moveTo>
                        <a:pt x="190067" y="18165"/>
                      </a:moveTo>
                      <a:cubicBezTo>
                        <a:pt x="148927" y="8925"/>
                        <a:pt x="94014" y="-5095"/>
                        <a:pt x="77877" y="1880"/>
                      </a:cubicBezTo>
                      <a:cubicBezTo>
                        <a:pt x="61740" y="8855"/>
                        <a:pt x="47777" y="48881"/>
                        <a:pt x="34852" y="63895"/>
                      </a:cubicBezTo>
                      <a:cubicBezTo>
                        <a:pt x="21927" y="78909"/>
                        <a:pt x="-3153" y="79754"/>
                        <a:pt x="326" y="91966"/>
                      </a:cubicBezTo>
                      <a:cubicBezTo>
                        <a:pt x="3805" y="104178"/>
                        <a:pt x="141425" y="167140"/>
                        <a:pt x="164181" y="173592"/>
                      </a:cubicBezTo>
                      <a:cubicBezTo>
                        <a:pt x="186937" y="180044"/>
                        <a:pt x="158414" y="147461"/>
                        <a:pt x="186818" y="142077"/>
                      </a:cubicBezTo>
                      <a:cubicBezTo>
                        <a:pt x="215222" y="136693"/>
                        <a:pt x="317576" y="93699"/>
                        <a:pt x="353472" y="78015"/>
                      </a:cubicBezTo>
                      <a:cubicBezTo>
                        <a:pt x="389368" y="62331"/>
                        <a:pt x="328607" y="70775"/>
                        <a:pt x="324720" y="57322"/>
                      </a:cubicBezTo>
                      <a:cubicBezTo>
                        <a:pt x="336769" y="37658"/>
                        <a:pt x="231207" y="27405"/>
                        <a:pt x="190067" y="18165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4" name="Oval 88"/>
                <p:cNvSpPr/>
                <p:nvPr/>
              </p:nvSpPr>
              <p:spPr>
                <a:xfrm>
                  <a:off x="7400449" y="4612312"/>
                  <a:ext cx="171753" cy="106869"/>
                </a:xfrm>
                <a:custGeom>
                  <a:avLst/>
                  <a:gdLst>
                    <a:gd name="connsiteX0" fmla="*/ 0 w 156136"/>
                    <a:gd name="connsiteY0" fmla="*/ 83677 h 167353"/>
                    <a:gd name="connsiteX1" fmla="*/ 78068 w 156136"/>
                    <a:gd name="connsiteY1" fmla="*/ 0 h 167353"/>
                    <a:gd name="connsiteX2" fmla="*/ 156136 w 156136"/>
                    <a:gd name="connsiteY2" fmla="*/ 83677 h 167353"/>
                    <a:gd name="connsiteX3" fmla="*/ 78068 w 156136"/>
                    <a:gd name="connsiteY3" fmla="*/ 167354 h 167353"/>
                    <a:gd name="connsiteX4" fmla="*/ 0 w 156136"/>
                    <a:gd name="connsiteY4" fmla="*/ 83677 h 167353"/>
                    <a:gd name="connsiteX0" fmla="*/ 0 w 114861"/>
                    <a:gd name="connsiteY0" fmla="*/ 122392 h 170110"/>
                    <a:gd name="connsiteX1" fmla="*/ 36793 w 114861"/>
                    <a:gd name="connsiteY1" fmla="*/ 615 h 170110"/>
                    <a:gd name="connsiteX2" fmla="*/ 114861 w 114861"/>
                    <a:gd name="connsiteY2" fmla="*/ 84292 h 170110"/>
                    <a:gd name="connsiteX3" fmla="*/ 36793 w 114861"/>
                    <a:gd name="connsiteY3" fmla="*/ 167969 h 170110"/>
                    <a:gd name="connsiteX4" fmla="*/ 0 w 114861"/>
                    <a:gd name="connsiteY4" fmla="*/ 122392 h 170110"/>
                    <a:gd name="connsiteX0" fmla="*/ 13 w 114874"/>
                    <a:gd name="connsiteY0" fmla="*/ 122392 h 156828"/>
                    <a:gd name="connsiteX1" fmla="*/ 36806 w 114874"/>
                    <a:gd name="connsiteY1" fmla="*/ 615 h 156828"/>
                    <a:gd name="connsiteX2" fmla="*/ 114874 w 114874"/>
                    <a:gd name="connsiteY2" fmla="*/ 84292 h 156828"/>
                    <a:gd name="connsiteX3" fmla="*/ 33631 w 114874"/>
                    <a:gd name="connsiteY3" fmla="*/ 155269 h 156828"/>
                    <a:gd name="connsiteX4" fmla="*/ 13 w 114874"/>
                    <a:gd name="connsiteY4" fmla="*/ 122392 h 156828"/>
                    <a:gd name="connsiteX0" fmla="*/ 9 w 115771"/>
                    <a:gd name="connsiteY0" fmla="*/ 122194 h 155137"/>
                    <a:gd name="connsiteX1" fmla="*/ 36802 w 115771"/>
                    <a:gd name="connsiteY1" fmla="*/ 417 h 155137"/>
                    <a:gd name="connsiteX2" fmla="*/ 114870 w 115771"/>
                    <a:gd name="connsiteY2" fmla="*/ 84094 h 155137"/>
                    <a:gd name="connsiteX3" fmla="*/ 66479 w 115771"/>
                    <a:gd name="connsiteY3" fmla="*/ 129367 h 155137"/>
                    <a:gd name="connsiteX4" fmla="*/ 33627 w 115771"/>
                    <a:gd name="connsiteY4" fmla="*/ 155071 h 155137"/>
                    <a:gd name="connsiteX5" fmla="*/ 9 w 115771"/>
                    <a:gd name="connsiteY5" fmla="*/ 122194 h 155137"/>
                    <a:gd name="connsiteX0" fmla="*/ 9 w 125148"/>
                    <a:gd name="connsiteY0" fmla="*/ 121780 h 154723"/>
                    <a:gd name="connsiteX1" fmla="*/ 36802 w 125148"/>
                    <a:gd name="connsiteY1" fmla="*/ 3 h 154723"/>
                    <a:gd name="connsiteX2" fmla="*/ 124395 w 125148"/>
                    <a:gd name="connsiteY2" fmla="*/ 118605 h 154723"/>
                    <a:gd name="connsiteX3" fmla="*/ 66479 w 125148"/>
                    <a:gd name="connsiteY3" fmla="*/ 128953 h 154723"/>
                    <a:gd name="connsiteX4" fmla="*/ 33627 w 125148"/>
                    <a:gd name="connsiteY4" fmla="*/ 154657 h 154723"/>
                    <a:gd name="connsiteX5" fmla="*/ 9 w 125148"/>
                    <a:gd name="connsiteY5" fmla="*/ 121780 h 154723"/>
                    <a:gd name="connsiteX0" fmla="*/ 3247 w 131427"/>
                    <a:gd name="connsiteY0" fmla="*/ 77331 h 110274"/>
                    <a:gd name="connsiteX1" fmla="*/ 122590 w 131427"/>
                    <a:gd name="connsiteY1" fmla="*/ 4 h 110274"/>
                    <a:gd name="connsiteX2" fmla="*/ 127633 w 131427"/>
                    <a:gd name="connsiteY2" fmla="*/ 74156 h 110274"/>
                    <a:gd name="connsiteX3" fmla="*/ 69717 w 131427"/>
                    <a:gd name="connsiteY3" fmla="*/ 84504 h 110274"/>
                    <a:gd name="connsiteX4" fmla="*/ 36865 w 131427"/>
                    <a:gd name="connsiteY4" fmla="*/ 110208 h 110274"/>
                    <a:gd name="connsiteX5" fmla="*/ 3247 w 131427"/>
                    <a:gd name="connsiteY5" fmla="*/ 77331 h 110274"/>
                    <a:gd name="connsiteX0" fmla="*/ 5118 w 160910"/>
                    <a:gd name="connsiteY0" fmla="*/ 124954 h 157897"/>
                    <a:gd name="connsiteX1" fmla="*/ 156211 w 160910"/>
                    <a:gd name="connsiteY1" fmla="*/ 2 h 157897"/>
                    <a:gd name="connsiteX2" fmla="*/ 129504 w 160910"/>
                    <a:gd name="connsiteY2" fmla="*/ 121779 h 157897"/>
                    <a:gd name="connsiteX3" fmla="*/ 71588 w 160910"/>
                    <a:gd name="connsiteY3" fmla="*/ 132127 h 157897"/>
                    <a:gd name="connsiteX4" fmla="*/ 38736 w 160910"/>
                    <a:gd name="connsiteY4" fmla="*/ 157831 h 157897"/>
                    <a:gd name="connsiteX5" fmla="*/ 5118 w 160910"/>
                    <a:gd name="connsiteY5" fmla="*/ 124954 h 157897"/>
                    <a:gd name="connsiteX0" fmla="*/ 1646 w 153341"/>
                    <a:gd name="connsiteY0" fmla="*/ 125884 h 158827"/>
                    <a:gd name="connsiteX1" fmla="*/ 90340 w 153341"/>
                    <a:gd name="connsiteY1" fmla="*/ 69558 h 158827"/>
                    <a:gd name="connsiteX2" fmla="*/ 152739 w 153341"/>
                    <a:gd name="connsiteY2" fmla="*/ 932 h 158827"/>
                    <a:gd name="connsiteX3" fmla="*/ 126032 w 153341"/>
                    <a:gd name="connsiteY3" fmla="*/ 122709 h 158827"/>
                    <a:gd name="connsiteX4" fmla="*/ 68116 w 153341"/>
                    <a:gd name="connsiteY4" fmla="*/ 133057 h 158827"/>
                    <a:gd name="connsiteX5" fmla="*/ 35264 w 153341"/>
                    <a:gd name="connsiteY5" fmla="*/ 158761 h 158827"/>
                    <a:gd name="connsiteX6" fmla="*/ 1646 w 153341"/>
                    <a:gd name="connsiteY6" fmla="*/ 125884 h 158827"/>
                    <a:gd name="connsiteX0" fmla="*/ 1646 w 189305"/>
                    <a:gd name="connsiteY0" fmla="*/ 126728 h 159671"/>
                    <a:gd name="connsiteX1" fmla="*/ 90340 w 189305"/>
                    <a:gd name="connsiteY1" fmla="*/ 70402 h 159671"/>
                    <a:gd name="connsiteX2" fmla="*/ 152739 w 189305"/>
                    <a:gd name="connsiteY2" fmla="*/ 1776 h 159671"/>
                    <a:gd name="connsiteX3" fmla="*/ 188766 w 189305"/>
                    <a:gd name="connsiteY3" fmla="*/ 29127 h 159671"/>
                    <a:gd name="connsiteX4" fmla="*/ 126032 w 189305"/>
                    <a:gd name="connsiteY4" fmla="*/ 123553 h 159671"/>
                    <a:gd name="connsiteX5" fmla="*/ 68116 w 189305"/>
                    <a:gd name="connsiteY5" fmla="*/ 133901 h 159671"/>
                    <a:gd name="connsiteX6" fmla="*/ 35264 w 189305"/>
                    <a:gd name="connsiteY6" fmla="*/ 159605 h 159671"/>
                    <a:gd name="connsiteX7" fmla="*/ 1646 w 189305"/>
                    <a:gd name="connsiteY7" fmla="*/ 126728 h 159671"/>
                    <a:gd name="connsiteX0" fmla="*/ 1540 w 192374"/>
                    <a:gd name="connsiteY0" fmla="*/ 117203 h 159913"/>
                    <a:gd name="connsiteX1" fmla="*/ 93409 w 192374"/>
                    <a:gd name="connsiteY1" fmla="*/ 70402 h 159913"/>
                    <a:gd name="connsiteX2" fmla="*/ 155808 w 192374"/>
                    <a:gd name="connsiteY2" fmla="*/ 1776 h 159913"/>
                    <a:gd name="connsiteX3" fmla="*/ 191835 w 192374"/>
                    <a:gd name="connsiteY3" fmla="*/ 29127 h 159913"/>
                    <a:gd name="connsiteX4" fmla="*/ 129101 w 192374"/>
                    <a:gd name="connsiteY4" fmla="*/ 123553 h 159913"/>
                    <a:gd name="connsiteX5" fmla="*/ 71185 w 192374"/>
                    <a:gd name="connsiteY5" fmla="*/ 133901 h 159913"/>
                    <a:gd name="connsiteX6" fmla="*/ 38333 w 192374"/>
                    <a:gd name="connsiteY6" fmla="*/ 159605 h 159913"/>
                    <a:gd name="connsiteX7" fmla="*/ 1540 w 192374"/>
                    <a:gd name="connsiteY7" fmla="*/ 117203 h 159913"/>
                    <a:gd name="connsiteX0" fmla="*/ 1578 w 192412"/>
                    <a:gd name="connsiteY0" fmla="*/ 117203 h 160098"/>
                    <a:gd name="connsiteX1" fmla="*/ 93447 w 192412"/>
                    <a:gd name="connsiteY1" fmla="*/ 70402 h 160098"/>
                    <a:gd name="connsiteX2" fmla="*/ 155846 w 192412"/>
                    <a:gd name="connsiteY2" fmla="*/ 1776 h 160098"/>
                    <a:gd name="connsiteX3" fmla="*/ 191873 w 192412"/>
                    <a:gd name="connsiteY3" fmla="*/ 29127 h 160098"/>
                    <a:gd name="connsiteX4" fmla="*/ 129139 w 192412"/>
                    <a:gd name="connsiteY4" fmla="*/ 123553 h 160098"/>
                    <a:gd name="connsiteX5" fmla="*/ 77573 w 192412"/>
                    <a:gd name="connsiteY5" fmla="*/ 137076 h 160098"/>
                    <a:gd name="connsiteX6" fmla="*/ 38371 w 192412"/>
                    <a:gd name="connsiteY6" fmla="*/ 159605 h 160098"/>
                    <a:gd name="connsiteX7" fmla="*/ 1578 w 192412"/>
                    <a:gd name="connsiteY7" fmla="*/ 117203 h 160098"/>
                    <a:gd name="connsiteX0" fmla="*/ 1578 w 192412"/>
                    <a:gd name="connsiteY0" fmla="*/ 117203 h 172587"/>
                    <a:gd name="connsiteX1" fmla="*/ 93447 w 192412"/>
                    <a:gd name="connsiteY1" fmla="*/ 70402 h 172587"/>
                    <a:gd name="connsiteX2" fmla="*/ 155846 w 192412"/>
                    <a:gd name="connsiteY2" fmla="*/ 1776 h 172587"/>
                    <a:gd name="connsiteX3" fmla="*/ 191873 w 192412"/>
                    <a:gd name="connsiteY3" fmla="*/ 29127 h 172587"/>
                    <a:gd name="connsiteX4" fmla="*/ 129139 w 192412"/>
                    <a:gd name="connsiteY4" fmla="*/ 123553 h 172587"/>
                    <a:gd name="connsiteX5" fmla="*/ 77573 w 192412"/>
                    <a:gd name="connsiteY5" fmla="*/ 137076 h 172587"/>
                    <a:gd name="connsiteX6" fmla="*/ 38371 w 192412"/>
                    <a:gd name="connsiteY6" fmla="*/ 172305 h 172587"/>
                    <a:gd name="connsiteX7" fmla="*/ 1578 w 192412"/>
                    <a:gd name="connsiteY7" fmla="*/ 117203 h 172587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29200 w 192473"/>
                    <a:gd name="connsiteY4" fmla="*/ 123553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29200 w 192473"/>
                    <a:gd name="connsiteY4" fmla="*/ 120378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45075 w 192473"/>
                    <a:gd name="connsiteY4" fmla="*/ 139428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74103"/>
                    <a:gd name="connsiteY0" fmla="*/ 115867 h 171548"/>
                    <a:gd name="connsiteX1" fmla="*/ 93508 w 174103"/>
                    <a:gd name="connsiteY1" fmla="*/ 69066 h 171548"/>
                    <a:gd name="connsiteX2" fmla="*/ 155907 w 174103"/>
                    <a:gd name="connsiteY2" fmla="*/ 440 h 171548"/>
                    <a:gd name="connsiteX3" fmla="*/ 172884 w 174103"/>
                    <a:gd name="connsiteY3" fmla="*/ 103991 h 171548"/>
                    <a:gd name="connsiteX4" fmla="*/ 145075 w 174103"/>
                    <a:gd name="connsiteY4" fmla="*/ 138092 h 171548"/>
                    <a:gd name="connsiteX5" fmla="*/ 87159 w 174103"/>
                    <a:gd name="connsiteY5" fmla="*/ 142090 h 171548"/>
                    <a:gd name="connsiteX6" fmla="*/ 38432 w 174103"/>
                    <a:gd name="connsiteY6" fmla="*/ 170969 h 171548"/>
                    <a:gd name="connsiteX7" fmla="*/ 1639 w 174103"/>
                    <a:gd name="connsiteY7" fmla="*/ 115867 h 171548"/>
                    <a:gd name="connsiteX0" fmla="*/ 1639 w 173324"/>
                    <a:gd name="connsiteY0" fmla="*/ 52930 h 108611"/>
                    <a:gd name="connsiteX1" fmla="*/ 93508 w 173324"/>
                    <a:gd name="connsiteY1" fmla="*/ 6129 h 108611"/>
                    <a:gd name="connsiteX2" fmla="*/ 133682 w 173324"/>
                    <a:gd name="connsiteY2" fmla="*/ 29578 h 108611"/>
                    <a:gd name="connsiteX3" fmla="*/ 172884 w 173324"/>
                    <a:gd name="connsiteY3" fmla="*/ 41054 h 108611"/>
                    <a:gd name="connsiteX4" fmla="*/ 145075 w 173324"/>
                    <a:gd name="connsiteY4" fmla="*/ 75155 h 108611"/>
                    <a:gd name="connsiteX5" fmla="*/ 87159 w 173324"/>
                    <a:gd name="connsiteY5" fmla="*/ 79153 h 108611"/>
                    <a:gd name="connsiteX6" fmla="*/ 38432 w 173324"/>
                    <a:gd name="connsiteY6" fmla="*/ 108032 h 108611"/>
                    <a:gd name="connsiteX7" fmla="*/ 1639 w 173324"/>
                    <a:gd name="connsiteY7" fmla="*/ 52930 h 108611"/>
                    <a:gd name="connsiteX0" fmla="*/ 1791 w 173470"/>
                    <a:gd name="connsiteY0" fmla="*/ 47258 h 102939"/>
                    <a:gd name="connsiteX1" fmla="*/ 96835 w 173470"/>
                    <a:gd name="connsiteY1" fmla="*/ 6807 h 102939"/>
                    <a:gd name="connsiteX2" fmla="*/ 133834 w 173470"/>
                    <a:gd name="connsiteY2" fmla="*/ 23906 h 102939"/>
                    <a:gd name="connsiteX3" fmla="*/ 173036 w 173470"/>
                    <a:gd name="connsiteY3" fmla="*/ 35382 h 102939"/>
                    <a:gd name="connsiteX4" fmla="*/ 145227 w 173470"/>
                    <a:gd name="connsiteY4" fmla="*/ 69483 h 102939"/>
                    <a:gd name="connsiteX5" fmla="*/ 87311 w 173470"/>
                    <a:gd name="connsiteY5" fmla="*/ 73481 h 102939"/>
                    <a:gd name="connsiteX6" fmla="*/ 38584 w 173470"/>
                    <a:gd name="connsiteY6" fmla="*/ 102360 h 102939"/>
                    <a:gd name="connsiteX7" fmla="*/ 1791 w 173470"/>
                    <a:gd name="connsiteY7" fmla="*/ 47258 h 102939"/>
                    <a:gd name="connsiteX0" fmla="*/ 1791 w 173470"/>
                    <a:gd name="connsiteY0" fmla="*/ 40451 h 96132"/>
                    <a:gd name="connsiteX1" fmla="*/ 96835 w 173470"/>
                    <a:gd name="connsiteY1" fmla="*/ 0 h 96132"/>
                    <a:gd name="connsiteX2" fmla="*/ 133834 w 173470"/>
                    <a:gd name="connsiteY2" fmla="*/ 17099 h 96132"/>
                    <a:gd name="connsiteX3" fmla="*/ 173036 w 173470"/>
                    <a:gd name="connsiteY3" fmla="*/ 28575 h 96132"/>
                    <a:gd name="connsiteX4" fmla="*/ 145227 w 173470"/>
                    <a:gd name="connsiteY4" fmla="*/ 62676 h 96132"/>
                    <a:gd name="connsiteX5" fmla="*/ 87311 w 173470"/>
                    <a:gd name="connsiteY5" fmla="*/ 66674 h 96132"/>
                    <a:gd name="connsiteX6" fmla="*/ 38584 w 173470"/>
                    <a:gd name="connsiteY6" fmla="*/ 95553 h 96132"/>
                    <a:gd name="connsiteX7" fmla="*/ 1791 w 173470"/>
                    <a:gd name="connsiteY7" fmla="*/ 40451 h 96132"/>
                    <a:gd name="connsiteX0" fmla="*/ 1791 w 192729"/>
                    <a:gd name="connsiteY0" fmla="*/ 40451 h 96132"/>
                    <a:gd name="connsiteX1" fmla="*/ 96835 w 192729"/>
                    <a:gd name="connsiteY1" fmla="*/ 0 h 96132"/>
                    <a:gd name="connsiteX2" fmla="*/ 133834 w 192729"/>
                    <a:gd name="connsiteY2" fmla="*/ 17099 h 96132"/>
                    <a:gd name="connsiteX3" fmla="*/ 173036 w 192729"/>
                    <a:gd name="connsiteY3" fmla="*/ 28575 h 96132"/>
                    <a:gd name="connsiteX4" fmla="*/ 189677 w 192729"/>
                    <a:gd name="connsiteY4" fmla="*/ 91251 h 96132"/>
                    <a:gd name="connsiteX5" fmla="*/ 87311 w 192729"/>
                    <a:gd name="connsiteY5" fmla="*/ 66674 h 96132"/>
                    <a:gd name="connsiteX6" fmla="*/ 38584 w 192729"/>
                    <a:gd name="connsiteY6" fmla="*/ 95553 h 96132"/>
                    <a:gd name="connsiteX7" fmla="*/ 1791 w 192729"/>
                    <a:gd name="connsiteY7" fmla="*/ 40451 h 96132"/>
                    <a:gd name="connsiteX0" fmla="*/ 1791 w 273343"/>
                    <a:gd name="connsiteY0" fmla="*/ 40451 h 96132"/>
                    <a:gd name="connsiteX1" fmla="*/ 96835 w 273343"/>
                    <a:gd name="connsiteY1" fmla="*/ 0 h 96132"/>
                    <a:gd name="connsiteX2" fmla="*/ 133834 w 273343"/>
                    <a:gd name="connsiteY2" fmla="*/ 17099 h 96132"/>
                    <a:gd name="connsiteX3" fmla="*/ 173036 w 273343"/>
                    <a:gd name="connsiteY3" fmla="*/ 28575 h 96132"/>
                    <a:gd name="connsiteX4" fmla="*/ 273264 w 273343"/>
                    <a:gd name="connsiteY4" fmla="*/ 44816 h 96132"/>
                    <a:gd name="connsiteX5" fmla="*/ 189677 w 273343"/>
                    <a:gd name="connsiteY5" fmla="*/ 91251 h 96132"/>
                    <a:gd name="connsiteX6" fmla="*/ 87311 w 273343"/>
                    <a:gd name="connsiteY6" fmla="*/ 66674 h 96132"/>
                    <a:gd name="connsiteX7" fmla="*/ 38584 w 273343"/>
                    <a:gd name="connsiteY7" fmla="*/ 95553 h 96132"/>
                    <a:gd name="connsiteX8" fmla="*/ 1791 w 273343"/>
                    <a:gd name="connsiteY8" fmla="*/ 40451 h 96132"/>
                    <a:gd name="connsiteX0" fmla="*/ 1791 w 273378"/>
                    <a:gd name="connsiteY0" fmla="*/ 40451 h 97753"/>
                    <a:gd name="connsiteX1" fmla="*/ 96835 w 273378"/>
                    <a:gd name="connsiteY1" fmla="*/ 0 h 97753"/>
                    <a:gd name="connsiteX2" fmla="*/ 133834 w 273378"/>
                    <a:gd name="connsiteY2" fmla="*/ 17099 h 97753"/>
                    <a:gd name="connsiteX3" fmla="*/ 173036 w 273378"/>
                    <a:gd name="connsiteY3" fmla="*/ 28575 h 97753"/>
                    <a:gd name="connsiteX4" fmla="*/ 273264 w 273378"/>
                    <a:gd name="connsiteY4" fmla="*/ 44816 h 97753"/>
                    <a:gd name="connsiteX5" fmla="*/ 211902 w 273378"/>
                    <a:gd name="connsiteY5" fmla="*/ 97601 h 97753"/>
                    <a:gd name="connsiteX6" fmla="*/ 87311 w 273378"/>
                    <a:gd name="connsiteY6" fmla="*/ 66674 h 97753"/>
                    <a:gd name="connsiteX7" fmla="*/ 38584 w 273378"/>
                    <a:gd name="connsiteY7" fmla="*/ 95553 h 97753"/>
                    <a:gd name="connsiteX8" fmla="*/ 1791 w 273378"/>
                    <a:gd name="connsiteY8" fmla="*/ 40451 h 97753"/>
                    <a:gd name="connsiteX0" fmla="*/ 1791 w 273378"/>
                    <a:gd name="connsiteY0" fmla="*/ 40451 h 104803"/>
                    <a:gd name="connsiteX1" fmla="*/ 96835 w 273378"/>
                    <a:gd name="connsiteY1" fmla="*/ 0 h 104803"/>
                    <a:gd name="connsiteX2" fmla="*/ 133834 w 273378"/>
                    <a:gd name="connsiteY2" fmla="*/ 17099 h 104803"/>
                    <a:gd name="connsiteX3" fmla="*/ 173036 w 273378"/>
                    <a:gd name="connsiteY3" fmla="*/ 28575 h 104803"/>
                    <a:gd name="connsiteX4" fmla="*/ 273264 w 273378"/>
                    <a:gd name="connsiteY4" fmla="*/ 44816 h 104803"/>
                    <a:gd name="connsiteX5" fmla="*/ 211902 w 273378"/>
                    <a:gd name="connsiteY5" fmla="*/ 97601 h 104803"/>
                    <a:gd name="connsiteX6" fmla="*/ 184363 w 273378"/>
                    <a:gd name="connsiteY6" fmla="*/ 101966 h 104803"/>
                    <a:gd name="connsiteX7" fmla="*/ 87311 w 273378"/>
                    <a:gd name="connsiteY7" fmla="*/ 66674 h 104803"/>
                    <a:gd name="connsiteX8" fmla="*/ 38584 w 273378"/>
                    <a:gd name="connsiteY8" fmla="*/ 95553 h 104803"/>
                    <a:gd name="connsiteX9" fmla="*/ 1791 w 273378"/>
                    <a:gd name="connsiteY9" fmla="*/ 40451 h 104803"/>
                    <a:gd name="connsiteX0" fmla="*/ 1791 w 273378"/>
                    <a:gd name="connsiteY0" fmla="*/ 40451 h 104803"/>
                    <a:gd name="connsiteX1" fmla="*/ 96835 w 273378"/>
                    <a:gd name="connsiteY1" fmla="*/ 0 h 104803"/>
                    <a:gd name="connsiteX2" fmla="*/ 124309 w 273378"/>
                    <a:gd name="connsiteY2" fmla="*/ 36149 h 104803"/>
                    <a:gd name="connsiteX3" fmla="*/ 173036 w 273378"/>
                    <a:gd name="connsiteY3" fmla="*/ 28575 h 104803"/>
                    <a:gd name="connsiteX4" fmla="*/ 273264 w 273378"/>
                    <a:gd name="connsiteY4" fmla="*/ 44816 h 104803"/>
                    <a:gd name="connsiteX5" fmla="*/ 211902 w 273378"/>
                    <a:gd name="connsiteY5" fmla="*/ 97601 h 104803"/>
                    <a:gd name="connsiteX6" fmla="*/ 184363 w 273378"/>
                    <a:gd name="connsiteY6" fmla="*/ 101966 h 104803"/>
                    <a:gd name="connsiteX7" fmla="*/ 87311 w 273378"/>
                    <a:gd name="connsiteY7" fmla="*/ 66674 h 104803"/>
                    <a:gd name="connsiteX8" fmla="*/ 38584 w 273378"/>
                    <a:gd name="connsiteY8" fmla="*/ 95553 h 104803"/>
                    <a:gd name="connsiteX9" fmla="*/ 1791 w 273378"/>
                    <a:gd name="connsiteY9" fmla="*/ 40451 h 104803"/>
                    <a:gd name="connsiteX0" fmla="*/ 1348 w 272935"/>
                    <a:gd name="connsiteY0" fmla="*/ 30926 h 95278"/>
                    <a:gd name="connsiteX1" fmla="*/ 86867 w 272935"/>
                    <a:gd name="connsiteY1" fmla="*/ 0 h 95278"/>
                    <a:gd name="connsiteX2" fmla="*/ 123866 w 272935"/>
                    <a:gd name="connsiteY2" fmla="*/ 26624 h 95278"/>
                    <a:gd name="connsiteX3" fmla="*/ 172593 w 272935"/>
                    <a:gd name="connsiteY3" fmla="*/ 19050 h 95278"/>
                    <a:gd name="connsiteX4" fmla="*/ 272821 w 272935"/>
                    <a:gd name="connsiteY4" fmla="*/ 35291 h 95278"/>
                    <a:gd name="connsiteX5" fmla="*/ 211459 w 272935"/>
                    <a:gd name="connsiteY5" fmla="*/ 88076 h 95278"/>
                    <a:gd name="connsiteX6" fmla="*/ 183920 w 272935"/>
                    <a:gd name="connsiteY6" fmla="*/ 92441 h 95278"/>
                    <a:gd name="connsiteX7" fmla="*/ 86868 w 272935"/>
                    <a:gd name="connsiteY7" fmla="*/ 57149 h 95278"/>
                    <a:gd name="connsiteX8" fmla="*/ 38141 w 272935"/>
                    <a:gd name="connsiteY8" fmla="*/ 86028 h 95278"/>
                    <a:gd name="connsiteX9" fmla="*/ 1348 w 272935"/>
                    <a:gd name="connsiteY9" fmla="*/ 30926 h 95278"/>
                    <a:gd name="connsiteX0" fmla="*/ 1348 w 272935"/>
                    <a:gd name="connsiteY0" fmla="*/ 30926 h 95278"/>
                    <a:gd name="connsiteX1" fmla="*/ 86867 w 272935"/>
                    <a:gd name="connsiteY1" fmla="*/ 0 h 95278"/>
                    <a:gd name="connsiteX2" fmla="*/ 123866 w 272935"/>
                    <a:gd name="connsiteY2" fmla="*/ 26624 h 95278"/>
                    <a:gd name="connsiteX3" fmla="*/ 178943 w 272935"/>
                    <a:gd name="connsiteY3" fmla="*/ 41275 h 95278"/>
                    <a:gd name="connsiteX4" fmla="*/ 272821 w 272935"/>
                    <a:gd name="connsiteY4" fmla="*/ 35291 h 95278"/>
                    <a:gd name="connsiteX5" fmla="*/ 211459 w 272935"/>
                    <a:gd name="connsiteY5" fmla="*/ 88076 h 95278"/>
                    <a:gd name="connsiteX6" fmla="*/ 183920 w 272935"/>
                    <a:gd name="connsiteY6" fmla="*/ 92441 h 95278"/>
                    <a:gd name="connsiteX7" fmla="*/ 86868 w 272935"/>
                    <a:gd name="connsiteY7" fmla="*/ 57149 h 95278"/>
                    <a:gd name="connsiteX8" fmla="*/ 38141 w 272935"/>
                    <a:gd name="connsiteY8" fmla="*/ 86028 h 95278"/>
                    <a:gd name="connsiteX9" fmla="*/ 1348 w 272935"/>
                    <a:gd name="connsiteY9" fmla="*/ 30926 h 95278"/>
                    <a:gd name="connsiteX0" fmla="*/ 1348 w 215636"/>
                    <a:gd name="connsiteY0" fmla="*/ 30926 h 95278"/>
                    <a:gd name="connsiteX1" fmla="*/ 86867 w 215636"/>
                    <a:gd name="connsiteY1" fmla="*/ 0 h 95278"/>
                    <a:gd name="connsiteX2" fmla="*/ 123866 w 215636"/>
                    <a:gd name="connsiteY2" fmla="*/ 26624 h 95278"/>
                    <a:gd name="connsiteX3" fmla="*/ 178943 w 215636"/>
                    <a:gd name="connsiteY3" fmla="*/ 41275 h 95278"/>
                    <a:gd name="connsiteX4" fmla="*/ 190271 w 215636"/>
                    <a:gd name="connsiteY4" fmla="*/ 38466 h 95278"/>
                    <a:gd name="connsiteX5" fmla="*/ 211459 w 215636"/>
                    <a:gd name="connsiteY5" fmla="*/ 88076 h 95278"/>
                    <a:gd name="connsiteX6" fmla="*/ 183920 w 215636"/>
                    <a:gd name="connsiteY6" fmla="*/ 92441 h 95278"/>
                    <a:gd name="connsiteX7" fmla="*/ 86868 w 215636"/>
                    <a:gd name="connsiteY7" fmla="*/ 57149 h 95278"/>
                    <a:gd name="connsiteX8" fmla="*/ 38141 w 215636"/>
                    <a:gd name="connsiteY8" fmla="*/ 86028 h 95278"/>
                    <a:gd name="connsiteX9" fmla="*/ 1348 w 215636"/>
                    <a:gd name="connsiteY9" fmla="*/ 30926 h 95278"/>
                    <a:gd name="connsiteX0" fmla="*/ 1348 w 211519"/>
                    <a:gd name="connsiteY0" fmla="*/ 30926 h 95587"/>
                    <a:gd name="connsiteX1" fmla="*/ 86867 w 211519"/>
                    <a:gd name="connsiteY1" fmla="*/ 0 h 95587"/>
                    <a:gd name="connsiteX2" fmla="*/ 123866 w 211519"/>
                    <a:gd name="connsiteY2" fmla="*/ 26624 h 95587"/>
                    <a:gd name="connsiteX3" fmla="*/ 178943 w 211519"/>
                    <a:gd name="connsiteY3" fmla="*/ 41275 h 95587"/>
                    <a:gd name="connsiteX4" fmla="*/ 211459 w 211519"/>
                    <a:gd name="connsiteY4" fmla="*/ 88076 h 95587"/>
                    <a:gd name="connsiteX5" fmla="*/ 183920 w 211519"/>
                    <a:gd name="connsiteY5" fmla="*/ 92441 h 95587"/>
                    <a:gd name="connsiteX6" fmla="*/ 86868 w 211519"/>
                    <a:gd name="connsiteY6" fmla="*/ 57149 h 95587"/>
                    <a:gd name="connsiteX7" fmla="*/ 38141 w 211519"/>
                    <a:gd name="connsiteY7" fmla="*/ 86028 h 95587"/>
                    <a:gd name="connsiteX8" fmla="*/ 1348 w 211519"/>
                    <a:gd name="connsiteY8" fmla="*/ 30926 h 95587"/>
                    <a:gd name="connsiteX0" fmla="*/ 1348 w 191731"/>
                    <a:gd name="connsiteY0" fmla="*/ 30926 h 92441"/>
                    <a:gd name="connsiteX1" fmla="*/ 86867 w 191731"/>
                    <a:gd name="connsiteY1" fmla="*/ 0 h 92441"/>
                    <a:gd name="connsiteX2" fmla="*/ 123866 w 191731"/>
                    <a:gd name="connsiteY2" fmla="*/ 26624 h 92441"/>
                    <a:gd name="connsiteX3" fmla="*/ 178943 w 191731"/>
                    <a:gd name="connsiteY3" fmla="*/ 41275 h 92441"/>
                    <a:gd name="connsiteX4" fmla="*/ 183920 w 191731"/>
                    <a:gd name="connsiteY4" fmla="*/ 92441 h 92441"/>
                    <a:gd name="connsiteX5" fmla="*/ 86868 w 191731"/>
                    <a:gd name="connsiteY5" fmla="*/ 57149 h 92441"/>
                    <a:gd name="connsiteX6" fmla="*/ 38141 w 191731"/>
                    <a:gd name="connsiteY6" fmla="*/ 86028 h 92441"/>
                    <a:gd name="connsiteX7" fmla="*/ 1348 w 191731"/>
                    <a:gd name="connsiteY7" fmla="*/ 30926 h 92441"/>
                    <a:gd name="connsiteX0" fmla="*/ 1348 w 187823"/>
                    <a:gd name="connsiteY0" fmla="*/ 30926 h 93844"/>
                    <a:gd name="connsiteX1" fmla="*/ 86867 w 187823"/>
                    <a:gd name="connsiteY1" fmla="*/ 0 h 93844"/>
                    <a:gd name="connsiteX2" fmla="*/ 123866 w 187823"/>
                    <a:gd name="connsiteY2" fmla="*/ 26624 h 93844"/>
                    <a:gd name="connsiteX3" fmla="*/ 178943 w 187823"/>
                    <a:gd name="connsiteY3" fmla="*/ 41275 h 93844"/>
                    <a:gd name="connsiteX4" fmla="*/ 183920 w 187823"/>
                    <a:gd name="connsiteY4" fmla="*/ 92441 h 93844"/>
                    <a:gd name="connsiteX5" fmla="*/ 124559 w 187823"/>
                    <a:gd name="connsiteY5" fmla="*/ 81554 h 93844"/>
                    <a:gd name="connsiteX6" fmla="*/ 86868 w 187823"/>
                    <a:gd name="connsiteY6" fmla="*/ 57149 h 93844"/>
                    <a:gd name="connsiteX7" fmla="*/ 38141 w 187823"/>
                    <a:gd name="connsiteY7" fmla="*/ 86028 h 93844"/>
                    <a:gd name="connsiteX8" fmla="*/ 1348 w 187823"/>
                    <a:gd name="connsiteY8" fmla="*/ 30926 h 93844"/>
                    <a:gd name="connsiteX0" fmla="*/ 1348 w 182367"/>
                    <a:gd name="connsiteY0" fmla="*/ 30926 h 86450"/>
                    <a:gd name="connsiteX1" fmla="*/ 86867 w 182367"/>
                    <a:gd name="connsiteY1" fmla="*/ 0 h 86450"/>
                    <a:gd name="connsiteX2" fmla="*/ 123866 w 182367"/>
                    <a:gd name="connsiteY2" fmla="*/ 26624 h 86450"/>
                    <a:gd name="connsiteX3" fmla="*/ 178943 w 182367"/>
                    <a:gd name="connsiteY3" fmla="*/ 41275 h 86450"/>
                    <a:gd name="connsiteX4" fmla="*/ 168045 w 182367"/>
                    <a:gd name="connsiteY4" fmla="*/ 70216 h 86450"/>
                    <a:gd name="connsiteX5" fmla="*/ 124559 w 182367"/>
                    <a:gd name="connsiteY5" fmla="*/ 81554 h 86450"/>
                    <a:gd name="connsiteX6" fmla="*/ 86868 w 182367"/>
                    <a:gd name="connsiteY6" fmla="*/ 57149 h 86450"/>
                    <a:gd name="connsiteX7" fmla="*/ 38141 w 182367"/>
                    <a:gd name="connsiteY7" fmla="*/ 86028 h 86450"/>
                    <a:gd name="connsiteX8" fmla="*/ 1348 w 182367"/>
                    <a:gd name="connsiteY8" fmla="*/ 30926 h 86450"/>
                    <a:gd name="connsiteX0" fmla="*/ 5340 w 151434"/>
                    <a:gd name="connsiteY0" fmla="*/ 18226 h 86870"/>
                    <a:gd name="connsiteX1" fmla="*/ 55934 w 151434"/>
                    <a:gd name="connsiteY1" fmla="*/ 0 h 86870"/>
                    <a:gd name="connsiteX2" fmla="*/ 92933 w 151434"/>
                    <a:gd name="connsiteY2" fmla="*/ 26624 h 86870"/>
                    <a:gd name="connsiteX3" fmla="*/ 148010 w 151434"/>
                    <a:gd name="connsiteY3" fmla="*/ 41275 h 86870"/>
                    <a:gd name="connsiteX4" fmla="*/ 137112 w 151434"/>
                    <a:gd name="connsiteY4" fmla="*/ 70216 h 86870"/>
                    <a:gd name="connsiteX5" fmla="*/ 93626 w 151434"/>
                    <a:gd name="connsiteY5" fmla="*/ 81554 h 86870"/>
                    <a:gd name="connsiteX6" fmla="*/ 55935 w 151434"/>
                    <a:gd name="connsiteY6" fmla="*/ 57149 h 86870"/>
                    <a:gd name="connsiteX7" fmla="*/ 7208 w 151434"/>
                    <a:gd name="connsiteY7" fmla="*/ 86028 h 86870"/>
                    <a:gd name="connsiteX8" fmla="*/ 5340 w 151434"/>
                    <a:gd name="connsiteY8" fmla="*/ 18226 h 86870"/>
                    <a:gd name="connsiteX0" fmla="*/ 869 w 146963"/>
                    <a:gd name="connsiteY0" fmla="*/ 18226 h 83131"/>
                    <a:gd name="connsiteX1" fmla="*/ 51463 w 146963"/>
                    <a:gd name="connsiteY1" fmla="*/ 0 h 83131"/>
                    <a:gd name="connsiteX2" fmla="*/ 88462 w 146963"/>
                    <a:gd name="connsiteY2" fmla="*/ 26624 h 83131"/>
                    <a:gd name="connsiteX3" fmla="*/ 143539 w 146963"/>
                    <a:gd name="connsiteY3" fmla="*/ 41275 h 83131"/>
                    <a:gd name="connsiteX4" fmla="*/ 132641 w 146963"/>
                    <a:gd name="connsiteY4" fmla="*/ 70216 h 83131"/>
                    <a:gd name="connsiteX5" fmla="*/ 89155 w 146963"/>
                    <a:gd name="connsiteY5" fmla="*/ 81554 h 83131"/>
                    <a:gd name="connsiteX6" fmla="*/ 51464 w 146963"/>
                    <a:gd name="connsiteY6" fmla="*/ 57149 h 83131"/>
                    <a:gd name="connsiteX7" fmla="*/ 21787 w 146963"/>
                    <a:gd name="connsiteY7" fmla="*/ 70153 h 83131"/>
                    <a:gd name="connsiteX8" fmla="*/ 869 w 146963"/>
                    <a:gd name="connsiteY8" fmla="*/ 18226 h 8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963" h="83131">
                      <a:moveTo>
                        <a:pt x="869" y="18226"/>
                      </a:moveTo>
                      <a:cubicBezTo>
                        <a:pt x="5815" y="6534"/>
                        <a:pt x="26281" y="20825"/>
                        <a:pt x="51463" y="0"/>
                      </a:cubicBezTo>
                      <a:cubicBezTo>
                        <a:pt x="82995" y="1400"/>
                        <a:pt x="73116" y="19745"/>
                        <a:pt x="88462" y="26624"/>
                      </a:cubicBezTo>
                      <a:cubicBezTo>
                        <a:pt x="103808" y="33503"/>
                        <a:pt x="133530" y="30306"/>
                        <a:pt x="143539" y="41275"/>
                      </a:cubicBezTo>
                      <a:cubicBezTo>
                        <a:pt x="153548" y="52245"/>
                        <a:pt x="139059" y="65090"/>
                        <a:pt x="132641" y="70216"/>
                      </a:cubicBezTo>
                      <a:cubicBezTo>
                        <a:pt x="126223" y="75342"/>
                        <a:pt x="105330" y="87436"/>
                        <a:pt x="89155" y="81554"/>
                      </a:cubicBezTo>
                      <a:cubicBezTo>
                        <a:pt x="72980" y="75672"/>
                        <a:pt x="68513" y="54816"/>
                        <a:pt x="51464" y="57149"/>
                      </a:cubicBezTo>
                      <a:cubicBezTo>
                        <a:pt x="34415" y="59482"/>
                        <a:pt x="30220" y="76640"/>
                        <a:pt x="21787" y="70153"/>
                      </a:cubicBezTo>
                      <a:cubicBezTo>
                        <a:pt x="13355" y="63666"/>
                        <a:pt x="-4077" y="29918"/>
                        <a:pt x="869" y="18226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5" name="Freeform 204"/>
                <p:cNvSpPr/>
                <p:nvPr/>
              </p:nvSpPr>
              <p:spPr bwMode="auto">
                <a:xfrm rot="8302761">
                  <a:off x="7499168" y="4238535"/>
                  <a:ext cx="159462" cy="136463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844" h="125046">
                      <a:moveTo>
                        <a:pt x="222021" y="38748"/>
                      </a:moveTo>
                      <a:cubicBezTo>
                        <a:pt x="215844" y="28121"/>
                        <a:pt x="181055" y="20452"/>
                        <a:pt x="142886" y="5334"/>
                      </a:cubicBezTo>
                      <a:cubicBezTo>
                        <a:pt x="104717" y="-9784"/>
                        <a:pt x="72711" y="11365"/>
                        <a:pt x="58260" y="17961"/>
                      </a:cubicBezTo>
                      <a:cubicBezTo>
                        <a:pt x="43809" y="24557"/>
                        <a:pt x="96969" y="39456"/>
                        <a:pt x="97973" y="48725"/>
                      </a:cubicBezTo>
                      <a:cubicBezTo>
                        <a:pt x="98978" y="57994"/>
                        <a:pt x="96328" y="69029"/>
                        <a:pt x="86967" y="79940"/>
                      </a:cubicBezTo>
                      <a:cubicBezTo>
                        <a:pt x="77606" y="90851"/>
                        <a:pt x="-1124" y="102875"/>
                        <a:pt x="13" y="110377"/>
                      </a:cubicBezTo>
                      <a:cubicBezTo>
                        <a:pt x="1150" y="117879"/>
                        <a:pt x="75010" y="126009"/>
                        <a:pt x="93789" y="124954"/>
                      </a:cubicBezTo>
                      <a:cubicBezTo>
                        <a:pt x="112568" y="123899"/>
                        <a:pt x="154427" y="102131"/>
                        <a:pt x="169705" y="92786"/>
                      </a:cubicBezTo>
                      <a:cubicBezTo>
                        <a:pt x="184983" y="83441"/>
                        <a:pt x="161724" y="79980"/>
                        <a:pt x="179946" y="69097"/>
                      </a:cubicBezTo>
                      <a:cubicBezTo>
                        <a:pt x="198168" y="58214"/>
                        <a:pt x="228198" y="49375"/>
                        <a:pt x="222021" y="38748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6" name="Freeform 205"/>
                <p:cNvSpPr/>
                <p:nvPr/>
              </p:nvSpPr>
              <p:spPr bwMode="auto">
                <a:xfrm rot="8302761">
                  <a:off x="7545167" y="3770881"/>
                  <a:ext cx="277525" cy="236127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  <a:gd name="connsiteX0" fmla="*/ 279570 w 280393"/>
                    <a:gd name="connsiteY0" fmla="*/ 38748 h 125046"/>
                    <a:gd name="connsiteX1" fmla="*/ 200435 w 280393"/>
                    <a:gd name="connsiteY1" fmla="*/ 5334 h 125046"/>
                    <a:gd name="connsiteX2" fmla="*/ 115809 w 280393"/>
                    <a:gd name="connsiteY2" fmla="*/ 17961 h 125046"/>
                    <a:gd name="connsiteX3" fmla="*/ 8 w 280393"/>
                    <a:gd name="connsiteY3" fmla="*/ 40255 h 125046"/>
                    <a:gd name="connsiteX4" fmla="*/ 144516 w 280393"/>
                    <a:gd name="connsiteY4" fmla="*/ 79940 h 125046"/>
                    <a:gd name="connsiteX5" fmla="*/ 57562 w 280393"/>
                    <a:gd name="connsiteY5" fmla="*/ 110377 h 125046"/>
                    <a:gd name="connsiteX6" fmla="*/ 151338 w 280393"/>
                    <a:gd name="connsiteY6" fmla="*/ 124954 h 125046"/>
                    <a:gd name="connsiteX7" fmla="*/ 227254 w 280393"/>
                    <a:gd name="connsiteY7" fmla="*/ 92786 h 125046"/>
                    <a:gd name="connsiteX8" fmla="*/ 237495 w 280393"/>
                    <a:gd name="connsiteY8" fmla="*/ 69097 h 125046"/>
                    <a:gd name="connsiteX9" fmla="*/ 279570 w 280393"/>
                    <a:gd name="connsiteY9" fmla="*/ 38748 h 125046"/>
                    <a:gd name="connsiteX0" fmla="*/ 334029 w 334852"/>
                    <a:gd name="connsiteY0" fmla="*/ 38748 h 125035"/>
                    <a:gd name="connsiteX1" fmla="*/ 254894 w 334852"/>
                    <a:gd name="connsiteY1" fmla="*/ 5334 h 125035"/>
                    <a:gd name="connsiteX2" fmla="*/ 170268 w 334852"/>
                    <a:gd name="connsiteY2" fmla="*/ 17961 h 125035"/>
                    <a:gd name="connsiteX3" fmla="*/ 54467 w 334852"/>
                    <a:gd name="connsiteY3" fmla="*/ 40255 h 125035"/>
                    <a:gd name="connsiteX4" fmla="*/ 703 w 334852"/>
                    <a:gd name="connsiteY4" fmla="*/ 87614 h 125035"/>
                    <a:gd name="connsiteX5" fmla="*/ 112021 w 334852"/>
                    <a:gd name="connsiteY5" fmla="*/ 110377 h 125035"/>
                    <a:gd name="connsiteX6" fmla="*/ 205797 w 334852"/>
                    <a:gd name="connsiteY6" fmla="*/ 124954 h 125035"/>
                    <a:gd name="connsiteX7" fmla="*/ 281713 w 334852"/>
                    <a:gd name="connsiteY7" fmla="*/ 92786 h 125035"/>
                    <a:gd name="connsiteX8" fmla="*/ 291954 w 334852"/>
                    <a:gd name="connsiteY8" fmla="*/ 69097 h 125035"/>
                    <a:gd name="connsiteX9" fmla="*/ 334029 w 334852"/>
                    <a:gd name="connsiteY9" fmla="*/ 38748 h 125035"/>
                    <a:gd name="connsiteX0" fmla="*/ 333998 w 334821"/>
                    <a:gd name="connsiteY0" fmla="*/ 38748 h 161553"/>
                    <a:gd name="connsiteX1" fmla="*/ 254863 w 334821"/>
                    <a:gd name="connsiteY1" fmla="*/ 5334 h 161553"/>
                    <a:gd name="connsiteX2" fmla="*/ 170237 w 334821"/>
                    <a:gd name="connsiteY2" fmla="*/ 17961 h 161553"/>
                    <a:gd name="connsiteX3" fmla="*/ 54436 w 334821"/>
                    <a:gd name="connsiteY3" fmla="*/ 40255 h 161553"/>
                    <a:gd name="connsiteX4" fmla="*/ 672 w 334821"/>
                    <a:gd name="connsiteY4" fmla="*/ 87614 h 161553"/>
                    <a:gd name="connsiteX5" fmla="*/ 116543 w 334821"/>
                    <a:gd name="connsiteY5" fmla="*/ 160913 h 161553"/>
                    <a:gd name="connsiteX6" fmla="*/ 205766 w 334821"/>
                    <a:gd name="connsiteY6" fmla="*/ 124954 h 161553"/>
                    <a:gd name="connsiteX7" fmla="*/ 281682 w 334821"/>
                    <a:gd name="connsiteY7" fmla="*/ 92786 h 161553"/>
                    <a:gd name="connsiteX8" fmla="*/ 291923 w 334821"/>
                    <a:gd name="connsiteY8" fmla="*/ 69097 h 161553"/>
                    <a:gd name="connsiteX9" fmla="*/ 333998 w 334821"/>
                    <a:gd name="connsiteY9" fmla="*/ 38748 h 161553"/>
                    <a:gd name="connsiteX0" fmla="*/ 333998 w 348414"/>
                    <a:gd name="connsiteY0" fmla="*/ 38748 h 161553"/>
                    <a:gd name="connsiteX1" fmla="*/ 254863 w 348414"/>
                    <a:gd name="connsiteY1" fmla="*/ 5334 h 161553"/>
                    <a:gd name="connsiteX2" fmla="*/ 170237 w 348414"/>
                    <a:gd name="connsiteY2" fmla="*/ 17961 h 161553"/>
                    <a:gd name="connsiteX3" fmla="*/ 54436 w 348414"/>
                    <a:gd name="connsiteY3" fmla="*/ 40255 h 161553"/>
                    <a:gd name="connsiteX4" fmla="*/ 672 w 348414"/>
                    <a:gd name="connsiteY4" fmla="*/ 87614 h 161553"/>
                    <a:gd name="connsiteX5" fmla="*/ 116543 w 348414"/>
                    <a:gd name="connsiteY5" fmla="*/ 160913 h 161553"/>
                    <a:gd name="connsiteX6" fmla="*/ 205766 w 348414"/>
                    <a:gd name="connsiteY6" fmla="*/ 124954 h 161553"/>
                    <a:gd name="connsiteX7" fmla="*/ 281682 w 348414"/>
                    <a:gd name="connsiteY7" fmla="*/ 92786 h 161553"/>
                    <a:gd name="connsiteX8" fmla="*/ 337936 w 348414"/>
                    <a:gd name="connsiteY8" fmla="*/ 89051 h 161553"/>
                    <a:gd name="connsiteX9" fmla="*/ 333998 w 348414"/>
                    <a:gd name="connsiteY9" fmla="*/ 38748 h 161553"/>
                    <a:gd name="connsiteX0" fmla="*/ 414315 w 416071"/>
                    <a:gd name="connsiteY0" fmla="*/ 1542 h 214388"/>
                    <a:gd name="connsiteX1" fmla="*/ 254863 w 416071"/>
                    <a:gd name="connsiteY1" fmla="*/ 58169 h 214388"/>
                    <a:gd name="connsiteX2" fmla="*/ 170237 w 416071"/>
                    <a:gd name="connsiteY2" fmla="*/ 70796 h 214388"/>
                    <a:gd name="connsiteX3" fmla="*/ 54436 w 416071"/>
                    <a:gd name="connsiteY3" fmla="*/ 93090 h 214388"/>
                    <a:gd name="connsiteX4" fmla="*/ 672 w 416071"/>
                    <a:gd name="connsiteY4" fmla="*/ 140449 h 214388"/>
                    <a:gd name="connsiteX5" fmla="*/ 116543 w 416071"/>
                    <a:gd name="connsiteY5" fmla="*/ 213748 h 214388"/>
                    <a:gd name="connsiteX6" fmla="*/ 205766 w 416071"/>
                    <a:gd name="connsiteY6" fmla="*/ 177789 h 214388"/>
                    <a:gd name="connsiteX7" fmla="*/ 281682 w 416071"/>
                    <a:gd name="connsiteY7" fmla="*/ 145621 h 214388"/>
                    <a:gd name="connsiteX8" fmla="*/ 337936 w 416071"/>
                    <a:gd name="connsiteY8" fmla="*/ 141886 h 214388"/>
                    <a:gd name="connsiteX9" fmla="*/ 414315 w 416071"/>
                    <a:gd name="connsiteY9" fmla="*/ 1542 h 214388"/>
                    <a:gd name="connsiteX0" fmla="*/ 414315 w 471279"/>
                    <a:gd name="connsiteY0" fmla="*/ 406 h 213252"/>
                    <a:gd name="connsiteX1" fmla="*/ 254863 w 471279"/>
                    <a:gd name="connsiteY1" fmla="*/ 57033 h 213252"/>
                    <a:gd name="connsiteX2" fmla="*/ 170237 w 471279"/>
                    <a:gd name="connsiteY2" fmla="*/ 69660 h 213252"/>
                    <a:gd name="connsiteX3" fmla="*/ 54436 w 471279"/>
                    <a:gd name="connsiteY3" fmla="*/ 91954 h 213252"/>
                    <a:gd name="connsiteX4" fmla="*/ 672 w 471279"/>
                    <a:gd name="connsiteY4" fmla="*/ 139313 h 213252"/>
                    <a:gd name="connsiteX5" fmla="*/ 116543 w 471279"/>
                    <a:gd name="connsiteY5" fmla="*/ 212612 h 213252"/>
                    <a:gd name="connsiteX6" fmla="*/ 205766 w 471279"/>
                    <a:gd name="connsiteY6" fmla="*/ 176653 h 213252"/>
                    <a:gd name="connsiteX7" fmla="*/ 281682 w 471279"/>
                    <a:gd name="connsiteY7" fmla="*/ 144485 h 213252"/>
                    <a:gd name="connsiteX8" fmla="*/ 337936 w 471279"/>
                    <a:gd name="connsiteY8" fmla="*/ 140750 h 213252"/>
                    <a:gd name="connsiteX9" fmla="*/ 468379 w 471279"/>
                    <a:gd name="connsiteY9" fmla="*/ 97130 h 213252"/>
                    <a:gd name="connsiteX10" fmla="*/ 414315 w 471279"/>
                    <a:gd name="connsiteY10" fmla="*/ 406 h 213252"/>
                    <a:gd name="connsiteX0" fmla="*/ 414315 w 483666"/>
                    <a:gd name="connsiteY0" fmla="*/ 885 h 213731"/>
                    <a:gd name="connsiteX1" fmla="*/ 254863 w 483666"/>
                    <a:gd name="connsiteY1" fmla="*/ 57512 h 213731"/>
                    <a:gd name="connsiteX2" fmla="*/ 170237 w 483666"/>
                    <a:gd name="connsiteY2" fmla="*/ 70139 h 213731"/>
                    <a:gd name="connsiteX3" fmla="*/ 54436 w 483666"/>
                    <a:gd name="connsiteY3" fmla="*/ 92433 h 213731"/>
                    <a:gd name="connsiteX4" fmla="*/ 672 w 483666"/>
                    <a:gd name="connsiteY4" fmla="*/ 139792 h 213731"/>
                    <a:gd name="connsiteX5" fmla="*/ 116543 w 483666"/>
                    <a:gd name="connsiteY5" fmla="*/ 213091 h 213731"/>
                    <a:gd name="connsiteX6" fmla="*/ 205766 w 483666"/>
                    <a:gd name="connsiteY6" fmla="*/ 177132 h 213731"/>
                    <a:gd name="connsiteX7" fmla="*/ 281682 w 483666"/>
                    <a:gd name="connsiteY7" fmla="*/ 144964 h 213731"/>
                    <a:gd name="connsiteX8" fmla="*/ 337936 w 483666"/>
                    <a:gd name="connsiteY8" fmla="*/ 141229 h 213731"/>
                    <a:gd name="connsiteX9" fmla="*/ 481345 w 483666"/>
                    <a:gd name="connsiteY9" fmla="*/ 118840 h 213731"/>
                    <a:gd name="connsiteX10" fmla="*/ 414315 w 483666"/>
                    <a:gd name="connsiteY10" fmla="*/ 885 h 213731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70237 w 483827"/>
                    <a:gd name="connsiteY2" fmla="*/ 76360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79069 w 483827"/>
                    <a:gd name="connsiteY3" fmla="*/ 126679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47193 w 516705"/>
                    <a:gd name="connsiteY0" fmla="*/ 7106 h 221017"/>
                    <a:gd name="connsiteX1" fmla="*/ 265691 w 516705"/>
                    <a:gd name="connsiteY1" fmla="*/ 3009 h 221017"/>
                    <a:gd name="connsiteX2" fmla="*/ 172649 w 516705"/>
                    <a:gd name="connsiteY2" fmla="*/ 44939 h 221017"/>
                    <a:gd name="connsiteX3" fmla="*/ 111947 w 516705"/>
                    <a:gd name="connsiteY3" fmla="*/ 126679 h 221017"/>
                    <a:gd name="connsiteX4" fmla="*/ 525 w 516705"/>
                    <a:gd name="connsiteY4" fmla="*/ 208869 h 221017"/>
                    <a:gd name="connsiteX5" fmla="*/ 149421 w 516705"/>
                    <a:gd name="connsiteY5" fmla="*/ 219312 h 221017"/>
                    <a:gd name="connsiteX6" fmla="*/ 238644 w 516705"/>
                    <a:gd name="connsiteY6" fmla="*/ 183353 h 221017"/>
                    <a:gd name="connsiteX7" fmla="*/ 314560 w 516705"/>
                    <a:gd name="connsiteY7" fmla="*/ 151185 h 221017"/>
                    <a:gd name="connsiteX8" fmla="*/ 370814 w 516705"/>
                    <a:gd name="connsiteY8" fmla="*/ 147450 h 221017"/>
                    <a:gd name="connsiteX9" fmla="*/ 514223 w 516705"/>
                    <a:gd name="connsiteY9" fmla="*/ 125061 h 221017"/>
                    <a:gd name="connsiteX10" fmla="*/ 447193 w 516705"/>
                    <a:gd name="connsiteY10" fmla="*/ 7106 h 221017"/>
                    <a:gd name="connsiteX0" fmla="*/ 447383 w 516895"/>
                    <a:gd name="connsiteY0" fmla="*/ 7106 h 275165"/>
                    <a:gd name="connsiteX1" fmla="*/ 265881 w 516895"/>
                    <a:gd name="connsiteY1" fmla="*/ 3009 h 275165"/>
                    <a:gd name="connsiteX2" fmla="*/ 172839 w 516895"/>
                    <a:gd name="connsiteY2" fmla="*/ 44939 h 275165"/>
                    <a:gd name="connsiteX3" fmla="*/ 112137 w 516895"/>
                    <a:gd name="connsiteY3" fmla="*/ 126679 h 275165"/>
                    <a:gd name="connsiteX4" fmla="*/ 715 w 516895"/>
                    <a:gd name="connsiteY4" fmla="*/ 208869 h 275165"/>
                    <a:gd name="connsiteX5" fmla="*/ 115937 w 516895"/>
                    <a:gd name="connsiteY5" fmla="*/ 274948 h 275165"/>
                    <a:gd name="connsiteX6" fmla="*/ 238834 w 516895"/>
                    <a:gd name="connsiteY6" fmla="*/ 183353 h 275165"/>
                    <a:gd name="connsiteX7" fmla="*/ 314750 w 516895"/>
                    <a:gd name="connsiteY7" fmla="*/ 151185 h 275165"/>
                    <a:gd name="connsiteX8" fmla="*/ 371004 w 516895"/>
                    <a:gd name="connsiteY8" fmla="*/ 147450 h 275165"/>
                    <a:gd name="connsiteX9" fmla="*/ 514413 w 516895"/>
                    <a:gd name="connsiteY9" fmla="*/ 125061 h 275165"/>
                    <a:gd name="connsiteX10" fmla="*/ 447383 w 516895"/>
                    <a:gd name="connsiteY10" fmla="*/ 7106 h 275165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55234 w 517200"/>
                    <a:gd name="connsiteY7" fmla="*/ 167742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38651 w 516959"/>
                    <a:gd name="connsiteY8" fmla="*/ 94370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85312 w 516959"/>
                    <a:gd name="connsiteY8" fmla="*/ 121542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375 w 516887"/>
                    <a:gd name="connsiteY0" fmla="*/ 7106 h 275528"/>
                    <a:gd name="connsiteX1" fmla="*/ 265873 w 516887"/>
                    <a:gd name="connsiteY1" fmla="*/ 3009 h 275528"/>
                    <a:gd name="connsiteX2" fmla="*/ 172831 w 516887"/>
                    <a:gd name="connsiteY2" fmla="*/ 44939 h 275528"/>
                    <a:gd name="connsiteX3" fmla="*/ 112129 w 516887"/>
                    <a:gd name="connsiteY3" fmla="*/ 126679 h 275528"/>
                    <a:gd name="connsiteX4" fmla="*/ 707 w 516887"/>
                    <a:gd name="connsiteY4" fmla="*/ 208869 h 275528"/>
                    <a:gd name="connsiteX5" fmla="*/ 115929 w 516887"/>
                    <a:gd name="connsiteY5" fmla="*/ 274948 h 275528"/>
                    <a:gd name="connsiteX6" fmla="*/ 231693 w 516887"/>
                    <a:gd name="connsiteY6" fmla="*/ 165518 h 275528"/>
                    <a:gd name="connsiteX7" fmla="*/ 354921 w 516887"/>
                    <a:gd name="connsiteY7" fmla="*/ 167742 h 275528"/>
                    <a:gd name="connsiteX8" fmla="*/ 385240 w 516887"/>
                    <a:gd name="connsiteY8" fmla="*/ 121542 h 275528"/>
                    <a:gd name="connsiteX9" fmla="*/ 514405 w 516887"/>
                    <a:gd name="connsiteY9" fmla="*/ 125061 h 275528"/>
                    <a:gd name="connsiteX10" fmla="*/ 447375 w 516887"/>
                    <a:gd name="connsiteY10" fmla="*/ 7106 h 275528"/>
                    <a:gd name="connsiteX0" fmla="*/ 447205 w 516717"/>
                    <a:gd name="connsiteY0" fmla="*/ 7106 h 238862"/>
                    <a:gd name="connsiteX1" fmla="*/ 265703 w 516717"/>
                    <a:gd name="connsiteY1" fmla="*/ 3009 h 238862"/>
                    <a:gd name="connsiteX2" fmla="*/ 172661 w 516717"/>
                    <a:gd name="connsiteY2" fmla="*/ 44939 h 238862"/>
                    <a:gd name="connsiteX3" fmla="*/ 111959 w 516717"/>
                    <a:gd name="connsiteY3" fmla="*/ 126679 h 238862"/>
                    <a:gd name="connsiteX4" fmla="*/ 537 w 516717"/>
                    <a:gd name="connsiteY4" fmla="*/ 208869 h 238862"/>
                    <a:gd name="connsiteX5" fmla="*/ 145551 w 516717"/>
                    <a:gd name="connsiteY5" fmla="*/ 237574 h 238862"/>
                    <a:gd name="connsiteX6" fmla="*/ 231523 w 516717"/>
                    <a:gd name="connsiteY6" fmla="*/ 165518 h 238862"/>
                    <a:gd name="connsiteX7" fmla="*/ 354751 w 516717"/>
                    <a:gd name="connsiteY7" fmla="*/ 167742 h 238862"/>
                    <a:gd name="connsiteX8" fmla="*/ 385070 w 516717"/>
                    <a:gd name="connsiteY8" fmla="*/ 121542 h 238862"/>
                    <a:gd name="connsiteX9" fmla="*/ 514235 w 516717"/>
                    <a:gd name="connsiteY9" fmla="*/ 125061 h 238862"/>
                    <a:gd name="connsiteX10" fmla="*/ 447205 w 516717"/>
                    <a:gd name="connsiteY10" fmla="*/ 7106 h 238862"/>
                    <a:gd name="connsiteX0" fmla="*/ 393737 w 463249"/>
                    <a:gd name="connsiteY0" fmla="*/ 7106 h 237929"/>
                    <a:gd name="connsiteX1" fmla="*/ 212235 w 463249"/>
                    <a:gd name="connsiteY1" fmla="*/ 3009 h 237929"/>
                    <a:gd name="connsiteX2" fmla="*/ 119193 w 463249"/>
                    <a:gd name="connsiteY2" fmla="*/ 44939 h 237929"/>
                    <a:gd name="connsiteX3" fmla="*/ 58491 w 463249"/>
                    <a:gd name="connsiteY3" fmla="*/ 126679 h 237929"/>
                    <a:gd name="connsiteX4" fmla="*/ 843 w 463249"/>
                    <a:gd name="connsiteY4" fmla="*/ 192299 h 237929"/>
                    <a:gd name="connsiteX5" fmla="*/ 92083 w 463249"/>
                    <a:gd name="connsiteY5" fmla="*/ 237574 h 237929"/>
                    <a:gd name="connsiteX6" fmla="*/ 178055 w 463249"/>
                    <a:gd name="connsiteY6" fmla="*/ 165518 h 237929"/>
                    <a:gd name="connsiteX7" fmla="*/ 301283 w 463249"/>
                    <a:gd name="connsiteY7" fmla="*/ 167742 h 237929"/>
                    <a:gd name="connsiteX8" fmla="*/ 331602 w 463249"/>
                    <a:gd name="connsiteY8" fmla="*/ 121542 h 237929"/>
                    <a:gd name="connsiteX9" fmla="*/ 460767 w 463249"/>
                    <a:gd name="connsiteY9" fmla="*/ 125061 h 237929"/>
                    <a:gd name="connsiteX10" fmla="*/ 393737 w 463249"/>
                    <a:gd name="connsiteY10" fmla="*/ 7106 h 237929"/>
                    <a:gd name="connsiteX0" fmla="*/ 393737 w 463249"/>
                    <a:gd name="connsiteY0" fmla="*/ 7324 h 238147"/>
                    <a:gd name="connsiteX1" fmla="*/ 212235 w 463249"/>
                    <a:gd name="connsiteY1" fmla="*/ 3227 h 238147"/>
                    <a:gd name="connsiteX2" fmla="*/ 119193 w 463249"/>
                    <a:gd name="connsiteY2" fmla="*/ 45157 h 238147"/>
                    <a:gd name="connsiteX3" fmla="*/ 51884 w 463249"/>
                    <a:gd name="connsiteY3" fmla="*/ 65039 h 238147"/>
                    <a:gd name="connsiteX4" fmla="*/ 58491 w 463249"/>
                    <a:gd name="connsiteY4" fmla="*/ 126897 h 238147"/>
                    <a:gd name="connsiteX5" fmla="*/ 843 w 463249"/>
                    <a:gd name="connsiteY5" fmla="*/ 192517 h 238147"/>
                    <a:gd name="connsiteX6" fmla="*/ 92083 w 463249"/>
                    <a:gd name="connsiteY6" fmla="*/ 237792 h 238147"/>
                    <a:gd name="connsiteX7" fmla="*/ 178055 w 463249"/>
                    <a:gd name="connsiteY7" fmla="*/ 165736 h 238147"/>
                    <a:gd name="connsiteX8" fmla="*/ 301283 w 463249"/>
                    <a:gd name="connsiteY8" fmla="*/ 167960 h 238147"/>
                    <a:gd name="connsiteX9" fmla="*/ 331602 w 463249"/>
                    <a:gd name="connsiteY9" fmla="*/ 121760 h 238147"/>
                    <a:gd name="connsiteX10" fmla="*/ 460767 w 463249"/>
                    <a:gd name="connsiteY10" fmla="*/ 125279 h 238147"/>
                    <a:gd name="connsiteX11" fmla="*/ 393737 w 463249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302338 w 464304"/>
                    <a:gd name="connsiteY8" fmla="*/ 167960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234315 w 464304"/>
                    <a:gd name="connsiteY8" fmla="*/ 210436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195863 w 464304"/>
                    <a:gd name="connsiteY8" fmla="*/ 209831 h 238147"/>
                    <a:gd name="connsiteX9" fmla="*/ 234315 w 464304"/>
                    <a:gd name="connsiteY9" fmla="*/ 210436 h 238147"/>
                    <a:gd name="connsiteX10" fmla="*/ 332657 w 464304"/>
                    <a:gd name="connsiteY10" fmla="*/ 121760 h 238147"/>
                    <a:gd name="connsiteX11" fmla="*/ 461822 w 464304"/>
                    <a:gd name="connsiteY11" fmla="*/ 125279 h 238147"/>
                    <a:gd name="connsiteX12" fmla="*/ 394792 w 464304"/>
                    <a:gd name="connsiteY12" fmla="*/ 7324 h 238147"/>
                    <a:gd name="connsiteX0" fmla="*/ 394792 w 464304"/>
                    <a:gd name="connsiteY0" fmla="*/ 7324 h 237865"/>
                    <a:gd name="connsiteX1" fmla="*/ 213290 w 464304"/>
                    <a:gd name="connsiteY1" fmla="*/ 3227 h 237865"/>
                    <a:gd name="connsiteX2" fmla="*/ 120248 w 464304"/>
                    <a:gd name="connsiteY2" fmla="*/ 45157 h 237865"/>
                    <a:gd name="connsiteX3" fmla="*/ 52939 w 464304"/>
                    <a:gd name="connsiteY3" fmla="*/ 65039 h 237865"/>
                    <a:gd name="connsiteX4" fmla="*/ 8353 w 464304"/>
                    <a:gd name="connsiteY4" fmla="*/ 110767 h 237865"/>
                    <a:gd name="connsiteX5" fmla="*/ 1898 w 464304"/>
                    <a:gd name="connsiteY5" fmla="*/ 192517 h 237865"/>
                    <a:gd name="connsiteX6" fmla="*/ 93138 w 464304"/>
                    <a:gd name="connsiteY6" fmla="*/ 237792 h 237865"/>
                    <a:gd name="connsiteX7" fmla="*/ 159250 w 464304"/>
                    <a:gd name="connsiteY7" fmla="*/ 202191 h 237865"/>
                    <a:gd name="connsiteX8" fmla="*/ 179110 w 464304"/>
                    <a:gd name="connsiteY8" fmla="*/ 165736 h 237865"/>
                    <a:gd name="connsiteX9" fmla="*/ 195863 w 464304"/>
                    <a:gd name="connsiteY9" fmla="*/ 209831 h 237865"/>
                    <a:gd name="connsiteX10" fmla="*/ 234315 w 464304"/>
                    <a:gd name="connsiteY10" fmla="*/ 210436 h 237865"/>
                    <a:gd name="connsiteX11" fmla="*/ 332657 w 464304"/>
                    <a:gd name="connsiteY11" fmla="*/ 121760 h 237865"/>
                    <a:gd name="connsiteX12" fmla="*/ 461822 w 464304"/>
                    <a:gd name="connsiteY12" fmla="*/ 125279 h 237865"/>
                    <a:gd name="connsiteX13" fmla="*/ 394792 w 464304"/>
                    <a:gd name="connsiteY13" fmla="*/ 7324 h 237865"/>
                    <a:gd name="connsiteX0" fmla="*/ 394792 w 464304"/>
                    <a:gd name="connsiteY0" fmla="*/ 7324 h 237849"/>
                    <a:gd name="connsiteX1" fmla="*/ 213290 w 464304"/>
                    <a:gd name="connsiteY1" fmla="*/ 3227 h 237849"/>
                    <a:gd name="connsiteX2" fmla="*/ 120248 w 464304"/>
                    <a:gd name="connsiteY2" fmla="*/ 45157 h 237849"/>
                    <a:gd name="connsiteX3" fmla="*/ 52939 w 464304"/>
                    <a:gd name="connsiteY3" fmla="*/ 65039 h 237849"/>
                    <a:gd name="connsiteX4" fmla="*/ 8353 w 464304"/>
                    <a:gd name="connsiteY4" fmla="*/ 110767 h 237849"/>
                    <a:gd name="connsiteX5" fmla="*/ 1898 w 464304"/>
                    <a:gd name="connsiteY5" fmla="*/ 192517 h 237849"/>
                    <a:gd name="connsiteX6" fmla="*/ 93138 w 464304"/>
                    <a:gd name="connsiteY6" fmla="*/ 237792 h 237849"/>
                    <a:gd name="connsiteX7" fmla="*/ 159250 w 464304"/>
                    <a:gd name="connsiteY7" fmla="*/ 202191 h 237849"/>
                    <a:gd name="connsiteX8" fmla="*/ 195863 w 464304"/>
                    <a:gd name="connsiteY8" fmla="*/ 209831 h 237849"/>
                    <a:gd name="connsiteX9" fmla="*/ 234315 w 464304"/>
                    <a:gd name="connsiteY9" fmla="*/ 210436 h 237849"/>
                    <a:gd name="connsiteX10" fmla="*/ 332657 w 464304"/>
                    <a:gd name="connsiteY10" fmla="*/ 121760 h 237849"/>
                    <a:gd name="connsiteX11" fmla="*/ 461822 w 464304"/>
                    <a:gd name="connsiteY11" fmla="*/ 125279 h 237849"/>
                    <a:gd name="connsiteX12" fmla="*/ 394792 w 464304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32657 w 430914"/>
                    <a:gd name="connsiteY10" fmla="*/ 121760 h 237849"/>
                    <a:gd name="connsiteX11" fmla="*/ 425189 w 430914"/>
                    <a:gd name="connsiteY11" fmla="*/ 56064 h 237849"/>
                    <a:gd name="connsiteX12" fmla="*/ 394792 w 430914"/>
                    <a:gd name="connsiteY12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34315 w 430912"/>
                    <a:gd name="connsiteY9" fmla="*/ 210436 h 237849"/>
                    <a:gd name="connsiteX10" fmla="*/ 304785 w 430912"/>
                    <a:gd name="connsiteY10" fmla="*/ 88427 h 237849"/>
                    <a:gd name="connsiteX11" fmla="*/ 425189 w 430912"/>
                    <a:gd name="connsiteY11" fmla="*/ 56064 h 237849"/>
                    <a:gd name="connsiteX12" fmla="*/ 394792 w 430912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25881 w 430912"/>
                    <a:gd name="connsiteY9" fmla="*/ 178162 h 237849"/>
                    <a:gd name="connsiteX10" fmla="*/ 314427 w 430912"/>
                    <a:gd name="connsiteY10" fmla="*/ 176264 h 237849"/>
                    <a:gd name="connsiteX11" fmla="*/ 304785 w 430912"/>
                    <a:gd name="connsiteY11" fmla="*/ 88427 h 237849"/>
                    <a:gd name="connsiteX12" fmla="*/ 425189 w 430912"/>
                    <a:gd name="connsiteY12" fmla="*/ 56064 h 237849"/>
                    <a:gd name="connsiteX13" fmla="*/ 394792 w 430912"/>
                    <a:gd name="connsiteY13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79980 w 430914"/>
                    <a:gd name="connsiteY8" fmla="*/ 186901 h 237849"/>
                    <a:gd name="connsiteX9" fmla="*/ 225881 w 430914"/>
                    <a:gd name="connsiteY9" fmla="*/ 178162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661 h 238186"/>
                    <a:gd name="connsiteX1" fmla="*/ 213290 w 430912"/>
                    <a:gd name="connsiteY1" fmla="*/ 3564 h 238186"/>
                    <a:gd name="connsiteX2" fmla="*/ 121923 w 430912"/>
                    <a:gd name="connsiteY2" fmla="*/ 2939 h 238186"/>
                    <a:gd name="connsiteX3" fmla="*/ 120248 w 430912"/>
                    <a:gd name="connsiteY3" fmla="*/ 45494 h 238186"/>
                    <a:gd name="connsiteX4" fmla="*/ 52939 w 430912"/>
                    <a:gd name="connsiteY4" fmla="*/ 65376 h 238186"/>
                    <a:gd name="connsiteX5" fmla="*/ 8353 w 430912"/>
                    <a:gd name="connsiteY5" fmla="*/ 111104 h 238186"/>
                    <a:gd name="connsiteX6" fmla="*/ 1898 w 430912"/>
                    <a:gd name="connsiteY6" fmla="*/ 192854 h 238186"/>
                    <a:gd name="connsiteX7" fmla="*/ 93138 w 430912"/>
                    <a:gd name="connsiteY7" fmla="*/ 238129 h 238186"/>
                    <a:gd name="connsiteX8" fmla="*/ 159250 w 430912"/>
                    <a:gd name="connsiteY8" fmla="*/ 202528 h 238186"/>
                    <a:gd name="connsiteX9" fmla="*/ 179980 w 430912"/>
                    <a:gd name="connsiteY9" fmla="*/ 187238 h 238186"/>
                    <a:gd name="connsiteX10" fmla="*/ 225881 w 430912"/>
                    <a:gd name="connsiteY10" fmla="*/ 178499 h 238186"/>
                    <a:gd name="connsiteX11" fmla="*/ 314427 w 430912"/>
                    <a:gd name="connsiteY11" fmla="*/ 176601 h 238186"/>
                    <a:gd name="connsiteX12" fmla="*/ 304785 w 430912"/>
                    <a:gd name="connsiteY12" fmla="*/ 88764 h 238186"/>
                    <a:gd name="connsiteX13" fmla="*/ 425189 w 430912"/>
                    <a:gd name="connsiteY13" fmla="*/ 56401 h 238186"/>
                    <a:gd name="connsiteX14" fmla="*/ 394792 w 430912"/>
                    <a:gd name="connsiteY14" fmla="*/ 7661 h 238186"/>
                    <a:gd name="connsiteX0" fmla="*/ 394792 w 430914"/>
                    <a:gd name="connsiteY0" fmla="*/ 7661 h 238186"/>
                    <a:gd name="connsiteX1" fmla="*/ 213290 w 430914"/>
                    <a:gd name="connsiteY1" fmla="*/ 3564 h 238186"/>
                    <a:gd name="connsiteX2" fmla="*/ 121923 w 430914"/>
                    <a:gd name="connsiteY2" fmla="*/ 2939 h 238186"/>
                    <a:gd name="connsiteX3" fmla="*/ 120248 w 430914"/>
                    <a:gd name="connsiteY3" fmla="*/ 45494 h 238186"/>
                    <a:gd name="connsiteX4" fmla="*/ 91177 w 430914"/>
                    <a:gd name="connsiteY4" fmla="*/ 91063 h 238186"/>
                    <a:gd name="connsiteX5" fmla="*/ 8353 w 430914"/>
                    <a:gd name="connsiteY5" fmla="*/ 111104 h 238186"/>
                    <a:gd name="connsiteX6" fmla="*/ 1898 w 430914"/>
                    <a:gd name="connsiteY6" fmla="*/ 192854 h 238186"/>
                    <a:gd name="connsiteX7" fmla="*/ 93138 w 430914"/>
                    <a:gd name="connsiteY7" fmla="*/ 238129 h 238186"/>
                    <a:gd name="connsiteX8" fmla="*/ 159250 w 430914"/>
                    <a:gd name="connsiteY8" fmla="*/ 202528 h 238186"/>
                    <a:gd name="connsiteX9" fmla="*/ 179980 w 430914"/>
                    <a:gd name="connsiteY9" fmla="*/ 187238 h 238186"/>
                    <a:gd name="connsiteX10" fmla="*/ 225881 w 430914"/>
                    <a:gd name="connsiteY10" fmla="*/ 178499 h 238186"/>
                    <a:gd name="connsiteX11" fmla="*/ 314427 w 430914"/>
                    <a:gd name="connsiteY11" fmla="*/ 176601 h 238186"/>
                    <a:gd name="connsiteX12" fmla="*/ 304785 w 430914"/>
                    <a:gd name="connsiteY12" fmla="*/ 88764 h 238186"/>
                    <a:gd name="connsiteX13" fmla="*/ 425189 w 430914"/>
                    <a:gd name="connsiteY13" fmla="*/ 56401 h 238186"/>
                    <a:gd name="connsiteX14" fmla="*/ 394792 w 430914"/>
                    <a:gd name="connsiteY14" fmla="*/ 7661 h 238186"/>
                    <a:gd name="connsiteX0" fmla="*/ 393704 w 429825"/>
                    <a:gd name="connsiteY0" fmla="*/ 7661 h 238186"/>
                    <a:gd name="connsiteX1" fmla="*/ 212202 w 429825"/>
                    <a:gd name="connsiteY1" fmla="*/ 3564 h 238186"/>
                    <a:gd name="connsiteX2" fmla="*/ 120835 w 429825"/>
                    <a:gd name="connsiteY2" fmla="*/ 2939 h 238186"/>
                    <a:gd name="connsiteX3" fmla="*/ 119160 w 429825"/>
                    <a:gd name="connsiteY3" fmla="*/ 45494 h 238186"/>
                    <a:gd name="connsiteX4" fmla="*/ 90089 w 429825"/>
                    <a:gd name="connsiteY4" fmla="*/ 91063 h 238186"/>
                    <a:gd name="connsiteX5" fmla="*/ 30920 w 429825"/>
                    <a:gd name="connsiteY5" fmla="*/ 128299 h 238186"/>
                    <a:gd name="connsiteX6" fmla="*/ 810 w 429825"/>
                    <a:gd name="connsiteY6" fmla="*/ 192854 h 238186"/>
                    <a:gd name="connsiteX7" fmla="*/ 92050 w 429825"/>
                    <a:gd name="connsiteY7" fmla="*/ 238129 h 238186"/>
                    <a:gd name="connsiteX8" fmla="*/ 158162 w 429825"/>
                    <a:gd name="connsiteY8" fmla="*/ 202528 h 238186"/>
                    <a:gd name="connsiteX9" fmla="*/ 178892 w 429825"/>
                    <a:gd name="connsiteY9" fmla="*/ 187238 h 238186"/>
                    <a:gd name="connsiteX10" fmla="*/ 224793 w 429825"/>
                    <a:gd name="connsiteY10" fmla="*/ 178499 h 238186"/>
                    <a:gd name="connsiteX11" fmla="*/ 313339 w 429825"/>
                    <a:gd name="connsiteY11" fmla="*/ 176601 h 238186"/>
                    <a:gd name="connsiteX12" fmla="*/ 303697 w 429825"/>
                    <a:gd name="connsiteY12" fmla="*/ 88764 h 238186"/>
                    <a:gd name="connsiteX13" fmla="*/ 424101 w 429825"/>
                    <a:gd name="connsiteY13" fmla="*/ 56401 h 238186"/>
                    <a:gd name="connsiteX14" fmla="*/ 393704 w 429825"/>
                    <a:gd name="connsiteY14" fmla="*/ 7661 h 23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9825" h="238186">
                      <a:moveTo>
                        <a:pt x="393704" y="7661"/>
                      </a:moveTo>
                      <a:cubicBezTo>
                        <a:pt x="358387" y="-1145"/>
                        <a:pt x="250371" y="18682"/>
                        <a:pt x="212202" y="3564"/>
                      </a:cubicBezTo>
                      <a:cubicBezTo>
                        <a:pt x="176012" y="3625"/>
                        <a:pt x="136342" y="-4049"/>
                        <a:pt x="120835" y="2939"/>
                      </a:cubicBezTo>
                      <a:cubicBezTo>
                        <a:pt x="105328" y="9927"/>
                        <a:pt x="139945" y="35936"/>
                        <a:pt x="119160" y="45494"/>
                      </a:cubicBezTo>
                      <a:cubicBezTo>
                        <a:pt x="98375" y="55052"/>
                        <a:pt x="100206" y="77440"/>
                        <a:pt x="90089" y="91063"/>
                      </a:cubicBezTo>
                      <a:cubicBezTo>
                        <a:pt x="79972" y="104686"/>
                        <a:pt x="43532" y="111724"/>
                        <a:pt x="30920" y="128299"/>
                      </a:cubicBezTo>
                      <a:cubicBezTo>
                        <a:pt x="18308" y="144874"/>
                        <a:pt x="-215" y="128011"/>
                        <a:pt x="810" y="192854"/>
                      </a:cubicBezTo>
                      <a:cubicBezTo>
                        <a:pt x="-8551" y="203765"/>
                        <a:pt x="65825" y="236517"/>
                        <a:pt x="92050" y="238129"/>
                      </a:cubicBezTo>
                      <a:cubicBezTo>
                        <a:pt x="118275" y="239741"/>
                        <a:pt x="141041" y="207188"/>
                        <a:pt x="158162" y="202528"/>
                      </a:cubicBezTo>
                      <a:cubicBezTo>
                        <a:pt x="175283" y="197868"/>
                        <a:pt x="166381" y="185864"/>
                        <a:pt x="178892" y="187238"/>
                      </a:cubicBezTo>
                      <a:cubicBezTo>
                        <a:pt x="191403" y="188612"/>
                        <a:pt x="213565" y="186782"/>
                        <a:pt x="224793" y="178499"/>
                      </a:cubicBezTo>
                      <a:cubicBezTo>
                        <a:pt x="236021" y="170216"/>
                        <a:pt x="301594" y="196936"/>
                        <a:pt x="313339" y="176601"/>
                      </a:cubicBezTo>
                      <a:cubicBezTo>
                        <a:pt x="325084" y="156266"/>
                        <a:pt x="276704" y="106109"/>
                        <a:pt x="303697" y="88764"/>
                      </a:cubicBezTo>
                      <a:cubicBezTo>
                        <a:pt x="330690" y="71419"/>
                        <a:pt x="411371" y="79792"/>
                        <a:pt x="424101" y="56401"/>
                      </a:cubicBezTo>
                      <a:cubicBezTo>
                        <a:pt x="436831" y="33010"/>
                        <a:pt x="429021" y="16467"/>
                        <a:pt x="393704" y="7661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" name="Freeform 206"/>
                <p:cNvSpPr/>
                <p:nvPr/>
              </p:nvSpPr>
              <p:spPr bwMode="auto">
                <a:xfrm rot="8302761">
                  <a:off x="7709229" y="2962836"/>
                  <a:ext cx="279059" cy="236127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  <a:gd name="connsiteX0" fmla="*/ 279570 w 280393"/>
                    <a:gd name="connsiteY0" fmla="*/ 38748 h 125046"/>
                    <a:gd name="connsiteX1" fmla="*/ 200435 w 280393"/>
                    <a:gd name="connsiteY1" fmla="*/ 5334 h 125046"/>
                    <a:gd name="connsiteX2" fmla="*/ 115809 w 280393"/>
                    <a:gd name="connsiteY2" fmla="*/ 17961 h 125046"/>
                    <a:gd name="connsiteX3" fmla="*/ 8 w 280393"/>
                    <a:gd name="connsiteY3" fmla="*/ 40255 h 125046"/>
                    <a:gd name="connsiteX4" fmla="*/ 144516 w 280393"/>
                    <a:gd name="connsiteY4" fmla="*/ 79940 h 125046"/>
                    <a:gd name="connsiteX5" fmla="*/ 57562 w 280393"/>
                    <a:gd name="connsiteY5" fmla="*/ 110377 h 125046"/>
                    <a:gd name="connsiteX6" fmla="*/ 151338 w 280393"/>
                    <a:gd name="connsiteY6" fmla="*/ 124954 h 125046"/>
                    <a:gd name="connsiteX7" fmla="*/ 227254 w 280393"/>
                    <a:gd name="connsiteY7" fmla="*/ 92786 h 125046"/>
                    <a:gd name="connsiteX8" fmla="*/ 237495 w 280393"/>
                    <a:gd name="connsiteY8" fmla="*/ 69097 h 125046"/>
                    <a:gd name="connsiteX9" fmla="*/ 279570 w 280393"/>
                    <a:gd name="connsiteY9" fmla="*/ 38748 h 125046"/>
                    <a:gd name="connsiteX0" fmla="*/ 334029 w 334852"/>
                    <a:gd name="connsiteY0" fmla="*/ 38748 h 125035"/>
                    <a:gd name="connsiteX1" fmla="*/ 254894 w 334852"/>
                    <a:gd name="connsiteY1" fmla="*/ 5334 h 125035"/>
                    <a:gd name="connsiteX2" fmla="*/ 170268 w 334852"/>
                    <a:gd name="connsiteY2" fmla="*/ 17961 h 125035"/>
                    <a:gd name="connsiteX3" fmla="*/ 54467 w 334852"/>
                    <a:gd name="connsiteY3" fmla="*/ 40255 h 125035"/>
                    <a:gd name="connsiteX4" fmla="*/ 703 w 334852"/>
                    <a:gd name="connsiteY4" fmla="*/ 87614 h 125035"/>
                    <a:gd name="connsiteX5" fmla="*/ 112021 w 334852"/>
                    <a:gd name="connsiteY5" fmla="*/ 110377 h 125035"/>
                    <a:gd name="connsiteX6" fmla="*/ 205797 w 334852"/>
                    <a:gd name="connsiteY6" fmla="*/ 124954 h 125035"/>
                    <a:gd name="connsiteX7" fmla="*/ 281713 w 334852"/>
                    <a:gd name="connsiteY7" fmla="*/ 92786 h 125035"/>
                    <a:gd name="connsiteX8" fmla="*/ 291954 w 334852"/>
                    <a:gd name="connsiteY8" fmla="*/ 69097 h 125035"/>
                    <a:gd name="connsiteX9" fmla="*/ 334029 w 334852"/>
                    <a:gd name="connsiteY9" fmla="*/ 38748 h 125035"/>
                    <a:gd name="connsiteX0" fmla="*/ 333998 w 334821"/>
                    <a:gd name="connsiteY0" fmla="*/ 38748 h 161553"/>
                    <a:gd name="connsiteX1" fmla="*/ 254863 w 334821"/>
                    <a:gd name="connsiteY1" fmla="*/ 5334 h 161553"/>
                    <a:gd name="connsiteX2" fmla="*/ 170237 w 334821"/>
                    <a:gd name="connsiteY2" fmla="*/ 17961 h 161553"/>
                    <a:gd name="connsiteX3" fmla="*/ 54436 w 334821"/>
                    <a:gd name="connsiteY3" fmla="*/ 40255 h 161553"/>
                    <a:gd name="connsiteX4" fmla="*/ 672 w 334821"/>
                    <a:gd name="connsiteY4" fmla="*/ 87614 h 161553"/>
                    <a:gd name="connsiteX5" fmla="*/ 116543 w 334821"/>
                    <a:gd name="connsiteY5" fmla="*/ 160913 h 161553"/>
                    <a:gd name="connsiteX6" fmla="*/ 205766 w 334821"/>
                    <a:gd name="connsiteY6" fmla="*/ 124954 h 161553"/>
                    <a:gd name="connsiteX7" fmla="*/ 281682 w 334821"/>
                    <a:gd name="connsiteY7" fmla="*/ 92786 h 161553"/>
                    <a:gd name="connsiteX8" fmla="*/ 291923 w 334821"/>
                    <a:gd name="connsiteY8" fmla="*/ 69097 h 161553"/>
                    <a:gd name="connsiteX9" fmla="*/ 333998 w 334821"/>
                    <a:gd name="connsiteY9" fmla="*/ 38748 h 161553"/>
                    <a:gd name="connsiteX0" fmla="*/ 333998 w 348414"/>
                    <a:gd name="connsiteY0" fmla="*/ 38748 h 161553"/>
                    <a:gd name="connsiteX1" fmla="*/ 254863 w 348414"/>
                    <a:gd name="connsiteY1" fmla="*/ 5334 h 161553"/>
                    <a:gd name="connsiteX2" fmla="*/ 170237 w 348414"/>
                    <a:gd name="connsiteY2" fmla="*/ 17961 h 161553"/>
                    <a:gd name="connsiteX3" fmla="*/ 54436 w 348414"/>
                    <a:gd name="connsiteY3" fmla="*/ 40255 h 161553"/>
                    <a:gd name="connsiteX4" fmla="*/ 672 w 348414"/>
                    <a:gd name="connsiteY4" fmla="*/ 87614 h 161553"/>
                    <a:gd name="connsiteX5" fmla="*/ 116543 w 348414"/>
                    <a:gd name="connsiteY5" fmla="*/ 160913 h 161553"/>
                    <a:gd name="connsiteX6" fmla="*/ 205766 w 348414"/>
                    <a:gd name="connsiteY6" fmla="*/ 124954 h 161553"/>
                    <a:gd name="connsiteX7" fmla="*/ 281682 w 348414"/>
                    <a:gd name="connsiteY7" fmla="*/ 92786 h 161553"/>
                    <a:gd name="connsiteX8" fmla="*/ 337936 w 348414"/>
                    <a:gd name="connsiteY8" fmla="*/ 89051 h 161553"/>
                    <a:gd name="connsiteX9" fmla="*/ 333998 w 348414"/>
                    <a:gd name="connsiteY9" fmla="*/ 38748 h 161553"/>
                    <a:gd name="connsiteX0" fmla="*/ 414315 w 416071"/>
                    <a:gd name="connsiteY0" fmla="*/ 1542 h 214388"/>
                    <a:gd name="connsiteX1" fmla="*/ 254863 w 416071"/>
                    <a:gd name="connsiteY1" fmla="*/ 58169 h 214388"/>
                    <a:gd name="connsiteX2" fmla="*/ 170237 w 416071"/>
                    <a:gd name="connsiteY2" fmla="*/ 70796 h 214388"/>
                    <a:gd name="connsiteX3" fmla="*/ 54436 w 416071"/>
                    <a:gd name="connsiteY3" fmla="*/ 93090 h 214388"/>
                    <a:gd name="connsiteX4" fmla="*/ 672 w 416071"/>
                    <a:gd name="connsiteY4" fmla="*/ 140449 h 214388"/>
                    <a:gd name="connsiteX5" fmla="*/ 116543 w 416071"/>
                    <a:gd name="connsiteY5" fmla="*/ 213748 h 214388"/>
                    <a:gd name="connsiteX6" fmla="*/ 205766 w 416071"/>
                    <a:gd name="connsiteY6" fmla="*/ 177789 h 214388"/>
                    <a:gd name="connsiteX7" fmla="*/ 281682 w 416071"/>
                    <a:gd name="connsiteY7" fmla="*/ 145621 h 214388"/>
                    <a:gd name="connsiteX8" fmla="*/ 337936 w 416071"/>
                    <a:gd name="connsiteY8" fmla="*/ 141886 h 214388"/>
                    <a:gd name="connsiteX9" fmla="*/ 414315 w 416071"/>
                    <a:gd name="connsiteY9" fmla="*/ 1542 h 214388"/>
                    <a:gd name="connsiteX0" fmla="*/ 414315 w 471279"/>
                    <a:gd name="connsiteY0" fmla="*/ 406 h 213252"/>
                    <a:gd name="connsiteX1" fmla="*/ 254863 w 471279"/>
                    <a:gd name="connsiteY1" fmla="*/ 57033 h 213252"/>
                    <a:gd name="connsiteX2" fmla="*/ 170237 w 471279"/>
                    <a:gd name="connsiteY2" fmla="*/ 69660 h 213252"/>
                    <a:gd name="connsiteX3" fmla="*/ 54436 w 471279"/>
                    <a:gd name="connsiteY3" fmla="*/ 91954 h 213252"/>
                    <a:gd name="connsiteX4" fmla="*/ 672 w 471279"/>
                    <a:gd name="connsiteY4" fmla="*/ 139313 h 213252"/>
                    <a:gd name="connsiteX5" fmla="*/ 116543 w 471279"/>
                    <a:gd name="connsiteY5" fmla="*/ 212612 h 213252"/>
                    <a:gd name="connsiteX6" fmla="*/ 205766 w 471279"/>
                    <a:gd name="connsiteY6" fmla="*/ 176653 h 213252"/>
                    <a:gd name="connsiteX7" fmla="*/ 281682 w 471279"/>
                    <a:gd name="connsiteY7" fmla="*/ 144485 h 213252"/>
                    <a:gd name="connsiteX8" fmla="*/ 337936 w 471279"/>
                    <a:gd name="connsiteY8" fmla="*/ 140750 h 213252"/>
                    <a:gd name="connsiteX9" fmla="*/ 468379 w 471279"/>
                    <a:gd name="connsiteY9" fmla="*/ 97130 h 213252"/>
                    <a:gd name="connsiteX10" fmla="*/ 414315 w 471279"/>
                    <a:gd name="connsiteY10" fmla="*/ 406 h 213252"/>
                    <a:gd name="connsiteX0" fmla="*/ 414315 w 483666"/>
                    <a:gd name="connsiteY0" fmla="*/ 885 h 213731"/>
                    <a:gd name="connsiteX1" fmla="*/ 254863 w 483666"/>
                    <a:gd name="connsiteY1" fmla="*/ 57512 h 213731"/>
                    <a:gd name="connsiteX2" fmla="*/ 170237 w 483666"/>
                    <a:gd name="connsiteY2" fmla="*/ 70139 h 213731"/>
                    <a:gd name="connsiteX3" fmla="*/ 54436 w 483666"/>
                    <a:gd name="connsiteY3" fmla="*/ 92433 h 213731"/>
                    <a:gd name="connsiteX4" fmla="*/ 672 w 483666"/>
                    <a:gd name="connsiteY4" fmla="*/ 139792 h 213731"/>
                    <a:gd name="connsiteX5" fmla="*/ 116543 w 483666"/>
                    <a:gd name="connsiteY5" fmla="*/ 213091 h 213731"/>
                    <a:gd name="connsiteX6" fmla="*/ 205766 w 483666"/>
                    <a:gd name="connsiteY6" fmla="*/ 177132 h 213731"/>
                    <a:gd name="connsiteX7" fmla="*/ 281682 w 483666"/>
                    <a:gd name="connsiteY7" fmla="*/ 144964 h 213731"/>
                    <a:gd name="connsiteX8" fmla="*/ 337936 w 483666"/>
                    <a:gd name="connsiteY8" fmla="*/ 141229 h 213731"/>
                    <a:gd name="connsiteX9" fmla="*/ 481345 w 483666"/>
                    <a:gd name="connsiteY9" fmla="*/ 118840 h 213731"/>
                    <a:gd name="connsiteX10" fmla="*/ 414315 w 483666"/>
                    <a:gd name="connsiteY10" fmla="*/ 885 h 213731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70237 w 483827"/>
                    <a:gd name="connsiteY2" fmla="*/ 76360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79069 w 483827"/>
                    <a:gd name="connsiteY3" fmla="*/ 126679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47193 w 516705"/>
                    <a:gd name="connsiteY0" fmla="*/ 7106 h 221017"/>
                    <a:gd name="connsiteX1" fmla="*/ 265691 w 516705"/>
                    <a:gd name="connsiteY1" fmla="*/ 3009 h 221017"/>
                    <a:gd name="connsiteX2" fmla="*/ 172649 w 516705"/>
                    <a:gd name="connsiteY2" fmla="*/ 44939 h 221017"/>
                    <a:gd name="connsiteX3" fmla="*/ 111947 w 516705"/>
                    <a:gd name="connsiteY3" fmla="*/ 126679 h 221017"/>
                    <a:gd name="connsiteX4" fmla="*/ 525 w 516705"/>
                    <a:gd name="connsiteY4" fmla="*/ 208869 h 221017"/>
                    <a:gd name="connsiteX5" fmla="*/ 149421 w 516705"/>
                    <a:gd name="connsiteY5" fmla="*/ 219312 h 221017"/>
                    <a:gd name="connsiteX6" fmla="*/ 238644 w 516705"/>
                    <a:gd name="connsiteY6" fmla="*/ 183353 h 221017"/>
                    <a:gd name="connsiteX7" fmla="*/ 314560 w 516705"/>
                    <a:gd name="connsiteY7" fmla="*/ 151185 h 221017"/>
                    <a:gd name="connsiteX8" fmla="*/ 370814 w 516705"/>
                    <a:gd name="connsiteY8" fmla="*/ 147450 h 221017"/>
                    <a:gd name="connsiteX9" fmla="*/ 514223 w 516705"/>
                    <a:gd name="connsiteY9" fmla="*/ 125061 h 221017"/>
                    <a:gd name="connsiteX10" fmla="*/ 447193 w 516705"/>
                    <a:gd name="connsiteY10" fmla="*/ 7106 h 221017"/>
                    <a:gd name="connsiteX0" fmla="*/ 447383 w 516895"/>
                    <a:gd name="connsiteY0" fmla="*/ 7106 h 275165"/>
                    <a:gd name="connsiteX1" fmla="*/ 265881 w 516895"/>
                    <a:gd name="connsiteY1" fmla="*/ 3009 h 275165"/>
                    <a:gd name="connsiteX2" fmla="*/ 172839 w 516895"/>
                    <a:gd name="connsiteY2" fmla="*/ 44939 h 275165"/>
                    <a:gd name="connsiteX3" fmla="*/ 112137 w 516895"/>
                    <a:gd name="connsiteY3" fmla="*/ 126679 h 275165"/>
                    <a:gd name="connsiteX4" fmla="*/ 715 w 516895"/>
                    <a:gd name="connsiteY4" fmla="*/ 208869 h 275165"/>
                    <a:gd name="connsiteX5" fmla="*/ 115937 w 516895"/>
                    <a:gd name="connsiteY5" fmla="*/ 274948 h 275165"/>
                    <a:gd name="connsiteX6" fmla="*/ 238834 w 516895"/>
                    <a:gd name="connsiteY6" fmla="*/ 183353 h 275165"/>
                    <a:gd name="connsiteX7" fmla="*/ 314750 w 516895"/>
                    <a:gd name="connsiteY7" fmla="*/ 151185 h 275165"/>
                    <a:gd name="connsiteX8" fmla="*/ 371004 w 516895"/>
                    <a:gd name="connsiteY8" fmla="*/ 147450 h 275165"/>
                    <a:gd name="connsiteX9" fmla="*/ 514413 w 516895"/>
                    <a:gd name="connsiteY9" fmla="*/ 125061 h 275165"/>
                    <a:gd name="connsiteX10" fmla="*/ 447383 w 516895"/>
                    <a:gd name="connsiteY10" fmla="*/ 7106 h 275165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55234 w 517200"/>
                    <a:gd name="connsiteY7" fmla="*/ 167742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38651 w 516959"/>
                    <a:gd name="connsiteY8" fmla="*/ 94370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85312 w 516959"/>
                    <a:gd name="connsiteY8" fmla="*/ 121542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375 w 516887"/>
                    <a:gd name="connsiteY0" fmla="*/ 7106 h 275528"/>
                    <a:gd name="connsiteX1" fmla="*/ 265873 w 516887"/>
                    <a:gd name="connsiteY1" fmla="*/ 3009 h 275528"/>
                    <a:gd name="connsiteX2" fmla="*/ 172831 w 516887"/>
                    <a:gd name="connsiteY2" fmla="*/ 44939 h 275528"/>
                    <a:gd name="connsiteX3" fmla="*/ 112129 w 516887"/>
                    <a:gd name="connsiteY3" fmla="*/ 126679 h 275528"/>
                    <a:gd name="connsiteX4" fmla="*/ 707 w 516887"/>
                    <a:gd name="connsiteY4" fmla="*/ 208869 h 275528"/>
                    <a:gd name="connsiteX5" fmla="*/ 115929 w 516887"/>
                    <a:gd name="connsiteY5" fmla="*/ 274948 h 275528"/>
                    <a:gd name="connsiteX6" fmla="*/ 231693 w 516887"/>
                    <a:gd name="connsiteY6" fmla="*/ 165518 h 275528"/>
                    <a:gd name="connsiteX7" fmla="*/ 354921 w 516887"/>
                    <a:gd name="connsiteY7" fmla="*/ 167742 h 275528"/>
                    <a:gd name="connsiteX8" fmla="*/ 385240 w 516887"/>
                    <a:gd name="connsiteY8" fmla="*/ 121542 h 275528"/>
                    <a:gd name="connsiteX9" fmla="*/ 514405 w 516887"/>
                    <a:gd name="connsiteY9" fmla="*/ 125061 h 275528"/>
                    <a:gd name="connsiteX10" fmla="*/ 447375 w 516887"/>
                    <a:gd name="connsiteY10" fmla="*/ 7106 h 275528"/>
                    <a:gd name="connsiteX0" fmla="*/ 447205 w 516717"/>
                    <a:gd name="connsiteY0" fmla="*/ 7106 h 238862"/>
                    <a:gd name="connsiteX1" fmla="*/ 265703 w 516717"/>
                    <a:gd name="connsiteY1" fmla="*/ 3009 h 238862"/>
                    <a:gd name="connsiteX2" fmla="*/ 172661 w 516717"/>
                    <a:gd name="connsiteY2" fmla="*/ 44939 h 238862"/>
                    <a:gd name="connsiteX3" fmla="*/ 111959 w 516717"/>
                    <a:gd name="connsiteY3" fmla="*/ 126679 h 238862"/>
                    <a:gd name="connsiteX4" fmla="*/ 537 w 516717"/>
                    <a:gd name="connsiteY4" fmla="*/ 208869 h 238862"/>
                    <a:gd name="connsiteX5" fmla="*/ 145551 w 516717"/>
                    <a:gd name="connsiteY5" fmla="*/ 237574 h 238862"/>
                    <a:gd name="connsiteX6" fmla="*/ 231523 w 516717"/>
                    <a:gd name="connsiteY6" fmla="*/ 165518 h 238862"/>
                    <a:gd name="connsiteX7" fmla="*/ 354751 w 516717"/>
                    <a:gd name="connsiteY7" fmla="*/ 167742 h 238862"/>
                    <a:gd name="connsiteX8" fmla="*/ 385070 w 516717"/>
                    <a:gd name="connsiteY8" fmla="*/ 121542 h 238862"/>
                    <a:gd name="connsiteX9" fmla="*/ 514235 w 516717"/>
                    <a:gd name="connsiteY9" fmla="*/ 125061 h 238862"/>
                    <a:gd name="connsiteX10" fmla="*/ 447205 w 516717"/>
                    <a:gd name="connsiteY10" fmla="*/ 7106 h 238862"/>
                    <a:gd name="connsiteX0" fmla="*/ 393737 w 463249"/>
                    <a:gd name="connsiteY0" fmla="*/ 7106 h 237929"/>
                    <a:gd name="connsiteX1" fmla="*/ 212235 w 463249"/>
                    <a:gd name="connsiteY1" fmla="*/ 3009 h 237929"/>
                    <a:gd name="connsiteX2" fmla="*/ 119193 w 463249"/>
                    <a:gd name="connsiteY2" fmla="*/ 44939 h 237929"/>
                    <a:gd name="connsiteX3" fmla="*/ 58491 w 463249"/>
                    <a:gd name="connsiteY3" fmla="*/ 126679 h 237929"/>
                    <a:gd name="connsiteX4" fmla="*/ 843 w 463249"/>
                    <a:gd name="connsiteY4" fmla="*/ 192299 h 237929"/>
                    <a:gd name="connsiteX5" fmla="*/ 92083 w 463249"/>
                    <a:gd name="connsiteY5" fmla="*/ 237574 h 237929"/>
                    <a:gd name="connsiteX6" fmla="*/ 178055 w 463249"/>
                    <a:gd name="connsiteY6" fmla="*/ 165518 h 237929"/>
                    <a:gd name="connsiteX7" fmla="*/ 301283 w 463249"/>
                    <a:gd name="connsiteY7" fmla="*/ 167742 h 237929"/>
                    <a:gd name="connsiteX8" fmla="*/ 331602 w 463249"/>
                    <a:gd name="connsiteY8" fmla="*/ 121542 h 237929"/>
                    <a:gd name="connsiteX9" fmla="*/ 460767 w 463249"/>
                    <a:gd name="connsiteY9" fmla="*/ 125061 h 237929"/>
                    <a:gd name="connsiteX10" fmla="*/ 393737 w 463249"/>
                    <a:gd name="connsiteY10" fmla="*/ 7106 h 237929"/>
                    <a:gd name="connsiteX0" fmla="*/ 393737 w 463249"/>
                    <a:gd name="connsiteY0" fmla="*/ 7324 h 238147"/>
                    <a:gd name="connsiteX1" fmla="*/ 212235 w 463249"/>
                    <a:gd name="connsiteY1" fmla="*/ 3227 h 238147"/>
                    <a:gd name="connsiteX2" fmla="*/ 119193 w 463249"/>
                    <a:gd name="connsiteY2" fmla="*/ 45157 h 238147"/>
                    <a:gd name="connsiteX3" fmla="*/ 51884 w 463249"/>
                    <a:gd name="connsiteY3" fmla="*/ 65039 h 238147"/>
                    <a:gd name="connsiteX4" fmla="*/ 58491 w 463249"/>
                    <a:gd name="connsiteY4" fmla="*/ 126897 h 238147"/>
                    <a:gd name="connsiteX5" fmla="*/ 843 w 463249"/>
                    <a:gd name="connsiteY5" fmla="*/ 192517 h 238147"/>
                    <a:gd name="connsiteX6" fmla="*/ 92083 w 463249"/>
                    <a:gd name="connsiteY6" fmla="*/ 237792 h 238147"/>
                    <a:gd name="connsiteX7" fmla="*/ 178055 w 463249"/>
                    <a:gd name="connsiteY7" fmla="*/ 165736 h 238147"/>
                    <a:gd name="connsiteX8" fmla="*/ 301283 w 463249"/>
                    <a:gd name="connsiteY8" fmla="*/ 167960 h 238147"/>
                    <a:gd name="connsiteX9" fmla="*/ 331602 w 463249"/>
                    <a:gd name="connsiteY9" fmla="*/ 121760 h 238147"/>
                    <a:gd name="connsiteX10" fmla="*/ 460767 w 463249"/>
                    <a:gd name="connsiteY10" fmla="*/ 125279 h 238147"/>
                    <a:gd name="connsiteX11" fmla="*/ 393737 w 463249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302338 w 464304"/>
                    <a:gd name="connsiteY8" fmla="*/ 167960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234315 w 464304"/>
                    <a:gd name="connsiteY8" fmla="*/ 210436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195863 w 464304"/>
                    <a:gd name="connsiteY8" fmla="*/ 209831 h 238147"/>
                    <a:gd name="connsiteX9" fmla="*/ 234315 w 464304"/>
                    <a:gd name="connsiteY9" fmla="*/ 210436 h 238147"/>
                    <a:gd name="connsiteX10" fmla="*/ 332657 w 464304"/>
                    <a:gd name="connsiteY10" fmla="*/ 121760 h 238147"/>
                    <a:gd name="connsiteX11" fmla="*/ 461822 w 464304"/>
                    <a:gd name="connsiteY11" fmla="*/ 125279 h 238147"/>
                    <a:gd name="connsiteX12" fmla="*/ 394792 w 464304"/>
                    <a:gd name="connsiteY12" fmla="*/ 7324 h 238147"/>
                    <a:gd name="connsiteX0" fmla="*/ 394792 w 464304"/>
                    <a:gd name="connsiteY0" fmla="*/ 7324 h 237865"/>
                    <a:gd name="connsiteX1" fmla="*/ 213290 w 464304"/>
                    <a:gd name="connsiteY1" fmla="*/ 3227 h 237865"/>
                    <a:gd name="connsiteX2" fmla="*/ 120248 w 464304"/>
                    <a:gd name="connsiteY2" fmla="*/ 45157 h 237865"/>
                    <a:gd name="connsiteX3" fmla="*/ 52939 w 464304"/>
                    <a:gd name="connsiteY3" fmla="*/ 65039 h 237865"/>
                    <a:gd name="connsiteX4" fmla="*/ 8353 w 464304"/>
                    <a:gd name="connsiteY4" fmla="*/ 110767 h 237865"/>
                    <a:gd name="connsiteX5" fmla="*/ 1898 w 464304"/>
                    <a:gd name="connsiteY5" fmla="*/ 192517 h 237865"/>
                    <a:gd name="connsiteX6" fmla="*/ 93138 w 464304"/>
                    <a:gd name="connsiteY6" fmla="*/ 237792 h 237865"/>
                    <a:gd name="connsiteX7" fmla="*/ 159250 w 464304"/>
                    <a:gd name="connsiteY7" fmla="*/ 202191 h 237865"/>
                    <a:gd name="connsiteX8" fmla="*/ 179110 w 464304"/>
                    <a:gd name="connsiteY8" fmla="*/ 165736 h 237865"/>
                    <a:gd name="connsiteX9" fmla="*/ 195863 w 464304"/>
                    <a:gd name="connsiteY9" fmla="*/ 209831 h 237865"/>
                    <a:gd name="connsiteX10" fmla="*/ 234315 w 464304"/>
                    <a:gd name="connsiteY10" fmla="*/ 210436 h 237865"/>
                    <a:gd name="connsiteX11" fmla="*/ 332657 w 464304"/>
                    <a:gd name="connsiteY11" fmla="*/ 121760 h 237865"/>
                    <a:gd name="connsiteX12" fmla="*/ 461822 w 464304"/>
                    <a:gd name="connsiteY12" fmla="*/ 125279 h 237865"/>
                    <a:gd name="connsiteX13" fmla="*/ 394792 w 464304"/>
                    <a:gd name="connsiteY13" fmla="*/ 7324 h 237865"/>
                    <a:gd name="connsiteX0" fmla="*/ 394792 w 464304"/>
                    <a:gd name="connsiteY0" fmla="*/ 7324 h 237849"/>
                    <a:gd name="connsiteX1" fmla="*/ 213290 w 464304"/>
                    <a:gd name="connsiteY1" fmla="*/ 3227 h 237849"/>
                    <a:gd name="connsiteX2" fmla="*/ 120248 w 464304"/>
                    <a:gd name="connsiteY2" fmla="*/ 45157 h 237849"/>
                    <a:gd name="connsiteX3" fmla="*/ 52939 w 464304"/>
                    <a:gd name="connsiteY3" fmla="*/ 65039 h 237849"/>
                    <a:gd name="connsiteX4" fmla="*/ 8353 w 464304"/>
                    <a:gd name="connsiteY4" fmla="*/ 110767 h 237849"/>
                    <a:gd name="connsiteX5" fmla="*/ 1898 w 464304"/>
                    <a:gd name="connsiteY5" fmla="*/ 192517 h 237849"/>
                    <a:gd name="connsiteX6" fmla="*/ 93138 w 464304"/>
                    <a:gd name="connsiteY6" fmla="*/ 237792 h 237849"/>
                    <a:gd name="connsiteX7" fmla="*/ 159250 w 464304"/>
                    <a:gd name="connsiteY7" fmla="*/ 202191 h 237849"/>
                    <a:gd name="connsiteX8" fmla="*/ 195863 w 464304"/>
                    <a:gd name="connsiteY8" fmla="*/ 209831 h 237849"/>
                    <a:gd name="connsiteX9" fmla="*/ 234315 w 464304"/>
                    <a:gd name="connsiteY9" fmla="*/ 210436 h 237849"/>
                    <a:gd name="connsiteX10" fmla="*/ 332657 w 464304"/>
                    <a:gd name="connsiteY10" fmla="*/ 121760 h 237849"/>
                    <a:gd name="connsiteX11" fmla="*/ 461822 w 464304"/>
                    <a:gd name="connsiteY11" fmla="*/ 125279 h 237849"/>
                    <a:gd name="connsiteX12" fmla="*/ 394792 w 464304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32657 w 430914"/>
                    <a:gd name="connsiteY10" fmla="*/ 121760 h 237849"/>
                    <a:gd name="connsiteX11" fmla="*/ 425189 w 430914"/>
                    <a:gd name="connsiteY11" fmla="*/ 56064 h 237849"/>
                    <a:gd name="connsiteX12" fmla="*/ 394792 w 430914"/>
                    <a:gd name="connsiteY12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34315 w 430912"/>
                    <a:gd name="connsiteY9" fmla="*/ 210436 h 237849"/>
                    <a:gd name="connsiteX10" fmla="*/ 304785 w 430912"/>
                    <a:gd name="connsiteY10" fmla="*/ 88427 h 237849"/>
                    <a:gd name="connsiteX11" fmla="*/ 425189 w 430912"/>
                    <a:gd name="connsiteY11" fmla="*/ 56064 h 237849"/>
                    <a:gd name="connsiteX12" fmla="*/ 394792 w 430912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25881 w 430912"/>
                    <a:gd name="connsiteY9" fmla="*/ 178162 h 237849"/>
                    <a:gd name="connsiteX10" fmla="*/ 314427 w 430912"/>
                    <a:gd name="connsiteY10" fmla="*/ 176264 h 237849"/>
                    <a:gd name="connsiteX11" fmla="*/ 304785 w 430912"/>
                    <a:gd name="connsiteY11" fmla="*/ 88427 h 237849"/>
                    <a:gd name="connsiteX12" fmla="*/ 425189 w 430912"/>
                    <a:gd name="connsiteY12" fmla="*/ 56064 h 237849"/>
                    <a:gd name="connsiteX13" fmla="*/ 394792 w 430912"/>
                    <a:gd name="connsiteY13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79980 w 430914"/>
                    <a:gd name="connsiteY8" fmla="*/ 186901 h 237849"/>
                    <a:gd name="connsiteX9" fmla="*/ 225881 w 430914"/>
                    <a:gd name="connsiteY9" fmla="*/ 178162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661 h 238186"/>
                    <a:gd name="connsiteX1" fmla="*/ 213290 w 430912"/>
                    <a:gd name="connsiteY1" fmla="*/ 3564 h 238186"/>
                    <a:gd name="connsiteX2" fmla="*/ 121923 w 430912"/>
                    <a:gd name="connsiteY2" fmla="*/ 2939 h 238186"/>
                    <a:gd name="connsiteX3" fmla="*/ 120248 w 430912"/>
                    <a:gd name="connsiteY3" fmla="*/ 45494 h 238186"/>
                    <a:gd name="connsiteX4" fmla="*/ 52939 w 430912"/>
                    <a:gd name="connsiteY4" fmla="*/ 65376 h 238186"/>
                    <a:gd name="connsiteX5" fmla="*/ 8353 w 430912"/>
                    <a:gd name="connsiteY5" fmla="*/ 111104 h 238186"/>
                    <a:gd name="connsiteX6" fmla="*/ 1898 w 430912"/>
                    <a:gd name="connsiteY6" fmla="*/ 192854 h 238186"/>
                    <a:gd name="connsiteX7" fmla="*/ 93138 w 430912"/>
                    <a:gd name="connsiteY7" fmla="*/ 238129 h 238186"/>
                    <a:gd name="connsiteX8" fmla="*/ 159250 w 430912"/>
                    <a:gd name="connsiteY8" fmla="*/ 202528 h 238186"/>
                    <a:gd name="connsiteX9" fmla="*/ 179980 w 430912"/>
                    <a:gd name="connsiteY9" fmla="*/ 187238 h 238186"/>
                    <a:gd name="connsiteX10" fmla="*/ 225881 w 430912"/>
                    <a:gd name="connsiteY10" fmla="*/ 178499 h 238186"/>
                    <a:gd name="connsiteX11" fmla="*/ 314427 w 430912"/>
                    <a:gd name="connsiteY11" fmla="*/ 176601 h 238186"/>
                    <a:gd name="connsiteX12" fmla="*/ 304785 w 430912"/>
                    <a:gd name="connsiteY12" fmla="*/ 88764 h 238186"/>
                    <a:gd name="connsiteX13" fmla="*/ 425189 w 430912"/>
                    <a:gd name="connsiteY13" fmla="*/ 56401 h 238186"/>
                    <a:gd name="connsiteX14" fmla="*/ 394792 w 430912"/>
                    <a:gd name="connsiteY14" fmla="*/ 7661 h 238186"/>
                    <a:gd name="connsiteX0" fmla="*/ 394792 w 430914"/>
                    <a:gd name="connsiteY0" fmla="*/ 7661 h 238186"/>
                    <a:gd name="connsiteX1" fmla="*/ 213290 w 430914"/>
                    <a:gd name="connsiteY1" fmla="*/ 3564 h 238186"/>
                    <a:gd name="connsiteX2" fmla="*/ 121923 w 430914"/>
                    <a:gd name="connsiteY2" fmla="*/ 2939 h 238186"/>
                    <a:gd name="connsiteX3" fmla="*/ 120248 w 430914"/>
                    <a:gd name="connsiteY3" fmla="*/ 45494 h 238186"/>
                    <a:gd name="connsiteX4" fmla="*/ 91177 w 430914"/>
                    <a:gd name="connsiteY4" fmla="*/ 91063 h 238186"/>
                    <a:gd name="connsiteX5" fmla="*/ 8353 w 430914"/>
                    <a:gd name="connsiteY5" fmla="*/ 111104 h 238186"/>
                    <a:gd name="connsiteX6" fmla="*/ 1898 w 430914"/>
                    <a:gd name="connsiteY6" fmla="*/ 192854 h 238186"/>
                    <a:gd name="connsiteX7" fmla="*/ 93138 w 430914"/>
                    <a:gd name="connsiteY7" fmla="*/ 238129 h 238186"/>
                    <a:gd name="connsiteX8" fmla="*/ 159250 w 430914"/>
                    <a:gd name="connsiteY8" fmla="*/ 202528 h 238186"/>
                    <a:gd name="connsiteX9" fmla="*/ 179980 w 430914"/>
                    <a:gd name="connsiteY9" fmla="*/ 187238 h 238186"/>
                    <a:gd name="connsiteX10" fmla="*/ 225881 w 430914"/>
                    <a:gd name="connsiteY10" fmla="*/ 178499 h 238186"/>
                    <a:gd name="connsiteX11" fmla="*/ 314427 w 430914"/>
                    <a:gd name="connsiteY11" fmla="*/ 176601 h 238186"/>
                    <a:gd name="connsiteX12" fmla="*/ 304785 w 430914"/>
                    <a:gd name="connsiteY12" fmla="*/ 88764 h 238186"/>
                    <a:gd name="connsiteX13" fmla="*/ 425189 w 430914"/>
                    <a:gd name="connsiteY13" fmla="*/ 56401 h 238186"/>
                    <a:gd name="connsiteX14" fmla="*/ 394792 w 430914"/>
                    <a:gd name="connsiteY14" fmla="*/ 7661 h 238186"/>
                    <a:gd name="connsiteX0" fmla="*/ 393704 w 429825"/>
                    <a:gd name="connsiteY0" fmla="*/ 7661 h 238186"/>
                    <a:gd name="connsiteX1" fmla="*/ 212202 w 429825"/>
                    <a:gd name="connsiteY1" fmla="*/ 3564 h 238186"/>
                    <a:gd name="connsiteX2" fmla="*/ 120835 w 429825"/>
                    <a:gd name="connsiteY2" fmla="*/ 2939 h 238186"/>
                    <a:gd name="connsiteX3" fmla="*/ 119160 w 429825"/>
                    <a:gd name="connsiteY3" fmla="*/ 45494 h 238186"/>
                    <a:gd name="connsiteX4" fmla="*/ 90089 w 429825"/>
                    <a:gd name="connsiteY4" fmla="*/ 91063 h 238186"/>
                    <a:gd name="connsiteX5" fmla="*/ 30920 w 429825"/>
                    <a:gd name="connsiteY5" fmla="*/ 128299 h 238186"/>
                    <a:gd name="connsiteX6" fmla="*/ 810 w 429825"/>
                    <a:gd name="connsiteY6" fmla="*/ 192854 h 238186"/>
                    <a:gd name="connsiteX7" fmla="*/ 92050 w 429825"/>
                    <a:gd name="connsiteY7" fmla="*/ 238129 h 238186"/>
                    <a:gd name="connsiteX8" fmla="*/ 158162 w 429825"/>
                    <a:gd name="connsiteY8" fmla="*/ 202528 h 238186"/>
                    <a:gd name="connsiteX9" fmla="*/ 178892 w 429825"/>
                    <a:gd name="connsiteY9" fmla="*/ 187238 h 238186"/>
                    <a:gd name="connsiteX10" fmla="*/ 224793 w 429825"/>
                    <a:gd name="connsiteY10" fmla="*/ 178499 h 238186"/>
                    <a:gd name="connsiteX11" fmla="*/ 313339 w 429825"/>
                    <a:gd name="connsiteY11" fmla="*/ 176601 h 238186"/>
                    <a:gd name="connsiteX12" fmla="*/ 303697 w 429825"/>
                    <a:gd name="connsiteY12" fmla="*/ 88764 h 238186"/>
                    <a:gd name="connsiteX13" fmla="*/ 424101 w 429825"/>
                    <a:gd name="connsiteY13" fmla="*/ 56401 h 238186"/>
                    <a:gd name="connsiteX14" fmla="*/ 393704 w 429825"/>
                    <a:gd name="connsiteY14" fmla="*/ 7661 h 23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9825" h="238186">
                      <a:moveTo>
                        <a:pt x="393704" y="7661"/>
                      </a:moveTo>
                      <a:cubicBezTo>
                        <a:pt x="358387" y="-1145"/>
                        <a:pt x="250371" y="18682"/>
                        <a:pt x="212202" y="3564"/>
                      </a:cubicBezTo>
                      <a:cubicBezTo>
                        <a:pt x="176012" y="3625"/>
                        <a:pt x="136342" y="-4049"/>
                        <a:pt x="120835" y="2939"/>
                      </a:cubicBezTo>
                      <a:cubicBezTo>
                        <a:pt x="105328" y="9927"/>
                        <a:pt x="139945" y="35936"/>
                        <a:pt x="119160" y="45494"/>
                      </a:cubicBezTo>
                      <a:cubicBezTo>
                        <a:pt x="98375" y="55052"/>
                        <a:pt x="100206" y="77440"/>
                        <a:pt x="90089" y="91063"/>
                      </a:cubicBezTo>
                      <a:cubicBezTo>
                        <a:pt x="79972" y="104686"/>
                        <a:pt x="43532" y="111724"/>
                        <a:pt x="30920" y="128299"/>
                      </a:cubicBezTo>
                      <a:cubicBezTo>
                        <a:pt x="18308" y="144874"/>
                        <a:pt x="-215" y="128011"/>
                        <a:pt x="810" y="192854"/>
                      </a:cubicBezTo>
                      <a:cubicBezTo>
                        <a:pt x="-8551" y="203765"/>
                        <a:pt x="65825" y="236517"/>
                        <a:pt x="92050" y="238129"/>
                      </a:cubicBezTo>
                      <a:cubicBezTo>
                        <a:pt x="118275" y="239741"/>
                        <a:pt x="141041" y="207188"/>
                        <a:pt x="158162" y="202528"/>
                      </a:cubicBezTo>
                      <a:cubicBezTo>
                        <a:pt x="175283" y="197868"/>
                        <a:pt x="166381" y="185864"/>
                        <a:pt x="178892" y="187238"/>
                      </a:cubicBezTo>
                      <a:cubicBezTo>
                        <a:pt x="191403" y="188612"/>
                        <a:pt x="213565" y="186782"/>
                        <a:pt x="224793" y="178499"/>
                      </a:cubicBezTo>
                      <a:cubicBezTo>
                        <a:pt x="236021" y="170216"/>
                        <a:pt x="301594" y="196936"/>
                        <a:pt x="313339" y="176601"/>
                      </a:cubicBezTo>
                      <a:cubicBezTo>
                        <a:pt x="325084" y="156266"/>
                        <a:pt x="276704" y="106109"/>
                        <a:pt x="303697" y="88764"/>
                      </a:cubicBezTo>
                      <a:cubicBezTo>
                        <a:pt x="330690" y="71419"/>
                        <a:pt x="411371" y="79792"/>
                        <a:pt x="424101" y="56401"/>
                      </a:cubicBezTo>
                      <a:cubicBezTo>
                        <a:pt x="436831" y="33010"/>
                        <a:pt x="429021" y="16467"/>
                        <a:pt x="393704" y="7661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" name="Group 305"/>
            <p:cNvGrpSpPr>
              <a:grpSpLocks/>
            </p:cNvGrpSpPr>
            <p:nvPr/>
          </p:nvGrpSpPr>
          <p:grpSpPr bwMode="auto">
            <a:xfrm>
              <a:off x="2771800" y="1917132"/>
              <a:ext cx="4704781" cy="4824236"/>
              <a:chOff x="3976580" y="2041451"/>
              <a:chExt cx="4537876" cy="4653975"/>
            </a:xfrm>
            <a:solidFill>
              <a:srgbClr val="FFFF00">
                <a:alpha val="20000"/>
              </a:srgbClr>
            </a:solidFill>
          </p:grpSpPr>
          <p:grpSp>
            <p:nvGrpSpPr>
              <p:cNvPr id="13" name="Group 299"/>
              <p:cNvGrpSpPr>
                <a:grpSpLocks/>
              </p:cNvGrpSpPr>
              <p:nvPr/>
            </p:nvGrpSpPr>
            <p:grpSpPr bwMode="auto">
              <a:xfrm>
                <a:off x="3976580" y="2041451"/>
                <a:ext cx="4517650" cy="4653975"/>
                <a:chOff x="3976580" y="2041451"/>
                <a:chExt cx="4517650" cy="4653975"/>
              </a:xfrm>
              <a:grpFill/>
            </p:grpSpPr>
            <p:grpSp>
              <p:nvGrpSpPr>
                <p:cNvPr id="14" name="Group 298"/>
                <p:cNvGrpSpPr>
                  <a:grpSpLocks/>
                </p:cNvGrpSpPr>
                <p:nvPr/>
              </p:nvGrpSpPr>
              <p:grpSpPr bwMode="auto">
                <a:xfrm>
                  <a:off x="3976580" y="2041451"/>
                  <a:ext cx="4517650" cy="4621262"/>
                  <a:chOff x="3976580" y="2041451"/>
                  <a:chExt cx="4517650" cy="4621262"/>
                </a:xfrm>
                <a:grpFill/>
              </p:grpSpPr>
              <p:grpSp>
                <p:nvGrpSpPr>
                  <p:cNvPr id="15" name="Group 251"/>
                  <p:cNvGrpSpPr>
                    <a:grpSpLocks noChangeAspect="1"/>
                  </p:cNvGrpSpPr>
                  <p:nvPr/>
                </p:nvGrpSpPr>
                <p:grpSpPr>
                  <a:xfrm>
                    <a:off x="5601020" y="2636875"/>
                    <a:ext cx="2142847" cy="4025838"/>
                    <a:chOff x="6033964" y="2536350"/>
                    <a:chExt cx="1886411" cy="3580622"/>
                  </a:xfrm>
                  <a:grpFill/>
                </p:grpSpPr>
                <p:grpSp>
                  <p:nvGrpSpPr>
                    <p:cNvPr id="16" name="Group 252"/>
                    <p:cNvGrpSpPr/>
                    <p:nvPr/>
                  </p:nvGrpSpPr>
                  <p:grpSpPr>
                    <a:xfrm>
                      <a:off x="6208251" y="3955315"/>
                      <a:ext cx="1712124" cy="1941746"/>
                      <a:chOff x="4668629" y="4060339"/>
                      <a:chExt cx="1752531" cy="1987572"/>
                    </a:xfrm>
                    <a:grpFill/>
                  </p:grpSpPr>
                  <p:sp>
                    <p:nvSpPr>
                      <p:cNvPr id="281" name="Oval 2"/>
                      <p:cNvSpPr/>
                      <p:nvPr/>
                    </p:nvSpPr>
                    <p:spPr>
                      <a:xfrm>
                        <a:off x="6218266" y="4060339"/>
                        <a:ext cx="202894" cy="309347"/>
                      </a:xfrm>
                      <a:custGeom>
                        <a:avLst/>
                        <a:gdLst>
                          <a:gd name="connsiteX0" fmla="*/ 0 w 221892"/>
                          <a:gd name="connsiteY0" fmla="*/ 120677 h 241354"/>
                          <a:gd name="connsiteX1" fmla="*/ 110946 w 221892"/>
                          <a:gd name="connsiteY1" fmla="*/ 0 h 241354"/>
                          <a:gd name="connsiteX2" fmla="*/ 221892 w 221892"/>
                          <a:gd name="connsiteY2" fmla="*/ 120677 h 241354"/>
                          <a:gd name="connsiteX3" fmla="*/ 110946 w 221892"/>
                          <a:gd name="connsiteY3" fmla="*/ 241354 h 241354"/>
                          <a:gd name="connsiteX4" fmla="*/ 0 w 221892"/>
                          <a:gd name="connsiteY4" fmla="*/ 120677 h 241354"/>
                          <a:gd name="connsiteX0" fmla="*/ 0 w 171885"/>
                          <a:gd name="connsiteY0" fmla="*/ 120677 h 241354"/>
                          <a:gd name="connsiteX1" fmla="*/ 110946 w 171885"/>
                          <a:gd name="connsiteY1" fmla="*/ 0 h 241354"/>
                          <a:gd name="connsiteX2" fmla="*/ 171885 w 171885"/>
                          <a:gd name="connsiteY2" fmla="*/ 120677 h 241354"/>
                          <a:gd name="connsiteX3" fmla="*/ 110946 w 171885"/>
                          <a:gd name="connsiteY3" fmla="*/ 241354 h 241354"/>
                          <a:gd name="connsiteX4" fmla="*/ 0 w 171885"/>
                          <a:gd name="connsiteY4" fmla="*/ 120677 h 241354"/>
                          <a:gd name="connsiteX0" fmla="*/ 0 w 136167"/>
                          <a:gd name="connsiteY0" fmla="*/ 120677 h 241354"/>
                          <a:gd name="connsiteX1" fmla="*/ 75228 w 136167"/>
                          <a:gd name="connsiteY1" fmla="*/ 0 h 241354"/>
                          <a:gd name="connsiteX2" fmla="*/ 136167 w 136167"/>
                          <a:gd name="connsiteY2" fmla="*/ 120677 h 241354"/>
                          <a:gd name="connsiteX3" fmla="*/ 75228 w 136167"/>
                          <a:gd name="connsiteY3" fmla="*/ 241354 h 241354"/>
                          <a:gd name="connsiteX4" fmla="*/ 0 w 136167"/>
                          <a:gd name="connsiteY4" fmla="*/ 120677 h 241354"/>
                          <a:gd name="connsiteX0" fmla="*/ 1624 w 160285"/>
                          <a:gd name="connsiteY0" fmla="*/ 139727 h 260404"/>
                          <a:gd name="connsiteX1" fmla="*/ 153052 w 160285"/>
                          <a:gd name="connsiteY1" fmla="*/ 0 h 260404"/>
                          <a:gd name="connsiteX2" fmla="*/ 137791 w 160285"/>
                          <a:gd name="connsiteY2" fmla="*/ 139727 h 260404"/>
                          <a:gd name="connsiteX3" fmla="*/ 76852 w 160285"/>
                          <a:gd name="connsiteY3" fmla="*/ 260404 h 260404"/>
                          <a:gd name="connsiteX4" fmla="*/ 1624 w 160285"/>
                          <a:gd name="connsiteY4" fmla="*/ 139727 h 260404"/>
                          <a:gd name="connsiteX0" fmla="*/ 1 w 153750"/>
                          <a:gd name="connsiteY0" fmla="*/ 153117 h 273794"/>
                          <a:gd name="connsiteX1" fmla="*/ 76522 w 153750"/>
                          <a:gd name="connsiteY1" fmla="*/ 21422 h 273794"/>
                          <a:gd name="connsiteX2" fmla="*/ 151429 w 153750"/>
                          <a:gd name="connsiteY2" fmla="*/ 13390 h 273794"/>
                          <a:gd name="connsiteX3" fmla="*/ 136168 w 153750"/>
                          <a:gd name="connsiteY3" fmla="*/ 153117 h 273794"/>
                          <a:gd name="connsiteX4" fmla="*/ 75229 w 153750"/>
                          <a:gd name="connsiteY4" fmla="*/ 273794 h 273794"/>
                          <a:gd name="connsiteX5" fmla="*/ 1 w 153750"/>
                          <a:gd name="connsiteY5" fmla="*/ 153117 h 273794"/>
                          <a:gd name="connsiteX0" fmla="*/ 1 w 151369"/>
                          <a:gd name="connsiteY0" fmla="*/ 126923 h 274024"/>
                          <a:gd name="connsiteX1" fmla="*/ 74141 w 151369"/>
                          <a:gd name="connsiteY1" fmla="*/ 21422 h 274024"/>
                          <a:gd name="connsiteX2" fmla="*/ 149048 w 151369"/>
                          <a:gd name="connsiteY2" fmla="*/ 13390 h 274024"/>
                          <a:gd name="connsiteX3" fmla="*/ 133787 w 151369"/>
                          <a:gd name="connsiteY3" fmla="*/ 153117 h 274024"/>
                          <a:gd name="connsiteX4" fmla="*/ 72848 w 151369"/>
                          <a:gd name="connsiteY4" fmla="*/ 273794 h 274024"/>
                          <a:gd name="connsiteX5" fmla="*/ 1 w 151369"/>
                          <a:gd name="connsiteY5" fmla="*/ 126923 h 274024"/>
                          <a:gd name="connsiteX0" fmla="*/ 36030 w 187398"/>
                          <a:gd name="connsiteY0" fmla="*/ 126923 h 273805"/>
                          <a:gd name="connsiteX1" fmla="*/ 110170 w 187398"/>
                          <a:gd name="connsiteY1" fmla="*/ 21422 h 273805"/>
                          <a:gd name="connsiteX2" fmla="*/ 185077 w 187398"/>
                          <a:gd name="connsiteY2" fmla="*/ 13390 h 273805"/>
                          <a:gd name="connsiteX3" fmla="*/ 169816 w 187398"/>
                          <a:gd name="connsiteY3" fmla="*/ 153117 h 273805"/>
                          <a:gd name="connsiteX4" fmla="*/ 108877 w 187398"/>
                          <a:gd name="connsiteY4" fmla="*/ 273794 h 273805"/>
                          <a:gd name="connsiteX5" fmla="*/ 3013 w 187398"/>
                          <a:gd name="connsiteY5" fmla="*/ 147628 h 273805"/>
                          <a:gd name="connsiteX6" fmla="*/ 36030 w 187398"/>
                          <a:gd name="connsiteY6" fmla="*/ 126923 h 273805"/>
                          <a:gd name="connsiteX0" fmla="*/ 29569 w 188081"/>
                          <a:gd name="connsiteY0" fmla="*/ 122161 h 273805"/>
                          <a:gd name="connsiteX1" fmla="*/ 110853 w 188081"/>
                          <a:gd name="connsiteY1" fmla="*/ 21422 h 273805"/>
                          <a:gd name="connsiteX2" fmla="*/ 185760 w 188081"/>
                          <a:gd name="connsiteY2" fmla="*/ 13390 h 273805"/>
                          <a:gd name="connsiteX3" fmla="*/ 170499 w 188081"/>
                          <a:gd name="connsiteY3" fmla="*/ 153117 h 273805"/>
                          <a:gd name="connsiteX4" fmla="*/ 109560 w 188081"/>
                          <a:gd name="connsiteY4" fmla="*/ 273794 h 273805"/>
                          <a:gd name="connsiteX5" fmla="*/ 3696 w 188081"/>
                          <a:gd name="connsiteY5" fmla="*/ 147628 h 273805"/>
                          <a:gd name="connsiteX6" fmla="*/ 29569 w 188081"/>
                          <a:gd name="connsiteY6" fmla="*/ 122161 h 273805"/>
                          <a:gd name="connsiteX0" fmla="*/ 29569 w 188081"/>
                          <a:gd name="connsiteY0" fmla="*/ 122161 h 278812"/>
                          <a:gd name="connsiteX1" fmla="*/ 110853 w 188081"/>
                          <a:gd name="connsiteY1" fmla="*/ 21422 h 278812"/>
                          <a:gd name="connsiteX2" fmla="*/ 185760 w 188081"/>
                          <a:gd name="connsiteY2" fmla="*/ 13390 h 278812"/>
                          <a:gd name="connsiteX3" fmla="*/ 170499 w 188081"/>
                          <a:gd name="connsiteY3" fmla="*/ 153117 h 278812"/>
                          <a:gd name="connsiteX4" fmla="*/ 109560 w 188081"/>
                          <a:gd name="connsiteY4" fmla="*/ 273794 h 278812"/>
                          <a:gd name="connsiteX5" fmla="*/ 32272 w 188081"/>
                          <a:gd name="connsiteY5" fmla="*/ 245260 h 278812"/>
                          <a:gd name="connsiteX6" fmla="*/ 3696 w 188081"/>
                          <a:gd name="connsiteY6" fmla="*/ 147628 h 278812"/>
                          <a:gd name="connsiteX7" fmla="*/ 29569 w 188081"/>
                          <a:gd name="connsiteY7" fmla="*/ 122161 h 278812"/>
                          <a:gd name="connsiteX0" fmla="*/ 34419 w 192931"/>
                          <a:gd name="connsiteY0" fmla="*/ 122161 h 278812"/>
                          <a:gd name="connsiteX1" fmla="*/ 115703 w 192931"/>
                          <a:gd name="connsiteY1" fmla="*/ 21422 h 278812"/>
                          <a:gd name="connsiteX2" fmla="*/ 190610 w 192931"/>
                          <a:gd name="connsiteY2" fmla="*/ 13390 h 278812"/>
                          <a:gd name="connsiteX3" fmla="*/ 175349 w 192931"/>
                          <a:gd name="connsiteY3" fmla="*/ 153117 h 278812"/>
                          <a:gd name="connsiteX4" fmla="*/ 114410 w 192931"/>
                          <a:gd name="connsiteY4" fmla="*/ 273794 h 278812"/>
                          <a:gd name="connsiteX5" fmla="*/ 37122 w 192931"/>
                          <a:gd name="connsiteY5" fmla="*/ 245260 h 278812"/>
                          <a:gd name="connsiteX6" fmla="*/ 8546 w 192931"/>
                          <a:gd name="connsiteY6" fmla="*/ 147628 h 278812"/>
                          <a:gd name="connsiteX7" fmla="*/ 34419 w 192931"/>
                          <a:gd name="connsiteY7" fmla="*/ 122161 h 278812"/>
                          <a:gd name="connsiteX0" fmla="*/ 34419 w 192931"/>
                          <a:gd name="connsiteY0" fmla="*/ 122161 h 309754"/>
                          <a:gd name="connsiteX1" fmla="*/ 115703 w 192931"/>
                          <a:gd name="connsiteY1" fmla="*/ 21422 h 309754"/>
                          <a:gd name="connsiteX2" fmla="*/ 190610 w 192931"/>
                          <a:gd name="connsiteY2" fmla="*/ 13390 h 309754"/>
                          <a:gd name="connsiteX3" fmla="*/ 175349 w 192931"/>
                          <a:gd name="connsiteY3" fmla="*/ 153117 h 309754"/>
                          <a:gd name="connsiteX4" fmla="*/ 123935 w 192931"/>
                          <a:gd name="connsiteY4" fmla="*/ 307132 h 309754"/>
                          <a:gd name="connsiteX5" fmla="*/ 37122 w 192931"/>
                          <a:gd name="connsiteY5" fmla="*/ 245260 h 309754"/>
                          <a:gd name="connsiteX6" fmla="*/ 8546 w 192931"/>
                          <a:gd name="connsiteY6" fmla="*/ 147628 h 309754"/>
                          <a:gd name="connsiteX7" fmla="*/ 34419 w 192931"/>
                          <a:gd name="connsiteY7" fmla="*/ 122161 h 309754"/>
                          <a:gd name="connsiteX0" fmla="*/ 34419 w 191783"/>
                          <a:gd name="connsiteY0" fmla="*/ 122330 h 309815"/>
                          <a:gd name="connsiteX1" fmla="*/ 115703 w 191783"/>
                          <a:gd name="connsiteY1" fmla="*/ 21591 h 309815"/>
                          <a:gd name="connsiteX2" fmla="*/ 190610 w 191783"/>
                          <a:gd name="connsiteY2" fmla="*/ 13559 h 309815"/>
                          <a:gd name="connsiteX3" fmla="*/ 163443 w 191783"/>
                          <a:gd name="connsiteY3" fmla="*/ 155667 h 309815"/>
                          <a:gd name="connsiteX4" fmla="*/ 123935 w 191783"/>
                          <a:gd name="connsiteY4" fmla="*/ 307301 h 309815"/>
                          <a:gd name="connsiteX5" fmla="*/ 37122 w 191783"/>
                          <a:gd name="connsiteY5" fmla="*/ 245429 h 309815"/>
                          <a:gd name="connsiteX6" fmla="*/ 8546 w 191783"/>
                          <a:gd name="connsiteY6" fmla="*/ 147797 h 309815"/>
                          <a:gd name="connsiteX7" fmla="*/ 34419 w 191783"/>
                          <a:gd name="connsiteY7" fmla="*/ 122330 h 309815"/>
                          <a:gd name="connsiteX0" fmla="*/ 34419 w 201084"/>
                          <a:gd name="connsiteY0" fmla="*/ 122330 h 309815"/>
                          <a:gd name="connsiteX1" fmla="*/ 115703 w 201084"/>
                          <a:gd name="connsiteY1" fmla="*/ 21591 h 309815"/>
                          <a:gd name="connsiteX2" fmla="*/ 200135 w 201084"/>
                          <a:gd name="connsiteY2" fmla="*/ 13559 h 309815"/>
                          <a:gd name="connsiteX3" fmla="*/ 163443 w 201084"/>
                          <a:gd name="connsiteY3" fmla="*/ 155667 h 309815"/>
                          <a:gd name="connsiteX4" fmla="*/ 123935 w 201084"/>
                          <a:gd name="connsiteY4" fmla="*/ 307301 h 309815"/>
                          <a:gd name="connsiteX5" fmla="*/ 37122 w 201084"/>
                          <a:gd name="connsiteY5" fmla="*/ 245429 h 309815"/>
                          <a:gd name="connsiteX6" fmla="*/ 8546 w 201084"/>
                          <a:gd name="connsiteY6" fmla="*/ 147797 h 309815"/>
                          <a:gd name="connsiteX7" fmla="*/ 34419 w 201084"/>
                          <a:gd name="connsiteY7" fmla="*/ 122330 h 309815"/>
                          <a:gd name="connsiteX0" fmla="*/ 34419 w 202894"/>
                          <a:gd name="connsiteY0" fmla="*/ 125390 h 312875"/>
                          <a:gd name="connsiteX1" fmla="*/ 115703 w 202894"/>
                          <a:gd name="connsiteY1" fmla="*/ 24651 h 312875"/>
                          <a:gd name="connsiteX2" fmla="*/ 200135 w 202894"/>
                          <a:gd name="connsiteY2" fmla="*/ 16619 h 312875"/>
                          <a:gd name="connsiteX3" fmla="*/ 163443 w 202894"/>
                          <a:gd name="connsiteY3" fmla="*/ 158727 h 312875"/>
                          <a:gd name="connsiteX4" fmla="*/ 123935 w 202894"/>
                          <a:gd name="connsiteY4" fmla="*/ 310361 h 312875"/>
                          <a:gd name="connsiteX5" fmla="*/ 37122 w 202894"/>
                          <a:gd name="connsiteY5" fmla="*/ 248489 h 312875"/>
                          <a:gd name="connsiteX6" fmla="*/ 8546 w 202894"/>
                          <a:gd name="connsiteY6" fmla="*/ 150857 h 312875"/>
                          <a:gd name="connsiteX7" fmla="*/ 34419 w 202894"/>
                          <a:gd name="connsiteY7" fmla="*/ 125390 h 312875"/>
                          <a:gd name="connsiteX0" fmla="*/ 34419 w 202894"/>
                          <a:gd name="connsiteY0" fmla="*/ 121862 h 309347"/>
                          <a:gd name="connsiteX1" fmla="*/ 91889 w 202894"/>
                          <a:gd name="connsiteY1" fmla="*/ 75892 h 309347"/>
                          <a:gd name="connsiteX2" fmla="*/ 115703 w 202894"/>
                          <a:gd name="connsiteY2" fmla="*/ 21123 h 309347"/>
                          <a:gd name="connsiteX3" fmla="*/ 200135 w 202894"/>
                          <a:gd name="connsiteY3" fmla="*/ 13091 h 309347"/>
                          <a:gd name="connsiteX4" fmla="*/ 163443 w 202894"/>
                          <a:gd name="connsiteY4" fmla="*/ 155199 h 309347"/>
                          <a:gd name="connsiteX5" fmla="*/ 123935 w 202894"/>
                          <a:gd name="connsiteY5" fmla="*/ 306833 h 309347"/>
                          <a:gd name="connsiteX6" fmla="*/ 37122 w 202894"/>
                          <a:gd name="connsiteY6" fmla="*/ 244961 h 309347"/>
                          <a:gd name="connsiteX7" fmla="*/ 8546 w 202894"/>
                          <a:gd name="connsiteY7" fmla="*/ 147329 h 309347"/>
                          <a:gd name="connsiteX8" fmla="*/ 34419 w 202894"/>
                          <a:gd name="connsiteY8" fmla="*/ 121862 h 309347"/>
                          <a:gd name="connsiteX0" fmla="*/ 34419 w 202894"/>
                          <a:gd name="connsiteY0" fmla="*/ 121862 h 309347"/>
                          <a:gd name="connsiteX1" fmla="*/ 84745 w 202894"/>
                          <a:gd name="connsiteY1" fmla="*/ 71130 h 309347"/>
                          <a:gd name="connsiteX2" fmla="*/ 115703 w 202894"/>
                          <a:gd name="connsiteY2" fmla="*/ 21123 h 309347"/>
                          <a:gd name="connsiteX3" fmla="*/ 200135 w 202894"/>
                          <a:gd name="connsiteY3" fmla="*/ 13091 h 309347"/>
                          <a:gd name="connsiteX4" fmla="*/ 163443 w 202894"/>
                          <a:gd name="connsiteY4" fmla="*/ 155199 h 309347"/>
                          <a:gd name="connsiteX5" fmla="*/ 123935 w 202894"/>
                          <a:gd name="connsiteY5" fmla="*/ 306833 h 309347"/>
                          <a:gd name="connsiteX6" fmla="*/ 37122 w 202894"/>
                          <a:gd name="connsiteY6" fmla="*/ 244961 h 309347"/>
                          <a:gd name="connsiteX7" fmla="*/ 8546 w 202894"/>
                          <a:gd name="connsiteY7" fmla="*/ 147329 h 309347"/>
                          <a:gd name="connsiteX8" fmla="*/ 34419 w 202894"/>
                          <a:gd name="connsiteY8" fmla="*/ 121862 h 3093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894" h="309347">
                            <a:moveTo>
                              <a:pt x="34419" y="121862"/>
                            </a:moveTo>
                            <a:cubicBezTo>
                              <a:pt x="47119" y="109162"/>
                              <a:pt x="71198" y="87920"/>
                              <a:pt x="84745" y="71130"/>
                            </a:cubicBezTo>
                            <a:cubicBezTo>
                              <a:pt x="98292" y="54340"/>
                              <a:pt x="95281" y="30399"/>
                              <a:pt x="115703" y="21123"/>
                            </a:cubicBezTo>
                            <a:cubicBezTo>
                              <a:pt x="136125" y="11847"/>
                              <a:pt x="185034" y="-16399"/>
                              <a:pt x="200135" y="13091"/>
                            </a:cubicBezTo>
                            <a:cubicBezTo>
                              <a:pt x="215236" y="42581"/>
                              <a:pt x="163443" y="88551"/>
                              <a:pt x="163443" y="155199"/>
                            </a:cubicBezTo>
                            <a:cubicBezTo>
                              <a:pt x="163443" y="221847"/>
                              <a:pt x="144989" y="291873"/>
                              <a:pt x="123935" y="306833"/>
                            </a:cubicBezTo>
                            <a:cubicBezTo>
                              <a:pt x="102882" y="321793"/>
                              <a:pt x="54766" y="265989"/>
                              <a:pt x="37122" y="244961"/>
                            </a:cubicBezTo>
                            <a:cubicBezTo>
                              <a:pt x="19478" y="223933"/>
                              <a:pt x="-16403" y="173798"/>
                              <a:pt x="8546" y="147329"/>
                            </a:cubicBezTo>
                            <a:cubicBezTo>
                              <a:pt x="-3595" y="122851"/>
                              <a:pt x="21719" y="134562"/>
                              <a:pt x="34419" y="121862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2" name="Oval 259"/>
                      <p:cNvSpPr/>
                      <p:nvPr/>
                    </p:nvSpPr>
                    <p:spPr>
                      <a:xfrm>
                        <a:off x="6155682" y="4469642"/>
                        <a:ext cx="78221" cy="102358"/>
                      </a:xfrm>
                      <a:prstGeom prst="ellipse">
                        <a:avLst/>
                      </a:pr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3" name="Oval 43"/>
                      <p:cNvSpPr/>
                      <p:nvPr/>
                    </p:nvSpPr>
                    <p:spPr>
                      <a:xfrm>
                        <a:off x="5517919" y="4924304"/>
                        <a:ext cx="159840" cy="129792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4" name="Oval 45"/>
                      <p:cNvSpPr/>
                      <p:nvPr/>
                    </p:nvSpPr>
                    <p:spPr>
                      <a:xfrm rot="16200000">
                        <a:off x="6044079" y="4431995"/>
                        <a:ext cx="130607" cy="166420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1096" h="113667">
                            <a:moveTo>
                              <a:pt x="0" y="62449"/>
                            </a:moveTo>
                            <a:cubicBezTo>
                              <a:pt x="0" y="34184"/>
                              <a:pt x="25852" y="20996"/>
                              <a:pt x="39111" y="11270"/>
                            </a:cubicBezTo>
                            <a:cubicBezTo>
                              <a:pt x="52370" y="1544"/>
                              <a:pt x="73036" y="-4439"/>
                              <a:pt x="79554" y="4091"/>
                            </a:cubicBezTo>
                            <a:cubicBezTo>
                              <a:pt x="86073" y="12621"/>
                              <a:pt x="69888" y="37050"/>
                              <a:pt x="68697" y="48162"/>
                            </a:cubicBezTo>
                            <a:cubicBezTo>
                              <a:pt x="67506" y="59275"/>
                              <a:pt x="55116" y="62236"/>
                              <a:pt x="48597" y="70766"/>
                            </a:cubicBezTo>
                            <a:cubicBezTo>
                              <a:pt x="42079" y="79296"/>
                              <a:pt x="47210" y="115014"/>
                              <a:pt x="39111" y="113628"/>
                            </a:cubicBezTo>
                            <a:cubicBezTo>
                              <a:pt x="31012" y="112242"/>
                              <a:pt x="0" y="90714"/>
                              <a:pt x="0" y="6244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5" name="Oval 43"/>
                      <p:cNvSpPr/>
                      <p:nvPr/>
                    </p:nvSpPr>
                    <p:spPr>
                      <a:xfrm>
                        <a:off x="5488371" y="4855742"/>
                        <a:ext cx="74566" cy="80591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6" name="Oval 43"/>
                      <p:cNvSpPr/>
                      <p:nvPr/>
                    </p:nvSpPr>
                    <p:spPr>
                      <a:xfrm>
                        <a:off x="5034872" y="5031643"/>
                        <a:ext cx="187617" cy="207376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76 w 55443"/>
                          <a:gd name="connsiteY0" fmla="*/ 51178 h 121140"/>
                          <a:gd name="connsiteX1" fmla="*/ 34866 w 55443"/>
                          <a:gd name="connsiteY1" fmla="*/ 105 h 121140"/>
                          <a:gd name="connsiteX2" fmla="*/ 55167 w 55443"/>
                          <a:gd name="connsiteY2" fmla="*/ 64413 h 121140"/>
                          <a:gd name="connsiteX3" fmla="*/ 20578 w 55443"/>
                          <a:gd name="connsiteY3" fmla="*/ 121050 h 121140"/>
                          <a:gd name="connsiteX4" fmla="*/ 276 w 55443"/>
                          <a:gd name="connsiteY4" fmla="*/ 51178 h 121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443" h="121140">
                            <a:moveTo>
                              <a:pt x="276" y="51178"/>
                            </a:moveTo>
                            <a:cubicBezTo>
                              <a:pt x="2657" y="31021"/>
                              <a:pt x="25718" y="-2101"/>
                              <a:pt x="34866" y="105"/>
                            </a:cubicBezTo>
                            <a:cubicBezTo>
                              <a:pt x="44014" y="2311"/>
                              <a:pt x="57548" y="44256"/>
                              <a:pt x="55167" y="64413"/>
                            </a:cubicBezTo>
                            <a:cubicBezTo>
                              <a:pt x="52786" y="84571"/>
                              <a:pt x="29726" y="123256"/>
                              <a:pt x="20578" y="121050"/>
                            </a:cubicBezTo>
                            <a:cubicBezTo>
                              <a:pt x="11430" y="118844"/>
                              <a:pt x="-2105" y="71336"/>
                              <a:pt x="276" y="51178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7" name="Oval 43"/>
                      <p:cNvSpPr/>
                      <p:nvPr/>
                    </p:nvSpPr>
                    <p:spPr>
                      <a:xfrm>
                        <a:off x="4668629" y="4595589"/>
                        <a:ext cx="186943" cy="185223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58 w 55427"/>
                          <a:gd name="connsiteY0" fmla="*/ 51178 h 126292"/>
                          <a:gd name="connsiteX1" fmla="*/ 34848 w 55427"/>
                          <a:gd name="connsiteY1" fmla="*/ 105 h 126292"/>
                          <a:gd name="connsiteX2" fmla="*/ 55149 w 55427"/>
                          <a:gd name="connsiteY2" fmla="*/ 64413 h 126292"/>
                          <a:gd name="connsiteX3" fmla="*/ 48644 w 55427"/>
                          <a:gd name="connsiteY3" fmla="*/ 114925 h 126292"/>
                          <a:gd name="connsiteX4" fmla="*/ 20560 w 55427"/>
                          <a:gd name="connsiteY4" fmla="*/ 121050 h 126292"/>
                          <a:gd name="connsiteX5" fmla="*/ 258 w 55427"/>
                          <a:gd name="connsiteY5" fmla="*/ 51178 h 126292"/>
                          <a:gd name="connsiteX0" fmla="*/ 75 w 55244"/>
                          <a:gd name="connsiteY0" fmla="*/ 55807 h 130921"/>
                          <a:gd name="connsiteX1" fmla="*/ 27565 w 55244"/>
                          <a:gd name="connsiteY1" fmla="*/ 94 h 130921"/>
                          <a:gd name="connsiteX2" fmla="*/ 54966 w 55244"/>
                          <a:gd name="connsiteY2" fmla="*/ 69042 h 130921"/>
                          <a:gd name="connsiteX3" fmla="*/ 48461 w 55244"/>
                          <a:gd name="connsiteY3" fmla="*/ 119554 h 130921"/>
                          <a:gd name="connsiteX4" fmla="*/ 20377 w 55244"/>
                          <a:gd name="connsiteY4" fmla="*/ 125679 h 130921"/>
                          <a:gd name="connsiteX5" fmla="*/ 75 w 55244"/>
                          <a:gd name="connsiteY5" fmla="*/ 55807 h 13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244" h="130921">
                            <a:moveTo>
                              <a:pt x="75" y="55807"/>
                            </a:moveTo>
                            <a:cubicBezTo>
                              <a:pt x="1273" y="34876"/>
                              <a:pt x="18417" y="-2112"/>
                              <a:pt x="27565" y="94"/>
                            </a:cubicBezTo>
                            <a:cubicBezTo>
                              <a:pt x="36713" y="2300"/>
                              <a:pt x="53933" y="51781"/>
                              <a:pt x="54966" y="69042"/>
                            </a:cubicBezTo>
                            <a:cubicBezTo>
                              <a:pt x="55999" y="86303"/>
                              <a:pt x="54226" y="110115"/>
                              <a:pt x="48461" y="119554"/>
                            </a:cubicBezTo>
                            <a:cubicBezTo>
                              <a:pt x="42696" y="128994"/>
                              <a:pt x="28441" y="136303"/>
                              <a:pt x="20377" y="125679"/>
                            </a:cubicBezTo>
                            <a:cubicBezTo>
                              <a:pt x="12313" y="115055"/>
                              <a:pt x="-1123" y="76738"/>
                              <a:pt x="75" y="55807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8" name="Oval 43"/>
                      <p:cNvSpPr/>
                      <p:nvPr/>
                    </p:nvSpPr>
                    <p:spPr>
                      <a:xfrm>
                        <a:off x="4943864" y="5488664"/>
                        <a:ext cx="186687" cy="128816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168" h="121188">
                            <a:moveTo>
                              <a:pt x="277" y="51179"/>
                            </a:moveTo>
                            <a:cubicBezTo>
                              <a:pt x="2658" y="31022"/>
                              <a:pt x="25719" y="-2100"/>
                              <a:pt x="34867" y="106"/>
                            </a:cubicBezTo>
                            <a:cubicBezTo>
                              <a:pt x="44015" y="2312"/>
                              <a:pt x="55168" y="30213"/>
                              <a:pt x="55168" y="64414"/>
                            </a:cubicBezTo>
                            <a:cubicBezTo>
                              <a:pt x="55168" y="98615"/>
                              <a:pt x="29727" y="123257"/>
                              <a:pt x="20579" y="121051"/>
                            </a:cubicBezTo>
                            <a:cubicBezTo>
                              <a:pt x="11431" y="118845"/>
                              <a:pt x="-2104" y="71337"/>
                              <a:pt x="277" y="5117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9" name="Oval 43"/>
                      <p:cNvSpPr/>
                      <p:nvPr/>
                    </p:nvSpPr>
                    <p:spPr>
                      <a:xfrm rot="18580113">
                        <a:off x="4656698" y="5929887"/>
                        <a:ext cx="154286" cy="81761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168" h="121188">
                            <a:moveTo>
                              <a:pt x="277" y="51179"/>
                            </a:moveTo>
                            <a:cubicBezTo>
                              <a:pt x="2658" y="31022"/>
                              <a:pt x="25719" y="-2100"/>
                              <a:pt x="34867" y="106"/>
                            </a:cubicBezTo>
                            <a:cubicBezTo>
                              <a:pt x="44015" y="2312"/>
                              <a:pt x="55168" y="30213"/>
                              <a:pt x="55168" y="64414"/>
                            </a:cubicBezTo>
                            <a:cubicBezTo>
                              <a:pt x="55168" y="98615"/>
                              <a:pt x="29727" y="123257"/>
                              <a:pt x="20579" y="121051"/>
                            </a:cubicBezTo>
                            <a:cubicBezTo>
                              <a:pt x="11431" y="118845"/>
                              <a:pt x="-2104" y="71337"/>
                              <a:pt x="277" y="5117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" name="Group 253"/>
                    <p:cNvGrpSpPr/>
                    <p:nvPr/>
                  </p:nvGrpSpPr>
                  <p:grpSpPr>
                    <a:xfrm>
                      <a:off x="6033964" y="2536350"/>
                      <a:ext cx="1714126" cy="3580622"/>
                      <a:chOff x="4536880" y="2588621"/>
                      <a:chExt cx="1714126" cy="3580622"/>
                    </a:xfrm>
                    <a:grpFill/>
                  </p:grpSpPr>
                  <p:sp>
                    <p:nvSpPr>
                      <p:cNvPr id="277" name="Oval 43"/>
                      <p:cNvSpPr/>
                      <p:nvPr/>
                    </p:nvSpPr>
                    <p:spPr>
                      <a:xfrm>
                        <a:off x="4595835" y="4470968"/>
                        <a:ext cx="226201" cy="328134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58 w 55427"/>
                          <a:gd name="connsiteY0" fmla="*/ 51178 h 126292"/>
                          <a:gd name="connsiteX1" fmla="*/ 34848 w 55427"/>
                          <a:gd name="connsiteY1" fmla="*/ 105 h 126292"/>
                          <a:gd name="connsiteX2" fmla="*/ 55149 w 55427"/>
                          <a:gd name="connsiteY2" fmla="*/ 64413 h 126292"/>
                          <a:gd name="connsiteX3" fmla="*/ 48644 w 55427"/>
                          <a:gd name="connsiteY3" fmla="*/ 114925 h 126292"/>
                          <a:gd name="connsiteX4" fmla="*/ 20560 w 55427"/>
                          <a:gd name="connsiteY4" fmla="*/ 121050 h 126292"/>
                          <a:gd name="connsiteX5" fmla="*/ 258 w 55427"/>
                          <a:gd name="connsiteY5" fmla="*/ 51178 h 126292"/>
                          <a:gd name="connsiteX0" fmla="*/ 75 w 55244"/>
                          <a:gd name="connsiteY0" fmla="*/ 55807 h 130921"/>
                          <a:gd name="connsiteX1" fmla="*/ 27565 w 55244"/>
                          <a:gd name="connsiteY1" fmla="*/ 94 h 130921"/>
                          <a:gd name="connsiteX2" fmla="*/ 54966 w 55244"/>
                          <a:gd name="connsiteY2" fmla="*/ 69042 h 130921"/>
                          <a:gd name="connsiteX3" fmla="*/ 48461 w 55244"/>
                          <a:gd name="connsiteY3" fmla="*/ 119554 h 130921"/>
                          <a:gd name="connsiteX4" fmla="*/ 20377 w 55244"/>
                          <a:gd name="connsiteY4" fmla="*/ 125679 h 130921"/>
                          <a:gd name="connsiteX5" fmla="*/ 75 w 55244"/>
                          <a:gd name="connsiteY5" fmla="*/ 55807 h 13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244" h="130921">
                            <a:moveTo>
                              <a:pt x="75" y="55807"/>
                            </a:moveTo>
                            <a:cubicBezTo>
                              <a:pt x="1273" y="34876"/>
                              <a:pt x="18417" y="-2112"/>
                              <a:pt x="27565" y="94"/>
                            </a:cubicBezTo>
                            <a:cubicBezTo>
                              <a:pt x="36713" y="2300"/>
                              <a:pt x="53933" y="51781"/>
                              <a:pt x="54966" y="69042"/>
                            </a:cubicBezTo>
                            <a:cubicBezTo>
                              <a:pt x="55999" y="86303"/>
                              <a:pt x="54226" y="110115"/>
                              <a:pt x="48461" y="119554"/>
                            </a:cubicBezTo>
                            <a:cubicBezTo>
                              <a:pt x="42696" y="128994"/>
                              <a:pt x="28441" y="136303"/>
                              <a:pt x="20377" y="125679"/>
                            </a:cubicBezTo>
                            <a:cubicBezTo>
                              <a:pt x="12313" y="115055"/>
                              <a:pt x="-1123" y="76738"/>
                              <a:pt x="75" y="55807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78" name="Oval 43"/>
                      <p:cNvSpPr/>
                      <p:nvPr/>
                    </p:nvSpPr>
                    <p:spPr>
                      <a:xfrm>
                        <a:off x="4536880" y="6026943"/>
                        <a:ext cx="98505" cy="142300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79" name="Oval 45"/>
                      <p:cNvSpPr/>
                      <p:nvPr/>
                    </p:nvSpPr>
                    <p:spPr>
                      <a:xfrm flipH="1">
                        <a:off x="6030844" y="2740325"/>
                        <a:ext cx="220162" cy="211700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  <a:gd name="connsiteX0" fmla="*/ 0 w 116519"/>
                          <a:gd name="connsiteY0" fmla="*/ 53187 h 113469"/>
                          <a:gd name="connsiteX1" fmla="*/ 74534 w 116519"/>
                          <a:gd name="connsiteY1" fmla="*/ 10953 h 113469"/>
                          <a:gd name="connsiteX2" fmla="*/ 114977 w 116519"/>
                          <a:gd name="connsiteY2" fmla="*/ 3774 h 113469"/>
                          <a:gd name="connsiteX3" fmla="*/ 104120 w 116519"/>
                          <a:gd name="connsiteY3" fmla="*/ 47845 h 113469"/>
                          <a:gd name="connsiteX4" fmla="*/ 84020 w 116519"/>
                          <a:gd name="connsiteY4" fmla="*/ 70449 h 113469"/>
                          <a:gd name="connsiteX5" fmla="*/ 74534 w 116519"/>
                          <a:gd name="connsiteY5" fmla="*/ 113311 h 113469"/>
                          <a:gd name="connsiteX6" fmla="*/ 0 w 116519"/>
                          <a:gd name="connsiteY6" fmla="*/ 53187 h 113469"/>
                          <a:gd name="connsiteX0" fmla="*/ 0 w 115990"/>
                          <a:gd name="connsiteY0" fmla="*/ 56348 h 116630"/>
                          <a:gd name="connsiteX1" fmla="*/ 74534 w 115990"/>
                          <a:gd name="connsiteY1" fmla="*/ 5169 h 116630"/>
                          <a:gd name="connsiteX2" fmla="*/ 114977 w 115990"/>
                          <a:gd name="connsiteY2" fmla="*/ 6935 h 116630"/>
                          <a:gd name="connsiteX3" fmla="*/ 104120 w 115990"/>
                          <a:gd name="connsiteY3" fmla="*/ 51006 h 116630"/>
                          <a:gd name="connsiteX4" fmla="*/ 84020 w 115990"/>
                          <a:gd name="connsiteY4" fmla="*/ 73610 h 116630"/>
                          <a:gd name="connsiteX5" fmla="*/ 74534 w 115990"/>
                          <a:gd name="connsiteY5" fmla="*/ 116472 h 116630"/>
                          <a:gd name="connsiteX6" fmla="*/ 0 w 115990"/>
                          <a:gd name="connsiteY6" fmla="*/ 56348 h 116630"/>
                          <a:gd name="connsiteX0" fmla="*/ 0 w 98279"/>
                          <a:gd name="connsiteY0" fmla="*/ 60176 h 116822"/>
                          <a:gd name="connsiteX1" fmla="*/ 56823 w 98279"/>
                          <a:gd name="connsiteY1" fmla="*/ 5418 h 116822"/>
                          <a:gd name="connsiteX2" fmla="*/ 97266 w 98279"/>
                          <a:gd name="connsiteY2" fmla="*/ 7184 h 116822"/>
                          <a:gd name="connsiteX3" fmla="*/ 86409 w 98279"/>
                          <a:gd name="connsiteY3" fmla="*/ 51255 h 116822"/>
                          <a:gd name="connsiteX4" fmla="*/ 66309 w 98279"/>
                          <a:gd name="connsiteY4" fmla="*/ 73859 h 116822"/>
                          <a:gd name="connsiteX5" fmla="*/ 56823 w 98279"/>
                          <a:gd name="connsiteY5" fmla="*/ 116721 h 116822"/>
                          <a:gd name="connsiteX6" fmla="*/ 0 w 98279"/>
                          <a:gd name="connsiteY6" fmla="*/ 60176 h 116822"/>
                          <a:gd name="connsiteX0" fmla="*/ 32 w 98311"/>
                          <a:gd name="connsiteY0" fmla="*/ 60176 h 143617"/>
                          <a:gd name="connsiteX1" fmla="*/ 56855 w 98311"/>
                          <a:gd name="connsiteY1" fmla="*/ 5418 h 143617"/>
                          <a:gd name="connsiteX2" fmla="*/ 97298 w 98311"/>
                          <a:gd name="connsiteY2" fmla="*/ 7184 h 143617"/>
                          <a:gd name="connsiteX3" fmla="*/ 86441 w 98311"/>
                          <a:gd name="connsiteY3" fmla="*/ 51255 h 143617"/>
                          <a:gd name="connsiteX4" fmla="*/ 66341 w 98311"/>
                          <a:gd name="connsiteY4" fmla="*/ 73859 h 143617"/>
                          <a:gd name="connsiteX5" fmla="*/ 48983 w 98311"/>
                          <a:gd name="connsiteY5" fmla="*/ 143558 h 143617"/>
                          <a:gd name="connsiteX6" fmla="*/ 32 w 98311"/>
                          <a:gd name="connsiteY6" fmla="*/ 60176 h 143617"/>
                          <a:gd name="connsiteX0" fmla="*/ 35 w 98314"/>
                          <a:gd name="connsiteY0" fmla="*/ 60176 h 146451"/>
                          <a:gd name="connsiteX1" fmla="*/ 56858 w 98314"/>
                          <a:gd name="connsiteY1" fmla="*/ 5418 h 146451"/>
                          <a:gd name="connsiteX2" fmla="*/ 97301 w 98314"/>
                          <a:gd name="connsiteY2" fmla="*/ 7184 h 146451"/>
                          <a:gd name="connsiteX3" fmla="*/ 86444 w 98314"/>
                          <a:gd name="connsiteY3" fmla="*/ 51255 h 146451"/>
                          <a:gd name="connsiteX4" fmla="*/ 66344 w 98314"/>
                          <a:gd name="connsiteY4" fmla="*/ 73859 h 146451"/>
                          <a:gd name="connsiteX5" fmla="*/ 86885 w 98314"/>
                          <a:gd name="connsiteY5" fmla="*/ 122368 h 146451"/>
                          <a:gd name="connsiteX6" fmla="*/ 48986 w 98314"/>
                          <a:gd name="connsiteY6" fmla="*/ 143558 h 146451"/>
                          <a:gd name="connsiteX7" fmla="*/ 35 w 98314"/>
                          <a:gd name="connsiteY7" fmla="*/ 60176 h 146451"/>
                          <a:gd name="connsiteX0" fmla="*/ 35 w 98314"/>
                          <a:gd name="connsiteY0" fmla="*/ 60176 h 146451"/>
                          <a:gd name="connsiteX1" fmla="*/ 56858 w 98314"/>
                          <a:gd name="connsiteY1" fmla="*/ 5418 h 146451"/>
                          <a:gd name="connsiteX2" fmla="*/ 97301 w 98314"/>
                          <a:gd name="connsiteY2" fmla="*/ 7184 h 146451"/>
                          <a:gd name="connsiteX3" fmla="*/ 86444 w 98314"/>
                          <a:gd name="connsiteY3" fmla="*/ 51255 h 146451"/>
                          <a:gd name="connsiteX4" fmla="*/ 66344 w 98314"/>
                          <a:gd name="connsiteY4" fmla="*/ 73859 h 146451"/>
                          <a:gd name="connsiteX5" fmla="*/ 86885 w 98314"/>
                          <a:gd name="connsiteY5" fmla="*/ 122368 h 146451"/>
                          <a:gd name="connsiteX6" fmla="*/ 48986 w 98314"/>
                          <a:gd name="connsiteY6" fmla="*/ 143558 h 146451"/>
                          <a:gd name="connsiteX7" fmla="*/ 35 w 98314"/>
                          <a:gd name="connsiteY7" fmla="*/ 60176 h 146451"/>
                          <a:gd name="connsiteX0" fmla="*/ 35 w 168112"/>
                          <a:gd name="connsiteY0" fmla="*/ 60176 h 146451"/>
                          <a:gd name="connsiteX1" fmla="*/ 56858 w 168112"/>
                          <a:gd name="connsiteY1" fmla="*/ 5418 h 146451"/>
                          <a:gd name="connsiteX2" fmla="*/ 97301 w 168112"/>
                          <a:gd name="connsiteY2" fmla="*/ 7184 h 146451"/>
                          <a:gd name="connsiteX3" fmla="*/ 86444 w 168112"/>
                          <a:gd name="connsiteY3" fmla="*/ 51255 h 146451"/>
                          <a:gd name="connsiteX4" fmla="*/ 167915 w 168112"/>
                          <a:gd name="connsiteY4" fmla="*/ 103407 h 146451"/>
                          <a:gd name="connsiteX5" fmla="*/ 86885 w 168112"/>
                          <a:gd name="connsiteY5" fmla="*/ 122368 h 146451"/>
                          <a:gd name="connsiteX6" fmla="*/ 48986 w 168112"/>
                          <a:gd name="connsiteY6" fmla="*/ 143558 h 146451"/>
                          <a:gd name="connsiteX7" fmla="*/ 35 w 168112"/>
                          <a:gd name="connsiteY7" fmla="*/ 60176 h 146451"/>
                          <a:gd name="connsiteX0" fmla="*/ 35 w 164059"/>
                          <a:gd name="connsiteY0" fmla="*/ 60176 h 146451"/>
                          <a:gd name="connsiteX1" fmla="*/ 56858 w 164059"/>
                          <a:gd name="connsiteY1" fmla="*/ 5418 h 146451"/>
                          <a:gd name="connsiteX2" fmla="*/ 97301 w 164059"/>
                          <a:gd name="connsiteY2" fmla="*/ 7184 h 146451"/>
                          <a:gd name="connsiteX3" fmla="*/ 86444 w 164059"/>
                          <a:gd name="connsiteY3" fmla="*/ 51255 h 146451"/>
                          <a:gd name="connsiteX4" fmla="*/ 163853 w 164059"/>
                          <a:gd name="connsiteY4" fmla="*/ 108948 h 146451"/>
                          <a:gd name="connsiteX5" fmla="*/ 86885 w 164059"/>
                          <a:gd name="connsiteY5" fmla="*/ 122368 h 146451"/>
                          <a:gd name="connsiteX6" fmla="*/ 48986 w 164059"/>
                          <a:gd name="connsiteY6" fmla="*/ 143558 h 146451"/>
                          <a:gd name="connsiteX7" fmla="*/ 35 w 164059"/>
                          <a:gd name="connsiteY7" fmla="*/ 60176 h 146451"/>
                          <a:gd name="connsiteX0" fmla="*/ 35 w 163896"/>
                          <a:gd name="connsiteY0" fmla="*/ 63741 h 150016"/>
                          <a:gd name="connsiteX1" fmla="*/ 56858 w 163896"/>
                          <a:gd name="connsiteY1" fmla="*/ 8983 h 150016"/>
                          <a:gd name="connsiteX2" fmla="*/ 97301 w 163896"/>
                          <a:gd name="connsiteY2" fmla="*/ 10749 h 150016"/>
                          <a:gd name="connsiteX3" fmla="*/ 163853 w 163896"/>
                          <a:gd name="connsiteY3" fmla="*/ 112513 h 150016"/>
                          <a:gd name="connsiteX4" fmla="*/ 86885 w 163896"/>
                          <a:gd name="connsiteY4" fmla="*/ 125933 h 150016"/>
                          <a:gd name="connsiteX5" fmla="*/ 48986 w 163896"/>
                          <a:gd name="connsiteY5" fmla="*/ 147123 h 150016"/>
                          <a:gd name="connsiteX6" fmla="*/ 35 w 163896"/>
                          <a:gd name="connsiteY6" fmla="*/ 63741 h 150016"/>
                          <a:gd name="connsiteX0" fmla="*/ 44 w 163905"/>
                          <a:gd name="connsiteY0" fmla="*/ 63741 h 164747"/>
                          <a:gd name="connsiteX1" fmla="*/ 56867 w 163905"/>
                          <a:gd name="connsiteY1" fmla="*/ 8983 h 164747"/>
                          <a:gd name="connsiteX2" fmla="*/ 97310 w 163905"/>
                          <a:gd name="connsiteY2" fmla="*/ 10749 h 164747"/>
                          <a:gd name="connsiteX3" fmla="*/ 163862 w 163905"/>
                          <a:gd name="connsiteY3" fmla="*/ 112513 h 164747"/>
                          <a:gd name="connsiteX4" fmla="*/ 133617 w 163905"/>
                          <a:gd name="connsiteY4" fmla="*/ 159175 h 164747"/>
                          <a:gd name="connsiteX5" fmla="*/ 48995 w 163905"/>
                          <a:gd name="connsiteY5" fmla="*/ 147123 h 164747"/>
                          <a:gd name="connsiteX6" fmla="*/ 44 w 163905"/>
                          <a:gd name="connsiteY6" fmla="*/ 63741 h 164747"/>
                          <a:gd name="connsiteX0" fmla="*/ 44 w 174048"/>
                          <a:gd name="connsiteY0" fmla="*/ 59033 h 160039"/>
                          <a:gd name="connsiteX1" fmla="*/ 56867 w 174048"/>
                          <a:gd name="connsiteY1" fmla="*/ 4275 h 160039"/>
                          <a:gd name="connsiteX2" fmla="*/ 166378 w 174048"/>
                          <a:gd name="connsiteY2" fmla="*/ 15275 h 160039"/>
                          <a:gd name="connsiteX3" fmla="*/ 163862 w 174048"/>
                          <a:gd name="connsiteY3" fmla="*/ 107805 h 160039"/>
                          <a:gd name="connsiteX4" fmla="*/ 133617 w 174048"/>
                          <a:gd name="connsiteY4" fmla="*/ 154467 h 160039"/>
                          <a:gd name="connsiteX5" fmla="*/ 48995 w 174048"/>
                          <a:gd name="connsiteY5" fmla="*/ 142415 h 160039"/>
                          <a:gd name="connsiteX6" fmla="*/ 44 w 174048"/>
                          <a:gd name="connsiteY6" fmla="*/ 59033 h 160039"/>
                          <a:gd name="connsiteX0" fmla="*/ 44 w 181949"/>
                          <a:gd name="connsiteY0" fmla="*/ 58047 h 159053"/>
                          <a:gd name="connsiteX1" fmla="*/ 56867 w 181949"/>
                          <a:gd name="connsiteY1" fmla="*/ 3289 h 159053"/>
                          <a:gd name="connsiteX2" fmla="*/ 166378 w 181949"/>
                          <a:gd name="connsiteY2" fmla="*/ 14289 h 159053"/>
                          <a:gd name="connsiteX3" fmla="*/ 180114 w 181949"/>
                          <a:gd name="connsiteY3" fmla="*/ 80964 h 159053"/>
                          <a:gd name="connsiteX4" fmla="*/ 133617 w 181949"/>
                          <a:gd name="connsiteY4" fmla="*/ 153481 h 159053"/>
                          <a:gd name="connsiteX5" fmla="*/ 48995 w 181949"/>
                          <a:gd name="connsiteY5" fmla="*/ 141429 h 159053"/>
                          <a:gd name="connsiteX6" fmla="*/ 44 w 181949"/>
                          <a:gd name="connsiteY6" fmla="*/ 58047 h 1590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1949" h="159053">
                            <a:moveTo>
                              <a:pt x="44" y="58047"/>
                            </a:moveTo>
                            <a:cubicBezTo>
                              <a:pt x="1356" y="35024"/>
                              <a:pt x="29145" y="10582"/>
                              <a:pt x="56867" y="3289"/>
                            </a:cubicBezTo>
                            <a:cubicBezTo>
                              <a:pt x="84589" y="-4004"/>
                              <a:pt x="145837" y="1343"/>
                              <a:pt x="166378" y="14289"/>
                            </a:cubicBezTo>
                            <a:cubicBezTo>
                              <a:pt x="186919" y="27235"/>
                              <a:pt x="181850" y="61767"/>
                              <a:pt x="180114" y="80964"/>
                            </a:cubicBezTo>
                            <a:cubicBezTo>
                              <a:pt x="165757" y="91027"/>
                              <a:pt x="136510" y="141865"/>
                              <a:pt x="133617" y="153481"/>
                            </a:cubicBezTo>
                            <a:cubicBezTo>
                              <a:pt x="130724" y="165097"/>
                              <a:pt x="71257" y="157335"/>
                              <a:pt x="48995" y="141429"/>
                            </a:cubicBezTo>
                            <a:cubicBezTo>
                              <a:pt x="26733" y="125523"/>
                              <a:pt x="-1268" y="81070"/>
                              <a:pt x="44" y="58047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0" name="Oval 45"/>
                      <p:cNvSpPr/>
                      <p:nvPr/>
                    </p:nvSpPr>
                    <p:spPr>
                      <a:xfrm flipH="1">
                        <a:off x="5360196" y="2588621"/>
                        <a:ext cx="294320" cy="166453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  <a:gd name="connsiteX0" fmla="*/ 0 w 86793"/>
                          <a:gd name="connsiteY0" fmla="*/ 59560 h 110778"/>
                          <a:gd name="connsiteX1" fmla="*/ 39111 w 86793"/>
                          <a:gd name="connsiteY1" fmla="*/ 8381 h 110778"/>
                          <a:gd name="connsiteX2" fmla="*/ 79554 w 86793"/>
                          <a:gd name="connsiteY2" fmla="*/ 1202 h 110778"/>
                          <a:gd name="connsiteX3" fmla="*/ 86159 w 86793"/>
                          <a:gd name="connsiteY3" fmla="*/ 22340 h 110778"/>
                          <a:gd name="connsiteX4" fmla="*/ 68697 w 86793"/>
                          <a:gd name="connsiteY4" fmla="*/ 45273 h 110778"/>
                          <a:gd name="connsiteX5" fmla="*/ 48597 w 86793"/>
                          <a:gd name="connsiteY5" fmla="*/ 67877 h 110778"/>
                          <a:gd name="connsiteX6" fmla="*/ 39111 w 86793"/>
                          <a:gd name="connsiteY6" fmla="*/ 110739 h 110778"/>
                          <a:gd name="connsiteX7" fmla="*/ 0 w 86793"/>
                          <a:gd name="connsiteY7" fmla="*/ 59560 h 110778"/>
                          <a:gd name="connsiteX0" fmla="*/ 0 w 86793"/>
                          <a:gd name="connsiteY0" fmla="*/ 70311 h 121529"/>
                          <a:gd name="connsiteX1" fmla="*/ 39976 w 86793"/>
                          <a:gd name="connsiteY1" fmla="*/ 3030 h 121529"/>
                          <a:gd name="connsiteX2" fmla="*/ 79554 w 86793"/>
                          <a:gd name="connsiteY2" fmla="*/ 11953 h 121529"/>
                          <a:gd name="connsiteX3" fmla="*/ 86159 w 86793"/>
                          <a:gd name="connsiteY3" fmla="*/ 33091 h 121529"/>
                          <a:gd name="connsiteX4" fmla="*/ 68697 w 86793"/>
                          <a:gd name="connsiteY4" fmla="*/ 56024 h 121529"/>
                          <a:gd name="connsiteX5" fmla="*/ 48597 w 86793"/>
                          <a:gd name="connsiteY5" fmla="*/ 78628 h 121529"/>
                          <a:gd name="connsiteX6" fmla="*/ 39111 w 86793"/>
                          <a:gd name="connsiteY6" fmla="*/ 121490 h 121529"/>
                          <a:gd name="connsiteX7" fmla="*/ 0 w 86793"/>
                          <a:gd name="connsiteY7" fmla="*/ 70311 h 121529"/>
                          <a:gd name="connsiteX0" fmla="*/ 0 w 107046"/>
                          <a:gd name="connsiteY0" fmla="*/ 71061 h 122279"/>
                          <a:gd name="connsiteX1" fmla="*/ 39976 w 107046"/>
                          <a:gd name="connsiteY1" fmla="*/ 3780 h 122279"/>
                          <a:gd name="connsiteX2" fmla="*/ 79554 w 107046"/>
                          <a:gd name="connsiteY2" fmla="*/ 12703 h 122279"/>
                          <a:gd name="connsiteX3" fmla="*/ 106920 w 107046"/>
                          <a:gd name="connsiteY3" fmla="*/ 48153 h 122279"/>
                          <a:gd name="connsiteX4" fmla="*/ 68697 w 107046"/>
                          <a:gd name="connsiteY4" fmla="*/ 56774 h 122279"/>
                          <a:gd name="connsiteX5" fmla="*/ 48597 w 107046"/>
                          <a:gd name="connsiteY5" fmla="*/ 79378 h 122279"/>
                          <a:gd name="connsiteX6" fmla="*/ 39111 w 107046"/>
                          <a:gd name="connsiteY6" fmla="*/ 122240 h 122279"/>
                          <a:gd name="connsiteX7" fmla="*/ 0 w 107046"/>
                          <a:gd name="connsiteY7" fmla="*/ 71061 h 122279"/>
                          <a:gd name="connsiteX0" fmla="*/ 0 w 106947"/>
                          <a:gd name="connsiteY0" fmla="*/ 71061 h 122279"/>
                          <a:gd name="connsiteX1" fmla="*/ 39976 w 106947"/>
                          <a:gd name="connsiteY1" fmla="*/ 3780 h 122279"/>
                          <a:gd name="connsiteX2" fmla="*/ 79554 w 106947"/>
                          <a:gd name="connsiteY2" fmla="*/ 12703 h 122279"/>
                          <a:gd name="connsiteX3" fmla="*/ 106920 w 106947"/>
                          <a:gd name="connsiteY3" fmla="*/ 48153 h 122279"/>
                          <a:gd name="connsiteX4" fmla="*/ 74752 w 106947"/>
                          <a:gd name="connsiteY4" fmla="*/ 90767 h 122279"/>
                          <a:gd name="connsiteX5" fmla="*/ 48597 w 106947"/>
                          <a:gd name="connsiteY5" fmla="*/ 79378 h 122279"/>
                          <a:gd name="connsiteX6" fmla="*/ 39111 w 106947"/>
                          <a:gd name="connsiteY6" fmla="*/ 122240 h 122279"/>
                          <a:gd name="connsiteX7" fmla="*/ 0 w 106947"/>
                          <a:gd name="connsiteY7" fmla="*/ 71061 h 122279"/>
                          <a:gd name="connsiteX0" fmla="*/ 0 w 106947"/>
                          <a:gd name="connsiteY0" fmla="*/ 71061 h 124255"/>
                          <a:gd name="connsiteX1" fmla="*/ 39976 w 106947"/>
                          <a:gd name="connsiteY1" fmla="*/ 3780 h 124255"/>
                          <a:gd name="connsiteX2" fmla="*/ 79554 w 106947"/>
                          <a:gd name="connsiteY2" fmla="*/ 12703 h 124255"/>
                          <a:gd name="connsiteX3" fmla="*/ 106920 w 106947"/>
                          <a:gd name="connsiteY3" fmla="*/ 48153 h 124255"/>
                          <a:gd name="connsiteX4" fmla="*/ 74752 w 106947"/>
                          <a:gd name="connsiteY4" fmla="*/ 90767 h 124255"/>
                          <a:gd name="connsiteX5" fmla="*/ 55517 w 106947"/>
                          <a:gd name="connsiteY5" fmla="*/ 109792 h 124255"/>
                          <a:gd name="connsiteX6" fmla="*/ 39111 w 106947"/>
                          <a:gd name="connsiteY6" fmla="*/ 122240 h 124255"/>
                          <a:gd name="connsiteX7" fmla="*/ 0 w 106947"/>
                          <a:gd name="connsiteY7" fmla="*/ 71061 h 124255"/>
                          <a:gd name="connsiteX0" fmla="*/ 0 w 106947"/>
                          <a:gd name="connsiteY0" fmla="*/ 71061 h 125058"/>
                          <a:gd name="connsiteX1" fmla="*/ 39976 w 106947"/>
                          <a:gd name="connsiteY1" fmla="*/ 3780 h 125058"/>
                          <a:gd name="connsiteX2" fmla="*/ 79554 w 106947"/>
                          <a:gd name="connsiteY2" fmla="*/ 12703 h 125058"/>
                          <a:gd name="connsiteX3" fmla="*/ 106920 w 106947"/>
                          <a:gd name="connsiteY3" fmla="*/ 48153 h 125058"/>
                          <a:gd name="connsiteX4" fmla="*/ 74752 w 106947"/>
                          <a:gd name="connsiteY4" fmla="*/ 90767 h 125058"/>
                          <a:gd name="connsiteX5" fmla="*/ 61572 w 106947"/>
                          <a:gd name="connsiteY5" fmla="*/ 113371 h 125058"/>
                          <a:gd name="connsiteX6" fmla="*/ 39111 w 106947"/>
                          <a:gd name="connsiteY6" fmla="*/ 122240 h 125058"/>
                          <a:gd name="connsiteX7" fmla="*/ 0 w 106947"/>
                          <a:gd name="connsiteY7" fmla="*/ 71061 h 125058"/>
                          <a:gd name="connsiteX0" fmla="*/ 0 w 106920"/>
                          <a:gd name="connsiteY0" fmla="*/ 71061 h 125058"/>
                          <a:gd name="connsiteX1" fmla="*/ 39976 w 106920"/>
                          <a:gd name="connsiteY1" fmla="*/ 3780 h 125058"/>
                          <a:gd name="connsiteX2" fmla="*/ 79554 w 106920"/>
                          <a:gd name="connsiteY2" fmla="*/ 12703 h 125058"/>
                          <a:gd name="connsiteX3" fmla="*/ 106920 w 106920"/>
                          <a:gd name="connsiteY3" fmla="*/ 48153 h 125058"/>
                          <a:gd name="connsiteX4" fmla="*/ 79077 w 106920"/>
                          <a:gd name="connsiteY4" fmla="*/ 96133 h 125058"/>
                          <a:gd name="connsiteX5" fmla="*/ 61572 w 106920"/>
                          <a:gd name="connsiteY5" fmla="*/ 113371 h 125058"/>
                          <a:gd name="connsiteX6" fmla="*/ 39111 w 106920"/>
                          <a:gd name="connsiteY6" fmla="*/ 122240 h 125058"/>
                          <a:gd name="connsiteX7" fmla="*/ 0 w 106920"/>
                          <a:gd name="connsiteY7" fmla="*/ 71061 h 1250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6920" h="125058">
                            <a:moveTo>
                              <a:pt x="0" y="71061"/>
                            </a:moveTo>
                            <a:cubicBezTo>
                              <a:pt x="144" y="51318"/>
                              <a:pt x="26717" y="13506"/>
                              <a:pt x="39976" y="3780"/>
                            </a:cubicBezTo>
                            <a:cubicBezTo>
                              <a:pt x="53235" y="-5946"/>
                              <a:pt x="68397" y="5308"/>
                              <a:pt x="79554" y="12703"/>
                            </a:cubicBezTo>
                            <a:cubicBezTo>
                              <a:pt x="90711" y="20099"/>
                              <a:pt x="106999" y="34248"/>
                              <a:pt x="106920" y="48153"/>
                            </a:cubicBezTo>
                            <a:cubicBezTo>
                              <a:pt x="106841" y="62058"/>
                              <a:pt x="86635" y="85263"/>
                              <a:pt x="79077" y="96133"/>
                            </a:cubicBezTo>
                            <a:cubicBezTo>
                              <a:pt x="71519" y="107003"/>
                              <a:pt x="68091" y="104841"/>
                              <a:pt x="61572" y="113371"/>
                            </a:cubicBezTo>
                            <a:cubicBezTo>
                              <a:pt x="55054" y="121901"/>
                              <a:pt x="49373" y="129292"/>
                              <a:pt x="39111" y="122240"/>
                            </a:cubicBezTo>
                            <a:cubicBezTo>
                              <a:pt x="28849" y="115188"/>
                              <a:pt x="-144" y="90804"/>
                              <a:pt x="0" y="71061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" name="Group 210"/>
                  <p:cNvGrpSpPr>
                    <a:grpSpLocks noChangeAspect="1"/>
                  </p:cNvGrpSpPr>
                  <p:nvPr/>
                </p:nvGrpSpPr>
                <p:grpSpPr>
                  <a:xfrm>
                    <a:off x="3976580" y="2041451"/>
                    <a:ext cx="4517650" cy="4376109"/>
                    <a:chOff x="2935431" y="2097508"/>
                    <a:chExt cx="4291080" cy="4011502"/>
                  </a:xfrm>
                  <a:grpFill/>
                </p:grpSpPr>
                <p:grpSp>
                  <p:nvGrpSpPr>
                    <p:cNvPr id="19" name="Group 211"/>
                    <p:cNvGrpSpPr/>
                    <p:nvPr/>
                  </p:nvGrpSpPr>
                  <p:grpSpPr>
                    <a:xfrm>
                      <a:off x="2935431" y="2097508"/>
                      <a:ext cx="4291080" cy="4011502"/>
                      <a:chOff x="2935431" y="2097508"/>
                      <a:chExt cx="4291080" cy="4011502"/>
                    </a:xfrm>
                    <a:grpFill/>
                  </p:grpSpPr>
                  <p:grpSp>
                    <p:nvGrpSpPr>
                      <p:cNvPr id="20" name="Group 215"/>
                      <p:cNvGrpSpPr/>
                      <p:nvPr/>
                    </p:nvGrpSpPr>
                    <p:grpSpPr>
                      <a:xfrm>
                        <a:off x="2935431" y="2097508"/>
                        <a:ext cx="4291080" cy="4011502"/>
                        <a:chOff x="2935431" y="2097508"/>
                        <a:chExt cx="4291080" cy="4011502"/>
                      </a:xfrm>
                      <a:grpFill/>
                    </p:grpSpPr>
                    <p:sp>
                      <p:nvSpPr>
                        <p:cNvPr id="252" name="DF"/>
                        <p:cNvSpPr/>
                        <p:nvPr/>
                      </p:nvSpPr>
                      <p:spPr bwMode="auto">
                        <a:xfrm>
                          <a:off x="5387158" y="4017701"/>
                          <a:ext cx="107052" cy="6632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100">
                            <a:solidFill>
                              <a:prstClr val="white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21" name="Group 218"/>
                        <p:cNvGrpSpPr/>
                        <p:nvPr/>
                      </p:nvGrpSpPr>
                      <p:grpSpPr>
                        <a:xfrm>
                          <a:off x="2935431" y="2097508"/>
                          <a:ext cx="4291080" cy="4011502"/>
                          <a:chOff x="2935431" y="2097508"/>
                          <a:chExt cx="4291080" cy="4011502"/>
                        </a:xfrm>
                        <a:grpFill/>
                      </p:grpSpPr>
                      <p:sp>
                        <p:nvSpPr>
                          <p:cNvPr id="254" name="DF"/>
                          <p:cNvSpPr/>
                          <p:nvPr/>
                        </p:nvSpPr>
                        <p:spPr bwMode="auto">
                          <a:xfrm rot="10800000">
                            <a:off x="5395914" y="2130606"/>
                            <a:ext cx="48220" cy="48175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  <a:gd name="connsiteX0" fmla="*/ 42560 w 76322"/>
                              <a:gd name="connsiteY0" fmla="*/ 51797 h 94666"/>
                              <a:gd name="connsiteX1" fmla="*/ 1516 w 76322"/>
                              <a:gd name="connsiteY1" fmla="*/ 31703 h 94666"/>
                              <a:gd name="connsiteX2" fmla="*/ 10247 w 76322"/>
                              <a:gd name="connsiteY2" fmla="*/ 15853 h 94666"/>
                              <a:gd name="connsiteX3" fmla="*/ 29297 w 76322"/>
                              <a:gd name="connsiteY3" fmla="*/ 14799 h 94666"/>
                              <a:gd name="connsiteX4" fmla="*/ 43585 w 76322"/>
                              <a:gd name="connsiteY4" fmla="*/ 8 h 94666"/>
                              <a:gd name="connsiteX5" fmla="*/ 44305 w 76322"/>
                              <a:gd name="connsiteY5" fmla="*/ 30542 h 94666"/>
                              <a:gd name="connsiteX6" fmla="*/ 72054 w 76322"/>
                              <a:gd name="connsiteY6" fmla="*/ 20002 h 94666"/>
                              <a:gd name="connsiteX7" fmla="*/ 76320 w 76322"/>
                              <a:gd name="connsiteY7" fmla="*/ 43760 h 94666"/>
                              <a:gd name="connsiteX8" fmla="*/ 72775 w 76322"/>
                              <a:gd name="connsiteY8" fmla="*/ 40130 h 94666"/>
                              <a:gd name="connsiteX9" fmla="*/ 51714 w 76322"/>
                              <a:gd name="connsiteY9" fmla="*/ 94587 h 94666"/>
                              <a:gd name="connsiteX10" fmla="*/ 42560 w 76322"/>
                              <a:gd name="connsiteY10" fmla="*/ 51797 h 94666"/>
                              <a:gd name="connsiteX0" fmla="*/ 28272 w 76322"/>
                              <a:gd name="connsiteY0" fmla="*/ 48628 h 94626"/>
                              <a:gd name="connsiteX1" fmla="*/ 1516 w 76322"/>
                              <a:gd name="connsiteY1" fmla="*/ 31703 h 94626"/>
                              <a:gd name="connsiteX2" fmla="*/ 10247 w 76322"/>
                              <a:gd name="connsiteY2" fmla="*/ 15853 h 94626"/>
                              <a:gd name="connsiteX3" fmla="*/ 29297 w 76322"/>
                              <a:gd name="connsiteY3" fmla="*/ 14799 h 94626"/>
                              <a:gd name="connsiteX4" fmla="*/ 43585 w 76322"/>
                              <a:gd name="connsiteY4" fmla="*/ 8 h 94626"/>
                              <a:gd name="connsiteX5" fmla="*/ 44305 w 76322"/>
                              <a:gd name="connsiteY5" fmla="*/ 30542 h 94626"/>
                              <a:gd name="connsiteX6" fmla="*/ 72054 w 76322"/>
                              <a:gd name="connsiteY6" fmla="*/ 20002 h 94626"/>
                              <a:gd name="connsiteX7" fmla="*/ 76320 w 76322"/>
                              <a:gd name="connsiteY7" fmla="*/ 43760 h 94626"/>
                              <a:gd name="connsiteX8" fmla="*/ 72775 w 76322"/>
                              <a:gd name="connsiteY8" fmla="*/ 40130 h 94626"/>
                              <a:gd name="connsiteX9" fmla="*/ 51714 w 76322"/>
                              <a:gd name="connsiteY9" fmla="*/ 94587 h 94626"/>
                              <a:gd name="connsiteX10" fmla="*/ 28272 w 76322"/>
                              <a:gd name="connsiteY10" fmla="*/ 48628 h 94626"/>
                              <a:gd name="connsiteX0" fmla="*/ 28272 w 76322"/>
                              <a:gd name="connsiteY0" fmla="*/ 44915 h 90913"/>
                              <a:gd name="connsiteX1" fmla="*/ 1516 w 76322"/>
                              <a:gd name="connsiteY1" fmla="*/ 27990 h 90913"/>
                              <a:gd name="connsiteX2" fmla="*/ 10247 w 76322"/>
                              <a:gd name="connsiteY2" fmla="*/ 12140 h 90913"/>
                              <a:gd name="connsiteX3" fmla="*/ 29297 w 76322"/>
                              <a:gd name="connsiteY3" fmla="*/ 11086 h 90913"/>
                              <a:gd name="connsiteX4" fmla="*/ 44305 w 76322"/>
                              <a:gd name="connsiteY4" fmla="*/ 26829 h 90913"/>
                              <a:gd name="connsiteX5" fmla="*/ 72054 w 76322"/>
                              <a:gd name="connsiteY5" fmla="*/ 16289 h 90913"/>
                              <a:gd name="connsiteX6" fmla="*/ 76320 w 76322"/>
                              <a:gd name="connsiteY6" fmla="*/ 40047 h 90913"/>
                              <a:gd name="connsiteX7" fmla="*/ 72775 w 76322"/>
                              <a:gd name="connsiteY7" fmla="*/ 36417 h 90913"/>
                              <a:gd name="connsiteX8" fmla="*/ 51714 w 76322"/>
                              <a:gd name="connsiteY8" fmla="*/ 90874 h 90913"/>
                              <a:gd name="connsiteX9" fmla="*/ 28272 w 76322"/>
                              <a:gd name="connsiteY9" fmla="*/ 44915 h 90913"/>
                              <a:gd name="connsiteX0" fmla="*/ 28272 w 76322"/>
                              <a:gd name="connsiteY0" fmla="*/ 32778 h 78776"/>
                              <a:gd name="connsiteX1" fmla="*/ 1516 w 76322"/>
                              <a:gd name="connsiteY1" fmla="*/ 15853 h 78776"/>
                              <a:gd name="connsiteX2" fmla="*/ 10247 w 76322"/>
                              <a:gd name="connsiteY2" fmla="*/ 3 h 78776"/>
                              <a:gd name="connsiteX3" fmla="*/ 44305 w 76322"/>
                              <a:gd name="connsiteY3" fmla="*/ 14692 h 78776"/>
                              <a:gd name="connsiteX4" fmla="*/ 72054 w 76322"/>
                              <a:gd name="connsiteY4" fmla="*/ 4152 h 78776"/>
                              <a:gd name="connsiteX5" fmla="*/ 76320 w 76322"/>
                              <a:gd name="connsiteY5" fmla="*/ 27910 h 78776"/>
                              <a:gd name="connsiteX6" fmla="*/ 72775 w 76322"/>
                              <a:gd name="connsiteY6" fmla="*/ 24280 h 78776"/>
                              <a:gd name="connsiteX7" fmla="*/ 51714 w 76322"/>
                              <a:gd name="connsiteY7" fmla="*/ 78737 h 78776"/>
                              <a:gd name="connsiteX8" fmla="*/ 28272 w 76322"/>
                              <a:gd name="connsiteY8" fmla="*/ 32778 h 78776"/>
                              <a:gd name="connsiteX0" fmla="*/ 26989 w 75039"/>
                              <a:gd name="connsiteY0" fmla="*/ 29848 h 75846"/>
                              <a:gd name="connsiteX1" fmla="*/ 233 w 75039"/>
                              <a:gd name="connsiteY1" fmla="*/ 12923 h 75846"/>
                              <a:gd name="connsiteX2" fmla="*/ 43022 w 75039"/>
                              <a:gd name="connsiteY2" fmla="*/ 11762 h 75846"/>
                              <a:gd name="connsiteX3" fmla="*/ 70771 w 75039"/>
                              <a:gd name="connsiteY3" fmla="*/ 1222 h 75846"/>
                              <a:gd name="connsiteX4" fmla="*/ 75037 w 75039"/>
                              <a:gd name="connsiteY4" fmla="*/ 24980 h 75846"/>
                              <a:gd name="connsiteX5" fmla="*/ 71492 w 75039"/>
                              <a:gd name="connsiteY5" fmla="*/ 21350 h 75846"/>
                              <a:gd name="connsiteX6" fmla="*/ 50431 w 75039"/>
                              <a:gd name="connsiteY6" fmla="*/ 75807 h 75846"/>
                              <a:gd name="connsiteX7" fmla="*/ 26989 w 75039"/>
                              <a:gd name="connsiteY7" fmla="*/ 29848 h 75846"/>
                              <a:gd name="connsiteX0" fmla="*/ 105 w 48155"/>
                              <a:gd name="connsiteY0" fmla="*/ 30057 h 76055"/>
                              <a:gd name="connsiteX1" fmla="*/ 16138 w 48155"/>
                              <a:gd name="connsiteY1" fmla="*/ 11971 h 76055"/>
                              <a:gd name="connsiteX2" fmla="*/ 43887 w 48155"/>
                              <a:gd name="connsiteY2" fmla="*/ 1431 h 76055"/>
                              <a:gd name="connsiteX3" fmla="*/ 48153 w 48155"/>
                              <a:gd name="connsiteY3" fmla="*/ 25189 h 76055"/>
                              <a:gd name="connsiteX4" fmla="*/ 44608 w 48155"/>
                              <a:gd name="connsiteY4" fmla="*/ 21559 h 76055"/>
                              <a:gd name="connsiteX5" fmla="*/ 23547 w 48155"/>
                              <a:gd name="connsiteY5" fmla="*/ 76016 h 76055"/>
                              <a:gd name="connsiteX6" fmla="*/ 105 w 48155"/>
                              <a:gd name="connsiteY6" fmla="*/ 30057 h 76055"/>
                              <a:gd name="connsiteX0" fmla="*/ 111 w 48161"/>
                              <a:gd name="connsiteY0" fmla="*/ 18125 h 64123"/>
                              <a:gd name="connsiteX1" fmla="*/ 16144 w 48161"/>
                              <a:gd name="connsiteY1" fmla="*/ 39 h 64123"/>
                              <a:gd name="connsiteX2" fmla="*/ 48159 w 48161"/>
                              <a:gd name="connsiteY2" fmla="*/ 13257 h 64123"/>
                              <a:gd name="connsiteX3" fmla="*/ 44614 w 48161"/>
                              <a:gd name="connsiteY3" fmla="*/ 9627 h 64123"/>
                              <a:gd name="connsiteX4" fmla="*/ 23553 w 48161"/>
                              <a:gd name="connsiteY4" fmla="*/ 64084 h 64123"/>
                              <a:gd name="connsiteX5" fmla="*/ 111 w 48161"/>
                              <a:gd name="connsiteY5" fmla="*/ 18125 h 64123"/>
                              <a:gd name="connsiteX0" fmla="*/ 111 w 48220"/>
                              <a:gd name="connsiteY0" fmla="*/ 18124 h 64122"/>
                              <a:gd name="connsiteX1" fmla="*/ 16144 w 48220"/>
                              <a:gd name="connsiteY1" fmla="*/ 38 h 64122"/>
                              <a:gd name="connsiteX2" fmla="*/ 48159 w 48220"/>
                              <a:gd name="connsiteY2" fmla="*/ 13256 h 64122"/>
                              <a:gd name="connsiteX3" fmla="*/ 23553 w 48220"/>
                              <a:gd name="connsiteY3" fmla="*/ 64083 h 64122"/>
                              <a:gd name="connsiteX4" fmla="*/ 111 w 48220"/>
                              <a:gd name="connsiteY4" fmla="*/ 18124 h 6412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8220" h="64122">
                                <a:moveTo>
                                  <a:pt x="111" y="18124"/>
                                </a:moveTo>
                                <a:cubicBezTo>
                                  <a:pt x="-1124" y="7450"/>
                                  <a:pt x="8136" y="849"/>
                                  <a:pt x="16144" y="38"/>
                                </a:cubicBezTo>
                                <a:cubicBezTo>
                                  <a:pt x="24152" y="-773"/>
                                  <a:pt x="43414" y="11658"/>
                                  <a:pt x="48159" y="13256"/>
                                </a:cubicBezTo>
                                <a:cubicBezTo>
                                  <a:pt x="49394" y="23930"/>
                                  <a:pt x="31561" y="63272"/>
                                  <a:pt x="23553" y="64083"/>
                                </a:cubicBezTo>
                                <a:cubicBezTo>
                                  <a:pt x="16136" y="65499"/>
                                  <a:pt x="8477" y="28605"/>
                                  <a:pt x="111" y="1812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  <a:latin typeface="Calibri" panose="020F050202020403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2" name="Group 220"/>
                          <p:cNvGrpSpPr/>
                          <p:nvPr/>
                        </p:nvGrpSpPr>
                        <p:grpSpPr>
                          <a:xfrm>
                            <a:off x="2935431" y="2097508"/>
                            <a:ext cx="4291080" cy="4011502"/>
                            <a:chOff x="2935431" y="2097508"/>
                            <a:chExt cx="4291080" cy="4011502"/>
                          </a:xfrm>
                          <a:grpFill/>
                        </p:grpSpPr>
                        <p:grpSp>
                          <p:nvGrpSpPr>
                            <p:cNvPr id="25" name="Group 221"/>
                            <p:cNvGrpSpPr/>
                            <p:nvPr/>
                          </p:nvGrpSpPr>
                          <p:grpSpPr>
                            <a:xfrm>
                              <a:off x="4782598" y="2889178"/>
                              <a:ext cx="2443913" cy="3219832"/>
                              <a:chOff x="4782598" y="2889178"/>
                              <a:chExt cx="2443913" cy="3219832"/>
                            </a:xfrm>
                            <a:grpFill/>
                          </p:grpSpPr>
                          <p:sp>
                            <p:nvSpPr>
                              <p:cNvPr id="273" name="Freeform 239"/>
                              <p:cNvSpPr/>
                              <p:nvPr/>
                            </p:nvSpPr>
                            <p:spPr>
                              <a:xfrm>
                                <a:off x="4782598" y="4364538"/>
                                <a:ext cx="1491316" cy="1744472"/>
                              </a:xfrm>
                              <a:custGeom>
                                <a:avLst/>
                                <a:gdLst>
                                  <a:gd name="connsiteX0" fmla="*/ 17147 w 195280"/>
                                  <a:gd name="connsiteY0" fmla="*/ 11875 h 154450"/>
                                  <a:gd name="connsiteX1" fmla="*/ 17147 w 195280"/>
                                  <a:gd name="connsiteY1" fmla="*/ 11875 h 154450"/>
                                  <a:gd name="connsiteX2" fmla="*/ 40898 w 195280"/>
                                  <a:gd name="connsiteY2" fmla="*/ 142504 h 154450"/>
                                  <a:gd name="connsiteX3" fmla="*/ 76524 w 195280"/>
                                  <a:gd name="connsiteY3" fmla="*/ 154379 h 154450"/>
                                  <a:gd name="connsiteX4" fmla="*/ 195277 w 195280"/>
                                  <a:gd name="connsiteY4" fmla="*/ 106878 h 154450"/>
                                  <a:gd name="connsiteX5" fmla="*/ 183401 w 195280"/>
                                  <a:gd name="connsiteY5" fmla="*/ 47501 h 154450"/>
                                  <a:gd name="connsiteX6" fmla="*/ 112150 w 195280"/>
                                  <a:gd name="connsiteY6" fmla="*/ 0 h 154450"/>
                                  <a:gd name="connsiteX7" fmla="*/ 64648 w 195280"/>
                                  <a:gd name="connsiteY7" fmla="*/ 11875 h 154450"/>
                                  <a:gd name="connsiteX8" fmla="*/ 17147 w 195280"/>
                                  <a:gd name="connsiteY8" fmla="*/ 11875 h 154450"/>
                                  <a:gd name="connsiteX0" fmla="*/ 64648 w 195280"/>
                                  <a:gd name="connsiteY0" fmla="*/ 11875 h 154450"/>
                                  <a:gd name="connsiteX1" fmla="*/ 17147 w 195280"/>
                                  <a:gd name="connsiteY1" fmla="*/ 11875 h 154450"/>
                                  <a:gd name="connsiteX2" fmla="*/ 40898 w 195280"/>
                                  <a:gd name="connsiteY2" fmla="*/ 142504 h 154450"/>
                                  <a:gd name="connsiteX3" fmla="*/ 76524 w 195280"/>
                                  <a:gd name="connsiteY3" fmla="*/ 154379 h 154450"/>
                                  <a:gd name="connsiteX4" fmla="*/ 195277 w 195280"/>
                                  <a:gd name="connsiteY4" fmla="*/ 106878 h 154450"/>
                                  <a:gd name="connsiteX5" fmla="*/ 183401 w 195280"/>
                                  <a:gd name="connsiteY5" fmla="*/ 47501 h 154450"/>
                                  <a:gd name="connsiteX6" fmla="*/ 112150 w 195280"/>
                                  <a:gd name="connsiteY6" fmla="*/ 0 h 154450"/>
                                  <a:gd name="connsiteX7" fmla="*/ 64648 w 195280"/>
                                  <a:gd name="connsiteY7" fmla="*/ 11875 h 154450"/>
                                  <a:gd name="connsiteX0" fmla="*/ 23941 w 154573"/>
                                  <a:gd name="connsiteY0" fmla="*/ 11875 h 155931"/>
                                  <a:gd name="connsiteX1" fmla="*/ 191 w 154573"/>
                                  <a:gd name="connsiteY1" fmla="*/ 142504 h 155931"/>
                                  <a:gd name="connsiteX2" fmla="*/ 35817 w 154573"/>
                                  <a:gd name="connsiteY2" fmla="*/ 154379 h 155931"/>
                                  <a:gd name="connsiteX3" fmla="*/ 154570 w 154573"/>
                                  <a:gd name="connsiteY3" fmla="*/ 106878 h 155931"/>
                                  <a:gd name="connsiteX4" fmla="*/ 142694 w 154573"/>
                                  <a:gd name="connsiteY4" fmla="*/ 47501 h 155931"/>
                                  <a:gd name="connsiteX5" fmla="*/ 71443 w 154573"/>
                                  <a:gd name="connsiteY5" fmla="*/ 0 h 155931"/>
                                  <a:gd name="connsiteX6" fmla="*/ 23941 w 154573"/>
                                  <a:gd name="connsiteY6" fmla="*/ 11875 h 155931"/>
                                  <a:gd name="connsiteX0" fmla="*/ 13690 w 155773"/>
                                  <a:gd name="connsiteY0" fmla="*/ 57403 h 154450"/>
                                  <a:gd name="connsiteX1" fmla="*/ 1391 w 155773"/>
                                  <a:gd name="connsiteY1" fmla="*/ 142504 h 154450"/>
                                  <a:gd name="connsiteX2" fmla="*/ 37017 w 155773"/>
                                  <a:gd name="connsiteY2" fmla="*/ 154379 h 154450"/>
                                  <a:gd name="connsiteX3" fmla="*/ 155770 w 155773"/>
                                  <a:gd name="connsiteY3" fmla="*/ 106878 h 154450"/>
                                  <a:gd name="connsiteX4" fmla="*/ 143894 w 155773"/>
                                  <a:gd name="connsiteY4" fmla="*/ 47501 h 154450"/>
                                  <a:gd name="connsiteX5" fmla="*/ 72643 w 155773"/>
                                  <a:gd name="connsiteY5" fmla="*/ 0 h 154450"/>
                                  <a:gd name="connsiteX6" fmla="*/ 13690 w 155773"/>
                                  <a:gd name="connsiteY6" fmla="*/ 57403 h 154450"/>
                                  <a:gd name="connsiteX0" fmla="*/ 13690 w 155770"/>
                                  <a:gd name="connsiteY0" fmla="*/ 71971 h 169018"/>
                                  <a:gd name="connsiteX1" fmla="*/ 1391 w 155770"/>
                                  <a:gd name="connsiteY1" fmla="*/ 157072 h 169018"/>
                                  <a:gd name="connsiteX2" fmla="*/ 37017 w 155770"/>
                                  <a:gd name="connsiteY2" fmla="*/ 168947 h 169018"/>
                                  <a:gd name="connsiteX3" fmla="*/ 155770 w 155770"/>
                                  <a:gd name="connsiteY3" fmla="*/ 121446 h 169018"/>
                                  <a:gd name="connsiteX4" fmla="*/ 143894 w 155770"/>
                                  <a:gd name="connsiteY4" fmla="*/ 62069 h 169018"/>
                                  <a:gd name="connsiteX5" fmla="*/ 89819 w 155770"/>
                                  <a:gd name="connsiteY5" fmla="*/ 0 h 169018"/>
                                  <a:gd name="connsiteX6" fmla="*/ 13690 w 155770"/>
                                  <a:gd name="connsiteY6" fmla="*/ 71971 h 169018"/>
                                  <a:gd name="connsiteX0" fmla="*/ 22122 w 154659"/>
                                  <a:gd name="connsiteY0" fmla="*/ 31907 h 170133"/>
                                  <a:gd name="connsiteX1" fmla="*/ 280 w 154659"/>
                                  <a:gd name="connsiteY1" fmla="*/ 157072 h 170133"/>
                                  <a:gd name="connsiteX2" fmla="*/ 35906 w 154659"/>
                                  <a:gd name="connsiteY2" fmla="*/ 168947 h 170133"/>
                                  <a:gd name="connsiteX3" fmla="*/ 154659 w 154659"/>
                                  <a:gd name="connsiteY3" fmla="*/ 121446 h 170133"/>
                                  <a:gd name="connsiteX4" fmla="*/ 142783 w 154659"/>
                                  <a:gd name="connsiteY4" fmla="*/ 62069 h 170133"/>
                                  <a:gd name="connsiteX5" fmla="*/ 88708 w 154659"/>
                                  <a:gd name="connsiteY5" fmla="*/ 0 h 170133"/>
                                  <a:gd name="connsiteX6" fmla="*/ 22122 w 154659"/>
                                  <a:gd name="connsiteY6" fmla="*/ 31907 h 170133"/>
                                  <a:gd name="connsiteX0" fmla="*/ 72178 w 204715"/>
                                  <a:gd name="connsiteY0" fmla="*/ 31907 h 239671"/>
                                  <a:gd name="connsiteX1" fmla="*/ 61 w 204715"/>
                                  <a:gd name="connsiteY1" fmla="*/ 236087 h 239671"/>
                                  <a:gd name="connsiteX2" fmla="*/ 85962 w 204715"/>
                                  <a:gd name="connsiteY2" fmla="*/ 168947 h 239671"/>
                                  <a:gd name="connsiteX3" fmla="*/ 204715 w 204715"/>
                                  <a:gd name="connsiteY3" fmla="*/ 121446 h 239671"/>
                                  <a:gd name="connsiteX4" fmla="*/ 192839 w 204715"/>
                                  <a:gd name="connsiteY4" fmla="*/ 62069 h 239671"/>
                                  <a:gd name="connsiteX5" fmla="*/ 138764 w 204715"/>
                                  <a:gd name="connsiteY5" fmla="*/ 0 h 239671"/>
                                  <a:gd name="connsiteX6" fmla="*/ 72178 w 204715"/>
                                  <a:gd name="connsiteY6" fmla="*/ 31907 h 239671"/>
                                  <a:gd name="connsiteX0" fmla="*/ 134124 w 284806"/>
                                  <a:gd name="connsiteY0" fmla="*/ 31907 h 502566"/>
                                  <a:gd name="connsiteX1" fmla="*/ 62007 w 284806"/>
                                  <a:gd name="connsiteY1" fmla="*/ 236087 h 502566"/>
                                  <a:gd name="connsiteX2" fmla="*/ 1797 w 284806"/>
                                  <a:gd name="connsiteY2" fmla="*/ 502566 h 502566"/>
                                  <a:gd name="connsiteX3" fmla="*/ 266661 w 284806"/>
                                  <a:gd name="connsiteY3" fmla="*/ 121446 h 502566"/>
                                  <a:gd name="connsiteX4" fmla="*/ 254785 w 284806"/>
                                  <a:gd name="connsiteY4" fmla="*/ 62069 h 502566"/>
                                  <a:gd name="connsiteX5" fmla="*/ 200710 w 284806"/>
                                  <a:gd name="connsiteY5" fmla="*/ 0 h 502566"/>
                                  <a:gd name="connsiteX6" fmla="*/ 134124 w 284806"/>
                                  <a:gd name="connsiteY6" fmla="*/ 31907 h 502566"/>
                                  <a:gd name="connsiteX0" fmla="*/ 133275 w 279806"/>
                                  <a:gd name="connsiteY0" fmla="*/ 31907 h 537561"/>
                                  <a:gd name="connsiteX1" fmla="*/ 61158 w 279806"/>
                                  <a:gd name="connsiteY1" fmla="*/ 236087 h 537561"/>
                                  <a:gd name="connsiteX2" fmla="*/ 948 w 279806"/>
                                  <a:gd name="connsiteY2" fmla="*/ 502566 h 537561"/>
                                  <a:gd name="connsiteX3" fmla="*/ 57124 w 279806"/>
                                  <a:gd name="connsiteY3" fmla="*/ 494000 h 537561"/>
                                  <a:gd name="connsiteX4" fmla="*/ 265812 w 279806"/>
                                  <a:gd name="connsiteY4" fmla="*/ 121446 h 537561"/>
                                  <a:gd name="connsiteX5" fmla="*/ 253936 w 279806"/>
                                  <a:gd name="connsiteY5" fmla="*/ 62069 h 537561"/>
                                  <a:gd name="connsiteX6" fmla="*/ 199861 w 279806"/>
                                  <a:gd name="connsiteY6" fmla="*/ 0 h 537561"/>
                                  <a:gd name="connsiteX7" fmla="*/ 133275 w 279806"/>
                                  <a:gd name="connsiteY7" fmla="*/ 31907 h 537561"/>
                                  <a:gd name="connsiteX0" fmla="*/ 132894 w 273634"/>
                                  <a:gd name="connsiteY0" fmla="*/ 31907 h 526509"/>
                                  <a:gd name="connsiteX1" fmla="*/ 60777 w 273634"/>
                                  <a:gd name="connsiteY1" fmla="*/ 236087 h 526509"/>
                                  <a:gd name="connsiteX2" fmla="*/ 567 w 273634"/>
                                  <a:gd name="connsiteY2" fmla="*/ 502566 h 526509"/>
                                  <a:gd name="connsiteX3" fmla="*/ 56743 w 273634"/>
                                  <a:gd name="connsiteY3" fmla="*/ 494000 h 526509"/>
                                  <a:gd name="connsiteX4" fmla="*/ 135298 w 273634"/>
                                  <a:gd name="connsiteY4" fmla="*/ 300852 h 526509"/>
                                  <a:gd name="connsiteX5" fmla="*/ 265431 w 273634"/>
                                  <a:gd name="connsiteY5" fmla="*/ 121446 h 526509"/>
                                  <a:gd name="connsiteX6" fmla="*/ 253555 w 273634"/>
                                  <a:gd name="connsiteY6" fmla="*/ 62069 h 526509"/>
                                  <a:gd name="connsiteX7" fmla="*/ 199480 w 273634"/>
                                  <a:gd name="connsiteY7" fmla="*/ 0 h 526509"/>
                                  <a:gd name="connsiteX8" fmla="*/ 132894 w 273634"/>
                                  <a:gd name="connsiteY8" fmla="*/ 31907 h 526509"/>
                                  <a:gd name="connsiteX0" fmla="*/ 132894 w 272135"/>
                                  <a:gd name="connsiteY0" fmla="*/ 31907 h 526509"/>
                                  <a:gd name="connsiteX1" fmla="*/ 60777 w 272135"/>
                                  <a:gd name="connsiteY1" fmla="*/ 236087 h 526509"/>
                                  <a:gd name="connsiteX2" fmla="*/ 567 w 272135"/>
                                  <a:gd name="connsiteY2" fmla="*/ 502566 h 526509"/>
                                  <a:gd name="connsiteX3" fmla="*/ 56743 w 272135"/>
                                  <a:gd name="connsiteY3" fmla="*/ 494000 h 526509"/>
                                  <a:gd name="connsiteX4" fmla="*/ 135298 w 272135"/>
                                  <a:gd name="connsiteY4" fmla="*/ 300852 h 526509"/>
                                  <a:gd name="connsiteX5" fmla="*/ 155722 w 272135"/>
                                  <a:gd name="connsiteY5" fmla="*/ 204278 h 526509"/>
                                  <a:gd name="connsiteX6" fmla="*/ 265431 w 272135"/>
                                  <a:gd name="connsiteY6" fmla="*/ 121446 h 526509"/>
                                  <a:gd name="connsiteX7" fmla="*/ 253555 w 272135"/>
                                  <a:gd name="connsiteY7" fmla="*/ 62069 h 526509"/>
                                  <a:gd name="connsiteX8" fmla="*/ 199480 w 272135"/>
                                  <a:gd name="connsiteY8" fmla="*/ 0 h 526509"/>
                                  <a:gd name="connsiteX9" fmla="*/ 132894 w 272135"/>
                                  <a:gd name="connsiteY9" fmla="*/ 31907 h 526509"/>
                                  <a:gd name="connsiteX0" fmla="*/ 132894 w 268027"/>
                                  <a:gd name="connsiteY0" fmla="*/ 31907 h 526509"/>
                                  <a:gd name="connsiteX1" fmla="*/ 60777 w 268027"/>
                                  <a:gd name="connsiteY1" fmla="*/ 236087 h 526509"/>
                                  <a:gd name="connsiteX2" fmla="*/ 567 w 268027"/>
                                  <a:gd name="connsiteY2" fmla="*/ 502566 h 526509"/>
                                  <a:gd name="connsiteX3" fmla="*/ 56743 w 268027"/>
                                  <a:gd name="connsiteY3" fmla="*/ 494000 h 526509"/>
                                  <a:gd name="connsiteX4" fmla="*/ 135298 w 268027"/>
                                  <a:gd name="connsiteY4" fmla="*/ 300852 h 526509"/>
                                  <a:gd name="connsiteX5" fmla="*/ 155722 w 268027"/>
                                  <a:gd name="connsiteY5" fmla="*/ 204278 h 526509"/>
                                  <a:gd name="connsiteX6" fmla="*/ 212281 w 268027"/>
                                  <a:gd name="connsiteY6" fmla="*/ 147211 h 526509"/>
                                  <a:gd name="connsiteX7" fmla="*/ 265431 w 268027"/>
                                  <a:gd name="connsiteY7" fmla="*/ 121446 h 526509"/>
                                  <a:gd name="connsiteX8" fmla="*/ 253555 w 268027"/>
                                  <a:gd name="connsiteY8" fmla="*/ 62069 h 526509"/>
                                  <a:gd name="connsiteX9" fmla="*/ 199480 w 268027"/>
                                  <a:gd name="connsiteY9" fmla="*/ 0 h 526509"/>
                                  <a:gd name="connsiteX10" fmla="*/ 132894 w 268027"/>
                                  <a:gd name="connsiteY10" fmla="*/ 31907 h 526509"/>
                                  <a:gd name="connsiteX0" fmla="*/ 132894 w 319648"/>
                                  <a:gd name="connsiteY0" fmla="*/ 31907 h 526509"/>
                                  <a:gd name="connsiteX1" fmla="*/ 60777 w 319648"/>
                                  <a:gd name="connsiteY1" fmla="*/ 236087 h 526509"/>
                                  <a:gd name="connsiteX2" fmla="*/ 567 w 319648"/>
                                  <a:gd name="connsiteY2" fmla="*/ 502566 h 526509"/>
                                  <a:gd name="connsiteX3" fmla="*/ 56743 w 319648"/>
                                  <a:gd name="connsiteY3" fmla="*/ 494000 h 526509"/>
                                  <a:gd name="connsiteX4" fmla="*/ 135298 w 319648"/>
                                  <a:gd name="connsiteY4" fmla="*/ 300852 h 526509"/>
                                  <a:gd name="connsiteX5" fmla="*/ 155722 w 319648"/>
                                  <a:gd name="connsiteY5" fmla="*/ 204278 h 526509"/>
                                  <a:gd name="connsiteX6" fmla="*/ 212281 w 319648"/>
                                  <a:gd name="connsiteY6" fmla="*/ 147211 h 526509"/>
                                  <a:gd name="connsiteX7" fmla="*/ 265431 w 319648"/>
                                  <a:gd name="connsiteY7" fmla="*/ 121446 h 526509"/>
                                  <a:gd name="connsiteX8" fmla="*/ 317970 w 319648"/>
                                  <a:gd name="connsiteY8" fmla="*/ 35731 h 526509"/>
                                  <a:gd name="connsiteX9" fmla="*/ 199480 w 319648"/>
                                  <a:gd name="connsiteY9" fmla="*/ 0 h 526509"/>
                                  <a:gd name="connsiteX10" fmla="*/ 132894 w 319648"/>
                                  <a:gd name="connsiteY10" fmla="*/ 31907 h 526509"/>
                                  <a:gd name="connsiteX0" fmla="*/ 132894 w 347624"/>
                                  <a:gd name="connsiteY0" fmla="*/ 150485 h 645087"/>
                                  <a:gd name="connsiteX1" fmla="*/ 60777 w 347624"/>
                                  <a:gd name="connsiteY1" fmla="*/ 354665 h 645087"/>
                                  <a:gd name="connsiteX2" fmla="*/ 567 w 347624"/>
                                  <a:gd name="connsiteY2" fmla="*/ 621144 h 645087"/>
                                  <a:gd name="connsiteX3" fmla="*/ 56743 w 347624"/>
                                  <a:gd name="connsiteY3" fmla="*/ 612578 h 645087"/>
                                  <a:gd name="connsiteX4" fmla="*/ 135298 w 347624"/>
                                  <a:gd name="connsiteY4" fmla="*/ 419430 h 645087"/>
                                  <a:gd name="connsiteX5" fmla="*/ 155722 w 347624"/>
                                  <a:gd name="connsiteY5" fmla="*/ 322856 h 645087"/>
                                  <a:gd name="connsiteX6" fmla="*/ 212281 w 347624"/>
                                  <a:gd name="connsiteY6" fmla="*/ 265789 h 645087"/>
                                  <a:gd name="connsiteX7" fmla="*/ 265431 w 347624"/>
                                  <a:gd name="connsiteY7" fmla="*/ 240024 h 645087"/>
                                  <a:gd name="connsiteX8" fmla="*/ 317970 w 347624"/>
                                  <a:gd name="connsiteY8" fmla="*/ 154309 h 645087"/>
                                  <a:gd name="connsiteX9" fmla="*/ 341111 w 347624"/>
                                  <a:gd name="connsiteY9" fmla="*/ 211 h 645087"/>
                                  <a:gd name="connsiteX10" fmla="*/ 199480 w 347624"/>
                                  <a:gd name="connsiteY10" fmla="*/ 118578 h 645087"/>
                                  <a:gd name="connsiteX11" fmla="*/ 132894 w 347624"/>
                                  <a:gd name="connsiteY11" fmla="*/ 150485 h 645087"/>
                                  <a:gd name="connsiteX0" fmla="*/ 132894 w 347624"/>
                                  <a:gd name="connsiteY0" fmla="*/ 150649 h 645251"/>
                                  <a:gd name="connsiteX1" fmla="*/ 60777 w 347624"/>
                                  <a:gd name="connsiteY1" fmla="*/ 354829 h 645251"/>
                                  <a:gd name="connsiteX2" fmla="*/ 567 w 347624"/>
                                  <a:gd name="connsiteY2" fmla="*/ 621308 h 645251"/>
                                  <a:gd name="connsiteX3" fmla="*/ 56743 w 347624"/>
                                  <a:gd name="connsiteY3" fmla="*/ 612742 h 645251"/>
                                  <a:gd name="connsiteX4" fmla="*/ 135298 w 347624"/>
                                  <a:gd name="connsiteY4" fmla="*/ 419594 h 645251"/>
                                  <a:gd name="connsiteX5" fmla="*/ 155722 w 347624"/>
                                  <a:gd name="connsiteY5" fmla="*/ 323020 h 645251"/>
                                  <a:gd name="connsiteX6" fmla="*/ 212281 w 347624"/>
                                  <a:gd name="connsiteY6" fmla="*/ 265953 h 645251"/>
                                  <a:gd name="connsiteX7" fmla="*/ 265431 w 347624"/>
                                  <a:gd name="connsiteY7" fmla="*/ 240188 h 645251"/>
                                  <a:gd name="connsiteX8" fmla="*/ 317970 w 347624"/>
                                  <a:gd name="connsiteY8" fmla="*/ 154473 h 645251"/>
                                  <a:gd name="connsiteX9" fmla="*/ 341111 w 347624"/>
                                  <a:gd name="connsiteY9" fmla="*/ 375 h 645251"/>
                                  <a:gd name="connsiteX10" fmla="*/ 185340 w 347624"/>
                                  <a:gd name="connsiteY10" fmla="*/ 63870 h 645251"/>
                                  <a:gd name="connsiteX11" fmla="*/ 132894 w 347624"/>
                                  <a:gd name="connsiteY11" fmla="*/ 150649 h 645251"/>
                                  <a:gd name="connsiteX0" fmla="*/ 131323 w 347624"/>
                                  <a:gd name="connsiteY0" fmla="*/ 65049 h 645251"/>
                                  <a:gd name="connsiteX1" fmla="*/ 60777 w 347624"/>
                                  <a:gd name="connsiteY1" fmla="*/ 354829 h 645251"/>
                                  <a:gd name="connsiteX2" fmla="*/ 567 w 347624"/>
                                  <a:gd name="connsiteY2" fmla="*/ 621308 h 645251"/>
                                  <a:gd name="connsiteX3" fmla="*/ 56743 w 347624"/>
                                  <a:gd name="connsiteY3" fmla="*/ 612742 h 645251"/>
                                  <a:gd name="connsiteX4" fmla="*/ 135298 w 347624"/>
                                  <a:gd name="connsiteY4" fmla="*/ 419594 h 645251"/>
                                  <a:gd name="connsiteX5" fmla="*/ 155722 w 347624"/>
                                  <a:gd name="connsiteY5" fmla="*/ 323020 h 645251"/>
                                  <a:gd name="connsiteX6" fmla="*/ 212281 w 347624"/>
                                  <a:gd name="connsiteY6" fmla="*/ 265953 h 645251"/>
                                  <a:gd name="connsiteX7" fmla="*/ 265431 w 347624"/>
                                  <a:gd name="connsiteY7" fmla="*/ 240188 h 645251"/>
                                  <a:gd name="connsiteX8" fmla="*/ 317970 w 347624"/>
                                  <a:gd name="connsiteY8" fmla="*/ 154473 h 645251"/>
                                  <a:gd name="connsiteX9" fmla="*/ 341111 w 347624"/>
                                  <a:gd name="connsiteY9" fmla="*/ 375 h 645251"/>
                                  <a:gd name="connsiteX10" fmla="*/ 185340 w 347624"/>
                                  <a:gd name="connsiteY10" fmla="*/ 63870 h 645251"/>
                                  <a:gd name="connsiteX11" fmla="*/ 131323 w 347624"/>
                                  <a:gd name="connsiteY11" fmla="*/ 65049 h 645251"/>
                                  <a:gd name="connsiteX0" fmla="*/ 131323 w 347624"/>
                                  <a:gd name="connsiteY0" fmla="*/ 65272 h 645474"/>
                                  <a:gd name="connsiteX1" fmla="*/ 60777 w 347624"/>
                                  <a:gd name="connsiteY1" fmla="*/ 355052 h 645474"/>
                                  <a:gd name="connsiteX2" fmla="*/ 567 w 347624"/>
                                  <a:gd name="connsiteY2" fmla="*/ 621531 h 645474"/>
                                  <a:gd name="connsiteX3" fmla="*/ 56743 w 347624"/>
                                  <a:gd name="connsiteY3" fmla="*/ 612965 h 645474"/>
                                  <a:gd name="connsiteX4" fmla="*/ 135298 w 347624"/>
                                  <a:gd name="connsiteY4" fmla="*/ 419817 h 645474"/>
                                  <a:gd name="connsiteX5" fmla="*/ 155722 w 347624"/>
                                  <a:gd name="connsiteY5" fmla="*/ 323243 h 645474"/>
                                  <a:gd name="connsiteX6" fmla="*/ 212281 w 347624"/>
                                  <a:gd name="connsiteY6" fmla="*/ 266176 h 645474"/>
                                  <a:gd name="connsiteX7" fmla="*/ 265431 w 347624"/>
                                  <a:gd name="connsiteY7" fmla="*/ 240411 h 645474"/>
                                  <a:gd name="connsiteX8" fmla="*/ 317970 w 347624"/>
                                  <a:gd name="connsiteY8" fmla="*/ 154696 h 645474"/>
                                  <a:gd name="connsiteX9" fmla="*/ 341111 w 347624"/>
                                  <a:gd name="connsiteY9" fmla="*/ 598 h 645474"/>
                                  <a:gd name="connsiteX10" fmla="*/ 185340 w 347624"/>
                                  <a:gd name="connsiteY10" fmla="*/ 37754 h 645474"/>
                                  <a:gd name="connsiteX11" fmla="*/ 131323 w 347624"/>
                                  <a:gd name="connsiteY11" fmla="*/ 65272 h 645474"/>
                                  <a:gd name="connsiteX0" fmla="*/ 131323 w 415405"/>
                                  <a:gd name="connsiteY0" fmla="*/ 65272 h 645474"/>
                                  <a:gd name="connsiteX1" fmla="*/ 60777 w 415405"/>
                                  <a:gd name="connsiteY1" fmla="*/ 355052 h 645474"/>
                                  <a:gd name="connsiteX2" fmla="*/ 567 w 415405"/>
                                  <a:gd name="connsiteY2" fmla="*/ 621531 h 645474"/>
                                  <a:gd name="connsiteX3" fmla="*/ 56743 w 415405"/>
                                  <a:gd name="connsiteY3" fmla="*/ 612965 h 645474"/>
                                  <a:gd name="connsiteX4" fmla="*/ 135298 w 415405"/>
                                  <a:gd name="connsiteY4" fmla="*/ 419817 h 645474"/>
                                  <a:gd name="connsiteX5" fmla="*/ 155722 w 415405"/>
                                  <a:gd name="connsiteY5" fmla="*/ 323243 h 645474"/>
                                  <a:gd name="connsiteX6" fmla="*/ 212281 w 415405"/>
                                  <a:gd name="connsiteY6" fmla="*/ 266176 h 645474"/>
                                  <a:gd name="connsiteX7" fmla="*/ 265431 w 415405"/>
                                  <a:gd name="connsiteY7" fmla="*/ 240411 h 645474"/>
                                  <a:gd name="connsiteX8" fmla="*/ 413807 w 415405"/>
                                  <a:gd name="connsiteY8" fmla="*/ 159086 h 645474"/>
                                  <a:gd name="connsiteX9" fmla="*/ 341111 w 415405"/>
                                  <a:gd name="connsiteY9" fmla="*/ 598 h 645474"/>
                                  <a:gd name="connsiteX10" fmla="*/ 185340 w 415405"/>
                                  <a:gd name="connsiteY10" fmla="*/ 37754 h 645474"/>
                                  <a:gd name="connsiteX11" fmla="*/ 131323 w 415405"/>
                                  <a:gd name="connsiteY11" fmla="*/ 65272 h 645474"/>
                                  <a:gd name="connsiteX0" fmla="*/ 131323 w 415405"/>
                                  <a:gd name="connsiteY0" fmla="*/ 65272 h 645474"/>
                                  <a:gd name="connsiteX1" fmla="*/ 86594 w 415405"/>
                                  <a:gd name="connsiteY1" fmla="*/ 165213 h 645474"/>
                                  <a:gd name="connsiteX2" fmla="*/ 60777 w 415405"/>
                                  <a:gd name="connsiteY2" fmla="*/ 355052 h 645474"/>
                                  <a:gd name="connsiteX3" fmla="*/ 567 w 415405"/>
                                  <a:gd name="connsiteY3" fmla="*/ 621531 h 645474"/>
                                  <a:gd name="connsiteX4" fmla="*/ 56743 w 415405"/>
                                  <a:gd name="connsiteY4" fmla="*/ 612965 h 645474"/>
                                  <a:gd name="connsiteX5" fmla="*/ 135298 w 415405"/>
                                  <a:gd name="connsiteY5" fmla="*/ 419817 h 645474"/>
                                  <a:gd name="connsiteX6" fmla="*/ 155722 w 415405"/>
                                  <a:gd name="connsiteY6" fmla="*/ 323243 h 645474"/>
                                  <a:gd name="connsiteX7" fmla="*/ 212281 w 415405"/>
                                  <a:gd name="connsiteY7" fmla="*/ 266176 h 645474"/>
                                  <a:gd name="connsiteX8" fmla="*/ 265431 w 415405"/>
                                  <a:gd name="connsiteY8" fmla="*/ 240411 h 645474"/>
                                  <a:gd name="connsiteX9" fmla="*/ 413807 w 415405"/>
                                  <a:gd name="connsiteY9" fmla="*/ 159086 h 645474"/>
                                  <a:gd name="connsiteX10" fmla="*/ 341111 w 415405"/>
                                  <a:gd name="connsiteY10" fmla="*/ 598 h 645474"/>
                                  <a:gd name="connsiteX11" fmla="*/ 185340 w 415405"/>
                                  <a:gd name="connsiteY11" fmla="*/ 37754 h 645474"/>
                                  <a:gd name="connsiteX12" fmla="*/ 131323 w 415405"/>
                                  <a:gd name="connsiteY12" fmla="*/ 65272 h 645474"/>
                                  <a:gd name="connsiteX0" fmla="*/ 131323 w 415538"/>
                                  <a:gd name="connsiteY0" fmla="*/ 67515 h 647717"/>
                                  <a:gd name="connsiteX1" fmla="*/ 86594 w 415538"/>
                                  <a:gd name="connsiteY1" fmla="*/ 167456 h 647717"/>
                                  <a:gd name="connsiteX2" fmla="*/ 60777 w 415538"/>
                                  <a:gd name="connsiteY2" fmla="*/ 357295 h 647717"/>
                                  <a:gd name="connsiteX3" fmla="*/ 567 w 415538"/>
                                  <a:gd name="connsiteY3" fmla="*/ 623774 h 647717"/>
                                  <a:gd name="connsiteX4" fmla="*/ 56743 w 415538"/>
                                  <a:gd name="connsiteY4" fmla="*/ 615208 h 647717"/>
                                  <a:gd name="connsiteX5" fmla="*/ 135298 w 415538"/>
                                  <a:gd name="connsiteY5" fmla="*/ 422060 h 647717"/>
                                  <a:gd name="connsiteX6" fmla="*/ 155722 w 415538"/>
                                  <a:gd name="connsiteY6" fmla="*/ 325486 h 647717"/>
                                  <a:gd name="connsiteX7" fmla="*/ 212281 w 415538"/>
                                  <a:gd name="connsiteY7" fmla="*/ 268419 h 647717"/>
                                  <a:gd name="connsiteX8" fmla="*/ 265431 w 415538"/>
                                  <a:gd name="connsiteY8" fmla="*/ 242654 h 647717"/>
                                  <a:gd name="connsiteX9" fmla="*/ 413807 w 415538"/>
                                  <a:gd name="connsiteY9" fmla="*/ 161329 h 647717"/>
                                  <a:gd name="connsiteX10" fmla="*/ 341111 w 415538"/>
                                  <a:gd name="connsiteY10" fmla="*/ 2841 h 647717"/>
                                  <a:gd name="connsiteX11" fmla="*/ 267269 w 415538"/>
                                  <a:gd name="connsiteY11" fmla="*/ 119169 h 647717"/>
                                  <a:gd name="connsiteX12" fmla="*/ 185340 w 415538"/>
                                  <a:gd name="connsiteY12" fmla="*/ 39997 h 647717"/>
                                  <a:gd name="connsiteX13" fmla="*/ 131323 w 415538"/>
                                  <a:gd name="connsiteY13" fmla="*/ 67515 h 647717"/>
                                  <a:gd name="connsiteX0" fmla="*/ 131323 w 417269"/>
                                  <a:gd name="connsiteY0" fmla="*/ 64920 h 645122"/>
                                  <a:gd name="connsiteX1" fmla="*/ 86594 w 417269"/>
                                  <a:gd name="connsiteY1" fmla="*/ 164861 h 645122"/>
                                  <a:gd name="connsiteX2" fmla="*/ 60777 w 417269"/>
                                  <a:gd name="connsiteY2" fmla="*/ 354700 h 645122"/>
                                  <a:gd name="connsiteX3" fmla="*/ 567 w 417269"/>
                                  <a:gd name="connsiteY3" fmla="*/ 621179 h 645122"/>
                                  <a:gd name="connsiteX4" fmla="*/ 56743 w 417269"/>
                                  <a:gd name="connsiteY4" fmla="*/ 612613 h 645122"/>
                                  <a:gd name="connsiteX5" fmla="*/ 135298 w 417269"/>
                                  <a:gd name="connsiteY5" fmla="*/ 419465 h 645122"/>
                                  <a:gd name="connsiteX6" fmla="*/ 155722 w 417269"/>
                                  <a:gd name="connsiteY6" fmla="*/ 322891 h 645122"/>
                                  <a:gd name="connsiteX7" fmla="*/ 212281 w 417269"/>
                                  <a:gd name="connsiteY7" fmla="*/ 265824 h 645122"/>
                                  <a:gd name="connsiteX8" fmla="*/ 265431 w 417269"/>
                                  <a:gd name="connsiteY8" fmla="*/ 240059 h 645122"/>
                                  <a:gd name="connsiteX9" fmla="*/ 413807 w 417269"/>
                                  <a:gd name="connsiteY9" fmla="*/ 158734 h 645122"/>
                                  <a:gd name="connsiteX10" fmla="*/ 367819 w 417269"/>
                                  <a:gd name="connsiteY10" fmla="*/ 134133 h 645122"/>
                                  <a:gd name="connsiteX11" fmla="*/ 341111 w 417269"/>
                                  <a:gd name="connsiteY11" fmla="*/ 246 h 645122"/>
                                  <a:gd name="connsiteX12" fmla="*/ 267269 w 417269"/>
                                  <a:gd name="connsiteY12" fmla="*/ 116574 h 645122"/>
                                  <a:gd name="connsiteX13" fmla="*/ 185340 w 417269"/>
                                  <a:gd name="connsiteY13" fmla="*/ 37402 h 645122"/>
                                  <a:gd name="connsiteX14" fmla="*/ 131323 w 417269"/>
                                  <a:gd name="connsiteY14" fmla="*/ 64920 h 645122"/>
                                  <a:gd name="connsiteX0" fmla="*/ 131323 w 418757"/>
                                  <a:gd name="connsiteY0" fmla="*/ 64920 h 645122"/>
                                  <a:gd name="connsiteX1" fmla="*/ 86594 w 418757"/>
                                  <a:gd name="connsiteY1" fmla="*/ 164861 h 645122"/>
                                  <a:gd name="connsiteX2" fmla="*/ 60777 w 418757"/>
                                  <a:gd name="connsiteY2" fmla="*/ 354700 h 645122"/>
                                  <a:gd name="connsiteX3" fmla="*/ 567 w 418757"/>
                                  <a:gd name="connsiteY3" fmla="*/ 621179 h 645122"/>
                                  <a:gd name="connsiteX4" fmla="*/ 56743 w 418757"/>
                                  <a:gd name="connsiteY4" fmla="*/ 612613 h 645122"/>
                                  <a:gd name="connsiteX5" fmla="*/ 135298 w 418757"/>
                                  <a:gd name="connsiteY5" fmla="*/ 419465 h 645122"/>
                                  <a:gd name="connsiteX6" fmla="*/ 155722 w 418757"/>
                                  <a:gd name="connsiteY6" fmla="*/ 322891 h 645122"/>
                                  <a:gd name="connsiteX7" fmla="*/ 212281 w 418757"/>
                                  <a:gd name="connsiteY7" fmla="*/ 265824 h 645122"/>
                                  <a:gd name="connsiteX8" fmla="*/ 265431 w 418757"/>
                                  <a:gd name="connsiteY8" fmla="*/ 240059 h 645122"/>
                                  <a:gd name="connsiteX9" fmla="*/ 415378 w 418757"/>
                                  <a:gd name="connsiteY9" fmla="*/ 182878 h 645122"/>
                                  <a:gd name="connsiteX10" fmla="*/ 367819 w 418757"/>
                                  <a:gd name="connsiteY10" fmla="*/ 134133 h 645122"/>
                                  <a:gd name="connsiteX11" fmla="*/ 341111 w 418757"/>
                                  <a:gd name="connsiteY11" fmla="*/ 246 h 645122"/>
                                  <a:gd name="connsiteX12" fmla="*/ 267269 w 418757"/>
                                  <a:gd name="connsiteY12" fmla="*/ 116574 h 645122"/>
                                  <a:gd name="connsiteX13" fmla="*/ 185340 w 418757"/>
                                  <a:gd name="connsiteY13" fmla="*/ 37402 h 645122"/>
                                  <a:gd name="connsiteX14" fmla="*/ 131323 w 418757"/>
                                  <a:gd name="connsiteY14" fmla="*/ 64920 h 645122"/>
                                  <a:gd name="connsiteX0" fmla="*/ 131209 w 418643"/>
                                  <a:gd name="connsiteY0" fmla="*/ 64920 h 641858"/>
                                  <a:gd name="connsiteX1" fmla="*/ 86480 w 418643"/>
                                  <a:gd name="connsiteY1" fmla="*/ 164861 h 641858"/>
                                  <a:gd name="connsiteX2" fmla="*/ 60663 w 418643"/>
                                  <a:gd name="connsiteY2" fmla="*/ 354700 h 641858"/>
                                  <a:gd name="connsiteX3" fmla="*/ 453 w 418643"/>
                                  <a:gd name="connsiteY3" fmla="*/ 621179 h 641858"/>
                                  <a:gd name="connsiteX4" fmla="*/ 56629 w 418643"/>
                                  <a:gd name="connsiteY4" fmla="*/ 612613 h 641858"/>
                                  <a:gd name="connsiteX5" fmla="*/ 119472 w 418643"/>
                                  <a:gd name="connsiteY5" fmla="*/ 529209 h 641858"/>
                                  <a:gd name="connsiteX6" fmla="*/ 135184 w 418643"/>
                                  <a:gd name="connsiteY6" fmla="*/ 419465 h 641858"/>
                                  <a:gd name="connsiteX7" fmla="*/ 155608 w 418643"/>
                                  <a:gd name="connsiteY7" fmla="*/ 322891 h 641858"/>
                                  <a:gd name="connsiteX8" fmla="*/ 212167 w 418643"/>
                                  <a:gd name="connsiteY8" fmla="*/ 265824 h 641858"/>
                                  <a:gd name="connsiteX9" fmla="*/ 265317 w 418643"/>
                                  <a:gd name="connsiteY9" fmla="*/ 240059 h 641858"/>
                                  <a:gd name="connsiteX10" fmla="*/ 415264 w 418643"/>
                                  <a:gd name="connsiteY10" fmla="*/ 182878 h 641858"/>
                                  <a:gd name="connsiteX11" fmla="*/ 367705 w 418643"/>
                                  <a:gd name="connsiteY11" fmla="*/ 134133 h 641858"/>
                                  <a:gd name="connsiteX12" fmla="*/ 340997 w 418643"/>
                                  <a:gd name="connsiteY12" fmla="*/ 246 h 641858"/>
                                  <a:gd name="connsiteX13" fmla="*/ 267155 w 418643"/>
                                  <a:gd name="connsiteY13" fmla="*/ 116574 h 641858"/>
                                  <a:gd name="connsiteX14" fmla="*/ 185226 w 418643"/>
                                  <a:gd name="connsiteY14" fmla="*/ 37402 h 641858"/>
                                  <a:gd name="connsiteX15" fmla="*/ 131209 w 418643"/>
                                  <a:gd name="connsiteY15" fmla="*/ 64920 h 641858"/>
                                  <a:gd name="connsiteX0" fmla="*/ 131209 w 418643"/>
                                  <a:gd name="connsiteY0" fmla="*/ 64920 h 641858"/>
                                  <a:gd name="connsiteX1" fmla="*/ 90670 w 418643"/>
                                  <a:gd name="connsiteY1" fmla="*/ 170714 h 641858"/>
                                  <a:gd name="connsiteX2" fmla="*/ 60663 w 418643"/>
                                  <a:gd name="connsiteY2" fmla="*/ 354700 h 641858"/>
                                  <a:gd name="connsiteX3" fmla="*/ 453 w 418643"/>
                                  <a:gd name="connsiteY3" fmla="*/ 621179 h 641858"/>
                                  <a:gd name="connsiteX4" fmla="*/ 56629 w 418643"/>
                                  <a:gd name="connsiteY4" fmla="*/ 612613 h 641858"/>
                                  <a:gd name="connsiteX5" fmla="*/ 119472 w 418643"/>
                                  <a:gd name="connsiteY5" fmla="*/ 529209 h 641858"/>
                                  <a:gd name="connsiteX6" fmla="*/ 135184 w 418643"/>
                                  <a:gd name="connsiteY6" fmla="*/ 419465 h 641858"/>
                                  <a:gd name="connsiteX7" fmla="*/ 155608 w 418643"/>
                                  <a:gd name="connsiteY7" fmla="*/ 322891 h 641858"/>
                                  <a:gd name="connsiteX8" fmla="*/ 212167 w 418643"/>
                                  <a:gd name="connsiteY8" fmla="*/ 265824 h 641858"/>
                                  <a:gd name="connsiteX9" fmla="*/ 265317 w 418643"/>
                                  <a:gd name="connsiteY9" fmla="*/ 240059 h 641858"/>
                                  <a:gd name="connsiteX10" fmla="*/ 415264 w 418643"/>
                                  <a:gd name="connsiteY10" fmla="*/ 182878 h 641858"/>
                                  <a:gd name="connsiteX11" fmla="*/ 367705 w 418643"/>
                                  <a:gd name="connsiteY11" fmla="*/ 134133 h 641858"/>
                                  <a:gd name="connsiteX12" fmla="*/ 340997 w 418643"/>
                                  <a:gd name="connsiteY12" fmla="*/ 246 h 641858"/>
                                  <a:gd name="connsiteX13" fmla="*/ 267155 w 418643"/>
                                  <a:gd name="connsiteY13" fmla="*/ 116574 h 641858"/>
                                  <a:gd name="connsiteX14" fmla="*/ 185226 w 418643"/>
                                  <a:gd name="connsiteY14" fmla="*/ 37402 h 641858"/>
                                  <a:gd name="connsiteX15" fmla="*/ 131209 w 418643"/>
                                  <a:gd name="connsiteY15" fmla="*/ 64920 h 641858"/>
                                  <a:gd name="connsiteX0" fmla="*/ 131601 w 419035"/>
                                  <a:gd name="connsiteY0" fmla="*/ 64920 h 642665"/>
                                  <a:gd name="connsiteX1" fmla="*/ 91062 w 419035"/>
                                  <a:gd name="connsiteY1" fmla="*/ 170714 h 642665"/>
                                  <a:gd name="connsiteX2" fmla="*/ 102951 w 419035"/>
                                  <a:gd name="connsiteY2" fmla="*/ 354700 h 642665"/>
                                  <a:gd name="connsiteX3" fmla="*/ 845 w 419035"/>
                                  <a:gd name="connsiteY3" fmla="*/ 621179 h 642665"/>
                                  <a:gd name="connsiteX4" fmla="*/ 57021 w 419035"/>
                                  <a:gd name="connsiteY4" fmla="*/ 612613 h 642665"/>
                                  <a:gd name="connsiteX5" fmla="*/ 119864 w 419035"/>
                                  <a:gd name="connsiteY5" fmla="*/ 529209 h 642665"/>
                                  <a:gd name="connsiteX6" fmla="*/ 135576 w 419035"/>
                                  <a:gd name="connsiteY6" fmla="*/ 419465 h 642665"/>
                                  <a:gd name="connsiteX7" fmla="*/ 156000 w 419035"/>
                                  <a:gd name="connsiteY7" fmla="*/ 322891 h 642665"/>
                                  <a:gd name="connsiteX8" fmla="*/ 212559 w 419035"/>
                                  <a:gd name="connsiteY8" fmla="*/ 265824 h 642665"/>
                                  <a:gd name="connsiteX9" fmla="*/ 265709 w 419035"/>
                                  <a:gd name="connsiteY9" fmla="*/ 240059 h 642665"/>
                                  <a:gd name="connsiteX10" fmla="*/ 415656 w 419035"/>
                                  <a:gd name="connsiteY10" fmla="*/ 182878 h 642665"/>
                                  <a:gd name="connsiteX11" fmla="*/ 368097 w 419035"/>
                                  <a:gd name="connsiteY11" fmla="*/ 134133 h 642665"/>
                                  <a:gd name="connsiteX12" fmla="*/ 341389 w 419035"/>
                                  <a:gd name="connsiteY12" fmla="*/ 246 h 642665"/>
                                  <a:gd name="connsiteX13" fmla="*/ 267547 w 419035"/>
                                  <a:gd name="connsiteY13" fmla="*/ 116574 h 642665"/>
                                  <a:gd name="connsiteX14" fmla="*/ 185618 w 419035"/>
                                  <a:gd name="connsiteY14" fmla="*/ 37402 h 642665"/>
                                  <a:gd name="connsiteX15" fmla="*/ 131601 w 419035"/>
                                  <a:gd name="connsiteY15" fmla="*/ 64920 h 642665"/>
                                  <a:gd name="connsiteX0" fmla="*/ 95375 w 382809"/>
                                  <a:gd name="connsiteY0" fmla="*/ 64920 h 615864"/>
                                  <a:gd name="connsiteX1" fmla="*/ 54836 w 382809"/>
                                  <a:gd name="connsiteY1" fmla="*/ 170714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9392 w 382809"/>
                                  <a:gd name="connsiteY14" fmla="*/ 37402 h 615864"/>
                                  <a:gd name="connsiteX15" fmla="*/ 95375 w 382809"/>
                                  <a:gd name="connsiteY15" fmla="*/ 64920 h 615864"/>
                                  <a:gd name="connsiteX0" fmla="*/ 95375 w 382809"/>
                                  <a:gd name="connsiteY0" fmla="*/ 64920 h 615864"/>
                                  <a:gd name="connsiteX1" fmla="*/ 111317 w 382809"/>
                                  <a:gd name="connsiteY1" fmla="*/ 196331 h 615864"/>
                                  <a:gd name="connsiteX2" fmla="*/ 54836 w 382809"/>
                                  <a:gd name="connsiteY2" fmla="*/ 170714 h 615864"/>
                                  <a:gd name="connsiteX3" fmla="*/ 66725 w 382809"/>
                                  <a:gd name="connsiteY3" fmla="*/ 354700 h 615864"/>
                                  <a:gd name="connsiteX4" fmla="*/ 2325 w 382809"/>
                                  <a:gd name="connsiteY4" fmla="*/ 574355 h 615864"/>
                                  <a:gd name="connsiteX5" fmla="*/ 20795 w 382809"/>
                                  <a:gd name="connsiteY5" fmla="*/ 612613 h 615864"/>
                                  <a:gd name="connsiteX6" fmla="*/ 83638 w 382809"/>
                                  <a:gd name="connsiteY6" fmla="*/ 529209 h 615864"/>
                                  <a:gd name="connsiteX7" fmla="*/ 99350 w 382809"/>
                                  <a:gd name="connsiteY7" fmla="*/ 419465 h 615864"/>
                                  <a:gd name="connsiteX8" fmla="*/ 119774 w 382809"/>
                                  <a:gd name="connsiteY8" fmla="*/ 322891 h 615864"/>
                                  <a:gd name="connsiteX9" fmla="*/ 176333 w 382809"/>
                                  <a:gd name="connsiteY9" fmla="*/ 265824 h 615864"/>
                                  <a:gd name="connsiteX10" fmla="*/ 229483 w 382809"/>
                                  <a:gd name="connsiteY10" fmla="*/ 240059 h 615864"/>
                                  <a:gd name="connsiteX11" fmla="*/ 379430 w 382809"/>
                                  <a:gd name="connsiteY11" fmla="*/ 182878 h 615864"/>
                                  <a:gd name="connsiteX12" fmla="*/ 331871 w 382809"/>
                                  <a:gd name="connsiteY12" fmla="*/ 134133 h 615864"/>
                                  <a:gd name="connsiteX13" fmla="*/ 305163 w 382809"/>
                                  <a:gd name="connsiteY13" fmla="*/ 246 h 615864"/>
                                  <a:gd name="connsiteX14" fmla="*/ 231321 w 382809"/>
                                  <a:gd name="connsiteY14" fmla="*/ 116574 h 615864"/>
                                  <a:gd name="connsiteX15" fmla="*/ 149392 w 382809"/>
                                  <a:gd name="connsiteY15" fmla="*/ 37402 h 615864"/>
                                  <a:gd name="connsiteX16" fmla="*/ 95375 w 382809"/>
                                  <a:gd name="connsiteY16" fmla="*/ 64920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54836 w 382809"/>
                                  <a:gd name="connsiteY2" fmla="*/ 170714 h 615864"/>
                                  <a:gd name="connsiteX3" fmla="*/ 66725 w 382809"/>
                                  <a:gd name="connsiteY3" fmla="*/ 354700 h 615864"/>
                                  <a:gd name="connsiteX4" fmla="*/ 2325 w 382809"/>
                                  <a:gd name="connsiteY4" fmla="*/ 574355 h 615864"/>
                                  <a:gd name="connsiteX5" fmla="*/ 20795 w 382809"/>
                                  <a:gd name="connsiteY5" fmla="*/ 612613 h 615864"/>
                                  <a:gd name="connsiteX6" fmla="*/ 83638 w 382809"/>
                                  <a:gd name="connsiteY6" fmla="*/ 529209 h 615864"/>
                                  <a:gd name="connsiteX7" fmla="*/ 99350 w 382809"/>
                                  <a:gd name="connsiteY7" fmla="*/ 419465 h 615864"/>
                                  <a:gd name="connsiteX8" fmla="*/ 119774 w 382809"/>
                                  <a:gd name="connsiteY8" fmla="*/ 322891 h 615864"/>
                                  <a:gd name="connsiteX9" fmla="*/ 176333 w 382809"/>
                                  <a:gd name="connsiteY9" fmla="*/ 265824 h 615864"/>
                                  <a:gd name="connsiteX10" fmla="*/ 229483 w 382809"/>
                                  <a:gd name="connsiteY10" fmla="*/ 240059 h 615864"/>
                                  <a:gd name="connsiteX11" fmla="*/ 379430 w 382809"/>
                                  <a:gd name="connsiteY11" fmla="*/ 182878 h 615864"/>
                                  <a:gd name="connsiteX12" fmla="*/ 331871 w 382809"/>
                                  <a:gd name="connsiteY12" fmla="*/ 134133 h 615864"/>
                                  <a:gd name="connsiteX13" fmla="*/ 305163 w 382809"/>
                                  <a:gd name="connsiteY13" fmla="*/ 246 h 615864"/>
                                  <a:gd name="connsiteX14" fmla="*/ 231321 w 382809"/>
                                  <a:gd name="connsiteY14" fmla="*/ 116574 h 615864"/>
                                  <a:gd name="connsiteX15" fmla="*/ 149392 w 382809"/>
                                  <a:gd name="connsiteY15" fmla="*/ 37402 h 615864"/>
                                  <a:gd name="connsiteX16" fmla="*/ 141460 w 382809"/>
                                  <a:gd name="connsiteY16" fmla="*/ 170274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9392 w 382809"/>
                                  <a:gd name="connsiteY14" fmla="*/ 37402 h 615864"/>
                                  <a:gd name="connsiteX15" fmla="*/ 141460 w 382809"/>
                                  <a:gd name="connsiteY15" fmla="*/ 170274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1460 w 382809"/>
                                  <a:gd name="connsiteY14" fmla="*/ 170274 h 615864"/>
                                  <a:gd name="connsiteX0" fmla="*/ 123701 w 365050"/>
                                  <a:gd name="connsiteY0" fmla="*/ 170274 h 613328"/>
                                  <a:gd name="connsiteX1" fmla="*/ 93558 w 365050"/>
                                  <a:gd name="connsiteY1" fmla="*/ 196331 h 613328"/>
                                  <a:gd name="connsiteX2" fmla="*/ 48966 w 365050"/>
                                  <a:gd name="connsiteY2" fmla="*/ 354700 h 613328"/>
                                  <a:gd name="connsiteX3" fmla="*/ 13893 w 365050"/>
                                  <a:gd name="connsiteY3" fmla="*/ 556796 h 613328"/>
                                  <a:gd name="connsiteX4" fmla="*/ 3036 w 365050"/>
                                  <a:gd name="connsiteY4" fmla="*/ 612613 h 613328"/>
                                  <a:gd name="connsiteX5" fmla="*/ 65879 w 365050"/>
                                  <a:gd name="connsiteY5" fmla="*/ 529209 h 613328"/>
                                  <a:gd name="connsiteX6" fmla="*/ 81591 w 365050"/>
                                  <a:gd name="connsiteY6" fmla="*/ 419465 h 613328"/>
                                  <a:gd name="connsiteX7" fmla="*/ 102015 w 365050"/>
                                  <a:gd name="connsiteY7" fmla="*/ 322891 h 613328"/>
                                  <a:gd name="connsiteX8" fmla="*/ 158574 w 365050"/>
                                  <a:gd name="connsiteY8" fmla="*/ 265824 h 613328"/>
                                  <a:gd name="connsiteX9" fmla="*/ 211724 w 365050"/>
                                  <a:gd name="connsiteY9" fmla="*/ 240059 h 613328"/>
                                  <a:gd name="connsiteX10" fmla="*/ 361671 w 365050"/>
                                  <a:gd name="connsiteY10" fmla="*/ 182878 h 613328"/>
                                  <a:gd name="connsiteX11" fmla="*/ 314112 w 365050"/>
                                  <a:gd name="connsiteY11" fmla="*/ 134133 h 613328"/>
                                  <a:gd name="connsiteX12" fmla="*/ 287404 w 365050"/>
                                  <a:gd name="connsiteY12" fmla="*/ 246 h 613328"/>
                                  <a:gd name="connsiteX13" fmla="*/ 213562 w 365050"/>
                                  <a:gd name="connsiteY13" fmla="*/ 116574 h 613328"/>
                                  <a:gd name="connsiteX14" fmla="*/ 123701 w 365050"/>
                                  <a:gd name="connsiteY14" fmla="*/ 170274 h 613328"/>
                                  <a:gd name="connsiteX0" fmla="*/ 124130 w 365479"/>
                                  <a:gd name="connsiteY0" fmla="*/ 170274 h 613328"/>
                                  <a:gd name="connsiteX1" fmla="*/ 93987 w 365479"/>
                                  <a:gd name="connsiteY1" fmla="*/ 196331 h 613328"/>
                                  <a:gd name="connsiteX2" fmla="*/ 66153 w 365479"/>
                                  <a:gd name="connsiteY2" fmla="*/ 354700 h 613328"/>
                                  <a:gd name="connsiteX3" fmla="*/ 14322 w 365479"/>
                                  <a:gd name="connsiteY3" fmla="*/ 556796 h 613328"/>
                                  <a:gd name="connsiteX4" fmla="*/ 3465 w 365479"/>
                                  <a:gd name="connsiteY4" fmla="*/ 612613 h 613328"/>
                                  <a:gd name="connsiteX5" fmla="*/ 66308 w 365479"/>
                                  <a:gd name="connsiteY5" fmla="*/ 529209 h 613328"/>
                                  <a:gd name="connsiteX6" fmla="*/ 82020 w 365479"/>
                                  <a:gd name="connsiteY6" fmla="*/ 419465 h 613328"/>
                                  <a:gd name="connsiteX7" fmla="*/ 102444 w 365479"/>
                                  <a:gd name="connsiteY7" fmla="*/ 322891 h 613328"/>
                                  <a:gd name="connsiteX8" fmla="*/ 159003 w 365479"/>
                                  <a:gd name="connsiteY8" fmla="*/ 265824 h 613328"/>
                                  <a:gd name="connsiteX9" fmla="*/ 212153 w 365479"/>
                                  <a:gd name="connsiteY9" fmla="*/ 240059 h 613328"/>
                                  <a:gd name="connsiteX10" fmla="*/ 362100 w 365479"/>
                                  <a:gd name="connsiteY10" fmla="*/ 182878 h 613328"/>
                                  <a:gd name="connsiteX11" fmla="*/ 314541 w 365479"/>
                                  <a:gd name="connsiteY11" fmla="*/ 134133 h 613328"/>
                                  <a:gd name="connsiteX12" fmla="*/ 287833 w 365479"/>
                                  <a:gd name="connsiteY12" fmla="*/ 246 h 613328"/>
                                  <a:gd name="connsiteX13" fmla="*/ 213991 w 365479"/>
                                  <a:gd name="connsiteY13" fmla="*/ 116574 h 613328"/>
                                  <a:gd name="connsiteX14" fmla="*/ 124130 w 365479"/>
                                  <a:gd name="connsiteY14" fmla="*/ 170274 h 613328"/>
                                  <a:gd name="connsiteX0" fmla="*/ 123667 w 365016"/>
                                  <a:gd name="connsiteY0" fmla="*/ 170274 h 612987"/>
                                  <a:gd name="connsiteX1" fmla="*/ 93524 w 365016"/>
                                  <a:gd name="connsiteY1" fmla="*/ 196331 h 612987"/>
                                  <a:gd name="connsiteX2" fmla="*/ 65690 w 365016"/>
                                  <a:gd name="connsiteY2" fmla="*/ 354700 h 612987"/>
                                  <a:gd name="connsiteX3" fmla="*/ 47438 w 365016"/>
                                  <a:gd name="connsiteY3" fmla="*/ 483128 h 612987"/>
                                  <a:gd name="connsiteX4" fmla="*/ 13859 w 365016"/>
                                  <a:gd name="connsiteY4" fmla="*/ 556796 h 612987"/>
                                  <a:gd name="connsiteX5" fmla="*/ 3002 w 365016"/>
                                  <a:gd name="connsiteY5" fmla="*/ 612613 h 612987"/>
                                  <a:gd name="connsiteX6" fmla="*/ 65845 w 365016"/>
                                  <a:gd name="connsiteY6" fmla="*/ 529209 h 612987"/>
                                  <a:gd name="connsiteX7" fmla="*/ 81557 w 365016"/>
                                  <a:gd name="connsiteY7" fmla="*/ 419465 h 612987"/>
                                  <a:gd name="connsiteX8" fmla="*/ 101981 w 365016"/>
                                  <a:gd name="connsiteY8" fmla="*/ 322891 h 612987"/>
                                  <a:gd name="connsiteX9" fmla="*/ 158540 w 365016"/>
                                  <a:gd name="connsiteY9" fmla="*/ 265824 h 612987"/>
                                  <a:gd name="connsiteX10" fmla="*/ 211690 w 365016"/>
                                  <a:gd name="connsiteY10" fmla="*/ 240059 h 612987"/>
                                  <a:gd name="connsiteX11" fmla="*/ 361637 w 365016"/>
                                  <a:gd name="connsiteY11" fmla="*/ 182878 h 612987"/>
                                  <a:gd name="connsiteX12" fmla="*/ 314078 w 365016"/>
                                  <a:gd name="connsiteY12" fmla="*/ 134133 h 612987"/>
                                  <a:gd name="connsiteX13" fmla="*/ 287370 w 365016"/>
                                  <a:gd name="connsiteY13" fmla="*/ 246 h 612987"/>
                                  <a:gd name="connsiteX14" fmla="*/ 213528 w 365016"/>
                                  <a:gd name="connsiteY14" fmla="*/ 116574 h 612987"/>
                                  <a:gd name="connsiteX15" fmla="*/ 123667 w 365016"/>
                                  <a:gd name="connsiteY15" fmla="*/ 170274 h 612987"/>
                                  <a:gd name="connsiteX0" fmla="*/ 123667 w 365016"/>
                                  <a:gd name="connsiteY0" fmla="*/ 170274 h 612987"/>
                                  <a:gd name="connsiteX1" fmla="*/ 93524 w 365016"/>
                                  <a:gd name="connsiteY1" fmla="*/ 196331 h 612987"/>
                                  <a:gd name="connsiteX2" fmla="*/ 65690 w 365016"/>
                                  <a:gd name="connsiteY2" fmla="*/ 354700 h 612987"/>
                                  <a:gd name="connsiteX3" fmla="*/ 47438 w 365016"/>
                                  <a:gd name="connsiteY3" fmla="*/ 483128 h 612987"/>
                                  <a:gd name="connsiteX4" fmla="*/ 13859 w 365016"/>
                                  <a:gd name="connsiteY4" fmla="*/ 556796 h 612987"/>
                                  <a:gd name="connsiteX5" fmla="*/ 3002 w 365016"/>
                                  <a:gd name="connsiteY5" fmla="*/ 612613 h 612987"/>
                                  <a:gd name="connsiteX6" fmla="*/ 65845 w 365016"/>
                                  <a:gd name="connsiteY6" fmla="*/ 529209 h 612987"/>
                                  <a:gd name="connsiteX7" fmla="*/ 102175 w 365016"/>
                                  <a:gd name="connsiteY7" fmla="*/ 467670 h 612987"/>
                                  <a:gd name="connsiteX8" fmla="*/ 81557 w 365016"/>
                                  <a:gd name="connsiteY8" fmla="*/ 419465 h 612987"/>
                                  <a:gd name="connsiteX9" fmla="*/ 101981 w 365016"/>
                                  <a:gd name="connsiteY9" fmla="*/ 322891 h 612987"/>
                                  <a:gd name="connsiteX10" fmla="*/ 158540 w 365016"/>
                                  <a:gd name="connsiteY10" fmla="*/ 265824 h 612987"/>
                                  <a:gd name="connsiteX11" fmla="*/ 211690 w 365016"/>
                                  <a:gd name="connsiteY11" fmla="*/ 240059 h 612987"/>
                                  <a:gd name="connsiteX12" fmla="*/ 361637 w 365016"/>
                                  <a:gd name="connsiteY12" fmla="*/ 182878 h 612987"/>
                                  <a:gd name="connsiteX13" fmla="*/ 314078 w 365016"/>
                                  <a:gd name="connsiteY13" fmla="*/ 134133 h 612987"/>
                                  <a:gd name="connsiteX14" fmla="*/ 287370 w 365016"/>
                                  <a:gd name="connsiteY14" fmla="*/ 246 h 612987"/>
                                  <a:gd name="connsiteX15" fmla="*/ 213528 w 365016"/>
                                  <a:gd name="connsiteY15" fmla="*/ 116574 h 612987"/>
                                  <a:gd name="connsiteX16" fmla="*/ 123667 w 365016"/>
                                  <a:gd name="connsiteY16" fmla="*/ 170274 h 612987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66292 w 365618"/>
                                  <a:gd name="connsiteY2" fmla="*/ 354700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82159 w 365618"/>
                                  <a:gd name="connsiteY8" fmla="*/ 419465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66292 w 365618"/>
                                  <a:gd name="connsiteY2" fmla="*/ 354700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124269 w 365618"/>
                                  <a:gd name="connsiteY15" fmla="*/ 170274 h 612996"/>
                                  <a:gd name="connsiteX0" fmla="*/ 287972 w 365618"/>
                                  <a:gd name="connsiteY0" fmla="*/ 246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0" fmla="*/ 287972 w 365618"/>
                                  <a:gd name="connsiteY0" fmla="*/ 125 h 612875"/>
                                  <a:gd name="connsiteX1" fmla="*/ 228465 w 365618"/>
                                  <a:gd name="connsiteY1" fmla="*/ 160268 h 612875"/>
                                  <a:gd name="connsiteX2" fmla="*/ 133927 w 365618"/>
                                  <a:gd name="connsiteY2" fmla="*/ 237181 h 612875"/>
                                  <a:gd name="connsiteX3" fmla="*/ 78861 w 365618"/>
                                  <a:gd name="connsiteY3" fmla="*/ 357506 h 612875"/>
                                  <a:gd name="connsiteX4" fmla="*/ 71083 w 365618"/>
                                  <a:gd name="connsiteY4" fmla="*/ 477154 h 612875"/>
                                  <a:gd name="connsiteX5" fmla="*/ 14461 w 365618"/>
                                  <a:gd name="connsiteY5" fmla="*/ 556675 h 612875"/>
                                  <a:gd name="connsiteX6" fmla="*/ 3604 w 365618"/>
                                  <a:gd name="connsiteY6" fmla="*/ 612492 h 612875"/>
                                  <a:gd name="connsiteX7" fmla="*/ 66447 w 365618"/>
                                  <a:gd name="connsiteY7" fmla="*/ 529088 h 612875"/>
                                  <a:gd name="connsiteX8" fmla="*/ 102777 w 365618"/>
                                  <a:gd name="connsiteY8" fmla="*/ 467549 h 612875"/>
                                  <a:gd name="connsiteX9" fmla="*/ 101012 w 365618"/>
                                  <a:gd name="connsiteY9" fmla="*/ 413491 h 612875"/>
                                  <a:gd name="connsiteX10" fmla="*/ 115152 w 365618"/>
                                  <a:gd name="connsiteY10" fmla="*/ 322770 h 612875"/>
                                  <a:gd name="connsiteX11" fmla="*/ 159142 w 365618"/>
                                  <a:gd name="connsiteY11" fmla="*/ 265703 h 612875"/>
                                  <a:gd name="connsiteX12" fmla="*/ 212292 w 365618"/>
                                  <a:gd name="connsiteY12" fmla="*/ 239938 h 612875"/>
                                  <a:gd name="connsiteX13" fmla="*/ 362239 w 365618"/>
                                  <a:gd name="connsiteY13" fmla="*/ 182757 h 612875"/>
                                  <a:gd name="connsiteX14" fmla="*/ 314680 w 365618"/>
                                  <a:gd name="connsiteY14" fmla="*/ 134012 h 612875"/>
                                  <a:gd name="connsiteX15" fmla="*/ 287972 w 365618"/>
                                  <a:gd name="connsiteY15" fmla="*/ 125 h 612875"/>
                                  <a:gd name="connsiteX0" fmla="*/ 287972 w 442977"/>
                                  <a:gd name="connsiteY0" fmla="*/ 117 h 612867"/>
                                  <a:gd name="connsiteX1" fmla="*/ 228465 w 442977"/>
                                  <a:gd name="connsiteY1" fmla="*/ 160260 h 612867"/>
                                  <a:gd name="connsiteX2" fmla="*/ 133927 w 442977"/>
                                  <a:gd name="connsiteY2" fmla="*/ 237173 h 612867"/>
                                  <a:gd name="connsiteX3" fmla="*/ 78861 w 442977"/>
                                  <a:gd name="connsiteY3" fmla="*/ 357498 h 612867"/>
                                  <a:gd name="connsiteX4" fmla="*/ 71083 w 442977"/>
                                  <a:gd name="connsiteY4" fmla="*/ 477146 h 612867"/>
                                  <a:gd name="connsiteX5" fmla="*/ 14461 w 442977"/>
                                  <a:gd name="connsiteY5" fmla="*/ 556667 h 612867"/>
                                  <a:gd name="connsiteX6" fmla="*/ 3604 w 442977"/>
                                  <a:gd name="connsiteY6" fmla="*/ 612484 h 612867"/>
                                  <a:gd name="connsiteX7" fmla="*/ 66447 w 442977"/>
                                  <a:gd name="connsiteY7" fmla="*/ 529080 h 612867"/>
                                  <a:gd name="connsiteX8" fmla="*/ 102777 w 442977"/>
                                  <a:gd name="connsiteY8" fmla="*/ 467541 h 612867"/>
                                  <a:gd name="connsiteX9" fmla="*/ 101012 w 442977"/>
                                  <a:gd name="connsiteY9" fmla="*/ 413483 h 612867"/>
                                  <a:gd name="connsiteX10" fmla="*/ 115152 w 442977"/>
                                  <a:gd name="connsiteY10" fmla="*/ 322762 h 612867"/>
                                  <a:gd name="connsiteX11" fmla="*/ 159142 w 442977"/>
                                  <a:gd name="connsiteY11" fmla="*/ 265695 h 612867"/>
                                  <a:gd name="connsiteX12" fmla="*/ 212292 w 442977"/>
                                  <a:gd name="connsiteY12" fmla="*/ 239930 h 612867"/>
                                  <a:gd name="connsiteX13" fmla="*/ 362239 w 442977"/>
                                  <a:gd name="connsiteY13" fmla="*/ 182749 h 612867"/>
                                  <a:gd name="connsiteX14" fmla="*/ 442133 w 442977"/>
                                  <a:gd name="connsiteY14" fmla="*/ 110509 h 612867"/>
                                  <a:gd name="connsiteX15" fmla="*/ 314680 w 442977"/>
                                  <a:gd name="connsiteY15" fmla="*/ 134004 h 612867"/>
                                  <a:gd name="connsiteX16" fmla="*/ 287972 w 442977"/>
                                  <a:gd name="connsiteY16" fmla="*/ 117 h 612867"/>
                                  <a:gd name="connsiteX0" fmla="*/ 287972 w 442134"/>
                                  <a:gd name="connsiteY0" fmla="*/ 124 h 612874"/>
                                  <a:gd name="connsiteX1" fmla="*/ 228465 w 442134"/>
                                  <a:gd name="connsiteY1" fmla="*/ 160267 h 612874"/>
                                  <a:gd name="connsiteX2" fmla="*/ 133927 w 442134"/>
                                  <a:gd name="connsiteY2" fmla="*/ 237180 h 612874"/>
                                  <a:gd name="connsiteX3" fmla="*/ 78861 w 442134"/>
                                  <a:gd name="connsiteY3" fmla="*/ 357505 h 612874"/>
                                  <a:gd name="connsiteX4" fmla="*/ 71083 w 442134"/>
                                  <a:gd name="connsiteY4" fmla="*/ 477153 h 612874"/>
                                  <a:gd name="connsiteX5" fmla="*/ 14461 w 442134"/>
                                  <a:gd name="connsiteY5" fmla="*/ 556674 h 612874"/>
                                  <a:gd name="connsiteX6" fmla="*/ 3604 w 442134"/>
                                  <a:gd name="connsiteY6" fmla="*/ 612491 h 612874"/>
                                  <a:gd name="connsiteX7" fmla="*/ 66447 w 442134"/>
                                  <a:gd name="connsiteY7" fmla="*/ 529087 h 612874"/>
                                  <a:gd name="connsiteX8" fmla="*/ 102777 w 442134"/>
                                  <a:gd name="connsiteY8" fmla="*/ 467548 h 612874"/>
                                  <a:gd name="connsiteX9" fmla="*/ 101012 w 442134"/>
                                  <a:gd name="connsiteY9" fmla="*/ 413490 h 612874"/>
                                  <a:gd name="connsiteX10" fmla="*/ 115152 w 442134"/>
                                  <a:gd name="connsiteY10" fmla="*/ 322769 h 612874"/>
                                  <a:gd name="connsiteX11" fmla="*/ 159142 w 442134"/>
                                  <a:gd name="connsiteY11" fmla="*/ 265702 h 612874"/>
                                  <a:gd name="connsiteX12" fmla="*/ 212292 w 442134"/>
                                  <a:gd name="connsiteY12" fmla="*/ 239937 h 612874"/>
                                  <a:gd name="connsiteX13" fmla="*/ 362239 w 442134"/>
                                  <a:gd name="connsiteY13" fmla="*/ 182756 h 612874"/>
                                  <a:gd name="connsiteX14" fmla="*/ 442133 w 442134"/>
                                  <a:gd name="connsiteY14" fmla="*/ 110516 h 612874"/>
                                  <a:gd name="connsiteX15" fmla="*/ 362531 w 442134"/>
                                  <a:gd name="connsiteY15" fmla="*/ 154413 h 612874"/>
                                  <a:gd name="connsiteX16" fmla="*/ 314680 w 442134"/>
                                  <a:gd name="connsiteY16" fmla="*/ 134011 h 612874"/>
                                  <a:gd name="connsiteX17" fmla="*/ 287972 w 442134"/>
                                  <a:gd name="connsiteY17" fmla="*/ 124 h 612874"/>
                                  <a:gd name="connsiteX0" fmla="*/ 287972 w 469366"/>
                                  <a:gd name="connsiteY0" fmla="*/ 124 h 612874"/>
                                  <a:gd name="connsiteX1" fmla="*/ 228465 w 469366"/>
                                  <a:gd name="connsiteY1" fmla="*/ 160267 h 612874"/>
                                  <a:gd name="connsiteX2" fmla="*/ 133927 w 469366"/>
                                  <a:gd name="connsiteY2" fmla="*/ 237180 h 612874"/>
                                  <a:gd name="connsiteX3" fmla="*/ 78861 w 469366"/>
                                  <a:gd name="connsiteY3" fmla="*/ 357505 h 612874"/>
                                  <a:gd name="connsiteX4" fmla="*/ 71083 w 469366"/>
                                  <a:gd name="connsiteY4" fmla="*/ 477153 h 612874"/>
                                  <a:gd name="connsiteX5" fmla="*/ 14461 w 469366"/>
                                  <a:gd name="connsiteY5" fmla="*/ 556674 h 612874"/>
                                  <a:gd name="connsiteX6" fmla="*/ 3604 w 469366"/>
                                  <a:gd name="connsiteY6" fmla="*/ 612491 h 612874"/>
                                  <a:gd name="connsiteX7" fmla="*/ 66447 w 469366"/>
                                  <a:gd name="connsiteY7" fmla="*/ 529087 h 612874"/>
                                  <a:gd name="connsiteX8" fmla="*/ 102777 w 469366"/>
                                  <a:gd name="connsiteY8" fmla="*/ 467548 h 612874"/>
                                  <a:gd name="connsiteX9" fmla="*/ 101012 w 469366"/>
                                  <a:gd name="connsiteY9" fmla="*/ 413490 h 612874"/>
                                  <a:gd name="connsiteX10" fmla="*/ 115152 w 469366"/>
                                  <a:gd name="connsiteY10" fmla="*/ 322769 h 612874"/>
                                  <a:gd name="connsiteX11" fmla="*/ 159142 w 469366"/>
                                  <a:gd name="connsiteY11" fmla="*/ 265702 h 612874"/>
                                  <a:gd name="connsiteX12" fmla="*/ 212292 w 469366"/>
                                  <a:gd name="connsiteY12" fmla="*/ 239937 h 612874"/>
                                  <a:gd name="connsiteX13" fmla="*/ 362239 w 469366"/>
                                  <a:gd name="connsiteY13" fmla="*/ 182756 h 612874"/>
                                  <a:gd name="connsiteX14" fmla="*/ 469365 w 469366"/>
                                  <a:gd name="connsiteY14" fmla="*/ 57839 h 612874"/>
                                  <a:gd name="connsiteX15" fmla="*/ 362531 w 469366"/>
                                  <a:gd name="connsiteY15" fmla="*/ 154413 h 612874"/>
                                  <a:gd name="connsiteX16" fmla="*/ 314680 w 469366"/>
                                  <a:gd name="connsiteY16" fmla="*/ 134011 h 612874"/>
                                  <a:gd name="connsiteX17" fmla="*/ 287972 w 469366"/>
                                  <a:gd name="connsiteY17" fmla="*/ 124 h 612874"/>
                                  <a:gd name="connsiteX0" fmla="*/ 287972 w 494502"/>
                                  <a:gd name="connsiteY0" fmla="*/ 124 h 612874"/>
                                  <a:gd name="connsiteX1" fmla="*/ 228465 w 494502"/>
                                  <a:gd name="connsiteY1" fmla="*/ 160267 h 612874"/>
                                  <a:gd name="connsiteX2" fmla="*/ 133927 w 494502"/>
                                  <a:gd name="connsiteY2" fmla="*/ 237180 h 612874"/>
                                  <a:gd name="connsiteX3" fmla="*/ 78861 w 494502"/>
                                  <a:gd name="connsiteY3" fmla="*/ 357505 h 612874"/>
                                  <a:gd name="connsiteX4" fmla="*/ 71083 w 494502"/>
                                  <a:gd name="connsiteY4" fmla="*/ 477153 h 612874"/>
                                  <a:gd name="connsiteX5" fmla="*/ 14461 w 494502"/>
                                  <a:gd name="connsiteY5" fmla="*/ 556674 h 612874"/>
                                  <a:gd name="connsiteX6" fmla="*/ 3604 w 494502"/>
                                  <a:gd name="connsiteY6" fmla="*/ 612491 h 612874"/>
                                  <a:gd name="connsiteX7" fmla="*/ 66447 w 494502"/>
                                  <a:gd name="connsiteY7" fmla="*/ 529087 h 612874"/>
                                  <a:gd name="connsiteX8" fmla="*/ 102777 w 494502"/>
                                  <a:gd name="connsiteY8" fmla="*/ 467548 h 612874"/>
                                  <a:gd name="connsiteX9" fmla="*/ 101012 w 494502"/>
                                  <a:gd name="connsiteY9" fmla="*/ 413490 h 612874"/>
                                  <a:gd name="connsiteX10" fmla="*/ 115152 w 494502"/>
                                  <a:gd name="connsiteY10" fmla="*/ 322769 h 612874"/>
                                  <a:gd name="connsiteX11" fmla="*/ 159142 w 494502"/>
                                  <a:gd name="connsiteY11" fmla="*/ 265702 h 612874"/>
                                  <a:gd name="connsiteX12" fmla="*/ 212292 w 494502"/>
                                  <a:gd name="connsiteY12" fmla="*/ 239937 h 612874"/>
                                  <a:gd name="connsiteX13" fmla="*/ 362239 w 494502"/>
                                  <a:gd name="connsiteY13" fmla="*/ 182756 h 612874"/>
                                  <a:gd name="connsiteX14" fmla="*/ 494502 w 494502"/>
                                  <a:gd name="connsiteY14" fmla="*/ 2236 h 612874"/>
                                  <a:gd name="connsiteX15" fmla="*/ 362531 w 494502"/>
                                  <a:gd name="connsiteY15" fmla="*/ 154413 h 612874"/>
                                  <a:gd name="connsiteX16" fmla="*/ 314680 w 494502"/>
                                  <a:gd name="connsiteY16" fmla="*/ 134011 h 612874"/>
                                  <a:gd name="connsiteX17" fmla="*/ 287972 w 494502"/>
                                  <a:gd name="connsiteY17" fmla="*/ 124 h 612874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15152 w 494724"/>
                                  <a:gd name="connsiteY10" fmla="*/ 329288 h 619393"/>
                                  <a:gd name="connsiteX11" fmla="*/ 159142 w 494724"/>
                                  <a:gd name="connsiteY11" fmla="*/ 272221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15152 w 494724"/>
                                  <a:gd name="connsiteY10" fmla="*/ 329288 h 619393"/>
                                  <a:gd name="connsiteX11" fmla="*/ 175671 w 494724"/>
                                  <a:gd name="connsiteY11" fmla="*/ 277994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31681 w 494724"/>
                                  <a:gd name="connsiteY10" fmla="*/ 329288 h 619393"/>
                                  <a:gd name="connsiteX11" fmla="*/ 175671 w 494724"/>
                                  <a:gd name="connsiteY11" fmla="*/ 277994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8578 w 495330"/>
                                  <a:gd name="connsiteY0" fmla="*/ 6643 h 619151"/>
                                  <a:gd name="connsiteX1" fmla="*/ 229071 w 495330"/>
                                  <a:gd name="connsiteY1" fmla="*/ 166786 h 619151"/>
                                  <a:gd name="connsiteX2" fmla="*/ 134533 w 495330"/>
                                  <a:gd name="connsiteY2" fmla="*/ 243699 h 619151"/>
                                  <a:gd name="connsiteX3" fmla="*/ 79467 w 495330"/>
                                  <a:gd name="connsiteY3" fmla="*/ 364024 h 619151"/>
                                  <a:gd name="connsiteX4" fmla="*/ 71689 w 495330"/>
                                  <a:gd name="connsiteY4" fmla="*/ 483672 h 619151"/>
                                  <a:gd name="connsiteX5" fmla="*/ 15067 w 495330"/>
                                  <a:gd name="connsiteY5" fmla="*/ 563193 h 619151"/>
                                  <a:gd name="connsiteX6" fmla="*/ 4210 w 495330"/>
                                  <a:gd name="connsiteY6" fmla="*/ 619010 h 619151"/>
                                  <a:gd name="connsiteX7" fmla="*/ 75317 w 495330"/>
                                  <a:gd name="connsiteY7" fmla="*/ 547152 h 619151"/>
                                  <a:gd name="connsiteX8" fmla="*/ 103383 w 495330"/>
                                  <a:gd name="connsiteY8" fmla="*/ 474067 h 619151"/>
                                  <a:gd name="connsiteX9" fmla="*/ 101618 w 495330"/>
                                  <a:gd name="connsiteY9" fmla="*/ 420009 h 619151"/>
                                  <a:gd name="connsiteX10" fmla="*/ 132287 w 495330"/>
                                  <a:gd name="connsiteY10" fmla="*/ 329288 h 619151"/>
                                  <a:gd name="connsiteX11" fmla="*/ 176277 w 495330"/>
                                  <a:gd name="connsiteY11" fmla="*/ 277994 h 619151"/>
                                  <a:gd name="connsiteX12" fmla="*/ 212898 w 495330"/>
                                  <a:gd name="connsiteY12" fmla="*/ 246456 h 619151"/>
                                  <a:gd name="connsiteX13" fmla="*/ 362845 w 495330"/>
                                  <a:gd name="connsiteY13" fmla="*/ 189275 h 619151"/>
                                  <a:gd name="connsiteX14" fmla="*/ 495108 w 495330"/>
                                  <a:gd name="connsiteY14" fmla="*/ 8755 h 619151"/>
                                  <a:gd name="connsiteX15" fmla="*/ 363137 w 495330"/>
                                  <a:gd name="connsiteY15" fmla="*/ 160932 h 619151"/>
                                  <a:gd name="connsiteX16" fmla="*/ 315286 w 495330"/>
                                  <a:gd name="connsiteY16" fmla="*/ 140530 h 619151"/>
                                  <a:gd name="connsiteX17" fmla="*/ 288578 w 495330"/>
                                  <a:gd name="connsiteY17" fmla="*/ 6643 h 619151"/>
                                  <a:gd name="connsiteX0" fmla="*/ 278097 w 484849"/>
                                  <a:gd name="connsiteY0" fmla="*/ 6643 h 636430"/>
                                  <a:gd name="connsiteX1" fmla="*/ 218590 w 484849"/>
                                  <a:gd name="connsiteY1" fmla="*/ 166786 h 636430"/>
                                  <a:gd name="connsiteX2" fmla="*/ 124052 w 484849"/>
                                  <a:gd name="connsiteY2" fmla="*/ 243699 h 636430"/>
                                  <a:gd name="connsiteX3" fmla="*/ 68986 w 484849"/>
                                  <a:gd name="connsiteY3" fmla="*/ 364024 h 636430"/>
                                  <a:gd name="connsiteX4" fmla="*/ 61208 w 484849"/>
                                  <a:gd name="connsiteY4" fmla="*/ 483672 h 636430"/>
                                  <a:gd name="connsiteX5" fmla="*/ 4586 w 484849"/>
                                  <a:gd name="connsiteY5" fmla="*/ 563193 h 636430"/>
                                  <a:gd name="connsiteX6" fmla="*/ 10258 w 484849"/>
                                  <a:gd name="connsiteY6" fmla="*/ 636328 h 636430"/>
                                  <a:gd name="connsiteX7" fmla="*/ 64836 w 484849"/>
                                  <a:gd name="connsiteY7" fmla="*/ 547152 h 636430"/>
                                  <a:gd name="connsiteX8" fmla="*/ 92902 w 484849"/>
                                  <a:gd name="connsiteY8" fmla="*/ 474067 h 636430"/>
                                  <a:gd name="connsiteX9" fmla="*/ 91137 w 484849"/>
                                  <a:gd name="connsiteY9" fmla="*/ 420009 h 636430"/>
                                  <a:gd name="connsiteX10" fmla="*/ 121806 w 484849"/>
                                  <a:gd name="connsiteY10" fmla="*/ 329288 h 636430"/>
                                  <a:gd name="connsiteX11" fmla="*/ 165796 w 484849"/>
                                  <a:gd name="connsiteY11" fmla="*/ 277994 h 636430"/>
                                  <a:gd name="connsiteX12" fmla="*/ 202417 w 484849"/>
                                  <a:gd name="connsiteY12" fmla="*/ 246456 h 636430"/>
                                  <a:gd name="connsiteX13" fmla="*/ 352364 w 484849"/>
                                  <a:gd name="connsiteY13" fmla="*/ 189275 h 636430"/>
                                  <a:gd name="connsiteX14" fmla="*/ 484627 w 484849"/>
                                  <a:gd name="connsiteY14" fmla="*/ 8755 h 636430"/>
                                  <a:gd name="connsiteX15" fmla="*/ 352656 w 484849"/>
                                  <a:gd name="connsiteY15" fmla="*/ 160932 h 636430"/>
                                  <a:gd name="connsiteX16" fmla="*/ 304805 w 484849"/>
                                  <a:gd name="connsiteY16" fmla="*/ 140530 h 636430"/>
                                  <a:gd name="connsiteX17" fmla="*/ 278097 w 484849"/>
                                  <a:gd name="connsiteY17" fmla="*/ 6643 h 636430"/>
                                  <a:gd name="connsiteX0" fmla="*/ 278097 w 484849"/>
                                  <a:gd name="connsiteY0" fmla="*/ 6643 h 636430"/>
                                  <a:gd name="connsiteX1" fmla="*/ 218590 w 484849"/>
                                  <a:gd name="connsiteY1" fmla="*/ 166786 h 636430"/>
                                  <a:gd name="connsiteX2" fmla="*/ 124052 w 484849"/>
                                  <a:gd name="connsiteY2" fmla="*/ 243699 h 636430"/>
                                  <a:gd name="connsiteX3" fmla="*/ 68986 w 484849"/>
                                  <a:gd name="connsiteY3" fmla="*/ 364024 h 636430"/>
                                  <a:gd name="connsiteX4" fmla="*/ 61208 w 484849"/>
                                  <a:gd name="connsiteY4" fmla="*/ 483672 h 636430"/>
                                  <a:gd name="connsiteX5" fmla="*/ 4586 w 484849"/>
                                  <a:gd name="connsiteY5" fmla="*/ 563193 h 636430"/>
                                  <a:gd name="connsiteX6" fmla="*/ 10258 w 484849"/>
                                  <a:gd name="connsiteY6" fmla="*/ 636328 h 636430"/>
                                  <a:gd name="connsiteX7" fmla="*/ 64836 w 484849"/>
                                  <a:gd name="connsiteY7" fmla="*/ 547152 h 636430"/>
                                  <a:gd name="connsiteX8" fmla="*/ 92902 w 484849"/>
                                  <a:gd name="connsiteY8" fmla="*/ 474067 h 636430"/>
                                  <a:gd name="connsiteX9" fmla="*/ 91137 w 484849"/>
                                  <a:gd name="connsiteY9" fmla="*/ 420009 h 636430"/>
                                  <a:gd name="connsiteX10" fmla="*/ 121806 w 484849"/>
                                  <a:gd name="connsiteY10" fmla="*/ 329288 h 636430"/>
                                  <a:gd name="connsiteX11" fmla="*/ 165796 w 484849"/>
                                  <a:gd name="connsiteY11" fmla="*/ 277994 h 636430"/>
                                  <a:gd name="connsiteX12" fmla="*/ 202417 w 484849"/>
                                  <a:gd name="connsiteY12" fmla="*/ 246456 h 636430"/>
                                  <a:gd name="connsiteX13" fmla="*/ 360628 w 484849"/>
                                  <a:gd name="connsiteY13" fmla="*/ 212366 h 636430"/>
                                  <a:gd name="connsiteX14" fmla="*/ 484627 w 484849"/>
                                  <a:gd name="connsiteY14" fmla="*/ 8755 h 636430"/>
                                  <a:gd name="connsiteX15" fmla="*/ 352656 w 484849"/>
                                  <a:gd name="connsiteY15" fmla="*/ 160932 h 636430"/>
                                  <a:gd name="connsiteX16" fmla="*/ 304805 w 484849"/>
                                  <a:gd name="connsiteY16" fmla="*/ 140530 h 636430"/>
                                  <a:gd name="connsiteX17" fmla="*/ 278097 w 484849"/>
                                  <a:gd name="connsiteY17" fmla="*/ 6643 h 636430"/>
                                  <a:gd name="connsiteX0" fmla="*/ 278097 w 455993"/>
                                  <a:gd name="connsiteY0" fmla="*/ 17782 h 647569"/>
                                  <a:gd name="connsiteX1" fmla="*/ 218590 w 455993"/>
                                  <a:gd name="connsiteY1" fmla="*/ 177925 h 647569"/>
                                  <a:gd name="connsiteX2" fmla="*/ 124052 w 455993"/>
                                  <a:gd name="connsiteY2" fmla="*/ 254838 h 647569"/>
                                  <a:gd name="connsiteX3" fmla="*/ 68986 w 455993"/>
                                  <a:gd name="connsiteY3" fmla="*/ 375163 h 647569"/>
                                  <a:gd name="connsiteX4" fmla="*/ 61208 w 455993"/>
                                  <a:gd name="connsiteY4" fmla="*/ 494811 h 647569"/>
                                  <a:gd name="connsiteX5" fmla="*/ 4586 w 455993"/>
                                  <a:gd name="connsiteY5" fmla="*/ 574332 h 647569"/>
                                  <a:gd name="connsiteX6" fmla="*/ 10258 w 455993"/>
                                  <a:gd name="connsiteY6" fmla="*/ 647467 h 647569"/>
                                  <a:gd name="connsiteX7" fmla="*/ 64836 w 455993"/>
                                  <a:gd name="connsiteY7" fmla="*/ 558291 h 647569"/>
                                  <a:gd name="connsiteX8" fmla="*/ 92902 w 455993"/>
                                  <a:gd name="connsiteY8" fmla="*/ 485206 h 647569"/>
                                  <a:gd name="connsiteX9" fmla="*/ 91137 w 455993"/>
                                  <a:gd name="connsiteY9" fmla="*/ 431148 h 647569"/>
                                  <a:gd name="connsiteX10" fmla="*/ 121806 w 455993"/>
                                  <a:gd name="connsiteY10" fmla="*/ 340427 h 647569"/>
                                  <a:gd name="connsiteX11" fmla="*/ 165796 w 455993"/>
                                  <a:gd name="connsiteY11" fmla="*/ 289133 h 647569"/>
                                  <a:gd name="connsiteX12" fmla="*/ 202417 w 455993"/>
                                  <a:gd name="connsiteY12" fmla="*/ 257595 h 647569"/>
                                  <a:gd name="connsiteX13" fmla="*/ 360628 w 455993"/>
                                  <a:gd name="connsiteY13" fmla="*/ 223505 h 647569"/>
                                  <a:gd name="connsiteX14" fmla="*/ 455702 w 455993"/>
                                  <a:gd name="connsiteY14" fmla="*/ 8348 h 647569"/>
                                  <a:gd name="connsiteX15" fmla="*/ 352656 w 455993"/>
                                  <a:gd name="connsiteY15" fmla="*/ 172071 h 647569"/>
                                  <a:gd name="connsiteX16" fmla="*/ 304805 w 455993"/>
                                  <a:gd name="connsiteY16" fmla="*/ 151669 h 647569"/>
                                  <a:gd name="connsiteX17" fmla="*/ 278097 w 455993"/>
                                  <a:gd name="connsiteY17" fmla="*/ 17782 h 647569"/>
                                  <a:gd name="connsiteX0" fmla="*/ 278097 w 478226"/>
                                  <a:gd name="connsiteY0" fmla="*/ 20296 h 650083"/>
                                  <a:gd name="connsiteX1" fmla="*/ 218590 w 478226"/>
                                  <a:gd name="connsiteY1" fmla="*/ 180439 h 650083"/>
                                  <a:gd name="connsiteX2" fmla="*/ 124052 w 478226"/>
                                  <a:gd name="connsiteY2" fmla="*/ 257352 h 650083"/>
                                  <a:gd name="connsiteX3" fmla="*/ 68986 w 478226"/>
                                  <a:gd name="connsiteY3" fmla="*/ 377677 h 650083"/>
                                  <a:gd name="connsiteX4" fmla="*/ 61208 w 478226"/>
                                  <a:gd name="connsiteY4" fmla="*/ 497325 h 650083"/>
                                  <a:gd name="connsiteX5" fmla="*/ 4586 w 478226"/>
                                  <a:gd name="connsiteY5" fmla="*/ 576846 h 650083"/>
                                  <a:gd name="connsiteX6" fmla="*/ 10258 w 478226"/>
                                  <a:gd name="connsiteY6" fmla="*/ 649981 h 650083"/>
                                  <a:gd name="connsiteX7" fmla="*/ 64836 w 478226"/>
                                  <a:gd name="connsiteY7" fmla="*/ 560805 h 650083"/>
                                  <a:gd name="connsiteX8" fmla="*/ 92902 w 478226"/>
                                  <a:gd name="connsiteY8" fmla="*/ 487720 h 650083"/>
                                  <a:gd name="connsiteX9" fmla="*/ 91137 w 478226"/>
                                  <a:gd name="connsiteY9" fmla="*/ 433662 h 650083"/>
                                  <a:gd name="connsiteX10" fmla="*/ 121806 w 478226"/>
                                  <a:gd name="connsiteY10" fmla="*/ 342941 h 650083"/>
                                  <a:gd name="connsiteX11" fmla="*/ 165796 w 478226"/>
                                  <a:gd name="connsiteY11" fmla="*/ 291647 h 650083"/>
                                  <a:gd name="connsiteX12" fmla="*/ 202417 w 478226"/>
                                  <a:gd name="connsiteY12" fmla="*/ 260109 h 650083"/>
                                  <a:gd name="connsiteX13" fmla="*/ 360628 w 478226"/>
                                  <a:gd name="connsiteY13" fmla="*/ 226019 h 650083"/>
                                  <a:gd name="connsiteX14" fmla="*/ 471869 w 478226"/>
                                  <a:gd name="connsiteY14" fmla="*/ 36042 h 650083"/>
                                  <a:gd name="connsiteX15" fmla="*/ 455702 w 478226"/>
                                  <a:gd name="connsiteY15" fmla="*/ 10862 h 650083"/>
                                  <a:gd name="connsiteX16" fmla="*/ 352656 w 478226"/>
                                  <a:gd name="connsiteY16" fmla="*/ 174585 h 650083"/>
                                  <a:gd name="connsiteX17" fmla="*/ 304805 w 478226"/>
                                  <a:gd name="connsiteY17" fmla="*/ 154183 h 650083"/>
                                  <a:gd name="connsiteX18" fmla="*/ 278097 w 478226"/>
                                  <a:gd name="connsiteY18" fmla="*/ 20296 h 650083"/>
                                  <a:gd name="connsiteX0" fmla="*/ 278097 w 478226"/>
                                  <a:gd name="connsiteY0" fmla="*/ 20296 h 650083"/>
                                  <a:gd name="connsiteX1" fmla="*/ 215673 w 478226"/>
                                  <a:gd name="connsiteY1" fmla="*/ 64906 h 650083"/>
                                  <a:gd name="connsiteX2" fmla="*/ 218590 w 478226"/>
                                  <a:gd name="connsiteY2" fmla="*/ 180439 h 650083"/>
                                  <a:gd name="connsiteX3" fmla="*/ 124052 w 478226"/>
                                  <a:gd name="connsiteY3" fmla="*/ 257352 h 650083"/>
                                  <a:gd name="connsiteX4" fmla="*/ 68986 w 478226"/>
                                  <a:gd name="connsiteY4" fmla="*/ 377677 h 650083"/>
                                  <a:gd name="connsiteX5" fmla="*/ 61208 w 478226"/>
                                  <a:gd name="connsiteY5" fmla="*/ 497325 h 650083"/>
                                  <a:gd name="connsiteX6" fmla="*/ 4586 w 478226"/>
                                  <a:gd name="connsiteY6" fmla="*/ 576846 h 650083"/>
                                  <a:gd name="connsiteX7" fmla="*/ 10258 w 478226"/>
                                  <a:gd name="connsiteY7" fmla="*/ 649981 h 650083"/>
                                  <a:gd name="connsiteX8" fmla="*/ 64836 w 478226"/>
                                  <a:gd name="connsiteY8" fmla="*/ 560805 h 650083"/>
                                  <a:gd name="connsiteX9" fmla="*/ 92902 w 478226"/>
                                  <a:gd name="connsiteY9" fmla="*/ 487720 h 650083"/>
                                  <a:gd name="connsiteX10" fmla="*/ 91137 w 478226"/>
                                  <a:gd name="connsiteY10" fmla="*/ 433662 h 650083"/>
                                  <a:gd name="connsiteX11" fmla="*/ 121806 w 478226"/>
                                  <a:gd name="connsiteY11" fmla="*/ 342941 h 650083"/>
                                  <a:gd name="connsiteX12" fmla="*/ 165796 w 478226"/>
                                  <a:gd name="connsiteY12" fmla="*/ 291647 h 650083"/>
                                  <a:gd name="connsiteX13" fmla="*/ 202417 w 478226"/>
                                  <a:gd name="connsiteY13" fmla="*/ 260109 h 650083"/>
                                  <a:gd name="connsiteX14" fmla="*/ 360628 w 478226"/>
                                  <a:gd name="connsiteY14" fmla="*/ 226019 h 650083"/>
                                  <a:gd name="connsiteX15" fmla="*/ 471869 w 478226"/>
                                  <a:gd name="connsiteY15" fmla="*/ 36042 h 650083"/>
                                  <a:gd name="connsiteX16" fmla="*/ 455702 w 478226"/>
                                  <a:gd name="connsiteY16" fmla="*/ 10862 h 650083"/>
                                  <a:gd name="connsiteX17" fmla="*/ 352656 w 478226"/>
                                  <a:gd name="connsiteY17" fmla="*/ 174585 h 650083"/>
                                  <a:gd name="connsiteX18" fmla="*/ 304805 w 478226"/>
                                  <a:gd name="connsiteY18" fmla="*/ 154183 h 650083"/>
                                  <a:gd name="connsiteX19" fmla="*/ 278097 w 478226"/>
                                  <a:gd name="connsiteY19" fmla="*/ 20296 h 650083"/>
                                  <a:gd name="connsiteX0" fmla="*/ 278097 w 478226"/>
                                  <a:gd name="connsiteY0" fmla="*/ 20296 h 650083"/>
                                  <a:gd name="connsiteX1" fmla="*/ 215673 w 478226"/>
                                  <a:gd name="connsiteY1" fmla="*/ 64906 h 650083"/>
                                  <a:gd name="connsiteX2" fmla="*/ 193797 w 478226"/>
                                  <a:gd name="connsiteY2" fmla="*/ 151575 h 650083"/>
                                  <a:gd name="connsiteX3" fmla="*/ 124052 w 478226"/>
                                  <a:gd name="connsiteY3" fmla="*/ 257352 h 650083"/>
                                  <a:gd name="connsiteX4" fmla="*/ 68986 w 478226"/>
                                  <a:gd name="connsiteY4" fmla="*/ 377677 h 650083"/>
                                  <a:gd name="connsiteX5" fmla="*/ 61208 w 478226"/>
                                  <a:gd name="connsiteY5" fmla="*/ 497325 h 650083"/>
                                  <a:gd name="connsiteX6" fmla="*/ 4586 w 478226"/>
                                  <a:gd name="connsiteY6" fmla="*/ 576846 h 650083"/>
                                  <a:gd name="connsiteX7" fmla="*/ 10258 w 478226"/>
                                  <a:gd name="connsiteY7" fmla="*/ 649981 h 650083"/>
                                  <a:gd name="connsiteX8" fmla="*/ 64836 w 478226"/>
                                  <a:gd name="connsiteY8" fmla="*/ 560805 h 650083"/>
                                  <a:gd name="connsiteX9" fmla="*/ 92902 w 478226"/>
                                  <a:gd name="connsiteY9" fmla="*/ 487720 h 650083"/>
                                  <a:gd name="connsiteX10" fmla="*/ 91137 w 478226"/>
                                  <a:gd name="connsiteY10" fmla="*/ 433662 h 650083"/>
                                  <a:gd name="connsiteX11" fmla="*/ 121806 w 478226"/>
                                  <a:gd name="connsiteY11" fmla="*/ 342941 h 650083"/>
                                  <a:gd name="connsiteX12" fmla="*/ 165796 w 478226"/>
                                  <a:gd name="connsiteY12" fmla="*/ 291647 h 650083"/>
                                  <a:gd name="connsiteX13" fmla="*/ 202417 w 478226"/>
                                  <a:gd name="connsiteY13" fmla="*/ 260109 h 650083"/>
                                  <a:gd name="connsiteX14" fmla="*/ 360628 w 478226"/>
                                  <a:gd name="connsiteY14" fmla="*/ 226019 h 650083"/>
                                  <a:gd name="connsiteX15" fmla="*/ 471869 w 478226"/>
                                  <a:gd name="connsiteY15" fmla="*/ 36042 h 650083"/>
                                  <a:gd name="connsiteX16" fmla="*/ 455702 w 478226"/>
                                  <a:gd name="connsiteY16" fmla="*/ 10862 h 650083"/>
                                  <a:gd name="connsiteX17" fmla="*/ 352656 w 478226"/>
                                  <a:gd name="connsiteY17" fmla="*/ 174585 h 650083"/>
                                  <a:gd name="connsiteX18" fmla="*/ 304805 w 478226"/>
                                  <a:gd name="connsiteY18" fmla="*/ 154183 h 650083"/>
                                  <a:gd name="connsiteX19" fmla="*/ 278097 w 478226"/>
                                  <a:gd name="connsiteY19" fmla="*/ 20296 h 650083"/>
                                  <a:gd name="connsiteX0" fmla="*/ 278097 w 478226"/>
                                  <a:gd name="connsiteY0" fmla="*/ 106856 h 736643"/>
                                  <a:gd name="connsiteX1" fmla="*/ 215673 w 478226"/>
                                  <a:gd name="connsiteY1" fmla="*/ 151466 h 736643"/>
                                  <a:gd name="connsiteX2" fmla="*/ 193797 w 478226"/>
                                  <a:gd name="connsiteY2" fmla="*/ 238135 h 736643"/>
                                  <a:gd name="connsiteX3" fmla="*/ 124052 w 478226"/>
                                  <a:gd name="connsiteY3" fmla="*/ 343912 h 736643"/>
                                  <a:gd name="connsiteX4" fmla="*/ 68986 w 478226"/>
                                  <a:gd name="connsiteY4" fmla="*/ 464237 h 736643"/>
                                  <a:gd name="connsiteX5" fmla="*/ 61208 w 478226"/>
                                  <a:gd name="connsiteY5" fmla="*/ 583885 h 736643"/>
                                  <a:gd name="connsiteX6" fmla="*/ 4586 w 478226"/>
                                  <a:gd name="connsiteY6" fmla="*/ 663406 h 736643"/>
                                  <a:gd name="connsiteX7" fmla="*/ 10258 w 478226"/>
                                  <a:gd name="connsiteY7" fmla="*/ 736541 h 736643"/>
                                  <a:gd name="connsiteX8" fmla="*/ 64836 w 478226"/>
                                  <a:gd name="connsiteY8" fmla="*/ 647365 h 736643"/>
                                  <a:gd name="connsiteX9" fmla="*/ 92902 w 478226"/>
                                  <a:gd name="connsiteY9" fmla="*/ 574280 h 736643"/>
                                  <a:gd name="connsiteX10" fmla="*/ 91137 w 478226"/>
                                  <a:gd name="connsiteY10" fmla="*/ 520222 h 736643"/>
                                  <a:gd name="connsiteX11" fmla="*/ 121806 w 478226"/>
                                  <a:gd name="connsiteY11" fmla="*/ 429501 h 736643"/>
                                  <a:gd name="connsiteX12" fmla="*/ 165796 w 478226"/>
                                  <a:gd name="connsiteY12" fmla="*/ 378207 h 736643"/>
                                  <a:gd name="connsiteX13" fmla="*/ 202417 w 478226"/>
                                  <a:gd name="connsiteY13" fmla="*/ 346669 h 736643"/>
                                  <a:gd name="connsiteX14" fmla="*/ 360628 w 478226"/>
                                  <a:gd name="connsiteY14" fmla="*/ 312579 h 736643"/>
                                  <a:gd name="connsiteX15" fmla="*/ 471869 w 478226"/>
                                  <a:gd name="connsiteY15" fmla="*/ 122602 h 736643"/>
                                  <a:gd name="connsiteX16" fmla="*/ 455702 w 478226"/>
                                  <a:gd name="connsiteY16" fmla="*/ 97422 h 736643"/>
                                  <a:gd name="connsiteX17" fmla="*/ 352656 w 478226"/>
                                  <a:gd name="connsiteY17" fmla="*/ 261145 h 736643"/>
                                  <a:gd name="connsiteX18" fmla="*/ 350259 w 478226"/>
                                  <a:gd name="connsiteY18" fmla="*/ 4058 h 736643"/>
                                  <a:gd name="connsiteX19" fmla="*/ 278097 w 478226"/>
                                  <a:gd name="connsiteY19" fmla="*/ 106856 h 736643"/>
                                  <a:gd name="connsiteX0" fmla="*/ 290494 w 478226"/>
                                  <a:gd name="connsiteY0" fmla="*/ 28276 h 756201"/>
                                  <a:gd name="connsiteX1" fmla="*/ 215673 w 478226"/>
                                  <a:gd name="connsiteY1" fmla="*/ 171024 h 756201"/>
                                  <a:gd name="connsiteX2" fmla="*/ 193797 w 478226"/>
                                  <a:gd name="connsiteY2" fmla="*/ 257693 h 756201"/>
                                  <a:gd name="connsiteX3" fmla="*/ 124052 w 478226"/>
                                  <a:gd name="connsiteY3" fmla="*/ 363470 h 756201"/>
                                  <a:gd name="connsiteX4" fmla="*/ 68986 w 478226"/>
                                  <a:gd name="connsiteY4" fmla="*/ 483795 h 756201"/>
                                  <a:gd name="connsiteX5" fmla="*/ 61208 w 478226"/>
                                  <a:gd name="connsiteY5" fmla="*/ 603443 h 756201"/>
                                  <a:gd name="connsiteX6" fmla="*/ 4586 w 478226"/>
                                  <a:gd name="connsiteY6" fmla="*/ 682964 h 756201"/>
                                  <a:gd name="connsiteX7" fmla="*/ 10258 w 478226"/>
                                  <a:gd name="connsiteY7" fmla="*/ 756099 h 756201"/>
                                  <a:gd name="connsiteX8" fmla="*/ 64836 w 478226"/>
                                  <a:gd name="connsiteY8" fmla="*/ 666923 h 756201"/>
                                  <a:gd name="connsiteX9" fmla="*/ 92902 w 478226"/>
                                  <a:gd name="connsiteY9" fmla="*/ 593838 h 756201"/>
                                  <a:gd name="connsiteX10" fmla="*/ 91137 w 478226"/>
                                  <a:gd name="connsiteY10" fmla="*/ 539780 h 756201"/>
                                  <a:gd name="connsiteX11" fmla="*/ 121806 w 478226"/>
                                  <a:gd name="connsiteY11" fmla="*/ 449059 h 756201"/>
                                  <a:gd name="connsiteX12" fmla="*/ 165796 w 478226"/>
                                  <a:gd name="connsiteY12" fmla="*/ 397765 h 756201"/>
                                  <a:gd name="connsiteX13" fmla="*/ 202417 w 478226"/>
                                  <a:gd name="connsiteY13" fmla="*/ 366227 h 756201"/>
                                  <a:gd name="connsiteX14" fmla="*/ 360628 w 478226"/>
                                  <a:gd name="connsiteY14" fmla="*/ 332137 h 756201"/>
                                  <a:gd name="connsiteX15" fmla="*/ 471869 w 478226"/>
                                  <a:gd name="connsiteY15" fmla="*/ 142160 h 756201"/>
                                  <a:gd name="connsiteX16" fmla="*/ 455702 w 478226"/>
                                  <a:gd name="connsiteY16" fmla="*/ 116980 h 756201"/>
                                  <a:gd name="connsiteX17" fmla="*/ 352656 w 478226"/>
                                  <a:gd name="connsiteY17" fmla="*/ 280703 h 756201"/>
                                  <a:gd name="connsiteX18" fmla="*/ 350259 w 478226"/>
                                  <a:gd name="connsiteY18" fmla="*/ 23616 h 756201"/>
                                  <a:gd name="connsiteX19" fmla="*/ 290494 w 478226"/>
                                  <a:gd name="connsiteY19" fmla="*/ 28276 h 756201"/>
                                  <a:gd name="connsiteX0" fmla="*/ 290494 w 478226"/>
                                  <a:gd name="connsiteY0" fmla="*/ 25135 h 753060"/>
                                  <a:gd name="connsiteX1" fmla="*/ 215673 w 478226"/>
                                  <a:gd name="connsiteY1" fmla="*/ 167883 h 753060"/>
                                  <a:gd name="connsiteX2" fmla="*/ 193797 w 478226"/>
                                  <a:gd name="connsiteY2" fmla="*/ 254552 h 753060"/>
                                  <a:gd name="connsiteX3" fmla="*/ 124052 w 478226"/>
                                  <a:gd name="connsiteY3" fmla="*/ 360329 h 753060"/>
                                  <a:gd name="connsiteX4" fmla="*/ 68986 w 478226"/>
                                  <a:gd name="connsiteY4" fmla="*/ 480654 h 753060"/>
                                  <a:gd name="connsiteX5" fmla="*/ 61208 w 478226"/>
                                  <a:gd name="connsiteY5" fmla="*/ 600302 h 753060"/>
                                  <a:gd name="connsiteX6" fmla="*/ 4586 w 478226"/>
                                  <a:gd name="connsiteY6" fmla="*/ 679823 h 753060"/>
                                  <a:gd name="connsiteX7" fmla="*/ 10258 w 478226"/>
                                  <a:gd name="connsiteY7" fmla="*/ 752958 h 753060"/>
                                  <a:gd name="connsiteX8" fmla="*/ 64836 w 478226"/>
                                  <a:gd name="connsiteY8" fmla="*/ 663782 h 753060"/>
                                  <a:gd name="connsiteX9" fmla="*/ 92902 w 478226"/>
                                  <a:gd name="connsiteY9" fmla="*/ 590697 h 753060"/>
                                  <a:gd name="connsiteX10" fmla="*/ 91137 w 478226"/>
                                  <a:gd name="connsiteY10" fmla="*/ 536639 h 753060"/>
                                  <a:gd name="connsiteX11" fmla="*/ 121806 w 478226"/>
                                  <a:gd name="connsiteY11" fmla="*/ 445918 h 753060"/>
                                  <a:gd name="connsiteX12" fmla="*/ 165796 w 478226"/>
                                  <a:gd name="connsiteY12" fmla="*/ 394624 h 753060"/>
                                  <a:gd name="connsiteX13" fmla="*/ 202417 w 478226"/>
                                  <a:gd name="connsiteY13" fmla="*/ 363086 h 753060"/>
                                  <a:gd name="connsiteX14" fmla="*/ 360628 w 478226"/>
                                  <a:gd name="connsiteY14" fmla="*/ 328996 h 753060"/>
                                  <a:gd name="connsiteX15" fmla="*/ 471869 w 478226"/>
                                  <a:gd name="connsiteY15" fmla="*/ 139019 h 753060"/>
                                  <a:gd name="connsiteX16" fmla="*/ 455702 w 478226"/>
                                  <a:gd name="connsiteY16" fmla="*/ 113839 h 753060"/>
                                  <a:gd name="connsiteX17" fmla="*/ 352656 w 478226"/>
                                  <a:gd name="connsiteY17" fmla="*/ 277562 h 753060"/>
                                  <a:gd name="connsiteX18" fmla="*/ 350259 w 478226"/>
                                  <a:gd name="connsiteY18" fmla="*/ 20475 h 753060"/>
                                  <a:gd name="connsiteX19" fmla="*/ 290494 w 478226"/>
                                  <a:gd name="connsiteY19" fmla="*/ 25135 h 753060"/>
                                  <a:gd name="connsiteX0" fmla="*/ 290494 w 478226"/>
                                  <a:gd name="connsiteY0" fmla="*/ 21734 h 749659"/>
                                  <a:gd name="connsiteX1" fmla="*/ 215673 w 478226"/>
                                  <a:gd name="connsiteY1" fmla="*/ 164482 h 749659"/>
                                  <a:gd name="connsiteX2" fmla="*/ 193797 w 478226"/>
                                  <a:gd name="connsiteY2" fmla="*/ 251151 h 749659"/>
                                  <a:gd name="connsiteX3" fmla="*/ 124052 w 478226"/>
                                  <a:gd name="connsiteY3" fmla="*/ 356928 h 749659"/>
                                  <a:gd name="connsiteX4" fmla="*/ 68986 w 478226"/>
                                  <a:gd name="connsiteY4" fmla="*/ 477253 h 749659"/>
                                  <a:gd name="connsiteX5" fmla="*/ 61208 w 478226"/>
                                  <a:gd name="connsiteY5" fmla="*/ 596901 h 749659"/>
                                  <a:gd name="connsiteX6" fmla="*/ 4586 w 478226"/>
                                  <a:gd name="connsiteY6" fmla="*/ 676422 h 749659"/>
                                  <a:gd name="connsiteX7" fmla="*/ 10258 w 478226"/>
                                  <a:gd name="connsiteY7" fmla="*/ 749557 h 749659"/>
                                  <a:gd name="connsiteX8" fmla="*/ 64836 w 478226"/>
                                  <a:gd name="connsiteY8" fmla="*/ 660381 h 749659"/>
                                  <a:gd name="connsiteX9" fmla="*/ 92902 w 478226"/>
                                  <a:gd name="connsiteY9" fmla="*/ 587296 h 749659"/>
                                  <a:gd name="connsiteX10" fmla="*/ 91137 w 478226"/>
                                  <a:gd name="connsiteY10" fmla="*/ 533238 h 749659"/>
                                  <a:gd name="connsiteX11" fmla="*/ 121806 w 478226"/>
                                  <a:gd name="connsiteY11" fmla="*/ 442517 h 749659"/>
                                  <a:gd name="connsiteX12" fmla="*/ 165796 w 478226"/>
                                  <a:gd name="connsiteY12" fmla="*/ 391223 h 749659"/>
                                  <a:gd name="connsiteX13" fmla="*/ 202417 w 478226"/>
                                  <a:gd name="connsiteY13" fmla="*/ 359685 h 749659"/>
                                  <a:gd name="connsiteX14" fmla="*/ 360628 w 478226"/>
                                  <a:gd name="connsiteY14" fmla="*/ 325595 h 749659"/>
                                  <a:gd name="connsiteX15" fmla="*/ 471869 w 478226"/>
                                  <a:gd name="connsiteY15" fmla="*/ 135618 h 749659"/>
                                  <a:gd name="connsiteX16" fmla="*/ 455702 w 478226"/>
                                  <a:gd name="connsiteY16" fmla="*/ 110438 h 749659"/>
                                  <a:gd name="connsiteX17" fmla="*/ 352656 w 478226"/>
                                  <a:gd name="connsiteY17" fmla="*/ 274161 h 749659"/>
                                  <a:gd name="connsiteX18" fmla="*/ 314846 w 478226"/>
                                  <a:gd name="connsiteY18" fmla="*/ 227983 h 749659"/>
                                  <a:gd name="connsiteX19" fmla="*/ 350259 w 478226"/>
                                  <a:gd name="connsiteY19" fmla="*/ 17074 h 749659"/>
                                  <a:gd name="connsiteX20" fmla="*/ 290494 w 478226"/>
                                  <a:gd name="connsiteY20" fmla="*/ 21734 h 749659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14846 w 478226"/>
                                  <a:gd name="connsiteY18" fmla="*/ 217107 h 738783"/>
                                  <a:gd name="connsiteX19" fmla="*/ 385093 w 478226"/>
                                  <a:gd name="connsiteY19" fmla="*/ 67015 h 738783"/>
                                  <a:gd name="connsiteX20" fmla="*/ 350259 w 478226"/>
                                  <a:gd name="connsiteY20" fmla="*/ 6198 h 738783"/>
                                  <a:gd name="connsiteX21" fmla="*/ 290494 w 478226"/>
                                  <a:gd name="connsiteY21" fmla="*/ 10858 h 738783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14846 w 478226"/>
                                  <a:gd name="connsiteY18" fmla="*/ 217107 h 738783"/>
                                  <a:gd name="connsiteX19" fmla="*/ 356168 w 478226"/>
                                  <a:gd name="connsiteY19" fmla="*/ 176698 h 738783"/>
                                  <a:gd name="connsiteX20" fmla="*/ 385093 w 478226"/>
                                  <a:gd name="connsiteY20" fmla="*/ 67015 h 738783"/>
                                  <a:gd name="connsiteX21" fmla="*/ 350259 w 478226"/>
                                  <a:gd name="connsiteY21" fmla="*/ 6198 h 738783"/>
                                  <a:gd name="connsiteX22" fmla="*/ 290494 w 478226"/>
                                  <a:gd name="connsiteY22" fmla="*/ 10858 h 738783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31375 w 478226"/>
                                  <a:gd name="connsiteY18" fmla="*/ 228653 h 738783"/>
                                  <a:gd name="connsiteX19" fmla="*/ 356168 w 478226"/>
                                  <a:gd name="connsiteY19" fmla="*/ 176698 h 738783"/>
                                  <a:gd name="connsiteX20" fmla="*/ 385093 w 478226"/>
                                  <a:gd name="connsiteY20" fmla="*/ 67015 h 738783"/>
                                  <a:gd name="connsiteX21" fmla="*/ 350259 w 478226"/>
                                  <a:gd name="connsiteY21" fmla="*/ 6198 h 738783"/>
                                  <a:gd name="connsiteX22" fmla="*/ 290494 w 478226"/>
                                  <a:gd name="connsiteY22" fmla="*/ 10858 h 738783"/>
                                  <a:gd name="connsiteX0" fmla="*/ 290494 w 478226"/>
                                  <a:gd name="connsiteY0" fmla="*/ 10460 h 738385"/>
                                  <a:gd name="connsiteX1" fmla="*/ 215673 w 478226"/>
                                  <a:gd name="connsiteY1" fmla="*/ 153208 h 738385"/>
                                  <a:gd name="connsiteX2" fmla="*/ 193797 w 478226"/>
                                  <a:gd name="connsiteY2" fmla="*/ 239877 h 738385"/>
                                  <a:gd name="connsiteX3" fmla="*/ 124052 w 478226"/>
                                  <a:gd name="connsiteY3" fmla="*/ 345654 h 738385"/>
                                  <a:gd name="connsiteX4" fmla="*/ 68986 w 478226"/>
                                  <a:gd name="connsiteY4" fmla="*/ 465979 h 738385"/>
                                  <a:gd name="connsiteX5" fmla="*/ 61208 w 478226"/>
                                  <a:gd name="connsiteY5" fmla="*/ 585627 h 738385"/>
                                  <a:gd name="connsiteX6" fmla="*/ 4586 w 478226"/>
                                  <a:gd name="connsiteY6" fmla="*/ 665148 h 738385"/>
                                  <a:gd name="connsiteX7" fmla="*/ 10258 w 478226"/>
                                  <a:gd name="connsiteY7" fmla="*/ 738283 h 738385"/>
                                  <a:gd name="connsiteX8" fmla="*/ 64836 w 478226"/>
                                  <a:gd name="connsiteY8" fmla="*/ 649107 h 738385"/>
                                  <a:gd name="connsiteX9" fmla="*/ 92902 w 478226"/>
                                  <a:gd name="connsiteY9" fmla="*/ 576022 h 738385"/>
                                  <a:gd name="connsiteX10" fmla="*/ 91137 w 478226"/>
                                  <a:gd name="connsiteY10" fmla="*/ 521964 h 738385"/>
                                  <a:gd name="connsiteX11" fmla="*/ 121806 w 478226"/>
                                  <a:gd name="connsiteY11" fmla="*/ 431243 h 738385"/>
                                  <a:gd name="connsiteX12" fmla="*/ 165796 w 478226"/>
                                  <a:gd name="connsiteY12" fmla="*/ 379949 h 738385"/>
                                  <a:gd name="connsiteX13" fmla="*/ 202417 w 478226"/>
                                  <a:gd name="connsiteY13" fmla="*/ 348411 h 738385"/>
                                  <a:gd name="connsiteX14" fmla="*/ 360628 w 478226"/>
                                  <a:gd name="connsiteY14" fmla="*/ 314321 h 738385"/>
                                  <a:gd name="connsiteX15" fmla="*/ 471869 w 478226"/>
                                  <a:gd name="connsiteY15" fmla="*/ 124344 h 738385"/>
                                  <a:gd name="connsiteX16" fmla="*/ 455702 w 478226"/>
                                  <a:gd name="connsiteY16" fmla="*/ 99164 h 738385"/>
                                  <a:gd name="connsiteX17" fmla="*/ 352656 w 478226"/>
                                  <a:gd name="connsiteY17" fmla="*/ 262887 h 738385"/>
                                  <a:gd name="connsiteX18" fmla="*/ 331375 w 478226"/>
                                  <a:gd name="connsiteY18" fmla="*/ 228255 h 738385"/>
                                  <a:gd name="connsiteX19" fmla="*/ 356168 w 478226"/>
                                  <a:gd name="connsiteY19" fmla="*/ 176300 h 738385"/>
                                  <a:gd name="connsiteX20" fmla="*/ 422283 w 478226"/>
                                  <a:gd name="connsiteY20" fmla="*/ 60844 h 738385"/>
                                  <a:gd name="connsiteX21" fmla="*/ 350259 w 478226"/>
                                  <a:gd name="connsiteY21" fmla="*/ 5800 h 738385"/>
                                  <a:gd name="connsiteX22" fmla="*/ 290494 w 478226"/>
                                  <a:gd name="connsiteY22" fmla="*/ 10460 h 738385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31375 w 478226"/>
                                  <a:gd name="connsiteY18" fmla="*/ 229054 h 739184"/>
                                  <a:gd name="connsiteX19" fmla="*/ 356168 w 478226"/>
                                  <a:gd name="connsiteY19" fmla="*/ 177099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31375 w 478226"/>
                                  <a:gd name="connsiteY18" fmla="*/ 229054 h 739184"/>
                                  <a:gd name="connsiteX19" fmla="*/ 385093 w 478226"/>
                                  <a:gd name="connsiteY19" fmla="*/ 171326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56168 w 478226"/>
                                  <a:gd name="connsiteY18" fmla="*/ 240600 h 739184"/>
                                  <a:gd name="connsiteX19" fmla="*/ 385093 w 478226"/>
                                  <a:gd name="connsiteY19" fmla="*/ 171326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302917 w 490649"/>
                                  <a:gd name="connsiteY0" fmla="*/ 11259 h 804978"/>
                                  <a:gd name="connsiteX1" fmla="*/ 228096 w 490649"/>
                                  <a:gd name="connsiteY1" fmla="*/ 154007 h 804978"/>
                                  <a:gd name="connsiteX2" fmla="*/ 206220 w 490649"/>
                                  <a:gd name="connsiteY2" fmla="*/ 240676 h 804978"/>
                                  <a:gd name="connsiteX3" fmla="*/ 136475 w 490649"/>
                                  <a:gd name="connsiteY3" fmla="*/ 346453 h 804978"/>
                                  <a:gd name="connsiteX4" fmla="*/ 81409 w 490649"/>
                                  <a:gd name="connsiteY4" fmla="*/ 466778 h 804978"/>
                                  <a:gd name="connsiteX5" fmla="*/ 73631 w 490649"/>
                                  <a:gd name="connsiteY5" fmla="*/ 586426 h 804978"/>
                                  <a:gd name="connsiteX6" fmla="*/ 17009 w 490649"/>
                                  <a:gd name="connsiteY6" fmla="*/ 665947 h 804978"/>
                                  <a:gd name="connsiteX7" fmla="*/ 3828 w 490649"/>
                                  <a:gd name="connsiteY7" fmla="*/ 804928 h 804978"/>
                                  <a:gd name="connsiteX8" fmla="*/ 77259 w 490649"/>
                                  <a:gd name="connsiteY8" fmla="*/ 649906 h 804978"/>
                                  <a:gd name="connsiteX9" fmla="*/ 105325 w 490649"/>
                                  <a:gd name="connsiteY9" fmla="*/ 576821 h 804978"/>
                                  <a:gd name="connsiteX10" fmla="*/ 103560 w 490649"/>
                                  <a:gd name="connsiteY10" fmla="*/ 522763 h 804978"/>
                                  <a:gd name="connsiteX11" fmla="*/ 134229 w 490649"/>
                                  <a:gd name="connsiteY11" fmla="*/ 432042 h 804978"/>
                                  <a:gd name="connsiteX12" fmla="*/ 178219 w 490649"/>
                                  <a:gd name="connsiteY12" fmla="*/ 380748 h 804978"/>
                                  <a:gd name="connsiteX13" fmla="*/ 214840 w 490649"/>
                                  <a:gd name="connsiteY13" fmla="*/ 349210 h 804978"/>
                                  <a:gd name="connsiteX14" fmla="*/ 373051 w 490649"/>
                                  <a:gd name="connsiteY14" fmla="*/ 315120 h 804978"/>
                                  <a:gd name="connsiteX15" fmla="*/ 484292 w 490649"/>
                                  <a:gd name="connsiteY15" fmla="*/ 125143 h 804978"/>
                                  <a:gd name="connsiteX16" fmla="*/ 468125 w 490649"/>
                                  <a:gd name="connsiteY16" fmla="*/ 99963 h 804978"/>
                                  <a:gd name="connsiteX17" fmla="*/ 365079 w 490649"/>
                                  <a:gd name="connsiteY17" fmla="*/ 263686 h 804978"/>
                                  <a:gd name="connsiteX18" fmla="*/ 368591 w 490649"/>
                                  <a:gd name="connsiteY18" fmla="*/ 240600 h 804978"/>
                                  <a:gd name="connsiteX19" fmla="*/ 397516 w 490649"/>
                                  <a:gd name="connsiteY19" fmla="*/ 171326 h 804978"/>
                                  <a:gd name="connsiteX20" fmla="*/ 397516 w 490649"/>
                                  <a:gd name="connsiteY20" fmla="*/ 73189 h 804978"/>
                                  <a:gd name="connsiteX21" fmla="*/ 362682 w 490649"/>
                                  <a:gd name="connsiteY21" fmla="*/ 6599 h 804978"/>
                                  <a:gd name="connsiteX22" fmla="*/ 302917 w 490649"/>
                                  <a:gd name="connsiteY22" fmla="*/ 11259 h 804978"/>
                                  <a:gd name="connsiteX0" fmla="*/ 317402 w 505134"/>
                                  <a:gd name="connsiteY0" fmla="*/ 11259 h 810049"/>
                                  <a:gd name="connsiteX1" fmla="*/ 242581 w 505134"/>
                                  <a:gd name="connsiteY1" fmla="*/ 154007 h 810049"/>
                                  <a:gd name="connsiteX2" fmla="*/ 220705 w 505134"/>
                                  <a:gd name="connsiteY2" fmla="*/ 240676 h 810049"/>
                                  <a:gd name="connsiteX3" fmla="*/ 150960 w 505134"/>
                                  <a:gd name="connsiteY3" fmla="*/ 346453 h 810049"/>
                                  <a:gd name="connsiteX4" fmla="*/ 95894 w 505134"/>
                                  <a:gd name="connsiteY4" fmla="*/ 466778 h 810049"/>
                                  <a:gd name="connsiteX5" fmla="*/ 88116 w 505134"/>
                                  <a:gd name="connsiteY5" fmla="*/ 586426 h 810049"/>
                                  <a:gd name="connsiteX6" fmla="*/ 31494 w 505134"/>
                                  <a:gd name="connsiteY6" fmla="*/ 665947 h 810049"/>
                                  <a:gd name="connsiteX7" fmla="*/ 504 w 505134"/>
                                  <a:gd name="connsiteY7" fmla="*/ 763038 h 810049"/>
                                  <a:gd name="connsiteX8" fmla="*/ 18313 w 505134"/>
                                  <a:gd name="connsiteY8" fmla="*/ 804928 h 810049"/>
                                  <a:gd name="connsiteX9" fmla="*/ 91744 w 505134"/>
                                  <a:gd name="connsiteY9" fmla="*/ 649906 h 810049"/>
                                  <a:gd name="connsiteX10" fmla="*/ 119810 w 505134"/>
                                  <a:gd name="connsiteY10" fmla="*/ 576821 h 810049"/>
                                  <a:gd name="connsiteX11" fmla="*/ 118045 w 505134"/>
                                  <a:gd name="connsiteY11" fmla="*/ 522763 h 810049"/>
                                  <a:gd name="connsiteX12" fmla="*/ 148714 w 505134"/>
                                  <a:gd name="connsiteY12" fmla="*/ 432042 h 810049"/>
                                  <a:gd name="connsiteX13" fmla="*/ 192704 w 505134"/>
                                  <a:gd name="connsiteY13" fmla="*/ 380748 h 810049"/>
                                  <a:gd name="connsiteX14" fmla="*/ 229325 w 505134"/>
                                  <a:gd name="connsiteY14" fmla="*/ 349210 h 810049"/>
                                  <a:gd name="connsiteX15" fmla="*/ 387536 w 505134"/>
                                  <a:gd name="connsiteY15" fmla="*/ 315120 h 810049"/>
                                  <a:gd name="connsiteX16" fmla="*/ 498777 w 505134"/>
                                  <a:gd name="connsiteY16" fmla="*/ 125143 h 810049"/>
                                  <a:gd name="connsiteX17" fmla="*/ 482610 w 505134"/>
                                  <a:gd name="connsiteY17" fmla="*/ 99963 h 810049"/>
                                  <a:gd name="connsiteX18" fmla="*/ 379564 w 505134"/>
                                  <a:gd name="connsiteY18" fmla="*/ 263686 h 810049"/>
                                  <a:gd name="connsiteX19" fmla="*/ 383076 w 505134"/>
                                  <a:gd name="connsiteY19" fmla="*/ 240600 h 810049"/>
                                  <a:gd name="connsiteX20" fmla="*/ 412001 w 505134"/>
                                  <a:gd name="connsiteY20" fmla="*/ 171326 h 810049"/>
                                  <a:gd name="connsiteX21" fmla="*/ 412001 w 505134"/>
                                  <a:gd name="connsiteY21" fmla="*/ 73189 h 810049"/>
                                  <a:gd name="connsiteX22" fmla="*/ 377167 w 505134"/>
                                  <a:gd name="connsiteY22" fmla="*/ 6599 h 810049"/>
                                  <a:gd name="connsiteX23" fmla="*/ 317402 w 505134"/>
                                  <a:gd name="connsiteY23" fmla="*/ 11259 h 810049"/>
                                  <a:gd name="connsiteX0" fmla="*/ 317402 w 505134"/>
                                  <a:gd name="connsiteY0" fmla="*/ 11259 h 810049"/>
                                  <a:gd name="connsiteX1" fmla="*/ 242581 w 505134"/>
                                  <a:gd name="connsiteY1" fmla="*/ 154007 h 810049"/>
                                  <a:gd name="connsiteX2" fmla="*/ 220705 w 505134"/>
                                  <a:gd name="connsiteY2" fmla="*/ 240676 h 810049"/>
                                  <a:gd name="connsiteX3" fmla="*/ 150960 w 505134"/>
                                  <a:gd name="connsiteY3" fmla="*/ 346453 h 810049"/>
                                  <a:gd name="connsiteX4" fmla="*/ 95894 w 505134"/>
                                  <a:gd name="connsiteY4" fmla="*/ 466778 h 810049"/>
                                  <a:gd name="connsiteX5" fmla="*/ 88116 w 505134"/>
                                  <a:gd name="connsiteY5" fmla="*/ 586426 h 810049"/>
                                  <a:gd name="connsiteX6" fmla="*/ 31494 w 505134"/>
                                  <a:gd name="connsiteY6" fmla="*/ 665947 h 810049"/>
                                  <a:gd name="connsiteX7" fmla="*/ 504 w 505134"/>
                                  <a:gd name="connsiteY7" fmla="*/ 763038 h 810049"/>
                                  <a:gd name="connsiteX8" fmla="*/ 18313 w 505134"/>
                                  <a:gd name="connsiteY8" fmla="*/ 804928 h 810049"/>
                                  <a:gd name="connsiteX9" fmla="*/ 91744 w 505134"/>
                                  <a:gd name="connsiteY9" fmla="*/ 649906 h 810049"/>
                                  <a:gd name="connsiteX10" fmla="*/ 119810 w 505134"/>
                                  <a:gd name="connsiteY10" fmla="*/ 576821 h 810049"/>
                                  <a:gd name="connsiteX11" fmla="*/ 118045 w 505134"/>
                                  <a:gd name="connsiteY11" fmla="*/ 522763 h 810049"/>
                                  <a:gd name="connsiteX12" fmla="*/ 148714 w 505134"/>
                                  <a:gd name="connsiteY12" fmla="*/ 432042 h 810049"/>
                                  <a:gd name="connsiteX13" fmla="*/ 192704 w 505134"/>
                                  <a:gd name="connsiteY13" fmla="*/ 380748 h 810049"/>
                                  <a:gd name="connsiteX14" fmla="*/ 229325 w 505134"/>
                                  <a:gd name="connsiteY14" fmla="*/ 362942 h 810049"/>
                                  <a:gd name="connsiteX15" fmla="*/ 387536 w 505134"/>
                                  <a:gd name="connsiteY15" fmla="*/ 315120 h 810049"/>
                                  <a:gd name="connsiteX16" fmla="*/ 498777 w 505134"/>
                                  <a:gd name="connsiteY16" fmla="*/ 125143 h 810049"/>
                                  <a:gd name="connsiteX17" fmla="*/ 482610 w 505134"/>
                                  <a:gd name="connsiteY17" fmla="*/ 99963 h 810049"/>
                                  <a:gd name="connsiteX18" fmla="*/ 379564 w 505134"/>
                                  <a:gd name="connsiteY18" fmla="*/ 263686 h 810049"/>
                                  <a:gd name="connsiteX19" fmla="*/ 383076 w 505134"/>
                                  <a:gd name="connsiteY19" fmla="*/ 240600 h 810049"/>
                                  <a:gd name="connsiteX20" fmla="*/ 412001 w 505134"/>
                                  <a:gd name="connsiteY20" fmla="*/ 171326 h 810049"/>
                                  <a:gd name="connsiteX21" fmla="*/ 412001 w 505134"/>
                                  <a:gd name="connsiteY21" fmla="*/ 73189 h 810049"/>
                                  <a:gd name="connsiteX22" fmla="*/ 377167 w 505134"/>
                                  <a:gd name="connsiteY22" fmla="*/ 6599 h 810049"/>
                                  <a:gd name="connsiteX23" fmla="*/ 317402 w 505134"/>
                                  <a:gd name="connsiteY23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29325 w 505376"/>
                                  <a:gd name="connsiteY14" fmla="*/ 362942 h 810049"/>
                                  <a:gd name="connsiteX15" fmla="*/ 384205 w 505376"/>
                                  <a:gd name="connsiteY15" fmla="*/ 305965 h 810049"/>
                                  <a:gd name="connsiteX16" fmla="*/ 498777 w 505376"/>
                                  <a:gd name="connsiteY16" fmla="*/ 125143 h 810049"/>
                                  <a:gd name="connsiteX17" fmla="*/ 482610 w 505376"/>
                                  <a:gd name="connsiteY17" fmla="*/ 99963 h 810049"/>
                                  <a:gd name="connsiteX18" fmla="*/ 379564 w 505376"/>
                                  <a:gd name="connsiteY18" fmla="*/ 263686 h 810049"/>
                                  <a:gd name="connsiteX19" fmla="*/ 383076 w 505376"/>
                                  <a:gd name="connsiteY19" fmla="*/ 240600 h 810049"/>
                                  <a:gd name="connsiteX20" fmla="*/ 412001 w 505376"/>
                                  <a:gd name="connsiteY20" fmla="*/ 171326 h 810049"/>
                                  <a:gd name="connsiteX21" fmla="*/ 412001 w 505376"/>
                                  <a:gd name="connsiteY21" fmla="*/ 73189 h 810049"/>
                                  <a:gd name="connsiteX22" fmla="*/ 377167 w 505376"/>
                                  <a:gd name="connsiteY22" fmla="*/ 6599 h 810049"/>
                                  <a:gd name="connsiteX23" fmla="*/ 317402 w 505376"/>
                                  <a:gd name="connsiteY23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29325 w 505376"/>
                                  <a:gd name="connsiteY14" fmla="*/ 362942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73672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69470 w 505376"/>
                                  <a:gd name="connsiteY13" fmla="*/ 412588 h 810049"/>
                                  <a:gd name="connsiteX14" fmla="*/ 192704 w 505376"/>
                                  <a:gd name="connsiteY14" fmla="*/ 380748 h 810049"/>
                                  <a:gd name="connsiteX15" fmla="*/ 242651 w 505376"/>
                                  <a:gd name="connsiteY15" fmla="*/ 373672 h 810049"/>
                                  <a:gd name="connsiteX16" fmla="*/ 311100 w 505376"/>
                                  <a:gd name="connsiteY16" fmla="*/ 328761 h 810049"/>
                                  <a:gd name="connsiteX17" fmla="*/ 384205 w 505376"/>
                                  <a:gd name="connsiteY17" fmla="*/ 305965 h 810049"/>
                                  <a:gd name="connsiteX18" fmla="*/ 498777 w 505376"/>
                                  <a:gd name="connsiteY18" fmla="*/ 125143 h 810049"/>
                                  <a:gd name="connsiteX19" fmla="*/ 482610 w 505376"/>
                                  <a:gd name="connsiteY19" fmla="*/ 99963 h 810049"/>
                                  <a:gd name="connsiteX20" fmla="*/ 379564 w 505376"/>
                                  <a:gd name="connsiteY20" fmla="*/ 263686 h 810049"/>
                                  <a:gd name="connsiteX21" fmla="*/ 383076 w 505376"/>
                                  <a:gd name="connsiteY21" fmla="*/ 240600 h 810049"/>
                                  <a:gd name="connsiteX22" fmla="*/ 412001 w 505376"/>
                                  <a:gd name="connsiteY22" fmla="*/ 171326 h 810049"/>
                                  <a:gd name="connsiteX23" fmla="*/ 412001 w 505376"/>
                                  <a:gd name="connsiteY23" fmla="*/ 73189 h 810049"/>
                                  <a:gd name="connsiteX24" fmla="*/ 377167 w 505376"/>
                                  <a:gd name="connsiteY24" fmla="*/ 6599 h 810049"/>
                                  <a:gd name="connsiteX25" fmla="*/ 317402 w 505376"/>
                                  <a:gd name="connsiteY25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69470 w 505376"/>
                                  <a:gd name="connsiteY13" fmla="*/ 412588 h 810049"/>
                                  <a:gd name="connsiteX14" fmla="*/ 194196 w 505376"/>
                                  <a:gd name="connsiteY14" fmla="*/ 388950 h 810049"/>
                                  <a:gd name="connsiteX15" fmla="*/ 242651 w 505376"/>
                                  <a:gd name="connsiteY15" fmla="*/ 373672 h 810049"/>
                                  <a:gd name="connsiteX16" fmla="*/ 311100 w 505376"/>
                                  <a:gd name="connsiteY16" fmla="*/ 328761 h 810049"/>
                                  <a:gd name="connsiteX17" fmla="*/ 384205 w 505376"/>
                                  <a:gd name="connsiteY17" fmla="*/ 305965 h 810049"/>
                                  <a:gd name="connsiteX18" fmla="*/ 498777 w 505376"/>
                                  <a:gd name="connsiteY18" fmla="*/ 125143 h 810049"/>
                                  <a:gd name="connsiteX19" fmla="*/ 482610 w 505376"/>
                                  <a:gd name="connsiteY19" fmla="*/ 99963 h 810049"/>
                                  <a:gd name="connsiteX20" fmla="*/ 379564 w 505376"/>
                                  <a:gd name="connsiteY20" fmla="*/ 263686 h 810049"/>
                                  <a:gd name="connsiteX21" fmla="*/ 383076 w 505376"/>
                                  <a:gd name="connsiteY21" fmla="*/ 240600 h 810049"/>
                                  <a:gd name="connsiteX22" fmla="*/ 412001 w 505376"/>
                                  <a:gd name="connsiteY22" fmla="*/ 171326 h 810049"/>
                                  <a:gd name="connsiteX23" fmla="*/ 412001 w 505376"/>
                                  <a:gd name="connsiteY23" fmla="*/ 73189 h 810049"/>
                                  <a:gd name="connsiteX24" fmla="*/ 377167 w 505376"/>
                                  <a:gd name="connsiteY24" fmla="*/ 6599 h 810049"/>
                                  <a:gd name="connsiteX25" fmla="*/ 317402 w 505376"/>
                                  <a:gd name="connsiteY25" fmla="*/ 11259 h 810049"/>
                                  <a:gd name="connsiteX0" fmla="*/ 317142 w 505116"/>
                                  <a:gd name="connsiteY0" fmla="*/ 11259 h 805957"/>
                                  <a:gd name="connsiteX1" fmla="*/ 242321 w 505116"/>
                                  <a:gd name="connsiteY1" fmla="*/ 154007 h 805957"/>
                                  <a:gd name="connsiteX2" fmla="*/ 220445 w 505116"/>
                                  <a:gd name="connsiteY2" fmla="*/ 240676 h 805957"/>
                                  <a:gd name="connsiteX3" fmla="*/ 150700 w 505116"/>
                                  <a:gd name="connsiteY3" fmla="*/ 346453 h 805957"/>
                                  <a:gd name="connsiteX4" fmla="*/ 95634 w 505116"/>
                                  <a:gd name="connsiteY4" fmla="*/ 466778 h 805957"/>
                                  <a:gd name="connsiteX5" fmla="*/ 87856 w 505116"/>
                                  <a:gd name="connsiteY5" fmla="*/ 586426 h 805957"/>
                                  <a:gd name="connsiteX6" fmla="*/ 31234 w 505116"/>
                                  <a:gd name="connsiteY6" fmla="*/ 665947 h 805957"/>
                                  <a:gd name="connsiteX7" fmla="*/ 244 w 505116"/>
                                  <a:gd name="connsiteY7" fmla="*/ 763038 h 805957"/>
                                  <a:gd name="connsiteX8" fmla="*/ 18053 w 505116"/>
                                  <a:gd name="connsiteY8" fmla="*/ 804928 h 805957"/>
                                  <a:gd name="connsiteX9" fmla="*/ 40873 w 505116"/>
                                  <a:gd name="connsiteY9" fmla="*/ 724245 h 805957"/>
                                  <a:gd name="connsiteX10" fmla="*/ 91484 w 505116"/>
                                  <a:gd name="connsiteY10" fmla="*/ 649906 h 805957"/>
                                  <a:gd name="connsiteX11" fmla="*/ 102892 w 505116"/>
                                  <a:gd name="connsiteY11" fmla="*/ 581399 h 805957"/>
                                  <a:gd name="connsiteX12" fmla="*/ 104458 w 505116"/>
                                  <a:gd name="connsiteY12" fmla="*/ 518185 h 805957"/>
                                  <a:gd name="connsiteX13" fmla="*/ 148454 w 505116"/>
                                  <a:gd name="connsiteY13" fmla="*/ 432042 h 805957"/>
                                  <a:gd name="connsiteX14" fmla="*/ 169210 w 505116"/>
                                  <a:gd name="connsiteY14" fmla="*/ 412588 h 805957"/>
                                  <a:gd name="connsiteX15" fmla="*/ 193936 w 505116"/>
                                  <a:gd name="connsiteY15" fmla="*/ 388950 h 805957"/>
                                  <a:gd name="connsiteX16" fmla="*/ 242391 w 505116"/>
                                  <a:gd name="connsiteY16" fmla="*/ 373672 h 805957"/>
                                  <a:gd name="connsiteX17" fmla="*/ 310840 w 505116"/>
                                  <a:gd name="connsiteY17" fmla="*/ 328761 h 805957"/>
                                  <a:gd name="connsiteX18" fmla="*/ 383945 w 505116"/>
                                  <a:gd name="connsiteY18" fmla="*/ 305965 h 805957"/>
                                  <a:gd name="connsiteX19" fmla="*/ 498517 w 505116"/>
                                  <a:gd name="connsiteY19" fmla="*/ 125143 h 805957"/>
                                  <a:gd name="connsiteX20" fmla="*/ 482350 w 505116"/>
                                  <a:gd name="connsiteY20" fmla="*/ 99963 h 805957"/>
                                  <a:gd name="connsiteX21" fmla="*/ 379304 w 505116"/>
                                  <a:gd name="connsiteY21" fmla="*/ 263686 h 805957"/>
                                  <a:gd name="connsiteX22" fmla="*/ 382816 w 505116"/>
                                  <a:gd name="connsiteY22" fmla="*/ 240600 h 805957"/>
                                  <a:gd name="connsiteX23" fmla="*/ 411741 w 505116"/>
                                  <a:gd name="connsiteY23" fmla="*/ 171326 h 805957"/>
                                  <a:gd name="connsiteX24" fmla="*/ 411741 w 505116"/>
                                  <a:gd name="connsiteY24" fmla="*/ 73189 h 805957"/>
                                  <a:gd name="connsiteX25" fmla="*/ 376907 w 505116"/>
                                  <a:gd name="connsiteY25" fmla="*/ 6599 h 805957"/>
                                  <a:gd name="connsiteX26" fmla="*/ 317142 w 505116"/>
                                  <a:gd name="connsiteY26" fmla="*/ 11259 h 805957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91947 w 505579"/>
                                  <a:gd name="connsiteY10" fmla="*/ 649906 h 803965"/>
                                  <a:gd name="connsiteX11" fmla="*/ 103355 w 505579"/>
                                  <a:gd name="connsiteY11" fmla="*/ 581399 h 803965"/>
                                  <a:gd name="connsiteX12" fmla="*/ 104921 w 505579"/>
                                  <a:gd name="connsiteY12" fmla="*/ 518185 h 803965"/>
                                  <a:gd name="connsiteX13" fmla="*/ 148917 w 505579"/>
                                  <a:gd name="connsiteY13" fmla="*/ 432042 h 803965"/>
                                  <a:gd name="connsiteX14" fmla="*/ 169673 w 505579"/>
                                  <a:gd name="connsiteY14" fmla="*/ 412588 h 803965"/>
                                  <a:gd name="connsiteX15" fmla="*/ 194399 w 505579"/>
                                  <a:gd name="connsiteY15" fmla="*/ 388950 h 803965"/>
                                  <a:gd name="connsiteX16" fmla="*/ 242854 w 505579"/>
                                  <a:gd name="connsiteY16" fmla="*/ 373672 h 803965"/>
                                  <a:gd name="connsiteX17" fmla="*/ 311303 w 505579"/>
                                  <a:gd name="connsiteY17" fmla="*/ 328761 h 803965"/>
                                  <a:gd name="connsiteX18" fmla="*/ 384408 w 505579"/>
                                  <a:gd name="connsiteY18" fmla="*/ 305965 h 803965"/>
                                  <a:gd name="connsiteX19" fmla="*/ 498980 w 505579"/>
                                  <a:gd name="connsiteY19" fmla="*/ 125143 h 803965"/>
                                  <a:gd name="connsiteX20" fmla="*/ 482813 w 505579"/>
                                  <a:gd name="connsiteY20" fmla="*/ 99963 h 803965"/>
                                  <a:gd name="connsiteX21" fmla="*/ 379767 w 505579"/>
                                  <a:gd name="connsiteY21" fmla="*/ 263686 h 803965"/>
                                  <a:gd name="connsiteX22" fmla="*/ 383279 w 505579"/>
                                  <a:gd name="connsiteY22" fmla="*/ 240600 h 803965"/>
                                  <a:gd name="connsiteX23" fmla="*/ 412204 w 505579"/>
                                  <a:gd name="connsiteY23" fmla="*/ 171326 h 803965"/>
                                  <a:gd name="connsiteX24" fmla="*/ 412204 w 505579"/>
                                  <a:gd name="connsiteY24" fmla="*/ 73189 h 803965"/>
                                  <a:gd name="connsiteX25" fmla="*/ 377370 w 505579"/>
                                  <a:gd name="connsiteY25" fmla="*/ 6599 h 803965"/>
                                  <a:gd name="connsiteX26" fmla="*/ 317605 w 505579"/>
                                  <a:gd name="connsiteY26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3355 w 505579"/>
                                  <a:gd name="connsiteY12" fmla="*/ 581399 h 803965"/>
                                  <a:gd name="connsiteX13" fmla="*/ 104921 w 505579"/>
                                  <a:gd name="connsiteY13" fmla="*/ 518185 h 803965"/>
                                  <a:gd name="connsiteX14" fmla="*/ 148917 w 505579"/>
                                  <a:gd name="connsiteY14" fmla="*/ 432042 h 803965"/>
                                  <a:gd name="connsiteX15" fmla="*/ 169673 w 505579"/>
                                  <a:gd name="connsiteY15" fmla="*/ 412588 h 803965"/>
                                  <a:gd name="connsiteX16" fmla="*/ 194399 w 505579"/>
                                  <a:gd name="connsiteY16" fmla="*/ 388950 h 803965"/>
                                  <a:gd name="connsiteX17" fmla="*/ 242854 w 505579"/>
                                  <a:gd name="connsiteY17" fmla="*/ 373672 h 803965"/>
                                  <a:gd name="connsiteX18" fmla="*/ 311303 w 505579"/>
                                  <a:gd name="connsiteY18" fmla="*/ 328761 h 803965"/>
                                  <a:gd name="connsiteX19" fmla="*/ 384408 w 505579"/>
                                  <a:gd name="connsiteY19" fmla="*/ 305965 h 803965"/>
                                  <a:gd name="connsiteX20" fmla="*/ 498980 w 505579"/>
                                  <a:gd name="connsiteY20" fmla="*/ 125143 h 803965"/>
                                  <a:gd name="connsiteX21" fmla="*/ 482813 w 505579"/>
                                  <a:gd name="connsiteY21" fmla="*/ 99963 h 803965"/>
                                  <a:gd name="connsiteX22" fmla="*/ 379767 w 505579"/>
                                  <a:gd name="connsiteY22" fmla="*/ 263686 h 803965"/>
                                  <a:gd name="connsiteX23" fmla="*/ 383279 w 505579"/>
                                  <a:gd name="connsiteY23" fmla="*/ 240600 h 803965"/>
                                  <a:gd name="connsiteX24" fmla="*/ 412204 w 505579"/>
                                  <a:gd name="connsiteY24" fmla="*/ 171326 h 803965"/>
                                  <a:gd name="connsiteX25" fmla="*/ 412204 w 505579"/>
                                  <a:gd name="connsiteY25" fmla="*/ 73189 h 803965"/>
                                  <a:gd name="connsiteX26" fmla="*/ 377370 w 505579"/>
                                  <a:gd name="connsiteY26" fmla="*/ 6599 h 803965"/>
                                  <a:gd name="connsiteX27" fmla="*/ 317605 w 505579"/>
                                  <a:gd name="connsiteY27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104921 w 505579"/>
                                  <a:gd name="connsiteY14" fmla="*/ 518185 h 803965"/>
                                  <a:gd name="connsiteX15" fmla="*/ 148917 w 505579"/>
                                  <a:gd name="connsiteY15" fmla="*/ 432042 h 803965"/>
                                  <a:gd name="connsiteX16" fmla="*/ 169673 w 505579"/>
                                  <a:gd name="connsiteY16" fmla="*/ 412588 h 803965"/>
                                  <a:gd name="connsiteX17" fmla="*/ 194399 w 505579"/>
                                  <a:gd name="connsiteY17" fmla="*/ 388950 h 803965"/>
                                  <a:gd name="connsiteX18" fmla="*/ 242854 w 505579"/>
                                  <a:gd name="connsiteY18" fmla="*/ 373672 h 803965"/>
                                  <a:gd name="connsiteX19" fmla="*/ 311303 w 505579"/>
                                  <a:gd name="connsiteY19" fmla="*/ 328761 h 803965"/>
                                  <a:gd name="connsiteX20" fmla="*/ 384408 w 505579"/>
                                  <a:gd name="connsiteY20" fmla="*/ 305965 h 803965"/>
                                  <a:gd name="connsiteX21" fmla="*/ 498980 w 505579"/>
                                  <a:gd name="connsiteY21" fmla="*/ 125143 h 803965"/>
                                  <a:gd name="connsiteX22" fmla="*/ 482813 w 505579"/>
                                  <a:gd name="connsiteY22" fmla="*/ 99963 h 803965"/>
                                  <a:gd name="connsiteX23" fmla="*/ 379767 w 505579"/>
                                  <a:gd name="connsiteY23" fmla="*/ 263686 h 803965"/>
                                  <a:gd name="connsiteX24" fmla="*/ 383279 w 505579"/>
                                  <a:gd name="connsiteY24" fmla="*/ 240600 h 803965"/>
                                  <a:gd name="connsiteX25" fmla="*/ 412204 w 505579"/>
                                  <a:gd name="connsiteY25" fmla="*/ 171326 h 803965"/>
                                  <a:gd name="connsiteX26" fmla="*/ 412204 w 505579"/>
                                  <a:gd name="connsiteY26" fmla="*/ 73189 h 803965"/>
                                  <a:gd name="connsiteX27" fmla="*/ 377370 w 505579"/>
                                  <a:gd name="connsiteY27" fmla="*/ 6599 h 803965"/>
                                  <a:gd name="connsiteX28" fmla="*/ 317605 w 505579"/>
                                  <a:gd name="connsiteY28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96551 w 505579"/>
                                  <a:gd name="connsiteY14" fmla="*/ 554065 h 803965"/>
                                  <a:gd name="connsiteX15" fmla="*/ 104921 w 505579"/>
                                  <a:gd name="connsiteY15" fmla="*/ 518185 h 803965"/>
                                  <a:gd name="connsiteX16" fmla="*/ 148917 w 505579"/>
                                  <a:gd name="connsiteY16" fmla="*/ 432042 h 803965"/>
                                  <a:gd name="connsiteX17" fmla="*/ 169673 w 505579"/>
                                  <a:gd name="connsiteY17" fmla="*/ 412588 h 803965"/>
                                  <a:gd name="connsiteX18" fmla="*/ 194399 w 505579"/>
                                  <a:gd name="connsiteY18" fmla="*/ 388950 h 803965"/>
                                  <a:gd name="connsiteX19" fmla="*/ 242854 w 505579"/>
                                  <a:gd name="connsiteY19" fmla="*/ 373672 h 803965"/>
                                  <a:gd name="connsiteX20" fmla="*/ 311303 w 505579"/>
                                  <a:gd name="connsiteY20" fmla="*/ 328761 h 803965"/>
                                  <a:gd name="connsiteX21" fmla="*/ 384408 w 505579"/>
                                  <a:gd name="connsiteY21" fmla="*/ 305965 h 803965"/>
                                  <a:gd name="connsiteX22" fmla="*/ 498980 w 505579"/>
                                  <a:gd name="connsiteY22" fmla="*/ 125143 h 803965"/>
                                  <a:gd name="connsiteX23" fmla="*/ 482813 w 505579"/>
                                  <a:gd name="connsiteY23" fmla="*/ 99963 h 803965"/>
                                  <a:gd name="connsiteX24" fmla="*/ 379767 w 505579"/>
                                  <a:gd name="connsiteY24" fmla="*/ 263686 h 803965"/>
                                  <a:gd name="connsiteX25" fmla="*/ 383279 w 505579"/>
                                  <a:gd name="connsiteY25" fmla="*/ 240600 h 803965"/>
                                  <a:gd name="connsiteX26" fmla="*/ 412204 w 505579"/>
                                  <a:gd name="connsiteY26" fmla="*/ 171326 h 803965"/>
                                  <a:gd name="connsiteX27" fmla="*/ 412204 w 505579"/>
                                  <a:gd name="connsiteY27" fmla="*/ 73189 h 803965"/>
                                  <a:gd name="connsiteX28" fmla="*/ 377370 w 505579"/>
                                  <a:gd name="connsiteY28" fmla="*/ 6599 h 803965"/>
                                  <a:gd name="connsiteX29" fmla="*/ 317605 w 505579"/>
                                  <a:gd name="connsiteY29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96551 w 505579"/>
                                  <a:gd name="connsiteY14" fmla="*/ 554065 h 803965"/>
                                  <a:gd name="connsiteX15" fmla="*/ 101936 w 505579"/>
                                  <a:gd name="connsiteY15" fmla="*/ 507933 h 803965"/>
                                  <a:gd name="connsiteX16" fmla="*/ 148917 w 505579"/>
                                  <a:gd name="connsiteY16" fmla="*/ 432042 h 803965"/>
                                  <a:gd name="connsiteX17" fmla="*/ 169673 w 505579"/>
                                  <a:gd name="connsiteY17" fmla="*/ 412588 h 803965"/>
                                  <a:gd name="connsiteX18" fmla="*/ 194399 w 505579"/>
                                  <a:gd name="connsiteY18" fmla="*/ 388950 h 803965"/>
                                  <a:gd name="connsiteX19" fmla="*/ 242854 w 505579"/>
                                  <a:gd name="connsiteY19" fmla="*/ 373672 h 803965"/>
                                  <a:gd name="connsiteX20" fmla="*/ 311303 w 505579"/>
                                  <a:gd name="connsiteY20" fmla="*/ 328761 h 803965"/>
                                  <a:gd name="connsiteX21" fmla="*/ 384408 w 505579"/>
                                  <a:gd name="connsiteY21" fmla="*/ 305965 h 803965"/>
                                  <a:gd name="connsiteX22" fmla="*/ 498980 w 505579"/>
                                  <a:gd name="connsiteY22" fmla="*/ 125143 h 803965"/>
                                  <a:gd name="connsiteX23" fmla="*/ 482813 w 505579"/>
                                  <a:gd name="connsiteY23" fmla="*/ 99963 h 803965"/>
                                  <a:gd name="connsiteX24" fmla="*/ 379767 w 505579"/>
                                  <a:gd name="connsiteY24" fmla="*/ 263686 h 803965"/>
                                  <a:gd name="connsiteX25" fmla="*/ 383279 w 505579"/>
                                  <a:gd name="connsiteY25" fmla="*/ 240600 h 803965"/>
                                  <a:gd name="connsiteX26" fmla="*/ 412204 w 505579"/>
                                  <a:gd name="connsiteY26" fmla="*/ 171326 h 803965"/>
                                  <a:gd name="connsiteX27" fmla="*/ 412204 w 505579"/>
                                  <a:gd name="connsiteY27" fmla="*/ 73189 h 803965"/>
                                  <a:gd name="connsiteX28" fmla="*/ 377370 w 505579"/>
                                  <a:gd name="connsiteY28" fmla="*/ 6599 h 803965"/>
                                  <a:gd name="connsiteX29" fmla="*/ 317605 w 505579"/>
                                  <a:gd name="connsiteY29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4613 w 505579"/>
                                  <a:gd name="connsiteY5" fmla="*/ 521259 h 803965"/>
                                  <a:gd name="connsiteX6" fmla="*/ 88319 w 505579"/>
                                  <a:gd name="connsiteY6" fmla="*/ 586426 h 803965"/>
                                  <a:gd name="connsiteX7" fmla="*/ 31697 w 505579"/>
                                  <a:gd name="connsiteY7" fmla="*/ 665947 h 803965"/>
                                  <a:gd name="connsiteX8" fmla="*/ 707 w 505579"/>
                                  <a:gd name="connsiteY8" fmla="*/ 763038 h 803965"/>
                                  <a:gd name="connsiteX9" fmla="*/ 12547 w 505579"/>
                                  <a:gd name="connsiteY9" fmla="*/ 802877 h 803965"/>
                                  <a:gd name="connsiteX10" fmla="*/ 41336 w 505579"/>
                                  <a:gd name="connsiteY10" fmla="*/ 724245 h 803965"/>
                                  <a:gd name="connsiteX11" fmla="*/ 87597 w 505579"/>
                                  <a:gd name="connsiteY11" fmla="*/ 666835 h 803965"/>
                                  <a:gd name="connsiteX12" fmla="*/ 91947 w 505579"/>
                                  <a:gd name="connsiteY12" fmla="*/ 649906 h 803965"/>
                                  <a:gd name="connsiteX13" fmla="*/ 109982 w 505579"/>
                                  <a:gd name="connsiteY13" fmla="*/ 609425 h 803965"/>
                                  <a:gd name="connsiteX14" fmla="*/ 103355 w 505579"/>
                                  <a:gd name="connsiteY14" fmla="*/ 581399 h 803965"/>
                                  <a:gd name="connsiteX15" fmla="*/ 96551 w 505579"/>
                                  <a:gd name="connsiteY15" fmla="*/ 554065 h 803965"/>
                                  <a:gd name="connsiteX16" fmla="*/ 101936 w 505579"/>
                                  <a:gd name="connsiteY16" fmla="*/ 507933 h 803965"/>
                                  <a:gd name="connsiteX17" fmla="*/ 148917 w 505579"/>
                                  <a:gd name="connsiteY17" fmla="*/ 432042 h 803965"/>
                                  <a:gd name="connsiteX18" fmla="*/ 169673 w 505579"/>
                                  <a:gd name="connsiteY18" fmla="*/ 412588 h 803965"/>
                                  <a:gd name="connsiteX19" fmla="*/ 194399 w 505579"/>
                                  <a:gd name="connsiteY19" fmla="*/ 388950 h 803965"/>
                                  <a:gd name="connsiteX20" fmla="*/ 242854 w 505579"/>
                                  <a:gd name="connsiteY20" fmla="*/ 373672 h 803965"/>
                                  <a:gd name="connsiteX21" fmla="*/ 311303 w 505579"/>
                                  <a:gd name="connsiteY21" fmla="*/ 328761 h 803965"/>
                                  <a:gd name="connsiteX22" fmla="*/ 384408 w 505579"/>
                                  <a:gd name="connsiteY22" fmla="*/ 305965 h 803965"/>
                                  <a:gd name="connsiteX23" fmla="*/ 498980 w 505579"/>
                                  <a:gd name="connsiteY23" fmla="*/ 125143 h 803965"/>
                                  <a:gd name="connsiteX24" fmla="*/ 482813 w 505579"/>
                                  <a:gd name="connsiteY24" fmla="*/ 99963 h 803965"/>
                                  <a:gd name="connsiteX25" fmla="*/ 379767 w 505579"/>
                                  <a:gd name="connsiteY25" fmla="*/ 263686 h 803965"/>
                                  <a:gd name="connsiteX26" fmla="*/ 383279 w 505579"/>
                                  <a:gd name="connsiteY26" fmla="*/ 240600 h 803965"/>
                                  <a:gd name="connsiteX27" fmla="*/ 412204 w 505579"/>
                                  <a:gd name="connsiteY27" fmla="*/ 171326 h 803965"/>
                                  <a:gd name="connsiteX28" fmla="*/ 412204 w 505579"/>
                                  <a:gd name="connsiteY28" fmla="*/ 73189 h 803965"/>
                                  <a:gd name="connsiteX29" fmla="*/ 377370 w 505579"/>
                                  <a:gd name="connsiteY29" fmla="*/ 6599 h 803965"/>
                                  <a:gd name="connsiteX30" fmla="*/ 317605 w 505579"/>
                                  <a:gd name="connsiteY30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4613 w 505579"/>
                                  <a:gd name="connsiteY5" fmla="*/ 521259 h 803965"/>
                                  <a:gd name="connsiteX6" fmla="*/ 88319 w 505579"/>
                                  <a:gd name="connsiteY6" fmla="*/ 586426 h 803965"/>
                                  <a:gd name="connsiteX7" fmla="*/ 31697 w 505579"/>
                                  <a:gd name="connsiteY7" fmla="*/ 665947 h 803965"/>
                                  <a:gd name="connsiteX8" fmla="*/ 707 w 505579"/>
                                  <a:gd name="connsiteY8" fmla="*/ 763038 h 803965"/>
                                  <a:gd name="connsiteX9" fmla="*/ 12547 w 505579"/>
                                  <a:gd name="connsiteY9" fmla="*/ 802877 h 803965"/>
                                  <a:gd name="connsiteX10" fmla="*/ 41336 w 505579"/>
                                  <a:gd name="connsiteY10" fmla="*/ 724245 h 803965"/>
                                  <a:gd name="connsiteX11" fmla="*/ 87597 w 505579"/>
                                  <a:gd name="connsiteY11" fmla="*/ 666835 h 803965"/>
                                  <a:gd name="connsiteX12" fmla="*/ 91947 w 505579"/>
                                  <a:gd name="connsiteY12" fmla="*/ 649906 h 803965"/>
                                  <a:gd name="connsiteX13" fmla="*/ 109982 w 505579"/>
                                  <a:gd name="connsiteY13" fmla="*/ 609425 h 803965"/>
                                  <a:gd name="connsiteX14" fmla="*/ 103355 w 505579"/>
                                  <a:gd name="connsiteY14" fmla="*/ 581399 h 803965"/>
                                  <a:gd name="connsiteX15" fmla="*/ 96551 w 505579"/>
                                  <a:gd name="connsiteY15" fmla="*/ 554065 h 803965"/>
                                  <a:gd name="connsiteX16" fmla="*/ 102520 w 505579"/>
                                  <a:gd name="connsiteY16" fmla="*/ 527410 h 803965"/>
                                  <a:gd name="connsiteX17" fmla="*/ 101936 w 505579"/>
                                  <a:gd name="connsiteY17" fmla="*/ 507933 h 803965"/>
                                  <a:gd name="connsiteX18" fmla="*/ 148917 w 505579"/>
                                  <a:gd name="connsiteY18" fmla="*/ 432042 h 803965"/>
                                  <a:gd name="connsiteX19" fmla="*/ 169673 w 505579"/>
                                  <a:gd name="connsiteY19" fmla="*/ 412588 h 803965"/>
                                  <a:gd name="connsiteX20" fmla="*/ 194399 w 505579"/>
                                  <a:gd name="connsiteY20" fmla="*/ 388950 h 803965"/>
                                  <a:gd name="connsiteX21" fmla="*/ 242854 w 505579"/>
                                  <a:gd name="connsiteY21" fmla="*/ 373672 h 803965"/>
                                  <a:gd name="connsiteX22" fmla="*/ 311303 w 505579"/>
                                  <a:gd name="connsiteY22" fmla="*/ 328761 h 803965"/>
                                  <a:gd name="connsiteX23" fmla="*/ 384408 w 505579"/>
                                  <a:gd name="connsiteY23" fmla="*/ 305965 h 803965"/>
                                  <a:gd name="connsiteX24" fmla="*/ 498980 w 505579"/>
                                  <a:gd name="connsiteY24" fmla="*/ 125143 h 803965"/>
                                  <a:gd name="connsiteX25" fmla="*/ 482813 w 505579"/>
                                  <a:gd name="connsiteY25" fmla="*/ 99963 h 803965"/>
                                  <a:gd name="connsiteX26" fmla="*/ 379767 w 505579"/>
                                  <a:gd name="connsiteY26" fmla="*/ 263686 h 803965"/>
                                  <a:gd name="connsiteX27" fmla="*/ 383279 w 505579"/>
                                  <a:gd name="connsiteY27" fmla="*/ 240600 h 803965"/>
                                  <a:gd name="connsiteX28" fmla="*/ 412204 w 505579"/>
                                  <a:gd name="connsiteY28" fmla="*/ 171326 h 803965"/>
                                  <a:gd name="connsiteX29" fmla="*/ 412204 w 505579"/>
                                  <a:gd name="connsiteY29" fmla="*/ 73189 h 803965"/>
                                  <a:gd name="connsiteX30" fmla="*/ 377370 w 505579"/>
                                  <a:gd name="connsiteY30" fmla="*/ 6599 h 803965"/>
                                  <a:gd name="connsiteX31" fmla="*/ 317605 w 505579"/>
                                  <a:gd name="connsiteY31" fmla="*/ 11259 h 803965"/>
                                  <a:gd name="connsiteX0" fmla="*/ 317605 w 495272"/>
                                  <a:gd name="connsiteY0" fmla="*/ 11259 h 803965"/>
                                  <a:gd name="connsiteX1" fmla="*/ 242784 w 495272"/>
                                  <a:gd name="connsiteY1" fmla="*/ 154007 h 803965"/>
                                  <a:gd name="connsiteX2" fmla="*/ 220908 w 495272"/>
                                  <a:gd name="connsiteY2" fmla="*/ 240676 h 803965"/>
                                  <a:gd name="connsiteX3" fmla="*/ 151163 w 495272"/>
                                  <a:gd name="connsiteY3" fmla="*/ 346453 h 803965"/>
                                  <a:gd name="connsiteX4" fmla="*/ 96097 w 495272"/>
                                  <a:gd name="connsiteY4" fmla="*/ 466778 h 803965"/>
                                  <a:gd name="connsiteX5" fmla="*/ 84613 w 495272"/>
                                  <a:gd name="connsiteY5" fmla="*/ 521259 h 803965"/>
                                  <a:gd name="connsiteX6" fmla="*/ 88319 w 495272"/>
                                  <a:gd name="connsiteY6" fmla="*/ 586426 h 803965"/>
                                  <a:gd name="connsiteX7" fmla="*/ 31697 w 495272"/>
                                  <a:gd name="connsiteY7" fmla="*/ 665947 h 803965"/>
                                  <a:gd name="connsiteX8" fmla="*/ 707 w 495272"/>
                                  <a:gd name="connsiteY8" fmla="*/ 763038 h 803965"/>
                                  <a:gd name="connsiteX9" fmla="*/ 12547 w 495272"/>
                                  <a:gd name="connsiteY9" fmla="*/ 802877 h 803965"/>
                                  <a:gd name="connsiteX10" fmla="*/ 41336 w 495272"/>
                                  <a:gd name="connsiteY10" fmla="*/ 724245 h 803965"/>
                                  <a:gd name="connsiteX11" fmla="*/ 87597 w 495272"/>
                                  <a:gd name="connsiteY11" fmla="*/ 666835 h 803965"/>
                                  <a:gd name="connsiteX12" fmla="*/ 91947 w 495272"/>
                                  <a:gd name="connsiteY12" fmla="*/ 649906 h 803965"/>
                                  <a:gd name="connsiteX13" fmla="*/ 109982 w 495272"/>
                                  <a:gd name="connsiteY13" fmla="*/ 609425 h 803965"/>
                                  <a:gd name="connsiteX14" fmla="*/ 103355 w 495272"/>
                                  <a:gd name="connsiteY14" fmla="*/ 581399 h 803965"/>
                                  <a:gd name="connsiteX15" fmla="*/ 96551 w 495272"/>
                                  <a:gd name="connsiteY15" fmla="*/ 554065 h 803965"/>
                                  <a:gd name="connsiteX16" fmla="*/ 102520 w 495272"/>
                                  <a:gd name="connsiteY16" fmla="*/ 527410 h 803965"/>
                                  <a:gd name="connsiteX17" fmla="*/ 101936 w 495272"/>
                                  <a:gd name="connsiteY17" fmla="*/ 507933 h 803965"/>
                                  <a:gd name="connsiteX18" fmla="*/ 148917 w 495272"/>
                                  <a:gd name="connsiteY18" fmla="*/ 432042 h 803965"/>
                                  <a:gd name="connsiteX19" fmla="*/ 169673 w 495272"/>
                                  <a:gd name="connsiteY19" fmla="*/ 412588 h 803965"/>
                                  <a:gd name="connsiteX20" fmla="*/ 194399 w 495272"/>
                                  <a:gd name="connsiteY20" fmla="*/ 388950 h 803965"/>
                                  <a:gd name="connsiteX21" fmla="*/ 242854 w 495272"/>
                                  <a:gd name="connsiteY21" fmla="*/ 373672 h 803965"/>
                                  <a:gd name="connsiteX22" fmla="*/ 311303 w 495272"/>
                                  <a:gd name="connsiteY22" fmla="*/ 328761 h 803965"/>
                                  <a:gd name="connsiteX23" fmla="*/ 384408 w 495272"/>
                                  <a:gd name="connsiteY23" fmla="*/ 305965 h 803965"/>
                                  <a:gd name="connsiteX24" fmla="*/ 484057 w 495272"/>
                                  <a:gd name="connsiteY24" fmla="*/ 135395 h 803965"/>
                                  <a:gd name="connsiteX25" fmla="*/ 482813 w 495272"/>
                                  <a:gd name="connsiteY25" fmla="*/ 99963 h 803965"/>
                                  <a:gd name="connsiteX26" fmla="*/ 379767 w 495272"/>
                                  <a:gd name="connsiteY26" fmla="*/ 263686 h 803965"/>
                                  <a:gd name="connsiteX27" fmla="*/ 383279 w 495272"/>
                                  <a:gd name="connsiteY27" fmla="*/ 240600 h 803965"/>
                                  <a:gd name="connsiteX28" fmla="*/ 412204 w 495272"/>
                                  <a:gd name="connsiteY28" fmla="*/ 171326 h 803965"/>
                                  <a:gd name="connsiteX29" fmla="*/ 412204 w 495272"/>
                                  <a:gd name="connsiteY29" fmla="*/ 73189 h 803965"/>
                                  <a:gd name="connsiteX30" fmla="*/ 377370 w 495272"/>
                                  <a:gd name="connsiteY30" fmla="*/ 6599 h 803965"/>
                                  <a:gd name="connsiteX31" fmla="*/ 317605 w 495272"/>
                                  <a:gd name="connsiteY31" fmla="*/ 11259 h 803965"/>
                                  <a:gd name="connsiteX0" fmla="*/ 317605 w 493633"/>
                                  <a:gd name="connsiteY0" fmla="*/ 11259 h 803965"/>
                                  <a:gd name="connsiteX1" fmla="*/ 242784 w 493633"/>
                                  <a:gd name="connsiteY1" fmla="*/ 154007 h 803965"/>
                                  <a:gd name="connsiteX2" fmla="*/ 220908 w 493633"/>
                                  <a:gd name="connsiteY2" fmla="*/ 240676 h 803965"/>
                                  <a:gd name="connsiteX3" fmla="*/ 151163 w 493633"/>
                                  <a:gd name="connsiteY3" fmla="*/ 346453 h 803965"/>
                                  <a:gd name="connsiteX4" fmla="*/ 96097 w 493633"/>
                                  <a:gd name="connsiteY4" fmla="*/ 466778 h 803965"/>
                                  <a:gd name="connsiteX5" fmla="*/ 84613 w 493633"/>
                                  <a:gd name="connsiteY5" fmla="*/ 521259 h 803965"/>
                                  <a:gd name="connsiteX6" fmla="*/ 88319 w 493633"/>
                                  <a:gd name="connsiteY6" fmla="*/ 586426 h 803965"/>
                                  <a:gd name="connsiteX7" fmla="*/ 31697 w 493633"/>
                                  <a:gd name="connsiteY7" fmla="*/ 665947 h 803965"/>
                                  <a:gd name="connsiteX8" fmla="*/ 707 w 493633"/>
                                  <a:gd name="connsiteY8" fmla="*/ 763038 h 803965"/>
                                  <a:gd name="connsiteX9" fmla="*/ 12547 w 493633"/>
                                  <a:gd name="connsiteY9" fmla="*/ 802877 h 803965"/>
                                  <a:gd name="connsiteX10" fmla="*/ 41336 w 493633"/>
                                  <a:gd name="connsiteY10" fmla="*/ 724245 h 803965"/>
                                  <a:gd name="connsiteX11" fmla="*/ 87597 w 493633"/>
                                  <a:gd name="connsiteY11" fmla="*/ 666835 h 803965"/>
                                  <a:gd name="connsiteX12" fmla="*/ 91947 w 493633"/>
                                  <a:gd name="connsiteY12" fmla="*/ 649906 h 803965"/>
                                  <a:gd name="connsiteX13" fmla="*/ 109982 w 493633"/>
                                  <a:gd name="connsiteY13" fmla="*/ 609425 h 803965"/>
                                  <a:gd name="connsiteX14" fmla="*/ 103355 w 493633"/>
                                  <a:gd name="connsiteY14" fmla="*/ 581399 h 803965"/>
                                  <a:gd name="connsiteX15" fmla="*/ 96551 w 493633"/>
                                  <a:gd name="connsiteY15" fmla="*/ 554065 h 803965"/>
                                  <a:gd name="connsiteX16" fmla="*/ 102520 w 493633"/>
                                  <a:gd name="connsiteY16" fmla="*/ 527410 h 803965"/>
                                  <a:gd name="connsiteX17" fmla="*/ 101936 w 493633"/>
                                  <a:gd name="connsiteY17" fmla="*/ 507933 h 803965"/>
                                  <a:gd name="connsiteX18" fmla="*/ 148917 w 493633"/>
                                  <a:gd name="connsiteY18" fmla="*/ 432042 h 803965"/>
                                  <a:gd name="connsiteX19" fmla="*/ 169673 w 493633"/>
                                  <a:gd name="connsiteY19" fmla="*/ 412588 h 803965"/>
                                  <a:gd name="connsiteX20" fmla="*/ 194399 w 493633"/>
                                  <a:gd name="connsiteY20" fmla="*/ 388950 h 803965"/>
                                  <a:gd name="connsiteX21" fmla="*/ 242854 w 493633"/>
                                  <a:gd name="connsiteY21" fmla="*/ 373672 h 803965"/>
                                  <a:gd name="connsiteX22" fmla="*/ 311303 w 493633"/>
                                  <a:gd name="connsiteY22" fmla="*/ 328761 h 803965"/>
                                  <a:gd name="connsiteX23" fmla="*/ 384408 w 493633"/>
                                  <a:gd name="connsiteY23" fmla="*/ 305965 h 803965"/>
                                  <a:gd name="connsiteX24" fmla="*/ 409933 w 493633"/>
                                  <a:gd name="connsiteY24" fmla="*/ 260861 h 803965"/>
                                  <a:gd name="connsiteX25" fmla="*/ 484057 w 493633"/>
                                  <a:gd name="connsiteY25" fmla="*/ 135395 h 803965"/>
                                  <a:gd name="connsiteX26" fmla="*/ 482813 w 493633"/>
                                  <a:gd name="connsiteY26" fmla="*/ 99963 h 803965"/>
                                  <a:gd name="connsiteX27" fmla="*/ 379767 w 493633"/>
                                  <a:gd name="connsiteY27" fmla="*/ 263686 h 803965"/>
                                  <a:gd name="connsiteX28" fmla="*/ 383279 w 493633"/>
                                  <a:gd name="connsiteY28" fmla="*/ 240600 h 803965"/>
                                  <a:gd name="connsiteX29" fmla="*/ 412204 w 493633"/>
                                  <a:gd name="connsiteY29" fmla="*/ 171326 h 803965"/>
                                  <a:gd name="connsiteX30" fmla="*/ 412204 w 493633"/>
                                  <a:gd name="connsiteY30" fmla="*/ 73189 h 803965"/>
                                  <a:gd name="connsiteX31" fmla="*/ 377370 w 493633"/>
                                  <a:gd name="connsiteY31" fmla="*/ 6599 h 803965"/>
                                  <a:gd name="connsiteX32" fmla="*/ 317605 w 493633"/>
                                  <a:gd name="connsiteY32" fmla="*/ 11259 h 803965"/>
                                  <a:gd name="connsiteX0" fmla="*/ 317605 w 493633"/>
                                  <a:gd name="connsiteY0" fmla="*/ 11259 h 803965"/>
                                  <a:gd name="connsiteX1" fmla="*/ 242784 w 493633"/>
                                  <a:gd name="connsiteY1" fmla="*/ 154007 h 803965"/>
                                  <a:gd name="connsiteX2" fmla="*/ 220908 w 493633"/>
                                  <a:gd name="connsiteY2" fmla="*/ 240676 h 803965"/>
                                  <a:gd name="connsiteX3" fmla="*/ 151163 w 493633"/>
                                  <a:gd name="connsiteY3" fmla="*/ 346453 h 803965"/>
                                  <a:gd name="connsiteX4" fmla="*/ 96097 w 493633"/>
                                  <a:gd name="connsiteY4" fmla="*/ 466778 h 803965"/>
                                  <a:gd name="connsiteX5" fmla="*/ 84613 w 493633"/>
                                  <a:gd name="connsiteY5" fmla="*/ 521259 h 803965"/>
                                  <a:gd name="connsiteX6" fmla="*/ 88319 w 493633"/>
                                  <a:gd name="connsiteY6" fmla="*/ 586426 h 803965"/>
                                  <a:gd name="connsiteX7" fmla="*/ 31697 w 493633"/>
                                  <a:gd name="connsiteY7" fmla="*/ 665947 h 803965"/>
                                  <a:gd name="connsiteX8" fmla="*/ 707 w 493633"/>
                                  <a:gd name="connsiteY8" fmla="*/ 763038 h 803965"/>
                                  <a:gd name="connsiteX9" fmla="*/ 12547 w 493633"/>
                                  <a:gd name="connsiteY9" fmla="*/ 802877 h 803965"/>
                                  <a:gd name="connsiteX10" fmla="*/ 41336 w 493633"/>
                                  <a:gd name="connsiteY10" fmla="*/ 724245 h 803965"/>
                                  <a:gd name="connsiteX11" fmla="*/ 87597 w 493633"/>
                                  <a:gd name="connsiteY11" fmla="*/ 666835 h 803965"/>
                                  <a:gd name="connsiteX12" fmla="*/ 91947 w 493633"/>
                                  <a:gd name="connsiteY12" fmla="*/ 649906 h 803965"/>
                                  <a:gd name="connsiteX13" fmla="*/ 109982 w 493633"/>
                                  <a:gd name="connsiteY13" fmla="*/ 609425 h 803965"/>
                                  <a:gd name="connsiteX14" fmla="*/ 103355 w 493633"/>
                                  <a:gd name="connsiteY14" fmla="*/ 581399 h 803965"/>
                                  <a:gd name="connsiteX15" fmla="*/ 96551 w 493633"/>
                                  <a:gd name="connsiteY15" fmla="*/ 554065 h 803965"/>
                                  <a:gd name="connsiteX16" fmla="*/ 102520 w 493633"/>
                                  <a:gd name="connsiteY16" fmla="*/ 527410 h 803965"/>
                                  <a:gd name="connsiteX17" fmla="*/ 101936 w 493633"/>
                                  <a:gd name="connsiteY17" fmla="*/ 507933 h 803965"/>
                                  <a:gd name="connsiteX18" fmla="*/ 148917 w 493633"/>
                                  <a:gd name="connsiteY18" fmla="*/ 432042 h 803965"/>
                                  <a:gd name="connsiteX19" fmla="*/ 169673 w 493633"/>
                                  <a:gd name="connsiteY19" fmla="*/ 412588 h 803965"/>
                                  <a:gd name="connsiteX20" fmla="*/ 194399 w 493633"/>
                                  <a:gd name="connsiteY20" fmla="*/ 388950 h 803965"/>
                                  <a:gd name="connsiteX21" fmla="*/ 242854 w 493633"/>
                                  <a:gd name="connsiteY21" fmla="*/ 373672 h 803965"/>
                                  <a:gd name="connsiteX22" fmla="*/ 311303 w 493633"/>
                                  <a:gd name="connsiteY22" fmla="*/ 328761 h 803965"/>
                                  <a:gd name="connsiteX23" fmla="*/ 388885 w 493633"/>
                                  <a:gd name="connsiteY23" fmla="*/ 318267 h 803965"/>
                                  <a:gd name="connsiteX24" fmla="*/ 409933 w 493633"/>
                                  <a:gd name="connsiteY24" fmla="*/ 260861 h 803965"/>
                                  <a:gd name="connsiteX25" fmla="*/ 484057 w 493633"/>
                                  <a:gd name="connsiteY25" fmla="*/ 135395 h 803965"/>
                                  <a:gd name="connsiteX26" fmla="*/ 482813 w 493633"/>
                                  <a:gd name="connsiteY26" fmla="*/ 99963 h 803965"/>
                                  <a:gd name="connsiteX27" fmla="*/ 379767 w 493633"/>
                                  <a:gd name="connsiteY27" fmla="*/ 263686 h 803965"/>
                                  <a:gd name="connsiteX28" fmla="*/ 383279 w 493633"/>
                                  <a:gd name="connsiteY28" fmla="*/ 240600 h 803965"/>
                                  <a:gd name="connsiteX29" fmla="*/ 412204 w 493633"/>
                                  <a:gd name="connsiteY29" fmla="*/ 171326 h 803965"/>
                                  <a:gd name="connsiteX30" fmla="*/ 412204 w 493633"/>
                                  <a:gd name="connsiteY30" fmla="*/ 73189 h 803965"/>
                                  <a:gd name="connsiteX31" fmla="*/ 377370 w 493633"/>
                                  <a:gd name="connsiteY31" fmla="*/ 6599 h 803965"/>
                                  <a:gd name="connsiteX32" fmla="*/ 317605 w 493633"/>
                                  <a:gd name="connsiteY32" fmla="*/ 11259 h 803965"/>
                                  <a:gd name="connsiteX0" fmla="*/ 317605 w 493358"/>
                                  <a:gd name="connsiteY0" fmla="*/ 11259 h 803965"/>
                                  <a:gd name="connsiteX1" fmla="*/ 242784 w 493358"/>
                                  <a:gd name="connsiteY1" fmla="*/ 154007 h 803965"/>
                                  <a:gd name="connsiteX2" fmla="*/ 220908 w 493358"/>
                                  <a:gd name="connsiteY2" fmla="*/ 240676 h 803965"/>
                                  <a:gd name="connsiteX3" fmla="*/ 151163 w 493358"/>
                                  <a:gd name="connsiteY3" fmla="*/ 346453 h 803965"/>
                                  <a:gd name="connsiteX4" fmla="*/ 96097 w 493358"/>
                                  <a:gd name="connsiteY4" fmla="*/ 466778 h 803965"/>
                                  <a:gd name="connsiteX5" fmla="*/ 84613 w 493358"/>
                                  <a:gd name="connsiteY5" fmla="*/ 521259 h 803965"/>
                                  <a:gd name="connsiteX6" fmla="*/ 88319 w 493358"/>
                                  <a:gd name="connsiteY6" fmla="*/ 586426 h 803965"/>
                                  <a:gd name="connsiteX7" fmla="*/ 31697 w 493358"/>
                                  <a:gd name="connsiteY7" fmla="*/ 665947 h 803965"/>
                                  <a:gd name="connsiteX8" fmla="*/ 707 w 493358"/>
                                  <a:gd name="connsiteY8" fmla="*/ 763038 h 803965"/>
                                  <a:gd name="connsiteX9" fmla="*/ 12547 w 493358"/>
                                  <a:gd name="connsiteY9" fmla="*/ 802877 h 803965"/>
                                  <a:gd name="connsiteX10" fmla="*/ 41336 w 493358"/>
                                  <a:gd name="connsiteY10" fmla="*/ 724245 h 803965"/>
                                  <a:gd name="connsiteX11" fmla="*/ 87597 w 493358"/>
                                  <a:gd name="connsiteY11" fmla="*/ 666835 h 803965"/>
                                  <a:gd name="connsiteX12" fmla="*/ 91947 w 493358"/>
                                  <a:gd name="connsiteY12" fmla="*/ 649906 h 803965"/>
                                  <a:gd name="connsiteX13" fmla="*/ 109982 w 493358"/>
                                  <a:gd name="connsiteY13" fmla="*/ 609425 h 803965"/>
                                  <a:gd name="connsiteX14" fmla="*/ 103355 w 493358"/>
                                  <a:gd name="connsiteY14" fmla="*/ 581399 h 803965"/>
                                  <a:gd name="connsiteX15" fmla="*/ 96551 w 493358"/>
                                  <a:gd name="connsiteY15" fmla="*/ 554065 h 803965"/>
                                  <a:gd name="connsiteX16" fmla="*/ 102520 w 493358"/>
                                  <a:gd name="connsiteY16" fmla="*/ 527410 h 803965"/>
                                  <a:gd name="connsiteX17" fmla="*/ 101936 w 493358"/>
                                  <a:gd name="connsiteY17" fmla="*/ 507933 h 803965"/>
                                  <a:gd name="connsiteX18" fmla="*/ 148917 w 493358"/>
                                  <a:gd name="connsiteY18" fmla="*/ 432042 h 803965"/>
                                  <a:gd name="connsiteX19" fmla="*/ 169673 w 493358"/>
                                  <a:gd name="connsiteY19" fmla="*/ 412588 h 803965"/>
                                  <a:gd name="connsiteX20" fmla="*/ 194399 w 493358"/>
                                  <a:gd name="connsiteY20" fmla="*/ 388950 h 803965"/>
                                  <a:gd name="connsiteX21" fmla="*/ 242854 w 493358"/>
                                  <a:gd name="connsiteY21" fmla="*/ 373672 h 803965"/>
                                  <a:gd name="connsiteX22" fmla="*/ 311303 w 493358"/>
                                  <a:gd name="connsiteY22" fmla="*/ 328761 h 803965"/>
                                  <a:gd name="connsiteX23" fmla="*/ 388885 w 493358"/>
                                  <a:gd name="connsiteY23" fmla="*/ 318267 h 803965"/>
                                  <a:gd name="connsiteX24" fmla="*/ 414410 w 493358"/>
                                  <a:gd name="connsiteY24" fmla="*/ 264962 h 803965"/>
                                  <a:gd name="connsiteX25" fmla="*/ 484057 w 493358"/>
                                  <a:gd name="connsiteY25" fmla="*/ 135395 h 803965"/>
                                  <a:gd name="connsiteX26" fmla="*/ 482813 w 493358"/>
                                  <a:gd name="connsiteY26" fmla="*/ 99963 h 803965"/>
                                  <a:gd name="connsiteX27" fmla="*/ 379767 w 493358"/>
                                  <a:gd name="connsiteY27" fmla="*/ 263686 h 803965"/>
                                  <a:gd name="connsiteX28" fmla="*/ 383279 w 493358"/>
                                  <a:gd name="connsiteY28" fmla="*/ 240600 h 803965"/>
                                  <a:gd name="connsiteX29" fmla="*/ 412204 w 493358"/>
                                  <a:gd name="connsiteY29" fmla="*/ 171326 h 803965"/>
                                  <a:gd name="connsiteX30" fmla="*/ 412204 w 493358"/>
                                  <a:gd name="connsiteY30" fmla="*/ 73189 h 803965"/>
                                  <a:gd name="connsiteX31" fmla="*/ 377370 w 493358"/>
                                  <a:gd name="connsiteY31" fmla="*/ 6599 h 803965"/>
                                  <a:gd name="connsiteX32" fmla="*/ 317605 w 493358"/>
                                  <a:gd name="connsiteY32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414410 w 493449"/>
                                  <a:gd name="connsiteY24" fmla="*/ 264962 h 803965"/>
                                  <a:gd name="connsiteX25" fmla="*/ 412918 w 493449"/>
                                  <a:gd name="connsiteY25" fmla="*/ 258811 h 803965"/>
                                  <a:gd name="connsiteX26" fmla="*/ 484057 w 493449"/>
                                  <a:gd name="connsiteY26" fmla="*/ 135395 h 803965"/>
                                  <a:gd name="connsiteX27" fmla="*/ 482813 w 493449"/>
                                  <a:gd name="connsiteY27" fmla="*/ 99963 h 803965"/>
                                  <a:gd name="connsiteX28" fmla="*/ 379767 w 493449"/>
                                  <a:gd name="connsiteY28" fmla="*/ 263686 h 803965"/>
                                  <a:gd name="connsiteX29" fmla="*/ 383279 w 493449"/>
                                  <a:gd name="connsiteY29" fmla="*/ 240600 h 803965"/>
                                  <a:gd name="connsiteX30" fmla="*/ 412204 w 493449"/>
                                  <a:gd name="connsiteY30" fmla="*/ 171326 h 803965"/>
                                  <a:gd name="connsiteX31" fmla="*/ 412204 w 493449"/>
                                  <a:gd name="connsiteY31" fmla="*/ 73189 h 803965"/>
                                  <a:gd name="connsiteX32" fmla="*/ 377370 w 493449"/>
                                  <a:gd name="connsiteY32" fmla="*/ 6599 h 803965"/>
                                  <a:gd name="connsiteX33" fmla="*/ 317605 w 493449"/>
                                  <a:gd name="connsiteY33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415902 w 493449"/>
                                  <a:gd name="connsiteY24" fmla="*/ 279315 h 803965"/>
                                  <a:gd name="connsiteX25" fmla="*/ 412918 w 493449"/>
                                  <a:gd name="connsiteY25" fmla="*/ 258811 h 803965"/>
                                  <a:gd name="connsiteX26" fmla="*/ 484057 w 493449"/>
                                  <a:gd name="connsiteY26" fmla="*/ 135395 h 803965"/>
                                  <a:gd name="connsiteX27" fmla="*/ 482813 w 493449"/>
                                  <a:gd name="connsiteY27" fmla="*/ 99963 h 803965"/>
                                  <a:gd name="connsiteX28" fmla="*/ 379767 w 493449"/>
                                  <a:gd name="connsiteY28" fmla="*/ 263686 h 803965"/>
                                  <a:gd name="connsiteX29" fmla="*/ 383279 w 493449"/>
                                  <a:gd name="connsiteY29" fmla="*/ 240600 h 803965"/>
                                  <a:gd name="connsiteX30" fmla="*/ 412204 w 493449"/>
                                  <a:gd name="connsiteY30" fmla="*/ 171326 h 803965"/>
                                  <a:gd name="connsiteX31" fmla="*/ 412204 w 493449"/>
                                  <a:gd name="connsiteY31" fmla="*/ 73189 h 803965"/>
                                  <a:gd name="connsiteX32" fmla="*/ 377370 w 493449"/>
                                  <a:gd name="connsiteY32" fmla="*/ 6599 h 803965"/>
                                  <a:gd name="connsiteX33" fmla="*/ 317605 w 493449"/>
                                  <a:gd name="connsiteY33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399488 w 493449"/>
                                  <a:gd name="connsiteY24" fmla="*/ 301868 h 803965"/>
                                  <a:gd name="connsiteX25" fmla="*/ 415902 w 493449"/>
                                  <a:gd name="connsiteY25" fmla="*/ 279315 h 803965"/>
                                  <a:gd name="connsiteX26" fmla="*/ 412918 w 493449"/>
                                  <a:gd name="connsiteY26" fmla="*/ 258811 h 803965"/>
                                  <a:gd name="connsiteX27" fmla="*/ 484057 w 493449"/>
                                  <a:gd name="connsiteY27" fmla="*/ 135395 h 803965"/>
                                  <a:gd name="connsiteX28" fmla="*/ 482813 w 493449"/>
                                  <a:gd name="connsiteY28" fmla="*/ 99963 h 803965"/>
                                  <a:gd name="connsiteX29" fmla="*/ 379767 w 493449"/>
                                  <a:gd name="connsiteY29" fmla="*/ 263686 h 803965"/>
                                  <a:gd name="connsiteX30" fmla="*/ 383279 w 493449"/>
                                  <a:gd name="connsiteY30" fmla="*/ 240600 h 803965"/>
                                  <a:gd name="connsiteX31" fmla="*/ 412204 w 493449"/>
                                  <a:gd name="connsiteY31" fmla="*/ 171326 h 803965"/>
                                  <a:gd name="connsiteX32" fmla="*/ 412204 w 493449"/>
                                  <a:gd name="connsiteY32" fmla="*/ 73189 h 803965"/>
                                  <a:gd name="connsiteX33" fmla="*/ 377370 w 493449"/>
                                  <a:gd name="connsiteY33" fmla="*/ 6599 h 803965"/>
                                  <a:gd name="connsiteX34" fmla="*/ 317605 w 493449"/>
                                  <a:gd name="connsiteY34" fmla="*/ 11259 h 803965"/>
                                  <a:gd name="connsiteX0" fmla="*/ 317605 w 492731"/>
                                  <a:gd name="connsiteY0" fmla="*/ 11259 h 803965"/>
                                  <a:gd name="connsiteX1" fmla="*/ 242784 w 492731"/>
                                  <a:gd name="connsiteY1" fmla="*/ 154007 h 803965"/>
                                  <a:gd name="connsiteX2" fmla="*/ 220908 w 492731"/>
                                  <a:gd name="connsiteY2" fmla="*/ 240676 h 803965"/>
                                  <a:gd name="connsiteX3" fmla="*/ 151163 w 492731"/>
                                  <a:gd name="connsiteY3" fmla="*/ 346453 h 803965"/>
                                  <a:gd name="connsiteX4" fmla="*/ 96097 w 492731"/>
                                  <a:gd name="connsiteY4" fmla="*/ 466778 h 803965"/>
                                  <a:gd name="connsiteX5" fmla="*/ 84613 w 492731"/>
                                  <a:gd name="connsiteY5" fmla="*/ 521259 h 803965"/>
                                  <a:gd name="connsiteX6" fmla="*/ 88319 w 492731"/>
                                  <a:gd name="connsiteY6" fmla="*/ 586426 h 803965"/>
                                  <a:gd name="connsiteX7" fmla="*/ 31697 w 492731"/>
                                  <a:gd name="connsiteY7" fmla="*/ 665947 h 803965"/>
                                  <a:gd name="connsiteX8" fmla="*/ 707 w 492731"/>
                                  <a:gd name="connsiteY8" fmla="*/ 763038 h 803965"/>
                                  <a:gd name="connsiteX9" fmla="*/ 12547 w 492731"/>
                                  <a:gd name="connsiteY9" fmla="*/ 802877 h 803965"/>
                                  <a:gd name="connsiteX10" fmla="*/ 41336 w 492731"/>
                                  <a:gd name="connsiteY10" fmla="*/ 724245 h 803965"/>
                                  <a:gd name="connsiteX11" fmla="*/ 87597 w 492731"/>
                                  <a:gd name="connsiteY11" fmla="*/ 666835 h 803965"/>
                                  <a:gd name="connsiteX12" fmla="*/ 91947 w 492731"/>
                                  <a:gd name="connsiteY12" fmla="*/ 649906 h 803965"/>
                                  <a:gd name="connsiteX13" fmla="*/ 109982 w 492731"/>
                                  <a:gd name="connsiteY13" fmla="*/ 609425 h 803965"/>
                                  <a:gd name="connsiteX14" fmla="*/ 103355 w 492731"/>
                                  <a:gd name="connsiteY14" fmla="*/ 581399 h 803965"/>
                                  <a:gd name="connsiteX15" fmla="*/ 96551 w 492731"/>
                                  <a:gd name="connsiteY15" fmla="*/ 554065 h 803965"/>
                                  <a:gd name="connsiteX16" fmla="*/ 102520 w 492731"/>
                                  <a:gd name="connsiteY16" fmla="*/ 527410 h 803965"/>
                                  <a:gd name="connsiteX17" fmla="*/ 101936 w 492731"/>
                                  <a:gd name="connsiteY17" fmla="*/ 507933 h 803965"/>
                                  <a:gd name="connsiteX18" fmla="*/ 148917 w 492731"/>
                                  <a:gd name="connsiteY18" fmla="*/ 432042 h 803965"/>
                                  <a:gd name="connsiteX19" fmla="*/ 169673 w 492731"/>
                                  <a:gd name="connsiteY19" fmla="*/ 412588 h 803965"/>
                                  <a:gd name="connsiteX20" fmla="*/ 194399 w 492731"/>
                                  <a:gd name="connsiteY20" fmla="*/ 388950 h 803965"/>
                                  <a:gd name="connsiteX21" fmla="*/ 242854 w 492731"/>
                                  <a:gd name="connsiteY21" fmla="*/ 373672 h 803965"/>
                                  <a:gd name="connsiteX22" fmla="*/ 311303 w 492731"/>
                                  <a:gd name="connsiteY22" fmla="*/ 328761 h 803965"/>
                                  <a:gd name="connsiteX23" fmla="*/ 388885 w 492731"/>
                                  <a:gd name="connsiteY23" fmla="*/ 318267 h 803965"/>
                                  <a:gd name="connsiteX24" fmla="*/ 399488 w 492731"/>
                                  <a:gd name="connsiteY24" fmla="*/ 301868 h 803965"/>
                                  <a:gd name="connsiteX25" fmla="*/ 415902 w 492731"/>
                                  <a:gd name="connsiteY25" fmla="*/ 279315 h 803965"/>
                                  <a:gd name="connsiteX26" fmla="*/ 424856 w 492731"/>
                                  <a:gd name="connsiteY26" fmla="*/ 246509 h 803965"/>
                                  <a:gd name="connsiteX27" fmla="*/ 484057 w 492731"/>
                                  <a:gd name="connsiteY27" fmla="*/ 135395 h 803965"/>
                                  <a:gd name="connsiteX28" fmla="*/ 482813 w 492731"/>
                                  <a:gd name="connsiteY28" fmla="*/ 99963 h 803965"/>
                                  <a:gd name="connsiteX29" fmla="*/ 379767 w 492731"/>
                                  <a:gd name="connsiteY29" fmla="*/ 263686 h 803965"/>
                                  <a:gd name="connsiteX30" fmla="*/ 383279 w 492731"/>
                                  <a:gd name="connsiteY30" fmla="*/ 240600 h 803965"/>
                                  <a:gd name="connsiteX31" fmla="*/ 412204 w 492731"/>
                                  <a:gd name="connsiteY31" fmla="*/ 171326 h 803965"/>
                                  <a:gd name="connsiteX32" fmla="*/ 412204 w 492731"/>
                                  <a:gd name="connsiteY32" fmla="*/ 73189 h 803965"/>
                                  <a:gd name="connsiteX33" fmla="*/ 377370 w 492731"/>
                                  <a:gd name="connsiteY33" fmla="*/ 6599 h 803965"/>
                                  <a:gd name="connsiteX34" fmla="*/ 317605 w 492731"/>
                                  <a:gd name="connsiteY34" fmla="*/ 11259 h 803965"/>
                                  <a:gd name="connsiteX0" fmla="*/ 317605 w 491804"/>
                                  <a:gd name="connsiteY0" fmla="*/ 11259 h 803965"/>
                                  <a:gd name="connsiteX1" fmla="*/ 242784 w 491804"/>
                                  <a:gd name="connsiteY1" fmla="*/ 154007 h 803965"/>
                                  <a:gd name="connsiteX2" fmla="*/ 220908 w 491804"/>
                                  <a:gd name="connsiteY2" fmla="*/ 240676 h 803965"/>
                                  <a:gd name="connsiteX3" fmla="*/ 151163 w 491804"/>
                                  <a:gd name="connsiteY3" fmla="*/ 346453 h 803965"/>
                                  <a:gd name="connsiteX4" fmla="*/ 96097 w 491804"/>
                                  <a:gd name="connsiteY4" fmla="*/ 466778 h 803965"/>
                                  <a:gd name="connsiteX5" fmla="*/ 84613 w 491804"/>
                                  <a:gd name="connsiteY5" fmla="*/ 521259 h 803965"/>
                                  <a:gd name="connsiteX6" fmla="*/ 88319 w 491804"/>
                                  <a:gd name="connsiteY6" fmla="*/ 586426 h 803965"/>
                                  <a:gd name="connsiteX7" fmla="*/ 31697 w 491804"/>
                                  <a:gd name="connsiteY7" fmla="*/ 665947 h 803965"/>
                                  <a:gd name="connsiteX8" fmla="*/ 707 w 491804"/>
                                  <a:gd name="connsiteY8" fmla="*/ 763038 h 803965"/>
                                  <a:gd name="connsiteX9" fmla="*/ 12547 w 491804"/>
                                  <a:gd name="connsiteY9" fmla="*/ 802877 h 803965"/>
                                  <a:gd name="connsiteX10" fmla="*/ 41336 w 491804"/>
                                  <a:gd name="connsiteY10" fmla="*/ 724245 h 803965"/>
                                  <a:gd name="connsiteX11" fmla="*/ 87597 w 491804"/>
                                  <a:gd name="connsiteY11" fmla="*/ 666835 h 803965"/>
                                  <a:gd name="connsiteX12" fmla="*/ 91947 w 491804"/>
                                  <a:gd name="connsiteY12" fmla="*/ 649906 h 803965"/>
                                  <a:gd name="connsiteX13" fmla="*/ 109982 w 491804"/>
                                  <a:gd name="connsiteY13" fmla="*/ 609425 h 803965"/>
                                  <a:gd name="connsiteX14" fmla="*/ 103355 w 491804"/>
                                  <a:gd name="connsiteY14" fmla="*/ 581399 h 803965"/>
                                  <a:gd name="connsiteX15" fmla="*/ 96551 w 491804"/>
                                  <a:gd name="connsiteY15" fmla="*/ 554065 h 803965"/>
                                  <a:gd name="connsiteX16" fmla="*/ 102520 w 491804"/>
                                  <a:gd name="connsiteY16" fmla="*/ 527410 h 803965"/>
                                  <a:gd name="connsiteX17" fmla="*/ 101936 w 491804"/>
                                  <a:gd name="connsiteY17" fmla="*/ 507933 h 803965"/>
                                  <a:gd name="connsiteX18" fmla="*/ 148917 w 491804"/>
                                  <a:gd name="connsiteY18" fmla="*/ 432042 h 803965"/>
                                  <a:gd name="connsiteX19" fmla="*/ 169673 w 491804"/>
                                  <a:gd name="connsiteY19" fmla="*/ 412588 h 803965"/>
                                  <a:gd name="connsiteX20" fmla="*/ 194399 w 491804"/>
                                  <a:gd name="connsiteY20" fmla="*/ 388950 h 803965"/>
                                  <a:gd name="connsiteX21" fmla="*/ 242854 w 491804"/>
                                  <a:gd name="connsiteY21" fmla="*/ 373672 h 803965"/>
                                  <a:gd name="connsiteX22" fmla="*/ 311303 w 491804"/>
                                  <a:gd name="connsiteY22" fmla="*/ 328761 h 803965"/>
                                  <a:gd name="connsiteX23" fmla="*/ 388885 w 491804"/>
                                  <a:gd name="connsiteY23" fmla="*/ 318267 h 803965"/>
                                  <a:gd name="connsiteX24" fmla="*/ 399488 w 491804"/>
                                  <a:gd name="connsiteY24" fmla="*/ 301868 h 803965"/>
                                  <a:gd name="connsiteX25" fmla="*/ 415902 w 491804"/>
                                  <a:gd name="connsiteY25" fmla="*/ 279315 h 803965"/>
                                  <a:gd name="connsiteX26" fmla="*/ 441271 w 491804"/>
                                  <a:gd name="connsiteY26" fmla="*/ 264962 h 803965"/>
                                  <a:gd name="connsiteX27" fmla="*/ 484057 w 491804"/>
                                  <a:gd name="connsiteY27" fmla="*/ 135395 h 803965"/>
                                  <a:gd name="connsiteX28" fmla="*/ 482813 w 491804"/>
                                  <a:gd name="connsiteY28" fmla="*/ 99963 h 803965"/>
                                  <a:gd name="connsiteX29" fmla="*/ 379767 w 491804"/>
                                  <a:gd name="connsiteY29" fmla="*/ 263686 h 803965"/>
                                  <a:gd name="connsiteX30" fmla="*/ 383279 w 491804"/>
                                  <a:gd name="connsiteY30" fmla="*/ 240600 h 803965"/>
                                  <a:gd name="connsiteX31" fmla="*/ 412204 w 491804"/>
                                  <a:gd name="connsiteY31" fmla="*/ 171326 h 803965"/>
                                  <a:gd name="connsiteX32" fmla="*/ 412204 w 491804"/>
                                  <a:gd name="connsiteY32" fmla="*/ 73189 h 803965"/>
                                  <a:gd name="connsiteX33" fmla="*/ 377370 w 491804"/>
                                  <a:gd name="connsiteY33" fmla="*/ 6599 h 803965"/>
                                  <a:gd name="connsiteX34" fmla="*/ 317605 w 491804"/>
                                  <a:gd name="connsiteY34" fmla="*/ 11259 h 803965"/>
                                  <a:gd name="connsiteX0" fmla="*/ 317605 w 491804"/>
                                  <a:gd name="connsiteY0" fmla="*/ 11259 h 803965"/>
                                  <a:gd name="connsiteX1" fmla="*/ 242784 w 491804"/>
                                  <a:gd name="connsiteY1" fmla="*/ 154007 h 803965"/>
                                  <a:gd name="connsiteX2" fmla="*/ 220908 w 491804"/>
                                  <a:gd name="connsiteY2" fmla="*/ 240676 h 803965"/>
                                  <a:gd name="connsiteX3" fmla="*/ 151163 w 491804"/>
                                  <a:gd name="connsiteY3" fmla="*/ 346453 h 803965"/>
                                  <a:gd name="connsiteX4" fmla="*/ 96097 w 491804"/>
                                  <a:gd name="connsiteY4" fmla="*/ 466778 h 803965"/>
                                  <a:gd name="connsiteX5" fmla="*/ 84613 w 491804"/>
                                  <a:gd name="connsiteY5" fmla="*/ 521259 h 803965"/>
                                  <a:gd name="connsiteX6" fmla="*/ 88319 w 491804"/>
                                  <a:gd name="connsiteY6" fmla="*/ 586426 h 803965"/>
                                  <a:gd name="connsiteX7" fmla="*/ 31697 w 491804"/>
                                  <a:gd name="connsiteY7" fmla="*/ 665947 h 803965"/>
                                  <a:gd name="connsiteX8" fmla="*/ 707 w 491804"/>
                                  <a:gd name="connsiteY8" fmla="*/ 763038 h 803965"/>
                                  <a:gd name="connsiteX9" fmla="*/ 12547 w 491804"/>
                                  <a:gd name="connsiteY9" fmla="*/ 802877 h 803965"/>
                                  <a:gd name="connsiteX10" fmla="*/ 41336 w 491804"/>
                                  <a:gd name="connsiteY10" fmla="*/ 724245 h 803965"/>
                                  <a:gd name="connsiteX11" fmla="*/ 87597 w 491804"/>
                                  <a:gd name="connsiteY11" fmla="*/ 666835 h 803965"/>
                                  <a:gd name="connsiteX12" fmla="*/ 91947 w 491804"/>
                                  <a:gd name="connsiteY12" fmla="*/ 649906 h 803965"/>
                                  <a:gd name="connsiteX13" fmla="*/ 109982 w 491804"/>
                                  <a:gd name="connsiteY13" fmla="*/ 609425 h 803965"/>
                                  <a:gd name="connsiteX14" fmla="*/ 103355 w 491804"/>
                                  <a:gd name="connsiteY14" fmla="*/ 581399 h 803965"/>
                                  <a:gd name="connsiteX15" fmla="*/ 96551 w 491804"/>
                                  <a:gd name="connsiteY15" fmla="*/ 554065 h 803965"/>
                                  <a:gd name="connsiteX16" fmla="*/ 102520 w 491804"/>
                                  <a:gd name="connsiteY16" fmla="*/ 527410 h 803965"/>
                                  <a:gd name="connsiteX17" fmla="*/ 101936 w 491804"/>
                                  <a:gd name="connsiteY17" fmla="*/ 507933 h 803965"/>
                                  <a:gd name="connsiteX18" fmla="*/ 148917 w 491804"/>
                                  <a:gd name="connsiteY18" fmla="*/ 432042 h 803965"/>
                                  <a:gd name="connsiteX19" fmla="*/ 169673 w 491804"/>
                                  <a:gd name="connsiteY19" fmla="*/ 412588 h 803965"/>
                                  <a:gd name="connsiteX20" fmla="*/ 194399 w 491804"/>
                                  <a:gd name="connsiteY20" fmla="*/ 388950 h 803965"/>
                                  <a:gd name="connsiteX21" fmla="*/ 242854 w 491804"/>
                                  <a:gd name="connsiteY21" fmla="*/ 373672 h 803965"/>
                                  <a:gd name="connsiteX22" fmla="*/ 311303 w 491804"/>
                                  <a:gd name="connsiteY22" fmla="*/ 328761 h 803965"/>
                                  <a:gd name="connsiteX23" fmla="*/ 388885 w 491804"/>
                                  <a:gd name="connsiteY23" fmla="*/ 318267 h 803965"/>
                                  <a:gd name="connsiteX24" fmla="*/ 399488 w 491804"/>
                                  <a:gd name="connsiteY24" fmla="*/ 301868 h 803965"/>
                                  <a:gd name="connsiteX25" fmla="*/ 415902 w 491804"/>
                                  <a:gd name="connsiteY25" fmla="*/ 279315 h 803965"/>
                                  <a:gd name="connsiteX26" fmla="*/ 441271 w 491804"/>
                                  <a:gd name="connsiteY26" fmla="*/ 264962 h 803965"/>
                                  <a:gd name="connsiteX27" fmla="*/ 484057 w 491804"/>
                                  <a:gd name="connsiteY27" fmla="*/ 135395 h 803965"/>
                                  <a:gd name="connsiteX28" fmla="*/ 482813 w 491804"/>
                                  <a:gd name="connsiteY28" fmla="*/ 99963 h 803965"/>
                                  <a:gd name="connsiteX29" fmla="*/ 379767 w 491804"/>
                                  <a:gd name="connsiteY29" fmla="*/ 263686 h 803965"/>
                                  <a:gd name="connsiteX30" fmla="*/ 383279 w 491804"/>
                                  <a:gd name="connsiteY30" fmla="*/ 240600 h 803965"/>
                                  <a:gd name="connsiteX31" fmla="*/ 412204 w 491804"/>
                                  <a:gd name="connsiteY31" fmla="*/ 171326 h 803965"/>
                                  <a:gd name="connsiteX32" fmla="*/ 412204 w 491804"/>
                                  <a:gd name="connsiteY32" fmla="*/ 73189 h 803965"/>
                                  <a:gd name="connsiteX33" fmla="*/ 377370 w 491804"/>
                                  <a:gd name="connsiteY33" fmla="*/ 6599 h 803965"/>
                                  <a:gd name="connsiteX34" fmla="*/ 317605 w 491804"/>
                                  <a:gd name="connsiteY34" fmla="*/ 11259 h 803965"/>
                                  <a:gd name="connsiteX0" fmla="*/ 317605 w 491967"/>
                                  <a:gd name="connsiteY0" fmla="*/ 11259 h 803965"/>
                                  <a:gd name="connsiteX1" fmla="*/ 242784 w 491967"/>
                                  <a:gd name="connsiteY1" fmla="*/ 154007 h 803965"/>
                                  <a:gd name="connsiteX2" fmla="*/ 220908 w 491967"/>
                                  <a:gd name="connsiteY2" fmla="*/ 240676 h 803965"/>
                                  <a:gd name="connsiteX3" fmla="*/ 151163 w 491967"/>
                                  <a:gd name="connsiteY3" fmla="*/ 346453 h 803965"/>
                                  <a:gd name="connsiteX4" fmla="*/ 96097 w 491967"/>
                                  <a:gd name="connsiteY4" fmla="*/ 466778 h 803965"/>
                                  <a:gd name="connsiteX5" fmla="*/ 84613 w 491967"/>
                                  <a:gd name="connsiteY5" fmla="*/ 521259 h 803965"/>
                                  <a:gd name="connsiteX6" fmla="*/ 88319 w 491967"/>
                                  <a:gd name="connsiteY6" fmla="*/ 586426 h 803965"/>
                                  <a:gd name="connsiteX7" fmla="*/ 31697 w 491967"/>
                                  <a:gd name="connsiteY7" fmla="*/ 665947 h 803965"/>
                                  <a:gd name="connsiteX8" fmla="*/ 707 w 491967"/>
                                  <a:gd name="connsiteY8" fmla="*/ 763038 h 803965"/>
                                  <a:gd name="connsiteX9" fmla="*/ 12547 w 491967"/>
                                  <a:gd name="connsiteY9" fmla="*/ 802877 h 803965"/>
                                  <a:gd name="connsiteX10" fmla="*/ 41336 w 491967"/>
                                  <a:gd name="connsiteY10" fmla="*/ 724245 h 803965"/>
                                  <a:gd name="connsiteX11" fmla="*/ 87597 w 491967"/>
                                  <a:gd name="connsiteY11" fmla="*/ 666835 h 803965"/>
                                  <a:gd name="connsiteX12" fmla="*/ 91947 w 491967"/>
                                  <a:gd name="connsiteY12" fmla="*/ 649906 h 803965"/>
                                  <a:gd name="connsiteX13" fmla="*/ 109982 w 491967"/>
                                  <a:gd name="connsiteY13" fmla="*/ 609425 h 803965"/>
                                  <a:gd name="connsiteX14" fmla="*/ 103355 w 491967"/>
                                  <a:gd name="connsiteY14" fmla="*/ 581399 h 803965"/>
                                  <a:gd name="connsiteX15" fmla="*/ 96551 w 491967"/>
                                  <a:gd name="connsiteY15" fmla="*/ 554065 h 803965"/>
                                  <a:gd name="connsiteX16" fmla="*/ 102520 w 491967"/>
                                  <a:gd name="connsiteY16" fmla="*/ 527410 h 803965"/>
                                  <a:gd name="connsiteX17" fmla="*/ 101936 w 491967"/>
                                  <a:gd name="connsiteY17" fmla="*/ 507933 h 803965"/>
                                  <a:gd name="connsiteX18" fmla="*/ 148917 w 491967"/>
                                  <a:gd name="connsiteY18" fmla="*/ 432042 h 803965"/>
                                  <a:gd name="connsiteX19" fmla="*/ 169673 w 491967"/>
                                  <a:gd name="connsiteY19" fmla="*/ 412588 h 803965"/>
                                  <a:gd name="connsiteX20" fmla="*/ 194399 w 491967"/>
                                  <a:gd name="connsiteY20" fmla="*/ 388950 h 803965"/>
                                  <a:gd name="connsiteX21" fmla="*/ 242854 w 491967"/>
                                  <a:gd name="connsiteY21" fmla="*/ 373672 h 803965"/>
                                  <a:gd name="connsiteX22" fmla="*/ 311303 w 491967"/>
                                  <a:gd name="connsiteY22" fmla="*/ 328761 h 803965"/>
                                  <a:gd name="connsiteX23" fmla="*/ 388885 w 491967"/>
                                  <a:gd name="connsiteY23" fmla="*/ 318267 h 803965"/>
                                  <a:gd name="connsiteX24" fmla="*/ 399488 w 491967"/>
                                  <a:gd name="connsiteY24" fmla="*/ 301868 h 803965"/>
                                  <a:gd name="connsiteX25" fmla="*/ 415902 w 491967"/>
                                  <a:gd name="connsiteY25" fmla="*/ 279315 h 803965"/>
                                  <a:gd name="connsiteX26" fmla="*/ 441271 w 491967"/>
                                  <a:gd name="connsiteY26" fmla="*/ 264962 h 803965"/>
                                  <a:gd name="connsiteX27" fmla="*/ 438287 w 491967"/>
                                  <a:gd name="connsiteY27" fmla="*/ 223954 h 803965"/>
                                  <a:gd name="connsiteX28" fmla="*/ 484057 w 491967"/>
                                  <a:gd name="connsiteY28" fmla="*/ 135395 h 803965"/>
                                  <a:gd name="connsiteX29" fmla="*/ 482813 w 491967"/>
                                  <a:gd name="connsiteY29" fmla="*/ 99963 h 803965"/>
                                  <a:gd name="connsiteX30" fmla="*/ 379767 w 491967"/>
                                  <a:gd name="connsiteY30" fmla="*/ 263686 h 803965"/>
                                  <a:gd name="connsiteX31" fmla="*/ 383279 w 491967"/>
                                  <a:gd name="connsiteY31" fmla="*/ 240600 h 803965"/>
                                  <a:gd name="connsiteX32" fmla="*/ 412204 w 491967"/>
                                  <a:gd name="connsiteY32" fmla="*/ 171326 h 803965"/>
                                  <a:gd name="connsiteX33" fmla="*/ 412204 w 491967"/>
                                  <a:gd name="connsiteY33" fmla="*/ 73189 h 803965"/>
                                  <a:gd name="connsiteX34" fmla="*/ 377370 w 491967"/>
                                  <a:gd name="connsiteY34" fmla="*/ 6599 h 803965"/>
                                  <a:gd name="connsiteX35" fmla="*/ 317605 w 491967"/>
                                  <a:gd name="connsiteY35" fmla="*/ 11259 h 80396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</a:cxnLst>
                                <a:rect l="l" t="t" r="r" b="b"/>
                                <a:pathLst>
                                  <a:path w="491967" h="803965">
                                    <a:moveTo>
                                      <a:pt x="317605" y="11259"/>
                                    </a:moveTo>
                                    <a:cubicBezTo>
                                      <a:pt x="274513" y="24281"/>
                                      <a:pt x="252702" y="127317"/>
                                      <a:pt x="242784" y="154007"/>
                                    </a:cubicBezTo>
                                    <a:cubicBezTo>
                                      <a:pt x="232866" y="180698"/>
                                      <a:pt x="236178" y="208602"/>
                                      <a:pt x="220908" y="240676"/>
                                    </a:cubicBezTo>
                                    <a:cubicBezTo>
                                      <a:pt x="205638" y="272750"/>
                                      <a:pt x="171965" y="308769"/>
                                      <a:pt x="151163" y="346453"/>
                                    </a:cubicBezTo>
                                    <a:cubicBezTo>
                                      <a:pt x="130361" y="384137"/>
                                      <a:pt x="107189" y="437644"/>
                                      <a:pt x="96097" y="466778"/>
                                    </a:cubicBezTo>
                                    <a:cubicBezTo>
                                      <a:pt x="85005" y="495912"/>
                                      <a:pt x="85909" y="501318"/>
                                      <a:pt x="84613" y="521259"/>
                                    </a:cubicBezTo>
                                    <a:cubicBezTo>
                                      <a:pt x="83317" y="541200"/>
                                      <a:pt x="97138" y="562311"/>
                                      <a:pt x="88319" y="586426"/>
                                    </a:cubicBezTo>
                                    <a:cubicBezTo>
                                      <a:pt x="79500" y="610541"/>
                                      <a:pt x="46299" y="636512"/>
                                      <a:pt x="31697" y="665947"/>
                                    </a:cubicBezTo>
                                    <a:cubicBezTo>
                                      <a:pt x="17095" y="695382"/>
                                      <a:pt x="3899" y="740216"/>
                                      <a:pt x="707" y="763038"/>
                                    </a:cubicBezTo>
                                    <a:cubicBezTo>
                                      <a:pt x="-2485" y="785860"/>
                                      <a:pt x="5776" y="809342"/>
                                      <a:pt x="12547" y="802877"/>
                                    </a:cubicBezTo>
                                    <a:cubicBezTo>
                                      <a:pt x="19318" y="796412"/>
                                      <a:pt x="29574" y="747944"/>
                                      <a:pt x="41336" y="724245"/>
                                    </a:cubicBezTo>
                                    <a:cubicBezTo>
                                      <a:pt x="53098" y="700546"/>
                                      <a:pt x="79162" y="679225"/>
                                      <a:pt x="87597" y="666835"/>
                                    </a:cubicBezTo>
                                    <a:cubicBezTo>
                                      <a:pt x="96032" y="654445"/>
                                      <a:pt x="88216" y="659474"/>
                                      <a:pt x="91947" y="649906"/>
                                    </a:cubicBezTo>
                                    <a:cubicBezTo>
                                      <a:pt x="95678" y="640338"/>
                                      <a:pt x="108081" y="620843"/>
                                      <a:pt x="109982" y="609425"/>
                                    </a:cubicBezTo>
                                    <a:cubicBezTo>
                                      <a:pt x="111883" y="598007"/>
                                      <a:pt x="105593" y="590626"/>
                                      <a:pt x="103355" y="581399"/>
                                    </a:cubicBezTo>
                                    <a:cubicBezTo>
                                      <a:pt x="101117" y="572172"/>
                                      <a:pt x="97436" y="563063"/>
                                      <a:pt x="96551" y="554065"/>
                                    </a:cubicBezTo>
                                    <a:cubicBezTo>
                                      <a:pt x="95666" y="545067"/>
                                      <a:pt x="101623" y="535099"/>
                                      <a:pt x="102520" y="527410"/>
                                    </a:cubicBezTo>
                                    <a:cubicBezTo>
                                      <a:pt x="103418" y="519721"/>
                                      <a:pt x="94203" y="523828"/>
                                      <a:pt x="101936" y="507933"/>
                                    </a:cubicBezTo>
                                    <a:cubicBezTo>
                                      <a:pt x="109669" y="492038"/>
                                      <a:pt x="137628" y="447933"/>
                                      <a:pt x="148917" y="432042"/>
                                    </a:cubicBezTo>
                                    <a:cubicBezTo>
                                      <a:pt x="160206" y="416151"/>
                                      <a:pt x="162341" y="421137"/>
                                      <a:pt x="169673" y="412588"/>
                                    </a:cubicBezTo>
                                    <a:cubicBezTo>
                                      <a:pt x="177005" y="404039"/>
                                      <a:pt x="182202" y="395436"/>
                                      <a:pt x="194399" y="388950"/>
                                    </a:cubicBezTo>
                                    <a:cubicBezTo>
                                      <a:pt x="206596" y="382464"/>
                                      <a:pt x="223370" y="383703"/>
                                      <a:pt x="242854" y="373672"/>
                                    </a:cubicBezTo>
                                    <a:cubicBezTo>
                                      <a:pt x="262338" y="363641"/>
                                      <a:pt x="285490" y="338257"/>
                                      <a:pt x="311303" y="328761"/>
                                    </a:cubicBezTo>
                                    <a:cubicBezTo>
                                      <a:pt x="337116" y="319265"/>
                                      <a:pt x="374188" y="322749"/>
                                      <a:pt x="388885" y="318267"/>
                                    </a:cubicBezTo>
                                    <a:cubicBezTo>
                                      <a:pt x="403583" y="313785"/>
                                      <a:pt x="394985" y="308360"/>
                                      <a:pt x="399488" y="301868"/>
                                    </a:cubicBezTo>
                                    <a:cubicBezTo>
                                      <a:pt x="403991" y="295376"/>
                                      <a:pt x="414410" y="287175"/>
                                      <a:pt x="415902" y="279315"/>
                                    </a:cubicBezTo>
                                    <a:cubicBezTo>
                                      <a:pt x="417394" y="271455"/>
                                      <a:pt x="434556" y="276923"/>
                                      <a:pt x="441271" y="264962"/>
                                    </a:cubicBezTo>
                                    <a:cubicBezTo>
                                      <a:pt x="447986" y="253001"/>
                                      <a:pt x="431156" y="245548"/>
                                      <a:pt x="438287" y="223954"/>
                                    </a:cubicBezTo>
                                    <a:cubicBezTo>
                                      <a:pt x="445418" y="202360"/>
                                      <a:pt x="476636" y="156060"/>
                                      <a:pt x="484057" y="135395"/>
                                    </a:cubicBezTo>
                                    <a:cubicBezTo>
                                      <a:pt x="491478" y="114730"/>
                                      <a:pt x="497861" y="78797"/>
                                      <a:pt x="482813" y="99963"/>
                                    </a:cubicBezTo>
                                    <a:cubicBezTo>
                                      <a:pt x="488797" y="47440"/>
                                      <a:pt x="401009" y="259770"/>
                                      <a:pt x="379767" y="263686"/>
                                    </a:cubicBezTo>
                                    <a:cubicBezTo>
                                      <a:pt x="361801" y="277504"/>
                                      <a:pt x="383678" y="283448"/>
                                      <a:pt x="383279" y="240600"/>
                                    </a:cubicBezTo>
                                    <a:cubicBezTo>
                                      <a:pt x="379732" y="225207"/>
                                      <a:pt x="400496" y="196341"/>
                                      <a:pt x="412204" y="171326"/>
                                    </a:cubicBezTo>
                                    <a:cubicBezTo>
                                      <a:pt x="423912" y="146311"/>
                                      <a:pt x="409057" y="100644"/>
                                      <a:pt x="412204" y="73189"/>
                                    </a:cubicBezTo>
                                    <a:cubicBezTo>
                                      <a:pt x="415351" y="45735"/>
                                      <a:pt x="393136" y="16921"/>
                                      <a:pt x="377370" y="6599"/>
                                    </a:cubicBezTo>
                                    <a:cubicBezTo>
                                      <a:pt x="361604" y="-3723"/>
                                      <a:pt x="360697" y="-1763"/>
                                      <a:pt x="317605" y="11259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pt-BR" sz="1100">
                                  <a:solidFill>
                                    <a:prstClr val="white"/>
                                  </a:solidFill>
                                  <a:latin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4" name="Oval 1"/>
                              <p:cNvSpPr/>
                              <p:nvPr/>
                            </p:nvSpPr>
                            <p:spPr>
                              <a:xfrm>
                                <a:off x="6781167" y="2889178"/>
                                <a:ext cx="445344" cy="631327"/>
                              </a:xfrm>
                              <a:custGeom>
                                <a:avLst/>
                                <a:gdLst>
                                  <a:gd name="connsiteX0" fmla="*/ 0 w 175290"/>
                                  <a:gd name="connsiteY0" fmla="*/ 415689 h 831377"/>
                                  <a:gd name="connsiteX1" fmla="*/ 87645 w 175290"/>
                                  <a:gd name="connsiteY1" fmla="*/ 0 h 831377"/>
                                  <a:gd name="connsiteX2" fmla="*/ 175290 w 175290"/>
                                  <a:gd name="connsiteY2" fmla="*/ 415689 h 831377"/>
                                  <a:gd name="connsiteX3" fmla="*/ 87645 w 175290"/>
                                  <a:gd name="connsiteY3" fmla="*/ 831378 h 831377"/>
                                  <a:gd name="connsiteX4" fmla="*/ 0 w 175290"/>
                                  <a:gd name="connsiteY4" fmla="*/ 415689 h 831377"/>
                                  <a:gd name="connsiteX0" fmla="*/ 277887 w 453177"/>
                                  <a:gd name="connsiteY0" fmla="*/ 415689 h 781372"/>
                                  <a:gd name="connsiteX1" fmla="*/ 365532 w 453177"/>
                                  <a:gd name="connsiteY1" fmla="*/ 0 h 781372"/>
                                  <a:gd name="connsiteX2" fmla="*/ 453177 w 453177"/>
                                  <a:gd name="connsiteY2" fmla="*/ 415689 h 781372"/>
                                  <a:gd name="connsiteX3" fmla="*/ 5963 w 453177"/>
                                  <a:gd name="connsiteY3" fmla="*/ 781372 h 781372"/>
                                  <a:gd name="connsiteX4" fmla="*/ 277887 w 453177"/>
                                  <a:gd name="connsiteY4" fmla="*/ 415689 h 781372"/>
                                  <a:gd name="connsiteX0" fmla="*/ 273064 w 388823"/>
                                  <a:gd name="connsiteY0" fmla="*/ 415694 h 781381"/>
                                  <a:gd name="connsiteX1" fmla="*/ 360709 w 388823"/>
                                  <a:gd name="connsiteY1" fmla="*/ 5 h 781381"/>
                                  <a:gd name="connsiteX2" fmla="*/ 388823 w 388823"/>
                                  <a:gd name="connsiteY2" fmla="*/ 408551 h 781381"/>
                                  <a:gd name="connsiteX3" fmla="*/ 1140 w 388823"/>
                                  <a:gd name="connsiteY3" fmla="*/ 781377 h 781381"/>
                                  <a:gd name="connsiteX4" fmla="*/ 273064 w 388823"/>
                                  <a:gd name="connsiteY4" fmla="*/ 415694 h 781381"/>
                                  <a:gd name="connsiteX0" fmla="*/ 273690 w 420406"/>
                                  <a:gd name="connsiteY0" fmla="*/ 415694 h 781381"/>
                                  <a:gd name="connsiteX1" fmla="*/ 361335 w 420406"/>
                                  <a:gd name="connsiteY1" fmla="*/ 5 h 781381"/>
                                  <a:gd name="connsiteX2" fmla="*/ 420406 w 420406"/>
                                  <a:gd name="connsiteY2" fmla="*/ 408551 h 781381"/>
                                  <a:gd name="connsiteX3" fmla="*/ 1766 w 420406"/>
                                  <a:gd name="connsiteY3" fmla="*/ 781377 h 781381"/>
                                  <a:gd name="connsiteX4" fmla="*/ 273690 w 420406"/>
                                  <a:gd name="connsiteY4" fmla="*/ 415694 h 781381"/>
                                  <a:gd name="connsiteX0" fmla="*/ 273715 w 420431"/>
                                  <a:gd name="connsiteY0" fmla="*/ 308548 h 674235"/>
                                  <a:gd name="connsiteX1" fmla="*/ 382791 w 420431"/>
                                  <a:gd name="connsiteY1" fmla="*/ 15 h 674235"/>
                                  <a:gd name="connsiteX2" fmla="*/ 420431 w 420431"/>
                                  <a:gd name="connsiteY2" fmla="*/ 301405 h 674235"/>
                                  <a:gd name="connsiteX3" fmla="*/ 1791 w 420431"/>
                                  <a:gd name="connsiteY3" fmla="*/ 674231 h 674235"/>
                                  <a:gd name="connsiteX4" fmla="*/ 273715 w 420431"/>
                                  <a:gd name="connsiteY4" fmla="*/ 308548 h 674235"/>
                                  <a:gd name="connsiteX0" fmla="*/ 219346 w 366062"/>
                                  <a:gd name="connsiteY0" fmla="*/ 308548 h 688521"/>
                                  <a:gd name="connsiteX1" fmla="*/ 328422 w 366062"/>
                                  <a:gd name="connsiteY1" fmla="*/ 15 h 688521"/>
                                  <a:gd name="connsiteX2" fmla="*/ 366062 w 366062"/>
                                  <a:gd name="connsiteY2" fmla="*/ 301405 h 688521"/>
                                  <a:gd name="connsiteX3" fmla="*/ 2191 w 366062"/>
                                  <a:gd name="connsiteY3" fmla="*/ 688518 h 688521"/>
                                  <a:gd name="connsiteX4" fmla="*/ 219346 w 366062"/>
                                  <a:gd name="connsiteY4" fmla="*/ 308548 h 688521"/>
                                  <a:gd name="connsiteX0" fmla="*/ 219036 w 353846"/>
                                  <a:gd name="connsiteY0" fmla="*/ 308574 h 688554"/>
                                  <a:gd name="connsiteX1" fmla="*/ 328112 w 353846"/>
                                  <a:gd name="connsiteY1" fmla="*/ 41 h 688554"/>
                                  <a:gd name="connsiteX2" fmla="*/ 353846 w 353846"/>
                                  <a:gd name="connsiteY2" fmla="*/ 296669 h 688554"/>
                                  <a:gd name="connsiteX3" fmla="*/ 1881 w 353846"/>
                                  <a:gd name="connsiteY3" fmla="*/ 688544 h 688554"/>
                                  <a:gd name="connsiteX4" fmla="*/ 219036 w 353846"/>
                                  <a:gd name="connsiteY4" fmla="*/ 308574 h 688554"/>
                                  <a:gd name="connsiteX0" fmla="*/ 219036 w 390008"/>
                                  <a:gd name="connsiteY0" fmla="*/ 312239 h 692219"/>
                                  <a:gd name="connsiteX1" fmla="*/ 328112 w 390008"/>
                                  <a:gd name="connsiteY1" fmla="*/ 3706 h 692219"/>
                                  <a:gd name="connsiteX2" fmla="*/ 379870 w 390008"/>
                                  <a:gd name="connsiteY2" fmla="*/ 151655 h 692219"/>
                                  <a:gd name="connsiteX3" fmla="*/ 353846 w 390008"/>
                                  <a:gd name="connsiteY3" fmla="*/ 300334 h 692219"/>
                                  <a:gd name="connsiteX4" fmla="*/ 1881 w 390008"/>
                                  <a:gd name="connsiteY4" fmla="*/ 692209 h 692219"/>
                                  <a:gd name="connsiteX5" fmla="*/ 219036 w 390008"/>
                                  <a:gd name="connsiteY5" fmla="*/ 312239 h 692219"/>
                                  <a:gd name="connsiteX0" fmla="*/ 217522 w 379622"/>
                                  <a:gd name="connsiteY0" fmla="*/ 312239 h 695223"/>
                                  <a:gd name="connsiteX1" fmla="*/ 326598 w 379622"/>
                                  <a:gd name="connsiteY1" fmla="*/ 3706 h 695223"/>
                                  <a:gd name="connsiteX2" fmla="*/ 378356 w 379622"/>
                                  <a:gd name="connsiteY2" fmla="*/ 151655 h 695223"/>
                                  <a:gd name="connsiteX3" fmla="*/ 352332 w 379622"/>
                                  <a:gd name="connsiteY3" fmla="*/ 300334 h 695223"/>
                                  <a:gd name="connsiteX4" fmla="*/ 273581 w 379622"/>
                                  <a:gd name="connsiteY4" fmla="*/ 480269 h 695223"/>
                                  <a:gd name="connsiteX5" fmla="*/ 367 w 379622"/>
                                  <a:gd name="connsiteY5" fmla="*/ 692209 h 695223"/>
                                  <a:gd name="connsiteX6" fmla="*/ 217522 w 379622"/>
                                  <a:gd name="connsiteY6" fmla="*/ 312239 h 695223"/>
                                  <a:gd name="connsiteX0" fmla="*/ 217522 w 382225"/>
                                  <a:gd name="connsiteY0" fmla="*/ 312239 h 695223"/>
                                  <a:gd name="connsiteX1" fmla="*/ 326598 w 382225"/>
                                  <a:gd name="connsiteY1" fmla="*/ 3706 h 695223"/>
                                  <a:gd name="connsiteX2" fmla="*/ 378356 w 382225"/>
                                  <a:gd name="connsiteY2" fmla="*/ 151655 h 695223"/>
                                  <a:gd name="connsiteX3" fmla="*/ 364238 w 382225"/>
                                  <a:gd name="connsiteY3" fmla="*/ 297953 h 695223"/>
                                  <a:gd name="connsiteX4" fmla="*/ 273581 w 382225"/>
                                  <a:gd name="connsiteY4" fmla="*/ 480269 h 695223"/>
                                  <a:gd name="connsiteX5" fmla="*/ 367 w 382225"/>
                                  <a:gd name="connsiteY5" fmla="*/ 692209 h 695223"/>
                                  <a:gd name="connsiteX6" fmla="*/ 217522 w 382225"/>
                                  <a:gd name="connsiteY6" fmla="*/ 312239 h 695223"/>
                                  <a:gd name="connsiteX0" fmla="*/ 217522 w 382225"/>
                                  <a:gd name="connsiteY0" fmla="*/ 359366 h 695816"/>
                                  <a:gd name="connsiteX1" fmla="*/ 326598 w 382225"/>
                                  <a:gd name="connsiteY1" fmla="*/ 5589 h 695816"/>
                                  <a:gd name="connsiteX2" fmla="*/ 378356 w 382225"/>
                                  <a:gd name="connsiteY2" fmla="*/ 153538 h 695816"/>
                                  <a:gd name="connsiteX3" fmla="*/ 364238 w 382225"/>
                                  <a:gd name="connsiteY3" fmla="*/ 299836 h 695816"/>
                                  <a:gd name="connsiteX4" fmla="*/ 273581 w 382225"/>
                                  <a:gd name="connsiteY4" fmla="*/ 482152 h 695816"/>
                                  <a:gd name="connsiteX5" fmla="*/ 367 w 382225"/>
                                  <a:gd name="connsiteY5" fmla="*/ 694092 h 695816"/>
                                  <a:gd name="connsiteX6" fmla="*/ 217522 w 382225"/>
                                  <a:gd name="connsiteY6" fmla="*/ 359366 h 695816"/>
                                  <a:gd name="connsiteX0" fmla="*/ 243444 w 381953"/>
                                  <a:gd name="connsiteY0" fmla="*/ 366828 h 695957"/>
                                  <a:gd name="connsiteX1" fmla="*/ 326326 w 381953"/>
                                  <a:gd name="connsiteY1" fmla="*/ 5907 h 695957"/>
                                  <a:gd name="connsiteX2" fmla="*/ 378084 w 381953"/>
                                  <a:gd name="connsiteY2" fmla="*/ 153856 h 695957"/>
                                  <a:gd name="connsiteX3" fmla="*/ 363966 w 381953"/>
                                  <a:gd name="connsiteY3" fmla="*/ 300154 h 695957"/>
                                  <a:gd name="connsiteX4" fmla="*/ 273309 w 381953"/>
                                  <a:gd name="connsiteY4" fmla="*/ 482470 h 695957"/>
                                  <a:gd name="connsiteX5" fmla="*/ 95 w 381953"/>
                                  <a:gd name="connsiteY5" fmla="*/ 694410 h 695957"/>
                                  <a:gd name="connsiteX6" fmla="*/ 243444 w 381953"/>
                                  <a:gd name="connsiteY6" fmla="*/ 366828 h 695957"/>
                                  <a:gd name="connsiteX0" fmla="*/ 243444 w 379080"/>
                                  <a:gd name="connsiteY0" fmla="*/ 366828 h 695838"/>
                                  <a:gd name="connsiteX1" fmla="*/ 326326 w 379080"/>
                                  <a:gd name="connsiteY1" fmla="*/ 5907 h 695838"/>
                                  <a:gd name="connsiteX2" fmla="*/ 378084 w 379080"/>
                                  <a:gd name="connsiteY2" fmla="*/ 153856 h 695838"/>
                                  <a:gd name="connsiteX3" fmla="*/ 363966 w 379080"/>
                                  <a:gd name="connsiteY3" fmla="*/ 300154 h 695838"/>
                                  <a:gd name="connsiteX4" fmla="*/ 335222 w 379080"/>
                                  <a:gd name="connsiteY4" fmla="*/ 406271 h 695838"/>
                                  <a:gd name="connsiteX5" fmla="*/ 273309 w 379080"/>
                                  <a:gd name="connsiteY5" fmla="*/ 482470 h 695838"/>
                                  <a:gd name="connsiteX6" fmla="*/ 95 w 379080"/>
                                  <a:gd name="connsiteY6" fmla="*/ 694410 h 695838"/>
                                  <a:gd name="connsiteX7" fmla="*/ 243444 w 379080"/>
                                  <a:gd name="connsiteY7" fmla="*/ 366828 h 695838"/>
                                  <a:gd name="connsiteX0" fmla="*/ 243441 w 379077"/>
                                  <a:gd name="connsiteY0" fmla="*/ 372957 h 701967"/>
                                  <a:gd name="connsiteX1" fmla="*/ 292201 w 379077"/>
                                  <a:gd name="connsiteY1" fmla="*/ 49685 h 701967"/>
                                  <a:gd name="connsiteX2" fmla="*/ 326323 w 379077"/>
                                  <a:gd name="connsiteY2" fmla="*/ 12036 h 701967"/>
                                  <a:gd name="connsiteX3" fmla="*/ 378081 w 379077"/>
                                  <a:gd name="connsiteY3" fmla="*/ 159985 h 701967"/>
                                  <a:gd name="connsiteX4" fmla="*/ 363963 w 379077"/>
                                  <a:gd name="connsiteY4" fmla="*/ 306283 h 701967"/>
                                  <a:gd name="connsiteX5" fmla="*/ 335219 w 379077"/>
                                  <a:gd name="connsiteY5" fmla="*/ 412400 h 701967"/>
                                  <a:gd name="connsiteX6" fmla="*/ 273306 w 379077"/>
                                  <a:gd name="connsiteY6" fmla="*/ 488599 h 701967"/>
                                  <a:gd name="connsiteX7" fmla="*/ 92 w 379077"/>
                                  <a:gd name="connsiteY7" fmla="*/ 700539 h 701967"/>
                                  <a:gd name="connsiteX8" fmla="*/ 243441 w 379077"/>
                                  <a:gd name="connsiteY8" fmla="*/ 372957 h 701967"/>
                                  <a:gd name="connsiteX0" fmla="*/ 243441 w 379299"/>
                                  <a:gd name="connsiteY0" fmla="*/ 444886 h 773896"/>
                                  <a:gd name="connsiteX1" fmla="*/ 292201 w 379299"/>
                                  <a:gd name="connsiteY1" fmla="*/ 121614 h 773896"/>
                                  <a:gd name="connsiteX2" fmla="*/ 334383 w 379299"/>
                                  <a:gd name="connsiteY2" fmla="*/ 2764 h 773896"/>
                                  <a:gd name="connsiteX3" fmla="*/ 378081 w 379299"/>
                                  <a:gd name="connsiteY3" fmla="*/ 231914 h 773896"/>
                                  <a:gd name="connsiteX4" fmla="*/ 363963 w 379299"/>
                                  <a:gd name="connsiteY4" fmla="*/ 378212 h 773896"/>
                                  <a:gd name="connsiteX5" fmla="*/ 335219 w 379299"/>
                                  <a:gd name="connsiteY5" fmla="*/ 484329 h 773896"/>
                                  <a:gd name="connsiteX6" fmla="*/ 273306 w 379299"/>
                                  <a:gd name="connsiteY6" fmla="*/ 560528 h 773896"/>
                                  <a:gd name="connsiteX7" fmla="*/ 92 w 379299"/>
                                  <a:gd name="connsiteY7" fmla="*/ 772468 h 773896"/>
                                  <a:gd name="connsiteX8" fmla="*/ 243441 w 379299"/>
                                  <a:gd name="connsiteY8" fmla="*/ 444886 h 773896"/>
                                  <a:gd name="connsiteX0" fmla="*/ 424134 w 570110"/>
                                  <a:gd name="connsiteY0" fmla="*/ 626479 h 955489"/>
                                  <a:gd name="connsiteX1" fmla="*/ 472894 w 570110"/>
                                  <a:gd name="connsiteY1" fmla="*/ 303207 h 955489"/>
                                  <a:gd name="connsiteX2" fmla="*/ 73 w 570110"/>
                                  <a:gd name="connsiteY2" fmla="*/ 1980 h 955489"/>
                                  <a:gd name="connsiteX3" fmla="*/ 515076 w 570110"/>
                                  <a:gd name="connsiteY3" fmla="*/ 184357 h 955489"/>
                                  <a:gd name="connsiteX4" fmla="*/ 558774 w 570110"/>
                                  <a:gd name="connsiteY4" fmla="*/ 413507 h 955489"/>
                                  <a:gd name="connsiteX5" fmla="*/ 544656 w 570110"/>
                                  <a:gd name="connsiteY5" fmla="*/ 559805 h 955489"/>
                                  <a:gd name="connsiteX6" fmla="*/ 515912 w 570110"/>
                                  <a:gd name="connsiteY6" fmla="*/ 665922 h 955489"/>
                                  <a:gd name="connsiteX7" fmla="*/ 453999 w 570110"/>
                                  <a:gd name="connsiteY7" fmla="*/ 742121 h 955489"/>
                                  <a:gd name="connsiteX8" fmla="*/ 180785 w 570110"/>
                                  <a:gd name="connsiteY8" fmla="*/ 954061 h 955489"/>
                                  <a:gd name="connsiteX9" fmla="*/ 424134 w 570110"/>
                                  <a:gd name="connsiteY9" fmla="*/ 626479 h 955489"/>
                                  <a:gd name="connsiteX0" fmla="*/ 467547 w 613523"/>
                                  <a:gd name="connsiteY0" fmla="*/ 629550 h 958560"/>
                                  <a:gd name="connsiteX1" fmla="*/ 516307 w 613523"/>
                                  <a:gd name="connsiteY1" fmla="*/ 306278 h 958560"/>
                                  <a:gd name="connsiteX2" fmla="*/ 81098 w 613523"/>
                                  <a:gd name="connsiteY2" fmla="*/ 101969 h 958560"/>
                                  <a:gd name="connsiteX3" fmla="*/ 43486 w 613523"/>
                                  <a:gd name="connsiteY3" fmla="*/ 5051 h 958560"/>
                                  <a:gd name="connsiteX4" fmla="*/ 558489 w 613523"/>
                                  <a:gd name="connsiteY4" fmla="*/ 187428 h 958560"/>
                                  <a:gd name="connsiteX5" fmla="*/ 602187 w 613523"/>
                                  <a:gd name="connsiteY5" fmla="*/ 416578 h 958560"/>
                                  <a:gd name="connsiteX6" fmla="*/ 588069 w 613523"/>
                                  <a:gd name="connsiteY6" fmla="*/ 562876 h 958560"/>
                                  <a:gd name="connsiteX7" fmla="*/ 559325 w 613523"/>
                                  <a:gd name="connsiteY7" fmla="*/ 668993 h 958560"/>
                                  <a:gd name="connsiteX8" fmla="*/ 497412 w 613523"/>
                                  <a:gd name="connsiteY8" fmla="*/ 745192 h 958560"/>
                                  <a:gd name="connsiteX9" fmla="*/ 224198 w 613523"/>
                                  <a:gd name="connsiteY9" fmla="*/ 957132 h 958560"/>
                                  <a:gd name="connsiteX10" fmla="*/ 467547 w 613523"/>
                                  <a:gd name="connsiteY10" fmla="*/ 629550 h 958560"/>
                                  <a:gd name="connsiteX0" fmla="*/ 467547 w 605112"/>
                                  <a:gd name="connsiteY0" fmla="*/ 629550 h 958560"/>
                                  <a:gd name="connsiteX1" fmla="*/ 516307 w 605112"/>
                                  <a:gd name="connsiteY1" fmla="*/ 306278 h 958560"/>
                                  <a:gd name="connsiteX2" fmla="*/ 81098 w 605112"/>
                                  <a:gd name="connsiteY2" fmla="*/ 101969 h 958560"/>
                                  <a:gd name="connsiteX3" fmla="*/ 43486 w 605112"/>
                                  <a:gd name="connsiteY3" fmla="*/ 5051 h 958560"/>
                                  <a:gd name="connsiteX4" fmla="*/ 531625 w 605112"/>
                                  <a:gd name="connsiteY4" fmla="*/ 187428 h 958560"/>
                                  <a:gd name="connsiteX5" fmla="*/ 602187 w 605112"/>
                                  <a:gd name="connsiteY5" fmla="*/ 416578 h 958560"/>
                                  <a:gd name="connsiteX6" fmla="*/ 588069 w 605112"/>
                                  <a:gd name="connsiteY6" fmla="*/ 562876 h 958560"/>
                                  <a:gd name="connsiteX7" fmla="*/ 559325 w 605112"/>
                                  <a:gd name="connsiteY7" fmla="*/ 668993 h 958560"/>
                                  <a:gd name="connsiteX8" fmla="*/ 497412 w 605112"/>
                                  <a:gd name="connsiteY8" fmla="*/ 745192 h 958560"/>
                                  <a:gd name="connsiteX9" fmla="*/ 224198 w 605112"/>
                                  <a:gd name="connsiteY9" fmla="*/ 957132 h 958560"/>
                                  <a:gd name="connsiteX10" fmla="*/ 467547 w 605112"/>
                                  <a:gd name="connsiteY10" fmla="*/ 629550 h 958560"/>
                                  <a:gd name="connsiteX0" fmla="*/ 387915 w 625491"/>
                                  <a:gd name="connsiteY0" fmla="*/ 759503 h 1088513"/>
                                  <a:gd name="connsiteX1" fmla="*/ 436675 w 625491"/>
                                  <a:gd name="connsiteY1" fmla="*/ 436231 h 1088513"/>
                                  <a:gd name="connsiteX2" fmla="*/ 1466 w 625491"/>
                                  <a:gd name="connsiteY2" fmla="*/ 231922 h 1088513"/>
                                  <a:gd name="connsiteX3" fmla="*/ 608606 w 625491"/>
                                  <a:gd name="connsiteY3" fmla="*/ 2289 h 1088513"/>
                                  <a:gd name="connsiteX4" fmla="*/ 451993 w 625491"/>
                                  <a:gd name="connsiteY4" fmla="*/ 317381 h 1088513"/>
                                  <a:gd name="connsiteX5" fmla="*/ 522555 w 625491"/>
                                  <a:gd name="connsiteY5" fmla="*/ 546531 h 1088513"/>
                                  <a:gd name="connsiteX6" fmla="*/ 508437 w 625491"/>
                                  <a:gd name="connsiteY6" fmla="*/ 692829 h 1088513"/>
                                  <a:gd name="connsiteX7" fmla="*/ 479693 w 625491"/>
                                  <a:gd name="connsiteY7" fmla="*/ 798946 h 1088513"/>
                                  <a:gd name="connsiteX8" fmla="*/ 417780 w 625491"/>
                                  <a:gd name="connsiteY8" fmla="*/ 875145 h 1088513"/>
                                  <a:gd name="connsiteX9" fmla="*/ 144566 w 625491"/>
                                  <a:gd name="connsiteY9" fmla="*/ 1087085 h 1088513"/>
                                  <a:gd name="connsiteX10" fmla="*/ 387915 w 625491"/>
                                  <a:gd name="connsiteY10" fmla="*/ 759503 h 1088513"/>
                                  <a:gd name="connsiteX0" fmla="*/ 387915 w 650065"/>
                                  <a:gd name="connsiteY0" fmla="*/ 758050 h 1087060"/>
                                  <a:gd name="connsiteX1" fmla="*/ 436675 w 650065"/>
                                  <a:gd name="connsiteY1" fmla="*/ 434778 h 1087060"/>
                                  <a:gd name="connsiteX2" fmla="*/ 1466 w 650065"/>
                                  <a:gd name="connsiteY2" fmla="*/ 230469 h 1087060"/>
                                  <a:gd name="connsiteX3" fmla="*/ 608606 w 650065"/>
                                  <a:gd name="connsiteY3" fmla="*/ 836 h 1087060"/>
                                  <a:gd name="connsiteX4" fmla="*/ 588108 w 650065"/>
                                  <a:gd name="connsiteY4" fmla="*/ 315928 h 1087060"/>
                                  <a:gd name="connsiteX5" fmla="*/ 522555 w 650065"/>
                                  <a:gd name="connsiteY5" fmla="*/ 545078 h 1087060"/>
                                  <a:gd name="connsiteX6" fmla="*/ 508437 w 650065"/>
                                  <a:gd name="connsiteY6" fmla="*/ 691376 h 1087060"/>
                                  <a:gd name="connsiteX7" fmla="*/ 479693 w 650065"/>
                                  <a:gd name="connsiteY7" fmla="*/ 797493 h 1087060"/>
                                  <a:gd name="connsiteX8" fmla="*/ 417780 w 650065"/>
                                  <a:gd name="connsiteY8" fmla="*/ 873692 h 1087060"/>
                                  <a:gd name="connsiteX9" fmla="*/ 144566 w 650065"/>
                                  <a:gd name="connsiteY9" fmla="*/ 1085632 h 1087060"/>
                                  <a:gd name="connsiteX10" fmla="*/ 387915 w 650065"/>
                                  <a:gd name="connsiteY10" fmla="*/ 758050 h 1087060"/>
                                  <a:gd name="connsiteX0" fmla="*/ 243441 w 468943"/>
                                  <a:gd name="connsiteY0" fmla="*/ 757770 h 1086780"/>
                                  <a:gd name="connsiteX1" fmla="*/ 292201 w 468943"/>
                                  <a:gd name="connsiteY1" fmla="*/ 434498 h 1086780"/>
                                  <a:gd name="connsiteX2" fmla="*/ 358466 w 468943"/>
                                  <a:gd name="connsiteY2" fmla="*/ 244159 h 1086780"/>
                                  <a:gd name="connsiteX3" fmla="*/ 464132 w 468943"/>
                                  <a:gd name="connsiteY3" fmla="*/ 556 h 1086780"/>
                                  <a:gd name="connsiteX4" fmla="*/ 443634 w 468943"/>
                                  <a:gd name="connsiteY4" fmla="*/ 315648 h 1086780"/>
                                  <a:gd name="connsiteX5" fmla="*/ 378081 w 468943"/>
                                  <a:gd name="connsiteY5" fmla="*/ 544798 h 1086780"/>
                                  <a:gd name="connsiteX6" fmla="*/ 363963 w 468943"/>
                                  <a:gd name="connsiteY6" fmla="*/ 691096 h 1086780"/>
                                  <a:gd name="connsiteX7" fmla="*/ 335219 w 468943"/>
                                  <a:gd name="connsiteY7" fmla="*/ 797213 h 1086780"/>
                                  <a:gd name="connsiteX8" fmla="*/ 273306 w 468943"/>
                                  <a:gd name="connsiteY8" fmla="*/ 873412 h 1086780"/>
                                  <a:gd name="connsiteX9" fmla="*/ 92 w 468943"/>
                                  <a:gd name="connsiteY9" fmla="*/ 1085352 h 1086780"/>
                                  <a:gd name="connsiteX10" fmla="*/ 243441 w 468943"/>
                                  <a:gd name="connsiteY10" fmla="*/ 757770 h 1086780"/>
                                  <a:gd name="connsiteX0" fmla="*/ 243441 w 468943"/>
                                  <a:gd name="connsiteY0" fmla="*/ 757732 h 1086742"/>
                                  <a:gd name="connsiteX1" fmla="*/ 292201 w 468943"/>
                                  <a:gd name="connsiteY1" fmla="*/ 434460 h 1086742"/>
                                  <a:gd name="connsiteX2" fmla="*/ 343053 w 468943"/>
                                  <a:gd name="connsiteY2" fmla="*/ 351389 h 1086742"/>
                                  <a:gd name="connsiteX3" fmla="*/ 358466 w 468943"/>
                                  <a:gd name="connsiteY3" fmla="*/ 244121 h 1086742"/>
                                  <a:gd name="connsiteX4" fmla="*/ 464132 w 468943"/>
                                  <a:gd name="connsiteY4" fmla="*/ 518 h 1086742"/>
                                  <a:gd name="connsiteX5" fmla="*/ 443634 w 468943"/>
                                  <a:gd name="connsiteY5" fmla="*/ 315610 h 1086742"/>
                                  <a:gd name="connsiteX6" fmla="*/ 378081 w 468943"/>
                                  <a:gd name="connsiteY6" fmla="*/ 544760 h 1086742"/>
                                  <a:gd name="connsiteX7" fmla="*/ 363963 w 468943"/>
                                  <a:gd name="connsiteY7" fmla="*/ 691058 h 1086742"/>
                                  <a:gd name="connsiteX8" fmla="*/ 335219 w 468943"/>
                                  <a:gd name="connsiteY8" fmla="*/ 797175 h 1086742"/>
                                  <a:gd name="connsiteX9" fmla="*/ 273306 w 468943"/>
                                  <a:gd name="connsiteY9" fmla="*/ 873374 h 1086742"/>
                                  <a:gd name="connsiteX10" fmla="*/ 92 w 468943"/>
                                  <a:gd name="connsiteY10" fmla="*/ 1085314 h 1086742"/>
                                  <a:gd name="connsiteX11" fmla="*/ 243441 w 468943"/>
                                  <a:gd name="connsiteY11" fmla="*/ 757732 h 1086742"/>
                                  <a:gd name="connsiteX0" fmla="*/ 243441 w 449000"/>
                                  <a:gd name="connsiteY0" fmla="*/ 757732 h 1086742"/>
                                  <a:gd name="connsiteX1" fmla="*/ 292201 w 449000"/>
                                  <a:gd name="connsiteY1" fmla="*/ 434460 h 1086742"/>
                                  <a:gd name="connsiteX2" fmla="*/ 343053 w 449000"/>
                                  <a:gd name="connsiteY2" fmla="*/ 351389 h 1086742"/>
                                  <a:gd name="connsiteX3" fmla="*/ 358466 w 449000"/>
                                  <a:gd name="connsiteY3" fmla="*/ 244121 h 1086742"/>
                                  <a:gd name="connsiteX4" fmla="*/ 435477 w 449000"/>
                                  <a:gd name="connsiteY4" fmla="*/ 518 h 1086742"/>
                                  <a:gd name="connsiteX5" fmla="*/ 443634 w 449000"/>
                                  <a:gd name="connsiteY5" fmla="*/ 315610 h 1086742"/>
                                  <a:gd name="connsiteX6" fmla="*/ 378081 w 449000"/>
                                  <a:gd name="connsiteY6" fmla="*/ 544760 h 1086742"/>
                                  <a:gd name="connsiteX7" fmla="*/ 363963 w 449000"/>
                                  <a:gd name="connsiteY7" fmla="*/ 691058 h 1086742"/>
                                  <a:gd name="connsiteX8" fmla="*/ 335219 w 449000"/>
                                  <a:gd name="connsiteY8" fmla="*/ 797175 h 1086742"/>
                                  <a:gd name="connsiteX9" fmla="*/ 273306 w 449000"/>
                                  <a:gd name="connsiteY9" fmla="*/ 873374 h 1086742"/>
                                  <a:gd name="connsiteX10" fmla="*/ 92 w 449000"/>
                                  <a:gd name="connsiteY10" fmla="*/ 1085314 h 1086742"/>
                                  <a:gd name="connsiteX11" fmla="*/ 243441 w 449000"/>
                                  <a:gd name="connsiteY11" fmla="*/ 757732 h 1086742"/>
                                  <a:gd name="connsiteX0" fmla="*/ 250600 w 456159"/>
                                  <a:gd name="connsiteY0" fmla="*/ 757732 h 1086742"/>
                                  <a:gd name="connsiteX1" fmla="*/ 299360 w 456159"/>
                                  <a:gd name="connsiteY1" fmla="*/ 434460 h 1086742"/>
                                  <a:gd name="connsiteX2" fmla="*/ 350212 w 456159"/>
                                  <a:gd name="connsiteY2" fmla="*/ 351389 h 1086742"/>
                                  <a:gd name="connsiteX3" fmla="*/ 365625 w 456159"/>
                                  <a:gd name="connsiteY3" fmla="*/ 244121 h 1086742"/>
                                  <a:gd name="connsiteX4" fmla="*/ 442636 w 456159"/>
                                  <a:gd name="connsiteY4" fmla="*/ 518 h 1086742"/>
                                  <a:gd name="connsiteX5" fmla="*/ 450793 w 456159"/>
                                  <a:gd name="connsiteY5" fmla="*/ 315610 h 1086742"/>
                                  <a:gd name="connsiteX6" fmla="*/ 385240 w 456159"/>
                                  <a:gd name="connsiteY6" fmla="*/ 544760 h 1086742"/>
                                  <a:gd name="connsiteX7" fmla="*/ 371122 w 456159"/>
                                  <a:gd name="connsiteY7" fmla="*/ 691058 h 1086742"/>
                                  <a:gd name="connsiteX8" fmla="*/ 342378 w 456159"/>
                                  <a:gd name="connsiteY8" fmla="*/ 797175 h 1086742"/>
                                  <a:gd name="connsiteX9" fmla="*/ 280465 w 456159"/>
                                  <a:gd name="connsiteY9" fmla="*/ 873374 h 1086742"/>
                                  <a:gd name="connsiteX10" fmla="*/ 88 w 456159"/>
                                  <a:gd name="connsiteY10" fmla="*/ 1085314 h 1086742"/>
                                  <a:gd name="connsiteX11" fmla="*/ 250600 w 456159"/>
                                  <a:gd name="connsiteY11" fmla="*/ 757732 h 1086742"/>
                                  <a:gd name="connsiteX0" fmla="*/ 186156 w 391715"/>
                                  <a:gd name="connsiteY0" fmla="*/ 757732 h 1114504"/>
                                  <a:gd name="connsiteX1" fmla="*/ 234916 w 391715"/>
                                  <a:gd name="connsiteY1" fmla="*/ 434460 h 1114504"/>
                                  <a:gd name="connsiteX2" fmla="*/ 285768 w 391715"/>
                                  <a:gd name="connsiteY2" fmla="*/ 351389 h 1114504"/>
                                  <a:gd name="connsiteX3" fmla="*/ 301181 w 391715"/>
                                  <a:gd name="connsiteY3" fmla="*/ 244121 h 1114504"/>
                                  <a:gd name="connsiteX4" fmla="*/ 378192 w 391715"/>
                                  <a:gd name="connsiteY4" fmla="*/ 518 h 1114504"/>
                                  <a:gd name="connsiteX5" fmla="*/ 386349 w 391715"/>
                                  <a:gd name="connsiteY5" fmla="*/ 315610 h 1114504"/>
                                  <a:gd name="connsiteX6" fmla="*/ 320796 w 391715"/>
                                  <a:gd name="connsiteY6" fmla="*/ 544760 h 1114504"/>
                                  <a:gd name="connsiteX7" fmla="*/ 306678 w 391715"/>
                                  <a:gd name="connsiteY7" fmla="*/ 691058 h 1114504"/>
                                  <a:gd name="connsiteX8" fmla="*/ 277934 w 391715"/>
                                  <a:gd name="connsiteY8" fmla="*/ 797175 h 1114504"/>
                                  <a:gd name="connsiteX9" fmla="*/ 216021 w 391715"/>
                                  <a:gd name="connsiteY9" fmla="*/ 873374 h 1114504"/>
                                  <a:gd name="connsiteX10" fmla="*/ 119 w 391715"/>
                                  <a:gd name="connsiteY10" fmla="*/ 1113254 h 1114504"/>
                                  <a:gd name="connsiteX11" fmla="*/ 186156 w 391715"/>
                                  <a:gd name="connsiteY11" fmla="*/ 757732 h 1114504"/>
                                  <a:gd name="connsiteX0" fmla="*/ 201911 w 407470"/>
                                  <a:gd name="connsiteY0" fmla="*/ 757732 h 1116615"/>
                                  <a:gd name="connsiteX1" fmla="*/ 250671 w 407470"/>
                                  <a:gd name="connsiteY1" fmla="*/ 434460 h 1116615"/>
                                  <a:gd name="connsiteX2" fmla="*/ 301523 w 407470"/>
                                  <a:gd name="connsiteY2" fmla="*/ 351389 h 1116615"/>
                                  <a:gd name="connsiteX3" fmla="*/ 316936 w 407470"/>
                                  <a:gd name="connsiteY3" fmla="*/ 244121 h 1116615"/>
                                  <a:gd name="connsiteX4" fmla="*/ 393947 w 407470"/>
                                  <a:gd name="connsiteY4" fmla="*/ 518 h 1116615"/>
                                  <a:gd name="connsiteX5" fmla="*/ 402104 w 407470"/>
                                  <a:gd name="connsiteY5" fmla="*/ 315610 h 1116615"/>
                                  <a:gd name="connsiteX6" fmla="*/ 336551 w 407470"/>
                                  <a:gd name="connsiteY6" fmla="*/ 544760 h 1116615"/>
                                  <a:gd name="connsiteX7" fmla="*/ 322433 w 407470"/>
                                  <a:gd name="connsiteY7" fmla="*/ 691058 h 1116615"/>
                                  <a:gd name="connsiteX8" fmla="*/ 293689 w 407470"/>
                                  <a:gd name="connsiteY8" fmla="*/ 797175 h 1116615"/>
                                  <a:gd name="connsiteX9" fmla="*/ 231776 w 407470"/>
                                  <a:gd name="connsiteY9" fmla="*/ 873374 h 1116615"/>
                                  <a:gd name="connsiteX10" fmla="*/ 15874 w 407470"/>
                                  <a:gd name="connsiteY10" fmla="*/ 1113254 h 1116615"/>
                                  <a:gd name="connsiteX11" fmla="*/ 201911 w 407470"/>
                                  <a:gd name="connsiteY11" fmla="*/ 757732 h 1116615"/>
                                  <a:gd name="connsiteX0" fmla="*/ 201911 w 538128"/>
                                  <a:gd name="connsiteY0" fmla="*/ 757732 h 1116615"/>
                                  <a:gd name="connsiteX1" fmla="*/ 250671 w 538128"/>
                                  <a:gd name="connsiteY1" fmla="*/ 434460 h 1116615"/>
                                  <a:gd name="connsiteX2" fmla="*/ 301523 w 538128"/>
                                  <a:gd name="connsiteY2" fmla="*/ 351389 h 1116615"/>
                                  <a:gd name="connsiteX3" fmla="*/ 316936 w 538128"/>
                                  <a:gd name="connsiteY3" fmla="*/ 244121 h 1116615"/>
                                  <a:gd name="connsiteX4" fmla="*/ 393947 w 538128"/>
                                  <a:gd name="connsiteY4" fmla="*/ 518 h 1116615"/>
                                  <a:gd name="connsiteX5" fmla="*/ 402104 w 538128"/>
                                  <a:gd name="connsiteY5" fmla="*/ 315610 h 1116615"/>
                                  <a:gd name="connsiteX6" fmla="*/ 537140 w 538128"/>
                                  <a:gd name="connsiteY6" fmla="*/ 530790 h 1116615"/>
                                  <a:gd name="connsiteX7" fmla="*/ 322433 w 538128"/>
                                  <a:gd name="connsiteY7" fmla="*/ 691058 h 1116615"/>
                                  <a:gd name="connsiteX8" fmla="*/ 293689 w 538128"/>
                                  <a:gd name="connsiteY8" fmla="*/ 797175 h 1116615"/>
                                  <a:gd name="connsiteX9" fmla="*/ 231776 w 538128"/>
                                  <a:gd name="connsiteY9" fmla="*/ 873374 h 1116615"/>
                                  <a:gd name="connsiteX10" fmla="*/ 15874 w 538128"/>
                                  <a:gd name="connsiteY10" fmla="*/ 1113254 h 1116615"/>
                                  <a:gd name="connsiteX11" fmla="*/ 201911 w 538128"/>
                                  <a:gd name="connsiteY11" fmla="*/ 757732 h 1116615"/>
                                  <a:gd name="connsiteX0" fmla="*/ 204149 w 540366"/>
                                  <a:gd name="connsiteY0" fmla="*/ 757732 h 1116615"/>
                                  <a:gd name="connsiteX1" fmla="*/ 474990 w 540366"/>
                                  <a:gd name="connsiteY1" fmla="*/ 497325 h 1116615"/>
                                  <a:gd name="connsiteX2" fmla="*/ 303761 w 540366"/>
                                  <a:gd name="connsiteY2" fmla="*/ 351389 h 1116615"/>
                                  <a:gd name="connsiteX3" fmla="*/ 319174 w 540366"/>
                                  <a:gd name="connsiteY3" fmla="*/ 244121 h 1116615"/>
                                  <a:gd name="connsiteX4" fmla="*/ 396185 w 540366"/>
                                  <a:gd name="connsiteY4" fmla="*/ 518 h 1116615"/>
                                  <a:gd name="connsiteX5" fmla="*/ 404342 w 540366"/>
                                  <a:gd name="connsiteY5" fmla="*/ 315610 h 1116615"/>
                                  <a:gd name="connsiteX6" fmla="*/ 539378 w 540366"/>
                                  <a:gd name="connsiteY6" fmla="*/ 530790 h 1116615"/>
                                  <a:gd name="connsiteX7" fmla="*/ 324671 w 540366"/>
                                  <a:gd name="connsiteY7" fmla="*/ 691058 h 1116615"/>
                                  <a:gd name="connsiteX8" fmla="*/ 295927 w 540366"/>
                                  <a:gd name="connsiteY8" fmla="*/ 797175 h 1116615"/>
                                  <a:gd name="connsiteX9" fmla="*/ 234014 w 540366"/>
                                  <a:gd name="connsiteY9" fmla="*/ 873374 h 1116615"/>
                                  <a:gd name="connsiteX10" fmla="*/ 18112 w 540366"/>
                                  <a:gd name="connsiteY10" fmla="*/ 1113254 h 1116615"/>
                                  <a:gd name="connsiteX11" fmla="*/ 204149 w 540366"/>
                                  <a:gd name="connsiteY11" fmla="*/ 757732 h 1116615"/>
                                  <a:gd name="connsiteX0" fmla="*/ 204149 w 539529"/>
                                  <a:gd name="connsiteY0" fmla="*/ 757732 h 1116615"/>
                                  <a:gd name="connsiteX1" fmla="*/ 474990 w 539529"/>
                                  <a:gd name="connsiteY1" fmla="*/ 497325 h 1116615"/>
                                  <a:gd name="connsiteX2" fmla="*/ 303761 w 539529"/>
                                  <a:gd name="connsiteY2" fmla="*/ 351389 h 1116615"/>
                                  <a:gd name="connsiteX3" fmla="*/ 319174 w 539529"/>
                                  <a:gd name="connsiteY3" fmla="*/ 244121 h 1116615"/>
                                  <a:gd name="connsiteX4" fmla="*/ 396185 w 539529"/>
                                  <a:gd name="connsiteY4" fmla="*/ 518 h 1116615"/>
                                  <a:gd name="connsiteX5" fmla="*/ 404342 w 539529"/>
                                  <a:gd name="connsiteY5" fmla="*/ 315610 h 1116615"/>
                                  <a:gd name="connsiteX6" fmla="*/ 539378 w 539529"/>
                                  <a:gd name="connsiteY6" fmla="*/ 530790 h 1116615"/>
                                  <a:gd name="connsiteX7" fmla="*/ 374818 w 539529"/>
                                  <a:gd name="connsiteY7" fmla="*/ 712013 h 1116615"/>
                                  <a:gd name="connsiteX8" fmla="*/ 295927 w 539529"/>
                                  <a:gd name="connsiteY8" fmla="*/ 797175 h 1116615"/>
                                  <a:gd name="connsiteX9" fmla="*/ 234014 w 539529"/>
                                  <a:gd name="connsiteY9" fmla="*/ 873374 h 1116615"/>
                                  <a:gd name="connsiteX10" fmla="*/ 18112 w 539529"/>
                                  <a:gd name="connsiteY10" fmla="*/ 1113254 h 1116615"/>
                                  <a:gd name="connsiteX11" fmla="*/ 204149 w 539529"/>
                                  <a:gd name="connsiteY11" fmla="*/ 757732 h 1116615"/>
                                  <a:gd name="connsiteX0" fmla="*/ 204149 w 573637"/>
                                  <a:gd name="connsiteY0" fmla="*/ 757223 h 1116106"/>
                                  <a:gd name="connsiteX1" fmla="*/ 474990 w 573637"/>
                                  <a:gd name="connsiteY1" fmla="*/ 496816 h 1116106"/>
                                  <a:gd name="connsiteX2" fmla="*/ 303761 w 573637"/>
                                  <a:gd name="connsiteY2" fmla="*/ 350880 h 1116106"/>
                                  <a:gd name="connsiteX3" fmla="*/ 319174 w 573637"/>
                                  <a:gd name="connsiteY3" fmla="*/ 243612 h 1116106"/>
                                  <a:gd name="connsiteX4" fmla="*/ 396185 w 573637"/>
                                  <a:gd name="connsiteY4" fmla="*/ 9 h 1116106"/>
                                  <a:gd name="connsiteX5" fmla="*/ 561948 w 573637"/>
                                  <a:gd name="connsiteY5" fmla="*/ 252236 h 1116106"/>
                                  <a:gd name="connsiteX6" fmla="*/ 539378 w 573637"/>
                                  <a:gd name="connsiteY6" fmla="*/ 530281 h 1116106"/>
                                  <a:gd name="connsiteX7" fmla="*/ 374818 w 573637"/>
                                  <a:gd name="connsiteY7" fmla="*/ 711504 h 1116106"/>
                                  <a:gd name="connsiteX8" fmla="*/ 295927 w 573637"/>
                                  <a:gd name="connsiteY8" fmla="*/ 796666 h 1116106"/>
                                  <a:gd name="connsiteX9" fmla="*/ 234014 w 573637"/>
                                  <a:gd name="connsiteY9" fmla="*/ 872865 h 1116106"/>
                                  <a:gd name="connsiteX10" fmla="*/ 18112 w 573637"/>
                                  <a:gd name="connsiteY10" fmla="*/ 1112745 h 1116106"/>
                                  <a:gd name="connsiteX11" fmla="*/ 204149 w 573637"/>
                                  <a:gd name="connsiteY11" fmla="*/ 757223 h 1116106"/>
                                  <a:gd name="connsiteX0" fmla="*/ 204149 w 573637"/>
                                  <a:gd name="connsiteY0" fmla="*/ 757223 h 1116106"/>
                                  <a:gd name="connsiteX1" fmla="*/ 474990 w 573637"/>
                                  <a:gd name="connsiteY1" fmla="*/ 496816 h 1116106"/>
                                  <a:gd name="connsiteX2" fmla="*/ 475695 w 573637"/>
                                  <a:gd name="connsiteY2" fmla="*/ 315955 h 1116106"/>
                                  <a:gd name="connsiteX3" fmla="*/ 319174 w 573637"/>
                                  <a:gd name="connsiteY3" fmla="*/ 243612 h 1116106"/>
                                  <a:gd name="connsiteX4" fmla="*/ 396185 w 573637"/>
                                  <a:gd name="connsiteY4" fmla="*/ 9 h 1116106"/>
                                  <a:gd name="connsiteX5" fmla="*/ 561948 w 573637"/>
                                  <a:gd name="connsiteY5" fmla="*/ 252236 h 1116106"/>
                                  <a:gd name="connsiteX6" fmla="*/ 539378 w 573637"/>
                                  <a:gd name="connsiteY6" fmla="*/ 530281 h 1116106"/>
                                  <a:gd name="connsiteX7" fmla="*/ 374818 w 573637"/>
                                  <a:gd name="connsiteY7" fmla="*/ 711504 h 1116106"/>
                                  <a:gd name="connsiteX8" fmla="*/ 295927 w 573637"/>
                                  <a:gd name="connsiteY8" fmla="*/ 796666 h 1116106"/>
                                  <a:gd name="connsiteX9" fmla="*/ 234014 w 573637"/>
                                  <a:gd name="connsiteY9" fmla="*/ 872865 h 1116106"/>
                                  <a:gd name="connsiteX10" fmla="*/ 18112 w 573637"/>
                                  <a:gd name="connsiteY10" fmla="*/ 1112745 h 1116106"/>
                                  <a:gd name="connsiteX11" fmla="*/ 204149 w 573637"/>
                                  <a:gd name="connsiteY11" fmla="*/ 757223 h 1116106"/>
                                  <a:gd name="connsiteX0" fmla="*/ 207751 w 577239"/>
                                  <a:gd name="connsiteY0" fmla="*/ 834761 h 1193644"/>
                                  <a:gd name="connsiteX1" fmla="*/ 478592 w 577239"/>
                                  <a:gd name="connsiteY1" fmla="*/ 574354 h 1193644"/>
                                  <a:gd name="connsiteX2" fmla="*/ 479297 w 577239"/>
                                  <a:gd name="connsiteY2" fmla="*/ 393493 h 1193644"/>
                                  <a:gd name="connsiteX3" fmla="*/ 401 w 577239"/>
                                  <a:gd name="connsiteY3" fmla="*/ 20794 h 1193644"/>
                                  <a:gd name="connsiteX4" fmla="*/ 399787 w 577239"/>
                                  <a:gd name="connsiteY4" fmla="*/ 77547 h 1193644"/>
                                  <a:gd name="connsiteX5" fmla="*/ 565550 w 577239"/>
                                  <a:gd name="connsiteY5" fmla="*/ 329774 h 1193644"/>
                                  <a:gd name="connsiteX6" fmla="*/ 542980 w 577239"/>
                                  <a:gd name="connsiteY6" fmla="*/ 607819 h 1193644"/>
                                  <a:gd name="connsiteX7" fmla="*/ 378420 w 577239"/>
                                  <a:gd name="connsiteY7" fmla="*/ 789042 h 1193644"/>
                                  <a:gd name="connsiteX8" fmla="*/ 299529 w 577239"/>
                                  <a:gd name="connsiteY8" fmla="*/ 874204 h 1193644"/>
                                  <a:gd name="connsiteX9" fmla="*/ 237616 w 577239"/>
                                  <a:gd name="connsiteY9" fmla="*/ 950403 h 1193644"/>
                                  <a:gd name="connsiteX10" fmla="*/ 21714 w 577239"/>
                                  <a:gd name="connsiteY10" fmla="*/ 1190283 h 1193644"/>
                                  <a:gd name="connsiteX11" fmla="*/ 207751 w 577239"/>
                                  <a:gd name="connsiteY11" fmla="*/ 834761 h 1193644"/>
                                  <a:gd name="connsiteX0" fmla="*/ 207367 w 576855"/>
                                  <a:gd name="connsiteY0" fmla="*/ 820897 h 1179780"/>
                                  <a:gd name="connsiteX1" fmla="*/ 478208 w 576855"/>
                                  <a:gd name="connsiteY1" fmla="*/ 560490 h 1179780"/>
                                  <a:gd name="connsiteX2" fmla="*/ 478913 w 576855"/>
                                  <a:gd name="connsiteY2" fmla="*/ 379629 h 1179780"/>
                                  <a:gd name="connsiteX3" fmla="*/ 383586 w 576855"/>
                                  <a:gd name="connsiteY3" fmla="*/ 184850 h 1179780"/>
                                  <a:gd name="connsiteX4" fmla="*/ 17 w 576855"/>
                                  <a:gd name="connsiteY4" fmla="*/ 6930 h 1179780"/>
                                  <a:gd name="connsiteX5" fmla="*/ 399403 w 576855"/>
                                  <a:gd name="connsiteY5" fmla="*/ 63683 h 1179780"/>
                                  <a:gd name="connsiteX6" fmla="*/ 565166 w 576855"/>
                                  <a:gd name="connsiteY6" fmla="*/ 315910 h 1179780"/>
                                  <a:gd name="connsiteX7" fmla="*/ 542596 w 576855"/>
                                  <a:gd name="connsiteY7" fmla="*/ 593955 h 1179780"/>
                                  <a:gd name="connsiteX8" fmla="*/ 378036 w 576855"/>
                                  <a:gd name="connsiteY8" fmla="*/ 775178 h 1179780"/>
                                  <a:gd name="connsiteX9" fmla="*/ 299145 w 576855"/>
                                  <a:gd name="connsiteY9" fmla="*/ 860340 h 1179780"/>
                                  <a:gd name="connsiteX10" fmla="*/ 237232 w 576855"/>
                                  <a:gd name="connsiteY10" fmla="*/ 936539 h 1179780"/>
                                  <a:gd name="connsiteX11" fmla="*/ 21330 w 576855"/>
                                  <a:gd name="connsiteY11" fmla="*/ 1176419 h 1179780"/>
                                  <a:gd name="connsiteX12" fmla="*/ 207367 w 576855"/>
                                  <a:gd name="connsiteY12" fmla="*/ 820897 h 1179780"/>
                                  <a:gd name="connsiteX0" fmla="*/ 207406 w 580077"/>
                                  <a:gd name="connsiteY0" fmla="*/ 815404 h 1174287"/>
                                  <a:gd name="connsiteX1" fmla="*/ 478247 w 580077"/>
                                  <a:gd name="connsiteY1" fmla="*/ 554997 h 1174287"/>
                                  <a:gd name="connsiteX2" fmla="*/ 478952 w 580077"/>
                                  <a:gd name="connsiteY2" fmla="*/ 374136 h 1174287"/>
                                  <a:gd name="connsiteX3" fmla="*/ 383625 w 580077"/>
                                  <a:gd name="connsiteY3" fmla="*/ 179357 h 1174287"/>
                                  <a:gd name="connsiteX4" fmla="*/ 56 w 580077"/>
                                  <a:gd name="connsiteY4" fmla="*/ 1437 h 1174287"/>
                                  <a:gd name="connsiteX5" fmla="*/ 356459 w 580077"/>
                                  <a:gd name="connsiteY5" fmla="*/ 107086 h 1174287"/>
                                  <a:gd name="connsiteX6" fmla="*/ 565205 w 580077"/>
                                  <a:gd name="connsiteY6" fmla="*/ 310417 h 1174287"/>
                                  <a:gd name="connsiteX7" fmla="*/ 542635 w 580077"/>
                                  <a:gd name="connsiteY7" fmla="*/ 588462 h 1174287"/>
                                  <a:gd name="connsiteX8" fmla="*/ 378075 w 580077"/>
                                  <a:gd name="connsiteY8" fmla="*/ 769685 h 1174287"/>
                                  <a:gd name="connsiteX9" fmla="*/ 299184 w 580077"/>
                                  <a:gd name="connsiteY9" fmla="*/ 854847 h 1174287"/>
                                  <a:gd name="connsiteX10" fmla="*/ 237271 w 580077"/>
                                  <a:gd name="connsiteY10" fmla="*/ 931046 h 1174287"/>
                                  <a:gd name="connsiteX11" fmla="*/ 21369 w 580077"/>
                                  <a:gd name="connsiteY11" fmla="*/ 1170926 h 1174287"/>
                                  <a:gd name="connsiteX12" fmla="*/ 207406 w 580077"/>
                                  <a:gd name="connsiteY12" fmla="*/ 815404 h 1174287"/>
                                  <a:gd name="connsiteX0" fmla="*/ 204150 w 576821"/>
                                  <a:gd name="connsiteY0" fmla="*/ 713707 h 1072590"/>
                                  <a:gd name="connsiteX1" fmla="*/ 474991 w 576821"/>
                                  <a:gd name="connsiteY1" fmla="*/ 453300 h 1072590"/>
                                  <a:gd name="connsiteX2" fmla="*/ 475696 w 576821"/>
                                  <a:gd name="connsiteY2" fmla="*/ 272439 h 1072590"/>
                                  <a:gd name="connsiteX3" fmla="*/ 380369 w 576821"/>
                                  <a:gd name="connsiteY3" fmla="*/ 77660 h 1072590"/>
                                  <a:gd name="connsiteX4" fmla="*/ 412306 w 576821"/>
                                  <a:gd name="connsiteY4" fmla="*/ 60395 h 1072590"/>
                                  <a:gd name="connsiteX5" fmla="*/ 353203 w 576821"/>
                                  <a:gd name="connsiteY5" fmla="*/ 5389 h 1072590"/>
                                  <a:gd name="connsiteX6" fmla="*/ 561949 w 576821"/>
                                  <a:gd name="connsiteY6" fmla="*/ 208720 h 1072590"/>
                                  <a:gd name="connsiteX7" fmla="*/ 539379 w 576821"/>
                                  <a:gd name="connsiteY7" fmla="*/ 486765 h 1072590"/>
                                  <a:gd name="connsiteX8" fmla="*/ 374819 w 576821"/>
                                  <a:gd name="connsiteY8" fmla="*/ 667988 h 1072590"/>
                                  <a:gd name="connsiteX9" fmla="*/ 295928 w 576821"/>
                                  <a:gd name="connsiteY9" fmla="*/ 753150 h 1072590"/>
                                  <a:gd name="connsiteX10" fmla="*/ 234015 w 576821"/>
                                  <a:gd name="connsiteY10" fmla="*/ 829349 h 1072590"/>
                                  <a:gd name="connsiteX11" fmla="*/ 18113 w 576821"/>
                                  <a:gd name="connsiteY11" fmla="*/ 1069229 h 1072590"/>
                                  <a:gd name="connsiteX12" fmla="*/ 204150 w 576821"/>
                                  <a:gd name="connsiteY12" fmla="*/ 713707 h 1072590"/>
                                  <a:gd name="connsiteX0" fmla="*/ 204150 w 572444"/>
                                  <a:gd name="connsiteY0" fmla="*/ 676201 h 1035084"/>
                                  <a:gd name="connsiteX1" fmla="*/ 474991 w 572444"/>
                                  <a:gd name="connsiteY1" fmla="*/ 415794 h 1035084"/>
                                  <a:gd name="connsiteX2" fmla="*/ 475696 w 572444"/>
                                  <a:gd name="connsiteY2" fmla="*/ 234933 h 1035084"/>
                                  <a:gd name="connsiteX3" fmla="*/ 380369 w 572444"/>
                                  <a:gd name="connsiteY3" fmla="*/ 40154 h 1035084"/>
                                  <a:gd name="connsiteX4" fmla="*/ 412306 w 572444"/>
                                  <a:gd name="connsiteY4" fmla="*/ 22889 h 1035084"/>
                                  <a:gd name="connsiteX5" fmla="*/ 561949 w 572444"/>
                                  <a:gd name="connsiteY5" fmla="*/ 171214 h 1035084"/>
                                  <a:gd name="connsiteX6" fmla="*/ 539379 w 572444"/>
                                  <a:gd name="connsiteY6" fmla="*/ 449259 h 1035084"/>
                                  <a:gd name="connsiteX7" fmla="*/ 374819 w 572444"/>
                                  <a:gd name="connsiteY7" fmla="*/ 630482 h 1035084"/>
                                  <a:gd name="connsiteX8" fmla="*/ 295928 w 572444"/>
                                  <a:gd name="connsiteY8" fmla="*/ 715644 h 1035084"/>
                                  <a:gd name="connsiteX9" fmla="*/ 234015 w 572444"/>
                                  <a:gd name="connsiteY9" fmla="*/ 791843 h 1035084"/>
                                  <a:gd name="connsiteX10" fmla="*/ 18113 w 572444"/>
                                  <a:gd name="connsiteY10" fmla="*/ 1031723 h 1035084"/>
                                  <a:gd name="connsiteX11" fmla="*/ 204150 w 572444"/>
                                  <a:gd name="connsiteY11" fmla="*/ 676201 h 1035084"/>
                                  <a:gd name="connsiteX0" fmla="*/ 204150 w 572444"/>
                                  <a:gd name="connsiteY0" fmla="*/ 676201 h 1035084"/>
                                  <a:gd name="connsiteX1" fmla="*/ 474991 w 572444"/>
                                  <a:gd name="connsiteY1" fmla="*/ 415794 h 1035084"/>
                                  <a:gd name="connsiteX2" fmla="*/ 524052 w 572444"/>
                                  <a:gd name="connsiteY2" fmla="*/ 164210 h 1035084"/>
                                  <a:gd name="connsiteX3" fmla="*/ 380369 w 572444"/>
                                  <a:gd name="connsiteY3" fmla="*/ 40154 h 1035084"/>
                                  <a:gd name="connsiteX4" fmla="*/ 412306 w 572444"/>
                                  <a:gd name="connsiteY4" fmla="*/ 22889 h 1035084"/>
                                  <a:gd name="connsiteX5" fmla="*/ 561949 w 572444"/>
                                  <a:gd name="connsiteY5" fmla="*/ 171214 h 1035084"/>
                                  <a:gd name="connsiteX6" fmla="*/ 539379 w 572444"/>
                                  <a:gd name="connsiteY6" fmla="*/ 449259 h 1035084"/>
                                  <a:gd name="connsiteX7" fmla="*/ 374819 w 572444"/>
                                  <a:gd name="connsiteY7" fmla="*/ 630482 h 1035084"/>
                                  <a:gd name="connsiteX8" fmla="*/ 295928 w 572444"/>
                                  <a:gd name="connsiteY8" fmla="*/ 715644 h 1035084"/>
                                  <a:gd name="connsiteX9" fmla="*/ 234015 w 572444"/>
                                  <a:gd name="connsiteY9" fmla="*/ 791843 h 1035084"/>
                                  <a:gd name="connsiteX10" fmla="*/ 18113 w 572444"/>
                                  <a:gd name="connsiteY10" fmla="*/ 1031723 h 1035084"/>
                                  <a:gd name="connsiteX11" fmla="*/ 204150 w 572444"/>
                                  <a:gd name="connsiteY11" fmla="*/ 676201 h 1035084"/>
                                  <a:gd name="connsiteX0" fmla="*/ 204553 w 572847"/>
                                  <a:gd name="connsiteY0" fmla="*/ 676201 h 1035084"/>
                                  <a:gd name="connsiteX1" fmla="*/ 510318 w 572847"/>
                                  <a:gd name="connsiteY1" fmla="*/ 386982 h 1035084"/>
                                  <a:gd name="connsiteX2" fmla="*/ 524455 w 572847"/>
                                  <a:gd name="connsiteY2" fmla="*/ 164210 h 1035084"/>
                                  <a:gd name="connsiteX3" fmla="*/ 380772 w 572847"/>
                                  <a:gd name="connsiteY3" fmla="*/ 40154 h 1035084"/>
                                  <a:gd name="connsiteX4" fmla="*/ 412709 w 572847"/>
                                  <a:gd name="connsiteY4" fmla="*/ 22889 h 1035084"/>
                                  <a:gd name="connsiteX5" fmla="*/ 562352 w 572847"/>
                                  <a:gd name="connsiteY5" fmla="*/ 171214 h 1035084"/>
                                  <a:gd name="connsiteX6" fmla="*/ 539782 w 572847"/>
                                  <a:gd name="connsiteY6" fmla="*/ 449259 h 1035084"/>
                                  <a:gd name="connsiteX7" fmla="*/ 375222 w 572847"/>
                                  <a:gd name="connsiteY7" fmla="*/ 630482 h 1035084"/>
                                  <a:gd name="connsiteX8" fmla="*/ 296331 w 572847"/>
                                  <a:gd name="connsiteY8" fmla="*/ 715644 h 1035084"/>
                                  <a:gd name="connsiteX9" fmla="*/ 234418 w 572847"/>
                                  <a:gd name="connsiteY9" fmla="*/ 791843 h 1035084"/>
                                  <a:gd name="connsiteX10" fmla="*/ 18516 w 572847"/>
                                  <a:gd name="connsiteY10" fmla="*/ 1031723 h 1035084"/>
                                  <a:gd name="connsiteX11" fmla="*/ 204553 w 572847"/>
                                  <a:gd name="connsiteY11" fmla="*/ 676201 h 1035084"/>
                                  <a:gd name="connsiteX0" fmla="*/ 204553 w 572847"/>
                                  <a:gd name="connsiteY0" fmla="*/ 676201 h 1035084"/>
                                  <a:gd name="connsiteX1" fmla="*/ 510318 w 572847"/>
                                  <a:gd name="connsiteY1" fmla="*/ 386982 h 1035084"/>
                                  <a:gd name="connsiteX2" fmla="*/ 524455 w 572847"/>
                                  <a:gd name="connsiteY2" fmla="*/ 164210 h 1035084"/>
                                  <a:gd name="connsiteX3" fmla="*/ 380772 w 572847"/>
                                  <a:gd name="connsiteY3" fmla="*/ 40154 h 1035084"/>
                                  <a:gd name="connsiteX4" fmla="*/ 412709 w 572847"/>
                                  <a:gd name="connsiteY4" fmla="*/ 22889 h 1035084"/>
                                  <a:gd name="connsiteX5" fmla="*/ 562352 w 572847"/>
                                  <a:gd name="connsiteY5" fmla="*/ 171214 h 1035084"/>
                                  <a:gd name="connsiteX6" fmla="*/ 539782 w 572847"/>
                                  <a:gd name="connsiteY6" fmla="*/ 449259 h 1035084"/>
                                  <a:gd name="connsiteX7" fmla="*/ 375222 w 572847"/>
                                  <a:gd name="connsiteY7" fmla="*/ 630482 h 1035084"/>
                                  <a:gd name="connsiteX8" fmla="*/ 296331 w 572847"/>
                                  <a:gd name="connsiteY8" fmla="*/ 715644 h 1035084"/>
                                  <a:gd name="connsiteX9" fmla="*/ 234418 w 572847"/>
                                  <a:gd name="connsiteY9" fmla="*/ 791843 h 1035084"/>
                                  <a:gd name="connsiteX10" fmla="*/ 18516 w 572847"/>
                                  <a:gd name="connsiteY10" fmla="*/ 1031723 h 1035084"/>
                                  <a:gd name="connsiteX11" fmla="*/ 204553 w 572847"/>
                                  <a:gd name="connsiteY11" fmla="*/ 676201 h 1035084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1886 w 555705"/>
                                  <a:gd name="connsiteY0" fmla="*/ 689298 h 1033363"/>
                                  <a:gd name="connsiteX1" fmla="*/ 493176 w 555705"/>
                                  <a:gd name="connsiteY1" fmla="*/ 386982 h 1033363"/>
                                  <a:gd name="connsiteX2" fmla="*/ 507313 w 555705"/>
                                  <a:gd name="connsiteY2" fmla="*/ 164210 h 1033363"/>
                                  <a:gd name="connsiteX3" fmla="*/ 363630 w 555705"/>
                                  <a:gd name="connsiteY3" fmla="*/ 40154 h 1033363"/>
                                  <a:gd name="connsiteX4" fmla="*/ 395567 w 555705"/>
                                  <a:gd name="connsiteY4" fmla="*/ 22889 h 1033363"/>
                                  <a:gd name="connsiteX5" fmla="*/ 545210 w 555705"/>
                                  <a:gd name="connsiteY5" fmla="*/ 171214 h 1033363"/>
                                  <a:gd name="connsiteX6" fmla="*/ 522640 w 555705"/>
                                  <a:gd name="connsiteY6" fmla="*/ 449259 h 1033363"/>
                                  <a:gd name="connsiteX7" fmla="*/ 358080 w 555705"/>
                                  <a:gd name="connsiteY7" fmla="*/ 630482 h 1033363"/>
                                  <a:gd name="connsiteX8" fmla="*/ 279189 w 555705"/>
                                  <a:gd name="connsiteY8" fmla="*/ 715644 h 1033363"/>
                                  <a:gd name="connsiteX9" fmla="*/ 217276 w 555705"/>
                                  <a:gd name="connsiteY9" fmla="*/ 791843 h 1033363"/>
                                  <a:gd name="connsiteX10" fmla="*/ 1374 w 555705"/>
                                  <a:gd name="connsiteY10" fmla="*/ 1031723 h 1033363"/>
                                  <a:gd name="connsiteX11" fmla="*/ 251886 w 555705"/>
                                  <a:gd name="connsiteY11" fmla="*/ 689298 h 1033363"/>
                                  <a:gd name="connsiteX0" fmla="*/ 251886 w 551387"/>
                                  <a:gd name="connsiteY0" fmla="*/ 689298 h 1033363"/>
                                  <a:gd name="connsiteX1" fmla="*/ 493176 w 551387"/>
                                  <a:gd name="connsiteY1" fmla="*/ 386982 h 1033363"/>
                                  <a:gd name="connsiteX2" fmla="*/ 507313 w 551387"/>
                                  <a:gd name="connsiteY2" fmla="*/ 164210 h 1033363"/>
                                  <a:gd name="connsiteX3" fmla="*/ 363630 w 551387"/>
                                  <a:gd name="connsiteY3" fmla="*/ 40154 h 1033363"/>
                                  <a:gd name="connsiteX4" fmla="*/ 395567 w 551387"/>
                                  <a:gd name="connsiteY4" fmla="*/ 22889 h 1033363"/>
                                  <a:gd name="connsiteX5" fmla="*/ 545210 w 551387"/>
                                  <a:gd name="connsiteY5" fmla="*/ 171214 h 1033363"/>
                                  <a:gd name="connsiteX6" fmla="*/ 506520 w 551387"/>
                                  <a:gd name="connsiteY6" fmla="*/ 446640 h 1033363"/>
                                  <a:gd name="connsiteX7" fmla="*/ 358080 w 551387"/>
                                  <a:gd name="connsiteY7" fmla="*/ 630482 h 1033363"/>
                                  <a:gd name="connsiteX8" fmla="*/ 279189 w 551387"/>
                                  <a:gd name="connsiteY8" fmla="*/ 715644 h 1033363"/>
                                  <a:gd name="connsiteX9" fmla="*/ 217276 w 551387"/>
                                  <a:gd name="connsiteY9" fmla="*/ 791843 h 1033363"/>
                                  <a:gd name="connsiteX10" fmla="*/ 1374 w 551387"/>
                                  <a:gd name="connsiteY10" fmla="*/ 1031723 h 1033363"/>
                                  <a:gd name="connsiteX11" fmla="*/ 251886 w 551387"/>
                                  <a:gd name="connsiteY11" fmla="*/ 689298 h 1033363"/>
                                  <a:gd name="connsiteX0" fmla="*/ 251886 w 544404"/>
                                  <a:gd name="connsiteY0" fmla="*/ 689455 h 1033520"/>
                                  <a:gd name="connsiteX1" fmla="*/ 493176 w 544404"/>
                                  <a:gd name="connsiteY1" fmla="*/ 387139 h 1033520"/>
                                  <a:gd name="connsiteX2" fmla="*/ 507313 w 544404"/>
                                  <a:gd name="connsiteY2" fmla="*/ 164367 h 1033520"/>
                                  <a:gd name="connsiteX3" fmla="*/ 363630 w 544404"/>
                                  <a:gd name="connsiteY3" fmla="*/ 40311 h 1033520"/>
                                  <a:gd name="connsiteX4" fmla="*/ 395567 w 544404"/>
                                  <a:gd name="connsiteY4" fmla="*/ 23046 h 1033520"/>
                                  <a:gd name="connsiteX5" fmla="*/ 537151 w 544404"/>
                                  <a:gd name="connsiteY5" fmla="*/ 173990 h 1033520"/>
                                  <a:gd name="connsiteX6" fmla="*/ 506520 w 544404"/>
                                  <a:gd name="connsiteY6" fmla="*/ 446797 h 1033520"/>
                                  <a:gd name="connsiteX7" fmla="*/ 358080 w 544404"/>
                                  <a:gd name="connsiteY7" fmla="*/ 630639 h 1033520"/>
                                  <a:gd name="connsiteX8" fmla="*/ 279189 w 544404"/>
                                  <a:gd name="connsiteY8" fmla="*/ 715801 h 1033520"/>
                                  <a:gd name="connsiteX9" fmla="*/ 217276 w 544404"/>
                                  <a:gd name="connsiteY9" fmla="*/ 792000 h 1033520"/>
                                  <a:gd name="connsiteX10" fmla="*/ 1374 w 544404"/>
                                  <a:gd name="connsiteY10" fmla="*/ 1031880 h 1033520"/>
                                  <a:gd name="connsiteX11" fmla="*/ 251886 w 544404"/>
                                  <a:gd name="connsiteY11" fmla="*/ 689455 h 1033520"/>
                                  <a:gd name="connsiteX0" fmla="*/ 245140 w 537658"/>
                                  <a:gd name="connsiteY0" fmla="*/ 689455 h 989386"/>
                                  <a:gd name="connsiteX1" fmla="*/ 486430 w 537658"/>
                                  <a:gd name="connsiteY1" fmla="*/ 387139 h 989386"/>
                                  <a:gd name="connsiteX2" fmla="*/ 500567 w 537658"/>
                                  <a:gd name="connsiteY2" fmla="*/ 164367 h 989386"/>
                                  <a:gd name="connsiteX3" fmla="*/ 356884 w 537658"/>
                                  <a:gd name="connsiteY3" fmla="*/ 40311 h 989386"/>
                                  <a:gd name="connsiteX4" fmla="*/ 388821 w 537658"/>
                                  <a:gd name="connsiteY4" fmla="*/ 23046 h 989386"/>
                                  <a:gd name="connsiteX5" fmla="*/ 530405 w 537658"/>
                                  <a:gd name="connsiteY5" fmla="*/ 173990 h 989386"/>
                                  <a:gd name="connsiteX6" fmla="*/ 499774 w 537658"/>
                                  <a:gd name="connsiteY6" fmla="*/ 446797 h 989386"/>
                                  <a:gd name="connsiteX7" fmla="*/ 351334 w 537658"/>
                                  <a:gd name="connsiteY7" fmla="*/ 630639 h 989386"/>
                                  <a:gd name="connsiteX8" fmla="*/ 272443 w 537658"/>
                                  <a:gd name="connsiteY8" fmla="*/ 715801 h 989386"/>
                                  <a:gd name="connsiteX9" fmla="*/ 210530 w 537658"/>
                                  <a:gd name="connsiteY9" fmla="*/ 792000 h 989386"/>
                                  <a:gd name="connsiteX10" fmla="*/ 0 w 537658"/>
                                  <a:gd name="connsiteY10" fmla="*/ 987351 h 989386"/>
                                  <a:gd name="connsiteX11" fmla="*/ 245140 w 537658"/>
                                  <a:gd name="connsiteY11" fmla="*/ 689455 h 989386"/>
                                  <a:gd name="connsiteX0" fmla="*/ 250871 w 543389"/>
                                  <a:gd name="connsiteY0" fmla="*/ 689455 h 988976"/>
                                  <a:gd name="connsiteX1" fmla="*/ 492161 w 543389"/>
                                  <a:gd name="connsiteY1" fmla="*/ 387139 h 988976"/>
                                  <a:gd name="connsiteX2" fmla="*/ 506298 w 543389"/>
                                  <a:gd name="connsiteY2" fmla="*/ 164367 h 988976"/>
                                  <a:gd name="connsiteX3" fmla="*/ 362615 w 543389"/>
                                  <a:gd name="connsiteY3" fmla="*/ 40311 h 988976"/>
                                  <a:gd name="connsiteX4" fmla="*/ 394552 w 543389"/>
                                  <a:gd name="connsiteY4" fmla="*/ 23046 h 988976"/>
                                  <a:gd name="connsiteX5" fmla="*/ 536136 w 543389"/>
                                  <a:gd name="connsiteY5" fmla="*/ 173990 h 988976"/>
                                  <a:gd name="connsiteX6" fmla="*/ 505505 w 543389"/>
                                  <a:gd name="connsiteY6" fmla="*/ 446797 h 988976"/>
                                  <a:gd name="connsiteX7" fmla="*/ 357065 w 543389"/>
                                  <a:gd name="connsiteY7" fmla="*/ 630639 h 988976"/>
                                  <a:gd name="connsiteX8" fmla="*/ 278174 w 543389"/>
                                  <a:gd name="connsiteY8" fmla="*/ 715801 h 988976"/>
                                  <a:gd name="connsiteX9" fmla="*/ 216261 w 543389"/>
                                  <a:gd name="connsiteY9" fmla="*/ 792000 h 988976"/>
                                  <a:gd name="connsiteX10" fmla="*/ 5731 w 543389"/>
                                  <a:gd name="connsiteY10" fmla="*/ 987351 h 988976"/>
                                  <a:gd name="connsiteX11" fmla="*/ 250871 w 543389"/>
                                  <a:gd name="connsiteY11" fmla="*/ 689455 h 988976"/>
                                  <a:gd name="connsiteX0" fmla="*/ 245449 w 537967"/>
                                  <a:gd name="connsiteY0" fmla="*/ 689455 h 988320"/>
                                  <a:gd name="connsiteX1" fmla="*/ 486739 w 537967"/>
                                  <a:gd name="connsiteY1" fmla="*/ 387139 h 988320"/>
                                  <a:gd name="connsiteX2" fmla="*/ 500876 w 537967"/>
                                  <a:gd name="connsiteY2" fmla="*/ 164367 h 988320"/>
                                  <a:gd name="connsiteX3" fmla="*/ 357193 w 537967"/>
                                  <a:gd name="connsiteY3" fmla="*/ 40311 h 988320"/>
                                  <a:gd name="connsiteX4" fmla="*/ 389130 w 537967"/>
                                  <a:gd name="connsiteY4" fmla="*/ 23046 h 988320"/>
                                  <a:gd name="connsiteX5" fmla="*/ 530714 w 537967"/>
                                  <a:gd name="connsiteY5" fmla="*/ 173990 h 988320"/>
                                  <a:gd name="connsiteX6" fmla="*/ 500083 w 537967"/>
                                  <a:gd name="connsiteY6" fmla="*/ 446797 h 988320"/>
                                  <a:gd name="connsiteX7" fmla="*/ 351643 w 537967"/>
                                  <a:gd name="connsiteY7" fmla="*/ 630639 h 988320"/>
                                  <a:gd name="connsiteX8" fmla="*/ 272752 w 537967"/>
                                  <a:gd name="connsiteY8" fmla="*/ 715801 h 988320"/>
                                  <a:gd name="connsiteX9" fmla="*/ 197406 w 537967"/>
                                  <a:gd name="connsiteY9" fmla="*/ 781522 h 988320"/>
                                  <a:gd name="connsiteX10" fmla="*/ 309 w 537967"/>
                                  <a:gd name="connsiteY10" fmla="*/ 987351 h 988320"/>
                                  <a:gd name="connsiteX11" fmla="*/ 245449 w 537967"/>
                                  <a:gd name="connsiteY11" fmla="*/ 689455 h 988320"/>
                                  <a:gd name="connsiteX0" fmla="*/ 226685 w 519203"/>
                                  <a:gd name="connsiteY0" fmla="*/ 689455 h 975297"/>
                                  <a:gd name="connsiteX1" fmla="*/ 467975 w 519203"/>
                                  <a:gd name="connsiteY1" fmla="*/ 387139 h 975297"/>
                                  <a:gd name="connsiteX2" fmla="*/ 482112 w 519203"/>
                                  <a:gd name="connsiteY2" fmla="*/ 164367 h 975297"/>
                                  <a:gd name="connsiteX3" fmla="*/ 338429 w 519203"/>
                                  <a:gd name="connsiteY3" fmla="*/ 40311 h 975297"/>
                                  <a:gd name="connsiteX4" fmla="*/ 370366 w 519203"/>
                                  <a:gd name="connsiteY4" fmla="*/ 23046 h 975297"/>
                                  <a:gd name="connsiteX5" fmla="*/ 511950 w 519203"/>
                                  <a:gd name="connsiteY5" fmla="*/ 173990 h 975297"/>
                                  <a:gd name="connsiteX6" fmla="*/ 481319 w 519203"/>
                                  <a:gd name="connsiteY6" fmla="*/ 446797 h 975297"/>
                                  <a:gd name="connsiteX7" fmla="*/ 332879 w 519203"/>
                                  <a:gd name="connsiteY7" fmla="*/ 630639 h 975297"/>
                                  <a:gd name="connsiteX8" fmla="*/ 253988 w 519203"/>
                                  <a:gd name="connsiteY8" fmla="*/ 715801 h 975297"/>
                                  <a:gd name="connsiteX9" fmla="*/ 178642 w 519203"/>
                                  <a:gd name="connsiteY9" fmla="*/ 781522 h 975297"/>
                                  <a:gd name="connsiteX10" fmla="*/ 351 w 519203"/>
                                  <a:gd name="connsiteY10" fmla="*/ 974253 h 975297"/>
                                  <a:gd name="connsiteX11" fmla="*/ 226685 w 519203"/>
                                  <a:gd name="connsiteY11" fmla="*/ 689455 h 975297"/>
                                  <a:gd name="connsiteX0" fmla="*/ 231922 w 524440"/>
                                  <a:gd name="connsiteY0" fmla="*/ 689455 h 975646"/>
                                  <a:gd name="connsiteX1" fmla="*/ 473212 w 524440"/>
                                  <a:gd name="connsiteY1" fmla="*/ 387139 h 975646"/>
                                  <a:gd name="connsiteX2" fmla="*/ 487349 w 524440"/>
                                  <a:gd name="connsiteY2" fmla="*/ 164367 h 975646"/>
                                  <a:gd name="connsiteX3" fmla="*/ 343666 w 524440"/>
                                  <a:gd name="connsiteY3" fmla="*/ 40311 h 975646"/>
                                  <a:gd name="connsiteX4" fmla="*/ 375603 w 524440"/>
                                  <a:gd name="connsiteY4" fmla="*/ 23046 h 975646"/>
                                  <a:gd name="connsiteX5" fmla="*/ 517187 w 524440"/>
                                  <a:gd name="connsiteY5" fmla="*/ 173990 h 975646"/>
                                  <a:gd name="connsiteX6" fmla="*/ 486556 w 524440"/>
                                  <a:gd name="connsiteY6" fmla="*/ 446797 h 975646"/>
                                  <a:gd name="connsiteX7" fmla="*/ 338116 w 524440"/>
                                  <a:gd name="connsiteY7" fmla="*/ 630639 h 975646"/>
                                  <a:gd name="connsiteX8" fmla="*/ 259225 w 524440"/>
                                  <a:gd name="connsiteY8" fmla="*/ 715801 h 975646"/>
                                  <a:gd name="connsiteX9" fmla="*/ 183879 w 524440"/>
                                  <a:gd name="connsiteY9" fmla="*/ 781522 h 975646"/>
                                  <a:gd name="connsiteX10" fmla="*/ 5588 w 524440"/>
                                  <a:gd name="connsiteY10" fmla="*/ 974253 h 975646"/>
                                  <a:gd name="connsiteX11" fmla="*/ 231922 w 524440"/>
                                  <a:gd name="connsiteY11" fmla="*/ 689455 h 975646"/>
                                  <a:gd name="connsiteX0" fmla="*/ 153769 w 446287"/>
                                  <a:gd name="connsiteY0" fmla="*/ 689455 h 898196"/>
                                  <a:gd name="connsiteX1" fmla="*/ 395059 w 446287"/>
                                  <a:gd name="connsiteY1" fmla="*/ 387139 h 898196"/>
                                  <a:gd name="connsiteX2" fmla="*/ 409196 w 446287"/>
                                  <a:gd name="connsiteY2" fmla="*/ 164367 h 898196"/>
                                  <a:gd name="connsiteX3" fmla="*/ 265513 w 446287"/>
                                  <a:gd name="connsiteY3" fmla="*/ 40311 h 898196"/>
                                  <a:gd name="connsiteX4" fmla="*/ 297450 w 446287"/>
                                  <a:gd name="connsiteY4" fmla="*/ 23046 h 898196"/>
                                  <a:gd name="connsiteX5" fmla="*/ 439034 w 446287"/>
                                  <a:gd name="connsiteY5" fmla="*/ 173990 h 898196"/>
                                  <a:gd name="connsiteX6" fmla="*/ 408403 w 446287"/>
                                  <a:gd name="connsiteY6" fmla="*/ 446797 h 898196"/>
                                  <a:gd name="connsiteX7" fmla="*/ 259963 w 446287"/>
                                  <a:gd name="connsiteY7" fmla="*/ 630639 h 898196"/>
                                  <a:gd name="connsiteX8" fmla="*/ 181072 w 446287"/>
                                  <a:gd name="connsiteY8" fmla="*/ 715801 h 898196"/>
                                  <a:gd name="connsiteX9" fmla="*/ 105726 w 446287"/>
                                  <a:gd name="connsiteY9" fmla="*/ 781522 h 898196"/>
                                  <a:gd name="connsiteX10" fmla="*/ 8029 w 446287"/>
                                  <a:gd name="connsiteY10" fmla="*/ 895673 h 898196"/>
                                  <a:gd name="connsiteX11" fmla="*/ 153769 w 446287"/>
                                  <a:gd name="connsiteY11" fmla="*/ 689455 h 898196"/>
                                  <a:gd name="connsiteX0" fmla="*/ 195853 w 488371"/>
                                  <a:gd name="connsiteY0" fmla="*/ 689455 h 895933"/>
                                  <a:gd name="connsiteX1" fmla="*/ 437143 w 488371"/>
                                  <a:gd name="connsiteY1" fmla="*/ 387139 h 895933"/>
                                  <a:gd name="connsiteX2" fmla="*/ 451280 w 488371"/>
                                  <a:gd name="connsiteY2" fmla="*/ 164367 h 895933"/>
                                  <a:gd name="connsiteX3" fmla="*/ 307597 w 488371"/>
                                  <a:gd name="connsiteY3" fmla="*/ 40311 h 895933"/>
                                  <a:gd name="connsiteX4" fmla="*/ 339534 w 488371"/>
                                  <a:gd name="connsiteY4" fmla="*/ 23046 h 895933"/>
                                  <a:gd name="connsiteX5" fmla="*/ 481118 w 488371"/>
                                  <a:gd name="connsiteY5" fmla="*/ 173990 h 895933"/>
                                  <a:gd name="connsiteX6" fmla="*/ 450487 w 488371"/>
                                  <a:gd name="connsiteY6" fmla="*/ 446797 h 895933"/>
                                  <a:gd name="connsiteX7" fmla="*/ 302047 w 488371"/>
                                  <a:gd name="connsiteY7" fmla="*/ 630639 h 895933"/>
                                  <a:gd name="connsiteX8" fmla="*/ 223156 w 488371"/>
                                  <a:gd name="connsiteY8" fmla="*/ 715801 h 895933"/>
                                  <a:gd name="connsiteX9" fmla="*/ 147810 w 488371"/>
                                  <a:gd name="connsiteY9" fmla="*/ 781522 h 895933"/>
                                  <a:gd name="connsiteX10" fmla="*/ 50113 w 488371"/>
                                  <a:gd name="connsiteY10" fmla="*/ 895673 h 895933"/>
                                  <a:gd name="connsiteX11" fmla="*/ 7111 w 488371"/>
                                  <a:gd name="connsiteY11" fmla="*/ 808993 h 895933"/>
                                  <a:gd name="connsiteX12" fmla="*/ 195853 w 488371"/>
                                  <a:gd name="connsiteY12" fmla="*/ 689455 h 895933"/>
                                  <a:gd name="connsiteX0" fmla="*/ 215780 w 508298"/>
                                  <a:gd name="connsiteY0" fmla="*/ 689455 h 895713"/>
                                  <a:gd name="connsiteX1" fmla="*/ 457070 w 508298"/>
                                  <a:gd name="connsiteY1" fmla="*/ 387139 h 895713"/>
                                  <a:gd name="connsiteX2" fmla="*/ 471207 w 508298"/>
                                  <a:gd name="connsiteY2" fmla="*/ 164367 h 895713"/>
                                  <a:gd name="connsiteX3" fmla="*/ 327524 w 508298"/>
                                  <a:gd name="connsiteY3" fmla="*/ 40311 h 895713"/>
                                  <a:gd name="connsiteX4" fmla="*/ 359461 w 508298"/>
                                  <a:gd name="connsiteY4" fmla="*/ 23046 h 895713"/>
                                  <a:gd name="connsiteX5" fmla="*/ 501045 w 508298"/>
                                  <a:gd name="connsiteY5" fmla="*/ 173990 h 895713"/>
                                  <a:gd name="connsiteX6" fmla="*/ 470414 w 508298"/>
                                  <a:gd name="connsiteY6" fmla="*/ 446797 h 895713"/>
                                  <a:gd name="connsiteX7" fmla="*/ 321974 w 508298"/>
                                  <a:gd name="connsiteY7" fmla="*/ 630639 h 895713"/>
                                  <a:gd name="connsiteX8" fmla="*/ 243083 w 508298"/>
                                  <a:gd name="connsiteY8" fmla="*/ 715801 h 895713"/>
                                  <a:gd name="connsiteX9" fmla="*/ 167737 w 508298"/>
                                  <a:gd name="connsiteY9" fmla="*/ 781522 h 895713"/>
                                  <a:gd name="connsiteX10" fmla="*/ 70040 w 508298"/>
                                  <a:gd name="connsiteY10" fmla="*/ 895673 h 895713"/>
                                  <a:gd name="connsiteX11" fmla="*/ 5546 w 508298"/>
                                  <a:gd name="connsiteY11" fmla="*/ 793278 h 895713"/>
                                  <a:gd name="connsiteX12" fmla="*/ 215780 w 508298"/>
                                  <a:gd name="connsiteY12" fmla="*/ 689455 h 895713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211770 w 504288"/>
                                  <a:gd name="connsiteY13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211770 w 504288"/>
                                  <a:gd name="connsiteY13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125115 w 504288"/>
                                  <a:gd name="connsiteY13" fmla="*/ 698979 h 895709"/>
                                  <a:gd name="connsiteX14" fmla="*/ 211770 w 504288"/>
                                  <a:gd name="connsiteY14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92878 w 504288"/>
                                  <a:gd name="connsiteY12" fmla="*/ 693740 h 895709"/>
                                  <a:gd name="connsiteX13" fmla="*/ 125115 w 504288"/>
                                  <a:gd name="connsiteY13" fmla="*/ 698979 h 895709"/>
                                  <a:gd name="connsiteX14" fmla="*/ 211770 w 504288"/>
                                  <a:gd name="connsiteY14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232573 w 504288"/>
                                  <a:gd name="connsiteY9" fmla="*/ 756605 h 895709"/>
                                  <a:gd name="connsiteX10" fmla="*/ 163727 w 504288"/>
                                  <a:gd name="connsiteY10" fmla="*/ 781522 h 895709"/>
                                  <a:gd name="connsiteX11" fmla="*/ 66030 w 504288"/>
                                  <a:gd name="connsiteY11" fmla="*/ 895673 h 895709"/>
                                  <a:gd name="connsiteX12" fmla="*/ 1536 w 504288"/>
                                  <a:gd name="connsiteY12" fmla="*/ 793278 h 895709"/>
                                  <a:gd name="connsiteX13" fmla="*/ 92878 w 504288"/>
                                  <a:gd name="connsiteY13" fmla="*/ 693740 h 895709"/>
                                  <a:gd name="connsiteX14" fmla="*/ 125115 w 504288"/>
                                  <a:gd name="connsiteY14" fmla="*/ 698979 h 895709"/>
                                  <a:gd name="connsiteX15" fmla="*/ 211770 w 504288"/>
                                  <a:gd name="connsiteY15" fmla="*/ 689455 h 895709"/>
                                  <a:gd name="connsiteX0" fmla="*/ 211601 w 504119"/>
                                  <a:gd name="connsiteY0" fmla="*/ 689455 h 899171"/>
                                  <a:gd name="connsiteX1" fmla="*/ 452891 w 504119"/>
                                  <a:gd name="connsiteY1" fmla="*/ 387139 h 899171"/>
                                  <a:gd name="connsiteX2" fmla="*/ 467028 w 504119"/>
                                  <a:gd name="connsiteY2" fmla="*/ 164367 h 899171"/>
                                  <a:gd name="connsiteX3" fmla="*/ 323345 w 504119"/>
                                  <a:gd name="connsiteY3" fmla="*/ 40311 h 899171"/>
                                  <a:gd name="connsiteX4" fmla="*/ 355282 w 504119"/>
                                  <a:gd name="connsiteY4" fmla="*/ 23046 h 899171"/>
                                  <a:gd name="connsiteX5" fmla="*/ 496866 w 504119"/>
                                  <a:gd name="connsiteY5" fmla="*/ 173990 h 899171"/>
                                  <a:gd name="connsiteX6" fmla="*/ 466235 w 504119"/>
                                  <a:gd name="connsiteY6" fmla="*/ 446797 h 899171"/>
                                  <a:gd name="connsiteX7" fmla="*/ 317795 w 504119"/>
                                  <a:gd name="connsiteY7" fmla="*/ 630639 h 899171"/>
                                  <a:gd name="connsiteX8" fmla="*/ 238904 w 504119"/>
                                  <a:gd name="connsiteY8" fmla="*/ 715801 h 899171"/>
                                  <a:gd name="connsiteX9" fmla="*/ 232404 w 504119"/>
                                  <a:gd name="connsiteY9" fmla="*/ 756605 h 899171"/>
                                  <a:gd name="connsiteX10" fmla="*/ 163558 w 504119"/>
                                  <a:gd name="connsiteY10" fmla="*/ 781522 h 899171"/>
                                  <a:gd name="connsiteX11" fmla="*/ 119573 w 504119"/>
                                  <a:gd name="connsiteY11" fmla="*/ 866619 h 899171"/>
                                  <a:gd name="connsiteX12" fmla="*/ 65861 w 504119"/>
                                  <a:gd name="connsiteY12" fmla="*/ 895673 h 899171"/>
                                  <a:gd name="connsiteX13" fmla="*/ 1367 w 504119"/>
                                  <a:gd name="connsiteY13" fmla="*/ 793278 h 899171"/>
                                  <a:gd name="connsiteX14" fmla="*/ 92709 w 504119"/>
                                  <a:gd name="connsiteY14" fmla="*/ 693740 h 899171"/>
                                  <a:gd name="connsiteX15" fmla="*/ 124946 w 504119"/>
                                  <a:gd name="connsiteY15" fmla="*/ 698979 h 899171"/>
                                  <a:gd name="connsiteX16" fmla="*/ 211601 w 504119"/>
                                  <a:gd name="connsiteY16" fmla="*/ 689455 h 899171"/>
                                  <a:gd name="connsiteX0" fmla="*/ 211601 w 504119"/>
                                  <a:gd name="connsiteY0" fmla="*/ 689455 h 899171"/>
                                  <a:gd name="connsiteX1" fmla="*/ 452891 w 504119"/>
                                  <a:gd name="connsiteY1" fmla="*/ 387139 h 899171"/>
                                  <a:gd name="connsiteX2" fmla="*/ 467028 w 504119"/>
                                  <a:gd name="connsiteY2" fmla="*/ 164367 h 899171"/>
                                  <a:gd name="connsiteX3" fmla="*/ 323345 w 504119"/>
                                  <a:gd name="connsiteY3" fmla="*/ 40311 h 899171"/>
                                  <a:gd name="connsiteX4" fmla="*/ 355282 w 504119"/>
                                  <a:gd name="connsiteY4" fmla="*/ 23046 h 899171"/>
                                  <a:gd name="connsiteX5" fmla="*/ 496866 w 504119"/>
                                  <a:gd name="connsiteY5" fmla="*/ 173990 h 899171"/>
                                  <a:gd name="connsiteX6" fmla="*/ 466235 w 504119"/>
                                  <a:gd name="connsiteY6" fmla="*/ 446797 h 899171"/>
                                  <a:gd name="connsiteX7" fmla="*/ 317795 w 504119"/>
                                  <a:gd name="connsiteY7" fmla="*/ 630639 h 899171"/>
                                  <a:gd name="connsiteX8" fmla="*/ 238904 w 504119"/>
                                  <a:gd name="connsiteY8" fmla="*/ 715801 h 899171"/>
                                  <a:gd name="connsiteX9" fmla="*/ 232404 w 504119"/>
                                  <a:gd name="connsiteY9" fmla="*/ 756605 h 899171"/>
                                  <a:gd name="connsiteX10" fmla="*/ 190423 w 504119"/>
                                  <a:gd name="connsiteY10" fmla="*/ 792000 h 899171"/>
                                  <a:gd name="connsiteX11" fmla="*/ 119573 w 504119"/>
                                  <a:gd name="connsiteY11" fmla="*/ 866619 h 899171"/>
                                  <a:gd name="connsiteX12" fmla="*/ 65861 w 504119"/>
                                  <a:gd name="connsiteY12" fmla="*/ 895673 h 899171"/>
                                  <a:gd name="connsiteX13" fmla="*/ 1367 w 504119"/>
                                  <a:gd name="connsiteY13" fmla="*/ 793278 h 899171"/>
                                  <a:gd name="connsiteX14" fmla="*/ 92709 w 504119"/>
                                  <a:gd name="connsiteY14" fmla="*/ 693740 h 899171"/>
                                  <a:gd name="connsiteX15" fmla="*/ 124946 w 504119"/>
                                  <a:gd name="connsiteY15" fmla="*/ 698979 h 899171"/>
                                  <a:gd name="connsiteX16" fmla="*/ 211601 w 504119"/>
                                  <a:gd name="connsiteY16" fmla="*/ 689455 h 899171"/>
                                  <a:gd name="connsiteX0" fmla="*/ 211601 w 503448"/>
                                  <a:gd name="connsiteY0" fmla="*/ 689455 h 899171"/>
                                  <a:gd name="connsiteX1" fmla="*/ 452891 w 503448"/>
                                  <a:gd name="connsiteY1" fmla="*/ 387139 h 899171"/>
                                  <a:gd name="connsiteX2" fmla="*/ 467028 w 503448"/>
                                  <a:gd name="connsiteY2" fmla="*/ 164367 h 899171"/>
                                  <a:gd name="connsiteX3" fmla="*/ 323345 w 503448"/>
                                  <a:gd name="connsiteY3" fmla="*/ 40311 h 899171"/>
                                  <a:gd name="connsiteX4" fmla="*/ 355282 w 503448"/>
                                  <a:gd name="connsiteY4" fmla="*/ 23046 h 899171"/>
                                  <a:gd name="connsiteX5" fmla="*/ 496866 w 503448"/>
                                  <a:gd name="connsiteY5" fmla="*/ 173990 h 899171"/>
                                  <a:gd name="connsiteX6" fmla="*/ 466235 w 503448"/>
                                  <a:gd name="connsiteY6" fmla="*/ 446797 h 899171"/>
                                  <a:gd name="connsiteX7" fmla="*/ 344659 w 503448"/>
                                  <a:gd name="connsiteY7" fmla="*/ 656832 h 899171"/>
                                  <a:gd name="connsiteX8" fmla="*/ 238904 w 503448"/>
                                  <a:gd name="connsiteY8" fmla="*/ 715801 h 899171"/>
                                  <a:gd name="connsiteX9" fmla="*/ 232404 w 503448"/>
                                  <a:gd name="connsiteY9" fmla="*/ 756605 h 899171"/>
                                  <a:gd name="connsiteX10" fmla="*/ 190423 w 503448"/>
                                  <a:gd name="connsiteY10" fmla="*/ 792000 h 899171"/>
                                  <a:gd name="connsiteX11" fmla="*/ 119573 w 503448"/>
                                  <a:gd name="connsiteY11" fmla="*/ 866619 h 899171"/>
                                  <a:gd name="connsiteX12" fmla="*/ 65861 w 503448"/>
                                  <a:gd name="connsiteY12" fmla="*/ 895673 h 899171"/>
                                  <a:gd name="connsiteX13" fmla="*/ 1367 w 503448"/>
                                  <a:gd name="connsiteY13" fmla="*/ 793278 h 899171"/>
                                  <a:gd name="connsiteX14" fmla="*/ 92709 w 503448"/>
                                  <a:gd name="connsiteY14" fmla="*/ 693740 h 899171"/>
                                  <a:gd name="connsiteX15" fmla="*/ 124946 w 503448"/>
                                  <a:gd name="connsiteY15" fmla="*/ 698979 h 899171"/>
                                  <a:gd name="connsiteX16" fmla="*/ 211601 w 503448"/>
                                  <a:gd name="connsiteY16" fmla="*/ 689455 h 899171"/>
                                  <a:gd name="connsiteX0" fmla="*/ 211601 w 503448"/>
                                  <a:gd name="connsiteY0" fmla="*/ 689455 h 899171"/>
                                  <a:gd name="connsiteX1" fmla="*/ 329116 w 503448"/>
                                  <a:gd name="connsiteY1" fmla="*/ 615159 h 899171"/>
                                  <a:gd name="connsiteX2" fmla="*/ 452891 w 503448"/>
                                  <a:gd name="connsiteY2" fmla="*/ 387139 h 899171"/>
                                  <a:gd name="connsiteX3" fmla="*/ 467028 w 503448"/>
                                  <a:gd name="connsiteY3" fmla="*/ 164367 h 899171"/>
                                  <a:gd name="connsiteX4" fmla="*/ 323345 w 503448"/>
                                  <a:gd name="connsiteY4" fmla="*/ 40311 h 899171"/>
                                  <a:gd name="connsiteX5" fmla="*/ 355282 w 503448"/>
                                  <a:gd name="connsiteY5" fmla="*/ 23046 h 899171"/>
                                  <a:gd name="connsiteX6" fmla="*/ 496866 w 503448"/>
                                  <a:gd name="connsiteY6" fmla="*/ 173990 h 899171"/>
                                  <a:gd name="connsiteX7" fmla="*/ 466235 w 503448"/>
                                  <a:gd name="connsiteY7" fmla="*/ 446797 h 899171"/>
                                  <a:gd name="connsiteX8" fmla="*/ 344659 w 503448"/>
                                  <a:gd name="connsiteY8" fmla="*/ 656832 h 899171"/>
                                  <a:gd name="connsiteX9" fmla="*/ 238904 w 503448"/>
                                  <a:gd name="connsiteY9" fmla="*/ 715801 h 899171"/>
                                  <a:gd name="connsiteX10" fmla="*/ 232404 w 503448"/>
                                  <a:gd name="connsiteY10" fmla="*/ 756605 h 899171"/>
                                  <a:gd name="connsiteX11" fmla="*/ 190423 w 503448"/>
                                  <a:gd name="connsiteY11" fmla="*/ 792000 h 899171"/>
                                  <a:gd name="connsiteX12" fmla="*/ 119573 w 503448"/>
                                  <a:gd name="connsiteY12" fmla="*/ 866619 h 899171"/>
                                  <a:gd name="connsiteX13" fmla="*/ 65861 w 503448"/>
                                  <a:gd name="connsiteY13" fmla="*/ 895673 h 899171"/>
                                  <a:gd name="connsiteX14" fmla="*/ 1367 w 503448"/>
                                  <a:gd name="connsiteY14" fmla="*/ 793278 h 899171"/>
                                  <a:gd name="connsiteX15" fmla="*/ 92709 w 503448"/>
                                  <a:gd name="connsiteY15" fmla="*/ 693740 h 899171"/>
                                  <a:gd name="connsiteX16" fmla="*/ 124946 w 503448"/>
                                  <a:gd name="connsiteY16" fmla="*/ 698979 h 899171"/>
                                  <a:gd name="connsiteX17" fmla="*/ 211601 w 503448"/>
                                  <a:gd name="connsiteY17" fmla="*/ 689455 h 899171"/>
                                  <a:gd name="connsiteX0" fmla="*/ 211601 w 503448"/>
                                  <a:gd name="connsiteY0" fmla="*/ 689455 h 899171"/>
                                  <a:gd name="connsiteX1" fmla="*/ 329116 w 503448"/>
                                  <a:gd name="connsiteY1" fmla="*/ 615159 h 899171"/>
                                  <a:gd name="connsiteX2" fmla="*/ 452891 w 503448"/>
                                  <a:gd name="connsiteY2" fmla="*/ 387139 h 899171"/>
                                  <a:gd name="connsiteX3" fmla="*/ 467028 w 503448"/>
                                  <a:gd name="connsiteY3" fmla="*/ 164367 h 899171"/>
                                  <a:gd name="connsiteX4" fmla="*/ 323345 w 503448"/>
                                  <a:gd name="connsiteY4" fmla="*/ 40311 h 899171"/>
                                  <a:gd name="connsiteX5" fmla="*/ 355282 w 503448"/>
                                  <a:gd name="connsiteY5" fmla="*/ 23046 h 899171"/>
                                  <a:gd name="connsiteX6" fmla="*/ 496866 w 503448"/>
                                  <a:gd name="connsiteY6" fmla="*/ 173990 h 899171"/>
                                  <a:gd name="connsiteX7" fmla="*/ 466235 w 503448"/>
                                  <a:gd name="connsiteY7" fmla="*/ 446797 h 899171"/>
                                  <a:gd name="connsiteX8" fmla="*/ 344659 w 503448"/>
                                  <a:gd name="connsiteY8" fmla="*/ 656832 h 899171"/>
                                  <a:gd name="connsiteX9" fmla="*/ 265767 w 503448"/>
                                  <a:gd name="connsiteY9" fmla="*/ 736756 h 899171"/>
                                  <a:gd name="connsiteX10" fmla="*/ 232404 w 503448"/>
                                  <a:gd name="connsiteY10" fmla="*/ 756605 h 899171"/>
                                  <a:gd name="connsiteX11" fmla="*/ 190423 w 503448"/>
                                  <a:gd name="connsiteY11" fmla="*/ 792000 h 899171"/>
                                  <a:gd name="connsiteX12" fmla="*/ 119573 w 503448"/>
                                  <a:gd name="connsiteY12" fmla="*/ 866619 h 899171"/>
                                  <a:gd name="connsiteX13" fmla="*/ 65861 w 503448"/>
                                  <a:gd name="connsiteY13" fmla="*/ 895673 h 899171"/>
                                  <a:gd name="connsiteX14" fmla="*/ 1367 w 503448"/>
                                  <a:gd name="connsiteY14" fmla="*/ 793278 h 899171"/>
                                  <a:gd name="connsiteX15" fmla="*/ 92709 w 503448"/>
                                  <a:gd name="connsiteY15" fmla="*/ 693740 h 899171"/>
                                  <a:gd name="connsiteX16" fmla="*/ 124946 w 503448"/>
                                  <a:gd name="connsiteY16" fmla="*/ 698979 h 899171"/>
                                  <a:gd name="connsiteX17" fmla="*/ 211601 w 503448"/>
                                  <a:gd name="connsiteY17" fmla="*/ 689455 h 899171"/>
                                  <a:gd name="connsiteX0" fmla="*/ 211601 w 501478"/>
                                  <a:gd name="connsiteY0" fmla="*/ 689455 h 899171"/>
                                  <a:gd name="connsiteX1" fmla="*/ 329116 w 501478"/>
                                  <a:gd name="connsiteY1" fmla="*/ 615159 h 899171"/>
                                  <a:gd name="connsiteX2" fmla="*/ 452891 w 501478"/>
                                  <a:gd name="connsiteY2" fmla="*/ 387139 h 899171"/>
                                  <a:gd name="connsiteX3" fmla="*/ 467028 w 501478"/>
                                  <a:gd name="connsiteY3" fmla="*/ 164367 h 899171"/>
                                  <a:gd name="connsiteX4" fmla="*/ 323345 w 501478"/>
                                  <a:gd name="connsiteY4" fmla="*/ 40311 h 899171"/>
                                  <a:gd name="connsiteX5" fmla="*/ 355282 w 501478"/>
                                  <a:gd name="connsiteY5" fmla="*/ 23046 h 899171"/>
                                  <a:gd name="connsiteX6" fmla="*/ 496866 w 501478"/>
                                  <a:gd name="connsiteY6" fmla="*/ 173990 h 899171"/>
                                  <a:gd name="connsiteX7" fmla="*/ 466235 w 501478"/>
                                  <a:gd name="connsiteY7" fmla="*/ 446797 h 899171"/>
                                  <a:gd name="connsiteX8" fmla="*/ 458066 w 501478"/>
                                  <a:gd name="connsiteY8" fmla="*/ 547055 h 899171"/>
                                  <a:gd name="connsiteX9" fmla="*/ 344659 w 501478"/>
                                  <a:gd name="connsiteY9" fmla="*/ 656832 h 899171"/>
                                  <a:gd name="connsiteX10" fmla="*/ 265767 w 501478"/>
                                  <a:gd name="connsiteY10" fmla="*/ 736756 h 899171"/>
                                  <a:gd name="connsiteX11" fmla="*/ 232404 w 501478"/>
                                  <a:gd name="connsiteY11" fmla="*/ 756605 h 899171"/>
                                  <a:gd name="connsiteX12" fmla="*/ 190423 w 501478"/>
                                  <a:gd name="connsiteY12" fmla="*/ 792000 h 899171"/>
                                  <a:gd name="connsiteX13" fmla="*/ 119573 w 501478"/>
                                  <a:gd name="connsiteY13" fmla="*/ 866619 h 899171"/>
                                  <a:gd name="connsiteX14" fmla="*/ 65861 w 501478"/>
                                  <a:gd name="connsiteY14" fmla="*/ 895673 h 899171"/>
                                  <a:gd name="connsiteX15" fmla="*/ 1367 w 501478"/>
                                  <a:gd name="connsiteY15" fmla="*/ 793278 h 899171"/>
                                  <a:gd name="connsiteX16" fmla="*/ 92709 w 501478"/>
                                  <a:gd name="connsiteY16" fmla="*/ 693740 h 899171"/>
                                  <a:gd name="connsiteX17" fmla="*/ 124946 w 501478"/>
                                  <a:gd name="connsiteY17" fmla="*/ 698979 h 899171"/>
                                  <a:gd name="connsiteX18" fmla="*/ 211601 w 501478"/>
                                  <a:gd name="connsiteY18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452891 w 505849"/>
                                  <a:gd name="connsiteY2" fmla="*/ 387139 h 899171"/>
                                  <a:gd name="connsiteX3" fmla="*/ 467028 w 505849"/>
                                  <a:gd name="connsiteY3" fmla="*/ 164367 h 899171"/>
                                  <a:gd name="connsiteX4" fmla="*/ 323345 w 505849"/>
                                  <a:gd name="connsiteY4" fmla="*/ 40311 h 899171"/>
                                  <a:gd name="connsiteX5" fmla="*/ 355282 w 505849"/>
                                  <a:gd name="connsiteY5" fmla="*/ 23046 h 899171"/>
                                  <a:gd name="connsiteX6" fmla="*/ 496866 w 505849"/>
                                  <a:gd name="connsiteY6" fmla="*/ 173990 h 899171"/>
                                  <a:gd name="connsiteX7" fmla="*/ 487727 w 505849"/>
                                  <a:gd name="connsiteY7" fmla="*/ 446798 h 899171"/>
                                  <a:gd name="connsiteX8" fmla="*/ 458066 w 505849"/>
                                  <a:gd name="connsiteY8" fmla="*/ 547055 h 899171"/>
                                  <a:gd name="connsiteX9" fmla="*/ 344659 w 505849"/>
                                  <a:gd name="connsiteY9" fmla="*/ 656832 h 899171"/>
                                  <a:gd name="connsiteX10" fmla="*/ 265767 w 505849"/>
                                  <a:gd name="connsiteY10" fmla="*/ 736756 h 899171"/>
                                  <a:gd name="connsiteX11" fmla="*/ 232404 w 505849"/>
                                  <a:gd name="connsiteY11" fmla="*/ 756605 h 899171"/>
                                  <a:gd name="connsiteX12" fmla="*/ 190423 w 505849"/>
                                  <a:gd name="connsiteY12" fmla="*/ 792000 h 899171"/>
                                  <a:gd name="connsiteX13" fmla="*/ 119573 w 505849"/>
                                  <a:gd name="connsiteY13" fmla="*/ 866619 h 899171"/>
                                  <a:gd name="connsiteX14" fmla="*/ 65861 w 505849"/>
                                  <a:gd name="connsiteY14" fmla="*/ 895673 h 899171"/>
                                  <a:gd name="connsiteX15" fmla="*/ 1367 w 505849"/>
                                  <a:gd name="connsiteY15" fmla="*/ 793278 h 899171"/>
                                  <a:gd name="connsiteX16" fmla="*/ 92709 w 505849"/>
                                  <a:gd name="connsiteY16" fmla="*/ 693740 h 899171"/>
                                  <a:gd name="connsiteX17" fmla="*/ 124946 w 505849"/>
                                  <a:gd name="connsiteY17" fmla="*/ 698979 h 899171"/>
                                  <a:gd name="connsiteX18" fmla="*/ 211601 w 505849"/>
                                  <a:gd name="connsiteY18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372100 w 505849"/>
                                  <a:gd name="connsiteY2" fmla="*/ 457997 h 899171"/>
                                  <a:gd name="connsiteX3" fmla="*/ 452891 w 505849"/>
                                  <a:gd name="connsiteY3" fmla="*/ 387139 h 899171"/>
                                  <a:gd name="connsiteX4" fmla="*/ 467028 w 505849"/>
                                  <a:gd name="connsiteY4" fmla="*/ 164367 h 899171"/>
                                  <a:gd name="connsiteX5" fmla="*/ 323345 w 505849"/>
                                  <a:gd name="connsiteY5" fmla="*/ 40311 h 899171"/>
                                  <a:gd name="connsiteX6" fmla="*/ 355282 w 505849"/>
                                  <a:gd name="connsiteY6" fmla="*/ 23046 h 899171"/>
                                  <a:gd name="connsiteX7" fmla="*/ 496866 w 505849"/>
                                  <a:gd name="connsiteY7" fmla="*/ 173990 h 899171"/>
                                  <a:gd name="connsiteX8" fmla="*/ 487727 w 505849"/>
                                  <a:gd name="connsiteY8" fmla="*/ 446798 h 899171"/>
                                  <a:gd name="connsiteX9" fmla="*/ 458066 w 505849"/>
                                  <a:gd name="connsiteY9" fmla="*/ 547055 h 899171"/>
                                  <a:gd name="connsiteX10" fmla="*/ 344659 w 505849"/>
                                  <a:gd name="connsiteY10" fmla="*/ 656832 h 899171"/>
                                  <a:gd name="connsiteX11" fmla="*/ 265767 w 505849"/>
                                  <a:gd name="connsiteY11" fmla="*/ 736756 h 899171"/>
                                  <a:gd name="connsiteX12" fmla="*/ 232404 w 505849"/>
                                  <a:gd name="connsiteY12" fmla="*/ 756605 h 899171"/>
                                  <a:gd name="connsiteX13" fmla="*/ 190423 w 505849"/>
                                  <a:gd name="connsiteY13" fmla="*/ 792000 h 899171"/>
                                  <a:gd name="connsiteX14" fmla="*/ 119573 w 505849"/>
                                  <a:gd name="connsiteY14" fmla="*/ 866619 h 899171"/>
                                  <a:gd name="connsiteX15" fmla="*/ 65861 w 505849"/>
                                  <a:gd name="connsiteY15" fmla="*/ 895673 h 899171"/>
                                  <a:gd name="connsiteX16" fmla="*/ 1367 w 505849"/>
                                  <a:gd name="connsiteY16" fmla="*/ 793278 h 899171"/>
                                  <a:gd name="connsiteX17" fmla="*/ 92709 w 505849"/>
                                  <a:gd name="connsiteY17" fmla="*/ 693740 h 899171"/>
                                  <a:gd name="connsiteX18" fmla="*/ 124946 w 505849"/>
                                  <a:gd name="connsiteY18" fmla="*/ 698979 h 899171"/>
                                  <a:gd name="connsiteX19" fmla="*/ 211601 w 505849"/>
                                  <a:gd name="connsiteY19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388218 w 505849"/>
                                  <a:gd name="connsiteY2" fmla="*/ 520862 h 899171"/>
                                  <a:gd name="connsiteX3" fmla="*/ 372100 w 505849"/>
                                  <a:gd name="connsiteY3" fmla="*/ 457997 h 899171"/>
                                  <a:gd name="connsiteX4" fmla="*/ 452891 w 505849"/>
                                  <a:gd name="connsiteY4" fmla="*/ 387139 h 899171"/>
                                  <a:gd name="connsiteX5" fmla="*/ 467028 w 505849"/>
                                  <a:gd name="connsiteY5" fmla="*/ 164367 h 899171"/>
                                  <a:gd name="connsiteX6" fmla="*/ 323345 w 505849"/>
                                  <a:gd name="connsiteY6" fmla="*/ 40311 h 899171"/>
                                  <a:gd name="connsiteX7" fmla="*/ 355282 w 505849"/>
                                  <a:gd name="connsiteY7" fmla="*/ 23046 h 899171"/>
                                  <a:gd name="connsiteX8" fmla="*/ 496866 w 505849"/>
                                  <a:gd name="connsiteY8" fmla="*/ 173990 h 899171"/>
                                  <a:gd name="connsiteX9" fmla="*/ 487727 w 505849"/>
                                  <a:gd name="connsiteY9" fmla="*/ 446798 h 899171"/>
                                  <a:gd name="connsiteX10" fmla="*/ 458066 w 505849"/>
                                  <a:gd name="connsiteY10" fmla="*/ 547055 h 899171"/>
                                  <a:gd name="connsiteX11" fmla="*/ 344659 w 505849"/>
                                  <a:gd name="connsiteY11" fmla="*/ 656832 h 899171"/>
                                  <a:gd name="connsiteX12" fmla="*/ 265767 w 505849"/>
                                  <a:gd name="connsiteY12" fmla="*/ 736756 h 899171"/>
                                  <a:gd name="connsiteX13" fmla="*/ 232404 w 505849"/>
                                  <a:gd name="connsiteY13" fmla="*/ 756605 h 899171"/>
                                  <a:gd name="connsiteX14" fmla="*/ 190423 w 505849"/>
                                  <a:gd name="connsiteY14" fmla="*/ 792000 h 899171"/>
                                  <a:gd name="connsiteX15" fmla="*/ 119573 w 505849"/>
                                  <a:gd name="connsiteY15" fmla="*/ 866619 h 899171"/>
                                  <a:gd name="connsiteX16" fmla="*/ 65861 w 505849"/>
                                  <a:gd name="connsiteY16" fmla="*/ 895673 h 899171"/>
                                  <a:gd name="connsiteX17" fmla="*/ 1367 w 505849"/>
                                  <a:gd name="connsiteY17" fmla="*/ 793278 h 899171"/>
                                  <a:gd name="connsiteX18" fmla="*/ 92709 w 505849"/>
                                  <a:gd name="connsiteY18" fmla="*/ 693740 h 899171"/>
                                  <a:gd name="connsiteX19" fmla="*/ 124946 w 505849"/>
                                  <a:gd name="connsiteY19" fmla="*/ 698979 h 899171"/>
                                  <a:gd name="connsiteX20" fmla="*/ 211601 w 505849"/>
                                  <a:gd name="connsiteY20" fmla="*/ 689455 h 899171"/>
                                  <a:gd name="connsiteX0" fmla="*/ 211601 w 508197"/>
                                  <a:gd name="connsiteY0" fmla="*/ 649170 h 858886"/>
                                  <a:gd name="connsiteX1" fmla="*/ 329116 w 508197"/>
                                  <a:gd name="connsiteY1" fmla="*/ 574874 h 858886"/>
                                  <a:gd name="connsiteX2" fmla="*/ 388218 w 508197"/>
                                  <a:gd name="connsiteY2" fmla="*/ 480577 h 858886"/>
                                  <a:gd name="connsiteX3" fmla="*/ 372100 w 508197"/>
                                  <a:gd name="connsiteY3" fmla="*/ 417712 h 858886"/>
                                  <a:gd name="connsiteX4" fmla="*/ 452891 w 508197"/>
                                  <a:gd name="connsiteY4" fmla="*/ 346854 h 858886"/>
                                  <a:gd name="connsiteX5" fmla="*/ 467028 w 508197"/>
                                  <a:gd name="connsiteY5" fmla="*/ 124082 h 858886"/>
                                  <a:gd name="connsiteX6" fmla="*/ 323345 w 508197"/>
                                  <a:gd name="connsiteY6" fmla="*/ 26 h 858886"/>
                                  <a:gd name="connsiteX7" fmla="*/ 496866 w 508197"/>
                                  <a:gd name="connsiteY7" fmla="*/ 133705 h 858886"/>
                                  <a:gd name="connsiteX8" fmla="*/ 487727 w 508197"/>
                                  <a:gd name="connsiteY8" fmla="*/ 406513 h 858886"/>
                                  <a:gd name="connsiteX9" fmla="*/ 458066 w 508197"/>
                                  <a:gd name="connsiteY9" fmla="*/ 506770 h 858886"/>
                                  <a:gd name="connsiteX10" fmla="*/ 344659 w 508197"/>
                                  <a:gd name="connsiteY10" fmla="*/ 616547 h 858886"/>
                                  <a:gd name="connsiteX11" fmla="*/ 265767 w 508197"/>
                                  <a:gd name="connsiteY11" fmla="*/ 696471 h 858886"/>
                                  <a:gd name="connsiteX12" fmla="*/ 232404 w 508197"/>
                                  <a:gd name="connsiteY12" fmla="*/ 716320 h 858886"/>
                                  <a:gd name="connsiteX13" fmla="*/ 190423 w 508197"/>
                                  <a:gd name="connsiteY13" fmla="*/ 751715 h 858886"/>
                                  <a:gd name="connsiteX14" fmla="*/ 119573 w 508197"/>
                                  <a:gd name="connsiteY14" fmla="*/ 826334 h 858886"/>
                                  <a:gd name="connsiteX15" fmla="*/ 65861 w 508197"/>
                                  <a:gd name="connsiteY15" fmla="*/ 855388 h 858886"/>
                                  <a:gd name="connsiteX16" fmla="*/ 1367 w 508197"/>
                                  <a:gd name="connsiteY16" fmla="*/ 752993 h 858886"/>
                                  <a:gd name="connsiteX17" fmla="*/ 92709 w 508197"/>
                                  <a:gd name="connsiteY17" fmla="*/ 653455 h 858886"/>
                                  <a:gd name="connsiteX18" fmla="*/ 124946 w 508197"/>
                                  <a:gd name="connsiteY18" fmla="*/ 658694 h 858886"/>
                                  <a:gd name="connsiteX19" fmla="*/ 211601 w 508197"/>
                                  <a:gd name="connsiteY19" fmla="*/ 649170 h 858886"/>
                                  <a:gd name="connsiteX0" fmla="*/ 211601 w 497861"/>
                                  <a:gd name="connsiteY0" fmla="*/ 551318 h 761034"/>
                                  <a:gd name="connsiteX1" fmla="*/ 329116 w 497861"/>
                                  <a:gd name="connsiteY1" fmla="*/ 477022 h 761034"/>
                                  <a:gd name="connsiteX2" fmla="*/ 388218 w 497861"/>
                                  <a:gd name="connsiteY2" fmla="*/ 382725 h 761034"/>
                                  <a:gd name="connsiteX3" fmla="*/ 372100 w 497861"/>
                                  <a:gd name="connsiteY3" fmla="*/ 319860 h 761034"/>
                                  <a:gd name="connsiteX4" fmla="*/ 452891 w 497861"/>
                                  <a:gd name="connsiteY4" fmla="*/ 249002 h 761034"/>
                                  <a:gd name="connsiteX5" fmla="*/ 467028 w 497861"/>
                                  <a:gd name="connsiteY5" fmla="*/ 26230 h 761034"/>
                                  <a:gd name="connsiteX6" fmla="*/ 496866 w 497861"/>
                                  <a:gd name="connsiteY6" fmla="*/ 35853 h 761034"/>
                                  <a:gd name="connsiteX7" fmla="*/ 487727 w 497861"/>
                                  <a:gd name="connsiteY7" fmla="*/ 308661 h 761034"/>
                                  <a:gd name="connsiteX8" fmla="*/ 458066 w 497861"/>
                                  <a:gd name="connsiteY8" fmla="*/ 408918 h 761034"/>
                                  <a:gd name="connsiteX9" fmla="*/ 344659 w 497861"/>
                                  <a:gd name="connsiteY9" fmla="*/ 518695 h 761034"/>
                                  <a:gd name="connsiteX10" fmla="*/ 265767 w 497861"/>
                                  <a:gd name="connsiteY10" fmla="*/ 598619 h 761034"/>
                                  <a:gd name="connsiteX11" fmla="*/ 232404 w 497861"/>
                                  <a:gd name="connsiteY11" fmla="*/ 618468 h 761034"/>
                                  <a:gd name="connsiteX12" fmla="*/ 190423 w 497861"/>
                                  <a:gd name="connsiteY12" fmla="*/ 653863 h 761034"/>
                                  <a:gd name="connsiteX13" fmla="*/ 119573 w 497861"/>
                                  <a:gd name="connsiteY13" fmla="*/ 728482 h 761034"/>
                                  <a:gd name="connsiteX14" fmla="*/ 65861 w 497861"/>
                                  <a:gd name="connsiteY14" fmla="*/ 757536 h 761034"/>
                                  <a:gd name="connsiteX15" fmla="*/ 1367 w 497861"/>
                                  <a:gd name="connsiteY15" fmla="*/ 655141 h 761034"/>
                                  <a:gd name="connsiteX16" fmla="*/ 92709 w 497861"/>
                                  <a:gd name="connsiteY16" fmla="*/ 555603 h 761034"/>
                                  <a:gd name="connsiteX17" fmla="*/ 124946 w 497861"/>
                                  <a:gd name="connsiteY17" fmla="*/ 560842 h 761034"/>
                                  <a:gd name="connsiteX18" fmla="*/ 211601 w 497861"/>
                                  <a:gd name="connsiteY18" fmla="*/ 551318 h 761034"/>
                                  <a:gd name="connsiteX0" fmla="*/ 211601 w 499314"/>
                                  <a:gd name="connsiteY0" fmla="*/ 530018 h 739734"/>
                                  <a:gd name="connsiteX1" fmla="*/ 329116 w 499314"/>
                                  <a:gd name="connsiteY1" fmla="*/ 455722 h 739734"/>
                                  <a:gd name="connsiteX2" fmla="*/ 388218 w 499314"/>
                                  <a:gd name="connsiteY2" fmla="*/ 361425 h 739734"/>
                                  <a:gd name="connsiteX3" fmla="*/ 372100 w 499314"/>
                                  <a:gd name="connsiteY3" fmla="*/ 298560 h 739734"/>
                                  <a:gd name="connsiteX4" fmla="*/ 452891 w 499314"/>
                                  <a:gd name="connsiteY4" fmla="*/ 227702 h 739734"/>
                                  <a:gd name="connsiteX5" fmla="*/ 445536 w 499314"/>
                                  <a:gd name="connsiteY5" fmla="*/ 57317 h 739734"/>
                                  <a:gd name="connsiteX6" fmla="*/ 496866 w 499314"/>
                                  <a:gd name="connsiteY6" fmla="*/ 14553 h 739734"/>
                                  <a:gd name="connsiteX7" fmla="*/ 487727 w 499314"/>
                                  <a:gd name="connsiteY7" fmla="*/ 287361 h 739734"/>
                                  <a:gd name="connsiteX8" fmla="*/ 458066 w 499314"/>
                                  <a:gd name="connsiteY8" fmla="*/ 387618 h 739734"/>
                                  <a:gd name="connsiteX9" fmla="*/ 344659 w 499314"/>
                                  <a:gd name="connsiteY9" fmla="*/ 497395 h 739734"/>
                                  <a:gd name="connsiteX10" fmla="*/ 265767 w 499314"/>
                                  <a:gd name="connsiteY10" fmla="*/ 577319 h 739734"/>
                                  <a:gd name="connsiteX11" fmla="*/ 232404 w 499314"/>
                                  <a:gd name="connsiteY11" fmla="*/ 597168 h 739734"/>
                                  <a:gd name="connsiteX12" fmla="*/ 190423 w 499314"/>
                                  <a:gd name="connsiteY12" fmla="*/ 632563 h 739734"/>
                                  <a:gd name="connsiteX13" fmla="*/ 119573 w 499314"/>
                                  <a:gd name="connsiteY13" fmla="*/ 707182 h 739734"/>
                                  <a:gd name="connsiteX14" fmla="*/ 65861 w 499314"/>
                                  <a:gd name="connsiteY14" fmla="*/ 736236 h 739734"/>
                                  <a:gd name="connsiteX15" fmla="*/ 1367 w 499314"/>
                                  <a:gd name="connsiteY15" fmla="*/ 633841 h 739734"/>
                                  <a:gd name="connsiteX16" fmla="*/ 92709 w 499314"/>
                                  <a:gd name="connsiteY16" fmla="*/ 534303 h 739734"/>
                                  <a:gd name="connsiteX17" fmla="*/ 124946 w 499314"/>
                                  <a:gd name="connsiteY17" fmla="*/ 539542 h 739734"/>
                                  <a:gd name="connsiteX18" fmla="*/ 211601 w 499314"/>
                                  <a:gd name="connsiteY18" fmla="*/ 530018 h 739734"/>
                                  <a:gd name="connsiteX0" fmla="*/ 211601 w 504141"/>
                                  <a:gd name="connsiteY0" fmla="*/ 482496 h 692212"/>
                                  <a:gd name="connsiteX1" fmla="*/ 329116 w 504141"/>
                                  <a:gd name="connsiteY1" fmla="*/ 408200 h 692212"/>
                                  <a:gd name="connsiteX2" fmla="*/ 388218 w 504141"/>
                                  <a:gd name="connsiteY2" fmla="*/ 313903 h 692212"/>
                                  <a:gd name="connsiteX3" fmla="*/ 372100 w 504141"/>
                                  <a:gd name="connsiteY3" fmla="*/ 251038 h 692212"/>
                                  <a:gd name="connsiteX4" fmla="*/ 452891 w 504141"/>
                                  <a:gd name="connsiteY4" fmla="*/ 180180 h 692212"/>
                                  <a:gd name="connsiteX5" fmla="*/ 445536 w 504141"/>
                                  <a:gd name="connsiteY5" fmla="*/ 9795 h 692212"/>
                                  <a:gd name="connsiteX6" fmla="*/ 502239 w 504141"/>
                                  <a:gd name="connsiteY6" fmla="*/ 82284 h 692212"/>
                                  <a:gd name="connsiteX7" fmla="*/ 487727 w 504141"/>
                                  <a:gd name="connsiteY7" fmla="*/ 239839 h 692212"/>
                                  <a:gd name="connsiteX8" fmla="*/ 458066 w 504141"/>
                                  <a:gd name="connsiteY8" fmla="*/ 340096 h 692212"/>
                                  <a:gd name="connsiteX9" fmla="*/ 344659 w 504141"/>
                                  <a:gd name="connsiteY9" fmla="*/ 449873 h 692212"/>
                                  <a:gd name="connsiteX10" fmla="*/ 265767 w 504141"/>
                                  <a:gd name="connsiteY10" fmla="*/ 529797 h 692212"/>
                                  <a:gd name="connsiteX11" fmla="*/ 232404 w 504141"/>
                                  <a:gd name="connsiteY11" fmla="*/ 549646 h 692212"/>
                                  <a:gd name="connsiteX12" fmla="*/ 190423 w 504141"/>
                                  <a:gd name="connsiteY12" fmla="*/ 585041 h 692212"/>
                                  <a:gd name="connsiteX13" fmla="*/ 119573 w 504141"/>
                                  <a:gd name="connsiteY13" fmla="*/ 659660 h 692212"/>
                                  <a:gd name="connsiteX14" fmla="*/ 65861 w 504141"/>
                                  <a:gd name="connsiteY14" fmla="*/ 688714 h 692212"/>
                                  <a:gd name="connsiteX15" fmla="*/ 1367 w 504141"/>
                                  <a:gd name="connsiteY15" fmla="*/ 586319 h 692212"/>
                                  <a:gd name="connsiteX16" fmla="*/ 92709 w 504141"/>
                                  <a:gd name="connsiteY16" fmla="*/ 486781 h 692212"/>
                                  <a:gd name="connsiteX17" fmla="*/ 124946 w 504141"/>
                                  <a:gd name="connsiteY17" fmla="*/ 492020 h 692212"/>
                                  <a:gd name="connsiteX18" fmla="*/ 211601 w 504141"/>
                                  <a:gd name="connsiteY18" fmla="*/ 482496 h 692212"/>
                                  <a:gd name="connsiteX0" fmla="*/ 211601 w 502424"/>
                                  <a:gd name="connsiteY0" fmla="*/ 484746 h 694462"/>
                                  <a:gd name="connsiteX1" fmla="*/ 329116 w 502424"/>
                                  <a:gd name="connsiteY1" fmla="*/ 410450 h 694462"/>
                                  <a:gd name="connsiteX2" fmla="*/ 388218 w 502424"/>
                                  <a:gd name="connsiteY2" fmla="*/ 316153 h 694462"/>
                                  <a:gd name="connsiteX3" fmla="*/ 372100 w 502424"/>
                                  <a:gd name="connsiteY3" fmla="*/ 253288 h 694462"/>
                                  <a:gd name="connsiteX4" fmla="*/ 452891 w 502424"/>
                                  <a:gd name="connsiteY4" fmla="*/ 182430 h 694462"/>
                                  <a:gd name="connsiteX5" fmla="*/ 445536 w 502424"/>
                                  <a:gd name="connsiteY5" fmla="*/ 12045 h 694462"/>
                                  <a:gd name="connsiteX6" fmla="*/ 502239 w 502424"/>
                                  <a:gd name="connsiteY6" fmla="*/ 84534 h 694462"/>
                                  <a:gd name="connsiteX7" fmla="*/ 487727 w 502424"/>
                                  <a:gd name="connsiteY7" fmla="*/ 242089 h 694462"/>
                                  <a:gd name="connsiteX8" fmla="*/ 458066 w 502424"/>
                                  <a:gd name="connsiteY8" fmla="*/ 342346 h 694462"/>
                                  <a:gd name="connsiteX9" fmla="*/ 344659 w 502424"/>
                                  <a:gd name="connsiteY9" fmla="*/ 452123 h 694462"/>
                                  <a:gd name="connsiteX10" fmla="*/ 265767 w 502424"/>
                                  <a:gd name="connsiteY10" fmla="*/ 532047 h 694462"/>
                                  <a:gd name="connsiteX11" fmla="*/ 232404 w 502424"/>
                                  <a:gd name="connsiteY11" fmla="*/ 551896 h 694462"/>
                                  <a:gd name="connsiteX12" fmla="*/ 190423 w 502424"/>
                                  <a:gd name="connsiteY12" fmla="*/ 587291 h 694462"/>
                                  <a:gd name="connsiteX13" fmla="*/ 119573 w 502424"/>
                                  <a:gd name="connsiteY13" fmla="*/ 661910 h 694462"/>
                                  <a:gd name="connsiteX14" fmla="*/ 65861 w 502424"/>
                                  <a:gd name="connsiteY14" fmla="*/ 690964 h 694462"/>
                                  <a:gd name="connsiteX15" fmla="*/ 1367 w 502424"/>
                                  <a:gd name="connsiteY15" fmla="*/ 588569 h 694462"/>
                                  <a:gd name="connsiteX16" fmla="*/ 92709 w 502424"/>
                                  <a:gd name="connsiteY16" fmla="*/ 489031 h 694462"/>
                                  <a:gd name="connsiteX17" fmla="*/ 124946 w 502424"/>
                                  <a:gd name="connsiteY17" fmla="*/ 494270 h 694462"/>
                                  <a:gd name="connsiteX18" fmla="*/ 211601 w 502424"/>
                                  <a:gd name="connsiteY18" fmla="*/ 484746 h 69446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</a:cxnLst>
                                <a:rect l="l" t="t" r="r" b="b"/>
                                <a:pathLst>
                                  <a:path w="502424" h="694462">
                                    <a:moveTo>
                                      <a:pt x="211601" y="484746"/>
                                    </a:moveTo>
                                    <a:cubicBezTo>
                                      <a:pt x="245629" y="470776"/>
                                      <a:pt x="288901" y="460836"/>
                                      <a:pt x="329116" y="410450"/>
                                    </a:cubicBezTo>
                                    <a:cubicBezTo>
                                      <a:pt x="354075" y="381478"/>
                                      <a:pt x="381054" y="342347"/>
                                      <a:pt x="388218" y="316153"/>
                                    </a:cubicBezTo>
                                    <a:cubicBezTo>
                                      <a:pt x="395382" y="289959"/>
                                      <a:pt x="356844" y="274702"/>
                                      <a:pt x="372100" y="253288"/>
                                    </a:cubicBezTo>
                                    <a:cubicBezTo>
                                      <a:pt x="387356" y="231874"/>
                                      <a:pt x="446025" y="231368"/>
                                      <a:pt x="452891" y="182430"/>
                                    </a:cubicBezTo>
                                    <a:cubicBezTo>
                                      <a:pt x="459941" y="114706"/>
                                      <a:pt x="434492" y="43768"/>
                                      <a:pt x="445536" y="12045"/>
                                    </a:cubicBezTo>
                                    <a:cubicBezTo>
                                      <a:pt x="452865" y="-23480"/>
                                      <a:pt x="505953" y="25238"/>
                                      <a:pt x="502239" y="84534"/>
                                    </a:cubicBezTo>
                                    <a:cubicBezTo>
                                      <a:pt x="498525" y="143830"/>
                                      <a:pt x="495089" y="199120"/>
                                      <a:pt x="487727" y="242089"/>
                                    </a:cubicBezTo>
                                    <a:cubicBezTo>
                                      <a:pt x="480365" y="285058"/>
                                      <a:pt x="478329" y="307340"/>
                                      <a:pt x="458066" y="342346"/>
                                    </a:cubicBezTo>
                                    <a:cubicBezTo>
                                      <a:pt x="437803" y="377352"/>
                                      <a:pt x="376709" y="420506"/>
                                      <a:pt x="344659" y="452123"/>
                                    </a:cubicBezTo>
                                    <a:cubicBezTo>
                                      <a:pt x="312609" y="483740"/>
                                      <a:pt x="284476" y="515418"/>
                                      <a:pt x="265767" y="532047"/>
                                    </a:cubicBezTo>
                                    <a:cubicBezTo>
                                      <a:pt x="247058" y="548676"/>
                                      <a:pt x="244962" y="540943"/>
                                      <a:pt x="232404" y="551896"/>
                                    </a:cubicBezTo>
                                    <a:cubicBezTo>
                                      <a:pt x="219846" y="562850"/>
                                      <a:pt x="211019" y="570702"/>
                                      <a:pt x="190423" y="587291"/>
                                    </a:cubicBezTo>
                                    <a:cubicBezTo>
                                      <a:pt x="169827" y="603880"/>
                                      <a:pt x="135856" y="642885"/>
                                      <a:pt x="119573" y="661910"/>
                                    </a:cubicBezTo>
                                    <a:cubicBezTo>
                                      <a:pt x="103290" y="680935"/>
                                      <a:pt x="85562" y="703188"/>
                                      <a:pt x="65861" y="690964"/>
                                    </a:cubicBezTo>
                                    <a:cubicBezTo>
                                      <a:pt x="46160" y="678740"/>
                                      <a:pt x="-9376" y="615239"/>
                                      <a:pt x="1367" y="588569"/>
                                    </a:cubicBezTo>
                                    <a:cubicBezTo>
                                      <a:pt x="12110" y="561899"/>
                                      <a:pt x="69426" y="502128"/>
                                      <a:pt x="92709" y="489031"/>
                                    </a:cubicBezTo>
                                    <a:cubicBezTo>
                                      <a:pt x="115992" y="475934"/>
                                      <a:pt x="108713" y="500223"/>
                                      <a:pt x="124946" y="494270"/>
                                    </a:cubicBezTo>
                                    <a:cubicBezTo>
                                      <a:pt x="141180" y="488317"/>
                                      <a:pt x="177573" y="498716"/>
                                      <a:pt x="211601" y="484746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pt-BR" sz="1100">
                                  <a:solidFill>
                                    <a:prstClr val="white"/>
                                  </a:solidFill>
                                  <a:latin typeface="Calibri" panose="020F050202020403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7" name="Freeform 222"/>
                            <p:cNvSpPr/>
                            <p:nvPr/>
                          </p:nvSpPr>
                          <p:spPr>
                            <a:xfrm rot="11700000">
                              <a:off x="4206124" y="4401160"/>
                              <a:ext cx="8311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8" name="Freeform 223"/>
                            <p:cNvSpPr/>
                            <p:nvPr/>
                          </p:nvSpPr>
                          <p:spPr>
                            <a:xfrm rot="11700000">
                              <a:off x="4193598" y="4553560"/>
                              <a:ext cx="8311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9" name="DF"/>
                            <p:cNvSpPr/>
                            <p:nvPr/>
                          </p:nvSpPr>
                          <p:spPr bwMode="auto">
                            <a:xfrm>
                              <a:off x="6830834" y="2657738"/>
                              <a:ext cx="128692" cy="63993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8692" h="85175">
                                  <a:moveTo>
                                    <a:pt x="4020" y="76745"/>
                                  </a:moveTo>
                                  <a:cubicBezTo>
                                    <a:pt x="-9920" y="64138"/>
                                    <a:pt x="16247" y="11241"/>
                                    <a:pt x="23990" y="4803"/>
                                  </a:cubicBezTo>
                                  <a:cubicBezTo>
                                    <a:pt x="31733" y="-1635"/>
                                    <a:pt x="71131" y="-1735"/>
                                    <a:pt x="88581" y="5318"/>
                                  </a:cubicBezTo>
                                  <a:cubicBezTo>
                                    <a:pt x="106031" y="12371"/>
                                    <a:pt x="128692" y="25786"/>
                                    <a:pt x="128692" y="47119"/>
                                  </a:cubicBezTo>
                                  <a:cubicBezTo>
                                    <a:pt x="128692" y="68452"/>
                                    <a:pt x="128410" y="75508"/>
                                    <a:pt x="107631" y="80446"/>
                                  </a:cubicBezTo>
                                  <a:cubicBezTo>
                                    <a:pt x="86852" y="85384"/>
                                    <a:pt x="17960" y="89352"/>
                                    <a:pt x="4020" y="7674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0" name="DF"/>
                            <p:cNvSpPr/>
                            <p:nvPr/>
                          </p:nvSpPr>
                          <p:spPr bwMode="auto">
                            <a:xfrm>
                              <a:off x="6587744" y="2942493"/>
                              <a:ext cx="77084" cy="70946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77084" h="94429">
                                  <a:moveTo>
                                    <a:pt x="42560" y="82618"/>
                                  </a:moveTo>
                                  <a:cubicBezTo>
                                    <a:pt x="32209" y="71081"/>
                                    <a:pt x="6901" y="46329"/>
                                    <a:pt x="1516" y="24491"/>
                                  </a:cubicBezTo>
                                  <a:cubicBezTo>
                                    <a:pt x="-3869" y="2653"/>
                                    <a:pt x="6543" y="26250"/>
                                    <a:pt x="10247" y="14981"/>
                                  </a:cubicBezTo>
                                  <a:cubicBezTo>
                                    <a:pt x="13328" y="-10378"/>
                                    <a:pt x="24534" y="2304"/>
                                    <a:pt x="29297" y="10756"/>
                                  </a:cubicBezTo>
                                  <a:cubicBezTo>
                                    <a:pt x="34060" y="19208"/>
                                    <a:pt x="34871" y="24503"/>
                                    <a:pt x="43585" y="30829"/>
                                  </a:cubicBezTo>
                                  <a:cubicBezTo>
                                    <a:pt x="52299" y="37155"/>
                                    <a:pt x="64217" y="49342"/>
                                    <a:pt x="72054" y="50823"/>
                                  </a:cubicBezTo>
                                  <a:cubicBezTo>
                                    <a:pt x="79891" y="52304"/>
                                    <a:pt x="76200" y="71226"/>
                                    <a:pt x="76320" y="74581"/>
                                  </a:cubicBezTo>
                                  <a:cubicBezTo>
                                    <a:pt x="76440" y="77936"/>
                                    <a:pt x="72775" y="49618"/>
                                    <a:pt x="72775" y="70951"/>
                                  </a:cubicBezTo>
                                  <a:cubicBezTo>
                                    <a:pt x="72775" y="92284"/>
                                    <a:pt x="68656" y="91771"/>
                                    <a:pt x="63620" y="93715"/>
                                  </a:cubicBezTo>
                                  <a:cubicBezTo>
                                    <a:pt x="58584" y="95660"/>
                                    <a:pt x="52911" y="94155"/>
                                    <a:pt x="42560" y="82618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1" name="DF"/>
                            <p:cNvSpPr/>
                            <p:nvPr/>
                          </p:nvSpPr>
                          <p:spPr bwMode="auto">
                            <a:xfrm rot="10800000">
                              <a:off x="6482701" y="2446409"/>
                              <a:ext cx="76322" cy="47481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2" name="Freeform 228"/>
                            <p:cNvSpPr/>
                            <p:nvPr/>
                          </p:nvSpPr>
                          <p:spPr>
                            <a:xfrm rot="11700000">
                              <a:off x="5283410" y="4028716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3" name="Freeform 229"/>
                            <p:cNvSpPr/>
                            <p:nvPr/>
                          </p:nvSpPr>
                          <p:spPr>
                            <a:xfrm rot="11700000">
                              <a:off x="5149382" y="4259842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4" name="DF"/>
                            <p:cNvSpPr/>
                            <p:nvPr/>
                          </p:nvSpPr>
                          <p:spPr bwMode="auto">
                            <a:xfrm rot="10800000">
                              <a:off x="4267201" y="3886200"/>
                              <a:ext cx="76322" cy="47481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5" name="DF"/>
                            <p:cNvSpPr/>
                            <p:nvPr/>
                          </p:nvSpPr>
                          <p:spPr bwMode="auto">
                            <a:xfrm rot="10800000">
                              <a:off x="4287590" y="2353052"/>
                              <a:ext cx="111742" cy="218177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6" name="DF"/>
                            <p:cNvSpPr/>
                            <p:nvPr/>
                          </p:nvSpPr>
                          <p:spPr bwMode="auto">
                            <a:xfrm rot="10800000">
                              <a:off x="3721170" y="2276621"/>
                              <a:ext cx="101584" cy="111959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7" name="DF"/>
                            <p:cNvSpPr/>
                            <p:nvPr/>
                          </p:nvSpPr>
                          <p:spPr bwMode="auto">
                            <a:xfrm>
                              <a:off x="5489448" y="2097508"/>
                              <a:ext cx="48220" cy="48175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  <a:gd name="connsiteX0" fmla="*/ 42560 w 76322"/>
                                <a:gd name="connsiteY0" fmla="*/ 51797 h 94666"/>
                                <a:gd name="connsiteX1" fmla="*/ 1516 w 76322"/>
                                <a:gd name="connsiteY1" fmla="*/ 31703 h 94666"/>
                                <a:gd name="connsiteX2" fmla="*/ 10247 w 76322"/>
                                <a:gd name="connsiteY2" fmla="*/ 15853 h 94666"/>
                                <a:gd name="connsiteX3" fmla="*/ 29297 w 76322"/>
                                <a:gd name="connsiteY3" fmla="*/ 14799 h 94666"/>
                                <a:gd name="connsiteX4" fmla="*/ 43585 w 76322"/>
                                <a:gd name="connsiteY4" fmla="*/ 8 h 94666"/>
                                <a:gd name="connsiteX5" fmla="*/ 44305 w 76322"/>
                                <a:gd name="connsiteY5" fmla="*/ 30542 h 94666"/>
                                <a:gd name="connsiteX6" fmla="*/ 72054 w 76322"/>
                                <a:gd name="connsiteY6" fmla="*/ 20002 h 94666"/>
                                <a:gd name="connsiteX7" fmla="*/ 76320 w 76322"/>
                                <a:gd name="connsiteY7" fmla="*/ 43760 h 94666"/>
                                <a:gd name="connsiteX8" fmla="*/ 72775 w 76322"/>
                                <a:gd name="connsiteY8" fmla="*/ 40130 h 94666"/>
                                <a:gd name="connsiteX9" fmla="*/ 51714 w 76322"/>
                                <a:gd name="connsiteY9" fmla="*/ 94587 h 94666"/>
                                <a:gd name="connsiteX10" fmla="*/ 42560 w 76322"/>
                                <a:gd name="connsiteY10" fmla="*/ 51797 h 94666"/>
                                <a:gd name="connsiteX0" fmla="*/ 28272 w 76322"/>
                                <a:gd name="connsiteY0" fmla="*/ 48628 h 94626"/>
                                <a:gd name="connsiteX1" fmla="*/ 1516 w 76322"/>
                                <a:gd name="connsiteY1" fmla="*/ 31703 h 94626"/>
                                <a:gd name="connsiteX2" fmla="*/ 10247 w 76322"/>
                                <a:gd name="connsiteY2" fmla="*/ 15853 h 94626"/>
                                <a:gd name="connsiteX3" fmla="*/ 29297 w 76322"/>
                                <a:gd name="connsiteY3" fmla="*/ 14799 h 94626"/>
                                <a:gd name="connsiteX4" fmla="*/ 43585 w 76322"/>
                                <a:gd name="connsiteY4" fmla="*/ 8 h 94626"/>
                                <a:gd name="connsiteX5" fmla="*/ 44305 w 76322"/>
                                <a:gd name="connsiteY5" fmla="*/ 30542 h 94626"/>
                                <a:gd name="connsiteX6" fmla="*/ 72054 w 76322"/>
                                <a:gd name="connsiteY6" fmla="*/ 20002 h 94626"/>
                                <a:gd name="connsiteX7" fmla="*/ 76320 w 76322"/>
                                <a:gd name="connsiteY7" fmla="*/ 43760 h 94626"/>
                                <a:gd name="connsiteX8" fmla="*/ 72775 w 76322"/>
                                <a:gd name="connsiteY8" fmla="*/ 40130 h 94626"/>
                                <a:gd name="connsiteX9" fmla="*/ 51714 w 76322"/>
                                <a:gd name="connsiteY9" fmla="*/ 94587 h 94626"/>
                                <a:gd name="connsiteX10" fmla="*/ 28272 w 76322"/>
                                <a:gd name="connsiteY10" fmla="*/ 48628 h 94626"/>
                                <a:gd name="connsiteX0" fmla="*/ 28272 w 76322"/>
                                <a:gd name="connsiteY0" fmla="*/ 44915 h 90913"/>
                                <a:gd name="connsiteX1" fmla="*/ 1516 w 76322"/>
                                <a:gd name="connsiteY1" fmla="*/ 27990 h 90913"/>
                                <a:gd name="connsiteX2" fmla="*/ 10247 w 76322"/>
                                <a:gd name="connsiteY2" fmla="*/ 12140 h 90913"/>
                                <a:gd name="connsiteX3" fmla="*/ 29297 w 76322"/>
                                <a:gd name="connsiteY3" fmla="*/ 11086 h 90913"/>
                                <a:gd name="connsiteX4" fmla="*/ 44305 w 76322"/>
                                <a:gd name="connsiteY4" fmla="*/ 26829 h 90913"/>
                                <a:gd name="connsiteX5" fmla="*/ 72054 w 76322"/>
                                <a:gd name="connsiteY5" fmla="*/ 16289 h 90913"/>
                                <a:gd name="connsiteX6" fmla="*/ 76320 w 76322"/>
                                <a:gd name="connsiteY6" fmla="*/ 40047 h 90913"/>
                                <a:gd name="connsiteX7" fmla="*/ 72775 w 76322"/>
                                <a:gd name="connsiteY7" fmla="*/ 36417 h 90913"/>
                                <a:gd name="connsiteX8" fmla="*/ 51714 w 76322"/>
                                <a:gd name="connsiteY8" fmla="*/ 90874 h 90913"/>
                                <a:gd name="connsiteX9" fmla="*/ 28272 w 76322"/>
                                <a:gd name="connsiteY9" fmla="*/ 44915 h 90913"/>
                                <a:gd name="connsiteX0" fmla="*/ 28272 w 76322"/>
                                <a:gd name="connsiteY0" fmla="*/ 32778 h 78776"/>
                                <a:gd name="connsiteX1" fmla="*/ 1516 w 76322"/>
                                <a:gd name="connsiteY1" fmla="*/ 15853 h 78776"/>
                                <a:gd name="connsiteX2" fmla="*/ 10247 w 76322"/>
                                <a:gd name="connsiteY2" fmla="*/ 3 h 78776"/>
                                <a:gd name="connsiteX3" fmla="*/ 44305 w 76322"/>
                                <a:gd name="connsiteY3" fmla="*/ 14692 h 78776"/>
                                <a:gd name="connsiteX4" fmla="*/ 72054 w 76322"/>
                                <a:gd name="connsiteY4" fmla="*/ 4152 h 78776"/>
                                <a:gd name="connsiteX5" fmla="*/ 76320 w 76322"/>
                                <a:gd name="connsiteY5" fmla="*/ 27910 h 78776"/>
                                <a:gd name="connsiteX6" fmla="*/ 72775 w 76322"/>
                                <a:gd name="connsiteY6" fmla="*/ 24280 h 78776"/>
                                <a:gd name="connsiteX7" fmla="*/ 51714 w 76322"/>
                                <a:gd name="connsiteY7" fmla="*/ 78737 h 78776"/>
                                <a:gd name="connsiteX8" fmla="*/ 28272 w 76322"/>
                                <a:gd name="connsiteY8" fmla="*/ 32778 h 78776"/>
                                <a:gd name="connsiteX0" fmla="*/ 26989 w 75039"/>
                                <a:gd name="connsiteY0" fmla="*/ 29848 h 75846"/>
                                <a:gd name="connsiteX1" fmla="*/ 233 w 75039"/>
                                <a:gd name="connsiteY1" fmla="*/ 12923 h 75846"/>
                                <a:gd name="connsiteX2" fmla="*/ 43022 w 75039"/>
                                <a:gd name="connsiteY2" fmla="*/ 11762 h 75846"/>
                                <a:gd name="connsiteX3" fmla="*/ 70771 w 75039"/>
                                <a:gd name="connsiteY3" fmla="*/ 1222 h 75846"/>
                                <a:gd name="connsiteX4" fmla="*/ 75037 w 75039"/>
                                <a:gd name="connsiteY4" fmla="*/ 24980 h 75846"/>
                                <a:gd name="connsiteX5" fmla="*/ 71492 w 75039"/>
                                <a:gd name="connsiteY5" fmla="*/ 21350 h 75846"/>
                                <a:gd name="connsiteX6" fmla="*/ 50431 w 75039"/>
                                <a:gd name="connsiteY6" fmla="*/ 75807 h 75846"/>
                                <a:gd name="connsiteX7" fmla="*/ 26989 w 75039"/>
                                <a:gd name="connsiteY7" fmla="*/ 29848 h 75846"/>
                                <a:gd name="connsiteX0" fmla="*/ 105 w 48155"/>
                                <a:gd name="connsiteY0" fmla="*/ 30057 h 76055"/>
                                <a:gd name="connsiteX1" fmla="*/ 16138 w 48155"/>
                                <a:gd name="connsiteY1" fmla="*/ 11971 h 76055"/>
                                <a:gd name="connsiteX2" fmla="*/ 43887 w 48155"/>
                                <a:gd name="connsiteY2" fmla="*/ 1431 h 76055"/>
                                <a:gd name="connsiteX3" fmla="*/ 48153 w 48155"/>
                                <a:gd name="connsiteY3" fmla="*/ 25189 h 76055"/>
                                <a:gd name="connsiteX4" fmla="*/ 44608 w 48155"/>
                                <a:gd name="connsiteY4" fmla="*/ 21559 h 76055"/>
                                <a:gd name="connsiteX5" fmla="*/ 23547 w 48155"/>
                                <a:gd name="connsiteY5" fmla="*/ 76016 h 76055"/>
                                <a:gd name="connsiteX6" fmla="*/ 105 w 48155"/>
                                <a:gd name="connsiteY6" fmla="*/ 30057 h 76055"/>
                                <a:gd name="connsiteX0" fmla="*/ 111 w 48161"/>
                                <a:gd name="connsiteY0" fmla="*/ 18125 h 64123"/>
                                <a:gd name="connsiteX1" fmla="*/ 16144 w 48161"/>
                                <a:gd name="connsiteY1" fmla="*/ 39 h 64123"/>
                                <a:gd name="connsiteX2" fmla="*/ 48159 w 48161"/>
                                <a:gd name="connsiteY2" fmla="*/ 13257 h 64123"/>
                                <a:gd name="connsiteX3" fmla="*/ 44614 w 48161"/>
                                <a:gd name="connsiteY3" fmla="*/ 9627 h 64123"/>
                                <a:gd name="connsiteX4" fmla="*/ 23553 w 48161"/>
                                <a:gd name="connsiteY4" fmla="*/ 64084 h 64123"/>
                                <a:gd name="connsiteX5" fmla="*/ 111 w 48161"/>
                                <a:gd name="connsiteY5" fmla="*/ 18125 h 64123"/>
                                <a:gd name="connsiteX0" fmla="*/ 111 w 48220"/>
                                <a:gd name="connsiteY0" fmla="*/ 18124 h 64122"/>
                                <a:gd name="connsiteX1" fmla="*/ 16144 w 48220"/>
                                <a:gd name="connsiteY1" fmla="*/ 38 h 64122"/>
                                <a:gd name="connsiteX2" fmla="*/ 48159 w 48220"/>
                                <a:gd name="connsiteY2" fmla="*/ 13256 h 64122"/>
                                <a:gd name="connsiteX3" fmla="*/ 23553 w 48220"/>
                                <a:gd name="connsiteY3" fmla="*/ 64083 h 64122"/>
                                <a:gd name="connsiteX4" fmla="*/ 111 w 48220"/>
                                <a:gd name="connsiteY4" fmla="*/ 18124 h 641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48220" h="64122">
                                  <a:moveTo>
                                    <a:pt x="111" y="18124"/>
                                  </a:moveTo>
                                  <a:cubicBezTo>
                                    <a:pt x="-1124" y="7450"/>
                                    <a:pt x="8136" y="849"/>
                                    <a:pt x="16144" y="38"/>
                                  </a:cubicBezTo>
                                  <a:cubicBezTo>
                                    <a:pt x="24152" y="-773"/>
                                    <a:pt x="43414" y="11658"/>
                                    <a:pt x="48159" y="13256"/>
                                  </a:cubicBezTo>
                                  <a:cubicBezTo>
                                    <a:pt x="49394" y="23930"/>
                                    <a:pt x="31561" y="63272"/>
                                    <a:pt x="23553" y="64083"/>
                                  </a:cubicBezTo>
                                  <a:cubicBezTo>
                                    <a:pt x="16136" y="65499"/>
                                    <a:pt x="8477" y="28605"/>
                                    <a:pt x="111" y="18124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8" name="DF"/>
                            <p:cNvSpPr/>
                            <p:nvPr/>
                          </p:nvSpPr>
                          <p:spPr bwMode="auto">
                            <a:xfrm rot="10800000">
                              <a:off x="2935431" y="3212877"/>
                              <a:ext cx="271663" cy="165756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  <a:gd name="connsiteX0" fmla="*/ 42560 w 76376"/>
                                <a:gd name="connsiteY0" fmla="*/ 51797 h 63197"/>
                                <a:gd name="connsiteX1" fmla="*/ 1516 w 76376"/>
                                <a:gd name="connsiteY1" fmla="*/ 31703 h 63197"/>
                                <a:gd name="connsiteX2" fmla="*/ 10247 w 76376"/>
                                <a:gd name="connsiteY2" fmla="*/ 15853 h 63197"/>
                                <a:gd name="connsiteX3" fmla="*/ 29297 w 76376"/>
                                <a:gd name="connsiteY3" fmla="*/ 14799 h 63197"/>
                                <a:gd name="connsiteX4" fmla="*/ 43585 w 76376"/>
                                <a:gd name="connsiteY4" fmla="*/ 8 h 63197"/>
                                <a:gd name="connsiteX5" fmla="*/ 44305 w 76376"/>
                                <a:gd name="connsiteY5" fmla="*/ 30542 h 63197"/>
                                <a:gd name="connsiteX6" fmla="*/ 73843 w 76376"/>
                                <a:gd name="connsiteY6" fmla="*/ 38820 h 63197"/>
                                <a:gd name="connsiteX7" fmla="*/ 76320 w 76376"/>
                                <a:gd name="connsiteY7" fmla="*/ 43760 h 63197"/>
                                <a:gd name="connsiteX8" fmla="*/ 72775 w 76376"/>
                                <a:gd name="connsiteY8" fmla="*/ 40130 h 63197"/>
                                <a:gd name="connsiteX9" fmla="*/ 63620 w 76376"/>
                                <a:gd name="connsiteY9" fmla="*/ 62894 h 63197"/>
                                <a:gd name="connsiteX10" fmla="*/ 42560 w 76376"/>
                                <a:gd name="connsiteY10" fmla="*/ 51797 h 63197"/>
                                <a:gd name="connsiteX0" fmla="*/ 3918 w 77094"/>
                                <a:gd name="connsiteY0" fmla="*/ 57174 h 63929"/>
                                <a:gd name="connsiteX1" fmla="*/ 2234 w 77094"/>
                                <a:gd name="connsiteY1" fmla="*/ 31703 h 63929"/>
                                <a:gd name="connsiteX2" fmla="*/ 10965 w 77094"/>
                                <a:gd name="connsiteY2" fmla="*/ 15853 h 63929"/>
                                <a:gd name="connsiteX3" fmla="*/ 30015 w 77094"/>
                                <a:gd name="connsiteY3" fmla="*/ 14799 h 63929"/>
                                <a:gd name="connsiteX4" fmla="*/ 44303 w 77094"/>
                                <a:gd name="connsiteY4" fmla="*/ 8 h 63929"/>
                                <a:gd name="connsiteX5" fmla="*/ 45023 w 77094"/>
                                <a:gd name="connsiteY5" fmla="*/ 30542 h 63929"/>
                                <a:gd name="connsiteX6" fmla="*/ 74561 w 77094"/>
                                <a:gd name="connsiteY6" fmla="*/ 38820 h 63929"/>
                                <a:gd name="connsiteX7" fmla="*/ 77038 w 77094"/>
                                <a:gd name="connsiteY7" fmla="*/ 43760 h 63929"/>
                                <a:gd name="connsiteX8" fmla="*/ 73493 w 77094"/>
                                <a:gd name="connsiteY8" fmla="*/ 40130 h 63929"/>
                                <a:gd name="connsiteX9" fmla="*/ 64338 w 77094"/>
                                <a:gd name="connsiteY9" fmla="*/ 62894 h 63929"/>
                                <a:gd name="connsiteX10" fmla="*/ 3918 w 77094"/>
                                <a:gd name="connsiteY10" fmla="*/ 57174 h 63929"/>
                                <a:gd name="connsiteX0" fmla="*/ 3918 w 77094"/>
                                <a:gd name="connsiteY0" fmla="*/ 57173 h 63928"/>
                                <a:gd name="connsiteX1" fmla="*/ 2234 w 77094"/>
                                <a:gd name="connsiteY1" fmla="*/ 31702 h 63928"/>
                                <a:gd name="connsiteX2" fmla="*/ 10965 w 77094"/>
                                <a:gd name="connsiteY2" fmla="*/ 15852 h 63928"/>
                                <a:gd name="connsiteX3" fmla="*/ 30015 w 77094"/>
                                <a:gd name="connsiteY3" fmla="*/ 14798 h 63928"/>
                                <a:gd name="connsiteX4" fmla="*/ 44303 w 77094"/>
                                <a:gd name="connsiteY4" fmla="*/ 7 h 63928"/>
                                <a:gd name="connsiteX5" fmla="*/ 32500 w 77094"/>
                                <a:gd name="connsiteY5" fmla="*/ 38606 h 63928"/>
                                <a:gd name="connsiteX6" fmla="*/ 74561 w 77094"/>
                                <a:gd name="connsiteY6" fmla="*/ 38819 h 63928"/>
                                <a:gd name="connsiteX7" fmla="*/ 77038 w 77094"/>
                                <a:gd name="connsiteY7" fmla="*/ 43759 h 63928"/>
                                <a:gd name="connsiteX8" fmla="*/ 73493 w 77094"/>
                                <a:gd name="connsiteY8" fmla="*/ 40129 h 63928"/>
                                <a:gd name="connsiteX9" fmla="*/ 64338 w 77094"/>
                                <a:gd name="connsiteY9" fmla="*/ 62893 h 63928"/>
                                <a:gd name="connsiteX10" fmla="*/ 3918 w 77094"/>
                                <a:gd name="connsiteY10" fmla="*/ 57173 h 63928"/>
                                <a:gd name="connsiteX0" fmla="*/ 3918 w 77094"/>
                                <a:gd name="connsiteY0" fmla="*/ 53801 h 60556"/>
                                <a:gd name="connsiteX1" fmla="*/ 2234 w 77094"/>
                                <a:gd name="connsiteY1" fmla="*/ 28330 h 60556"/>
                                <a:gd name="connsiteX2" fmla="*/ 10965 w 77094"/>
                                <a:gd name="connsiteY2" fmla="*/ 12480 h 60556"/>
                                <a:gd name="connsiteX3" fmla="*/ 30015 w 77094"/>
                                <a:gd name="connsiteY3" fmla="*/ 11426 h 60556"/>
                                <a:gd name="connsiteX4" fmla="*/ 32500 w 77094"/>
                                <a:gd name="connsiteY4" fmla="*/ 35234 h 60556"/>
                                <a:gd name="connsiteX5" fmla="*/ 74561 w 77094"/>
                                <a:gd name="connsiteY5" fmla="*/ 35447 h 60556"/>
                                <a:gd name="connsiteX6" fmla="*/ 77038 w 77094"/>
                                <a:gd name="connsiteY6" fmla="*/ 40387 h 60556"/>
                                <a:gd name="connsiteX7" fmla="*/ 73493 w 77094"/>
                                <a:gd name="connsiteY7" fmla="*/ 36757 h 60556"/>
                                <a:gd name="connsiteX8" fmla="*/ 64338 w 77094"/>
                                <a:gd name="connsiteY8" fmla="*/ 59521 h 60556"/>
                                <a:gd name="connsiteX9" fmla="*/ 3918 w 77094"/>
                                <a:gd name="connsiteY9" fmla="*/ 53801 h 60556"/>
                                <a:gd name="connsiteX0" fmla="*/ 3918 w 77094"/>
                                <a:gd name="connsiteY0" fmla="*/ 41321 h 48076"/>
                                <a:gd name="connsiteX1" fmla="*/ 2234 w 77094"/>
                                <a:gd name="connsiteY1" fmla="*/ 15850 h 48076"/>
                                <a:gd name="connsiteX2" fmla="*/ 10965 w 77094"/>
                                <a:gd name="connsiteY2" fmla="*/ 0 h 48076"/>
                                <a:gd name="connsiteX3" fmla="*/ 32500 w 77094"/>
                                <a:gd name="connsiteY3" fmla="*/ 22754 h 48076"/>
                                <a:gd name="connsiteX4" fmla="*/ 74561 w 77094"/>
                                <a:gd name="connsiteY4" fmla="*/ 22967 h 48076"/>
                                <a:gd name="connsiteX5" fmla="*/ 77038 w 77094"/>
                                <a:gd name="connsiteY5" fmla="*/ 27907 h 48076"/>
                                <a:gd name="connsiteX6" fmla="*/ 73493 w 77094"/>
                                <a:gd name="connsiteY6" fmla="*/ 24277 h 48076"/>
                                <a:gd name="connsiteX7" fmla="*/ 64338 w 77094"/>
                                <a:gd name="connsiteY7" fmla="*/ 47041 h 48076"/>
                                <a:gd name="connsiteX8" fmla="*/ 3918 w 77094"/>
                                <a:gd name="connsiteY8" fmla="*/ 41321 h 48076"/>
                                <a:gd name="connsiteX0" fmla="*/ 6540 w 79716"/>
                                <a:gd name="connsiteY0" fmla="*/ 26126 h 32881"/>
                                <a:gd name="connsiteX1" fmla="*/ 4856 w 79716"/>
                                <a:gd name="connsiteY1" fmla="*/ 655 h 32881"/>
                                <a:gd name="connsiteX2" fmla="*/ 35122 w 79716"/>
                                <a:gd name="connsiteY2" fmla="*/ 7559 h 32881"/>
                                <a:gd name="connsiteX3" fmla="*/ 77183 w 79716"/>
                                <a:gd name="connsiteY3" fmla="*/ 7772 h 32881"/>
                                <a:gd name="connsiteX4" fmla="*/ 79660 w 79716"/>
                                <a:gd name="connsiteY4" fmla="*/ 12712 h 32881"/>
                                <a:gd name="connsiteX5" fmla="*/ 76115 w 79716"/>
                                <a:gd name="connsiteY5" fmla="*/ 9082 h 32881"/>
                                <a:gd name="connsiteX6" fmla="*/ 66960 w 79716"/>
                                <a:gd name="connsiteY6" fmla="*/ 31846 h 32881"/>
                                <a:gd name="connsiteX7" fmla="*/ 6540 w 79716"/>
                                <a:gd name="connsiteY7" fmla="*/ 26126 h 32881"/>
                                <a:gd name="connsiteX0" fmla="*/ 6540 w 79716"/>
                                <a:gd name="connsiteY0" fmla="*/ 25627 h 32089"/>
                                <a:gd name="connsiteX1" fmla="*/ 4856 w 79716"/>
                                <a:gd name="connsiteY1" fmla="*/ 16285 h 32089"/>
                                <a:gd name="connsiteX2" fmla="*/ 35122 w 79716"/>
                                <a:gd name="connsiteY2" fmla="*/ 7060 h 32089"/>
                                <a:gd name="connsiteX3" fmla="*/ 77183 w 79716"/>
                                <a:gd name="connsiteY3" fmla="*/ 7273 h 32089"/>
                                <a:gd name="connsiteX4" fmla="*/ 79660 w 79716"/>
                                <a:gd name="connsiteY4" fmla="*/ 12213 h 32089"/>
                                <a:gd name="connsiteX5" fmla="*/ 76115 w 79716"/>
                                <a:gd name="connsiteY5" fmla="*/ 8583 h 32089"/>
                                <a:gd name="connsiteX6" fmla="*/ 66960 w 79716"/>
                                <a:gd name="connsiteY6" fmla="*/ 31347 h 32089"/>
                                <a:gd name="connsiteX7" fmla="*/ 6540 w 79716"/>
                                <a:gd name="connsiteY7" fmla="*/ 25627 h 32089"/>
                                <a:gd name="connsiteX0" fmla="*/ 4704 w 83247"/>
                                <a:gd name="connsiteY0" fmla="*/ 26971 h 32320"/>
                                <a:gd name="connsiteX1" fmla="*/ 8387 w 83247"/>
                                <a:gd name="connsiteY1" fmla="*/ 16285 h 32320"/>
                                <a:gd name="connsiteX2" fmla="*/ 38653 w 83247"/>
                                <a:gd name="connsiteY2" fmla="*/ 7060 h 32320"/>
                                <a:gd name="connsiteX3" fmla="*/ 80714 w 83247"/>
                                <a:gd name="connsiteY3" fmla="*/ 7273 h 32320"/>
                                <a:gd name="connsiteX4" fmla="*/ 83191 w 83247"/>
                                <a:gd name="connsiteY4" fmla="*/ 12213 h 32320"/>
                                <a:gd name="connsiteX5" fmla="*/ 79646 w 83247"/>
                                <a:gd name="connsiteY5" fmla="*/ 8583 h 32320"/>
                                <a:gd name="connsiteX6" fmla="*/ 70491 w 83247"/>
                                <a:gd name="connsiteY6" fmla="*/ 31347 h 32320"/>
                                <a:gd name="connsiteX7" fmla="*/ 4704 w 83247"/>
                                <a:gd name="connsiteY7" fmla="*/ 26971 h 32320"/>
                                <a:gd name="connsiteX0" fmla="*/ 17474 w 96017"/>
                                <a:gd name="connsiteY0" fmla="*/ 26971 h 32320"/>
                                <a:gd name="connsiteX1" fmla="*/ 1477 w 96017"/>
                                <a:gd name="connsiteY1" fmla="*/ 16285 h 32320"/>
                                <a:gd name="connsiteX2" fmla="*/ 51423 w 96017"/>
                                <a:gd name="connsiteY2" fmla="*/ 7060 h 32320"/>
                                <a:gd name="connsiteX3" fmla="*/ 93484 w 96017"/>
                                <a:gd name="connsiteY3" fmla="*/ 7273 h 32320"/>
                                <a:gd name="connsiteX4" fmla="*/ 95961 w 96017"/>
                                <a:gd name="connsiteY4" fmla="*/ 12213 h 32320"/>
                                <a:gd name="connsiteX5" fmla="*/ 92416 w 96017"/>
                                <a:gd name="connsiteY5" fmla="*/ 8583 h 32320"/>
                                <a:gd name="connsiteX6" fmla="*/ 83261 w 96017"/>
                                <a:gd name="connsiteY6" fmla="*/ 31347 h 32320"/>
                                <a:gd name="connsiteX7" fmla="*/ 17474 w 96017"/>
                                <a:gd name="connsiteY7" fmla="*/ 26971 h 32320"/>
                                <a:gd name="connsiteX0" fmla="*/ 33795 w 112338"/>
                                <a:gd name="connsiteY0" fmla="*/ 26971 h 32320"/>
                                <a:gd name="connsiteX1" fmla="*/ 17798 w 112338"/>
                                <a:gd name="connsiteY1" fmla="*/ 16285 h 32320"/>
                                <a:gd name="connsiteX2" fmla="*/ 67744 w 112338"/>
                                <a:gd name="connsiteY2" fmla="*/ 7060 h 32320"/>
                                <a:gd name="connsiteX3" fmla="*/ 109805 w 112338"/>
                                <a:gd name="connsiteY3" fmla="*/ 7273 h 32320"/>
                                <a:gd name="connsiteX4" fmla="*/ 112282 w 112338"/>
                                <a:gd name="connsiteY4" fmla="*/ 12213 h 32320"/>
                                <a:gd name="connsiteX5" fmla="*/ 108737 w 112338"/>
                                <a:gd name="connsiteY5" fmla="*/ 8583 h 32320"/>
                                <a:gd name="connsiteX6" fmla="*/ 99582 w 112338"/>
                                <a:gd name="connsiteY6" fmla="*/ 31347 h 32320"/>
                                <a:gd name="connsiteX7" fmla="*/ 33795 w 112338"/>
                                <a:gd name="connsiteY7" fmla="*/ 26971 h 32320"/>
                                <a:gd name="connsiteX0" fmla="*/ 95126 w 173669"/>
                                <a:gd name="connsiteY0" fmla="*/ 26971 h 32674"/>
                                <a:gd name="connsiteX1" fmla="*/ 73 w 173669"/>
                                <a:gd name="connsiteY1" fmla="*/ 2116 h 32674"/>
                                <a:gd name="connsiteX2" fmla="*/ 79129 w 173669"/>
                                <a:gd name="connsiteY2" fmla="*/ 16285 h 32674"/>
                                <a:gd name="connsiteX3" fmla="*/ 129075 w 173669"/>
                                <a:gd name="connsiteY3" fmla="*/ 7060 h 32674"/>
                                <a:gd name="connsiteX4" fmla="*/ 171136 w 173669"/>
                                <a:gd name="connsiteY4" fmla="*/ 7273 h 32674"/>
                                <a:gd name="connsiteX5" fmla="*/ 173613 w 173669"/>
                                <a:gd name="connsiteY5" fmla="*/ 12213 h 32674"/>
                                <a:gd name="connsiteX6" fmla="*/ 170068 w 173669"/>
                                <a:gd name="connsiteY6" fmla="*/ 8583 h 32674"/>
                                <a:gd name="connsiteX7" fmla="*/ 160913 w 173669"/>
                                <a:gd name="connsiteY7" fmla="*/ 31347 h 32674"/>
                                <a:gd name="connsiteX8" fmla="*/ 95126 w 173669"/>
                                <a:gd name="connsiteY8" fmla="*/ 26971 h 32674"/>
                                <a:gd name="connsiteX0" fmla="*/ 95471 w 174014"/>
                                <a:gd name="connsiteY0" fmla="*/ 26971 h 32153"/>
                                <a:gd name="connsiteX1" fmla="*/ 45145 w 174014"/>
                                <a:gd name="connsiteY1" fmla="*/ 26310 h 32153"/>
                                <a:gd name="connsiteX2" fmla="*/ 418 w 174014"/>
                                <a:gd name="connsiteY2" fmla="*/ 2116 h 32153"/>
                                <a:gd name="connsiteX3" fmla="*/ 79474 w 174014"/>
                                <a:gd name="connsiteY3" fmla="*/ 16285 h 32153"/>
                                <a:gd name="connsiteX4" fmla="*/ 129420 w 174014"/>
                                <a:gd name="connsiteY4" fmla="*/ 7060 h 32153"/>
                                <a:gd name="connsiteX5" fmla="*/ 171481 w 174014"/>
                                <a:gd name="connsiteY5" fmla="*/ 7273 h 32153"/>
                                <a:gd name="connsiteX6" fmla="*/ 173958 w 174014"/>
                                <a:gd name="connsiteY6" fmla="*/ 12213 h 32153"/>
                                <a:gd name="connsiteX7" fmla="*/ 170413 w 174014"/>
                                <a:gd name="connsiteY7" fmla="*/ 8583 h 32153"/>
                                <a:gd name="connsiteX8" fmla="*/ 161258 w 174014"/>
                                <a:gd name="connsiteY8" fmla="*/ 31347 h 32153"/>
                                <a:gd name="connsiteX9" fmla="*/ 95471 w 174014"/>
                                <a:gd name="connsiteY9" fmla="*/ 26971 h 32153"/>
                                <a:gd name="connsiteX0" fmla="*/ 95106 w 173649"/>
                                <a:gd name="connsiteY0" fmla="*/ 26971 h 32153"/>
                                <a:gd name="connsiteX1" fmla="*/ 44780 w 173649"/>
                                <a:gd name="connsiteY1" fmla="*/ 26310 h 32153"/>
                                <a:gd name="connsiteX2" fmla="*/ 53 w 173649"/>
                                <a:gd name="connsiteY2" fmla="*/ 2116 h 32153"/>
                                <a:gd name="connsiteX3" fmla="*/ 50147 w 173649"/>
                                <a:gd name="connsiteY3" fmla="*/ 6148 h 32153"/>
                                <a:gd name="connsiteX4" fmla="*/ 79109 w 173649"/>
                                <a:gd name="connsiteY4" fmla="*/ 16285 h 32153"/>
                                <a:gd name="connsiteX5" fmla="*/ 129055 w 173649"/>
                                <a:gd name="connsiteY5" fmla="*/ 7060 h 32153"/>
                                <a:gd name="connsiteX6" fmla="*/ 171116 w 173649"/>
                                <a:gd name="connsiteY6" fmla="*/ 7273 h 32153"/>
                                <a:gd name="connsiteX7" fmla="*/ 173593 w 173649"/>
                                <a:gd name="connsiteY7" fmla="*/ 12213 h 32153"/>
                                <a:gd name="connsiteX8" fmla="*/ 170048 w 173649"/>
                                <a:gd name="connsiteY8" fmla="*/ 8583 h 32153"/>
                                <a:gd name="connsiteX9" fmla="*/ 160893 w 173649"/>
                                <a:gd name="connsiteY9" fmla="*/ 31347 h 32153"/>
                                <a:gd name="connsiteX10" fmla="*/ 95106 w 173649"/>
                                <a:gd name="connsiteY10" fmla="*/ 26971 h 32153"/>
                                <a:gd name="connsiteX0" fmla="*/ 95106 w 173649"/>
                                <a:gd name="connsiteY0" fmla="*/ 31843 h 37025"/>
                                <a:gd name="connsiteX1" fmla="*/ 44780 w 173649"/>
                                <a:gd name="connsiteY1" fmla="*/ 31182 h 37025"/>
                                <a:gd name="connsiteX2" fmla="*/ 53 w 173649"/>
                                <a:gd name="connsiteY2" fmla="*/ 6988 h 37025"/>
                                <a:gd name="connsiteX3" fmla="*/ 50147 w 173649"/>
                                <a:gd name="connsiteY3" fmla="*/ 11020 h 37025"/>
                                <a:gd name="connsiteX4" fmla="*/ 79109 w 173649"/>
                                <a:gd name="connsiteY4" fmla="*/ 21157 h 37025"/>
                                <a:gd name="connsiteX5" fmla="*/ 129055 w 173649"/>
                                <a:gd name="connsiteY5" fmla="*/ 11932 h 37025"/>
                                <a:gd name="connsiteX6" fmla="*/ 171116 w 173649"/>
                                <a:gd name="connsiteY6" fmla="*/ 12145 h 37025"/>
                                <a:gd name="connsiteX7" fmla="*/ 173593 w 173649"/>
                                <a:gd name="connsiteY7" fmla="*/ 17085 h 37025"/>
                                <a:gd name="connsiteX8" fmla="*/ 170048 w 173649"/>
                                <a:gd name="connsiteY8" fmla="*/ 13455 h 37025"/>
                                <a:gd name="connsiteX9" fmla="*/ 160893 w 173649"/>
                                <a:gd name="connsiteY9" fmla="*/ 36219 h 37025"/>
                                <a:gd name="connsiteX10" fmla="*/ 95106 w 173649"/>
                                <a:gd name="connsiteY10" fmla="*/ 31843 h 37025"/>
                                <a:gd name="connsiteX0" fmla="*/ 95079 w 173622"/>
                                <a:gd name="connsiteY0" fmla="*/ 45038 h 50220"/>
                                <a:gd name="connsiteX1" fmla="*/ 44753 w 173622"/>
                                <a:gd name="connsiteY1" fmla="*/ 44377 h 50220"/>
                                <a:gd name="connsiteX2" fmla="*/ 26 w 173622"/>
                                <a:gd name="connsiteY2" fmla="*/ 20183 h 50220"/>
                                <a:gd name="connsiteX3" fmla="*/ 48331 w 173622"/>
                                <a:gd name="connsiteY3" fmla="*/ 20 h 50220"/>
                                <a:gd name="connsiteX4" fmla="*/ 50120 w 173622"/>
                                <a:gd name="connsiteY4" fmla="*/ 24215 h 50220"/>
                                <a:gd name="connsiteX5" fmla="*/ 79082 w 173622"/>
                                <a:gd name="connsiteY5" fmla="*/ 34352 h 50220"/>
                                <a:gd name="connsiteX6" fmla="*/ 129028 w 173622"/>
                                <a:gd name="connsiteY6" fmla="*/ 25127 h 50220"/>
                                <a:gd name="connsiteX7" fmla="*/ 171089 w 173622"/>
                                <a:gd name="connsiteY7" fmla="*/ 25340 h 50220"/>
                                <a:gd name="connsiteX8" fmla="*/ 173566 w 173622"/>
                                <a:gd name="connsiteY8" fmla="*/ 30280 h 50220"/>
                                <a:gd name="connsiteX9" fmla="*/ 170021 w 173622"/>
                                <a:gd name="connsiteY9" fmla="*/ 26650 h 50220"/>
                                <a:gd name="connsiteX10" fmla="*/ 160866 w 173622"/>
                                <a:gd name="connsiteY10" fmla="*/ 49414 h 50220"/>
                                <a:gd name="connsiteX11" fmla="*/ 95079 w 173622"/>
                                <a:gd name="connsiteY11" fmla="*/ 45038 h 50220"/>
                                <a:gd name="connsiteX0" fmla="*/ 149485 w 228028"/>
                                <a:gd name="connsiteY0" fmla="*/ 46676 h 51858"/>
                                <a:gd name="connsiteX1" fmla="*/ 99159 w 228028"/>
                                <a:gd name="connsiteY1" fmla="*/ 46015 h 51858"/>
                                <a:gd name="connsiteX2" fmla="*/ 54432 w 228028"/>
                                <a:gd name="connsiteY2" fmla="*/ 21821 h 51858"/>
                                <a:gd name="connsiteX3" fmla="*/ 760 w 228028"/>
                                <a:gd name="connsiteY3" fmla="*/ 3003 h 51858"/>
                                <a:gd name="connsiteX4" fmla="*/ 102737 w 228028"/>
                                <a:gd name="connsiteY4" fmla="*/ 1658 h 51858"/>
                                <a:gd name="connsiteX5" fmla="*/ 104526 w 228028"/>
                                <a:gd name="connsiteY5" fmla="*/ 25853 h 51858"/>
                                <a:gd name="connsiteX6" fmla="*/ 133488 w 228028"/>
                                <a:gd name="connsiteY6" fmla="*/ 35990 h 51858"/>
                                <a:gd name="connsiteX7" fmla="*/ 183434 w 228028"/>
                                <a:gd name="connsiteY7" fmla="*/ 26765 h 51858"/>
                                <a:gd name="connsiteX8" fmla="*/ 225495 w 228028"/>
                                <a:gd name="connsiteY8" fmla="*/ 26978 h 51858"/>
                                <a:gd name="connsiteX9" fmla="*/ 227972 w 228028"/>
                                <a:gd name="connsiteY9" fmla="*/ 31918 h 51858"/>
                                <a:gd name="connsiteX10" fmla="*/ 224427 w 228028"/>
                                <a:gd name="connsiteY10" fmla="*/ 28288 h 51858"/>
                                <a:gd name="connsiteX11" fmla="*/ 215272 w 228028"/>
                                <a:gd name="connsiteY11" fmla="*/ 51052 h 51858"/>
                                <a:gd name="connsiteX12" fmla="*/ 149485 w 228028"/>
                                <a:gd name="connsiteY12" fmla="*/ 46676 h 51858"/>
                                <a:gd name="connsiteX0" fmla="*/ 150228 w 228771"/>
                                <a:gd name="connsiteY0" fmla="*/ 46483 h 51665"/>
                                <a:gd name="connsiteX1" fmla="*/ 99902 w 228771"/>
                                <a:gd name="connsiteY1" fmla="*/ 45822 h 51665"/>
                                <a:gd name="connsiteX2" fmla="*/ 55175 w 228771"/>
                                <a:gd name="connsiteY2" fmla="*/ 21628 h 51665"/>
                                <a:gd name="connsiteX3" fmla="*/ 44440 w 228771"/>
                                <a:gd name="connsiteY3" fmla="*/ 13563 h 51665"/>
                                <a:gd name="connsiteX4" fmla="*/ 1503 w 228771"/>
                                <a:gd name="connsiteY4" fmla="*/ 2810 h 51665"/>
                                <a:gd name="connsiteX5" fmla="*/ 103480 w 228771"/>
                                <a:gd name="connsiteY5" fmla="*/ 1465 h 51665"/>
                                <a:gd name="connsiteX6" fmla="*/ 105269 w 228771"/>
                                <a:gd name="connsiteY6" fmla="*/ 25660 h 51665"/>
                                <a:gd name="connsiteX7" fmla="*/ 134231 w 228771"/>
                                <a:gd name="connsiteY7" fmla="*/ 35797 h 51665"/>
                                <a:gd name="connsiteX8" fmla="*/ 184177 w 228771"/>
                                <a:gd name="connsiteY8" fmla="*/ 26572 h 51665"/>
                                <a:gd name="connsiteX9" fmla="*/ 226238 w 228771"/>
                                <a:gd name="connsiteY9" fmla="*/ 26785 h 51665"/>
                                <a:gd name="connsiteX10" fmla="*/ 228715 w 228771"/>
                                <a:gd name="connsiteY10" fmla="*/ 31725 h 51665"/>
                                <a:gd name="connsiteX11" fmla="*/ 225170 w 228771"/>
                                <a:gd name="connsiteY11" fmla="*/ 28095 h 51665"/>
                                <a:gd name="connsiteX12" fmla="*/ 216015 w 228771"/>
                                <a:gd name="connsiteY12" fmla="*/ 50859 h 51665"/>
                                <a:gd name="connsiteX13" fmla="*/ 150228 w 228771"/>
                                <a:gd name="connsiteY13" fmla="*/ 46483 h 51665"/>
                                <a:gd name="connsiteX0" fmla="*/ 150228 w 228771"/>
                                <a:gd name="connsiteY0" fmla="*/ 46483 h 53319"/>
                                <a:gd name="connsiteX1" fmla="*/ 99902 w 228771"/>
                                <a:gd name="connsiteY1" fmla="*/ 45822 h 53319"/>
                                <a:gd name="connsiteX2" fmla="*/ 60542 w 228771"/>
                                <a:gd name="connsiteY2" fmla="*/ 52543 h 53319"/>
                                <a:gd name="connsiteX3" fmla="*/ 55175 w 228771"/>
                                <a:gd name="connsiteY3" fmla="*/ 21628 h 53319"/>
                                <a:gd name="connsiteX4" fmla="*/ 44440 w 228771"/>
                                <a:gd name="connsiteY4" fmla="*/ 13563 h 53319"/>
                                <a:gd name="connsiteX5" fmla="*/ 1503 w 228771"/>
                                <a:gd name="connsiteY5" fmla="*/ 2810 h 53319"/>
                                <a:gd name="connsiteX6" fmla="*/ 103480 w 228771"/>
                                <a:gd name="connsiteY6" fmla="*/ 1465 h 53319"/>
                                <a:gd name="connsiteX7" fmla="*/ 105269 w 228771"/>
                                <a:gd name="connsiteY7" fmla="*/ 25660 h 53319"/>
                                <a:gd name="connsiteX8" fmla="*/ 134231 w 228771"/>
                                <a:gd name="connsiteY8" fmla="*/ 35797 h 53319"/>
                                <a:gd name="connsiteX9" fmla="*/ 184177 w 228771"/>
                                <a:gd name="connsiteY9" fmla="*/ 26572 h 53319"/>
                                <a:gd name="connsiteX10" fmla="*/ 226238 w 228771"/>
                                <a:gd name="connsiteY10" fmla="*/ 26785 h 53319"/>
                                <a:gd name="connsiteX11" fmla="*/ 228715 w 228771"/>
                                <a:gd name="connsiteY11" fmla="*/ 31725 h 53319"/>
                                <a:gd name="connsiteX12" fmla="*/ 225170 w 228771"/>
                                <a:gd name="connsiteY12" fmla="*/ 28095 h 53319"/>
                                <a:gd name="connsiteX13" fmla="*/ 216015 w 228771"/>
                                <a:gd name="connsiteY13" fmla="*/ 50859 h 53319"/>
                                <a:gd name="connsiteX14" fmla="*/ 150228 w 228771"/>
                                <a:gd name="connsiteY14" fmla="*/ 46483 h 53319"/>
                                <a:gd name="connsiteX0" fmla="*/ 150228 w 228771"/>
                                <a:gd name="connsiteY0" fmla="*/ 46483 h 75624"/>
                                <a:gd name="connsiteX1" fmla="*/ 99902 w 228771"/>
                                <a:gd name="connsiteY1" fmla="*/ 45822 h 75624"/>
                                <a:gd name="connsiteX2" fmla="*/ 60542 w 228771"/>
                                <a:gd name="connsiteY2" fmla="*/ 52543 h 75624"/>
                                <a:gd name="connsiteX3" fmla="*/ 40863 w 228771"/>
                                <a:gd name="connsiteY3" fmla="*/ 75394 h 75624"/>
                                <a:gd name="connsiteX4" fmla="*/ 44440 w 228771"/>
                                <a:gd name="connsiteY4" fmla="*/ 13563 h 75624"/>
                                <a:gd name="connsiteX5" fmla="*/ 1503 w 228771"/>
                                <a:gd name="connsiteY5" fmla="*/ 2810 h 75624"/>
                                <a:gd name="connsiteX6" fmla="*/ 103480 w 228771"/>
                                <a:gd name="connsiteY6" fmla="*/ 1465 h 75624"/>
                                <a:gd name="connsiteX7" fmla="*/ 105269 w 228771"/>
                                <a:gd name="connsiteY7" fmla="*/ 25660 h 75624"/>
                                <a:gd name="connsiteX8" fmla="*/ 134231 w 228771"/>
                                <a:gd name="connsiteY8" fmla="*/ 35797 h 75624"/>
                                <a:gd name="connsiteX9" fmla="*/ 184177 w 228771"/>
                                <a:gd name="connsiteY9" fmla="*/ 26572 h 75624"/>
                                <a:gd name="connsiteX10" fmla="*/ 226238 w 228771"/>
                                <a:gd name="connsiteY10" fmla="*/ 26785 h 75624"/>
                                <a:gd name="connsiteX11" fmla="*/ 228715 w 228771"/>
                                <a:gd name="connsiteY11" fmla="*/ 31725 h 75624"/>
                                <a:gd name="connsiteX12" fmla="*/ 225170 w 228771"/>
                                <a:gd name="connsiteY12" fmla="*/ 28095 h 75624"/>
                                <a:gd name="connsiteX13" fmla="*/ 216015 w 228771"/>
                                <a:gd name="connsiteY13" fmla="*/ 50859 h 75624"/>
                                <a:gd name="connsiteX14" fmla="*/ 150228 w 228771"/>
                                <a:gd name="connsiteY14" fmla="*/ 46483 h 75624"/>
                                <a:gd name="connsiteX0" fmla="*/ 150228 w 228771"/>
                                <a:gd name="connsiteY0" fmla="*/ 46483 h 78602"/>
                                <a:gd name="connsiteX1" fmla="*/ 99902 w 228771"/>
                                <a:gd name="connsiteY1" fmla="*/ 45822 h 78602"/>
                                <a:gd name="connsiteX2" fmla="*/ 60542 w 228771"/>
                                <a:gd name="connsiteY2" fmla="*/ 52543 h 78602"/>
                                <a:gd name="connsiteX3" fmla="*/ 55175 w 228771"/>
                                <a:gd name="connsiteY3" fmla="*/ 71361 h 78602"/>
                                <a:gd name="connsiteX4" fmla="*/ 40863 w 228771"/>
                                <a:gd name="connsiteY4" fmla="*/ 75394 h 78602"/>
                                <a:gd name="connsiteX5" fmla="*/ 44440 w 228771"/>
                                <a:gd name="connsiteY5" fmla="*/ 13563 h 78602"/>
                                <a:gd name="connsiteX6" fmla="*/ 1503 w 228771"/>
                                <a:gd name="connsiteY6" fmla="*/ 2810 h 78602"/>
                                <a:gd name="connsiteX7" fmla="*/ 103480 w 228771"/>
                                <a:gd name="connsiteY7" fmla="*/ 1465 h 78602"/>
                                <a:gd name="connsiteX8" fmla="*/ 105269 w 228771"/>
                                <a:gd name="connsiteY8" fmla="*/ 25660 h 78602"/>
                                <a:gd name="connsiteX9" fmla="*/ 134231 w 228771"/>
                                <a:gd name="connsiteY9" fmla="*/ 35797 h 78602"/>
                                <a:gd name="connsiteX10" fmla="*/ 184177 w 228771"/>
                                <a:gd name="connsiteY10" fmla="*/ 26572 h 78602"/>
                                <a:gd name="connsiteX11" fmla="*/ 226238 w 228771"/>
                                <a:gd name="connsiteY11" fmla="*/ 26785 h 78602"/>
                                <a:gd name="connsiteX12" fmla="*/ 228715 w 228771"/>
                                <a:gd name="connsiteY12" fmla="*/ 31725 h 78602"/>
                                <a:gd name="connsiteX13" fmla="*/ 225170 w 228771"/>
                                <a:gd name="connsiteY13" fmla="*/ 28095 h 78602"/>
                                <a:gd name="connsiteX14" fmla="*/ 216015 w 228771"/>
                                <a:gd name="connsiteY14" fmla="*/ 50859 h 78602"/>
                                <a:gd name="connsiteX15" fmla="*/ 150228 w 228771"/>
                                <a:gd name="connsiteY15" fmla="*/ 46483 h 78602"/>
                                <a:gd name="connsiteX0" fmla="*/ 150228 w 228771"/>
                                <a:gd name="connsiteY0" fmla="*/ 46483 h 78602"/>
                                <a:gd name="connsiteX1" fmla="*/ 99902 w 228771"/>
                                <a:gd name="connsiteY1" fmla="*/ 45822 h 78602"/>
                                <a:gd name="connsiteX2" fmla="*/ 62331 w 228771"/>
                                <a:gd name="connsiteY2" fmla="*/ 59264 h 78602"/>
                                <a:gd name="connsiteX3" fmla="*/ 55175 w 228771"/>
                                <a:gd name="connsiteY3" fmla="*/ 71361 h 78602"/>
                                <a:gd name="connsiteX4" fmla="*/ 40863 w 228771"/>
                                <a:gd name="connsiteY4" fmla="*/ 75394 h 78602"/>
                                <a:gd name="connsiteX5" fmla="*/ 44440 w 228771"/>
                                <a:gd name="connsiteY5" fmla="*/ 13563 h 78602"/>
                                <a:gd name="connsiteX6" fmla="*/ 1503 w 228771"/>
                                <a:gd name="connsiteY6" fmla="*/ 2810 h 78602"/>
                                <a:gd name="connsiteX7" fmla="*/ 103480 w 228771"/>
                                <a:gd name="connsiteY7" fmla="*/ 1465 h 78602"/>
                                <a:gd name="connsiteX8" fmla="*/ 105269 w 228771"/>
                                <a:gd name="connsiteY8" fmla="*/ 25660 h 78602"/>
                                <a:gd name="connsiteX9" fmla="*/ 134231 w 228771"/>
                                <a:gd name="connsiteY9" fmla="*/ 35797 h 78602"/>
                                <a:gd name="connsiteX10" fmla="*/ 184177 w 228771"/>
                                <a:gd name="connsiteY10" fmla="*/ 26572 h 78602"/>
                                <a:gd name="connsiteX11" fmla="*/ 226238 w 228771"/>
                                <a:gd name="connsiteY11" fmla="*/ 26785 h 78602"/>
                                <a:gd name="connsiteX12" fmla="*/ 228715 w 228771"/>
                                <a:gd name="connsiteY12" fmla="*/ 31725 h 78602"/>
                                <a:gd name="connsiteX13" fmla="*/ 225170 w 228771"/>
                                <a:gd name="connsiteY13" fmla="*/ 28095 h 78602"/>
                                <a:gd name="connsiteX14" fmla="*/ 216015 w 228771"/>
                                <a:gd name="connsiteY14" fmla="*/ 50859 h 78602"/>
                                <a:gd name="connsiteX15" fmla="*/ 150228 w 228771"/>
                                <a:gd name="connsiteY15" fmla="*/ 46483 h 78602"/>
                                <a:gd name="connsiteX0" fmla="*/ 115063 w 193606"/>
                                <a:gd name="connsiteY0" fmla="*/ 45406 h 77525"/>
                                <a:gd name="connsiteX1" fmla="*/ 64737 w 193606"/>
                                <a:gd name="connsiteY1" fmla="*/ 44745 h 77525"/>
                                <a:gd name="connsiteX2" fmla="*/ 27166 w 193606"/>
                                <a:gd name="connsiteY2" fmla="*/ 58187 h 77525"/>
                                <a:gd name="connsiteX3" fmla="*/ 20010 w 193606"/>
                                <a:gd name="connsiteY3" fmla="*/ 70284 h 77525"/>
                                <a:gd name="connsiteX4" fmla="*/ 5698 w 193606"/>
                                <a:gd name="connsiteY4" fmla="*/ 74317 h 77525"/>
                                <a:gd name="connsiteX5" fmla="*/ 9275 w 193606"/>
                                <a:gd name="connsiteY5" fmla="*/ 12486 h 77525"/>
                                <a:gd name="connsiteX6" fmla="*/ 5698 w 193606"/>
                                <a:gd name="connsiteY6" fmla="*/ 12486 h 77525"/>
                                <a:gd name="connsiteX7" fmla="*/ 68315 w 193606"/>
                                <a:gd name="connsiteY7" fmla="*/ 388 h 77525"/>
                                <a:gd name="connsiteX8" fmla="*/ 70104 w 193606"/>
                                <a:gd name="connsiteY8" fmla="*/ 24583 h 77525"/>
                                <a:gd name="connsiteX9" fmla="*/ 99066 w 193606"/>
                                <a:gd name="connsiteY9" fmla="*/ 34720 h 77525"/>
                                <a:gd name="connsiteX10" fmla="*/ 149012 w 193606"/>
                                <a:gd name="connsiteY10" fmla="*/ 25495 h 77525"/>
                                <a:gd name="connsiteX11" fmla="*/ 191073 w 193606"/>
                                <a:gd name="connsiteY11" fmla="*/ 25708 h 77525"/>
                                <a:gd name="connsiteX12" fmla="*/ 193550 w 193606"/>
                                <a:gd name="connsiteY12" fmla="*/ 30648 h 77525"/>
                                <a:gd name="connsiteX13" fmla="*/ 190005 w 193606"/>
                                <a:gd name="connsiteY13" fmla="*/ 27018 h 77525"/>
                                <a:gd name="connsiteX14" fmla="*/ 180850 w 193606"/>
                                <a:gd name="connsiteY14" fmla="*/ 49782 h 77525"/>
                                <a:gd name="connsiteX15" fmla="*/ 115063 w 193606"/>
                                <a:gd name="connsiteY15" fmla="*/ 45406 h 77525"/>
                                <a:gd name="connsiteX0" fmla="*/ 125485 w 204028"/>
                                <a:gd name="connsiteY0" fmla="*/ 45406 h 85220"/>
                                <a:gd name="connsiteX1" fmla="*/ 75159 w 204028"/>
                                <a:gd name="connsiteY1" fmla="*/ 44745 h 85220"/>
                                <a:gd name="connsiteX2" fmla="*/ 37588 w 204028"/>
                                <a:gd name="connsiteY2" fmla="*/ 58187 h 85220"/>
                                <a:gd name="connsiteX3" fmla="*/ 30432 w 204028"/>
                                <a:gd name="connsiteY3" fmla="*/ 70284 h 85220"/>
                                <a:gd name="connsiteX4" fmla="*/ 16120 w 204028"/>
                                <a:gd name="connsiteY4" fmla="*/ 74317 h 85220"/>
                                <a:gd name="connsiteX5" fmla="*/ 17 w 204028"/>
                                <a:gd name="connsiteY5" fmla="*/ 82381 h 85220"/>
                                <a:gd name="connsiteX6" fmla="*/ 19697 w 204028"/>
                                <a:gd name="connsiteY6" fmla="*/ 12486 h 85220"/>
                                <a:gd name="connsiteX7" fmla="*/ 16120 w 204028"/>
                                <a:gd name="connsiteY7" fmla="*/ 12486 h 85220"/>
                                <a:gd name="connsiteX8" fmla="*/ 78737 w 204028"/>
                                <a:gd name="connsiteY8" fmla="*/ 388 h 85220"/>
                                <a:gd name="connsiteX9" fmla="*/ 80526 w 204028"/>
                                <a:gd name="connsiteY9" fmla="*/ 24583 h 85220"/>
                                <a:gd name="connsiteX10" fmla="*/ 109488 w 204028"/>
                                <a:gd name="connsiteY10" fmla="*/ 34720 h 85220"/>
                                <a:gd name="connsiteX11" fmla="*/ 159434 w 204028"/>
                                <a:gd name="connsiteY11" fmla="*/ 25495 h 85220"/>
                                <a:gd name="connsiteX12" fmla="*/ 201495 w 204028"/>
                                <a:gd name="connsiteY12" fmla="*/ 25708 h 85220"/>
                                <a:gd name="connsiteX13" fmla="*/ 203972 w 204028"/>
                                <a:gd name="connsiteY13" fmla="*/ 30648 h 85220"/>
                                <a:gd name="connsiteX14" fmla="*/ 200427 w 204028"/>
                                <a:gd name="connsiteY14" fmla="*/ 27018 h 85220"/>
                                <a:gd name="connsiteX15" fmla="*/ 191272 w 204028"/>
                                <a:gd name="connsiteY15" fmla="*/ 49782 h 85220"/>
                                <a:gd name="connsiteX16" fmla="*/ 125485 w 204028"/>
                                <a:gd name="connsiteY16" fmla="*/ 45406 h 85220"/>
                                <a:gd name="connsiteX0" fmla="*/ 125562 w 204105"/>
                                <a:gd name="connsiteY0" fmla="*/ 45406 h 93564"/>
                                <a:gd name="connsiteX1" fmla="*/ 75236 w 204105"/>
                                <a:gd name="connsiteY1" fmla="*/ 44745 h 93564"/>
                                <a:gd name="connsiteX2" fmla="*/ 37665 w 204105"/>
                                <a:gd name="connsiteY2" fmla="*/ 58187 h 93564"/>
                                <a:gd name="connsiteX3" fmla="*/ 30509 w 204105"/>
                                <a:gd name="connsiteY3" fmla="*/ 70284 h 93564"/>
                                <a:gd name="connsiteX4" fmla="*/ 16197 w 204105"/>
                                <a:gd name="connsiteY4" fmla="*/ 74317 h 93564"/>
                                <a:gd name="connsiteX5" fmla="*/ 17985 w 204105"/>
                                <a:gd name="connsiteY5" fmla="*/ 93134 h 93564"/>
                                <a:gd name="connsiteX6" fmla="*/ 94 w 204105"/>
                                <a:gd name="connsiteY6" fmla="*/ 82381 h 93564"/>
                                <a:gd name="connsiteX7" fmla="*/ 19774 w 204105"/>
                                <a:gd name="connsiteY7" fmla="*/ 12486 h 93564"/>
                                <a:gd name="connsiteX8" fmla="*/ 16197 w 204105"/>
                                <a:gd name="connsiteY8" fmla="*/ 12486 h 93564"/>
                                <a:gd name="connsiteX9" fmla="*/ 78814 w 204105"/>
                                <a:gd name="connsiteY9" fmla="*/ 388 h 93564"/>
                                <a:gd name="connsiteX10" fmla="*/ 80603 w 204105"/>
                                <a:gd name="connsiteY10" fmla="*/ 24583 h 93564"/>
                                <a:gd name="connsiteX11" fmla="*/ 109565 w 204105"/>
                                <a:gd name="connsiteY11" fmla="*/ 34720 h 93564"/>
                                <a:gd name="connsiteX12" fmla="*/ 159511 w 204105"/>
                                <a:gd name="connsiteY12" fmla="*/ 25495 h 93564"/>
                                <a:gd name="connsiteX13" fmla="*/ 201572 w 204105"/>
                                <a:gd name="connsiteY13" fmla="*/ 25708 h 93564"/>
                                <a:gd name="connsiteX14" fmla="*/ 204049 w 204105"/>
                                <a:gd name="connsiteY14" fmla="*/ 30648 h 93564"/>
                                <a:gd name="connsiteX15" fmla="*/ 200504 w 204105"/>
                                <a:gd name="connsiteY15" fmla="*/ 27018 h 93564"/>
                                <a:gd name="connsiteX16" fmla="*/ 191349 w 204105"/>
                                <a:gd name="connsiteY16" fmla="*/ 49782 h 93564"/>
                                <a:gd name="connsiteX17" fmla="*/ 125562 w 204105"/>
                                <a:gd name="connsiteY17" fmla="*/ 45406 h 93564"/>
                                <a:gd name="connsiteX0" fmla="*/ 125562 w 204105"/>
                                <a:gd name="connsiteY0" fmla="*/ 45406 h 93564"/>
                                <a:gd name="connsiteX1" fmla="*/ 75236 w 204105"/>
                                <a:gd name="connsiteY1" fmla="*/ 44745 h 93564"/>
                                <a:gd name="connsiteX2" fmla="*/ 37665 w 204105"/>
                                <a:gd name="connsiteY2" fmla="*/ 58187 h 93564"/>
                                <a:gd name="connsiteX3" fmla="*/ 30509 w 204105"/>
                                <a:gd name="connsiteY3" fmla="*/ 70284 h 93564"/>
                                <a:gd name="connsiteX4" fmla="*/ 21564 w 204105"/>
                                <a:gd name="connsiteY4" fmla="*/ 79693 h 93564"/>
                                <a:gd name="connsiteX5" fmla="*/ 17985 w 204105"/>
                                <a:gd name="connsiteY5" fmla="*/ 93134 h 93564"/>
                                <a:gd name="connsiteX6" fmla="*/ 94 w 204105"/>
                                <a:gd name="connsiteY6" fmla="*/ 82381 h 93564"/>
                                <a:gd name="connsiteX7" fmla="*/ 19774 w 204105"/>
                                <a:gd name="connsiteY7" fmla="*/ 12486 h 93564"/>
                                <a:gd name="connsiteX8" fmla="*/ 16197 w 204105"/>
                                <a:gd name="connsiteY8" fmla="*/ 12486 h 93564"/>
                                <a:gd name="connsiteX9" fmla="*/ 78814 w 204105"/>
                                <a:gd name="connsiteY9" fmla="*/ 388 h 93564"/>
                                <a:gd name="connsiteX10" fmla="*/ 80603 w 204105"/>
                                <a:gd name="connsiteY10" fmla="*/ 24583 h 93564"/>
                                <a:gd name="connsiteX11" fmla="*/ 109565 w 204105"/>
                                <a:gd name="connsiteY11" fmla="*/ 34720 h 93564"/>
                                <a:gd name="connsiteX12" fmla="*/ 159511 w 204105"/>
                                <a:gd name="connsiteY12" fmla="*/ 25495 h 93564"/>
                                <a:gd name="connsiteX13" fmla="*/ 201572 w 204105"/>
                                <a:gd name="connsiteY13" fmla="*/ 25708 h 93564"/>
                                <a:gd name="connsiteX14" fmla="*/ 204049 w 204105"/>
                                <a:gd name="connsiteY14" fmla="*/ 30648 h 93564"/>
                                <a:gd name="connsiteX15" fmla="*/ 200504 w 204105"/>
                                <a:gd name="connsiteY15" fmla="*/ 27018 h 93564"/>
                                <a:gd name="connsiteX16" fmla="*/ 191349 w 204105"/>
                                <a:gd name="connsiteY16" fmla="*/ 49782 h 93564"/>
                                <a:gd name="connsiteX17" fmla="*/ 125562 w 204105"/>
                                <a:gd name="connsiteY17" fmla="*/ 45406 h 9356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04105" h="93564">
                                  <a:moveTo>
                                    <a:pt x="125562" y="45406"/>
                                  </a:moveTo>
                                  <a:cubicBezTo>
                                    <a:pt x="106210" y="44567"/>
                                    <a:pt x="91078" y="48887"/>
                                    <a:pt x="75236" y="44745"/>
                                  </a:cubicBezTo>
                                  <a:cubicBezTo>
                                    <a:pt x="61481" y="42395"/>
                                    <a:pt x="45119" y="62219"/>
                                    <a:pt x="37665" y="58187"/>
                                  </a:cubicBezTo>
                                  <a:cubicBezTo>
                                    <a:pt x="29316" y="60427"/>
                                    <a:pt x="33789" y="66476"/>
                                    <a:pt x="30509" y="70284"/>
                                  </a:cubicBezTo>
                                  <a:cubicBezTo>
                                    <a:pt x="27229" y="74093"/>
                                    <a:pt x="24844" y="78573"/>
                                    <a:pt x="21564" y="79693"/>
                                  </a:cubicBezTo>
                                  <a:cubicBezTo>
                                    <a:pt x="18284" y="80813"/>
                                    <a:pt x="20669" y="91790"/>
                                    <a:pt x="17985" y="93134"/>
                                  </a:cubicBezTo>
                                  <a:cubicBezTo>
                                    <a:pt x="15301" y="94478"/>
                                    <a:pt x="-1397" y="93134"/>
                                    <a:pt x="94" y="82381"/>
                                  </a:cubicBezTo>
                                  <a:cubicBezTo>
                                    <a:pt x="1585" y="71628"/>
                                    <a:pt x="20072" y="19207"/>
                                    <a:pt x="19774" y="12486"/>
                                  </a:cubicBezTo>
                                  <a:cubicBezTo>
                                    <a:pt x="19476" y="5765"/>
                                    <a:pt x="6059" y="15174"/>
                                    <a:pt x="16197" y="12486"/>
                                  </a:cubicBezTo>
                                  <a:cubicBezTo>
                                    <a:pt x="26335" y="9798"/>
                                    <a:pt x="74639" y="-2300"/>
                                    <a:pt x="78814" y="388"/>
                                  </a:cubicBezTo>
                                  <a:cubicBezTo>
                                    <a:pt x="82989" y="3076"/>
                                    <a:pt x="73689" y="21101"/>
                                    <a:pt x="80603" y="24583"/>
                                  </a:cubicBezTo>
                                  <a:cubicBezTo>
                                    <a:pt x="93779" y="26944"/>
                                    <a:pt x="97010" y="36360"/>
                                    <a:pt x="109565" y="34720"/>
                                  </a:cubicBezTo>
                                  <a:cubicBezTo>
                                    <a:pt x="114329" y="31626"/>
                                    <a:pt x="147457" y="24309"/>
                                    <a:pt x="159511" y="25495"/>
                                  </a:cubicBezTo>
                                  <a:cubicBezTo>
                                    <a:pt x="171566" y="26681"/>
                                    <a:pt x="199014" y="20336"/>
                                    <a:pt x="201572" y="25708"/>
                                  </a:cubicBezTo>
                                  <a:cubicBezTo>
                                    <a:pt x="204130" y="31080"/>
                                    <a:pt x="204227" y="30430"/>
                                    <a:pt x="204049" y="30648"/>
                                  </a:cubicBezTo>
                                  <a:cubicBezTo>
                                    <a:pt x="203871" y="30866"/>
                                    <a:pt x="200504" y="5685"/>
                                    <a:pt x="200504" y="27018"/>
                                  </a:cubicBezTo>
                                  <a:cubicBezTo>
                                    <a:pt x="200504" y="48351"/>
                                    <a:pt x="203839" y="46717"/>
                                    <a:pt x="191349" y="49782"/>
                                  </a:cubicBezTo>
                                  <a:cubicBezTo>
                                    <a:pt x="178859" y="52847"/>
                                    <a:pt x="144914" y="46245"/>
                                    <a:pt x="125562" y="4540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9" name="Freeform 235"/>
                            <p:cNvSpPr/>
                            <p:nvPr/>
                          </p:nvSpPr>
                          <p:spPr>
                            <a:xfrm rot="11700000">
                              <a:off x="4655061" y="6012395"/>
                              <a:ext cx="121693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0" name="Freeform 236"/>
                            <p:cNvSpPr/>
                            <p:nvPr/>
                          </p:nvSpPr>
                          <p:spPr>
                            <a:xfrm rot="11700000">
                              <a:off x="6330482" y="3324487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1" name="Freeform 237"/>
                            <p:cNvSpPr/>
                            <p:nvPr/>
                          </p:nvSpPr>
                          <p:spPr>
                            <a:xfrm rot="11700000">
                              <a:off x="6196454" y="3781332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2" name="Freeform 238"/>
                            <p:cNvSpPr/>
                            <p:nvPr/>
                          </p:nvSpPr>
                          <p:spPr>
                            <a:xfrm rot="11700000">
                              <a:off x="6730532" y="3610237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251" name="DF"/>
                      <p:cNvSpPr/>
                      <p:nvPr/>
                    </p:nvSpPr>
                    <p:spPr bwMode="auto">
                      <a:xfrm rot="10800000">
                        <a:off x="5385146" y="2771919"/>
                        <a:ext cx="95080" cy="72352"/>
                      </a:xfrm>
                      <a:custGeom>
                        <a:avLst/>
                        <a:gdLst>
                          <a:gd name="connsiteX0" fmla="*/ 0 w 92922"/>
                          <a:gd name="connsiteY0" fmla="*/ 38626 h 77251"/>
                          <a:gd name="connsiteX1" fmla="*/ 46461 w 92922"/>
                          <a:gd name="connsiteY1" fmla="*/ 0 h 77251"/>
                          <a:gd name="connsiteX2" fmla="*/ 92922 w 92922"/>
                          <a:gd name="connsiteY2" fmla="*/ 38626 h 77251"/>
                          <a:gd name="connsiteX3" fmla="*/ 46461 w 92922"/>
                          <a:gd name="connsiteY3" fmla="*/ 77252 h 77251"/>
                          <a:gd name="connsiteX4" fmla="*/ 0 w 92922"/>
                          <a:gd name="connsiteY4" fmla="*/ 38626 h 77251"/>
                          <a:gd name="connsiteX0" fmla="*/ 2773 w 95695"/>
                          <a:gd name="connsiteY0" fmla="*/ 46630 h 85256"/>
                          <a:gd name="connsiteX1" fmla="*/ 10043 w 95695"/>
                          <a:gd name="connsiteY1" fmla="*/ 3241 h 85256"/>
                          <a:gd name="connsiteX2" fmla="*/ 49234 w 95695"/>
                          <a:gd name="connsiteY2" fmla="*/ 8004 h 85256"/>
                          <a:gd name="connsiteX3" fmla="*/ 95695 w 95695"/>
                          <a:gd name="connsiteY3" fmla="*/ 46630 h 85256"/>
                          <a:gd name="connsiteX4" fmla="*/ 49234 w 95695"/>
                          <a:gd name="connsiteY4" fmla="*/ 85256 h 85256"/>
                          <a:gd name="connsiteX5" fmla="*/ 2773 w 95695"/>
                          <a:gd name="connsiteY5" fmla="*/ 46630 h 85256"/>
                          <a:gd name="connsiteX0" fmla="*/ 2217 w 98314"/>
                          <a:gd name="connsiteY0" fmla="*/ 62505 h 85631"/>
                          <a:gd name="connsiteX1" fmla="*/ 12662 w 98314"/>
                          <a:gd name="connsiteY1" fmla="*/ 3241 h 85631"/>
                          <a:gd name="connsiteX2" fmla="*/ 51853 w 98314"/>
                          <a:gd name="connsiteY2" fmla="*/ 8004 h 85631"/>
                          <a:gd name="connsiteX3" fmla="*/ 98314 w 98314"/>
                          <a:gd name="connsiteY3" fmla="*/ 46630 h 85631"/>
                          <a:gd name="connsiteX4" fmla="*/ 51853 w 98314"/>
                          <a:gd name="connsiteY4" fmla="*/ 85256 h 85631"/>
                          <a:gd name="connsiteX5" fmla="*/ 2217 w 98314"/>
                          <a:gd name="connsiteY5" fmla="*/ 62505 h 85631"/>
                          <a:gd name="connsiteX0" fmla="*/ 2659 w 98756"/>
                          <a:gd name="connsiteY0" fmla="*/ 62505 h 69284"/>
                          <a:gd name="connsiteX1" fmla="*/ 13104 w 98756"/>
                          <a:gd name="connsiteY1" fmla="*/ 3241 h 69284"/>
                          <a:gd name="connsiteX2" fmla="*/ 52295 w 98756"/>
                          <a:gd name="connsiteY2" fmla="*/ 8004 h 69284"/>
                          <a:gd name="connsiteX3" fmla="*/ 98756 w 98756"/>
                          <a:gd name="connsiteY3" fmla="*/ 46630 h 69284"/>
                          <a:gd name="connsiteX4" fmla="*/ 58645 w 98756"/>
                          <a:gd name="connsiteY4" fmla="*/ 66206 h 69284"/>
                          <a:gd name="connsiteX5" fmla="*/ 2659 w 98756"/>
                          <a:gd name="connsiteY5" fmla="*/ 62505 h 69284"/>
                          <a:gd name="connsiteX0" fmla="*/ 2659 w 98756"/>
                          <a:gd name="connsiteY0" fmla="*/ 62150 h 69531"/>
                          <a:gd name="connsiteX1" fmla="*/ 13104 w 98756"/>
                          <a:gd name="connsiteY1" fmla="*/ 2886 h 69531"/>
                          <a:gd name="connsiteX2" fmla="*/ 52295 w 98756"/>
                          <a:gd name="connsiteY2" fmla="*/ 7649 h 69531"/>
                          <a:gd name="connsiteX3" fmla="*/ 98756 w 98756"/>
                          <a:gd name="connsiteY3" fmla="*/ 36750 h 69531"/>
                          <a:gd name="connsiteX4" fmla="*/ 58645 w 98756"/>
                          <a:gd name="connsiteY4" fmla="*/ 65851 h 69531"/>
                          <a:gd name="connsiteX5" fmla="*/ 2659 w 98756"/>
                          <a:gd name="connsiteY5" fmla="*/ 62150 h 69531"/>
                          <a:gd name="connsiteX0" fmla="*/ 2659 w 98756"/>
                          <a:gd name="connsiteY0" fmla="*/ 69247 h 76628"/>
                          <a:gd name="connsiteX1" fmla="*/ 13104 w 98756"/>
                          <a:gd name="connsiteY1" fmla="*/ 9983 h 76628"/>
                          <a:gd name="connsiteX2" fmla="*/ 58645 w 98756"/>
                          <a:gd name="connsiteY2" fmla="*/ 2046 h 76628"/>
                          <a:gd name="connsiteX3" fmla="*/ 98756 w 98756"/>
                          <a:gd name="connsiteY3" fmla="*/ 43847 h 76628"/>
                          <a:gd name="connsiteX4" fmla="*/ 58645 w 98756"/>
                          <a:gd name="connsiteY4" fmla="*/ 72948 h 76628"/>
                          <a:gd name="connsiteX5" fmla="*/ 2659 w 98756"/>
                          <a:gd name="connsiteY5" fmla="*/ 69247 h 76628"/>
                          <a:gd name="connsiteX0" fmla="*/ 12211 w 108308"/>
                          <a:gd name="connsiteY0" fmla="*/ 72519 h 80420"/>
                          <a:gd name="connsiteX1" fmla="*/ 3606 w 108308"/>
                          <a:gd name="connsiteY1" fmla="*/ 4803 h 80420"/>
                          <a:gd name="connsiteX2" fmla="*/ 68197 w 108308"/>
                          <a:gd name="connsiteY2" fmla="*/ 5318 h 80420"/>
                          <a:gd name="connsiteX3" fmla="*/ 108308 w 108308"/>
                          <a:gd name="connsiteY3" fmla="*/ 47119 h 80420"/>
                          <a:gd name="connsiteX4" fmla="*/ 68197 w 108308"/>
                          <a:gd name="connsiteY4" fmla="*/ 76220 h 80420"/>
                          <a:gd name="connsiteX5" fmla="*/ 12211 w 108308"/>
                          <a:gd name="connsiteY5" fmla="*/ 72519 h 80420"/>
                          <a:gd name="connsiteX0" fmla="*/ 2818 w 127490"/>
                          <a:gd name="connsiteY0" fmla="*/ 76745 h 83125"/>
                          <a:gd name="connsiteX1" fmla="*/ 22788 w 127490"/>
                          <a:gd name="connsiteY1" fmla="*/ 4803 h 83125"/>
                          <a:gd name="connsiteX2" fmla="*/ 87379 w 127490"/>
                          <a:gd name="connsiteY2" fmla="*/ 5318 h 83125"/>
                          <a:gd name="connsiteX3" fmla="*/ 127490 w 127490"/>
                          <a:gd name="connsiteY3" fmla="*/ 47119 h 83125"/>
                          <a:gd name="connsiteX4" fmla="*/ 87379 w 127490"/>
                          <a:gd name="connsiteY4" fmla="*/ 76220 h 83125"/>
                          <a:gd name="connsiteX5" fmla="*/ 2818 w 127490"/>
                          <a:gd name="connsiteY5" fmla="*/ 76745 h 83125"/>
                          <a:gd name="connsiteX0" fmla="*/ 4020 w 128692"/>
                          <a:gd name="connsiteY0" fmla="*/ 76745 h 85175"/>
                          <a:gd name="connsiteX1" fmla="*/ 23990 w 128692"/>
                          <a:gd name="connsiteY1" fmla="*/ 4803 h 85175"/>
                          <a:gd name="connsiteX2" fmla="*/ 88581 w 128692"/>
                          <a:gd name="connsiteY2" fmla="*/ 5318 h 85175"/>
                          <a:gd name="connsiteX3" fmla="*/ 128692 w 128692"/>
                          <a:gd name="connsiteY3" fmla="*/ 47119 h 85175"/>
                          <a:gd name="connsiteX4" fmla="*/ 107631 w 128692"/>
                          <a:gd name="connsiteY4" fmla="*/ 80446 h 85175"/>
                          <a:gd name="connsiteX5" fmla="*/ 4020 w 128692"/>
                          <a:gd name="connsiteY5" fmla="*/ 76745 h 85175"/>
                          <a:gd name="connsiteX0" fmla="*/ 311 w 124983"/>
                          <a:gd name="connsiteY0" fmla="*/ 114981 h 126242"/>
                          <a:gd name="connsiteX1" fmla="*/ 71081 w 124983"/>
                          <a:gd name="connsiteY1" fmla="*/ 780 h 126242"/>
                          <a:gd name="connsiteX2" fmla="*/ 84872 w 124983"/>
                          <a:gd name="connsiteY2" fmla="*/ 43554 h 126242"/>
                          <a:gd name="connsiteX3" fmla="*/ 124983 w 124983"/>
                          <a:gd name="connsiteY3" fmla="*/ 85355 h 126242"/>
                          <a:gd name="connsiteX4" fmla="*/ 103922 w 124983"/>
                          <a:gd name="connsiteY4" fmla="*/ 118682 h 126242"/>
                          <a:gd name="connsiteX5" fmla="*/ 311 w 124983"/>
                          <a:gd name="connsiteY5" fmla="*/ 114981 h 126242"/>
                          <a:gd name="connsiteX0" fmla="*/ 3123 w 127795"/>
                          <a:gd name="connsiteY0" fmla="*/ 136754 h 149197"/>
                          <a:gd name="connsiteX1" fmla="*/ 31136 w 127795"/>
                          <a:gd name="connsiteY1" fmla="*/ 5728 h 149197"/>
                          <a:gd name="connsiteX2" fmla="*/ 73893 w 127795"/>
                          <a:gd name="connsiteY2" fmla="*/ 22553 h 149197"/>
                          <a:gd name="connsiteX3" fmla="*/ 87684 w 127795"/>
                          <a:gd name="connsiteY3" fmla="*/ 65327 h 149197"/>
                          <a:gd name="connsiteX4" fmla="*/ 127795 w 127795"/>
                          <a:gd name="connsiteY4" fmla="*/ 107128 h 149197"/>
                          <a:gd name="connsiteX5" fmla="*/ 106734 w 127795"/>
                          <a:gd name="connsiteY5" fmla="*/ 140455 h 149197"/>
                          <a:gd name="connsiteX6" fmla="*/ 3123 w 127795"/>
                          <a:gd name="connsiteY6" fmla="*/ 136754 h 149197"/>
                          <a:gd name="connsiteX0" fmla="*/ 9048 w 133720"/>
                          <a:gd name="connsiteY0" fmla="*/ 185654 h 201733"/>
                          <a:gd name="connsiteX1" fmla="*/ 8486 w 133720"/>
                          <a:gd name="connsiteY1" fmla="*/ 3916 h 201733"/>
                          <a:gd name="connsiteX2" fmla="*/ 37061 w 133720"/>
                          <a:gd name="connsiteY2" fmla="*/ 54628 h 201733"/>
                          <a:gd name="connsiteX3" fmla="*/ 79818 w 133720"/>
                          <a:gd name="connsiteY3" fmla="*/ 71453 h 201733"/>
                          <a:gd name="connsiteX4" fmla="*/ 93609 w 133720"/>
                          <a:gd name="connsiteY4" fmla="*/ 114227 h 201733"/>
                          <a:gd name="connsiteX5" fmla="*/ 133720 w 133720"/>
                          <a:gd name="connsiteY5" fmla="*/ 156028 h 201733"/>
                          <a:gd name="connsiteX6" fmla="*/ 112659 w 133720"/>
                          <a:gd name="connsiteY6" fmla="*/ 189355 h 201733"/>
                          <a:gd name="connsiteX7" fmla="*/ 9048 w 133720"/>
                          <a:gd name="connsiteY7" fmla="*/ 185654 h 201733"/>
                          <a:gd name="connsiteX0" fmla="*/ 9048 w 133720"/>
                          <a:gd name="connsiteY0" fmla="*/ 192718 h 208797"/>
                          <a:gd name="connsiteX1" fmla="*/ 8486 w 133720"/>
                          <a:gd name="connsiteY1" fmla="*/ 10980 h 208797"/>
                          <a:gd name="connsiteX2" fmla="*/ 37061 w 133720"/>
                          <a:gd name="connsiteY2" fmla="*/ 19432 h 208797"/>
                          <a:gd name="connsiteX3" fmla="*/ 37061 w 133720"/>
                          <a:gd name="connsiteY3" fmla="*/ 61692 h 208797"/>
                          <a:gd name="connsiteX4" fmla="*/ 79818 w 133720"/>
                          <a:gd name="connsiteY4" fmla="*/ 78517 h 208797"/>
                          <a:gd name="connsiteX5" fmla="*/ 93609 w 133720"/>
                          <a:gd name="connsiteY5" fmla="*/ 121291 h 208797"/>
                          <a:gd name="connsiteX6" fmla="*/ 133720 w 133720"/>
                          <a:gd name="connsiteY6" fmla="*/ 163092 h 208797"/>
                          <a:gd name="connsiteX7" fmla="*/ 112659 w 133720"/>
                          <a:gd name="connsiteY7" fmla="*/ 196419 h 208797"/>
                          <a:gd name="connsiteX8" fmla="*/ 9048 w 133720"/>
                          <a:gd name="connsiteY8" fmla="*/ 192718 h 208797"/>
                          <a:gd name="connsiteX0" fmla="*/ 33011 w 125933"/>
                          <a:gd name="connsiteY0" fmla="*/ 142007 h 196916"/>
                          <a:gd name="connsiteX1" fmla="*/ 699 w 125933"/>
                          <a:gd name="connsiteY1" fmla="*/ 10980 h 196916"/>
                          <a:gd name="connsiteX2" fmla="*/ 29274 w 125933"/>
                          <a:gd name="connsiteY2" fmla="*/ 19432 h 196916"/>
                          <a:gd name="connsiteX3" fmla="*/ 29274 w 125933"/>
                          <a:gd name="connsiteY3" fmla="*/ 61692 h 196916"/>
                          <a:gd name="connsiteX4" fmla="*/ 72031 w 125933"/>
                          <a:gd name="connsiteY4" fmla="*/ 78517 h 196916"/>
                          <a:gd name="connsiteX5" fmla="*/ 85822 w 125933"/>
                          <a:gd name="connsiteY5" fmla="*/ 121291 h 196916"/>
                          <a:gd name="connsiteX6" fmla="*/ 125933 w 125933"/>
                          <a:gd name="connsiteY6" fmla="*/ 163092 h 196916"/>
                          <a:gd name="connsiteX7" fmla="*/ 104872 w 125933"/>
                          <a:gd name="connsiteY7" fmla="*/ 196419 h 196916"/>
                          <a:gd name="connsiteX8" fmla="*/ 33011 w 125933"/>
                          <a:gd name="connsiteY8" fmla="*/ 142007 h 196916"/>
                          <a:gd name="connsiteX0" fmla="*/ 49204 w 142126"/>
                          <a:gd name="connsiteY0" fmla="*/ 142007 h 196916"/>
                          <a:gd name="connsiteX1" fmla="*/ 1017 w 142126"/>
                          <a:gd name="connsiteY1" fmla="*/ 61692 h 196916"/>
                          <a:gd name="connsiteX2" fmla="*/ 16892 w 142126"/>
                          <a:gd name="connsiteY2" fmla="*/ 10980 h 196916"/>
                          <a:gd name="connsiteX3" fmla="*/ 45467 w 142126"/>
                          <a:gd name="connsiteY3" fmla="*/ 19432 h 196916"/>
                          <a:gd name="connsiteX4" fmla="*/ 45467 w 142126"/>
                          <a:gd name="connsiteY4" fmla="*/ 61692 h 196916"/>
                          <a:gd name="connsiteX5" fmla="*/ 88224 w 142126"/>
                          <a:gd name="connsiteY5" fmla="*/ 78517 h 196916"/>
                          <a:gd name="connsiteX6" fmla="*/ 102015 w 142126"/>
                          <a:gd name="connsiteY6" fmla="*/ 121291 h 196916"/>
                          <a:gd name="connsiteX7" fmla="*/ 142126 w 142126"/>
                          <a:gd name="connsiteY7" fmla="*/ 163092 h 196916"/>
                          <a:gd name="connsiteX8" fmla="*/ 121065 w 142126"/>
                          <a:gd name="connsiteY8" fmla="*/ 196419 h 196916"/>
                          <a:gd name="connsiteX9" fmla="*/ 49204 w 142126"/>
                          <a:gd name="connsiteY9" fmla="*/ 142007 h 196916"/>
                          <a:gd name="connsiteX0" fmla="*/ 49204 w 142126"/>
                          <a:gd name="connsiteY0" fmla="*/ 142007 h 173263"/>
                          <a:gd name="connsiteX1" fmla="*/ 1017 w 142126"/>
                          <a:gd name="connsiteY1" fmla="*/ 61692 h 173263"/>
                          <a:gd name="connsiteX2" fmla="*/ 16892 w 142126"/>
                          <a:gd name="connsiteY2" fmla="*/ 10980 h 173263"/>
                          <a:gd name="connsiteX3" fmla="*/ 45467 w 142126"/>
                          <a:gd name="connsiteY3" fmla="*/ 19432 h 173263"/>
                          <a:gd name="connsiteX4" fmla="*/ 45467 w 142126"/>
                          <a:gd name="connsiteY4" fmla="*/ 61692 h 173263"/>
                          <a:gd name="connsiteX5" fmla="*/ 88224 w 142126"/>
                          <a:gd name="connsiteY5" fmla="*/ 78517 h 173263"/>
                          <a:gd name="connsiteX6" fmla="*/ 102015 w 142126"/>
                          <a:gd name="connsiteY6" fmla="*/ 121291 h 173263"/>
                          <a:gd name="connsiteX7" fmla="*/ 142126 w 142126"/>
                          <a:gd name="connsiteY7" fmla="*/ 163092 h 173263"/>
                          <a:gd name="connsiteX8" fmla="*/ 79790 w 142126"/>
                          <a:gd name="connsiteY8" fmla="*/ 162612 h 173263"/>
                          <a:gd name="connsiteX9" fmla="*/ 49204 w 142126"/>
                          <a:gd name="connsiteY9" fmla="*/ 142007 h 173263"/>
                          <a:gd name="connsiteX0" fmla="*/ 49204 w 110376"/>
                          <a:gd name="connsiteY0" fmla="*/ 142007 h 162833"/>
                          <a:gd name="connsiteX1" fmla="*/ 1017 w 110376"/>
                          <a:gd name="connsiteY1" fmla="*/ 61692 h 162833"/>
                          <a:gd name="connsiteX2" fmla="*/ 16892 w 110376"/>
                          <a:gd name="connsiteY2" fmla="*/ 10980 h 162833"/>
                          <a:gd name="connsiteX3" fmla="*/ 45467 w 110376"/>
                          <a:gd name="connsiteY3" fmla="*/ 19432 h 162833"/>
                          <a:gd name="connsiteX4" fmla="*/ 45467 w 110376"/>
                          <a:gd name="connsiteY4" fmla="*/ 61692 h 162833"/>
                          <a:gd name="connsiteX5" fmla="*/ 88224 w 110376"/>
                          <a:gd name="connsiteY5" fmla="*/ 78517 h 162833"/>
                          <a:gd name="connsiteX6" fmla="*/ 102015 w 110376"/>
                          <a:gd name="connsiteY6" fmla="*/ 121291 h 162833"/>
                          <a:gd name="connsiteX7" fmla="*/ 110376 w 110376"/>
                          <a:gd name="connsiteY7" fmla="*/ 133510 h 162833"/>
                          <a:gd name="connsiteX8" fmla="*/ 79790 w 110376"/>
                          <a:gd name="connsiteY8" fmla="*/ 162612 h 162833"/>
                          <a:gd name="connsiteX9" fmla="*/ 49204 w 110376"/>
                          <a:gd name="connsiteY9" fmla="*/ 142007 h 162833"/>
                          <a:gd name="connsiteX0" fmla="*/ 49204 w 110376"/>
                          <a:gd name="connsiteY0" fmla="*/ 142007 h 162833"/>
                          <a:gd name="connsiteX1" fmla="*/ 1017 w 110376"/>
                          <a:gd name="connsiteY1" fmla="*/ 61692 h 162833"/>
                          <a:gd name="connsiteX2" fmla="*/ 16892 w 110376"/>
                          <a:gd name="connsiteY2" fmla="*/ 10980 h 162833"/>
                          <a:gd name="connsiteX3" fmla="*/ 45467 w 110376"/>
                          <a:gd name="connsiteY3" fmla="*/ 19432 h 162833"/>
                          <a:gd name="connsiteX4" fmla="*/ 62136 w 110376"/>
                          <a:gd name="connsiteY4" fmla="*/ 49014 h 162833"/>
                          <a:gd name="connsiteX5" fmla="*/ 88224 w 110376"/>
                          <a:gd name="connsiteY5" fmla="*/ 78517 h 162833"/>
                          <a:gd name="connsiteX6" fmla="*/ 102015 w 110376"/>
                          <a:gd name="connsiteY6" fmla="*/ 121291 h 162833"/>
                          <a:gd name="connsiteX7" fmla="*/ 110376 w 110376"/>
                          <a:gd name="connsiteY7" fmla="*/ 133510 h 162833"/>
                          <a:gd name="connsiteX8" fmla="*/ 79790 w 110376"/>
                          <a:gd name="connsiteY8" fmla="*/ 162612 h 162833"/>
                          <a:gd name="connsiteX9" fmla="*/ 49204 w 110376"/>
                          <a:gd name="connsiteY9" fmla="*/ 142007 h 162833"/>
                          <a:gd name="connsiteX0" fmla="*/ 49204 w 105613"/>
                          <a:gd name="connsiteY0" fmla="*/ 142007 h 164051"/>
                          <a:gd name="connsiteX1" fmla="*/ 1017 w 105613"/>
                          <a:gd name="connsiteY1" fmla="*/ 61692 h 164051"/>
                          <a:gd name="connsiteX2" fmla="*/ 16892 w 105613"/>
                          <a:gd name="connsiteY2" fmla="*/ 10980 h 164051"/>
                          <a:gd name="connsiteX3" fmla="*/ 45467 w 105613"/>
                          <a:gd name="connsiteY3" fmla="*/ 19432 h 164051"/>
                          <a:gd name="connsiteX4" fmla="*/ 62136 w 105613"/>
                          <a:gd name="connsiteY4" fmla="*/ 49014 h 164051"/>
                          <a:gd name="connsiteX5" fmla="*/ 88224 w 105613"/>
                          <a:gd name="connsiteY5" fmla="*/ 78517 h 164051"/>
                          <a:gd name="connsiteX6" fmla="*/ 102015 w 105613"/>
                          <a:gd name="connsiteY6" fmla="*/ 121291 h 164051"/>
                          <a:gd name="connsiteX7" fmla="*/ 105613 w 105613"/>
                          <a:gd name="connsiteY7" fmla="*/ 111323 h 164051"/>
                          <a:gd name="connsiteX8" fmla="*/ 79790 w 105613"/>
                          <a:gd name="connsiteY8" fmla="*/ 162612 h 164051"/>
                          <a:gd name="connsiteX9" fmla="*/ 49204 w 105613"/>
                          <a:gd name="connsiteY9" fmla="*/ 142007 h 164051"/>
                          <a:gd name="connsiteX0" fmla="*/ 49204 w 105613"/>
                          <a:gd name="connsiteY0" fmla="*/ 142007 h 149974"/>
                          <a:gd name="connsiteX1" fmla="*/ 1017 w 105613"/>
                          <a:gd name="connsiteY1" fmla="*/ 61692 h 149974"/>
                          <a:gd name="connsiteX2" fmla="*/ 16892 w 105613"/>
                          <a:gd name="connsiteY2" fmla="*/ 10980 h 149974"/>
                          <a:gd name="connsiteX3" fmla="*/ 45467 w 105613"/>
                          <a:gd name="connsiteY3" fmla="*/ 19432 h 149974"/>
                          <a:gd name="connsiteX4" fmla="*/ 62136 w 105613"/>
                          <a:gd name="connsiteY4" fmla="*/ 49014 h 149974"/>
                          <a:gd name="connsiteX5" fmla="*/ 88224 w 105613"/>
                          <a:gd name="connsiteY5" fmla="*/ 78517 h 149974"/>
                          <a:gd name="connsiteX6" fmla="*/ 102015 w 105613"/>
                          <a:gd name="connsiteY6" fmla="*/ 121291 h 149974"/>
                          <a:gd name="connsiteX7" fmla="*/ 105613 w 105613"/>
                          <a:gd name="connsiteY7" fmla="*/ 111323 h 149974"/>
                          <a:gd name="connsiteX8" fmla="*/ 89315 w 105613"/>
                          <a:gd name="connsiteY8" fmla="*/ 143596 h 149974"/>
                          <a:gd name="connsiteX9" fmla="*/ 49204 w 105613"/>
                          <a:gd name="connsiteY9" fmla="*/ 142007 h 149974"/>
                          <a:gd name="connsiteX0" fmla="*/ 53967 w 105613"/>
                          <a:gd name="connsiteY0" fmla="*/ 122990 h 143862"/>
                          <a:gd name="connsiteX1" fmla="*/ 1017 w 105613"/>
                          <a:gd name="connsiteY1" fmla="*/ 61692 h 143862"/>
                          <a:gd name="connsiteX2" fmla="*/ 16892 w 105613"/>
                          <a:gd name="connsiteY2" fmla="*/ 10980 h 143862"/>
                          <a:gd name="connsiteX3" fmla="*/ 45467 w 105613"/>
                          <a:gd name="connsiteY3" fmla="*/ 19432 h 143862"/>
                          <a:gd name="connsiteX4" fmla="*/ 62136 w 105613"/>
                          <a:gd name="connsiteY4" fmla="*/ 49014 h 143862"/>
                          <a:gd name="connsiteX5" fmla="*/ 88224 w 105613"/>
                          <a:gd name="connsiteY5" fmla="*/ 78517 h 143862"/>
                          <a:gd name="connsiteX6" fmla="*/ 102015 w 105613"/>
                          <a:gd name="connsiteY6" fmla="*/ 121291 h 143862"/>
                          <a:gd name="connsiteX7" fmla="*/ 105613 w 105613"/>
                          <a:gd name="connsiteY7" fmla="*/ 111323 h 143862"/>
                          <a:gd name="connsiteX8" fmla="*/ 89315 w 105613"/>
                          <a:gd name="connsiteY8" fmla="*/ 143596 h 143862"/>
                          <a:gd name="connsiteX9" fmla="*/ 53967 w 105613"/>
                          <a:gd name="connsiteY9" fmla="*/ 122990 h 143862"/>
                          <a:gd name="connsiteX0" fmla="*/ 40087 w 91733"/>
                          <a:gd name="connsiteY0" fmla="*/ 122990 h 143903"/>
                          <a:gd name="connsiteX1" fmla="*/ 3806 w 91733"/>
                          <a:gd name="connsiteY1" fmla="*/ 52185 h 143903"/>
                          <a:gd name="connsiteX2" fmla="*/ 3012 w 91733"/>
                          <a:gd name="connsiteY2" fmla="*/ 10980 h 143903"/>
                          <a:gd name="connsiteX3" fmla="*/ 31587 w 91733"/>
                          <a:gd name="connsiteY3" fmla="*/ 19432 h 143903"/>
                          <a:gd name="connsiteX4" fmla="*/ 48256 w 91733"/>
                          <a:gd name="connsiteY4" fmla="*/ 49014 h 143903"/>
                          <a:gd name="connsiteX5" fmla="*/ 74344 w 91733"/>
                          <a:gd name="connsiteY5" fmla="*/ 78517 h 143903"/>
                          <a:gd name="connsiteX6" fmla="*/ 88135 w 91733"/>
                          <a:gd name="connsiteY6" fmla="*/ 121291 h 143903"/>
                          <a:gd name="connsiteX7" fmla="*/ 91733 w 91733"/>
                          <a:gd name="connsiteY7" fmla="*/ 111323 h 143903"/>
                          <a:gd name="connsiteX8" fmla="*/ 75435 w 91733"/>
                          <a:gd name="connsiteY8" fmla="*/ 143596 h 143903"/>
                          <a:gd name="connsiteX9" fmla="*/ 40087 w 91733"/>
                          <a:gd name="connsiteY9" fmla="*/ 122990 h 143903"/>
                          <a:gd name="connsiteX0" fmla="*/ 44850 w 91733"/>
                          <a:gd name="connsiteY0" fmla="*/ 110312 h 143597"/>
                          <a:gd name="connsiteX1" fmla="*/ 3806 w 91733"/>
                          <a:gd name="connsiteY1" fmla="*/ 52185 h 143597"/>
                          <a:gd name="connsiteX2" fmla="*/ 3012 w 91733"/>
                          <a:gd name="connsiteY2" fmla="*/ 10980 h 143597"/>
                          <a:gd name="connsiteX3" fmla="*/ 31587 w 91733"/>
                          <a:gd name="connsiteY3" fmla="*/ 19432 h 143597"/>
                          <a:gd name="connsiteX4" fmla="*/ 48256 w 91733"/>
                          <a:gd name="connsiteY4" fmla="*/ 49014 h 143597"/>
                          <a:gd name="connsiteX5" fmla="*/ 74344 w 91733"/>
                          <a:gd name="connsiteY5" fmla="*/ 78517 h 143597"/>
                          <a:gd name="connsiteX6" fmla="*/ 88135 w 91733"/>
                          <a:gd name="connsiteY6" fmla="*/ 121291 h 143597"/>
                          <a:gd name="connsiteX7" fmla="*/ 91733 w 91733"/>
                          <a:gd name="connsiteY7" fmla="*/ 111323 h 143597"/>
                          <a:gd name="connsiteX8" fmla="*/ 75435 w 91733"/>
                          <a:gd name="connsiteY8" fmla="*/ 143596 h 143597"/>
                          <a:gd name="connsiteX9" fmla="*/ 44850 w 91733"/>
                          <a:gd name="connsiteY9" fmla="*/ 110312 h 143597"/>
                          <a:gd name="connsiteX0" fmla="*/ 44850 w 91733"/>
                          <a:gd name="connsiteY0" fmla="*/ 110312 h 143597"/>
                          <a:gd name="connsiteX1" fmla="*/ 3806 w 91733"/>
                          <a:gd name="connsiteY1" fmla="*/ 52185 h 143597"/>
                          <a:gd name="connsiteX2" fmla="*/ 3012 w 91733"/>
                          <a:gd name="connsiteY2" fmla="*/ 10980 h 143597"/>
                          <a:gd name="connsiteX3" fmla="*/ 31587 w 91733"/>
                          <a:gd name="connsiteY3" fmla="*/ 19432 h 143597"/>
                          <a:gd name="connsiteX4" fmla="*/ 48256 w 91733"/>
                          <a:gd name="connsiteY4" fmla="*/ 49014 h 143597"/>
                          <a:gd name="connsiteX5" fmla="*/ 74344 w 91733"/>
                          <a:gd name="connsiteY5" fmla="*/ 78517 h 143597"/>
                          <a:gd name="connsiteX6" fmla="*/ 78610 w 91733"/>
                          <a:gd name="connsiteY6" fmla="*/ 102275 h 143597"/>
                          <a:gd name="connsiteX7" fmla="*/ 91733 w 91733"/>
                          <a:gd name="connsiteY7" fmla="*/ 111323 h 143597"/>
                          <a:gd name="connsiteX8" fmla="*/ 75435 w 91733"/>
                          <a:gd name="connsiteY8" fmla="*/ 143596 h 143597"/>
                          <a:gd name="connsiteX9" fmla="*/ 44850 w 91733"/>
                          <a:gd name="connsiteY9" fmla="*/ 110312 h 143597"/>
                          <a:gd name="connsiteX0" fmla="*/ 44850 w 91733"/>
                          <a:gd name="connsiteY0" fmla="*/ 110312 h 124433"/>
                          <a:gd name="connsiteX1" fmla="*/ 3806 w 91733"/>
                          <a:gd name="connsiteY1" fmla="*/ 52185 h 124433"/>
                          <a:gd name="connsiteX2" fmla="*/ 3012 w 91733"/>
                          <a:gd name="connsiteY2" fmla="*/ 10980 h 124433"/>
                          <a:gd name="connsiteX3" fmla="*/ 31587 w 91733"/>
                          <a:gd name="connsiteY3" fmla="*/ 19432 h 124433"/>
                          <a:gd name="connsiteX4" fmla="*/ 48256 w 91733"/>
                          <a:gd name="connsiteY4" fmla="*/ 49014 h 124433"/>
                          <a:gd name="connsiteX5" fmla="*/ 74344 w 91733"/>
                          <a:gd name="connsiteY5" fmla="*/ 78517 h 124433"/>
                          <a:gd name="connsiteX6" fmla="*/ 78610 w 91733"/>
                          <a:gd name="connsiteY6" fmla="*/ 102275 h 124433"/>
                          <a:gd name="connsiteX7" fmla="*/ 91733 w 91733"/>
                          <a:gd name="connsiteY7" fmla="*/ 111323 h 124433"/>
                          <a:gd name="connsiteX8" fmla="*/ 65910 w 91733"/>
                          <a:gd name="connsiteY8" fmla="*/ 121409 h 124433"/>
                          <a:gd name="connsiteX9" fmla="*/ 44850 w 91733"/>
                          <a:gd name="connsiteY9" fmla="*/ 110312 h 124433"/>
                          <a:gd name="connsiteX0" fmla="*/ 44850 w 79374"/>
                          <a:gd name="connsiteY0" fmla="*/ 110312 h 122122"/>
                          <a:gd name="connsiteX1" fmla="*/ 3806 w 79374"/>
                          <a:gd name="connsiteY1" fmla="*/ 52185 h 122122"/>
                          <a:gd name="connsiteX2" fmla="*/ 3012 w 79374"/>
                          <a:gd name="connsiteY2" fmla="*/ 10980 h 122122"/>
                          <a:gd name="connsiteX3" fmla="*/ 31587 w 79374"/>
                          <a:gd name="connsiteY3" fmla="*/ 19432 h 122122"/>
                          <a:gd name="connsiteX4" fmla="*/ 48256 w 79374"/>
                          <a:gd name="connsiteY4" fmla="*/ 49014 h 122122"/>
                          <a:gd name="connsiteX5" fmla="*/ 74344 w 79374"/>
                          <a:gd name="connsiteY5" fmla="*/ 78517 h 122122"/>
                          <a:gd name="connsiteX6" fmla="*/ 78610 w 79374"/>
                          <a:gd name="connsiteY6" fmla="*/ 102275 h 122122"/>
                          <a:gd name="connsiteX7" fmla="*/ 75065 w 79374"/>
                          <a:gd name="connsiteY7" fmla="*/ 98645 h 122122"/>
                          <a:gd name="connsiteX8" fmla="*/ 65910 w 79374"/>
                          <a:gd name="connsiteY8" fmla="*/ 121409 h 122122"/>
                          <a:gd name="connsiteX9" fmla="*/ 44850 w 79374"/>
                          <a:gd name="connsiteY9" fmla="*/ 110312 h 122122"/>
                          <a:gd name="connsiteX0" fmla="*/ 42560 w 77084"/>
                          <a:gd name="connsiteY0" fmla="*/ 94411 h 106222"/>
                          <a:gd name="connsiteX1" fmla="*/ 1516 w 77084"/>
                          <a:gd name="connsiteY1" fmla="*/ 36284 h 106222"/>
                          <a:gd name="connsiteX2" fmla="*/ 10247 w 77084"/>
                          <a:gd name="connsiteY2" fmla="*/ 26774 h 106222"/>
                          <a:gd name="connsiteX3" fmla="*/ 29297 w 77084"/>
                          <a:gd name="connsiteY3" fmla="*/ 3531 h 106222"/>
                          <a:gd name="connsiteX4" fmla="*/ 45966 w 77084"/>
                          <a:gd name="connsiteY4" fmla="*/ 33113 h 106222"/>
                          <a:gd name="connsiteX5" fmla="*/ 72054 w 77084"/>
                          <a:gd name="connsiteY5" fmla="*/ 62616 h 106222"/>
                          <a:gd name="connsiteX6" fmla="*/ 76320 w 77084"/>
                          <a:gd name="connsiteY6" fmla="*/ 86374 h 106222"/>
                          <a:gd name="connsiteX7" fmla="*/ 72775 w 77084"/>
                          <a:gd name="connsiteY7" fmla="*/ 82744 h 106222"/>
                          <a:gd name="connsiteX8" fmla="*/ 63620 w 77084"/>
                          <a:gd name="connsiteY8" fmla="*/ 105508 h 106222"/>
                          <a:gd name="connsiteX9" fmla="*/ 42560 w 77084"/>
                          <a:gd name="connsiteY9" fmla="*/ 94411 h 106222"/>
                          <a:gd name="connsiteX0" fmla="*/ 42560 w 77084"/>
                          <a:gd name="connsiteY0" fmla="*/ 82618 h 94429"/>
                          <a:gd name="connsiteX1" fmla="*/ 1516 w 77084"/>
                          <a:gd name="connsiteY1" fmla="*/ 24491 h 94429"/>
                          <a:gd name="connsiteX2" fmla="*/ 10247 w 77084"/>
                          <a:gd name="connsiteY2" fmla="*/ 14981 h 94429"/>
                          <a:gd name="connsiteX3" fmla="*/ 29297 w 77084"/>
                          <a:gd name="connsiteY3" fmla="*/ 10756 h 94429"/>
                          <a:gd name="connsiteX4" fmla="*/ 45966 w 77084"/>
                          <a:gd name="connsiteY4" fmla="*/ 21320 h 94429"/>
                          <a:gd name="connsiteX5" fmla="*/ 72054 w 77084"/>
                          <a:gd name="connsiteY5" fmla="*/ 50823 h 94429"/>
                          <a:gd name="connsiteX6" fmla="*/ 76320 w 77084"/>
                          <a:gd name="connsiteY6" fmla="*/ 74581 h 94429"/>
                          <a:gd name="connsiteX7" fmla="*/ 72775 w 77084"/>
                          <a:gd name="connsiteY7" fmla="*/ 70951 h 94429"/>
                          <a:gd name="connsiteX8" fmla="*/ 63620 w 77084"/>
                          <a:gd name="connsiteY8" fmla="*/ 93715 h 94429"/>
                          <a:gd name="connsiteX9" fmla="*/ 42560 w 77084"/>
                          <a:gd name="connsiteY9" fmla="*/ 82618 h 94429"/>
                          <a:gd name="connsiteX0" fmla="*/ 42560 w 77084"/>
                          <a:gd name="connsiteY0" fmla="*/ 82618 h 94429"/>
                          <a:gd name="connsiteX1" fmla="*/ 1516 w 77084"/>
                          <a:gd name="connsiteY1" fmla="*/ 24491 h 94429"/>
                          <a:gd name="connsiteX2" fmla="*/ 10247 w 77084"/>
                          <a:gd name="connsiteY2" fmla="*/ 14981 h 94429"/>
                          <a:gd name="connsiteX3" fmla="*/ 29297 w 77084"/>
                          <a:gd name="connsiteY3" fmla="*/ 10756 h 94429"/>
                          <a:gd name="connsiteX4" fmla="*/ 43585 w 77084"/>
                          <a:gd name="connsiteY4" fmla="*/ 30829 h 94429"/>
                          <a:gd name="connsiteX5" fmla="*/ 72054 w 77084"/>
                          <a:gd name="connsiteY5" fmla="*/ 50823 h 94429"/>
                          <a:gd name="connsiteX6" fmla="*/ 76320 w 77084"/>
                          <a:gd name="connsiteY6" fmla="*/ 74581 h 94429"/>
                          <a:gd name="connsiteX7" fmla="*/ 72775 w 77084"/>
                          <a:gd name="connsiteY7" fmla="*/ 70951 h 94429"/>
                          <a:gd name="connsiteX8" fmla="*/ 63620 w 77084"/>
                          <a:gd name="connsiteY8" fmla="*/ 93715 h 94429"/>
                          <a:gd name="connsiteX9" fmla="*/ 42560 w 77084"/>
                          <a:gd name="connsiteY9" fmla="*/ 82618 h 94429"/>
                          <a:gd name="connsiteX0" fmla="*/ 42560 w 77084"/>
                          <a:gd name="connsiteY0" fmla="*/ 82618 h 94018"/>
                          <a:gd name="connsiteX1" fmla="*/ 1516 w 77084"/>
                          <a:gd name="connsiteY1" fmla="*/ 62524 h 94018"/>
                          <a:gd name="connsiteX2" fmla="*/ 10247 w 77084"/>
                          <a:gd name="connsiteY2" fmla="*/ 14981 h 94018"/>
                          <a:gd name="connsiteX3" fmla="*/ 29297 w 77084"/>
                          <a:gd name="connsiteY3" fmla="*/ 10756 h 94018"/>
                          <a:gd name="connsiteX4" fmla="*/ 43585 w 77084"/>
                          <a:gd name="connsiteY4" fmla="*/ 30829 h 94018"/>
                          <a:gd name="connsiteX5" fmla="*/ 72054 w 77084"/>
                          <a:gd name="connsiteY5" fmla="*/ 50823 h 94018"/>
                          <a:gd name="connsiteX6" fmla="*/ 76320 w 77084"/>
                          <a:gd name="connsiteY6" fmla="*/ 74581 h 94018"/>
                          <a:gd name="connsiteX7" fmla="*/ 72775 w 77084"/>
                          <a:gd name="connsiteY7" fmla="*/ 70951 h 94018"/>
                          <a:gd name="connsiteX8" fmla="*/ 63620 w 77084"/>
                          <a:gd name="connsiteY8" fmla="*/ 93715 h 94018"/>
                          <a:gd name="connsiteX9" fmla="*/ 42560 w 77084"/>
                          <a:gd name="connsiteY9" fmla="*/ 82618 h 94018"/>
                          <a:gd name="connsiteX0" fmla="*/ 42560 w 77084"/>
                          <a:gd name="connsiteY0" fmla="*/ 73899 h 85299"/>
                          <a:gd name="connsiteX1" fmla="*/ 1516 w 77084"/>
                          <a:gd name="connsiteY1" fmla="*/ 53805 h 85299"/>
                          <a:gd name="connsiteX2" fmla="*/ 10247 w 77084"/>
                          <a:gd name="connsiteY2" fmla="*/ 37955 h 85299"/>
                          <a:gd name="connsiteX3" fmla="*/ 29297 w 77084"/>
                          <a:gd name="connsiteY3" fmla="*/ 2037 h 85299"/>
                          <a:gd name="connsiteX4" fmla="*/ 43585 w 77084"/>
                          <a:gd name="connsiteY4" fmla="*/ 22110 h 85299"/>
                          <a:gd name="connsiteX5" fmla="*/ 72054 w 77084"/>
                          <a:gd name="connsiteY5" fmla="*/ 42104 h 85299"/>
                          <a:gd name="connsiteX6" fmla="*/ 76320 w 77084"/>
                          <a:gd name="connsiteY6" fmla="*/ 65862 h 85299"/>
                          <a:gd name="connsiteX7" fmla="*/ 72775 w 77084"/>
                          <a:gd name="connsiteY7" fmla="*/ 62232 h 85299"/>
                          <a:gd name="connsiteX8" fmla="*/ 63620 w 77084"/>
                          <a:gd name="connsiteY8" fmla="*/ 84996 h 85299"/>
                          <a:gd name="connsiteX9" fmla="*/ 42560 w 77084"/>
                          <a:gd name="connsiteY9" fmla="*/ 73899 h 85299"/>
                          <a:gd name="connsiteX0" fmla="*/ 42560 w 77084"/>
                          <a:gd name="connsiteY0" fmla="*/ 52685 h 64085"/>
                          <a:gd name="connsiteX1" fmla="*/ 1516 w 77084"/>
                          <a:gd name="connsiteY1" fmla="*/ 32591 h 64085"/>
                          <a:gd name="connsiteX2" fmla="*/ 10247 w 77084"/>
                          <a:gd name="connsiteY2" fmla="*/ 16741 h 64085"/>
                          <a:gd name="connsiteX3" fmla="*/ 29297 w 77084"/>
                          <a:gd name="connsiteY3" fmla="*/ 15687 h 64085"/>
                          <a:gd name="connsiteX4" fmla="*/ 43585 w 77084"/>
                          <a:gd name="connsiteY4" fmla="*/ 896 h 64085"/>
                          <a:gd name="connsiteX5" fmla="*/ 72054 w 77084"/>
                          <a:gd name="connsiteY5" fmla="*/ 20890 h 64085"/>
                          <a:gd name="connsiteX6" fmla="*/ 76320 w 77084"/>
                          <a:gd name="connsiteY6" fmla="*/ 44648 h 64085"/>
                          <a:gd name="connsiteX7" fmla="*/ 72775 w 77084"/>
                          <a:gd name="connsiteY7" fmla="*/ 41018 h 64085"/>
                          <a:gd name="connsiteX8" fmla="*/ 63620 w 77084"/>
                          <a:gd name="connsiteY8" fmla="*/ 63782 h 64085"/>
                          <a:gd name="connsiteX9" fmla="*/ 42560 w 77084"/>
                          <a:gd name="connsiteY9" fmla="*/ 52685 h 64085"/>
                          <a:gd name="connsiteX0" fmla="*/ 42560 w 76322"/>
                          <a:gd name="connsiteY0" fmla="*/ 51797 h 63197"/>
                          <a:gd name="connsiteX1" fmla="*/ 1516 w 76322"/>
                          <a:gd name="connsiteY1" fmla="*/ 31703 h 63197"/>
                          <a:gd name="connsiteX2" fmla="*/ 10247 w 76322"/>
                          <a:gd name="connsiteY2" fmla="*/ 15853 h 63197"/>
                          <a:gd name="connsiteX3" fmla="*/ 29297 w 76322"/>
                          <a:gd name="connsiteY3" fmla="*/ 14799 h 63197"/>
                          <a:gd name="connsiteX4" fmla="*/ 43585 w 76322"/>
                          <a:gd name="connsiteY4" fmla="*/ 8 h 63197"/>
                          <a:gd name="connsiteX5" fmla="*/ 44305 w 76322"/>
                          <a:gd name="connsiteY5" fmla="*/ 30542 h 63197"/>
                          <a:gd name="connsiteX6" fmla="*/ 72054 w 76322"/>
                          <a:gd name="connsiteY6" fmla="*/ 20002 h 63197"/>
                          <a:gd name="connsiteX7" fmla="*/ 76320 w 76322"/>
                          <a:gd name="connsiteY7" fmla="*/ 43760 h 63197"/>
                          <a:gd name="connsiteX8" fmla="*/ 72775 w 76322"/>
                          <a:gd name="connsiteY8" fmla="*/ 40130 h 63197"/>
                          <a:gd name="connsiteX9" fmla="*/ 63620 w 76322"/>
                          <a:gd name="connsiteY9" fmla="*/ 62894 h 63197"/>
                          <a:gd name="connsiteX10" fmla="*/ 42560 w 76322"/>
                          <a:gd name="connsiteY10" fmla="*/ 51797 h 63197"/>
                          <a:gd name="connsiteX0" fmla="*/ 42560 w 93756"/>
                          <a:gd name="connsiteY0" fmla="*/ 51797 h 63197"/>
                          <a:gd name="connsiteX1" fmla="*/ 1516 w 93756"/>
                          <a:gd name="connsiteY1" fmla="*/ 31703 h 63197"/>
                          <a:gd name="connsiteX2" fmla="*/ 10247 w 93756"/>
                          <a:gd name="connsiteY2" fmla="*/ 15853 h 63197"/>
                          <a:gd name="connsiteX3" fmla="*/ 29297 w 93756"/>
                          <a:gd name="connsiteY3" fmla="*/ 14799 h 63197"/>
                          <a:gd name="connsiteX4" fmla="*/ 43585 w 93756"/>
                          <a:gd name="connsiteY4" fmla="*/ 8 h 63197"/>
                          <a:gd name="connsiteX5" fmla="*/ 44305 w 93756"/>
                          <a:gd name="connsiteY5" fmla="*/ 30542 h 63197"/>
                          <a:gd name="connsiteX6" fmla="*/ 93485 w 93756"/>
                          <a:gd name="connsiteY6" fmla="*/ 986 h 63197"/>
                          <a:gd name="connsiteX7" fmla="*/ 76320 w 93756"/>
                          <a:gd name="connsiteY7" fmla="*/ 43760 h 63197"/>
                          <a:gd name="connsiteX8" fmla="*/ 72775 w 93756"/>
                          <a:gd name="connsiteY8" fmla="*/ 40130 h 63197"/>
                          <a:gd name="connsiteX9" fmla="*/ 63620 w 93756"/>
                          <a:gd name="connsiteY9" fmla="*/ 62894 h 63197"/>
                          <a:gd name="connsiteX10" fmla="*/ 42560 w 93756"/>
                          <a:gd name="connsiteY10" fmla="*/ 51797 h 63197"/>
                          <a:gd name="connsiteX0" fmla="*/ 42560 w 93756"/>
                          <a:gd name="connsiteY0" fmla="*/ 57001 h 68401"/>
                          <a:gd name="connsiteX1" fmla="*/ 1516 w 93756"/>
                          <a:gd name="connsiteY1" fmla="*/ 36907 h 68401"/>
                          <a:gd name="connsiteX2" fmla="*/ 10247 w 93756"/>
                          <a:gd name="connsiteY2" fmla="*/ 21057 h 68401"/>
                          <a:gd name="connsiteX3" fmla="*/ 29297 w 93756"/>
                          <a:gd name="connsiteY3" fmla="*/ 20003 h 68401"/>
                          <a:gd name="connsiteX4" fmla="*/ 43585 w 93756"/>
                          <a:gd name="connsiteY4" fmla="*/ 5212 h 68401"/>
                          <a:gd name="connsiteX5" fmla="*/ 49068 w 93756"/>
                          <a:gd name="connsiteY5" fmla="*/ 884 h 68401"/>
                          <a:gd name="connsiteX6" fmla="*/ 93485 w 93756"/>
                          <a:gd name="connsiteY6" fmla="*/ 6190 h 68401"/>
                          <a:gd name="connsiteX7" fmla="*/ 76320 w 93756"/>
                          <a:gd name="connsiteY7" fmla="*/ 48964 h 68401"/>
                          <a:gd name="connsiteX8" fmla="*/ 72775 w 93756"/>
                          <a:gd name="connsiteY8" fmla="*/ 45334 h 68401"/>
                          <a:gd name="connsiteX9" fmla="*/ 63620 w 93756"/>
                          <a:gd name="connsiteY9" fmla="*/ 68098 h 68401"/>
                          <a:gd name="connsiteX10" fmla="*/ 42560 w 93756"/>
                          <a:gd name="connsiteY10" fmla="*/ 57001 h 68401"/>
                          <a:gd name="connsiteX0" fmla="*/ 42560 w 93756"/>
                          <a:gd name="connsiteY0" fmla="*/ 82885 h 94285"/>
                          <a:gd name="connsiteX1" fmla="*/ 1516 w 93756"/>
                          <a:gd name="connsiteY1" fmla="*/ 62791 h 94285"/>
                          <a:gd name="connsiteX2" fmla="*/ 10247 w 93756"/>
                          <a:gd name="connsiteY2" fmla="*/ 46941 h 94285"/>
                          <a:gd name="connsiteX3" fmla="*/ 7865 w 93756"/>
                          <a:gd name="connsiteY3" fmla="*/ 1515 h 94285"/>
                          <a:gd name="connsiteX4" fmla="*/ 43585 w 93756"/>
                          <a:gd name="connsiteY4" fmla="*/ 31096 h 94285"/>
                          <a:gd name="connsiteX5" fmla="*/ 49068 w 93756"/>
                          <a:gd name="connsiteY5" fmla="*/ 26768 h 94285"/>
                          <a:gd name="connsiteX6" fmla="*/ 93485 w 93756"/>
                          <a:gd name="connsiteY6" fmla="*/ 32074 h 94285"/>
                          <a:gd name="connsiteX7" fmla="*/ 76320 w 93756"/>
                          <a:gd name="connsiteY7" fmla="*/ 74848 h 94285"/>
                          <a:gd name="connsiteX8" fmla="*/ 72775 w 93756"/>
                          <a:gd name="connsiteY8" fmla="*/ 71218 h 94285"/>
                          <a:gd name="connsiteX9" fmla="*/ 63620 w 93756"/>
                          <a:gd name="connsiteY9" fmla="*/ 93982 h 94285"/>
                          <a:gd name="connsiteX10" fmla="*/ 42560 w 93756"/>
                          <a:gd name="connsiteY10" fmla="*/ 82885 h 94285"/>
                          <a:gd name="connsiteX0" fmla="*/ 43884 w 95080"/>
                          <a:gd name="connsiteY0" fmla="*/ 84900 h 96300"/>
                          <a:gd name="connsiteX1" fmla="*/ 2840 w 95080"/>
                          <a:gd name="connsiteY1" fmla="*/ 64806 h 96300"/>
                          <a:gd name="connsiteX2" fmla="*/ 4428 w 95080"/>
                          <a:gd name="connsiteY2" fmla="*/ 26770 h 96300"/>
                          <a:gd name="connsiteX3" fmla="*/ 9189 w 95080"/>
                          <a:gd name="connsiteY3" fmla="*/ 3530 h 96300"/>
                          <a:gd name="connsiteX4" fmla="*/ 44909 w 95080"/>
                          <a:gd name="connsiteY4" fmla="*/ 33111 h 96300"/>
                          <a:gd name="connsiteX5" fmla="*/ 50392 w 95080"/>
                          <a:gd name="connsiteY5" fmla="*/ 28783 h 96300"/>
                          <a:gd name="connsiteX6" fmla="*/ 94809 w 95080"/>
                          <a:gd name="connsiteY6" fmla="*/ 34089 h 96300"/>
                          <a:gd name="connsiteX7" fmla="*/ 77644 w 95080"/>
                          <a:gd name="connsiteY7" fmla="*/ 76863 h 96300"/>
                          <a:gd name="connsiteX8" fmla="*/ 74099 w 95080"/>
                          <a:gd name="connsiteY8" fmla="*/ 73233 h 96300"/>
                          <a:gd name="connsiteX9" fmla="*/ 64944 w 95080"/>
                          <a:gd name="connsiteY9" fmla="*/ 95997 h 96300"/>
                          <a:gd name="connsiteX10" fmla="*/ 43884 w 95080"/>
                          <a:gd name="connsiteY10" fmla="*/ 84900 h 96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5080" h="96300">
                            <a:moveTo>
                              <a:pt x="43884" y="84900"/>
                            </a:moveTo>
                            <a:cubicBezTo>
                              <a:pt x="33533" y="79702"/>
                              <a:pt x="8225" y="86644"/>
                              <a:pt x="2840" y="64806"/>
                            </a:cubicBezTo>
                            <a:cubicBezTo>
                              <a:pt x="-2545" y="42968"/>
                              <a:pt x="724" y="38039"/>
                              <a:pt x="4428" y="26770"/>
                            </a:cubicBezTo>
                            <a:cubicBezTo>
                              <a:pt x="7509" y="1411"/>
                              <a:pt x="4426" y="-4922"/>
                              <a:pt x="9189" y="3530"/>
                            </a:cubicBezTo>
                            <a:cubicBezTo>
                              <a:pt x="13952" y="11982"/>
                              <a:pt x="39630" y="33656"/>
                              <a:pt x="44909" y="33111"/>
                            </a:cubicBezTo>
                            <a:cubicBezTo>
                              <a:pt x="50188" y="32566"/>
                              <a:pt x="45647" y="25451"/>
                              <a:pt x="50392" y="28783"/>
                            </a:cubicBezTo>
                            <a:cubicBezTo>
                              <a:pt x="55137" y="32115"/>
                              <a:pt x="92251" y="28717"/>
                              <a:pt x="94809" y="34089"/>
                            </a:cubicBezTo>
                            <a:cubicBezTo>
                              <a:pt x="97367" y="39461"/>
                              <a:pt x="81096" y="70339"/>
                              <a:pt x="77644" y="76863"/>
                            </a:cubicBezTo>
                            <a:cubicBezTo>
                              <a:pt x="74192" y="83387"/>
                              <a:pt x="74099" y="51900"/>
                              <a:pt x="74099" y="73233"/>
                            </a:cubicBezTo>
                            <a:cubicBezTo>
                              <a:pt x="74099" y="94566"/>
                              <a:pt x="69980" y="94053"/>
                              <a:pt x="64944" y="95997"/>
                            </a:cubicBezTo>
                            <a:cubicBezTo>
                              <a:pt x="59908" y="97942"/>
                              <a:pt x="54235" y="90098"/>
                              <a:pt x="43884" y="8490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47" name="DF"/>
                    <p:cNvSpPr/>
                    <p:nvPr/>
                  </p:nvSpPr>
                  <p:spPr bwMode="auto">
                    <a:xfrm rot="10800000">
                      <a:off x="5949560" y="2512133"/>
                      <a:ext cx="95080" cy="72352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  <a:gd name="connsiteX0" fmla="*/ 42560 w 93756"/>
                        <a:gd name="connsiteY0" fmla="*/ 51797 h 63197"/>
                        <a:gd name="connsiteX1" fmla="*/ 1516 w 93756"/>
                        <a:gd name="connsiteY1" fmla="*/ 31703 h 63197"/>
                        <a:gd name="connsiteX2" fmla="*/ 10247 w 93756"/>
                        <a:gd name="connsiteY2" fmla="*/ 15853 h 63197"/>
                        <a:gd name="connsiteX3" fmla="*/ 29297 w 93756"/>
                        <a:gd name="connsiteY3" fmla="*/ 14799 h 63197"/>
                        <a:gd name="connsiteX4" fmla="*/ 43585 w 93756"/>
                        <a:gd name="connsiteY4" fmla="*/ 8 h 63197"/>
                        <a:gd name="connsiteX5" fmla="*/ 44305 w 93756"/>
                        <a:gd name="connsiteY5" fmla="*/ 30542 h 63197"/>
                        <a:gd name="connsiteX6" fmla="*/ 93485 w 93756"/>
                        <a:gd name="connsiteY6" fmla="*/ 986 h 63197"/>
                        <a:gd name="connsiteX7" fmla="*/ 76320 w 93756"/>
                        <a:gd name="connsiteY7" fmla="*/ 43760 h 63197"/>
                        <a:gd name="connsiteX8" fmla="*/ 72775 w 93756"/>
                        <a:gd name="connsiteY8" fmla="*/ 40130 h 63197"/>
                        <a:gd name="connsiteX9" fmla="*/ 63620 w 93756"/>
                        <a:gd name="connsiteY9" fmla="*/ 62894 h 63197"/>
                        <a:gd name="connsiteX10" fmla="*/ 42560 w 93756"/>
                        <a:gd name="connsiteY10" fmla="*/ 51797 h 63197"/>
                        <a:gd name="connsiteX0" fmla="*/ 42560 w 93756"/>
                        <a:gd name="connsiteY0" fmla="*/ 57001 h 68401"/>
                        <a:gd name="connsiteX1" fmla="*/ 1516 w 93756"/>
                        <a:gd name="connsiteY1" fmla="*/ 36907 h 68401"/>
                        <a:gd name="connsiteX2" fmla="*/ 10247 w 93756"/>
                        <a:gd name="connsiteY2" fmla="*/ 21057 h 68401"/>
                        <a:gd name="connsiteX3" fmla="*/ 29297 w 93756"/>
                        <a:gd name="connsiteY3" fmla="*/ 20003 h 68401"/>
                        <a:gd name="connsiteX4" fmla="*/ 43585 w 93756"/>
                        <a:gd name="connsiteY4" fmla="*/ 5212 h 68401"/>
                        <a:gd name="connsiteX5" fmla="*/ 49068 w 93756"/>
                        <a:gd name="connsiteY5" fmla="*/ 884 h 68401"/>
                        <a:gd name="connsiteX6" fmla="*/ 93485 w 93756"/>
                        <a:gd name="connsiteY6" fmla="*/ 6190 h 68401"/>
                        <a:gd name="connsiteX7" fmla="*/ 76320 w 93756"/>
                        <a:gd name="connsiteY7" fmla="*/ 48964 h 68401"/>
                        <a:gd name="connsiteX8" fmla="*/ 72775 w 93756"/>
                        <a:gd name="connsiteY8" fmla="*/ 45334 h 68401"/>
                        <a:gd name="connsiteX9" fmla="*/ 63620 w 93756"/>
                        <a:gd name="connsiteY9" fmla="*/ 68098 h 68401"/>
                        <a:gd name="connsiteX10" fmla="*/ 42560 w 93756"/>
                        <a:gd name="connsiteY10" fmla="*/ 57001 h 68401"/>
                        <a:gd name="connsiteX0" fmla="*/ 42560 w 93756"/>
                        <a:gd name="connsiteY0" fmla="*/ 82885 h 94285"/>
                        <a:gd name="connsiteX1" fmla="*/ 1516 w 93756"/>
                        <a:gd name="connsiteY1" fmla="*/ 62791 h 94285"/>
                        <a:gd name="connsiteX2" fmla="*/ 10247 w 93756"/>
                        <a:gd name="connsiteY2" fmla="*/ 46941 h 94285"/>
                        <a:gd name="connsiteX3" fmla="*/ 7865 w 93756"/>
                        <a:gd name="connsiteY3" fmla="*/ 1515 h 94285"/>
                        <a:gd name="connsiteX4" fmla="*/ 43585 w 93756"/>
                        <a:gd name="connsiteY4" fmla="*/ 31096 h 94285"/>
                        <a:gd name="connsiteX5" fmla="*/ 49068 w 93756"/>
                        <a:gd name="connsiteY5" fmla="*/ 26768 h 94285"/>
                        <a:gd name="connsiteX6" fmla="*/ 93485 w 93756"/>
                        <a:gd name="connsiteY6" fmla="*/ 32074 h 94285"/>
                        <a:gd name="connsiteX7" fmla="*/ 76320 w 93756"/>
                        <a:gd name="connsiteY7" fmla="*/ 74848 h 94285"/>
                        <a:gd name="connsiteX8" fmla="*/ 72775 w 93756"/>
                        <a:gd name="connsiteY8" fmla="*/ 71218 h 94285"/>
                        <a:gd name="connsiteX9" fmla="*/ 63620 w 93756"/>
                        <a:gd name="connsiteY9" fmla="*/ 93982 h 94285"/>
                        <a:gd name="connsiteX10" fmla="*/ 42560 w 93756"/>
                        <a:gd name="connsiteY10" fmla="*/ 82885 h 94285"/>
                        <a:gd name="connsiteX0" fmla="*/ 43884 w 95080"/>
                        <a:gd name="connsiteY0" fmla="*/ 84900 h 96300"/>
                        <a:gd name="connsiteX1" fmla="*/ 2840 w 95080"/>
                        <a:gd name="connsiteY1" fmla="*/ 64806 h 96300"/>
                        <a:gd name="connsiteX2" fmla="*/ 4428 w 95080"/>
                        <a:gd name="connsiteY2" fmla="*/ 26770 h 96300"/>
                        <a:gd name="connsiteX3" fmla="*/ 9189 w 95080"/>
                        <a:gd name="connsiteY3" fmla="*/ 3530 h 96300"/>
                        <a:gd name="connsiteX4" fmla="*/ 44909 w 95080"/>
                        <a:gd name="connsiteY4" fmla="*/ 33111 h 96300"/>
                        <a:gd name="connsiteX5" fmla="*/ 50392 w 95080"/>
                        <a:gd name="connsiteY5" fmla="*/ 28783 h 96300"/>
                        <a:gd name="connsiteX6" fmla="*/ 94809 w 95080"/>
                        <a:gd name="connsiteY6" fmla="*/ 34089 h 96300"/>
                        <a:gd name="connsiteX7" fmla="*/ 77644 w 95080"/>
                        <a:gd name="connsiteY7" fmla="*/ 76863 h 96300"/>
                        <a:gd name="connsiteX8" fmla="*/ 74099 w 95080"/>
                        <a:gd name="connsiteY8" fmla="*/ 73233 h 96300"/>
                        <a:gd name="connsiteX9" fmla="*/ 64944 w 95080"/>
                        <a:gd name="connsiteY9" fmla="*/ 95997 h 96300"/>
                        <a:gd name="connsiteX10" fmla="*/ 43884 w 95080"/>
                        <a:gd name="connsiteY10" fmla="*/ 84900 h 96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5080" h="96300">
                          <a:moveTo>
                            <a:pt x="43884" y="84900"/>
                          </a:moveTo>
                          <a:cubicBezTo>
                            <a:pt x="33533" y="79702"/>
                            <a:pt x="8225" y="86644"/>
                            <a:pt x="2840" y="64806"/>
                          </a:cubicBezTo>
                          <a:cubicBezTo>
                            <a:pt x="-2545" y="42968"/>
                            <a:pt x="724" y="38039"/>
                            <a:pt x="4428" y="26770"/>
                          </a:cubicBezTo>
                          <a:cubicBezTo>
                            <a:pt x="7509" y="1411"/>
                            <a:pt x="4426" y="-4922"/>
                            <a:pt x="9189" y="3530"/>
                          </a:cubicBezTo>
                          <a:cubicBezTo>
                            <a:pt x="13952" y="11982"/>
                            <a:pt x="39630" y="33656"/>
                            <a:pt x="44909" y="33111"/>
                          </a:cubicBezTo>
                          <a:cubicBezTo>
                            <a:pt x="50188" y="32566"/>
                            <a:pt x="45647" y="25451"/>
                            <a:pt x="50392" y="28783"/>
                          </a:cubicBezTo>
                          <a:cubicBezTo>
                            <a:pt x="55137" y="32115"/>
                            <a:pt x="92251" y="28717"/>
                            <a:pt x="94809" y="34089"/>
                          </a:cubicBezTo>
                          <a:cubicBezTo>
                            <a:pt x="97367" y="39461"/>
                            <a:pt x="81096" y="70339"/>
                            <a:pt x="77644" y="76863"/>
                          </a:cubicBezTo>
                          <a:cubicBezTo>
                            <a:pt x="74192" y="83387"/>
                            <a:pt x="74099" y="51900"/>
                            <a:pt x="74099" y="73233"/>
                          </a:cubicBezTo>
                          <a:cubicBezTo>
                            <a:pt x="74099" y="94566"/>
                            <a:pt x="69980" y="94053"/>
                            <a:pt x="64944" y="95997"/>
                          </a:cubicBezTo>
                          <a:cubicBezTo>
                            <a:pt x="59908" y="97942"/>
                            <a:pt x="54235" y="90098"/>
                            <a:pt x="43884" y="849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8" name="DF"/>
                    <p:cNvSpPr/>
                    <p:nvPr/>
                  </p:nvSpPr>
                  <p:spPr bwMode="auto">
                    <a:xfrm rot="10800000">
                      <a:off x="5951220" y="2354580"/>
                      <a:ext cx="76322" cy="47481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6322" h="63197">
                          <a:moveTo>
                            <a:pt x="42560" y="51797"/>
                          </a:moveTo>
                          <a:cubicBezTo>
                            <a:pt x="32209" y="46599"/>
                            <a:pt x="6901" y="53541"/>
                            <a:pt x="1516" y="31703"/>
                          </a:cubicBezTo>
                          <a:cubicBezTo>
                            <a:pt x="-3869" y="9865"/>
                            <a:pt x="6543" y="27122"/>
                            <a:pt x="10247" y="15853"/>
                          </a:cubicBezTo>
                          <a:cubicBezTo>
                            <a:pt x="13328" y="-9506"/>
                            <a:pt x="24534" y="6347"/>
                            <a:pt x="29297" y="14799"/>
                          </a:cubicBezTo>
                          <a:cubicBezTo>
                            <a:pt x="34060" y="23251"/>
                            <a:pt x="38306" y="553"/>
                            <a:pt x="43585" y="8"/>
                          </a:cubicBezTo>
                          <a:cubicBezTo>
                            <a:pt x="48864" y="-537"/>
                            <a:pt x="39560" y="27210"/>
                            <a:pt x="44305" y="30542"/>
                          </a:cubicBezTo>
                          <a:cubicBezTo>
                            <a:pt x="49050" y="33874"/>
                            <a:pt x="69496" y="14630"/>
                            <a:pt x="72054" y="20002"/>
                          </a:cubicBezTo>
                          <a:cubicBezTo>
                            <a:pt x="74612" y="25374"/>
                            <a:pt x="76200" y="40405"/>
                            <a:pt x="76320" y="43760"/>
                          </a:cubicBezTo>
                          <a:cubicBezTo>
                            <a:pt x="76440" y="47115"/>
                            <a:pt x="72775" y="18797"/>
                            <a:pt x="72775" y="40130"/>
                          </a:cubicBezTo>
                          <a:cubicBezTo>
                            <a:pt x="72775" y="61463"/>
                            <a:pt x="68656" y="60950"/>
                            <a:pt x="63620" y="62894"/>
                          </a:cubicBezTo>
                          <a:cubicBezTo>
                            <a:pt x="58584" y="64839"/>
                            <a:pt x="52911" y="56995"/>
                            <a:pt x="42560" y="517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DF"/>
                    <p:cNvSpPr/>
                    <p:nvPr/>
                  </p:nvSpPr>
                  <p:spPr bwMode="auto">
                    <a:xfrm rot="10800000">
                      <a:off x="6332098" y="2870979"/>
                      <a:ext cx="76322" cy="47481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6322" h="63197">
                          <a:moveTo>
                            <a:pt x="42560" y="51797"/>
                          </a:moveTo>
                          <a:cubicBezTo>
                            <a:pt x="32209" y="46599"/>
                            <a:pt x="6901" y="53541"/>
                            <a:pt x="1516" y="31703"/>
                          </a:cubicBezTo>
                          <a:cubicBezTo>
                            <a:pt x="-3869" y="9865"/>
                            <a:pt x="6543" y="27122"/>
                            <a:pt x="10247" y="15853"/>
                          </a:cubicBezTo>
                          <a:cubicBezTo>
                            <a:pt x="13328" y="-9506"/>
                            <a:pt x="24534" y="6347"/>
                            <a:pt x="29297" y="14799"/>
                          </a:cubicBezTo>
                          <a:cubicBezTo>
                            <a:pt x="34060" y="23251"/>
                            <a:pt x="38306" y="553"/>
                            <a:pt x="43585" y="8"/>
                          </a:cubicBezTo>
                          <a:cubicBezTo>
                            <a:pt x="48864" y="-537"/>
                            <a:pt x="39560" y="27210"/>
                            <a:pt x="44305" y="30542"/>
                          </a:cubicBezTo>
                          <a:cubicBezTo>
                            <a:pt x="49050" y="33874"/>
                            <a:pt x="69496" y="14630"/>
                            <a:pt x="72054" y="20002"/>
                          </a:cubicBezTo>
                          <a:cubicBezTo>
                            <a:pt x="74612" y="25374"/>
                            <a:pt x="76200" y="40405"/>
                            <a:pt x="76320" y="43760"/>
                          </a:cubicBezTo>
                          <a:cubicBezTo>
                            <a:pt x="76440" y="47115"/>
                            <a:pt x="72775" y="18797"/>
                            <a:pt x="72775" y="40130"/>
                          </a:cubicBezTo>
                          <a:cubicBezTo>
                            <a:pt x="72775" y="61463"/>
                            <a:pt x="68656" y="60950"/>
                            <a:pt x="63620" y="62894"/>
                          </a:cubicBezTo>
                          <a:cubicBezTo>
                            <a:pt x="58584" y="64839"/>
                            <a:pt x="52911" y="56995"/>
                            <a:pt x="42560" y="517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6" name="Group 242"/>
                  <p:cNvGrpSpPr/>
                  <p:nvPr/>
                </p:nvGrpSpPr>
                <p:grpSpPr>
                  <a:xfrm>
                    <a:off x="5294503" y="2609367"/>
                    <a:ext cx="3198375" cy="3680460"/>
                    <a:chOff x="3686119" y="2560638"/>
                    <a:chExt cx="3184369" cy="3313615"/>
                  </a:xfrm>
                  <a:grpFill/>
                </p:grpSpPr>
                <p:sp>
                  <p:nvSpPr>
                    <p:cNvPr id="242" name="Freeform 247"/>
                    <p:cNvSpPr/>
                    <p:nvPr/>
                  </p:nvSpPr>
                  <p:spPr>
                    <a:xfrm>
                      <a:off x="4827034" y="3887548"/>
                      <a:ext cx="322955" cy="242670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753 w 211133"/>
                        <a:gd name="connsiteY0" fmla="*/ 57929 h 154450"/>
                        <a:gd name="connsiteX1" fmla="*/ 56751 w 211133"/>
                        <a:gd name="connsiteY1" fmla="*/ 142504 h 154450"/>
                        <a:gd name="connsiteX2" fmla="*/ 92377 w 211133"/>
                        <a:gd name="connsiteY2" fmla="*/ 154379 h 154450"/>
                        <a:gd name="connsiteX3" fmla="*/ 211130 w 211133"/>
                        <a:gd name="connsiteY3" fmla="*/ 106878 h 154450"/>
                        <a:gd name="connsiteX4" fmla="*/ 199254 w 211133"/>
                        <a:gd name="connsiteY4" fmla="*/ 47501 h 154450"/>
                        <a:gd name="connsiteX5" fmla="*/ 128003 w 211133"/>
                        <a:gd name="connsiteY5" fmla="*/ 0 h 154450"/>
                        <a:gd name="connsiteX6" fmla="*/ 1753 w 211133"/>
                        <a:gd name="connsiteY6" fmla="*/ 57929 h 154450"/>
                        <a:gd name="connsiteX0" fmla="*/ 34199 w 243579"/>
                        <a:gd name="connsiteY0" fmla="*/ 57929 h 174919"/>
                        <a:gd name="connsiteX1" fmla="*/ 2058 w 243579"/>
                        <a:gd name="connsiteY1" fmla="*/ 171957 h 174919"/>
                        <a:gd name="connsiteX2" fmla="*/ 89197 w 243579"/>
                        <a:gd name="connsiteY2" fmla="*/ 142504 h 174919"/>
                        <a:gd name="connsiteX3" fmla="*/ 124823 w 243579"/>
                        <a:gd name="connsiteY3" fmla="*/ 154379 h 174919"/>
                        <a:gd name="connsiteX4" fmla="*/ 243576 w 243579"/>
                        <a:gd name="connsiteY4" fmla="*/ 106878 h 174919"/>
                        <a:gd name="connsiteX5" fmla="*/ 231700 w 243579"/>
                        <a:gd name="connsiteY5" fmla="*/ 47501 h 174919"/>
                        <a:gd name="connsiteX6" fmla="*/ 160449 w 243579"/>
                        <a:gd name="connsiteY6" fmla="*/ 0 h 174919"/>
                        <a:gd name="connsiteX7" fmla="*/ 34199 w 243579"/>
                        <a:gd name="connsiteY7" fmla="*/ 57929 h 174919"/>
                        <a:gd name="connsiteX0" fmla="*/ 34199 w 243579"/>
                        <a:gd name="connsiteY0" fmla="*/ 57929 h 178813"/>
                        <a:gd name="connsiteX1" fmla="*/ 2058 w 243579"/>
                        <a:gd name="connsiteY1" fmla="*/ 171957 h 178813"/>
                        <a:gd name="connsiteX2" fmla="*/ 99359 w 243579"/>
                        <a:gd name="connsiteY2" fmla="*/ 171591 h 178813"/>
                        <a:gd name="connsiteX3" fmla="*/ 124823 w 243579"/>
                        <a:gd name="connsiteY3" fmla="*/ 154379 h 178813"/>
                        <a:gd name="connsiteX4" fmla="*/ 243576 w 243579"/>
                        <a:gd name="connsiteY4" fmla="*/ 106878 h 178813"/>
                        <a:gd name="connsiteX5" fmla="*/ 231700 w 243579"/>
                        <a:gd name="connsiteY5" fmla="*/ 47501 h 178813"/>
                        <a:gd name="connsiteX6" fmla="*/ 160449 w 243579"/>
                        <a:gd name="connsiteY6" fmla="*/ 0 h 178813"/>
                        <a:gd name="connsiteX7" fmla="*/ 34199 w 243579"/>
                        <a:gd name="connsiteY7" fmla="*/ 57929 h 178813"/>
                        <a:gd name="connsiteX0" fmla="*/ 34199 w 251212"/>
                        <a:gd name="connsiteY0" fmla="*/ 57929 h 179237"/>
                        <a:gd name="connsiteX1" fmla="*/ 2058 w 251212"/>
                        <a:gd name="connsiteY1" fmla="*/ 171957 h 179237"/>
                        <a:gd name="connsiteX2" fmla="*/ 99359 w 251212"/>
                        <a:gd name="connsiteY2" fmla="*/ 171591 h 179237"/>
                        <a:gd name="connsiteX3" fmla="*/ 124823 w 251212"/>
                        <a:gd name="connsiteY3" fmla="*/ 144683 h 179237"/>
                        <a:gd name="connsiteX4" fmla="*/ 243576 w 251212"/>
                        <a:gd name="connsiteY4" fmla="*/ 106878 h 179237"/>
                        <a:gd name="connsiteX5" fmla="*/ 231700 w 251212"/>
                        <a:gd name="connsiteY5" fmla="*/ 47501 h 179237"/>
                        <a:gd name="connsiteX6" fmla="*/ 160449 w 251212"/>
                        <a:gd name="connsiteY6" fmla="*/ 0 h 179237"/>
                        <a:gd name="connsiteX7" fmla="*/ 34199 w 251212"/>
                        <a:gd name="connsiteY7" fmla="*/ 57929 h 179237"/>
                        <a:gd name="connsiteX0" fmla="*/ 34199 w 251212"/>
                        <a:gd name="connsiteY0" fmla="*/ 57929 h 180116"/>
                        <a:gd name="connsiteX1" fmla="*/ 2058 w 251212"/>
                        <a:gd name="connsiteY1" fmla="*/ 171957 h 180116"/>
                        <a:gd name="connsiteX2" fmla="*/ 76497 w 251212"/>
                        <a:gd name="connsiteY2" fmla="*/ 174015 h 180116"/>
                        <a:gd name="connsiteX3" fmla="*/ 124823 w 251212"/>
                        <a:gd name="connsiteY3" fmla="*/ 144683 h 180116"/>
                        <a:gd name="connsiteX4" fmla="*/ 243576 w 251212"/>
                        <a:gd name="connsiteY4" fmla="*/ 106878 h 180116"/>
                        <a:gd name="connsiteX5" fmla="*/ 231700 w 251212"/>
                        <a:gd name="connsiteY5" fmla="*/ 47501 h 180116"/>
                        <a:gd name="connsiteX6" fmla="*/ 160449 w 251212"/>
                        <a:gd name="connsiteY6" fmla="*/ 0 h 180116"/>
                        <a:gd name="connsiteX7" fmla="*/ 34199 w 251212"/>
                        <a:gd name="connsiteY7" fmla="*/ 57929 h 180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1212" h="180116">
                          <a:moveTo>
                            <a:pt x="34199" y="57929"/>
                          </a:moveTo>
                          <a:cubicBezTo>
                            <a:pt x="16268" y="75681"/>
                            <a:pt x="-7108" y="157861"/>
                            <a:pt x="2058" y="171957"/>
                          </a:cubicBezTo>
                          <a:cubicBezTo>
                            <a:pt x="11224" y="186053"/>
                            <a:pt x="56036" y="178561"/>
                            <a:pt x="76497" y="174015"/>
                          </a:cubicBezTo>
                          <a:cubicBezTo>
                            <a:pt x="96958" y="169469"/>
                            <a:pt x="112948" y="140725"/>
                            <a:pt x="124823" y="144683"/>
                          </a:cubicBezTo>
                          <a:cubicBezTo>
                            <a:pt x="177674" y="138811"/>
                            <a:pt x="225763" y="123075"/>
                            <a:pt x="243576" y="106878"/>
                          </a:cubicBezTo>
                          <a:cubicBezTo>
                            <a:pt x="261389" y="90681"/>
                            <a:pt x="244092" y="63434"/>
                            <a:pt x="231700" y="47501"/>
                          </a:cubicBezTo>
                          <a:cubicBezTo>
                            <a:pt x="214175" y="24969"/>
                            <a:pt x="160449" y="0"/>
                            <a:pt x="160449" y="0"/>
                          </a:cubicBezTo>
                          <a:cubicBezTo>
                            <a:pt x="144615" y="3958"/>
                            <a:pt x="49201" y="51500"/>
                            <a:pt x="34199" y="579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Oval 1"/>
                    <p:cNvSpPr/>
                    <p:nvPr/>
                  </p:nvSpPr>
                  <p:spPr>
                    <a:xfrm>
                      <a:off x="6334125" y="2560638"/>
                      <a:ext cx="536363" cy="871419"/>
                    </a:xfrm>
                    <a:custGeom>
                      <a:avLst/>
                      <a:gdLst>
                        <a:gd name="connsiteX0" fmla="*/ 0 w 175290"/>
                        <a:gd name="connsiteY0" fmla="*/ 415689 h 831377"/>
                        <a:gd name="connsiteX1" fmla="*/ 87645 w 175290"/>
                        <a:gd name="connsiteY1" fmla="*/ 0 h 831377"/>
                        <a:gd name="connsiteX2" fmla="*/ 175290 w 175290"/>
                        <a:gd name="connsiteY2" fmla="*/ 415689 h 831377"/>
                        <a:gd name="connsiteX3" fmla="*/ 87645 w 175290"/>
                        <a:gd name="connsiteY3" fmla="*/ 831378 h 831377"/>
                        <a:gd name="connsiteX4" fmla="*/ 0 w 175290"/>
                        <a:gd name="connsiteY4" fmla="*/ 415689 h 831377"/>
                        <a:gd name="connsiteX0" fmla="*/ 277887 w 453177"/>
                        <a:gd name="connsiteY0" fmla="*/ 415689 h 781372"/>
                        <a:gd name="connsiteX1" fmla="*/ 365532 w 453177"/>
                        <a:gd name="connsiteY1" fmla="*/ 0 h 781372"/>
                        <a:gd name="connsiteX2" fmla="*/ 453177 w 453177"/>
                        <a:gd name="connsiteY2" fmla="*/ 415689 h 781372"/>
                        <a:gd name="connsiteX3" fmla="*/ 5963 w 453177"/>
                        <a:gd name="connsiteY3" fmla="*/ 781372 h 781372"/>
                        <a:gd name="connsiteX4" fmla="*/ 277887 w 453177"/>
                        <a:gd name="connsiteY4" fmla="*/ 415689 h 781372"/>
                        <a:gd name="connsiteX0" fmla="*/ 273064 w 388823"/>
                        <a:gd name="connsiteY0" fmla="*/ 415694 h 781381"/>
                        <a:gd name="connsiteX1" fmla="*/ 360709 w 388823"/>
                        <a:gd name="connsiteY1" fmla="*/ 5 h 781381"/>
                        <a:gd name="connsiteX2" fmla="*/ 388823 w 388823"/>
                        <a:gd name="connsiteY2" fmla="*/ 408551 h 781381"/>
                        <a:gd name="connsiteX3" fmla="*/ 1140 w 388823"/>
                        <a:gd name="connsiteY3" fmla="*/ 781377 h 781381"/>
                        <a:gd name="connsiteX4" fmla="*/ 273064 w 388823"/>
                        <a:gd name="connsiteY4" fmla="*/ 415694 h 781381"/>
                        <a:gd name="connsiteX0" fmla="*/ 273690 w 420406"/>
                        <a:gd name="connsiteY0" fmla="*/ 415694 h 781381"/>
                        <a:gd name="connsiteX1" fmla="*/ 361335 w 420406"/>
                        <a:gd name="connsiteY1" fmla="*/ 5 h 781381"/>
                        <a:gd name="connsiteX2" fmla="*/ 420406 w 420406"/>
                        <a:gd name="connsiteY2" fmla="*/ 408551 h 781381"/>
                        <a:gd name="connsiteX3" fmla="*/ 1766 w 420406"/>
                        <a:gd name="connsiteY3" fmla="*/ 781377 h 781381"/>
                        <a:gd name="connsiteX4" fmla="*/ 273690 w 420406"/>
                        <a:gd name="connsiteY4" fmla="*/ 415694 h 781381"/>
                        <a:gd name="connsiteX0" fmla="*/ 273715 w 420431"/>
                        <a:gd name="connsiteY0" fmla="*/ 308548 h 674235"/>
                        <a:gd name="connsiteX1" fmla="*/ 382791 w 420431"/>
                        <a:gd name="connsiteY1" fmla="*/ 15 h 674235"/>
                        <a:gd name="connsiteX2" fmla="*/ 420431 w 420431"/>
                        <a:gd name="connsiteY2" fmla="*/ 301405 h 674235"/>
                        <a:gd name="connsiteX3" fmla="*/ 1791 w 420431"/>
                        <a:gd name="connsiteY3" fmla="*/ 674231 h 674235"/>
                        <a:gd name="connsiteX4" fmla="*/ 273715 w 420431"/>
                        <a:gd name="connsiteY4" fmla="*/ 308548 h 674235"/>
                        <a:gd name="connsiteX0" fmla="*/ 219346 w 366062"/>
                        <a:gd name="connsiteY0" fmla="*/ 308548 h 688521"/>
                        <a:gd name="connsiteX1" fmla="*/ 328422 w 366062"/>
                        <a:gd name="connsiteY1" fmla="*/ 15 h 688521"/>
                        <a:gd name="connsiteX2" fmla="*/ 366062 w 366062"/>
                        <a:gd name="connsiteY2" fmla="*/ 301405 h 688521"/>
                        <a:gd name="connsiteX3" fmla="*/ 2191 w 366062"/>
                        <a:gd name="connsiteY3" fmla="*/ 688518 h 688521"/>
                        <a:gd name="connsiteX4" fmla="*/ 219346 w 366062"/>
                        <a:gd name="connsiteY4" fmla="*/ 308548 h 688521"/>
                        <a:gd name="connsiteX0" fmla="*/ 219036 w 353846"/>
                        <a:gd name="connsiteY0" fmla="*/ 308574 h 688554"/>
                        <a:gd name="connsiteX1" fmla="*/ 328112 w 353846"/>
                        <a:gd name="connsiteY1" fmla="*/ 41 h 688554"/>
                        <a:gd name="connsiteX2" fmla="*/ 353846 w 353846"/>
                        <a:gd name="connsiteY2" fmla="*/ 296669 h 688554"/>
                        <a:gd name="connsiteX3" fmla="*/ 1881 w 353846"/>
                        <a:gd name="connsiteY3" fmla="*/ 688544 h 688554"/>
                        <a:gd name="connsiteX4" fmla="*/ 219036 w 353846"/>
                        <a:gd name="connsiteY4" fmla="*/ 308574 h 688554"/>
                        <a:gd name="connsiteX0" fmla="*/ 219036 w 390008"/>
                        <a:gd name="connsiteY0" fmla="*/ 312239 h 692219"/>
                        <a:gd name="connsiteX1" fmla="*/ 328112 w 390008"/>
                        <a:gd name="connsiteY1" fmla="*/ 3706 h 692219"/>
                        <a:gd name="connsiteX2" fmla="*/ 379870 w 390008"/>
                        <a:gd name="connsiteY2" fmla="*/ 151655 h 692219"/>
                        <a:gd name="connsiteX3" fmla="*/ 353846 w 390008"/>
                        <a:gd name="connsiteY3" fmla="*/ 300334 h 692219"/>
                        <a:gd name="connsiteX4" fmla="*/ 1881 w 390008"/>
                        <a:gd name="connsiteY4" fmla="*/ 692209 h 692219"/>
                        <a:gd name="connsiteX5" fmla="*/ 219036 w 390008"/>
                        <a:gd name="connsiteY5" fmla="*/ 312239 h 692219"/>
                        <a:gd name="connsiteX0" fmla="*/ 217522 w 379622"/>
                        <a:gd name="connsiteY0" fmla="*/ 312239 h 695223"/>
                        <a:gd name="connsiteX1" fmla="*/ 326598 w 379622"/>
                        <a:gd name="connsiteY1" fmla="*/ 3706 h 695223"/>
                        <a:gd name="connsiteX2" fmla="*/ 378356 w 379622"/>
                        <a:gd name="connsiteY2" fmla="*/ 151655 h 695223"/>
                        <a:gd name="connsiteX3" fmla="*/ 352332 w 379622"/>
                        <a:gd name="connsiteY3" fmla="*/ 300334 h 695223"/>
                        <a:gd name="connsiteX4" fmla="*/ 273581 w 379622"/>
                        <a:gd name="connsiteY4" fmla="*/ 480269 h 695223"/>
                        <a:gd name="connsiteX5" fmla="*/ 367 w 379622"/>
                        <a:gd name="connsiteY5" fmla="*/ 692209 h 695223"/>
                        <a:gd name="connsiteX6" fmla="*/ 217522 w 379622"/>
                        <a:gd name="connsiteY6" fmla="*/ 312239 h 695223"/>
                        <a:gd name="connsiteX0" fmla="*/ 217522 w 382225"/>
                        <a:gd name="connsiteY0" fmla="*/ 312239 h 695223"/>
                        <a:gd name="connsiteX1" fmla="*/ 326598 w 382225"/>
                        <a:gd name="connsiteY1" fmla="*/ 3706 h 695223"/>
                        <a:gd name="connsiteX2" fmla="*/ 378356 w 382225"/>
                        <a:gd name="connsiteY2" fmla="*/ 151655 h 695223"/>
                        <a:gd name="connsiteX3" fmla="*/ 364238 w 382225"/>
                        <a:gd name="connsiteY3" fmla="*/ 297953 h 695223"/>
                        <a:gd name="connsiteX4" fmla="*/ 273581 w 382225"/>
                        <a:gd name="connsiteY4" fmla="*/ 480269 h 695223"/>
                        <a:gd name="connsiteX5" fmla="*/ 367 w 382225"/>
                        <a:gd name="connsiteY5" fmla="*/ 692209 h 695223"/>
                        <a:gd name="connsiteX6" fmla="*/ 217522 w 382225"/>
                        <a:gd name="connsiteY6" fmla="*/ 312239 h 695223"/>
                        <a:gd name="connsiteX0" fmla="*/ 217522 w 382225"/>
                        <a:gd name="connsiteY0" fmla="*/ 359366 h 695816"/>
                        <a:gd name="connsiteX1" fmla="*/ 326598 w 382225"/>
                        <a:gd name="connsiteY1" fmla="*/ 5589 h 695816"/>
                        <a:gd name="connsiteX2" fmla="*/ 378356 w 382225"/>
                        <a:gd name="connsiteY2" fmla="*/ 153538 h 695816"/>
                        <a:gd name="connsiteX3" fmla="*/ 364238 w 382225"/>
                        <a:gd name="connsiteY3" fmla="*/ 299836 h 695816"/>
                        <a:gd name="connsiteX4" fmla="*/ 273581 w 382225"/>
                        <a:gd name="connsiteY4" fmla="*/ 482152 h 695816"/>
                        <a:gd name="connsiteX5" fmla="*/ 367 w 382225"/>
                        <a:gd name="connsiteY5" fmla="*/ 694092 h 695816"/>
                        <a:gd name="connsiteX6" fmla="*/ 217522 w 382225"/>
                        <a:gd name="connsiteY6" fmla="*/ 359366 h 695816"/>
                        <a:gd name="connsiteX0" fmla="*/ 243444 w 381953"/>
                        <a:gd name="connsiteY0" fmla="*/ 366828 h 695957"/>
                        <a:gd name="connsiteX1" fmla="*/ 326326 w 381953"/>
                        <a:gd name="connsiteY1" fmla="*/ 5907 h 695957"/>
                        <a:gd name="connsiteX2" fmla="*/ 378084 w 381953"/>
                        <a:gd name="connsiteY2" fmla="*/ 153856 h 695957"/>
                        <a:gd name="connsiteX3" fmla="*/ 363966 w 381953"/>
                        <a:gd name="connsiteY3" fmla="*/ 300154 h 695957"/>
                        <a:gd name="connsiteX4" fmla="*/ 273309 w 381953"/>
                        <a:gd name="connsiteY4" fmla="*/ 482470 h 695957"/>
                        <a:gd name="connsiteX5" fmla="*/ 95 w 381953"/>
                        <a:gd name="connsiteY5" fmla="*/ 694410 h 695957"/>
                        <a:gd name="connsiteX6" fmla="*/ 243444 w 381953"/>
                        <a:gd name="connsiteY6" fmla="*/ 366828 h 695957"/>
                        <a:gd name="connsiteX0" fmla="*/ 243444 w 379080"/>
                        <a:gd name="connsiteY0" fmla="*/ 366828 h 695838"/>
                        <a:gd name="connsiteX1" fmla="*/ 326326 w 379080"/>
                        <a:gd name="connsiteY1" fmla="*/ 5907 h 695838"/>
                        <a:gd name="connsiteX2" fmla="*/ 378084 w 379080"/>
                        <a:gd name="connsiteY2" fmla="*/ 153856 h 695838"/>
                        <a:gd name="connsiteX3" fmla="*/ 363966 w 379080"/>
                        <a:gd name="connsiteY3" fmla="*/ 300154 h 695838"/>
                        <a:gd name="connsiteX4" fmla="*/ 335222 w 379080"/>
                        <a:gd name="connsiteY4" fmla="*/ 406271 h 695838"/>
                        <a:gd name="connsiteX5" fmla="*/ 273309 w 379080"/>
                        <a:gd name="connsiteY5" fmla="*/ 482470 h 695838"/>
                        <a:gd name="connsiteX6" fmla="*/ 95 w 379080"/>
                        <a:gd name="connsiteY6" fmla="*/ 694410 h 695838"/>
                        <a:gd name="connsiteX7" fmla="*/ 243444 w 379080"/>
                        <a:gd name="connsiteY7" fmla="*/ 366828 h 695838"/>
                        <a:gd name="connsiteX0" fmla="*/ 243441 w 379077"/>
                        <a:gd name="connsiteY0" fmla="*/ 372957 h 701967"/>
                        <a:gd name="connsiteX1" fmla="*/ 292201 w 379077"/>
                        <a:gd name="connsiteY1" fmla="*/ 49685 h 701967"/>
                        <a:gd name="connsiteX2" fmla="*/ 326323 w 379077"/>
                        <a:gd name="connsiteY2" fmla="*/ 12036 h 701967"/>
                        <a:gd name="connsiteX3" fmla="*/ 378081 w 379077"/>
                        <a:gd name="connsiteY3" fmla="*/ 159985 h 701967"/>
                        <a:gd name="connsiteX4" fmla="*/ 363963 w 379077"/>
                        <a:gd name="connsiteY4" fmla="*/ 306283 h 701967"/>
                        <a:gd name="connsiteX5" fmla="*/ 335219 w 379077"/>
                        <a:gd name="connsiteY5" fmla="*/ 412400 h 701967"/>
                        <a:gd name="connsiteX6" fmla="*/ 273306 w 379077"/>
                        <a:gd name="connsiteY6" fmla="*/ 488599 h 701967"/>
                        <a:gd name="connsiteX7" fmla="*/ 92 w 379077"/>
                        <a:gd name="connsiteY7" fmla="*/ 700539 h 701967"/>
                        <a:gd name="connsiteX8" fmla="*/ 243441 w 379077"/>
                        <a:gd name="connsiteY8" fmla="*/ 372957 h 701967"/>
                        <a:gd name="connsiteX0" fmla="*/ 243441 w 379299"/>
                        <a:gd name="connsiteY0" fmla="*/ 444886 h 773896"/>
                        <a:gd name="connsiteX1" fmla="*/ 292201 w 379299"/>
                        <a:gd name="connsiteY1" fmla="*/ 121614 h 773896"/>
                        <a:gd name="connsiteX2" fmla="*/ 334383 w 379299"/>
                        <a:gd name="connsiteY2" fmla="*/ 2764 h 773896"/>
                        <a:gd name="connsiteX3" fmla="*/ 378081 w 379299"/>
                        <a:gd name="connsiteY3" fmla="*/ 231914 h 773896"/>
                        <a:gd name="connsiteX4" fmla="*/ 363963 w 379299"/>
                        <a:gd name="connsiteY4" fmla="*/ 378212 h 773896"/>
                        <a:gd name="connsiteX5" fmla="*/ 335219 w 379299"/>
                        <a:gd name="connsiteY5" fmla="*/ 484329 h 773896"/>
                        <a:gd name="connsiteX6" fmla="*/ 273306 w 379299"/>
                        <a:gd name="connsiteY6" fmla="*/ 560528 h 773896"/>
                        <a:gd name="connsiteX7" fmla="*/ 92 w 379299"/>
                        <a:gd name="connsiteY7" fmla="*/ 772468 h 773896"/>
                        <a:gd name="connsiteX8" fmla="*/ 243441 w 379299"/>
                        <a:gd name="connsiteY8" fmla="*/ 444886 h 773896"/>
                        <a:gd name="connsiteX0" fmla="*/ 424134 w 570110"/>
                        <a:gd name="connsiteY0" fmla="*/ 626479 h 955489"/>
                        <a:gd name="connsiteX1" fmla="*/ 472894 w 570110"/>
                        <a:gd name="connsiteY1" fmla="*/ 303207 h 955489"/>
                        <a:gd name="connsiteX2" fmla="*/ 73 w 570110"/>
                        <a:gd name="connsiteY2" fmla="*/ 1980 h 955489"/>
                        <a:gd name="connsiteX3" fmla="*/ 515076 w 570110"/>
                        <a:gd name="connsiteY3" fmla="*/ 184357 h 955489"/>
                        <a:gd name="connsiteX4" fmla="*/ 558774 w 570110"/>
                        <a:gd name="connsiteY4" fmla="*/ 413507 h 955489"/>
                        <a:gd name="connsiteX5" fmla="*/ 544656 w 570110"/>
                        <a:gd name="connsiteY5" fmla="*/ 559805 h 955489"/>
                        <a:gd name="connsiteX6" fmla="*/ 515912 w 570110"/>
                        <a:gd name="connsiteY6" fmla="*/ 665922 h 955489"/>
                        <a:gd name="connsiteX7" fmla="*/ 453999 w 570110"/>
                        <a:gd name="connsiteY7" fmla="*/ 742121 h 955489"/>
                        <a:gd name="connsiteX8" fmla="*/ 180785 w 570110"/>
                        <a:gd name="connsiteY8" fmla="*/ 954061 h 955489"/>
                        <a:gd name="connsiteX9" fmla="*/ 424134 w 570110"/>
                        <a:gd name="connsiteY9" fmla="*/ 626479 h 955489"/>
                        <a:gd name="connsiteX0" fmla="*/ 467547 w 613523"/>
                        <a:gd name="connsiteY0" fmla="*/ 629550 h 958560"/>
                        <a:gd name="connsiteX1" fmla="*/ 516307 w 613523"/>
                        <a:gd name="connsiteY1" fmla="*/ 306278 h 958560"/>
                        <a:gd name="connsiteX2" fmla="*/ 81098 w 613523"/>
                        <a:gd name="connsiteY2" fmla="*/ 101969 h 958560"/>
                        <a:gd name="connsiteX3" fmla="*/ 43486 w 613523"/>
                        <a:gd name="connsiteY3" fmla="*/ 5051 h 958560"/>
                        <a:gd name="connsiteX4" fmla="*/ 558489 w 613523"/>
                        <a:gd name="connsiteY4" fmla="*/ 187428 h 958560"/>
                        <a:gd name="connsiteX5" fmla="*/ 602187 w 613523"/>
                        <a:gd name="connsiteY5" fmla="*/ 416578 h 958560"/>
                        <a:gd name="connsiteX6" fmla="*/ 588069 w 613523"/>
                        <a:gd name="connsiteY6" fmla="*/ 562876 h 958560"/>
                        <a:gd name="connsiteX7" fmla="*/ 559325 w 613523"/>
                        <a:gd name="connsiteY7" fmla="*/ 668993 h 958560"/>
                        <a:gd name="connsiteX8" fmla="*/ 497412 w 613523"/>
                        <a:gd name="connsiteY8" fmla="*/ 745192 h 958560"/>
                        <a:gd name="connsiteX9" fmla="*/ 224198 w 613523"/>
                        <a:gd name="connsiteY9" fmla="*/ 957132 h 958560"/>
                        <a:gd name="connsiteX10" fmla="*/ 467547 w 613523"/>
                        <a:gd name="connsiteY10" fmla="*/ 629550 h 958560"/>
                        <a:gd name="connsiteX0" fmla="*/ 467547 w 605112"/>
                        <a:gd name="connsiteY0" fmla="*/ 629550 h 958560"/>
                        <a:gd name="connsiteX1" fmla="*/ 516307 w 605112"/>
                        <a:gd name="connsiteY1" fmla="*/ 306278 h 958560"/>
                        <a:gd name="connsiteX2" fmla="*/ 81098 w 605112"/>
                        <a:gd name="connsiteY2" fmla="*/ 101969 h 958560"/>
                        <a:gd name="connsiteX3" fmla="*/ 43486 w 605112"/>
                        <a:gd name="connsiteY3" fmla="*/ 5051 h 958560"/>
                        <a:gd name="connsiteX4" fmla="*/ 531625 w 605112"/>
                        <a:gd name="connsiteY4" fmla="*/ 187428 h 958560"/>
                        <a:gd name="connsiteX5" fmla="*/ 602187 w 605112"/>
                        <a:gd name="connsiteY5" fmla="*/ 416578 h 958560"/>
                        <a:gd name="connsiteX6" fmla="*/ 588069 w 605112"/>
                        <a:gd name="connsiteY6" fmla="*/ 562876 h 958560"/>
                        <a:gd name="connsiteX7" fmla="*/ 559325 w 605112"/>
                        <a:gd name="connsiteY7" fmla="*/ 668993 h 958560"/>
                        <a:gd name="connsiteX8" fmla="*/ 497412 w 605112"/>
                        <a:gd name="connsiteY8" fmla="*/ 745192 h 958560"/>
                        <a:gd name="connsiteX9" fmla="*/ 224198 w 605112"/>
                        <a:gd name="connsiteY9" fmla="*/ 957132 h 958560"/>
                        <a:gd name="connsiteX10" fmla="*/ 467547 w 605112"/>
                        <a:gd name="connsiteY10" fmla="*/ 629550 h 9585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05112" h="958560">
                          <a:moveTo>
                            <a:pt x="467547" y="629550"/>
                          </a:moveTo>
                          <a:cubicBezTo>
                            <a:pt x="516232" y="521074"/>
                            <a:pt x="502493" y="366432"/>
                            <a:pt x="516307" y="306278"/>
                          </a:cubicBezTo>
                          <a:cubicBezTo>
                            <a:pt x="452794" y="207870"/>
                            <a:pt x="159901" y="152173"/>
                            <a:pt x="81098" y="101969"/>
                          </a:cubicBezTo>
                          <a:cubicBezTo>
                            <a:pt x="2295" y="51765"/>
                            <a:pt x="-35184" y="-19670"/>
                            <a:pt x="43486" y="5051"/>
                          </a:cubicBezTo>
                          <a:cubicBezTo>
                            <a:pt x="122156" y="29772"/>
                            <a:pt x="438508" y="118840"/>
                            <a:pt x="531625" y="187428"/>
                          </a:cubicBezTo>
                          <a:cubicBezTo>
                            <a:pt x="624742" y="256016"/>
                            <a:pt x="592780" y="354003"/>
                            <a:pt x="602187" y="416578"/>
                          </a:cubicBezTo>
                          <a:cubicBezTo>
                            <a:pt x="611594" y="479153"/>
                            <a:pt x="596006" y="522791"/>
                            <a:pt x="588069" y="562876"/>
                          </a:cubicBezTo>
                          <a:cubicBezTo>
                            <a:pt x="580132" y="602961"/>
                            <a:pt x="574435" y="638607"/>
                            <a:pt x="559325" y="668993"/>
                          </a:cubicBezTo>
                          <a:cubicBezTo>
                            <a:pt x="544216" y="699379"/>
                            <a:pt x="552473" y="695185"/>
                            <a:pt x="497412" y="745192"/>
                          </a:cubicBezTo>
                          <a:cubicBezTo>
                            <a:pt x="442351" y="795199"/>
                            <a:pt x="229176" y="976406"/>
                            <a:pt x="224198" y="957132"/>
                          </a:cubicBezTo>
                          <a:cubicBezTo>
                            <a:pt x="219220" y="937858"/>
                            <a:pt x="418862" y="738026"/>
                            <a:pt x="467547" y="6295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Freeform 249"/>
                    <p:cNvSpPr/>
                    <p:nvPr/>
                  </p:nvSpPr>
                  <p:spPr>
                    <a:xfrm>
                      <a:off x="3686119" y="3519488"/>
                      <a:ext cx="189463" cy="200246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753 w 211133"/>
                        <a:gd name="connsiteY0" fmla="*/ 57929 h 154450"/>
                        <a:gd name="connsiteX1" fmla="*/ 56751 w 211133"/>
                        <a:gd name="connsiteY1" fmla="*/ 142504 h 154450"/>
                        <a:gd name="connsiteX2" fmla="*/ 92377 w 211133"/>
                        <a:gd name="connsiteY2" fmla="*/ 154379 h 154450"/>
                        <a:gd name="connsiteX3" fmla="*/ 211130 w 211133"/>
                        <a:gd name="connsiteY3" fmla="*/ 106878 h 154450"/>
                        <a:gd name="connsiteX4" fmla="*/ 199254 w 211133"/>
                        <a:gd name="connsiteY4" fmla="*/ 47501 h 154450"/>
                        <a:gd name="connsiteX5" fmla="*/ 128003 w 211133"/>
                        <a:gd name="connsiteY5" fmla="*/ 0 h 154450"/>
                        <a:gd name="connsiteX6" fmla="*/ 1753 w 211133"/>
                        <a:gd name="connsiteY6" fmla="*/ 57929 h 154450"/>
                        <a:gd name="connsiteX0" fmla="*/ 34199 w 243579"/>
                        <a:gd name="connsiteY0" fmla="*/ 57929 h 174919"/>
                        <a:gd name="connsiteX1" fmla="*/ 2058 w 243579"/>
                        <a:gd name="connsiteY1" fmla="*/ 171957 h 174919"/>
                        <a:gd name="connsiteX2" fmla="*/ 89197 w 243579"/>
                        <a:gd name="connsiteY2" fmla="*/ 142504 h 174919"/>
                        <a:gd name="connsiteX3" fmla="*/ 124823 w 243579"/>
                        <a:gd name="connsiteY3" fmla="*/ 154379 h 174919"/>
                        <a:gd name="connsiteX4" fmla="*/ 243576 w 243579"/>
                        <a:gd name="connsiteY4" fmla="*/ 106878 h 174919"/>
                        <a:gd name="connsiteX5" fmla="*/ 231700 w 243579"/>
                        <a:gd name="connsiteY5" fmla="*/ 47501 h 174919"/>
                        <a:gd name="connsiteX6" fmla="*/ 160449 w 243579"/>
                        <a:gd name="connsiteY6" fmla="*/ 0 h 174919"/>
                        <a:gd name="connsiteX7" fmla="*/ 34199 w 243579"/>
                        <a:gd name="connsiteY7" fmla="*/ 57929 h 174919"/>
                        <a:gd name="connsiteX0" fmla="*/ 34199 w 243579"/>
                        <a:gd name="connsiteY0" fmla="*/ 57929 h 178813"/>
                        <a:gd name="connsiteX1" fmla="*/ 2058 w 243579"/>
                        <a:gd name="connsiteY1" fmla="*/ 171957 h 178813"/>
                        <a:gd name="connsiteX2" fmla="*/ 99359 w 243579"/>
                        <a:gd name="connsiteY2" fmla="*/ 171591 h 178813"/>
                        <a:gd name="connsiteX3" fmla="*/ 124823 w 243579"/>
                        <a:gd name="connsiteY3" fmla="*/ 154379 h 178813"/>
                        <a:gd name="connsiteX4" fmla="*/ 243576 w 243579"/>
                        <a:gd name="connsiteY4" fmla="*/ 106878 h 178813"/>
                        <a:gd name="connsiteX5" fmla="*/ 231700 w 243579"/>
                        <a:gd name="connsiteY5" fmla="*/ 47501 h 178813"/>
                        <a:gd name="connsiteX6" fmla="*/ 160449 w 243579"/>
                        <a:gd name="connsiteY6" fmla="*/ 0 h 178813"/>
                        <a:gd name="connsiteX7" fmla="*/ 34199 w 243579"/>
                        <a:gd name="connsiteY7" fmla="*/ 57929 h 178813"/>
                        <a:gd name="connsiteX0" fmla="*/ 34199 w 251212"/>
                        <a:gd name="connsiteY0" fmla="*/ 57929 h 179237"/>
                        <a:gd name="connsiteX1" fmla="*/ 2058 w 251212"/>
                        <a:gd name="connsiteY1" fmla="*/ 171957 h 179237"/>
                        <a:gd name="connsiteX2" fmla="*/ 99359 w 251212"/>
                        <a:gd name="connsiteY2" fmla="*/ 171591 h 179237"/>
                        <a:gd name="connsiteX3" fmla="*/ 124823 w 251212"/>
                        <a:gd name="connsiteY3" fmla="*/ 144683 h 179237"/>
                        <a:gd name="connsiteX4" fmla="*/ 243576 w 251212"/>
                        <a:gd name="connsiteY4" fmla="*/ 106878 h 179237"/>
                        <a:gd name="connsiteX5" fmla="*/ 231700 w 251212"/>
                        <a:gd name="connsiteY5" fmla="*/ 47501 h 179237"/>
                        <a:gd name="connsiteX6" fmla="*/ 160449 w 251212"/>
                        <a:gd name="connsiteY6" fmla="*/ 0 h 179237"/>
                        <a:gd name="connsiteX7" fmla="*/ 34199 w 251212"/>
                        <a:gd name="connsiteY7" fmla="*/ 57929 h 179237"/>
                        <a:gd name="connsiteX0" fmla="*/ 34199 w 251212"/>
                        <a:gd name="connsiteY0" fmla="*/ 57929 h 180116"/>
                        <a:gd name="connsiteX1" fmla="*/ 2058 w 251212"/>
                        <a:gd name="connsiteY1" fmla="*/ 171957 h 180116"/>
                        <a:gd name="connsiteX2" fmla="*/ 76497 w 251212"/>
                        <a:gd name="connsiteY2" fmla="*/ 174015 h 180116"/>
                        <a:gd name="connsiteX3" fmla="*/ 124823 w 251212"/>
                        <a:gd name="connsiteY3" fmla="*/ 144683 h 180116"/>
                        <a:gd name="connsiteX4" fmla="*/ 243576 w 251212"/>
                        <a:gd name="connsiteY4" fmla="*/ 106878 h 180116"/>
                        <a:gd name="connsiteX5" fmla="*/ 231700 w 251212"/>
                        <a:gd name="connsiteY5" fmla="*/ 47501 h 180116"/>
                        <a:gd name="connsiteX6" fmla="*/ 160449 w 251212"/>
                        <a:gd name="connsiteY6" fmla="*/ 0 h 180116"/>
                        <a:gd name="connsiteX7" fmla="*/ 34199 w 251212"/>
                        <a:gd name="connsiteY7" fmla="*/ 57929 h 180116"/>
                        <a:gd name="connsiteX0" fmla="*/ 34199 w 246435"/>
                        <a:gd name="connsiteY0" fmla="*/ 57929 h 179063"/>
                        <a:gd name="connsiteX1" fmla="*/ 2058 w 246435"/>
                        <a:gd name="connsiteY1" fmla="*/ 171957 h 179063"/>
                        <a:gd name="connsiteX2" fmla="*/ 76497 w 246435"/>
                        <a:gd name="connsiteY2" fmla="*/ 174015 h 179063"/>
                        <a:gd name="connsiteX3" fmla="*/ 189909 w 246435"/>
                        <a:gd name="connsiteY3" fmla="*/ 166068 h 179063"/>
                        <a:gd name="connsiteX4" fmla="*/ 243576 w 246435"/>
                        <a:gd name="connsiteY4" fmla="*/ 106878 h 179063"/>
                        <a:gd name="connsiteX5" fmla="*/ 231700 w 246435"/>
                        <a:gd name="connsiteY5" fmla="*/ 47501 h 179063"/>
                        <a:gd name="connsiteX6" fmla="*/ 160449 w 246435"/>
                        <a:gd name="connsiteY6" fmla="*/ 0 h 179063"/>
                        <a:gd name="connsiteX7" fmla="*/ 34199 w 246435"/>
                        <a:gd name="connsiteY7" fmla="*/ 57929 h 179063"/>
                        <a:gd name="connsiteX0" fmla="*/ 3535 w 215771"/>
                        <a:gd name="connsiteY0" fmla="*/ 57929 h 179839"/>
                        <a:gd name="connsiteX1" fmla="*/ 45833 w 215771"/>
                        <a:gd name="connsiteY1" fmla="*/ 174015 h 179839"/>
                        <a:gd name="connsiteX2" fmla="*/ 159245 w 215771"/>
                        <a:gd name="connsiteY2" fmla="*/ 166068 h 179839"/>
                        <a:gd name="connsiteX3" fmla="*/ 212912 w 215771"/>
                        <a:gd name="connsiteY3" fmla="*/ 106878 h 179839"/>
                        <a:gd name="connsiteX4" fmla="*/ 201036 w 215771"/>
                        <a:gd name="connsiteY4" fmla="*/ 47501 h 179839"/>
                        <a:gd name="connsiteX5" fmla="*/ 129785 w 215771"/>
                        <a:gd name="connsiteY5" fmla="*/ 0 h 179839"/>
                        <a:gd name="connsiteX6" fmla="*/ 3535 w 215771"/>
                        <a:gd name="connsiteY6" fmla="*/ 57929 h 179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15771" h="179839">
                          <a:moveTo>
                            <a:pt x="3535" y="57929"/>
                          </a:moveTo>
                          <a:cubicBezTo>
                            <a:pt x="-10457" y="86931"/>
                            <a:pt x="19881" y="155992"/>
                            <a:pt x="45833" y="174015"/>
                          </a:cubicBezTo>
                          <a:cubicBezTo>
                            <a:pt x="71785" y="192038"/>
                            <a:pt x="147370" y="162110"/>
                            <a:pt x="159245" y="166068"/>
                          </a:cubicBezTo>
                          <a:cubicBezTo>
                            <a:pt x="212096" y="160196"/>
                            <a:pt x="205947" y="126639"/>
                            <a:pt x="212912" y="106878"/>
                          </a:cubicBezTo>
                          <a:cubicBezTo>
                            <a:pt x="219877" y="87117"/>
                            <a:pt x="213428" y="63434"/>
                            <a:pt x="201036" y="47501"/>
                          </a:cubicBezTo>
                          <a:cubicBezTo>
                            <a:pt x="183511" y="24969"/>
                            <a:pt x="129785" y="0"/>
                            <a:pt x="129785" y="0"/>
                          </a:cubicBezTo>
                          <a:cubicBezTo>
                            <a:pt x="113951" y="3958"/>
                            <a:pt x="18537" y="51500"/>
                            <a:pt x="3535" y="579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Freeform 250"/>
                    <p:cNvSpPr/>
                    <p:nvPr/>
                  </p:nvSpPr>
                  <p:spPr>
                    <a:xfrm>
                      <a:off x="4297053" y="4487862"/>
                      <a:ext cx="1257783" cy="1386391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3690 w 155773"/>
                        <a:gd name="connsiteY0" fmla="*/ 57403 h 154450"/>
                        <a:gd name="connsiteX1" fmla="*/ 1391 w 155773"/>
                        <a:gd name="connsiteY1" fmla="*/ 142504 h 154450"/>
                        <a:gd name="connsiteX2" fmla="*/ 37017 w 155773"/>
                        <a:gd name="connsiteY2" fmla="*/ 154379 h 154450"/>
                        <a:gd name="connsiteX3" fmla="*/ 155770 w 155773"/>
                        <a:gd name="connsiteY3" fmla="*/ 106878 h 154450"/>
                        <a:gd name="connsiteX4" fmla="*/ 143894 w 155773"/>
                        <a:gd name="connsiteY4" fmla="*/ 47501 h 154450"/>
                        <a:gd name="connsiteX5" fmla="*/ 72643 w 155773"/>
                        <a:gd name="connsiteY5" fmla="*/ 0 h 154450"/>
                        <a:gd name="connsiteX6" fmla="*/ 13690 w 155773"/>
                        <a:gd name="connsiteY6" fmla="*/ 57403 h 154450"/>
                        <a:gd name="connsiteX0" fmla="*/ 13690 w 155770"/>
                        <a:gd name="connsiteY0" fmla="*/ 71971 h 169018"/>
                        <a:gd name="connsiteX1" fmla="*/ 1391 w 155770"/>
                        <a:gd name="connsiteY1" fmla="*/ 157072 h 169018"/>
                        <a:gd name="connsiteX2" fmla="*/ 37017 w 155770"/>
                        <a:gd name="connsiteY2" fmla="*/ 168947 h 169018"/>
                        <a:gd name="connsiteX3" fmla="*/ 155770 w 155770"/>
                        <a:gd name="connsiteY3" fmla="*/ 121446 h 169018"/>
                        <a:gd name="connsiteX4" fmla="*/ 143894 w 155770"/>
                        <a:gd name="connsiteY4" fmla="*/ 62069 h 169018"/>
                        <a:gd name="connsiteX5" fmla="*/ 89819 w 155770"/>
                        <a:gd name="connsiteY5" fmla="*/ 0 h 169018"/>
                        <a:gd name="connsiteX6" fmla="*/ 13690 w 155770"/>
                        <a:gd name="connsiteY6" fmla="*/ 71971 h 169018"/>
                        <a:gd name="connsiteX0" fmla="*/ 22122 w 154659"/>
                        <a:gd name="connsiteY0" fmla="*/ 31907 h 170133"/>
                        <a:gd name="connsiteX1" fmla="*/ 280 w 154659"/>
                        <a:gd name="connsiteY1" fmla="*/ 157072 h 170133"/>
                        <a:gd name="connsiteX2" fmla="*/ 35906 w 154659"/>
                        <a:gd name="connsiteY2" fmla="*/ 168947 h 170133"/>
                        <a:gd name="connsiteX3" fmla="*/ 154659 w 154659"/>
                        <a:gd name="connsiteY3" fmla="*/ 121446 h 170133"/>
                        <a:gd name="connsiteX4" fmla="*/ 142783 w 154659"/>
                        <a:gd name="connsiteY4" fmla="*/ 62069 h 170133"/>
                        <a:gd name="connsiteX5" fmla="*/ 88708 w 154659"/>
                        <a:gd name="connsiteY5" fmla="*/ 0 h 170133"/>
                        <a:gd name="connsiteX6" fmla="*/ 22122 w 154659"/>
                        <a:gd name="connsiteY6" fmla="*/ 31907 h 170133"/>
                        <a:gd name="connsiteX0" fmla="*/ 72178 w 204715"/>
                        <a:gd name="connsiteY0" fmla="*/ 31907 h 239671"/>
                        <a:gd name="connsiteX1" fmla="*/ 61 w 204715"/>
                        <a:gd name="connsiteY1" fmla="*/ 236087 h 239671"/>
                        <a:gd name="connsiteX2" fmla="*/ 85962 w 204715"/>
                        <a:gd name="connsiteY2" fmla="*/ 168947 h 239671"/>
                        <a:gd name="connsiteX3" fmla="*/ 204715 w 204715"/>
                        <a:gd name="connsiteY3" fmla="*/ 121446 h 239671"/>
                        <a:gd name="connsiteX4" fmla="*/ 192839 w 204715"/>
                        <a:gd name="connsiteY4" fmla="*/ 62069 h 239671"/>
                        <a:gd name="connsiteX5" fmla="*/ 138764 w 204715"/>
                        <a:gd name="connsiteY5" fmla="*/ 0 h 239671"/>
                        <a:gd name="connsiteX6" fmla="*/ 72178 w 204715"/>
                        <a:gd name="connsiteY6" fmla="*/ 31907 h 239671"/>
                        <a:gd name="connsiteX0" fmla="*/ 134124 w 284806"/>
                        <a:gd name="connsiteY0" fmla="*/ 31907 h 502566"/>
                        <a:gd name="connsiteX1" fmla="*/ 62007 w 284806"/>
                        <a:gd name="connsiteY1" fmla="*/ 236087 h 502566"/>
                        <a:gd name="connsiteX2" fmla="*/ 1797 w 284806"/>
                        <a:gd name="connsiteY2" fmla="*/ 502566 h 502566"/>
                        <a:gd name="connsiteX3" fmla="*/ 266661 w 284806"/>
                        <a:gd name="connsiteY3" fmla="*/ 121446 h 502566"/>
                        <a:gd name="connsiteX4" fmla="*/ 254785 w 284806"/>
                        <a:gd name="connsiteY4" fmla="*/ 62069 h 502566"/>
                        <a:gd name="connsiteX5" fmla="*/ 200710 w 284806"/>
                        <a:gd name="connsiteY5" fmla="*/ 0 h 502566"/>
                        <a:gd name="connsiteX6" fmla="*/ 134124 w 284806"/>
                        <a:gd name="connsiteY6" fmla="*/ 31907 h 502566"/>
                        <a:gd name="connsiteX0" fmla="*/ 133275 w 279806"/>
                        <a:gd name="connsiteY0" fmla="*/ 31907 h 537561"/>
                        <a:gd name="connsiteX1" fmla="*/ 61158 w 279806"/>
                        <a:gd name="connsiteY1" fmla="*/ 236087 h 537561"/>
                        <a:gd name="connsiteX2" fmla="*/ 948 w 279806"/>
                        <a:gd name="connsiteY2" fmla="*/ 502566 h 537561"/>
                        <a:gd name="connsiteX3" fmla="*/ 57124 w 279806"/>
                        <a:gd name="connsiteY3" fmla="*/ 494000 h 537561"/>
                        <a:gd name="connsiteX4" fmla="*/ 265812 w 279806"/>
                        <a:gd name="connsiteY4" fmla="*/ 121446 h 537561"/>
                        <a:gd name="connsiteX5" fmla="*/ 253936 w 279806"/>
                        <a:gd name="connsiteY5" fmla="*/ 62069 h 537561"/>
                        <a:gd name="connsiteX6" fmla="*/ 199861 w 279806"/>
                        <a:gd name="connsiteY6" fmla="*/ 0 h 537561"/>
                        <a:gd name="connsiteX7" fmla="*/ 133275 w 279806"/>
                        <a:gd name="connsiteY7" fmla="*/ 31907 h 537561"/>
                        <a:gd name="connsiteX0" fmla="*/ 132894 w 273634"/>
                        <a:gd name="connsiteY0" fmla="*/ 31907 h 526509"/>
                        <a:gd name="connsiteX1" fmla="*/ 60777 w 273634"/>
                        <a:gd name="connsiteY1" fmla="*/ 236087 h 526509"/>
                        <a:gd name="connsiteX2" fmla="*/ 567 w 273634"/>
                        <a:gd name="connsiteY2" fmla="*/ 502566 h 526509"/>
                        <a:gd name="connsiteX3" fmla="*/ 56743 w 273634"/>
                        <a:gd name="connsiteY3" fmla="*/ 494000 h 526509"/>
                        <a:gd name="connsiteX4" fmla="*/ 135298 w 273634"/>
                        <a:gd name="connsiteY4" fmla="*/ 300852 h 526509"/>
                        <a:gd name="connsiteX5" fmla="*/ 265431 w 273634"/>
                        <a:gd name="connsiteY5" fmla="*/ 121446 h 526509"/>
                        <a:gd name="connsiteX6" fmla="*/ 253555 w 273634"/>
                        <a:gd name="connsiteY6" fmla="*/ 62069 h 526509"/>
                        <a:gd name="connsiteX7" fmla="*/ 199480 w 273634"/>
                        <a:gd name="connsiteY7" fmla="*/ 0 h 526509"/>
                        <a:gd name="connsiteX8" fmla="*/ 132894 w 273634"/>
                        <a:gd name="connsiteY8" fmla="*/ 31907 h 526509"/>
                        <a:gd name="connsiteX0" fmla="*/ 132894 w 272135"/>
                        <a:gd name="connsiteY0" fmla="*/ 31907 h 526509"/>
                        <a:gd name="connsiteX1" fmla="*/ 60777 w 272135"/>
                        <a:gd name="connsiteY1" fmla="*/ 236087 h 526509"/>
                        <a:gd name="connsiteX2" fmla="*/ 567 w 272135"/>
                        <a:gd name="connsiteY2" fmla="*/ 502566 h 526509"/>
                        <a:gd name="connsiteX3" fmla="*/ 56743 w 272135"/>
                        <a:gd name="connsiteY3" fmla="*/ 494000 h 526509"/>
                        <a:gd name="connsiteX4" fmla="*/ 135298 w 272135"/>
                        <a:gd name="connsiteY4" fmla="*/ 300852 h 526509"/>
                        <a:gd name="connsiteX5" fmla="*/ 155722 w 272135"/>
                        <a:gd name="connsiteY5" fmla="*/ 204278 h 526509"/>
                        <a:gd name="connsiteX6" fmla="*/ 265431 w 272135"/>
                        <a:gd name="connsiteY6" fmla="*/ 121446 h 526509"/>
                        <a:gd name="connsiteX7" fmla="*/ 253555 w 272135"/>
                        <a:gd name="connsiteY7" fmla="*/ 62069 h 526509"/>
                        <a:gd name="connsiteX8" fmla="*/ 199480 w 272135"/>
                        <a:gd name="connsiteY8" fmla="*/ 0 h 526509"/>
                        <a:gd name="connsiteX9" fmla="*/ 132894 w 272135"/>
                        <a:gd name="connsiteY9" fmla="*/ 31907 h 526509"/>
                        <a:gd name="connsiteX0" fmla="*/ 132894 w 268027"/>
                        <a:gd name="connsiteY0" fmla="*/ 31907 h 526509"/>
                        <a:gd name="connsiteX1" fmla="*/ 60777 w 268027"/>
                        <a:gd name="connsiteY1" fmla="*/ 236087 h 526509"/>
                        <a:gd name="connsiteX2" fmla="*/ 567 w 268027"/>
                        <a:gd name="connsiteY2" fmla="*/ 502566 h 526509"/>
                        <a:gd name="connsiteX3" fmla="*/ 56743 w 268027"/>
                        <a:gd name="connsiteY3" fmla="*/ 494000 h 526509"/>
                        <a:gd name="connsiteX4" fmla="*/ 135298 w 268027"/>
                        <a:gd name="connsiteY4" fmla="*/ 300852 h 526509"/>
                        <a:gd name="connsiteX5" fmla="*/ 155722 w 268027"/>
                        <a:gd name="connsiteY5" fmla="*/ 204278 h 526509"/>
                        <a:gd name="connsiteX6" fmla="*/ 212281 w 268027"/>
                        <a:gd name="connsiteY6" fmla="*/ 147211 h 526509"/>
                        <a:gd name="connsiteX7" fmla="*/ 265431 w 268027"/>
                        <a:gd name="connsiteY7" fmla="*/ 121446 h 526509"/>
                        <a:gd name="connsiteX8" fmla="*/ 253555 w 268027"/>
                        <a:gd name="connsiteY8" fmla="*/ 62069 h 526509"/>
                        <a:gd name="connsiteX9" fmla="*/ 199480 w 268027"/>
                        <a:gd name="connsiteY9" fmla="*/ 0 h 526509"/>
                        <a:gd name="connsiteX10" fmla="*/ 132894 w 268027"/>
                        <a:gd name="connsiteY10" fmla="*/ 31907 h 526509"/>
                        <a:gd name="connsiteX0" fmla="*/ 132894 w 319648"/>
                        <a:gd name="connsiteY0" fmla="*/ 31907 h 526509"/>
                        <a:gd name="connsiteX1" fmla="*/ 60777 w 319648"/>
                        <a:gd name="connsiteY1" fmla="*/ 236087 h 526509"/>
                        <a:gd name="connsiteX2" fmla="*/ 567 w 319648"/>
                        <a:gd name="connsiteY2" fmla="*/ 502566 h 526509"/>
                        <a:gd name="connsiteX3" fmla="*/ 56743 w 319648"/>
                        <a:gd name="connsiteY3" fmla="*/ 494000 h 526509"/>
                        <a:gd name="connsiteX4" fmla="*/ 135298 w 319648"/>
                        <a:gd name="connsiteY4" fmla="*/ 300852 h 526509"/>
                        <a:gd name="connsiteX5" fmla="*/ 155722 w 319648"/>
                        <a:gd name="connsiteY5" fmla="*/ 204278 h 526509"/>
                        <a:gd name="connsiteX6" fmla="*/ 212281 w 319648"/>
                        <a:gd name="connsiteY6" fmla="*/ 147211 h 526509"/>
                        <a:gd name="connsiteX7" fmla="*/ 265431 w 319648"/>
                        <a:gd name="connsiteY7" fmla="*/ 121446 h 526509"/>
                        <a:gd name="connsiteX8" fmla="*/ 317970 w 319648"/>
                        <a:gd name="connsiteY8" fmla="*/ 35731 h 526509"/>
                        <a:gd name="connsiteX9" fmla="*/ 199480 w 319648"/>
                        <a:gd name="connsiteY9" fmla="*/ 0 h 526509"/>
                        <a:gd name="connsiteX10" fmla="*/ 132894 w 319648"/>
                        <a:gd name="connsiteY10" fmla="*/ 31907 h 526509"/>
                        <a:gd name="connsiteX0" fmla="*/ 132894 w 347624"/>
                        <a:gd name="connsiteY0" fmla="*/ 150485 h 645087"/>
                        <a:gd name="connsiteX1" fmla="*/ 60777 w 347624"/>
                        <a:gd name="connsiteY1" fmla="*/ 354665 h 645087"/>
                        <a:gd name="connsiteX2" fmla="*/ 567 w 347624"/>
                        <a:gd name="connsiteY2" fmla="*/ 621144 h 645087"/>
                        <a:gd name="connsiteX3" fmla="*/ 56743 w 347624"/>
                        <a:gd name="connsiteY3" fmla="*/ 612578 h 645087"/>
                        <a:gd name="connsiteX4" fmla="*/ 135298 w 347624"/>
                        <a:gd name="connsiteY4" fmla="*/ 419430 h 645087"/>
                        <a:gd name="connsiteX5" fmla="*/ 155722 w 347624"/>
                        <a:gd name="connsiteY5" fmla="*/ 322856 h 645087"/>
                        <a:gd name="connsiteX6" fmla="*/ 212281 w 347624"/>
                        <a:gd name="connsiteY6" fmla="*/ 265789 h 645087"/>
                        <a:gd name="connsiteX7" fmla="*/ 265431 w 347624"/>
                        <a:gd name="connsiteY7" fmla="*/ 240024 h 645087"/>
                        <a:gd name="connsiteX8" fmla="*/ 317970 w 347624"/>
                        <a:gd name="connsiteY8" fmla="*/ 154309 h 645087"/>
                        <a:gd name="connsiteX9" fmla="*/ 341111 w 347624"/>
                        <a:gd name="connsiteY9" fmla="*/ 211 h 645087"/>
                        <a:gd name="connsiteX10" fmla="*/ 199480 w 347624"/>
                        <a:gd name="connsiteY10" fmla="*/ 118578 h 645087"/>
                        <a:gd name="connsiteX11" fmla="*/ 132894 w 347624"/>
                        <a:gd name="connsiteY11" fmla="*/ 150485 h 645087"/>
                        <a:gd name="connsiteX0" fmla="*/ 132894 w 347624"/>
                        <a:gd name="connsiteY0" fmla="*/ 150649 h 645251"/>
                        <a:gd name="connsiteX1" fmla="*/ 60777 w 347624"/>
                        <a:gd name="connsiteY1" fmla="*/ 354829 h 645251"/>
                        <a:gd name="connsiteX2" fmla="*/ 567 w 347624"/>
                        <a:gd name="connsiteY2" fmla="*/ 621308 h 645251"/>
                        <a:gd name="connsiteX3" fmla="*/ 56743 w 347624"/>
                        <a:gd name="connsiteY3" fmla="*/ 612742 h 645251"/>
                        <a:gd name="connsiteX4" fmla="*/ 135298 w 347624"/>
                        <a:gd name="connsiteY4" fmla="*/ 419594 h 645251"/>
                        <a:gd name="connsiteX5" fmla="*/ 155722 w 347624"/>
                        <a:gd name="connsiteY5" fmla="*/ 323020 h 645251"/>
                        <a:gd name="connsiteX6" fmla="*/ 212281 w 347624"/>
                        <a:gd name="connsiteY6" fmla="*/ 265953 h 645251"/>
                        <a:gd name="connsiteX7" fmla="*/ 265431 w 347624"/>
                        <a:gd name="connsiteY7" fmla="*/ 240188 h 645251"/>
                        <a:gd name="connsiteX8" fmla="*/ 317970 w 347624"/>
                        <a:gd name="connsiteY8" fmla="*/ 154473 h 645251"/>
                        <a:gd name="connsiteX9" fmla="*/ 341111 w 347624"/>
                        <a:gd name="connsiteY9" fmla="*/ 375 h 645251"/>
                        <a:gd name="connsiteX10" fmla="*/ 185340 w 347624"/>
                        <a:gd name="connsiteY10" fmla="*/ 63870 h 645251"/>
                        <a:gd name="connsiteX11" fmla="*/ 132894 w 347624"/>
                        <a:gd name="connsiteY11" fmla="*/ 150649 h 645251"/>
                        <a:gd name="connsiteX0" fmla="*/ 131323 w 347624"/>
                        <a:gd name="connsiteY0" fmla="*/ 65049 h 645251"/>
                        <a:gd name="connsiteX1" fmla="*/ 60777 w 347624"/>
                        <a:gd name="connsiteY1" fmla="*/ 354829 h 645251"/>
                        <a:gd name="connsiteX2" fmla="*/ 567 w 347624"/>
                        <a:gd name="connsiteY2" fmla="*/ 621308 h 645251"/>
                        <a:gd name="connsiteX3" fmla="*/ 56743 w 347624"/>
                        <a:gd name="connsiteY3" fmla="*/ 612742 h 645251"/>
                        <a:gd name="connsiteX4" fmla="*/ 135298 w 347624"/>
                        <a:gd name="connsiteY4" fmla="*/ 419594 h 645251"/>
                        <a:gd name="connsiteX5" fmla="*/ 155722 w 347624"/>
                        <a:gd name="connsiteY5" fmla="*/ 323020 h 645251"/>
                        <a:gd name="connsiteX6" fmla="*/ 212281 w 347624"/>
                        <a:gd name="connsiteY6" fmla="*/ 265953 h 645251"/>
                        <a:gd name="connsiteX7" fmla="*/ 265431 w 347624"/>
                        <a:gd name="connsiteY7" fmla="*/ 240188 h 645251"/>
                        <a:gd name="connsiteX8" fmla="*/ 317970 w 347624"/>
                        <a:gd name="connsiteY8" fmla="*/ 154473 h 645251"/>
                        <a:gd name="connsiteX9" fmla="*/ 341111 w 347624"/>
                        <a:gd name="connsiteY9" fmla="*/ 375 h 645251"/>
                        <a:gd name="connsiteX10" fmla="*/ 185340 w 347624"/>
                        <a:gd name="connsiteY10" fmla="*/ 63870 h 645251"/>
                        <a:gd name="connsiteX11" fmla="*/ 131323 w 347624"/>
                        <a:gd name="connsiteY11" fmla="*/ 65049 h 645251"/>
                        <a:gd name="connsiteX0" fmla="*/ 131323 w 347624"/>
                        <a:gd name="connsiteY0" fmla="*/ 65272 h 645474"/>
                        <a:gd name="connsiteX1" fmla="*/ 60777 w 347624"/>
                        <a:gd name="connsiteY1" fmla="*/ 355052 h 645474"/>
                        <a:gd name="connsiteX2" fmla="*/ 567 w 347624"/>
                        <a:gd name="connsiteY2" fmla="*/ 621531 h 645474"/>
                        <a:gd name="connsiteX3" fmla="*/ 56743 w 347624"/>
                        <a:gd name="connsiteY3" fmla="*/ 612965 h 645474"/>
                        <a:gd name="connsiteX4" fmla="*/ 135298 w 347624"/>
                        <a:gd name="connsiteY4" fmla="*/ 419817 h 645474"/>
                        <a:gd name="connsiteX5" fmla="*/ 155722 w 347624"/>
                        <a:gd name="connsiteY5" fmla="*/ 323243 h 645474"/>
                        <a:gd name="connsiteX6" fmla="*/ 212281 w 347624"/>
                        <a:gd name="connsiteY6" fmla="*/ 266176 h 645474"/>
                        <a:gd name="connsiteX7" fmla="*/ 265431 w 347624"/>
                        <a:gd name="connsiteY7" fmla="*/ 240411 h 645474"/>
                        <a:gd name="connsiteX8" fmla="*/ 317970 w 347624"/>
                        <a:gd name="connsiteY8" fmla="*/ 154696 h 645474"/>
                        <a:gd name="connsiteX9" fmla="*/ 341111 w 347624"/>
                        <a:gd name="connsiteY9" fmla="*/ 598 h 645474"/>
                        <a:gd name="connsiteX10" fmla="*/ 185340 w 347624"/>
                        <a:gd name="connsiteY10" fmla="*/ 37754 h 645474"/>
                        <a:gd name="connsiteX11" fmla="*/ 131323 w 347624"/>
                        <a:gd name="connsiteY11" fmla="*/ 65272 h 645474"/>
                        <a:gd name="connsiteX0" fmla="*/ 131323 w 415405"/>
                        <a:gd name="connsiteY0" fmla="*/ 65272 h 645474"/>
                        <a:gd name="connsiteX1" fmla="*/ 60777 w 415405"/>
                        <a:gd name="connsiteY1" fmla="*/ 355052 h 645474"/>
                        <a:gd name="connsiteX2" fmla="*/ 567 w 415405"/>
                        <a:gd name="connsiteY2" fmla="*/ 621531 h 645474"/>
                        <a:gd name="connsiteX3" fmla="*/ 56743 w 415405"/>
                        <a:gd name="connsiteY3" fmla="*/ 612965 h 645474"/>
                        <a:gd name="connsiteX4" fmla="*/ 135298 w 415405"/>
                        <a:gd name="connsiteY4" fmla="*/ 419817 h 645474"/>
                        <a:gd name="connsiteX5" fmla="*/ 155722 w 415405"/>
                        <a:gd name="connsiteY5" fmla="*/ 323243 h 645474"/>
                        <a:gd name="connsiteX6" fmla="*/ 212281 w 415405"/>
                        <a:gd name="connsiteY6" fmla="*/ 266176 h 645474"/>
                        <a:gd name="connsiteX7" fmla="*/ 265431 w 415405"/>
                        <a:gd name="connsiteY7" fmla="*/ 240411 h 645474"/>
                        <a:gd name="connsiteX8" fmla="*/ 413807 w 415405"/>
                        <a:gd name="connsiteY8" fmla="*/ 159086 h 645474"/>
                        <a:gd name="connsiteX9" fmla="*/ 341111 w 415405"/>
                        <a:gd name="connsiteY9" fmla="*/ 598 h 645474"/>
                        <a:gd name="connsiteX10" fmla="*/ 185340 w 415405"/>
                        <a:gd name="connsiteY10" fmla="*/ 37754 h 645474"/>
                        <a:gd name="connsiteX11" fmla="*/ 131323 w 415405"/>
                        <a:gd name="connsiteY11" fmla="*/ 65272 h 645474"/>
                        <a:gd name="connsiteX0" fmla="*/ 131323 w 415405"/>
                        <a:gd name="connsiteY0" fmla="*/ 65272 h 645474"/>
                        <a:gd name="connsiteX1" fmla="*/ 86594 w 415405"/>
                        <a:gd name="connsiteY1" fmla="*/ 165213 h 645474"/>
                        <a:gd name="connsiteX2" fmla="*/ 60777 w 415405"/>
                        <a:gd name="connsiteY2" fmla="*/ 355052 h 645474"/>
                        <a:gd name="connsiteX3" fmla="*/ 567 w 415405"/>
                        <a:gd name="connsiteY3" fmla="*/ 621531 h 645474"/>
                        <a:gd name="connsiteX4" fmla="*/ 56743 w 415405"/>
                        <a:gd name="connsiteY4" fmla="*/ 612965 h 645474"/>
                        <a:gd name="connsiteX5" fmla="*/ 135298 w 415405"/>
                        <a:gd name="connsiteY5" fmla="*/ 419817 h 645474"/>
                        <a:gd name="connsiteX6" fmla="*/ 155722 w 415405"/>
                        <a:gd name="connsiteY6" fmla="*/ 323243 h 645474"/>
                        <a:gd name="connsiteX7" fmla="*/ 212281 w 415405"/>
                        <a:gd name="connsiteY7" fmla="*/ 266176 h 645474"/>
                        <a:gd name="connsiteX8" fmla="*/ 265431 w 415405"/>
                        <a:gd name="connsiteY8" fmla="*/ 240411 h 645474"/>
                        <a:gd name="connsiteX9" fmla="*/ 413807 w 415405"/>
                        <a:gd name="connsiteY9" fmla="*/ 159086 h 645474"/>
                        <a:gd name="connsiteX10" fmla="*/ 341111 w 415405"/>
                        <a:gd name="connsiteY10" fmla="*/ 598 h 645474"/>
                        <a:gd name="connsiteX11" fmla="*/ 185340 w 415405"/>
                        <a:gd name="connsiteY11" fmla="*/ 37754 h 645474"/>
                        <a:gd name="connsiteX12" fmla="*/ 131323 w 415405"/>
                        <a:gd name="connsiteY12" fmla="*/ 65272 h 645474"/>
                        <a:gd name="connsiteX0" fmla="*/ 131323 w 415538"/>
                        <a:gd name="connsiteY0" fmla="*/ 67515 h 647717"/>
                        <a:gd name="connsiteX1" fmla="*/ 86594 w 415538"/>
                        <a:gd name="connsiteY1" fmla="*/ 167456 h 647717"/>
                        <a:gd name="connsiteX2" fmla="*/ 60777 w 415538"/>
                        <a:gd name="connsiteY2" fmla="*/ 357295 h 647717"/>
                        <a:gd name="connsiteX3" fmla="*/ 567 w 415538"/>
                        <a:gd name="connsiteY3" fmla="*/ 623774 h 647717"/>
                        <a:gd name="connsiteX4" fmla="*/ 56743 w 415538"/>
                        <a:gd name="connsiteY4" fmla="*/ 615208 h 647717"/>
                        <a:gd name="connsiteX5" fmla="*/ 135298 w 415538"/>
                        <a:gd name="connsiteY5" fmla="*/ 422060 h 647717"/>
                        <a:gd name="connsiteX6" fmla="*/ 155722 w 415538"/>
                        <a:gd name="connsiteY6" fmla="*/ 325486 h 647717"/>
                        <a:gd name="connsiteX7" fmla="*/ 212281 w 415538"/>
                        <a:gd name="connsiteY7" fmla="*/ 268419 h 647717"/>
                        <a:gd name="connsiteX8" fmla="*/ 265431 w 415538"/>
                        <a:gd name="connsiteY8" fmla="*/ 242654 h 647717"/>
                        <a:gd name="connsiteX9" fmla="*/ 413807 w 415538"/>
                        <a:gd name="connsiteY9" fmla="*/ 161329 h 647717"/>
                        <a:gd name="connsiteX10" fmla="*/ 341111 w 415538"/>
                        <a:gd name="connsiteY10" fmla="*/ 2841 h 647717"/>
                        <a:gd name="connsiteX11" fmla="*/ 267269 w 415538"/>
                        <a:gd name="connsiteY11" fmla="*/ 119169 h 647717"/>
                        <a:gd name="connsiteX12" fmla="*/ 185340 w 415538"/>
                        <a:gd name="connsiteY12" fmla="*/ 39997 h 647717"/>
                        <a:gd name="connsiteX13" fmla="*/ 131323 w 415538"/>
                        <a:gd name="connsiteY13" fmla="*/ 67515 h 647717"/>
                        <a:gd name="connsiteX0" fmla="*/ 131323 w 417269"/>
                        <a:gd name="connsiteY0" fmla="*/ 64920 h 645122"/>
                        <a:gd name="connsiteX1" fmla="*/ 86594 w 417269"/>
                        <a:gd name="connsiteY1" fmla="*/ 164861 h 645122"/>
                        <a:gd name="connsiteX2" fmla="*/ 60777 w 417269"/>
                        <a:gd name="connsiteY2" fmla="*/ 354700 h 645122"/>
                        <a:gd name="connsiteX3" fmla="*/ 567 w 417269"/>
                        <a:gd name="connsiteY3" fmla="*/ 621179 h 645122"/>
                        <a:gd name="connsiteX4" fmla="*/ 56743 w 417269"/>
                        <a:gd name="connsiteY4" fmla="*/ 612613 h 645122"/>
                        <a:gd name="connsiteX5" fmla="*/ 135298 w 417269"/>
                        <a:gd name="connsiteY5" fmla="*/ 419465 h 645122"/>
                        <a:gd name="connsiteX6" fmla="*/ 155722 w 417269"/>
                        <a:gd name="connsiteY6" fmla="*/ 322891 h 645122"/>
                        <a:gd name="connsiteX7" fmla="*/ 212281 w 417269"/>
                        <a:gd name="connsiteY7" fmla="*/ 265824 h 645122"/>
                        <a:gd name="connsiteX8" fmla="*/ 265431 w 417269"/>
                        <a:gd name="connsiteY8" fmla="*/ 240059 h 645122"/>
                        <a:gd name="connsiteX9" fmla="*/ 413807 w 417269"/>
                        <a:gd name="connsiteY9" fmla="*/ 158734 h 645122"/>
                        <a:gd name="connsiteX10" fmla="*/ 367819 w 417269"/>
                        <a:gd name="connsiteY10" fmla="*/ 134133 h 645122"/>
                        <a:gd name="connsiteX11" fmla="*/ 341111 w 417269"/>
                        <a:gd name="connsiteY11" fmla="*/ 246 h 645122"/>
                        <a:gd name="connsiteX12" fmla="*/ 267269 w 417269"/>
                        <a:gd name="connsiteY12" fmla="*/ 116574 h 645122"/>
                        <a:gd name="connsiteX13" fmla="*/ 185340 w 417269"/>
                        <a:gd name="connsiteY13" fmla="*/ 37402 h 645122"/>
                        <a:gd name="connsiteX14" fmla="*/ 131323 w 417269"/>
                        <a:gd name="connsiteY14" fmla="*/ 64920 h 645122"/>
                        <a:gd name="connsiteX0" fmla="*/ 131323 w 418757"/>
                        <a:gd name="connsiteY0" fmla="*/ 64920 h 645122"/>
                        <a:gd name="connsiteX1" fmla="*/ 86594 w 418757"/>
                        <a:gd name="connsiteY1" fmla="*/ 164861 h 645122"/>
                        <a:gd name="connsiteX2" fmla="*/ 60777 w 418757"/>
                        <a:gd name="connsiteY2" fmla="*/ 354700 h 645122"/>
                        <a:gd name="connsiteX3" fmla="*/ 567 w 418757"/>
                        <a:gd name="connsiteY3" fmla="*/ 621179 h 645122"/>
                        <a:gd name="connsiteX4" fmla="*/ 56743 w 418757"/>
                        <a:gd name="connsiteY4" fmla="*/ 612613 h 645122"/>
                        <a:gd name="connsiteX5" fmla="*/ 135298 w 418757"/>
                        <a:gd name="connsiteY5" fmla="*/ 419465 h 645122"/>
                        <a:gd name="connsiteX6" fmla="*/ 155722 w 418757"/>
                        <a:gd name="connsiteY6" fmla="*/ 322891 h 645122"/>
                        <a:gd name="connsiteX7" fmla="*/ 212281 w 418757"/>
                        <a:gd name="connsiteY7" fmla="*/ 265824 h 645122"/>
                        <a:gd name="connsiteX8" fmla="*/ 265431 w 418757"/>
                        <a:gd name="connsiteY8" fmla="*/ 240059 h 645122"/>
                        <a:gd name="connsiteX9" fmla="*/ 415378 w 418757"/>
                        <a:gd name="connsiteY9" fmla="*/ 182878 h 645122"/>
                        <a:gd name="connsiteX10" fmla="*/ 367819 w 418757"/>
                        <a:gd name="connsiteY10" fmla="*/ 134133 h 645122"/>
                        <a:gd name="connsiteX11" fmla="*/ 341111 w 418757"/>
                        <a:gd name="connsiteY11" fmla="*/ 246 h 645122"/>
                        <a:gd name="connsiteX12" fmla="*/ 267269 w 418757"/>
                        <a:gd name="connsiteY12" fmla="*/ 116574 h 645122"/>
                        <a:gd name="connsiteX13" fmla="*/ 185340 w 418757"/>
                        <a:gd name="connsiteY13" fmla="*/ 37402 h 645122"/>
                        <a:gd name="connsiteX14" fmla="*/ 131323 w 418757"/>
                        <a:gd name="connsiteY14" fmla="*/ 64920 h 645122"/>
                        <a:gd name="connsiteX0" fmla="*/ 131209 w 418643"/>
                        <a:gd name="connsiteY0" fmla="*/ 64920 h 641858"/>
                        <a:gd name="connsiteX1" fmla="*/ 86480 w 418643"/>
                        <a:gd name="connsiteY1" fmla="*/ 164861 h 641858"/>
                        <a:gd name="connsiteX2" fmla="*/ 60663 w 418643"/>
                        <a:gd name="connsiteY2" fmla="*/ 354700 h 641858"/>
                        <a:gd name="connsiteX3" fmla="*/ 453 w 418643"/>
                        <a:gd name="connsiteY3" fmla="*/ 621179 h 641858"/>
                        <a:gd name="connsiteX4" fmla="*/ 56629 w 418643"/>
                        <a:gd name="connsiteY4" fmla="*/ 612613 h 641858"/>
                        <a:gd name="connsiteX5" fmla="*/ 119472 w 418643"/>
                        <a:gd name="connsiteY5" fmla="*/ 529209 h 641858"/>
                        <a:gd name="connsiteX6" fmla="*/ 135184 w 418643"/>
                        <a:gd name="connsiteY6" fmla="*/ 419465 h 641858"/>
                        <a:gd name="connsiteX7" fmla="*/ 155608 w 418643"/>
                        <a:gd name="connsiteY7" fmla="*/ 322891 h 641858"/>
                        <a:gd name="connsiteX8" fmla="*/ 212167 w 418643"/>
                        <a:gd name="connsiteY8" fmla="*/ 265824 h 641858"/>
                        <a:gd name="connsiteX9" fmla="*/ 265317 w 418643"/>
                        <a:gd name="connsiteY9" fmla="*/ 240059 h 641858"/>
                        <a:gd name="connsiteX10" fmla="*/ 415264 w 418643"/>
                        <a:gd name="connsiteY10" fmla="*/ 182878 h 641858"/>
                        <a:gd name="connsiteX11" fmla="*/ 367705 w 418643"/>
                        <a:gd name="connsiteY11" fmla="*/ 134133 h 641858"/>
                        <a:gd name="connsiteX12" fmla="*/ 340997 w 418643"/>
                        <a:gd name="connsiteY12" fmla="*/ 246 h 641858"/>
                        <a:gd name="connsiteX13" fmla="*/ 267155 w 418643"/>
                        <a:gd name="connsiteY13" fmla="*/ 116574 h 641858"/>
                        <a:gd name="connsiteX14" fmla="*/ 185226 w 418643"/>
                        <a:gd name="connsiteY14" fmla="*/ 37402 h 641858"/>
                        <a:gd name="connsiteX15" fmla="*/ 131209 w 41864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2167 w 418723"/>
                        <a:gd name="connsiteY8" fmla="*/ 265824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2167 w 418723"/>
                        <a:gd name="connsiteY8" fmla="*/ 265824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2480 w 418723"/>
                        <a:gd name="connsiteY7" fmla="*/ 330796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16413 w 418723"/>
                        <a:gd name="connsiteY6" fmla="*/ 409585 h 641858"/>
                        <a:gd name="connsiteX7" fmla="*/ 152480 w 418723"/>
                        <a:gd name="connsiteY7" fmla="*/ 330796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16 w 418730"/>
                        <a:gd name="connsiteY0" fmla="*/ 64920 h 640842"/>
                        <a:gd name="connsiteX1" fmla="*/ 86487 w 418730"/>
                        <a:gd name="connsiteY1" fmla="*/ 164861 h 640842"/>
                        <a:gd name="connsiteX2" fmla="*/ 60670 w 418730"/>
                        <a:gd name="connsiteY2" fmla="*/ 354700 h 640842"/>
                        <a:gd name="connsiteX3" fmla="*/ 460 w 418730"/>
                        <a:gd name="connsiteY3" fmla="*/ 621179 h 640842"/>
                        <a:gd name="connsiteX4" fmla="*/ 56636 w 418730"/>
                        <a:gd name="connsiteY4" fmla="*/ 612613 h 640842"/>
                        <a:gd name="connsiteX5" fmla="*/ 110094 w 418730"/>
                        <a:gd name="connsiteY5" fmla="*/ 525257 h 640842"/>
                        <a:gd name="connsiteX6" fmla="*/ 116420 w 418730"/>
                        <a:gd name="connsiteY6" fmla="*/ 409585 h 640842"/>
                        <a:gd name="connsiteX7" fmla="*/ 152487 w 418730"/>
                        <a:gd name="connsiteY7" fmla="*/ 330796 h 640842"/>
                        <a:gd name="connsiteX8" fmla="*/ 213738 w 418730"/>
                        <a:gd name="connsiteY8" fmla="*/ 271753 h 640842"/>
                        <a:gd name="connsiteX9" fmla="*/ 263760 w 418730"/>
                        <a:gd name="connsiteY9" fmla="*/ 255868 h 640842"/>
                        <a:gd name="connsiteX10" fmla="*/ 415271 w 418730"/>
                        <a:gd name="connsiteY10" fmla="*/ 182878 h 640842"/>
                        <a:gd name="connsiteX11" fmla="*/ 367712 w 418730"/>
                        <a:gd name="connsiteY11" fmla="*/ 134133 h 640842"/>
                        <a:gd name="connsiteX12" fmla="*/ 341004 w 418730"/>
                        <a:gd name="connsiteY12" fmla="*/ 246 h 640842"/>
                        <a:gd name="connsiteX13" fmla="*/ 267162 w 418730"/>
                        <a:gd name="connsiteY13" fmla="*/ 116574 h 640842"/>
                        <a:gd name="connsiteX14" fmla="*/ 185233 w 418730"/>
                        <a:gd name="connsiteY14" fmla="*/ 37402 h 640842"/>
                        <a:gd name="connsiteX15" fmla="*/ 131216 w 418730"/>
                        <a:gd name="connsiteY15" fmla="*/ 64920 h 640842"/>
                        <a:gd name="connsiteX0" fmla="*/ 130872 w 418386"/>
                        <a:gd name="connsiteY0" fmla="*/ 64920 h 640299"/>
                        <a:gd name="connsiteX1" fmla="*/ 86143 w 418386"/>
                        <a:gd name="connsiteY1" fmla="*/ 164861 h 640299"/>
                        <a:gd name="connsiteX2" fmla="*/ 60326 w 418386"/>
                        <a:gd name="connsiteY2" fmla="*/ 354700 h 640299"/>
                        <a:gd name="connsiteX3" fmla="*/ 116 w 418386"/>
                        <a:gd name="connsiteY3" fmla="*/ 621179 h 640299"/>
                        <a:gd name="connsiteX4" fmla="*/ 46907 w 418386"/>
                        <a:gd name="connsiteY4" fmla="*/ 608661 h 640299"/>
                        <a:gd name="connsiteX5" fmla="*/ 109750 w 418386"/>
                        <a:gd name="connsiteY5" fmla="*/ 525257 h 640299"/>
                        <a:gd name="connsiteX6" fmla="*/ 116076 w 418386"/>
                        <a:gd name="connsiteY6" fmla="*/ 409585 h 640299"/>
                        <a:gd name="connsiteX7" fmla="*/ 152143 w 418386"/>
                        <a:gd name="connsiteY7" fmla="*/ 330796 h 640299"/>
                        <a:gd name="connsiteX8" fmla="*/ 213394 w 418386"/>
                        <a:gd name="connsiteY8" fmla="*/ 271753 h 640299"/>
                        <a:gd name="connsiteX9" fmla="*/ 263416 w 418386"/>
                        <a:gd name="connsiteY9" fmla="*/ 255868 h 640299"/>
                        <a:gd name="connsiteX10" fmla="*/ 414927 w 418386"/>
                        <a:gd name="connsiteY10" fmla="*/ 182878 h 640299"/>
                        <a:gd name="connsiteX11" fmla="*/ 367368 w 418386"/>
                        <a:gd name="connsiteY11" fmla="*/ 134133 h 640299"/>
                        <a:gd name="connsiteX12" fmla="*/ 340660 w 418386"/>
                        <a:gd name="connsiteY12" fmla="*/ 246 h 640299"/>
                        <a:gd name="connsiteX13" fmla="*/ 266818 w 418386"/>
                        <a:gd name="connsiteY13" fmla="*/ 116574 h 640299"/>
                        <a:gd name="connsiteX14" fmla="*/ 184889 w 418386"/>
                        <a:gd name="connsiteY14" fmla="*/ 37402 h 640299"/>
                        <a:gd name="connsiteX15" fmla="*/ 130872 w 418386"/>
                        <a:gd name="connsiteY15" fmla="*/ 64920 h 640299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25257 h 638938"/>
                        <a:gd name="connsiteX7" fmla="*/ 116061 w 418371"/>
                        <a:gd name="connsiteY7" fmla="*/ 409585 h 638938"/>
                        <a:gd name="connsiteX8" fmla="*/ 152128 w 418371"/>
                        <a:gd name="connsiteY8" fmla="*/ 330796 h 638938"/>
                        <a:gd name="connsiteX9" fmla="*/ 213379 w 418371"/>
                        <a:gd name="connsiteY9" fmla="*/ 271753 h 638938"/>
                        <a:gd name="connsiteX10" fmla="*/ 263401 w 418371"/>
                        <a:gd name="connsiteY10" fmla="*/ 255868 h 638938"/>
                        <a:gd name="connsiteX11" fmla="*/ 414912 w 418371"/>
                        <a:gd name="connsiteY11" fmla="*/ 182878 h 638938"/>
                        <a:gd name="connsiteX12" fmla="*/ 367353 w 418371"/>
                        <a:gd name="connsiteY12" fmla="*/ 134133 h 638938"/>
                        <a:gd name="connsiteX13" fmla="*/ 340645 w 418371"/>
                        <a:gd name="connsiteY13" fmla="*/ 246 h 638938"/>
                        <a:gd name="connsiteX14" fmla="*/ 266803 w 418371"/>
                        <a:gd name="connsiteY14" fmla="*/ 116574 h 638938"/>
                        <a:gd name="connsiteX15" fmla="*/ 184874 w 418371"/>
                        <a:gd name="connsiteY15" fmla="*/ 37402 h 638938"/>
                        <a:gd name="connsiteX16" fmla="*/ 130857 w 418371"/>
                        <a:gd name="connsiteY16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25257 h 638938"/>
                        <a:gd name="connsiteX7" fmla="*/ 121677 w 418371"/>
                        <a:gd name="connsiteY7" fmla="*/ 485398 h 638938"/>
                        <a:gd name="connsiteX8" fmla="*/ 116061 w 418371"/>
                        <a:gd name="connsiteY8" fmla="*/ 409585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31186 h 638938"/>
                        <a:gd name="connsiteX7" fmla="*/ 121677 w 418371"/>
                        <a:gd name="connsiteY7" fmla="*/ 485398 h 638938"/>
                        <a:gd name="connsiteX8" fmla="*/ 116061 w 418371"/>
                        <a:gd name="connsiteY8" fmla="*/ 409585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31186 h 638938"/>
                        <a:gd name="connsiteX7" fmla="*/ 121677 w 418371"/>
                        <a:gd name="connsiteY7" fmla="*/ 485398 h 638938"/>
                        <a:gd name="connsiteX8" fmla="*/ 111368 w 418371"/>
                        <a:gd name="connsiteY8" fmla="*/ 407609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5908"/>
                        <a:gd name="connsiteY0" fmla="*/ 64920 h 638938"/>
                        <a:gd name="connsiteX1" fmla="*/ 86128 w 415908"/>
                        <a:gd name="connsiteY1" fmla="*/ 164861 h 638938"/>
                        <a:gd name="connsiteX2" fmla="*/ 60311 w 415908"/>
                        <a:gd name="connsiteY2" fmla="*/ 354700 h 638938"/>
                        <a:gd name="connsiteX3" fmla="*/ 101 w 415908"/>
                        <a:gd name="connsiteY3" fmla="*/ 621179 h 638938"/>
                        <a:gd name="connsiteX4" fmla="*/ 46892 w 415908"/>
                        <a:gd name="connsiteY4" fmla="*/ 608661 h 638938"/>
                        <a:gd name="connsiteX5" fmla="*/ 79444 w 415908"/>
                        <a:gd name="connsiteY5" fmla="*/ 564442 h 638938"/>
                        <a:gd name="connsiteX6" fmla="*/ 109735 w 415908"/>
                        <a:gd name="connsiteY6" fmla="*/ 531186 h 638938"/>
                        <a:gd name="connsiteX7" fmla="*/ 121677 w 415908"/>
                        <a:gd name="connsiteY7" fmla="*/ 485398 h 638938"/>
                        <a:gd name="connsiteX8" fmla="*/ 111368 w 415908"/>
                        <a:gd name="connsiteY8" fmla="*/ 407609 h 638938"/>
                        <a:gd name="connsiteX9" fmla="*/ 152128 w 415908"/>
                        <a:gd name="connsiteY9" fmla="*/ 330796 h 638938"/>
                        <a:gd name="connsiteX10" fmla="*/ 213379 w 415908"/>
                        <a:gd name="connsiteY10" fmla="*/ 271753 h 638938"/>
                        <a:gd name="connsiteX11" fmla="*/ 263401 w 415908"/>
                        <a:gd name="connsiteY11" fmla="*/ 255868 h 638938"/>
                        <a:gd name="connsiteX12" fmla="*/ 318768 w 415908"/>
                        <a:gd name="connsiteY12" fmla="*/ 226529 h 638938"/>
                        <a:gd name="connsiteX13" fmla="*/ 414912 w 415908"/>
                        <a:gd name="connsiteY13" fmla="*/ 182878 h 638938"/>
                        <a:gd name="connsiteX14" fmla="*/ 367353 w 415908"/>
                        <a:gd name="connsiteY14" fmla="*/ 134133 h 638938"/>
                        <a:gd name="connsiteX15" fmla="*/ 340645 w 415908"/>
                        <a:gd name="connsiteY15" fmla="*/ 246 h 638938"/>
                        <a:gd name="connsiteX16" fmla="*/ 266803 w 415908"/>
                        <a:gd name="connsiteY16" fmla="*/ 116574 h 638938"/>
                        <a:gd name="connsiteX17" fmla="*/ 184874 w 415908"/>
                        <a:gd name="connsiteY17" fmla="*/ 37402 h 638938"/>
                        <a:gd name="connsiteX18" fmla="*/ 130857 w 415908"/>
                        <a:gd name="connsiteY18" fmla="*/ 64920 h 638938"/>
                        <a:gd name="connsiteX0" fmla="*/ 130857 w 415854"/>
                        <a:gd name="connsiteY0" fmla="*/ 64920 h 638938"/>
                        <a:gd name="connsiteX1" fmla="*/ 86128 w 415854"/>
                        <a:gd name="connsiteY1" fmla="*/ 164861 h 638938"/>
                        <a:gd name="connsiteX2" fmla="*/ 60311 w 415854"/>
                        <a:gd name="connsiteY2" fmla="*/ 354700 h 638938"/>
                        <a:gd name="connsiteX3" fmla="*/ 101 w 415854"/>
                        <a:gd name="connsiteY3" fmla="*/ 621179 h 638938"/>
                        <a:gd name="connsiteX4" fmla="*/ 46892 w 415854"/>
                        <a:gd name="connsiteY4" fmla="*/ 608661 h 638938"/>
                        <a:gd name="connsiteX5" fmla="*/ 79444 w 415854"/>
                        <a:gd name="connsiteY5" fmla="*/ 564442 h 638938"/>
                        <a:gd name="connsiteX6" fmla="*/ 109735 w 415854"/>
                        <a:gd name="connsiteY6" fmla="*/ 531186 h 638938"/>
                        <a:gd name="connsiteX7" fmla="*/ 121677 w 415854"/>
                        <a:gd name="connsiteY7" fmla="*/ 485398 h 638938"/>
                        <a:gd name="connsiteX8" fmla="*/ 111368 w 415854"/>
                        <a:gd name="connsiteY8" fmla="*/ 407609 h 638938"/>
                        <a:gd name="connsiteX9" fmla="*/ 152128 w 415854"/>
                        <a:gd name="connsiteY9" fmla="*/ 330796 h 638938"/>
                        <a:gd name="connsiteX10" fmla="*/ 213379 w 415854"/>
                        <a:gd name="connsiteY10" fmla="*/ 271753 h 638938"/>
                        <a:gd name="connsiteX11" fmla="*/ 263401 w 415854"/>
                        <a:gd name="connsiteY11" fmla="*/ 255868 h 638938"/>
                        <a:gd name="connsiteX12" fmla="*/ 320332 w 415854"/>
                        <a:gd name="connsiteY12" fmla="*/ 216649 h 638938"/>
                        <a:gd name="connsiteX13" fmla="*/ 414912 w 415854"/>
                        <a:gd name="connsiteY13" fmla="*/ 182878 h 638938"/>
                        <a:gd name="connsiteX14" fmla="*/ 367353 w 415854"/>
                        <a:gd name="connsiteY14" fmla="*/ 134133 h 638938"/>
                        <a:gd name="connsiteX15" fmla="*/ 340645 w 415854"/>
                        <a:gd name="connsiteY15" fmla="*/ 246 h 638938"/>
                        <a:gd name="connsiteX16" fmla="*/ 266803 w 415854"/>
                        <a:gd name="connsiteY16" fmla="*/ 116574 h 638938"/>
                        <a:gd name="connsiteX17" fmla="*/ 184874 w 415854"/>
                        <a:gd name="connsiteY17" fmla="*/ 37402 h 638938"/>
                        <a:gd name="connsiteX18" fmla="*/ 130857 w 415854"/>
                        <a:gd name="connsiteY18" fmla="*/ 64920 h 638938"/>
                        <a:gd name="connsiteX0" fmla="*/ 130857 w 414927"/>
                        <a:gd name="connsiteY0" fmla="*/ 64920 h 638938"/>
                        <a:gd name="connsiteX1" fmla="*/ 86128 w 414927"/>
                        <a:gd name="connsiteY1" fmla="*/ 164861 h 638938"/>
                        <a:gd name="connsiteX2" fmla="*/ 60311 w 414927"/>
                        <a:gd name="connsiteY2" fmla="*/ 354700 h 638938"/>
                        <a:gd name="connsiteX3" fmla="*/ 101 w 414927"/>
                        <a:gd name="connsiteY3" fmla="*/ 621179 h 638938"/>
                        <a:gd name="connsiteX4" fmla="*/ 46892 w 414927"/>
                        <a:gd name="connsiteY4" fmla="*/ 608661 h 638938"/>
                        <a:gd name="connsiteX5" fmla="*/ 79444 w 414927"/>
                        <a:gd name="connsiteY5" fmla="*/ 564442 h 638938"/>
                        <a:gd name="connsiteX6" fmla="*/ 109735 w 414927"/>
                        <a:gd name="connsiteY6" fmla="*/ 531186 h 638938"/>
                        <a:gd name="connsiteX7" fmla="*/ 121677 w 414927"/>
                        <a:gd name="connsiteY7" fmla="*/ 485398 h 638938"/>
                        <a:gd name="connsiteX8" fmla="*/ 111368 w 414927"/>
                        <a:gd name="connsiteY8" fmla="*/ 407609 h 638938"/>
                        <a:gd name="connsiteX9" fmla="*/ 152128 w 414927"/>
                        <a:gd name="connsiteY9" fmla="*/ 330796 h 638938"/>
                        <a:gd name="connsiteX10" fmla="*/ 213379 w 414927"/>
                        <a:gd name="connsiteY10" fmla="*/ 271753 h 638938"/>
                        <a:gd name="connsiteX11" fmla="*/ 263401 w 414927"/>
                        <a:gd name="connsiteY11" fmla="*/ 255868 h 638938"/>
                        <a:gd name="connsiteX12" fmla="*/ 320332 w 414927"/>
                        <a:gd name="connsiteY12" fmla="*/ 216649 h 638938"/>
                        <a:gd name="connsiteX13" fmla="*/ 371951 w 414927"/>
                        <a:gd name="connsiteY13" fmla="*/ 214673 h 638938"/>
                        <a:gd name="connsiteX14" fmla="*/ 414912 w 414927"/>
                        <a:gd name="connsiteY14" fmla="*/ 182878 h 638938"/>
                        <a:gd name="connsiteX15" fmla="*/ 367353 w 414927"/>
                        <a:gd name="connsiteY15" fmla="*/ 134133 h 638938"/>
                        <a:gd name="connsiteX16" fmla="*/ 340645 w 414927"/>
                        <a:gd name="connsiteY16" fmla="*/ 246 h 638938"/>
                        <a:gd name="connsiteX17" fmla="*/ 266803 w 414927"/>
                        <a:gd name="connsiteY17" fmla="*/ 116574 h 638938"/>
                        <a:gd name="connsiteX18" fmla="*/ 184874 w 414927"/>
                        <a:gd name="connsiteY18" fmla="*/ 37402 h 638938"/>
                        <a:gd name="connsiteX19" fmla="*/ 130857 w 414927"/>
                        <a:gd name="connsiteY19" fmla="*/ 64920 h 638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14927" h="638938">
                          <a:moveTo>
                            <a:pt x="130857" y="64920"/>
                          </a:moveTo>
                          <a:cubicBezTo>
                            <a:pt x="117542" y="87261"/>
                            <a:pt x="97886" y="116564"/>
                            <a:pt x="86128" y="164861"/>
                          </a:cubicBezTo>
                          <a:cubicBezTo>
                            <a:pt x="74370" y="213158"/>
                            <a:pt x="74649" y="278647"/>
                            <a:pt x="60311" y="354700"/>
                          </a:cubicBezTo>
                          <a:cubicBezTo>
                            <a:pt x="45973" y="430753"/>
                            <a:pt x="2337" y="578852"/>
                            <a:pt x="101" y="621179"/>
                          </a:cubicBezTo>
                          <a:cubicBezTo>
                            <a:pt x="-2135" y="663506"/>
                            <a:pt x="33668" y="618117"/>
                            <a:pt x="46892" y="608661"/>
                          </a:cubicBezTo>
                          <a:cubicBezTo>
                            <a:pt x="60116" y="599205"/>
                            <a:pt x="68970" y="578343"/>
                            <a:pt x="79444" y="564442"/>
                          </a:cubicBezTo>
                          <a:cubicBezTo>
                            <a:pt x="89918" y="550541"/>
                            <a:pt x="102696" y="544360"/>
                            <a:pt x="109735" y="531186"/>
                          </a:cubicBezTo>
                          <a:cubicBezTo>
                            <a:pt x="116774" y="518012"/>
                            <a:pt x="120623" y="504676"/>
                            <a:pt x="121677" y="485398"/>
                          </a:cubicBezTo>
                          <a:cubicBezTo>
                            <a:pt x="122731" y="466120"/>
                            <a:pt x="106293" y="433376"/>
                            <a:pt x="111368" y="407609"/>
                          </a:cubicBezTo>
                          <a:cubicBezTo>
                            <a:pt x="116443" y="381842"/>
                            <a:pt x="135126" y="353438"/>
                            <a:pt x="152128" y="330796"/>
                          </a:cubicBezTo>
                          <a:cubicBezTo>
                            <a:pt x="169130" y="308154"/>
                            <a:pt x="194834" y="284241"/>
                            <a:pt x="213379" y="271753"/>
                          </a:cubicBezTo>
                          <a:cubicBezTo>
                            <a:pt x="231924" y="259265"/>
                            <a:pt x="245576" y="265052"/>
                            <a:pt x="263401" y="255868"/>
                          </a:cubicBezTo>
                          <a:cubicBezTo>
                            <a:pt x="281226" y="246684"/>
                            <a:pt x="301980" y="225491"/>
                            <a:pt x="320332" y="216649"/>
                          </a:cubicBezTo>
                          <a:cubicBezTo>
                            <a:pt x="338684" y="207807"/>
                            <a:pt x="356188" y="220301"/>
                            <a:pt x="371951" y="214673"/>
                          </a:cubicBezTo>
                          <a:cubicBezTo>
                            <a:pt x="387714" y="209045"/>
                            <a:pt x="415678" y="196301"/>
                            <a:pt x="414912" y="182878"/>
                          </a:cubicBezTo>
                          <a:cubicBezTo>
                            <a:pt x="414146" y="169455"/>
                            <a:pt x="379469" y="160548"/>
                            <a:pt x="367353" y="134133"/>
                          </a:cubicBezTo>
                          <a:cubicBezTo>
                            <a:pt x="355237" y="107718"/>
                            <a:pt x="361855" y="-5973"/>
                            <a:pt x="340645" y="246"/>
                          </a:cubicBezTo>
                          <a:cubicBezTo>
                            <a:pt x="319435" y="6465"/>
                            <a:pt x="292765" y="110381"/>
                            <a:pt x="266803" y="116574"/>
                          </a:cubicBezTo>
                          <a:cubicBezTo>
                            <a:pt x="240841" y="122767"/>
                            <a:pt x="206222" y="29184"/>
                            <a:pt x="184874" y="37402"/>
                          </a:cubicBezTo>
                          <a:cubicBezTo>
                            <a:pt x="169040" y="41360"/>
                            <a:pt x="145859" y="58491"/>
                            <a:pt x="130857" y="649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" name="Group 291"/>
                <p:cNvGrpSpPr>
                  <a:grpSpLocks noChangeAspect="1"/>
                </p:cNvGrpSpPr>
                <p:nvPr/>
              </p:nvGrpSpPr>
              <p:grpSpPr>
                <a:xfrm>
                  <a:off x="5574010" y="4393096"/>
                  <a:ext cx="1224080" cy="2302330"/>
                  <a:chOff x="4412229" y="4169519"/>
                  <a:chExt cx="1238447" cy="2044821"/>
                </a:xfrm>
                <a:grpFill/>
              </p:grpSpPr>
              <p:sp>
                <p:nvSpPr>
                  <p:cNvPr id="234" name="Oval 43"/>
                  <p:cNvSpPr/>
                  <p:nvPr/>
                </p:nvSpPr>
                <p:spPr>
                  <a:xfrm>
                    <a:off x="5044649" y="5205352"/>
                    <a:ext cx="120090" cy="129793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5" name="Oval 43"/>
                  <p:cNvSpPr/>
                  <p:nvPr/>
                </p:nvSpPr>
                <p:spPr>
                  <a:xfrm>
                    <a:off x="4646139" y="4169519"/>
                    <a:ext cx="159840" cy="172754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6" name="Oval 43"/>
                  <p:cNvSpPr/>
                  <p:nvPr/>
                </p:nvSpPr>
                <p:spPr>
                  <a:xfrm flipV="1">
                    <a:off x="5530586" y="4987634"/>
                    <a:ext cx="120090" cy="129793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7" name="Oval 43"/>
                  <p:cNvSpPr/>
                  <p:nvPr/>
                </p:nvSpPr>
                <p:spPr>
                  <a:xfrm flipV="1">
                    <a:off x="4412229" y="6125690"/>
                    <a:ext cx="74566" cy="88650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Oval 45"/>
                  <p:cNvSpPr/>
                  <p:nvPr/>
                </p:nvSpPr>
                <p:spPr>
                  <a:xfrm rot="16200000">
                    <a:off x="5332921" y="4395124"/>
                    <a:ext cx="130607" cy="166420"/>
                  </a:xfrm>
                  <a:custGeom>
                    <a:avLst/>
                    <a:gdLst>
                      <a:gd name="connsiteX0" fmla="*/ 0 w 78221"/>
                      <a:gd name="connsiteY0" fmla="*/ 51179 h 102358"/>
                      <a:gd name="connsiteX1" fmla="*/ 39111 w 78221"/>
                      <a:gd name="connsiteY1" fmla="*/ 0 h 102358"/>
                      <a:gd name="connsiteX2" fmla="*/ 78222 w 78221"/>
                      <a:gd name="connsiteY2" fmla="*/ 51179 h 102358"/>
                      <a:gd name="connsiteX3" fmla="*/ 39111 w 78221"/>
                      <a:gd name="connsiteY3" fmla="*/ 102358 h 102358"/>
                      <a:gd name="connsiteX4" fmla="*/ 0 w 78221"/>
                      <a:gd name="connsiteY4" fmla="*/ 51179 h 102358"/>
                      <a:gd name="connsiteX0" fmla="*/ 0 w 82937"/>
                      <a:gd name="connsiteY0" fmla="*/ 62449 h 113628"/>
                      <a:gd name="connsiteX1" fmla="*/ 39111 w 82937"/>
                      <a:gd name="connsiteY1" fmla="*/ 11270 h 113628"/>
                      <a:gd name="connsiteX2" fmla="*/ 79554 w 82937"/>
                      <a:gd name="connsiteY2" fmla="*/ 4091 h 113628"/>
                      <a:gd name="connsiteX3" fmla="*/ 78222 w 82937"/>
                      <a:gd name="connsiteY3" fmla="*/ 62449 h 113628"/>
                      <a:gd name="connsiteX4" fmla="*/ 39111 w 82937"/>
                      <a:gd name="connsiteY4" fmla="*/ 113628 h 113628"/>
                      <a:gd name="connsiteX5" fmla="*/ 0 w 82937"/>
                      <a:gd name="connsiteY5" fmla="*/ 62449 h 113628"/>
                      <a:gd name="connsiteX0" fmla="*/ 0 w 82374"/>
                      <a:gd name="connsiteY0" fmla="*/ 62449 h 113667"/>
                      <a:gd name="connsiteX1" fmla="*/ 39111 w 82374"/>
                      <a:gd name="connsiteY1" fmla="*/ 11270 h 113667"/>
                      <a:gd name="connsiteX2" fmla="*/ 79554 w 82374"/>
                      <a:gd name="connsiteY2" fmla="*/ 4091 h 113667"/>
                      <a:gd name="connsiteX3" fmla="*/ 78222 w 82374"/>
                      <a:gd name="connsiteY3" fmla="*/ 62449 h 113667"/>
                      <a:gd name="connsiteX4" fmla="*/ 48597 w 82374"/>
                      <a:gd name="connsiteY4" fmla="*/ 70766 h 113667"/>
                      <a:gd name="connsiteX5" fmla="*/ 39111 w 82374"/>
                      <a:gd name="connsiteY5" fmla="*/ 113628 h 113667"/>
                      <a:gd name="connsiteX6" fmla="*/ 0 w 82374"/>
                      <a:gd name="connsiteY6" fmla="*/ 62449 h 113667"/>
                      <a:gd name="connsiteX0" fmla="*/ 0 w 81096"/>
                      <a:gd name="connsiteY0" fmla="*/ 62449 h 113667"/>
                      <a:gd name="connsiteX1" fmla="*/ 39111 w 81096"/>
                      <a:gd name="connsiteY1" fmla="*/ 11270 h 113667"/>
                      <a:gd name="connsiteX2" fmla="*/ 79554 w 81096"/>
                      <a:gd name="connsiteY2" fmla="*/ 4091 h 113667"/>
                      <a:gd name="connsiteX3" fmla="*/ 68697 w 81096"/>
                      <a:gd name="connsiteY3" fmla="*/ 48162 h 113667"/>
                      <a:gd name="connsiteX4" fmla="*/ 48597 w 81096"/>
                      <a:gd name="connsiteY4" fmla="*/ 70766 h 113667"/>
                      <a:gd name="connsiteX5" fmla="*/ 39111 w 81096"/>
                      <a:gd name="connsiteY5" fmla="*/ 113628 h 113667"/>
                      <a:gd name="connsiteX6" fmla="*/ 0 w 81096"/>
                      <a:gd name="connsiteY6" fmla="*/ 62449 h 113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096" h="113667">
                        <a:moveTo>
                          <a:pt x="0" y="62449"/>
                        </a:moveTo>
                        <a:cubicBezTo>
                          <a:pt x="0" y="34184"/>
                          <a:pt x="25852" y="20996"/>
                          <a:pt x="39111" y="11270"/>
                        </a:cubicBezTo>
                        <a:cubicBezTo>
                          <a:pt x="52370" y="1544"/>
                          <a:pt x="73036" y="-4439"/>
                          <a:pt x="79554" y="4091"/>
                        </a:cubicBezTo>
                        <a:cubicBezTo>
                          <a:pt x="86073" y="12621"/>
                          <a:pt x="69888" y="37050"/>
                          <a:pt x="68697" y="48162"/>
                        </a:cubicBezTo>
                        <a:cubicBezTo>
                          <a:pt x="67506" y="59275"/>
                          <a:pt x="55116" y="62236"/>
                          <a:pt x="48597" y="70766"/>
                        </a:cubicBezTo>
                        <a:cubicBezTo>
                          <a:pt x="42079" y="79296"/>
                          <a:pt x="47210" y="115014"/>
                          <a:pt x="39111" y="113628"/>
                        </a:cubicBezTo>
                        <a:cubicBezTo>
                          <a:pt x="31012" y="112242"/>
                          <a:pt x="0" y="90714"/>
                          <a:pt x="0" y="62449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8" name="Group 267"/>
              <p:cNvGrpSpPr>
                <a:grpSpLocks noChangeAspect="1"/>
              </p:cNvGrpSpPr>
              <p:nvPr/>
            </p:nvGrpSpPr>
            <p:grpSpPr>
              <a:xfrm>
                <a:off x="5804274" y="2531699"/>
                <a:ext cx="2710182" cy="3893210"/>
                <a:chOff x="6183907" y="2478925"/>
                <a:chExt cx="2521943" cy="3328518"/>
              </a:xfrm>
              <a:grpFill/>
            </p:grpSpPr>
            <p:grpSp>
              <p:nvGrpSpPr>
                <p:cNvPr id="29" name="Group 268"/>
                <p:cNvGrpSpPr/>
                <p:nvPr/>
              </p:nvGrpSpPr>
              <p:grpSpPr>
                <a:xfrm>
                  <a:off x="6183907" y="2478925"/>
                  <a:ext cx="2498235" cy="3328518"/>
                  <a:chOff x="4643707" y="2549105"/>
                  <a:chExt cx="2557193" cy="3407072"/>
                </a:xfrm>
                <a:grpFill/>
              </p:grpSpPr>
              <p:grpSp>
                <p:nvGrpSpPr>
                  <p:cNvPr id="30" name="Group 274"/>
                  <p:cNvGrpSpPr/>
                  <p:nvPr/>
                </p:nvGrpSpPr>
                <p:grpSpPr>
                  <a:xfrm>
                    <a:off x="4643707" y="3025113"/>
                    <a:ext cx="2557193" cy="2931064"/>
                    <a:chOff x="4643707" y="3025113"/>
                    <a:chExt cx="2557193" cy="2931064"/>
                  </a:xfrm>
                  <a:grpFill/>
                </p:grpSpPr>
                <p:grpSp>
                  <p:nvGrpSpPr>
                    <p:cNvPr id="31" name="Group 277"/>
                    <p:cNvGrpSpPr/>
                    <p:nvPr/>
                  </p:nvGrpSpPr>
                  <p:grpSpPr>
                    <a:xfrm>
                      <a:off x="4643707" y="3577632"/>
                      <a:ext cx="2153244" cy="2378545"/>
                      <a:chOff x="4643707" y="3577632"/>
                      <a:chExt cx="2153244" cy="2378545"/>
                    </a:xfrm>
                    <a:grpFill/>
                  </p:grpSpPr>
                  <p:grpSp>
                    <p:nvGrpSpPr>
                      <p:cNvPr id="224" name="Group 279"/>
                      <p:cNvGrpSpPr/>
                      <p:nvPr/>
                    </p:nvGrpSpPr>
                    <p:grpSpPr>
                      <a:xfrm>
                        <a:off x="4643707" y="5468068"/>
                        <a:ext cx="389812" cy="488109"/>
                        <a:chOff x="4643707" y="5468068"/>
                        <a:chExt cx="389812" cy="488109"/>
                      </a:xfrm>
                      <a:grpFill/>
                    </p:grpSpPr>
                    <p:sp>
                      <p:nvSpPr>
                        <p:cNvPr id="230" name="Freeform 285"/>
                        <p:cNvSpPr>
                          <a:spLocks noChangeAspect="1"/>
                        </p:cNvSpPr>
                        <p:nvPr/>
                      </p:nvSpPr>
                      <p:spPr>
                        <a:xfrm rot="11700000">
                          <a:off x="4643707" y="5792883"/>
                          <a:ext cx="125190" cy="163294"/>
                        </a:xfrm>
                        <a:custGeom>
                          <a:avLst/>
                          <a:gdLst>
                            <a:gd name="connsiteX0" fmla="*/ 175260 w 541020"/>
                            <a:gd name="connsiteY0" fmla="*/ 45720 h 281940"/>
                            <a:gd name="connsiteX1" fmla="*/ 0 w 541020"/>
                            <a:gd name="connsiteY1" fmla="*/ 121920 h 281940"/>
                            <a:gd name="connsiteX2" fmla="*/ 7620 w 541020"/>
                            <a:gd name="connsiteY2" fmla="*/ 251460 h 281940"/>
                            <a:gd name="connsiteX3" fmla="*/ 160020 w 541020"/>
                            <a:gd name="connsiteY3" fmla="*/ 281940 h 281940"/>
                            <a:gd name="connsiteX4" fmla="*/ 327660 w 541020"/>
                            <a:gd name="connsiteY4" fmla="*/ 236220 h 281940"/>
                            <a:gd name="connsiteX5" fmla="*/ 495300 w 541020"/>
                            <a:gd name="connsiteY5" fmla="*/ 114300 h 281940"/>
                            <a:gd name="connsiteX6" fmla="*/ 541020 w 541020"/>
                            <a:gd name="connsiteY6" fmla="*/ 30480 h 281940"/>
                            <a:gd name="connsiteX7" fmla="*/ 518160 w 541020"/>
                            <a:gd name="connsiteY7" fmla="*/ 0 h 281940"/>
                            <a:gd name="connsiteX8" fmla="*/ 449580 w 541020"/>
                            <a:gd name="connsiteY8" fmla="*/ 0 h 281940"/>
                            <a:gd name="connsiteX9" fmla="*/ 175260 w 541020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64165"/>
                            <a:gd name="connsiteY0" fmla="*/ 50529 h 287263"/>
                            <a:gd name="connsiteX1" fmla="*/ 17128 w 564165"/>
                            <a:gd name="connsiteY1" fmla="*/ 126729 h 287263"/>
                            <a:gd name="connsiteX2" fmla="*/ 24748 w 564165"/>
                            <a:gd name="connsiteY2" fmla="*/ 256269 h 287263"/>
                            <a:gd name="connsiteX3" fmla="*/ 177148 w 564165"/>
                            <a:gd name="connsiteY3" fmla="*/ 286749 h 287263"/>
                            <a:gd name="connsiteX4" fmla="*/ 344788 w 564165"/>
                            <a:gd name="connsiteY4" fmla="*/ 241029 h 287263"/>
                            <a:gd name="connsiteX5" fmla="*/ 545402 w 564165"/>
                            <a:gd name="connsiteY5" fmla="*/ 181894 h 287263"/>
                            <a:gd name="connsiteX6" fmla="*/ 558148 w 564165"/>
                            <a:gd name="connsiteY6" fmla="*/ 35289 h 287263"/>
                            <a:gd name="connsiteX7" fmla="*/ 535288 w 564165"/>
                            <a:gd name="connsiteY7" fmla="*/ 4809 h 287263"/>
                            <a:gd name="connsiteX8" fmla="*/ 466708 w 564165"/>
                            <a:gd name="connsiteY8" fmla="*/ 4809 h 287263"/>
                            <a:gd name="connsiteX9" fmla="*/ 192388 w 564165"/>
                            <a:gd name="connsiteY9" fmla="*/ 50529 h 287263"/>
                            <a:gd name="connsiteX0" fmla="*/ 192388 w 564165"/>
                            <a:gd name="connsiteY0" fmla="*/ 50529 h 310225"/>
                            <a:gd name="connsiteX1" fmla="*/ 17128 w 564165"/>
                            <a:gd name="connsiteY1" fmla="*/ 126729 h 310225"/>
                            <a:gd name="connsiteX2" fmla="*/ 24748 w 564165"/>
                            <a:gd name="connsiteY2" fmla="*/ 256269 h 310225"/>
                            <a:gd name="connsiteX3" fmla="*/ 177148 w 564165"/>
                            <a:gd name="connsiteY3" fmla="*/ 286749 h 310225"/>
                            <a:gd name="connsiteX4" fmla="*/ 338214 w 564165"/>
                            <a:gd name="connsiteY4" fmla="*/ 301010 h 310225"/>
                            <a:gd name="connsiteX5" fmla="*/ 545402 w 564165"/>
                            <a:gd name="connsiteY5" fmla="*/ 181894 h 310225"/>
                            <a:gd name="connsiteX6" fmla="*/ 558148 w 564165"/>
                            <a:gd name="connsiteY6" fmla="*/ 35289 h 310225"/>
                            <a:gd name="connsiteX7" fmla="*/ 535288 w 564165"/>
                            <a:gd name="connsiteY7" fmla="*/ 4809 h 310225"/>
                            <a:gd name="connsiteX8" fmla="*/ 466708 w 564165"/>
                            <a:gd name="connsiteY8" fmla="*/ 4809 h 310225"/>
                            <a:gd name="connsiteX9" fmla="*/ 192388 w 564165"/>
                            <a:gd name="connsiteY9" fmla="*/ 50529 h 310225"/>
                            <a:gd name="connsiteX0" fmla="*/ 192388 w 564165"/>
                            <a:gd name="connsiteY0" fmla="*/ 50529 h 353427"/>
                            <a:gd name="connsiteX1" fmla="*/ 17128 w 564165"/>
                            <a:gd name="connsiteY1" fmla="*/ 126729 h 353427"/>
                            <a:gd name="connsiteX2" fmla="*/ 24748 w 564165"/>
                            <a:gd name="connsiteY2" fmla="*/ 256269 h 353427"/>
                            <a:gd name="connsiteX3" fmla="*/ 193096 w 564165"/>
                            <a:gd name="connsiteY3" fmla="*/ 353363 h 353427"/>
                            <a:gd name="connsiteX4" fmla="*/ 338214 w 564165"/>
                            <a:gd name="connsiteY4" fmla="*/ 301010 h 353427"/>
                            <a:gd name="connsiteX5" fmla="*/ 545402 w 564165"/>
                            <a:gd name="connsiteY5" fmla="*/ 181894 h 353427"/>
                            <a:gd name="connsiteX6" fmla="*/ 558148 w 564165"/>
                            <a:gd name="connsiteY6" fmla="*/ 35289 h 353427"/>
                            <a:gd name="connsiteX7" fmla="*/ 535288 w 564165"/>
                            <a:gd name="connsiteY7" fmla="*/ 4809 h 353427"/>
                            <a:gd name="connsiteX8" fmla="*/ 466708 w 564165"/>
                            <a:gd name="connsiteY8" fmla="*/ 4809 h 353427"/>
                            <a:gd name="connsiteX9" fmla="*/ 192388 w 564165"/>
                            <a:gd name="connsiteY9" fmla="*/ 50529 h 353427"/>
                            <a:gd name="connsiteX0" fmla="*/ 183456 w 555233"/>
                            <a:gd name="connsiteY0" fmla="*/ 50529 h 359674"/>
                            <a:gd name="connsiteX1" fmla="*/ 8196 w 555233"/>
                            <a:gd name="connsiteY1" fmla="*/ 126729 h 359674"/>
                            <a:gd name="connsiteX2" fmla="*/ 57235 w 555233"/>
                            <a:gd name="connsiteY2" fmla="*/ 343912 h 359674"/>
                            <a:gd name="connsiteX3" fmla="*/ 184164 w 555233"/>
                            <a:gd name="connsiteY3" fmla="*/ 353363 h 359674"/>
                            <a:gd name="connsiteX4" fmla="*/ 329282 w 555233"/>
                            <a:gd name="connsiteY4" fmla="*/ 301010 h 359674"/>
                            <a:gd name="connsiteX5" fmla="*/ 536470 w 555233"/>
                            <a:gd name="connsiteY5" fmla="*/ 181894 h 359674"/>
                            <a:gd name="connsiteX6" fmla="*/ 549216 w 555233"/>
                            <a:gd name="connsiteY6" fmla="*/ 35289 h 359674"/>
                            <a:gd name="connsiteX7" fmla="*/ 526356 w 555233"/>
                            <a:gd name="connsiteY7" fmla="*/ 4809 h 359674"/>
                            <a:gd name="connsiteX8" fmla="*/ 457776 w 555233"/>
                            <a:gd name="connsiteY8" fmla="*/ 4809 h 359674"/>
                            <a:gd name="connsiteX9" fmla="*/ 183456 w 555233"/>
                            <a:gd name="connsiteY9" fmla="*/ 50529 h 359674"/>
                            <a:gd name="connsiteX0" fmla="*/ 141822 w 513599"/>
                            <a:gd name="connsiteY0" fmla="*/ 50529 h 359674"/>
                            <a:gd name="connsiteX1" fmla="*/ 26880 w 513599"/>
                            <a:gd name="connsiteY1" fmla="*/ 162601 h 359674"/>
                            <a:gd name="connsiteX2" fmla="*/ 15601 w 513599"/>
                            <a:gd name="connsiteY2" fmla="*/ 343912 h 359674"/>
                            <a:gd name="connsiteX3" fmla="*/ 142530 w 513599"/>
                            <a:gd name="connsiteY3" fmla="*/ 353363 h 359674"/>
                            <a:gd name="connsiteX4" fmla="*/ 287648 w 513599"/>
                            <a:gd name="connsiteY4" fmla="*/ 301010 h 359674"/>
                            <a:gd name="connsiteX5" fmla="*/ 494836 w 513599"/>
                            <a:gd name="connsiteY5" fmla="*/ 181894 h 359674"/>
                            <a:gd name="connsiteX6" fmla="*/ 507582 w 513599"/>
                            <a:gd name="connsiteY6" fmla="*/ 35289 h 359674"/>
                            <a:gd name="connsiteX7" fmla="*/ 484722 w 513599"/>
                            <a:gd name="connsiteY7" fmla="*/ 4809 h 359674"/>
                            <a:gd name="connsiteX8" fmla="*/ 416142 w 513599"/>
                            <a:gd name="connsiteY8" fmla="*/ 4809 h 359674"/>
                            <a:gd name="connsiteX9" fmla="*/ 141822 w 513599"/>
                            <a:gd name="connsiteY9" fmla="*/ 50529 h 359674"/>
                            <a:gd name="connsiteX0" fmla="*/ 141822 w 530249"/>
                            <a:gd name="connsiteY0" fmla="*/ 50529 h 359674"/>
                            <a:gd name="connsiteX1" fmla="*/ 26880 w 530249"/>
                            <a:gd name="connsiteY1" fmla="*/ 162601 h 359674"/>
                            <a:gd name="connsiteX2" fmla="*/ 15601 w 530249"/>
                            <a:gd name="connsiteY2" fmla="*/ 343912 h 359674"/>
                            <a:gd name="connsiteX3" fmla="*/ 142530 w 530249"/>
                            <a:gd name="connsiteY3" fmla="*/ 353363 h 359674"/>
                            <a:gd name="connsiteX4" fmla="*/ 287648 w 530249"/>
                            <a:gd name="connsiteY4" fmla="*/ 301010 h 359674"/>
                            <a:gd name="connsiteX5" fmla="*/ 517239 w 530249"/>
                            <a:gd name="connsiteY5" fmla="*/ 238247 h 359674"/>
                            <a:gd name="connsiteX6" fmla="*/ 507582 w 530249"/>
                            <a:gd name="connsiteY6" fmla="*/ 35289 h 359674"/>
                            <a:gd name="connsiteX7" fmla="*/ 484722 w 530249"/>
                            <a:gd name="connsiteY7" fmla="*/ 4809 h 359674"/>
                            <a:gd name="connsiteX8" fmla="*/ 416142 w 530249"/>
                            <a:gd name="connsiteY8" fmla="*/ 4809 h 359674"/>
                            <a:gd name="connsiteX9" fmla="*/ 141822 w 530249"/>
                            <a:gd name="connsiteY9" fmla="*/ 50529 h 35967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47613 h 369288"/>
                            <a:gd name="connsiteX1" fmla="*/ 26880 w 530248"/>
                            <a:gd name="connsiteY1" fmla="*/ 159685 h 369288"/>
                            <a:gd name="connsiteX2" fmla="*/ 15601 w 530248"/>
                            <a:gd name="connsiteY2" fmla="*/ 340996 h 369288"/>
                            <a:gd name="connsiteX3" fmla="*/ 142530 w 530248"/>
                            <a:gd name="connsiteY3" fmla="*/ 350447 h 369288"/>
                            <a:gd name="connsiteX4" fmla="*/ 292200 w 530248"/>
                            <a:gd name="connsiteY4" fmla="*/ 359200 h 369288"/>
                            <a:gd name="connsiteX5" fmla="*/ 517239 w 530248"/>
                            <a:gd name="connsiteY5" fmla="*/ 235331 h 369288"/>
                            <a:gd name="connsiteX6" fmla="*/ 507582 w 530248"/>
                            <a:gd name="connsiteY6" fmla="*/ 32373 h 369288"/>
                            <a:gd name="connsiteX7" fmla="*/ 416142 w 530248"/>
                            <a:gd name="connsiteY7" fmla="*/ 1893 h 369288"/>
                            <a:gd name="connsiteX8" fmla="*/ 141822 w 530248"/>
                            <a:gd name="connsiteY8" fmla="*/ 47613 h 369288"/>
                            <a:gd name="connsiteX0" fmla="*/ 138197 w 526623"/>
                            <a:gd name="connsiteY0" fmla="*/ 47613 h 376324"/>
                            <a:gd name="connsiteX1" fmla="*/ 23255 w 526623"/>
                            <a:gd name="connsiteY1" fmla="*/ 159685 h 376324"/>
                            <a:gd name="connsiteX2" fmla="*/ 11976 w 526623"/>
                            <a:gd name="connsiteY2" fmla="*/ 340996 h 376324"/>
                            <a:gd name="connsiteX3" fmla="*/ 132119 w 526623"/>
                            <a:gd name="connsiteY3" fmla="*/ 374396 h 376324"/>
                            <a:gd name="connsiteX4" fmla="*/ 288575 w 526623"/>
                            <a:gd name="connsiteY4" fmla="*/ 359200 h 376324"/>
                            <a:gd name="connsiteX5" fmla="*/ 513614 w 526623"/>
                            <a:gd name="connsiteY5" fmla="*/ 235331 h 376324"/>
                            <a:gd name="connsiteX6" fmla="*/ 503957 w 526623"/>
                            <a:gd name="connsiteY6" fmla="*/ 32373 h 376324"/>
                            <a:gd name="connsiteX7" fmla="*/ 412517 w 526623"/>
                            <a:gd name="connsiteY7" fmla="*/ 1893 h 376324"/>
                            <a:gd name="connsiteX8" fmla="*/ 138197 w 526623"/>
                            <a:gd name="connsiteY8" fmla="*/ 47613 h 376324"/>
                            <a:gd name="connsiteX0" fmla="*/ 427441 w 541547"/>
                            <a:gd name="connsiteY0" fmla="*/ 10181 h 384611"/>
                            <a:gd name="connsiteX1" fmla="*/ 38179 w 541547"/>
                            <a:gd name="connsiteY1" fmla="*/ 167973 h 384611"/>
                            <a:gd name="connsiteX2" fmla="*/ 26900 w 541547"/>
                            <a:gd name="connsiteY2" fmla="*/ 349284 h 384611"/>
                            <a:gd name="connsiteX3" fmla="*/ 147043 w 541547"/>
                            <a:gd name="connsiteY3" fmla="*/ 382684 h 384611"/>
                            <a:gd name="connsiteX4" fmla="*/ 303499 w 541547"/>
                            <a:gd name="connsiteY4" fmla="*/ 367488 h 384611"/>
                            <a:gd name="connsiteX5" fmla="*/ 528538 w 541547"/>
                            <a:gd name="connsiteY5" fmla="*/ 243619 h 384611"/>
                            <a:gd name="connsiteX6" fmla="*/ 518881 w 541547"/>
                            <a:gd name="connsiteY6" fmla="*/ 40661 h 384611"/>
                            <a:gd name="connsiteX7" fmla="*/ 427441 w 541547"/>
                            <a:gd name="connsiteY7" fmla="*/ 10181 h 384611"/>
                            <a:gd name="connsiteX0" fmla="*/ 400497 w 514603"/>
                            <a:gd name="connsiteY0" fmla="*/ 10183 h 384613"/>
                            <a:gd name="connsiteX1" fmla="*/ 11235 w 514603"/>
                            <a:gd name="connsiteY1" fmla="*/ 167975 h 384613"/>
                            <a:gd name="connsiteX2" fmla="*/ 120099 w 514603"/>
                            <a:gd name="connsiteY2" fmla="*/ 382686 h 384613"/>
                            <a:gd name="connsiteX3" fmla="*/ 276555 w 514603"/>
                            <a:gd name="connsiteY3" fmla="*/ 367490 h 384613"/>
                            <a:gd name="connsiteX4" fmla="*/ 501594 w 514603"/>
                            <a:gd name="connsiteY4" fmla="*/ 243621 h 384613"/>
                            <a:gd name="connsiteX5" fmla="*/ 491937 w 514603"/>
                            <a:gd name="connsiteY5" fmla="*/ 40663 h 384613"/>
                            <a:gd name="connsiteX6" fmla="*/ 400497 w 514603"/>
                            <a:gd name="connsiteY6" fmla="*/ 10183 h 384613"/>
                            <a:gd name="connsiteX0" fmla="*/ 400497 w 514603"/>
                            <a:gd name="connsiteY0" fmla="*/ 10183 h 383828"/>
                            <a:gd name="connsiteX1" fmla="*/ 11235 w 514603"/>
                            <a:gd name="connsiteY1" fmla="*/ 167975 h 383828"/>
                            <a:gd name="connsiteX2" fmla="*/ 120099 w 514603"/>
                            <a:gd name="connsiteY2" fmla="*/ 382686 h 383828"/>
                            <a:gd name="connsiteX3" fmla="*/ 501594 w 514603"/>
                            <a:gd name="connsiteY3" fmla="*/ 243621 h 383828"/>
                            <a:gd name="connsiteX4" fmla="*/ 491937 w 514603"/>
                            <a:gd name="connsiteY4" fmla="*/ 40663 h 383828"/>
                            <a:gd name="connsiteX5" fmla="*/ 400497 w 514603"/>
                            <a:gd name="connsiteY5" fmla="*/ 10183 h 383828"/>
                            <a:gd name="connsiteX0" fmla="*/ 400497 w 517116"/>
                            <a:gd name="connsiteY0" fmla="*/ 1010 h 374655"/>
                            <a:gd name="connsiteX1" fmla="*/ 11235 w 517116"/>
                            <a:gd name="connsiteY1" fmla="*/ 158802 h 374655"/>
                            <a:gd name="connsiteX2" fmla="*/ 120099 w 517116"/>
                            <a:gd name="connsiteY2" fmla="*/ 373513 h 374655"/>
                            <a:gd name="connsiteX3" fmla="*/ 501594 w 517116"/>
                            <a:gd name="connsiteY3" fmla="*/ 234448 h 374655"/>
                            <a:gd name="connsiteX4" fmla="*/ 400497 w 517116"/>
                            <a:gd name="connsiteY4" fmla="*/ 1010 h 374655"/>
                            <a:gd name="connsiteX0" fmla="*/ 399682 w 516301"/>
                            <a:gd name="connsiteY0" fmla="*/ 1010 h 421254"/>
                            <a:gd name="connsiteX1" fmla="*/ 10420 w 516301"/>
                            <a:gd name="connsiteY1" fmla="*/ 158802 h 421254"/>
                            <a:gd name="connsiteX2" fmla="*/ 119284 w 516301"/>
                            <a:gd name="connsiteY2" fmla="*/ 373513 h 421254"/>
                            <a:gd name="connsiteX3" fmla="*/ 223300 w 516301"/>
                            <a:gd name="connsiteY3" fmla="*/ 412622 h 421254"/>
                            <a:gd name="connsiteX4" fmla="*/ 500779 w 516301"/>
                            <a:gd name="connsiteY4" fmla="*/ 234448 h 421254"/>
                            <a:gd name="connsiteX5" fmla="*/ 399682 w 516301"/>
                            <a:gd name="connsiteY5" fmla="*/ 1010 h 421254"/>
                            <a:gd name="connsiteX0" fmla="*/ 400635 w 517254"/>
                            <a:gd name="connsiteY0" fmla="*/ 1205 h 500568"/>
                            <a:gd name="connsiteX1" fmla="*/ 11373 w 517254"/>
                            <a:gd name="connsiteY1" fmla="*/ 158997 h 500568"/>
                            <a:gd name="connsiteX2" fmla="*/ 112660 w 517254"/>
                            <a:gd name="connsiteY2" fmla="*/ 492609 h 500568"/>
                            <a:gd name="connsiteX3" fmla="*/ 224253 w 517254"/>
                            <a:gd name="connsiteY3" fmla="*/ 412817 h 500568"/>
                            <a:gd name="connsiteX4" fmla="*/ 501732 w 517254"/>
                            <a:gd name="connsiteY4" fmla="*/ 234643 h 500568"/>
                            <a:gd name="connsiteX5" fmla="*/ 400635 w 517254"/>
                            <a:gd name="connsiteY5" fmla="*/ 1205 h 500568"/>
                            <a:gd name="connsiteX0" fmla="*/ 400635 w 517254"/>
                            <a:gd name="connsiteY0" fmla="*/ 1205 h 500507"/>
                            <a:gd name="connsiteX1" fmla="*/ 11373 w 517254"/>
                            <a:gd name="connsiteY1" fmla="*/ 158997 h 500507"/>
                            <a:gd name="connsiteX2" fmla="*/ 112660 w 517254"/>
                            <a:gd name="connsiteY2" fmla="*/ 492609 h 500507"/>
                            <a:gd name="connsiteX3" fmla="*/ 224253 w 517254"/>
                            <a:gd name="connsiteY3" fmla="*/ 412817 h 500507"/>
                            <a:gd name="connsiteX4" fmla="*/ 317232 w 517254"/>
                            <a:gd name="connsiteY4" fmla="*/ 297923 h 500507"/>
                            <a:gd name="connsiteX5" fmla="*/ 501732 w 517254"/>
                            <a:gd name="connsiteY5" fmla="*/ 234643 h 500507"/>
                            <a:gd name="connsiteX6" fmla="*/ 400635 w 517254"/>
                            <a:gd name="connsiteY6" fmla="*/ 1205 h 500507"/>
                            <a:gd name="connsiteX0" fmla="*/ 400635 w 504610"/>
                            <a:gd name="connsiteY0" fmla="*/ 170 h 499472"/>
                            <a:gd name="connsiteX1" fmla="*/ 11373 w 504610"/>
                            <a:gd name="connsiteY1" fmla="*/ 157962 h 499472"/>
                            <a:gd name="connsiteX2" fmla="*/ 112660 w 504610"/>
                            <a:gd name="connsiteY2" fmla="*/ 491574 h 499472"/>
                            <a:gd name="connsiteX3" fmla="*/ 224253 w 504610"/>
                            <a:gd name="connsiteY3" fmla="*/ 411782 h 499472"/>
                            <a:gd name="connsiteX4" fmla="*/ 317232 w 504610"/>
                            <a:gd name="connsiteY4" fmla="*/ 296888 h 499472"/>
                            <a:gd name="connsiteX5" fmla="*/ 501732 w 504610"/>
                            <a:gd name="connsiteY5" fmla="*/ 233608 h 499472"/>
                            <a:gd name="connsiteX6" fmla="*/ 306603 w 504610"/>
                            <a:gd name="connsiteY6" fmla="*/ 184221 h 499472"/>
                            <a:gd name="connsiteX7" fmla="*/ 400635 w 504610"/>
                            <a:gd name="connsiteY7" fmla="*/ 170 h 499472"/>
                            <a:gd name="connsiteX0" fmla="*/ 400635 w 504679"/>
                            <a:gd name="connsiteY0" fmla="*/ 170 h 499472"/>
                            <a:gd name="connsiteX1" fmla="*/ 11373 w 504679"/>
                            <a:gd name="connsiteY1" fmla="*/ 157962 h 499472"/>
                            <a:gd name="connsiteX2" fmla="*/ 112660 w 504679"/>
                            <a:gd name="connsiteY2" fmla="*/ 491574 h 499472"/>
                            <a:gd name="connsiteX3" fmla="*/ 224253 w 504679"/>
                            <a:gd name="connsiteY3" fmla="*/ 411782 h 499472"/>
                            <a:gd name="connsiteX4" fmla="*/ 317232 w 504679"/>
                            <a:gd name="connsiteY4" fmla="*/ 296888 h 499472"/>
                            <a:gd name="connsiteX5" fmla="*/ 311162 w 504679"/>
                            <a:gd name="connsiteY5" fmla="*/ 298968 h 499472"/>
                            <a:gd name="connsiteX6" fmla="*/ 501732 w 504679"/>
                            <a:gd name="connsiteY6" fmla="*/ 233608 h 499472"/>
                            <a:gd name="connsiteX7" fmla="*/ 306603 w 504679"/>
                            <a:gd name="connsiteY7" fmla="*/ 184221 h 499472"/>
                            <a:gd name="connsiteX8" fmla="*/ 400635 w 504679"/>
                            <a:gd name="connsiteY8" fmla="*/ 170 h 499472"/>
                            <a:gd name="connsiteX0" fmla="*/ 400635 w 411811"/>
                            <a:gd name="connsiteY0" fmla="*/ 170 h 499472"/>
                            <a:gd name="connsiteX1" fmla="*/ 11373 w 411811"/>
                            <a:gd name="connsiteY1" fmla="*/ 157962 h 499472"/>
                            <a:gd name="connsiteX2" fmla="*/ 112660 w 411811"/>
                            <a:gd name="connsiteY2" fmla="*/ 491574 h 499472"/>
                            <a:gd name="connsiteX3" fmla="*/ 224253 w 411811"/>
                            <a:gd name="connsiteY3" fmla="*/ 411782 h 499472"/>
                            <a:gd name="connsiteX4" fmla="*/ 317232 w 411811"/>
                            <a:gd name="connsiteY4" fmla="*/ 296888 h 499472"/>
                            <a:gd name="connsiteX5" fmla="*/ 311162 w 411811"/>
                            <a:gd name="connsiteY5" fmla="*/ 298968 h 499472"/>
                            <a:gd name="connsiteX6" fmla="*/ 306603 w 411811"/>
                            <a:gd name="connsiteY6" fmla="*/ 184221 h 499472"/>
                            <a:gd name="connsiteX7" fmla="*/ 400635 w 411811"/>
                            <a:gd name="connsiteY7" fmla="*/ 170 h 499472"/>
                            <a:gd name="connsiteX0" fmla="*/ 344675 w 361138"/>
                            <a:gd name="connsiteY0" fmla="*/ 231 h 473092"/>
                            <a:gd name="connsiteX1" fmla="*/ 8407 w 361138"/>
                            <a:gd name="connsiteY1" fmla="*/ 131582 h 473092"/>
                            <a:gd name="connsiteX2" fmla="*/ 109694 w 361138"/>
                            <a:gd name="connsiteY2" fmla="*/ 465194 h 473092"/>
                            <a:gd name="connsiteX3" fmla="*/ 221287 w 361138"/>
                            <a:gd name="connsiteY3" fmla="*/ 385402 h 473092"/>
                            <a:gd name="connsiteX4" fmla="*/ 314266 w 361138"/>
                            <a:gd name="connsiteY4" fmla="*/ 270508 h 473092"/>
                            <a:gd name="connsiteX5" fmla="*/ 308196 w 361138"/>
                            <a:gd name="connsiteY5" fmla="*/ 272588 h 473092"/>
                            <a:gd name="connsiteX6" fmla="*/ 303637 w 361138"/>
                            <a:gd name="connsiteY6" fmla="*/ 157841 h 473092"/>
                            <a:gd name="connsiteX7" fmla="*/ 344675 w 361138"/>
                            <a:gd name="connsiteY7" fmla="*/ 231 h 473092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09825 w 313478"/>
                            <a:gd name="connsiteY0" fmla="*/ 2 h 472863"/>
                            <a:gd name="connsiteX1" fmla="*/ 171247 w 313478"/>
                            <a:gd name="connsiteY1" fmla="*/ 157767 h 472863"/>
                            <a:gd name="connsiteX2" fmla="*/ 2828 w 313478"/>
                            <a:gd name="connsiteY2" fmla="*/ 270869 h 472863"/>
                            <a:gd name="connsiteX3" fmla="*/ 74844 w 313478"/>
                            <a:gd name="connsiteY3" fmla="*/ 464965 h 472863"/>
                            <a:gd name="connsiteX4" fmla="*/ 186437 w 313478"/>
                            <a:gd name="connsiteY4" fmla="*/ 385173 h 472863"/>
                            <a:gd name="connsiteX5" fmla="*/ 279416 w 313478"/>
                            <a:gd name="connsiteY5" fmla="*/ 270279 h 472863"/>
                            <a:gd name="connsiteX6" fmla="*/ 273346 w 313478"/>
                            <a:gd name="connsiteY6" fmla="*/ 272359 h 472863"/>
                            <a:gd name="connsiteX7" fmla="*/ 268787 w 313478"/>
                            <a:gd name="connsiteY7" fmla="*/ 157612 h 472863"/>
                            <a:gd name="connsiteX8" fmla="*/ 309825 w 313478"/>
                            <a:gd name="connsiteY8" fmla="*/ 2 h 472863"/>
                            <a:gd name="connsiteX0" fmla="*/ 268787 w 297124"/>
                            <a:gd name="connsiteY0" fmla="*/ 14163 h 329414"/>
                            <a:gd name="connsiteX1" fmla="*/ 171247 w 297124"/>
                            <a:gd name="connsiteY1" fmla="*/ 14318 h 329414"/>
                            <a:gd name="connsiteX2" fmla="*/ 2828 w 297124"/>
                            <a:gd name="connsiteY2" fmla="*/ 127420 h 329414"/>
                            <a:gd name="connsiteX3" fmla="*/ 74844 w 297124"/>
                            <a:gd name="connsiteY3" fmla="*/ 321516 h 329414"/>
                            <a:gd name="connsiteX4" fmla="*/ 186437 w 297124"/>
                            <a:gd name="connsiteY4" fmla="*/ 241724 h 329414"/>
                            <a:gd name="connsiteX5" fmla="*/ 279416 w 297124"/>
                            <a:gd name="connsiteY5" fmla="*/ 126830 h 329414"/>
                            <a:gd name="connsiteX6" fmla="*/ 273346 w 297124"/>
                            <a:gd name="connsiteY6" fmla="*/ 128910 h 329414"/>
                            <a:gd name="connsiteX7" fmla="*/ 268787 w 297124"/>
                            <a:gd name="connsiteY7" fmla="*/ 14163 h 329414"/>
                            <a:gd name="connsiteX0" fmla="*/ 194771 w 297124"/>
                            <a:gd name="connsiteY0" fmla="*/ 54292 h 319287"/>
                            <a:gd name="connsiteX1" fmla="*/ 171247 w 297124"/>
                            <a:gd name="connsiteY1" fmla="*/ 4191 h 319287"/>
                            <a:gd name="connsiteX2" fmla="*/ 2828 w 297124"/>
                            <a:gd name="connsiteY2" fmla="*/ 117293 h 319287"/>
                            <a:gd name="connsiteX3" fmla="*/ 74844 w 297124"/>
                            <a:gd name="connsiteY3" fmla="*/ 311389 h 319287"/>
                            <a:gd name="connsiteX4" fmla="*/ 186437 w 297124"/>
                            <a:gd name="connsiteY4" fmla="*/ 231597 h 319287"/>
                            <a:gd name="connsiteX5" fmla="*/ 279416 w 297124"/>
                            <a:gd name="connsiteY5" fmla="*/ 116703 h 319287"/>
                            <a:gd name="connsiteX6" fmla="*/ 273346 w 297124"/>
                            <a:gd name="connsiteY6" fmla="*/ 118783 h 319287"/>
                            <a:gd name="connsiteX7" fmla="*/ 194771 w 297124"/>
                            <a:gd name="connsiteY7" fmla="*/ 54292 h 319287"/>
                            <a:gd name="connsiteX0" fmla="*/ 176997 w 297124"/>
                            <a:gd name="connsiteY0" fmla="*/ 92018 h 317703"/>
                            <a:gd name="connsiteX1" fmla="*/ 171247 w 297124"/>
                            <a:gd name="connsiteY1" fmla="*/ 2607 h 317703"/>
                            <a:gd name="connsiteX2" fmla="*/ 2828 w 297124"/>
                            <a:gd name="connsiteY2" fmla="*/ 115709 h 317703"/>
                            <a:gd name="connsiteX3" fmla="*/ 74844 w 297124"/>
                            <a:gd name="connsiteY3" fmla="*/ 309805 h 317703"/>
                            <a:gd name="connsiteX4" fmla="*/ 186437 w 297124"/>
                            <a:gd name="connsiteY4" fmla="*/ 230013 h 317703"/>
                            <a:gd name="connsiteX5" fmla="*/ 279416 w 297124"/>
                            <a:gd name="connsiteY5" fmla="*/ 115119 h 317703"/>
                            <a:gd name="connsiteX6" fmla="*/ 273346 w 297124"/>
                            <a:gd name="connsiteY6" fmla="*/ 117199 h 317703"/>
                            <a:gd name="connsiteX7" fmla="*/ 176997 w 297124"/>
                            <a:gd name="connsiteY7" fmla="*/ 92018 h 317703"/>
                            <a:gd name="connsiteX0" fmla="*/ 226739 w 297124"/>
                            <a:gd name="connsiteY0" fmla="*/ 51834 h 319465"/>
                            <a:gd name="connsiteX1" fmla="*/ 171247 w 297124"/>
                            <a:gd name="connsiteY1" fmla="*/ 4369 h 319465"/>
                            <a:gd name="connsiteX2" fmla="*/ 2828 w 297124"/>
                            <a:gd name="connsiteY2" fmla="*/ 117471 h 319465"/>
                            <a:gd name="connsiteX3" fmla="*/ 74844 w 297124"/>
                            <a:gd name="connsiteY3" fmla="*/ 311567 h 319465"/>
                            <a:gd name="connsiteX4" fmla="*/ 186437 w 297124"/>
                            <a:gd name="connsiteY4" fmla="*/ 231775 h 319465"/>
                            <a:gd name="connsiteX5" fmla="*/ 279416 w 297124"/>
                            <a:gd name="connsiteY5" fmla="*/ 116881 h 319465"/>
                            <a:gd name="connsiteX6" fmla="*/ 273346 w 297124"/>
                            <a:gd name="connsiteY6" fmla="*/ 118961 h 319465"/>
                            <a:gd name="connsiteX7" fmla="*/ 226739 w 297124"/>
                            <a:gd name="connsiteY7" fmla="*/ 51834 h 319465"/>
                            <a:gd name="connsiteX0" fmla="*/ 226739 w 289446"/>
                            <a:gd name="connsiteY0" fmla="*/ 51834 h 319465"/>
                            <a:gd name="connsiteX1" fmla="*/ 171247 w 289446"/>
                            <a:gd name="connsiteY1" fmla="*/ 4369 h 319465"/>
                            <a:gd name="connsiteX2" fmla="*/ 2828 w 289446"/>
                            <a:gd name="connsiteY2" fmla="*/ 117471 h 319465"/>
                            <a:gd name="connsiteX3" fmla="*/ 74844 w 289446"/>
                            <a:gd name="connsiteY3" fmla="*/ 311567 h 319465"/>
                            <a:gd name="connsiteX4" fmla="*/ 186437 w 289446"/>
                            <a:gd name="connsiteY4" fmla="*/ 231775 h 319465"/>
                            <a:gd name="connsiteX5" fmla="*/ 279416 w 289446"/>
                            <a:gd name="connsiteY5" fmla="*/ 116881 h 319465"/>
                            <a:gd name="connsiteX6" fmla="*/ 214719 w 289446"/>
                            <a:gd name="connsiteY6" fmla="*/ 180566 h 319465"/>
                            <a:gd name="connsiteX7" fmla="*/ 226739 w 289446"/>
                            <a:gd name="connsiteY7" fmla="*/ 51834 h 319465"/>
                            <a:gd name="connsiteX0" fmla="*/ 202461 w 289446"/>
                            <a:gd name="connsiteY0" fmla="*/ 59631 h 318953"/>
                            <a:gd name="connsiteX1" fmla="*/ 171247 w 289446"/>
                            <a:gd name="connsiteY1" fmla="*/ 3857 h 318953"/>
                            <a:gd name="connsiteX2" fmla="*/ 2828 w 289446"/>
                            <a:gd name="connsiteY2" fmla="*/ 116959 h 318953"/>
                            <a:gd name="connsiteX3" fmla="*/ 74844 w 289446"/>
                            <a:gd name="connsiteY3" fmla="*/ 311055 h 318953"/>
                            <a:gd name="connsiteX4" fmla="*/ 186437 w 289446"/>
                            <a:gd name="connsiteY4" fmla="*/ 231263 h 318953"/>
                            <a:gd name="connsiteX5" fmla="*/ 279416 w 289446"/>
                            <a:gd name="connsiteY5" fmla="*/ 116369 h 318953"/>
                            <a:gd name="connsiteX6" fmla="*/ 214719 w 289446"/>
                            <a:gd name="connsiteY6" fmla="*/ 180054 h 318953"/>
                            <a:gd name="connsiteX7" fmla="*/ 202461 w 289446"/>
                            <a:gd name="connsiteY7" fmla="*/ 59631 h 318953"/>
                            <a:gd name="connsiteX0" fmla="*/ 202461 w 216515"/>
                            <a:gd name="connsiteY0" fmla="*/ 59631 h 318929"/>
                            <a:gd name="connsiteX1" fmla="*/ 171247 w 216515"/>
                            <a:gd name="connsiteY1" fmla="*/ 3857 h 318929"/>
                            <a:gd name="connsiteX2" fmla="*/ 2828 w 216515"/>
                            <a:gd name="connsiteY2" fmla="*/ 116959 h 318929"/>
                            <a:gd name="connsiteX3" fmla="*/ 74844 w 216515"/>
                            <a:gd name="connsiteY3" fmla="*/ 311055 h 318929"/>
                            <a:gd name="connsiteX4" fmla="*/ 186437 w 216515"/>
                            <a:gd name="connsiteY4" fmla="*/ 231263 h 318929"/>
                            <a:gd name="connsiteX5" fmla="*/ 214719 w 216515"/>
                            <a:gd name="connsiteY5" fmla="*/ 180054 h 318929"/>
                            <a:gd name="connsiteX6" fmla="*/ 202461 w 216515"/>
                            <a:gd name="connsiteY6" fmla="*/ 59631 h 318929"/>
                            <a:gd name="connsiteX0" fmla="*/ 200078 w 214132"/>
                            <a:gd name="connsiteY0" fmla="*/ 113647 h 372945"/>
                            <a:gd name="connsiteX1" fmla="*/ 105135 w 214132"/>
                            <a:gd name="connsiteY1" fmla="*/ 2146 h 372945"/>
                            <a:gd name="connsiteX2" fmla="*/ 445 w 214132"/>
                            <a:gd name="connsiteY2" fmla="*/ 170975 h 372945"/>
                            <a:gd name="connsiteX3" fmla="*/ 72461 w 214132"/>
                            <a:gd name="connsiteY3" fmla="*/ 365071 h 372945"/>
                            <a:gd name="connsiteX4" fmla="*/ 184054 w 214132"/>
                            <a:gd name="connsiteY4" fmla="*/ 285279 h 372945"/>
                            <a:gd name="connsiteX5" fmla="*/ 212336 w 214132"/>
                            <a:gd name="connsiteY5" fmla="*/ 234070 h 372945"/>
                            <a:gd name="connsiteX6" fmla="*/ 200078 w 214132"/>
                            <a:gd name="connsiteY6" fmla="*/ 113647 h 372945"/>
                            <a:gd name="connsiteX0" fmla="*/ 171466 w 185520"/>
                            <a:gd name="connsiteY0" fmla="*/ 113647 h 372945"/>
                            <a:gd name="connsiteX1" fmla="*/ 76523 w 185520"/>
                            <a:gd name="connsiteY1" fmla="*/ 2146 h 372945"/>
                            <a:gd name="connsiteX2" fmla="*/ 1029 w 185520"/>
                            <a:gd name="connsiteY2" fmla="*/ 227444 h 372945"/>
                            <a:gd name="connsiteX3" fmla="*/ 43849 w 185520"/>
                            <a:gd name="connsiteY3" fmla="*/ 365071 h 372945"/>
                            <a:gd name="connsiteX4" fmla="*/ 155442 w 185520"/>
                            <a:gd name="connsiteY4" fmla="*/ 285279 h 372945"/>
                            <a:gd name="connsiteX5" fmla="*/ 183724 w 185520"/>
                            <a:gd name="connsiteY5" fmla="*/ 234070 h 372945"/>
                            <a:gd name="connsiteX6" fmla="*/ 171466 w 185520"/>
                            <a:gd name="connsiteY6" fmla="*/ 113647 h 372945"/>
                            <a:gd name="connsiteX0" fmla="*/ 171466 w 185520"/>
                            <a:gd name="connsiteY0" fmla="*/ 113647 h 396811"/>
                            <a:gd name="connsiteX1" fmla="*/ 76523 w 185520"/>
                            <a:gd name="connsiteY1" fmla="*/ 2146 h 396811"/>
                            <a:gd name="connsiteX2" fmla="*/ 1029 w 185520"/>
                            <a:gd name="connsiteY2" fmla="*/ 227444 h 396811"/>
                            <a:gd name="connsiteX3" fmla="*/ 43849 w 185520"/>
                            <a:gd name="connsiteY3" fmla="*/ 365071 h 396811"/>
                            <a:gd name="connsiteX4" fmla="*/ 158771 w 185520"/>
                            <a:gd name="connsiteY4" fmla="*/ 383831 h 396811"/>
                            <a:gd name="connsiteX5" fmla="*/ 183724 w 185520"/>
                            <a:gd name="connsiteY5" fmla="*/ 234070 h 396811"/>
                            <a:gd name="connsiteX6" fmla="*/ 171466 w 185520"/>
                            <a:gd name="connsiteY6" fmla="*/ 113647 h 396811"/>
                            <a:gd name="connsiteX0" fmla="*/ 170767 w 184821"/>
                            <a:gd name="connsiteY0" fmla="*/ 113647 h 387719"/>
                            <a:gd name="connsiteX1" fmla="*/ 75824 w 184821"/>
                            <a:gd name="connsiteY1" fmla="*/ 2146 h 387719"/>
                            <a:gd name="connsiteX2" fmla="*/ 330 w 184821"/>
                            <a:gd name="connsiteY2" fmla="*/ 227444 h 387719"/>
                            <a:gd name="connsiteX3" fmla="*/ 54416 w 184821"/>
                            <a:gd name="connsiteY3" fmla="*/ 294753 h 387719"/>
                            <a:gd name="connsiteX4" fmla="*/ 158072 w 184821"/>
                            <a:gd name="connsiteY4" fmla="*/ 383831 h 387719"/>
                            <a:gd name="connsiteX5" fmla="*/ 183025 w 184821"/>
                            <a:gd name="connsiteY5" fmla="*/ 234070 h 387719"/>
                            <a:gd name="connsiteX6" fmla="*/ 170767 w 184821"/>
                            <a:gd name="connsiteY6" fmla="*/ 113647 h 387719"/>
                            <a:gd name="connsiteX0" fmla="*/ 194313 w 208367"/>
                            <a:gd name="connsiteY0" fmla="*/ 113647 h 387719"/>
                            <a:gd name="connsiteX1" fmla="*/ 99370 w 208367"/>
                            <a:gd name="connsiteY1" fmla="*/ 2146 h 387719"/>
                            <a:gd name="connsiteX2" fmla="*/ 182 w 208367"/>
                            <a:gd name="connsiteY2" fmla="*/ 279863 h 387719"/>
                            <a:gd name="connsiteX3" fmla="*/ 77962 w 208367"/>
                            <a:gd name="connsiteY3" fmla="*/ 294753 h 387719"/>
                            <a:gd name="connsiteX4" fmla="*/ 181618 w 208367"/>
                            <a:gd name="connsiteY4" fmla="*/ 383831 h 387719"/>
                            <a:gd name="connsiteX5" fmla="*/ 206571 w 208367"/>
                            <a:gd name="connsiteY5" fmla="*/ 234070 h 387719"/>
                            <a:gd name="connsiteX6" fmla="*/ 194313 w 208367"/>
                            <a:gd name="connsiteY6" fmla="*/ 113647 h 387719"/>
                            <a:gd name="connsiteX0" fmla="*/ 207936 w 221990"/>
                            <a:gd name="connsiteY0" fmla="*/ 113647 h 400440"/>
                            <a:gd name="connsiteX1" fmla="*/ 112993 w 221990"/>
                            <a:gd name="connsiteY1" fmla="*/ 2146 h 400440"/>
                            <a:gd name="connsiteX2" fmla="*/ 13805 w 221990"/>
                            <a:gd name="connsiteY2" fmla="*/ 279863 h 400440"/>
                            <a:gd name="connsiteX3" fmla="*/ 21510 w 221990"/>
                            <a:gd name="connsiteY3" fmla="*/ 374120 h 400440"/>
                            <a:gd name="connsiteX4" fmla="*/ 195241 w 221990"/>
                            <a:gd name="connsiteY4" fmla="*/ 383831 h 400440"/>
                            <a:gd name="connsiteX5" fmla="*/ 220194 w 221990"/>
                            <a:gd name="connsiteY5" fmla="*/ 234070 h 400440"/>
                            <a:gd name="connsiteX6" fmla="*/ 207936 w 221990"/>
                            <a:gd name="connsiteY6" fmla="*/ 113647 h 400440"/>
                            <a:gd name="connsiteX0" fmla="*/ 207936 w 221990"/>
                            <a:gd name="connsiteY0" fmla="*/ 113647 h 384477"/>
                            <a:gd name="connsiteX1" fmla="*/ 112993 w 221990"/>
                            <a:gd name="connsiteY1" fmla="*/ 2146 h 384477"/>
                            <a:gd name="connsiteX2" fmla="*/ 13805 w 221990"/>
                            <a:gd name="connsiteY2" fmla="*/ 279863 h 384477"/>
                            <a:gd name="connsiteX3" fmla="*/ 21510 w 221990"/>
                            <a:gd name="connsiteY3" fmla="*/ 374120 h 384477"/>
                            <a:gd name="connsiteX4" fmla="*/ 113162 w 221990"/>
                            <a:gd name="connsiteY4" fmla="*/ 323303 h 384477"/>
                            <a:gd name="connsiteX5" fmla="*/ 220194 w 221990"/>
                            <a:gd name="connsiteY5" fmla="*/ 234070 h 384477"/>
                            <a:gd name="connsiteX6" fmla="*/ 207936 w 221990"/>
                            <a:gd name="connsiteY6" fmla="*/ 113647 h 384477"/>
                            <a:gd name="connsiteX0" fmla="*/ 207936 w 211307"/>
                            <a:gd name="connsiteY0" fmla="*/ 113647 h 384477"/>
                            <a:gd name="connsiteX1" fmla="*/ 112993 w 211307"/>
                            <a:gd name="connsiteY1" fmla="*/ 2146 h 384477"/>
                            <a:gd name="connsiteX2" fmla="*/ 13805 w 211307"/>
                            <a:gd name="connsiteY2" fmla="*/ 279863 h 384477"/>
                            <a:gd name="connsiteX3" fmla="*/ 21510 w 211307"/>
                            <a:gd name="connsiteY3" fmla="*/ 374120 h 384477"/>
                            <a:gd name="connsiteX4" fmla="*/ 113162 w 211307"/>
                            <a:gd name="connsiteY4" fmla="*/ 323303 h 384477"/>
                            <a:gd name="connsiteX5" fmla="*/ 169474 w 211307"/>
                            <a:gd name="connsiteY5" fmla="*/ 240351 h 384477"/>
                            <a:gd name="connsiteX6" fmla="*/ 207936 w 211307"/>
                            <a:gd name="connsiteY6" fmla="*/ 113647 h 384477"/>
                            <a:gd name="connsiteX0" fmla="*/ 173979 w 181017"/>
                            <a:gd name="connsiteY0" fmla="*/ 157929 h 383911"/>
                            <a:gd name="connsiteX1" fmla="*/ 112993 w 181017"/>
                            <a:gd name="connsiteY1" fmla="*/ 1580 h 383911"/>
                            <a:gd name="connsiteX2" fmla="*/ 13805 w 181017"/>
                            <a:gd name="connsiteY2" fmla="*/ 279297 h 383911"/>
                            <a:gd name="connsiteX3" fmla="*/ 21510 w 181017"/>
                            <a:gd name="connsiteY3" fmla="*/ 373554 h 383911"/>
                            <a:gd name="connsiteX4" fmla="*/ 113162 w 181017"/>
                            <a:gd name="connsiteY4" fmla="*/ 322737 h 383911"/>
                            <a:gd name="connsiteX5" fmla="*/ 169474 w 181017"/>
                            <a:gd name="connsiteY5" fmla="*/ 239785 h 383911"/>
                            <a:gd name="connsiteX6" fmla="*/ 173979 w 181017"/>
                            <a:gd name="connsiteY6" fmla="*/ 157929 h 383911"/>
                            <a:gd name="connsiteX0" fmla="*/ 173918 w 180956"/>
                            <a:gd name="connsiteY0" fmla="*/ 81382 h 307364"/>
                            <a:gd name="connsiteX1" fmla="*/ 111926 w 180956"/>
                            <a:gd name="connsiteY1" fmla="*/ 2917 h 307364"/>
                            <a:gd name="connsiteX2" fmla="*/ 13744 w 180956"/>
                            <a:gd name="connsiteY2" fmla="*/ 202750 h 307364"/>
                            <a:gd name="connsiteX3" fmla="*/ 21449 w 180956"/>
                            <a:gd name="connsiteY3" fmla="*/ 297007 h 307364"/>
                            <a:gd name="connsiteX4" fmla="*/ 113101 w 180956"/>
                            <a:gd name="connsiteY4" fmla="*/ 246190 h 307364"/>
                            <a:gd name="connsiteX5" fmla="*/ 169413 w 180956"/>
                            <a:gd name="connsiteY5" fmla="*/ 163238 h 307364"/>
                            <a:gd name="connsiteX6" fmla="*/ 173918 w 180956"/>
                            <a:gd name="connsiteY6" fmla="*/ 81382 h 307364"/>
                            <a:gd name="connsiteX0" fmla="*/ 163348 w 170386"/>
                            <a:gd name="connsiteY0" fmla="*/ 81382 h 251896"/>
                            <a:gd name="connsiteX1" fmla="*/ 101356 w 170386"/>
                            <a:gd name="connsiteY1" fmla="*/ 2917 h 251896"/>
                            <a:gd name="connsiteX2" fmla="*/ 3174 w 170386"/>
                            <a:gd name="connsiteY2" fmla="*/ 202750 h 251896"/>
                            <a:gd name="connsiteX3" fmla="*/ 39914 w 170386"/>
                            <a:gd name="connsiteY3" fmla="*/ 187378 h 251896"/>
                            <a:gd name="connsiteX4" fmla="*/ 102531 w 170386"/>
                            <a:gd name="connsiteY4" fmla="*/ 246190 h 251896"/>
                            <a:gd name="connsiteX5" fmla="*/ 158843 w 170386"/>
                            <a:gd name="connsiteY5" fmla="*/ 163238 h 251896"/>
                            <a:gd name="connsiteX6" fmla="*/ 163348 w 170386"/>
                            <a:gd name="connsiteY6" fmla="*/ 81382 h 251896"/>
                            <a:gd name="connsiteX0" fmla="*/ 161438 w 168476"/>
                            <a:gd name="connsiteY0" fmla="*/ 81382 h 251896"/>
                            <a:gd name="connsiteX1" fmla="*/ 99446 w 168476"/>
                            <a:gd name="connsiteY1" fmla="*/ 2917 h 251896"/>
                            <a:gd name="connsiteX2" fmla="*/ 1264 w 168476"/>
                            <a:gd name="connsiteY2" fmla="*/ 202750 h 251896"/>
                            <a:gd name="connsiteX3" fmla="*/ 38004 w 168476"/>
                            <a:gd name="connsiteY3" fmla="*/ 187378 h 251896"/>
                            <a:gd name="connsiteX4" fmla="*/ 100621 w 168476"/>
                            <a:gd name="connsiteY4" fmla="*/ 246190 h 251896"/>
                            <a:gd name="connsiteX5" fmla="*/ 156933 w 168476"/>
                            <a:gd name="connsiteY5" fmla="*/ 163238 h 251896"/>
                            <a:gd name="connsiteX6" fmla="*/ 161438 w 168476"/>
                            <a:gd name="connsiteY6" fmla="*/ 81382 h 251896"/>
                            <a:gd name="connsiteX0" fmla="*/ 123435 w 130473"/>
                            <a:gd name="connsiteY0" fmla="*/ 81079 h 251593"/>
                            <a:gd name="connsiteX1" fmla="*/ 61443 w 130473"/>
                            <a:gd name="connsiteY1" fmla="*/ 2614 h 251593"/>
                            <a:gd name="connsiteX2" fmla="*/ 1 w 130473"/>
                            <a:gd name="connsiteY2" fmla="*/ 187075 h 251593"/>
                            <a:gd name="connsiteX3" fmla="*/ 62618 w 130473"/>
                            <a:gd name="connsiteY3" fmla="*/ 245887 h 251593"/>
                            <a:gd name="connsiteX4" fmla="*/ 118930 w 130473"/>
                            <a:gd name="connsiteY4" fmla="*/ 162935 h 251593"/>
                            <a:gd name="connsiteX5" fmla="*/ 123435 w 130473"/>
                            <a:gd name="connsiteY5" fmla="*/ 81079 h 251593"/>
                            <a:gd name="connsiteX0" fmla="*/ 123435 w 130472"/>
                            <a:gd name="connsiteY0" fmla="*/ 81077 h 281983"/>
                            <a:gd name="connsiteX1" fmla="*/ 61443 w 130472"/>
                            <a:gd name="connsiteY1" fmla="*/ 2612 h 281983"/>
                            <a:gd name="connsiteX2" fmla="*/ 1 w 130472"/>
                            <a:gd name="connsiteY2" fmla="*/ 187073 h 281983"/>
                            <a:gd name="connsiteX3" fmla="*/ 59877 w 130472"/>
                            <a:gd name="connsiteY3" fmla="*/ 278178 h 281983"/>
                            <a:gd name="connsiteX4" fmla="*/ 118930 w 130472"/>
                            <a:gd name="connsiteY4" fmla="*/ 162933 h 281983"/>
                            <a:gd name="connsiteX5" fmla="*/ 123435 w 130472"/>
                            <a:gd name="connsiteY5" fmla="*/ 81077 h 281983"/>
                            <a:gd name="connsiteX0" fmla="*/ 134182 w 141219"/>
                            <a:gd name="connsiteY0" fmla="*/ 81077 h 287817"/>
                            <a:gd name="connsiteX1" fmla="*/ 72190 w 141219"/>
                            <a:gd name="connsiteY1" fmla="*/ 2612 h 287817"/>
                            <a:gd name="connsiteX2" fmla="*/ 0 w 141219"/>
                            <a:gd name="connsiteY2" fmla="*/ 247392 h 287817"/>
                            <a:gd name="connsiteX3" fmla="*/ 70624 w 141219"/>
                            <a:gd name="connsiteY3" fmla="*/ 278178 h 287817"/>
                            <a:gd name="connsiteX4" fmla="*/ 129677 w 141219"/>
                            <a:gd name="connsiteY4" fmla="*/ 162933 h 287817"/>
                            <a:gd name="connsiteX5" fmla="*/ 134182 w 141219"/>
                            <a:gd name="connsiteY5" fmla="*/ 81077 h 287817"/>
                            <a:gd name="connsiteX0" fmla="*/ 134182 w 153409"/>
                            <a:gd name="connsiteY0" fmla="*/ 81077 h 287819"/>
                            <a:gd name="connsiteX1" fmla="*/ 72190 w 153409"/>
                            <a:gd name="connsiteY1" fmla="*/ 2612 h 287819"/>
                            <a:gd name="connsiteX2" fmla="*/ 0 w 153409"/>
                            <a:gd name="connsiteY2" fmla="*/ 247392 h 287819"/>
                            <a:gd name="connsiteX3" fmla="*/ 70624 w 153409"/>
                            <a:gd name="connsiteY3" fmla="*/ 278178 h 287819"/>
                            <a:gd name="connsiteX4" fmla="*/ 152664 w 153409"/>
                            <a:gd name="connsiteY4" fmla="*/ 166785 h 287819"/>
                            <a:gd name="connsiteX5" fmla="*/ 134182 w 153409"/>
                            <a:gd name="connsiteY5" fmla="*/ 81077 h 287819"/>
                            <a:gd name="connsiteX0" fmla="*/ 134182 w 153409"/>
                            <a:gd name="connsiteY0" fmla="*/ 103875 h 310615"/>
                            <a:gd name="connsiteX1" fmla="*/ 67739 w 153409"/>
                            <a:gd name="connsiteY1" fmla="*/ 2075 h 310615"/>
                            <a:gd name="connsiteX2" fmla="*/ 0 w 153409"/>
                            <a:gd name="connsiteY2" fmla="*/ 270190 h 310615"/>
                            <a:gd name="connsiteX3" fmla="*/ 70624 w 153409"/>
                            <a:gd name="connsiteY3" fmla="*/ 300976 h 310615"/>
                            <a:gd name="connsiteX4" fmla="*/ 152664 w 153409"/>
                            <a:gd name="connsiteY4" fmla="*/ 189583 h 310615"/>
                            <a:gd name="connsiteX5" fmla="*/ 134182 w 153409"/>
                            <a:gd name="connsiteY5" fmla="*/ 103875 h 310615"/>
                            <a:gd name="connsiteX0" fmla="*/ 134870 w 154097"/>
                            <a:gd name="connsiteY0" fmla="*/ 103875 h 310617"/>
                            <a:gd name="connsiteX1" fmla="*/ 68427 w 154097"/>
                            <a:gd name="connsiteY1" fmla="*/ 2075 h 310617"/>
                            <a:gd name="connsiteX2" fmla="*/ 50547 w 154097"/>
                            <a:gd name="connsiteY2" fmla="*/ 129528 h 310617"/>
                            <a:gd name="connsiteX3" fmla="*/ 688 w 154097"/>
                            <a:gd name="connsiteY3" fmla="*/ 270190 h 310617"/>
                            <a:gd name="connsiteX4" fmla="*/ 71312 w 154097"/>
                            <a:gd name="connsiteY4" fmla="*/ 300976 h 310617"/>
                            <a:gd name="connsiteX5" fmla="*/ 153352 w 154097"/>
                            <a:gd name="connsiteY5" fmla="*/ 189583 h 310617"/>
                            <a:gd name="connsiteX6" fmla="*/ 134870 w 154097"/>
                            <a:gd name="connsiteY6" fmla="*/ 103875 h 3106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4097" h="310617">
                              <a:moveTo>
                                <a:pt x="134870" y="103875"/>
                              </a:moveTo>
                              <a:cubicBezTo>
                                <a:pt x="117854" y="84776"/>
                                <a:pt x="88999" y="-15591"/>
                                <a:pt x="68427" y="2075"/>
                              </a:cubicBezTo>
                              <a:cubicBezTo>
                                <a:pt x="51049" y="4476"/>
                                <a:pt x="61837" y="84842"/>
                                <a:pt x="50547" y="129528"/>
                              </a:cubicBezTo>
                              <a:cubicBezTo>
                                <a:pt x="39257" y="174214"/>
                                <a:pt x="-6097" y="239741"/>
                                <a:pt x="688" y="270190"/>
                              </a:cubicBezTo>
                              <a:cubicBezTo>
                                <a:pt x="32519" y="305434"/>
                                <a:pt x="48000" y="322809"/>
                                <a:pt x="71312" y="300976"/>
                              </a:cubicBezTo>
                              <a:cubicBezTo>
                                <a:pt x="94624" y="279143"/>
                                <a:pt x="150681" y="218188"/>
                                <a:pt x="153352" y="189583"/>
                              </a:cubicBezTo>
                              <a:cubicBezTo>
                                <a:pt x="156023" y="160978"/>
                                <a:pt x="151887" y="122974"/>
                                <a:pt x="134870" y="10387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pt-BR" sz="1100">
                            <a:solidFill>
                              <a:prstClr val="white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31" name="Freeform 286"/>
                        <p:cNvSpPr>
                          <a:spLocks noChangeAspect="1"/>
                        </p:cNvSpPr>
                        <p:nvPr/>
                      </p:nvSpPr>
                      <p:spPr>
                        <a:xfrm rot="11700000">
                          <a:off x="4908329" y="5468068"/>
                          <a:ext cx="125190" cy="163294"/>
                        </a:xfrm>
                        <a:custGeom>
                          <a:avLst/>
                          <a:gdLst>
                            <a:gd name="connsiteX0" fmla="*/ 175260 w 541020"/>
                            <a:gd name="connsiteY0" fmla="*/ 45720 h 281940"/>
                            <a:gd name="connsiteX1" fmla="*/ 0 w 541020"/>
                            <a:gd name="connsiteY1" fmla="*/ 121920 h 281940"/>
                            <a:gd name="connsiteX2" fmla="*/ 7620 w 541020"/>
                            <a:gd name="connsiteY2" fmla="*/ 251460 h 281940"/>
                            <a:gd name="connsiteX3" fmla="*/ 160020 w 541020"/>
                            <a:gd name="connsiteY3" fmla="*/ 281940 h 281940"/>
                            <a:gd name="connsiteX4" fmla="*/ 327660 w 541020"/>
                            <a:gd name="connsiteY4" fmla="*/ 236220 h 281940"/>
                            <a:gd name="connsiteX5" fmla="*/ 495300 w 541020"/>
                            <a:gd name="connsiteY5" fmla="*/ 114300 h 281940"/>
                            <a:gd name="connsiteX6" fmla="*/ 541020 w 541020"/>
                            <a:gd name="connsiteY6" fmla="*/ 30480 h 281940"/>
                            <a:gd name="connsiteX7" fmla="*/ 518160 w 541020"/>
                            <a:gd name="connsiteY7" fmla="*/ 0 h 281940"/>
                            <a:gd name="connsiteX8" fmla="*/ 449580 w 541020"/>
                            <a:gd name="connsiteY8" fmla="*/ 0 h 281940"/>
                            <a:gd name="connsiteX9" fmla="*/ 175260 w 541020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64165"/>
                            <a:gd name="connsiteY0" fmla="*/ 50529 h 287263"/>
                            <a:gd name="connsiteX1" fmla="*/ 17128 w 564165"/>
                            <a:gd name="connsiteY1" fmla="*/ 126729 h 287263"/>
                            <a:gd name="connsiteX2" fmla="*/ 24748 w 564165"/>
                            <a:gd name="connsiteY2" fmla="*/ 256269 h 287263"/>
                            <a:gd name="connsiteX3" fmla="*/ 177148 w 564165"/>
                            <a:gd name="connsiteY3" fmla="*/ 286749 h 287263"/>
                            <a:gd name="connsiteX4" fmla="*/ 344788 w 564165"/>
                            <a:gd name="connsiteY4" fmla="*/ 241029 h 287263"/>
                            <a:gd name="connsiteX5" fmla="*/ 545402 w 564165"/>
                            <a:gd name="connsiteY5" fmla="*/ 181894 h 287263"/>
                            <a:gd name="connsiteX6" fmla="*/ 558148 w 564165"/>
                            <a:gd name="connsiteY6" fmla="*/ 35289 h 287263"/>
                            <a:gd name="connsiteX7" fmla="*/ 535288 w 564165"/>
                            <a:gd name="connsiteY7" fmla="*/ 4809 h 287263"/>
                            <a:gd name="connsiteX8" fmla="*/ 466708 w 564165"/>
                            <a:gd name="connsiteY8" fmla="*/ 4809 h 287263"/>
                            <a:gd name="connsiteX9" fmla="*/ 192388 w 564165"/>
                            <a:gd name="connsiteY9" fmla="*/ 50529 h 287263"/>
                            <a:gd name="connsiteX0" fmla="*/ 192388 w 564165"/>
                            <a:gd name="connsiteY0" fmla="*/ 50529 h 310225"/>
                            <a:gd name="connsiteX1" fmla="*/ 17128 w 564165"/>
                            <a:gd name="connsiteY1" fmla="*/ 126729 h 310225"/>
                            <a:gd name="connsiteX2" fmla="*/ 24748 w 564165"/>
                            <a:gd name="connsiteY2" fmla="*/ 256269 h 310225"/>
                            <a:gd name="connsiteX3" fmla="*/ 177148 w 564165"/>
                            <a:gd name="connsiteY3" fmla="*/ 286749 h 310225"/>
                            <a:gd name="connsiteX4" fmla="*/ 338214 w 564165"/>
                            <a:gd name="connsiteY4" fmla="*/ 301010 h 310225"/>
                            <a:gd name="connsiteX5" fmla="*/ 545402 w 564165"/>
                            <a:gd name="connsiteY5" fmla="*/ 181894 h 310225"/>
                            <a:gd name="connsiteX6" fmla="*/ 558148 w 564165"/>
                            <a:gd name="connsiteY6" fmla="*/ 35289 h 310225"/>
                            <a:gd name="connsiteX7" fmla="*/ 535288 w 564165"/>
                            <a:gd name="connsiteY7" fmla="*/ 4809 h 310225"/>
                            <a:gd name="connsiteX8" fmla="*/ 466708 w 564165"/>
                            <a:gd name="connsiteY8" fmla="*/ 4809 h 310225"/>
                            <a:gd name="connsiteX9" fmla="*/ 192388 w 564165"/>
                            <a:gd name="connsiteY9" fmla="*/ 50529 h 310225"/>
                            <a:gd name="connsiteX0" fmla="*/ 192388 w 564165"/>
                            <a:gd name="connsiteY0" fmla="*/ 50529 h 353427"/>
                            <a:gd name="connsiteX1" fmla="*/ 17128 w 564165"/>
                            <a:gd name="connsiteY1" fmla="*/ 126729 h 353427"/>
                            <a:gd name="connsiteX2" fmla="*/ 24748 w 564165"/>
                            <a:gd name="connsiteY2" fmla="*/ 256269 h 353427"/>
                            <a:gd name="connsiteX3" fmla="*/ 193096 w 564165"/>
                            <a:gd name="connsiteY3" fmla="*/ 353363 h 353427"/>
                            <a:gd name="connsiteX4" fmla="*/ 338214 w 564165"/>
                            <a:gd name="connsiteY4" fmla="*/ 301010 h 353427"/>
                            <a:gd name="connsiteX5" fmla="*/ 545402 w 564165"/>
                            <a:gd name="connsiteY5" fmla="*/ 181894 h 353427"/>
                            <a:gd name="connsiteX6" fmla="*/ 558148 w 564165"/>
                            <a:gd name="connsiteY6" fmla="*/ 35289 h 353427"/>
                            <a:gd name="connsiteX7" fmla="*/ 535288 w 564165"/>
                            <a:gd name="connsiteY7" fmla="*/ 4809 h 353427"/>
                            <a:gd name="connsiteX8" fmla="*/ 466708 w 564165"/>
                            <a:gd name="connsiteY8" fmla="*/ 4809 h 353427"/>
                            <a:gd name="connsiteX9" fmla="*/ 192388 w 564165"/>
                            <a:gd name="connsiteY9" fmla="*/ 50529 h 353427"/>
                            <a:gd name="connsiteX0" fmla="*/ 183456 w 555233"/>
                            <a:gd name="connsiteY0" fmla="*/ 50529 h 359674"/>
                            <a:gd name="connsiteX1" fmla="*/ 8196 w 555233"/>
                            <a:gd name="connsiteY1" fmla="*/ 126729 h 359674"/>
                            <a:gd name="connsiteX2" fmla="*/ 57235 w 555233"/>
                            <a:gd name="connsiteY2" fmla="*/ 343912 h 359674"/>
                            <a:gd name="connsiteX3" fmla="*/ 184164 w 555233"/>
                            <a:gd name="connsiteY3" fmla="*/ 353363 h 359674"/>
                            <a:gd name="connsiteX4" fmla="*/ 329282 w 555233"/>
                            <a:gd name="connsiteY4" fmla="*/ 301010 h 359674"/>
                            <a:gd name="connsiteX5" fmla="*/ 536470 w 555233"/>
                            <a:gd name="connsiteY5" fmla="*/ 181894 h 359674"/>
                            <a:gd name="connsiteX6" fmla="*/ 549216 w 555233"/>
                            <a:gd name="connsiteY6" fmla="*/ 35289 h 359674"/>
                            <a:gd name="connsiteX7" fmla="*/ 526356 w 555233"/>
                            <a:gd name="connsiteY7" fmla="*/ 4809 h 359674"/>
                            <a:gd name="connsiteX8" fmla="*/ 457776 w 555233"/>
                            <a:gd name="connsiteY8" fmla="*/ 4809 h 359674"/>
                            <a:gd name="connsiteX9" fmla="*/ 183456 w 555233"/>
                            <a:gd name="connsiteY9" fmla="*/ 50529 h 359674"/>
                            <a:gd name="connsiteX0" fmla="*/ 141822 w 513599"/>
                            <a:gd name="connsiteY0" fmla="*/ 50529 h 359674"/>
                            <a:gd name="connsiteX1" fmla="*/ 26880 w 513599"/>
                            <a:gd name="connsiteY1" fmla="*/ 162601 h 359674"/>
                            <a:gd name="connsiteX2" fmla="*/ 15601 w 513599"/>
                            <a:gd name="connsiteY2" fmla="*/ 343912 h 359674"/>
                            <a:gd name="connsiteX3" fmla="*/ 142530 w 513599"/>
                            <a:gd name="connsiteY3" fmla="*/ 353363 h 359674"/>
                            <a:gd name="connsiteX4" fmla="*/ 287648 w 513599"/>
                            <a:gd name="connsiteY4" fmla="*/ 301010 h 359674"/>
                            <a:gd name="connsiteX5" fmla="*/ 494836 w 513599"/>
                            <a:gd name="connsiteY5" fmla="*/ 181894 h 359674"/>
                            <a:gd name="connsiteX6" fmla="*/ 507582 w 513599"/>
                            <a:gd name="connsiteY6" fmla="*/ 35289 h 359674"/>
                            <a:gd name="connsiteX7" fmla="*/ 484722 w 513599"/>
                            <a:gd name="connsiteY7" fmla="*/ 4809 h 359674"/>
                            <a:gd name="connsiteX8" fmla="*/ 416142 w 513599"/>
                            <a:gd name="connsiteY8" fmla="*/ 4809 h 359674"/>
                            <a:gd name="connsiteX9" fmla="*/ 141822 w 513599"/>
                            <a:gd name="connsiteY9" fmla="*/ 50529 h 359674"/>
                            <a:gd name="connsiteX0" fmla="*/ 141822 w 530249"/>
                            <a:gd name="connsiteY0" fmla="*/ 50529 h 359674"/>
                            <a:gd name="connsiteX1" fmla="*/ 26880 w 530249"/>
                            <a:gd name="connsiteY1" fmla="*/ 162601 h 359674"/>
                            <a:gd name="connsiteX2" fmla="*/ 15601 w 530249"/>
                            <a:gd name="connsiteY2" fmla="*/ 343912 h 359674"/>
                            <a:gd name="connsiteX3" fmla="*/ 142530 w 530249"/>
                            <a:gd name="connsiteY3" fmla="*/ 353363 h 359674"/>
                            <a:gd name="connsiteX4" fmla="*/ 287648 w 530249"/>
                            <a:gd name="connsiteY4" fmla="*/ 301010 h 359674"/>
                            <a:gd name="connsiteX5" fmla="*/ 517239 w 530249"/>
                            <a:gd name="connsiteY5" fmla="*/ 238247 h 359674"/>
                            <a:gd name="connsiteX6" fmla="*/ 507582 w 530249"/>
                            <a:gd name="connsiteY6" fmla="*/ 35289 h 359674"/>
                            <a:gd name="connsiteX7" fmla="*/ 484722 w 530249"/>
                            <a:gd name="connsiteY7" fmla="*/ 4809 h 359674"/>
                            <a:gd name="connsiteX8" fmla="*/ 416142 w 530249"/>
                            <a:gd name="connsiteY8" fmla="*/ 4809 h 359674"/>
                            <a:gd name="connsiteX9" fmla="*/ 141822 w 530249"/>
                            <a:gd name="connsiteY9" fmla="*/ 50529 h 35967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47613 h 369288"/>
                            <a:gd name="connsiteX1" fmla="*/ 26880 w 530248"/>
                            <a:gd name="connsiteY1" fmla="*/ 159685 h 369288"/>
                            <a:gd name="connsiteX2" fmla="*/ 15601 w 530248"/>
                            <a:gd name="connsiteY2" fmla="*/ 340996 h 369288"/>
                            <a:gd name="connsiteX3" fmla="*/ 142530 w 530248"/>
                            <a:gd name="connsiteY3" fmla="*/ 350447 h 369288"/>
                            <a:gd name="connsiteX4" fmla="*/ 292200 w 530248"/>
                            <a:gd name="connsiteY4" fmla="*/ 359200 h 369288"/>
                            <a:gd name="connsiteX5" fmla="*/ 517239 w 530248"/>
                            <a:gd name="connsiteY5" fmla="*/ 235331 h 369288"/>
                            <a:gd name="connsiteX6" fmla="*/ 507582 w 530248"/>
                            <a:gd name="connsiteY6" fmla="*/ 32373 h 369288"/>
                            <a:gd name="connsiteX7" fmla="*/ 416142 w 530248"/>
                            <a:gd name="connsiteY7" fmla="*/ 1893 h 369288"/>
                            <a:gd name="connsiteX8" fmla="*/ 141822 w 530248"/>
                            <a:gd name="connsiteY8" fmla="*/ 47613 h 369288"/>
                            <a:gd name="connsiteX0" fmla="*/ 138197 w 526623"/>
                            <a:gd name="connsiteY0" fmla="*/ 47613 h 376324"/>
                            <a:gd name="connsiteX1" fmla="*/ 23255 w 526623"/>
                            <a:gd name="connsiteY1" fmla="*/ 159685 h 376324"/>
                            <a:gd name="connsiteX2" fmla="*/ 11976 w 526623"/>
                            <a:gd name="connsiteY2" fmla="*/ 340996 h 376324"/>
                            <a:gd name="connsiteX3" fmla="*/ 132119 w 526623"/>
                            <a:gd name="connsiteY3" fmla="*/ 374396 h 376324"/>
                            <a:gd name="connsiteX4" fmla="*/ 288575 w 526623"/>
                            <a:gd name="connsiteY4" fmla="*/ 359200 h 376324"/>
                            <a:gd name="connsiteX5" fmla="*/ 513614 w 526623"/>
                            <a:gd name="connsiteY5" fmla="*/ 235331 h 376324"/>
                            <a:gd name="connsiteX6" fmla="*/ 503957 w 526623"/>
                            <a:gd name="connsiteY6" fmla="*/ 32373 h 376324"/>
                            <a:gd name="connsiteX7" fmla="*/ 412517 w 526623"/>
                            <a:gd name="connsiteY7" fmla="*/ 1893 h 376324"/>
                            <a:gd name="connsiteX8" fmla="*/ 138197 w 526623"/>
                            <a:gd name="connsiteY8" fmla="*/ 47613 h 376324"/>
                            <a:gd name="connsiteX0" fmla="*/ 427441 w 541547"/>
                            <a:gd name="connsiteY0" fmla="*/ 10181 h 384611"/>
                            <a:gd name="connsiteX1" fmla="*/ 38179 w 541547"/>
                            <a:gd name="connsiteY1" fmla="*/ 167973 h 384611"/>
                            <a:gd name="connsiteX2" fmla="*/ 26900 w 541547"/>
                            <a:gd name="connsiteY2" fmla="*/ 349284 h 384611"/>
                            <a:gd name="connsiteX3" fmla="*/ 147043 w 541547"/>
                            <a:gd name="connsiteY3" fmla="*/ 382684 h 384611"/>
                            <a:gd name="connsiteX4" fmla="*/ 303499 w 541547"/>
                            <a:gd name="connsiteY4" fmla="*/ 367488 h 384611"/>
                            <a:gd name="connsiteX5" fmla="*/ 528538 w 541547"/>
                            <a:gd name="connsiteY5" fmla="*/ 243619 h 384611"/>
                            <a:gd name="connsiteX6" fmla="*/ 518881 w 541547"/>
                            <a:gd name="connsiteY6" fmla="*/ 40661 h 384611"/>
                            <a:gd name="connsiteX7" fmla="*/ 427441 w 541547"/>
                            <a:gd name="connsiteY7" fmla="*/ 10181 h 384611"/>
                            <a:gd name="connsiteX0" fmla="*/ 400497 w 514603"/>
                            <a:gd name="connsiteY0" fmla="*/ 10183 h 384613"/>
                            <a:gd name="connsiteX1" fmla="*/ 11235 w 514603"/>
                            <a:gd name="connsiteY1" fmla="*/ 167975 h 384613"/>
                            <a:gd name="connsiteX2" fmla="*/ 120099 w 514603"/>
                            <a:gd name="connsiteY2" fmla="*/ 382686 h 384613"/>
                            <a:gd name="connsiteX3" fmla="*/ 276555 w 514603"/>
                            <a:gd name="connsiteY3" fmla="*/ 367490 h 384613"/>
                            <a:gd name="connsiteX4" fmla="*/ 501594 w 514603"/>
                            <a:gd name="connsiteY4" fmla="*/ 243621 h 384613"/>
                            <a:gd name="connsiteX5" fmla="*/ 491937 w 514603"/>
                            <a:gd name="connsiteY5" fmla="*/ 40663 h 384613"/>
                            <a:gd name="connsiteX6" fmla="*/ 400497 w 514603"/>
                            <a:gd name="connsiteY6" fmla="*/ 10183 h 384613"/>
                            <a:gd name="connsiteX0" fmla="*/ 400497 w 514603"/>
                            <a:gd name="connsiteY0" fmla="*/ 10183 h 383828"/>
                            <a:gd name="connsiteX1" fmla="*/ 11235 w 514603"/>
                            <a:gd name="connsiteY1" fmla="*/ 167975 h 383828"/>
                            <a:gd name="connsiteX2" fmla="*/ 120099 w 514603"/>
                            <a:gd name="connsiteY2" fmla="*/ 382686 h 383828"/>
                            <a:gd name="connsiteX3" fmla="*/ 501594 w 514603"/>
                            <a:gd name="connsiteY3" fmla="*/ 243621 h 383828"/>
                            <a:gd name="connsiteX4" fmla="*/ 491937 w 514603"/>
                            <a:gd name="connsiteY4" fmla="*/ 40663 h 383828"/>
                            <a:gd name="connsiteX5" fmla="*/ 400497 w 514603"/>
                            <a:gd name="connsiteY5" fmla="*/ 10183 h 383828"/>
                            <a:gd name="connsiteX0" fmla="*/ 400497 w 517116"/>
                            <a:gd name="connsiteY0" fmla="*/ 1010 h 374655"/>
                            <a:gd name="connsiteX1" fmla="*/ 11235 w 517116"/>
                            <a:gd name="connsiteY1" fmla="*/ 158802 h 374655"/>
                            <a:gd name="connsiteX2" fmla="*/ 120099 w 517116"/>
                            <a:gd name="connsiteY2" fmla="*/ 373513 h 374655"/>
                            <a:gd name="connsiteX3" fmla="*/ 501594 w 517116"/>
                            <a:gd name="connsiteY3" fmla="*/ 234448 h 374655"/>
                            <a:gd name="connsiteX4" fmla="*/ 400497 w 517116"/>
                            <a:gd name="connsiteY4" fmla="*/ 1010 h 374655"/>
                            <a:gd name="connsiteX0" fmla="*/ 399682 w 516301"/>
                            <a:gd name="connsiteY0" fmla="*/ 1010 h 421254"/>
                            <a:gd name="connsiteX1" fmla="*/ 10420 w 516301"/>
                            <a:gd name="connsiteY1" fmla="*/ 158802 h 421254"/>
                            <a:gd name="connsiteX2" fmla="*/ 119284 w 516301"/>
                            <a:gd name="connsiteY2" fmla="*/ 373513 h 421254"/>
                            <a:gd name="connsiteX3" fmla="*/ 223300 w 516301"/>
                            <a:gd name="connsiteY3" fmla="*/ 412622 h 421254"/>
                            <a:gd name="connsiteX4" fmla="*/ 500779 w 516301"/>
                            <a:gd name="connsiteY4" fmla="*/ 234448 h 421254"/>
                            <a:gd name="connsiteX5" fmla="*/ 399682 w 516301"/>
                            <a:gd name="connsiteY5" fmla="*/ 1010 h 421254"/>
                            <a:gd name="connsiteX0" fmla="*/ 400635 w 517254"/>
                            <a:gd name="connsiteY0" fmla="*/ 1205 h 500568"/>
                            <a:gd name="connsiteX1" fmla="*/ 11373 w 517254"/>
                            <a:gd name="connsiteY1" fmla="*/ 158997 h 500568"/>
                            <a:gd name="connsiteX2" fmla="*/ 112660 w 517254"/>
                            <a:gd name="connsiteY2" fmla="*/ 492609 h 500568"/>
                            <a:gd name="connsiteX3" fmla="*/ 224253 w 517254"/>
                            <a:gd name="connsiteY3" fmla="*/ 412817 h 500568"/>
                            <a:gd name="connsiteX4" fmla="*/ 501732 w 517254"/>
                            <a:gd name="connsiteY4" fmla="*/ 234643 h 500568"/>
                            <a:gd name="connsiteX5" fmla="*/ 400635 w 517254"/>
                            <a:gd name="connsiteY5" fmla="*/ 1205 h 500568"/>
                            <a:gd name="connsiteX0" fmla="*/ 400635 w 517254"/>
                            <a:gd name="connsiteY0" fmla="*/ 1205 h 500507"/>
                            <a:gd name="connsiteX1" fmla="*/ 11373 w 517254"/>
                            <a:gd name="connsiteY1" fmla="*/ 158997 h 500507"/>
                            <a:gd name="connsiteX2" fmla="*/ 112660 w 517254"/>
                            <a:gd name="connsiteY2" fmla="*/ 492609 h 500507"/>
                            <a:gd name="connsiteX3" fmla="*/ 224253 w 517254"/>
                            <a:gd name="connsiteY3" fmla="*/ 412817 h 500507"/>
                            <a:gd name="connsiteX4" fmla="*/ 317232 w 517254"/>
                            <a:gd name="connsiteY4" fmla="*/ 297923 h 500507"/>
                            <a:gd name="connsiteX5" fmla="*/ 501732 w 517254"/>
                            <a:gd name="connsiteY5" fmla="*/ 234643 h 500507"/>
                            <a:gd name="connsiteX6" fmla="*/ 400635 w 517254"/>
                            <a:gd name="connsiteY6" fmla="*/ 1205 h 500507"/>
                            <a:gd name="connsiteX0" fmla="*/ 400635 w 504610"/>
                            <a:gd name="connsiteY0" fmla="*/ 170 h 499472"/>
                            <a:gd name="connsiteX1" fmla="*/ 11373 w 504610"/>
                            <a:gd name="connsiteY1" fmla="*/ 157962 h 499472"/>
                            <a:gd name="connsiteX2" fmla="*/ 112660 w 504610"/>
                            <a:gd name="connsiteY2" fmla="*/ 491574 h 499472"/>
                            <a:gd name="connsiteX3" fmla="*/ 224253 w 504610"/>
                            <a:gd name="connsiteY3" fmla="*/ 411782 h 499472"/>
                            <a:gd name="connsiteX4" fmla="*/ 317232 w 504610"/>
                            <a:gd name="connsiteY4" fmla="*/ 296888 h 499472"/>
                            <a:gd name="connsiteX5" fmla="*/ 501732 w 504610"/>
                            <a:gd name="connsiteY5" fmla="*/ 233608 h 499472"/>
                            <a:gd name="connsiteX6" fmla="*/ 306603 w 504610"/>
                            <a:gd name="connsiteY6" fmla="*/ 184221 h 499472"/>
                            <a:gd name="connsiteX7" fmla="*/ 400635 w 504610"/>
                            <a:gd name="connsiteY7" fmla="*/ 170 h 499472"/>
                            <a:gd name="connsiteX0" fmla="*/ 400635 w 504679"/>
                            <a:gd name="connsiteY0" fmla="*/ 170 h 499472"/>
                            <a:gd name="connsiteX1" fmla="*/ 11373 w 504679"/>
                            <a:gd name="connsiteY1" fmla="*/ 157962 h 499472"/>
                            <a:gd name="connsiteX2" fmla="*/ 112660 w 504679"/>
                            <a:gd name="connsiteY2" fmla="*/ 491574 h 499472"/>
                            <a:gd name="connsiteX3" fmla="*/ 224253 w 504679"/>
                            <a:gd name="connsiteY3" fmla="*/ 411782 h 499472"/>
                            <a:gd name="connsiteX4" fmla="*/ 317232 w 504679"/>
                            <a:gd name="connsiteY4" fmla="*/ 296888 h 499472"/>
                            <a:gd name="connsiteX5" fmla="*/ 311162 w 504679"/>
                            <a:gd name="connsiteY5" fmla="*/ 298968 h 499472"/>
                            <a:gd name="connsiteX6" fmla="*/ 501732 w 504679"/>
                            <a:gd name="connsiteY6" fmla="*/ 233608 h 499472"/>
                            <a:gd name="connsiteX7" fmla="*/ 306603 w 504679"/>
                            <a:gd name="connsiteY7" fmla="*/ 184221 h 499472"/>
                            <a:gd name="connsiteX8" fmla="*/ 400635 w 504679"/>
                            <a:gd name="connsiteY8" fmla="*/ 170 h 499472"/>
                            <a:gd name="connsiteX0" fmla="*/ 400635 w 411811"/>
                            <a:gd name="connsiteY0" fmla="*/ 170 h 499472"/>
                            <a:gd name="connsiteX1" fmla="*/ 11373 w 411811"/>
                            <a:gd name="connsiteY1" fmla="*/ 157962 h 499472"/>
                            <a:gd name="connsiteX2" fmla="*/ 112660 w 411811"/>
                            <a:gd name="connsiteY2" fmla="*/ 491574 h 499472"/>
                            <a:gd name="connsiteX3" fmla="*/ 224253 w 411811"/>
                            <a:gd name="connsiteY3" fmla="*/ 411782 h 499472"/>
                            <a:gd name="connsiteX4" fmla="*/ 317232 w 411811"/>
                            <a:gd name="connsiteY4" fmla="*/ 296888 h 499472"/>
                            <a:gd name="connsiteX5" fmla="*/ 311162 w 411811"/>
                            <a:gd name="connsiteY5" fmla="*/ 298968 h 499472"/>
                            <a:gd name="connsiteX6" fmla="*/ 306603 w 411811"/>
                            <a:gd name="connsiteY6" fmla="*/ 184221 h 499472"/>
                            <a:gd name="connsiteX7" fmla="*/ 400635 w 411811"/>
                            <a:gd name="connsiteY7" fmla="*/ 170 h 499472"/>
                            <a:gd name="connsiteX0" fmla="*/ 344675 w 361138"/>
                            <a:gd name="connsiteY0" fmla="*/ 231 h 473092"/>
                            <a:gd name="connsiteX1" fmla="*/ 8407 w 361138"/>
                            <a:gd name="connsiteY1" fmla="*/ 131582 h 473092"/>
                            <a:gd name="connsiteX2" fmla="*/ 109694 w 361138"/>
                            <a:gd name="connsiteY2" fmla="*/ 465194 h 473092"/>
                            <a:gd name="connsiteX3" fmla="*/ 221287 w 361138"/>
                            <a:gd name="connsiteY3" fmla="*/ 385402 h 473092"/>
                            <a:gd name="connsiteX4" fmla="*/ 314266 w 361138"/>
                            <a:gd name="connsiteY4" fmla="*/ 270508 h 473092"/>
                            <a:gd name="connsiteX5" fmla="*/ 308196 w 361138"/>
                            <a:gd name="connsiteY5" fmla="*/ 272588 h 473092"/>
                            <a:gd name="connsiteX6" fmla="*/ 303637 w 361138"/>
                            <a:gd name="connsiteY6" fmla="*/ 157841 h 473092"/>
                            <a:gd name="connsiteX7" fmla="*/ 344675 w 361138"/>
                            <a:gd name="connsiteY7" fmla="*/ 231 h 473092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09825 w 313478"/>
                            <a:gd name="connsiteY0" fmla="*/ 2 h 472863"/>
                            <a:gd name="connsiteX1" fmla="*/ 171247 w 313478"/>
                            <a:gd name="connsiteY1" fmla="*/ 157767 h 472863"/>
                            <a:gd name="connsiteX2" fmla="*/ 2828 w 313478"/>
                            <a:gd name="connsiteY2" fmla="*/ 270869 h 472863"/>
                            <a:gd name="connsiteX3" fmla="*/ 74844 w 313478"/>
                            <a:gd name="connsiteY3" fmla="*/ 464965 h 472863"/>
                            <a:gd name="connsiteX4" fmla="*/ 186437 w 313478"/>
                            <a:gd name="connsiteY4" fmla="*/ 385173 h 472863"/>
                            <a:gd name="connsiteX5" fmla="*/ 279416 w 313478"/>
                            <a:gd name="connsiteY5" fmla="*/ 270279 h 472863"/>
                            <a:gd name="connsiteX6" fmla="*/ 273346 w 313478"/>
                            <a:gd name="connsiteY6" fmla="*/ 272359 h 472863"/>
                            <a:gd name="connsiteX7" fmla="*/ 268787 w 313478"/>
                            <a:gd name="connsiteY7" fmla="*/ 157612 h 472863"/>
                            <a:gd name="connsiteX8" fmla="*/ 309825 w 313478"/>
                            <a:gd name="connsiteY8" fmla="*/ 2 h 472863"/>
                            <a:gd name="connsiteX0" fmla="*/ 268787 w 297124"/>
                            <a:gd name="connsiteY0" fmla="*/ 14163 h 329414"/>
                            <a:gd name="connsiteX1" fmla="*/ 171247 w 297124"/>
                            <a:gd name="connsiteY1" fmla="*/ 14318 h 329414"/>
                            <a:gd name="connsiteX2" fmla="*/ 2828 w 297124"/>
                            <a:gd name="connsiteY2" fmla="*/ 127420 h 329414"/>
                            <a:gd name="connsiteX3" fmla="*/ 74844 w 297124"/>
                            <a:gd name="connsiteY3" fmla="*/ 321516 h 329414"/>
                            <a:gd name="connsiteX4" fmla="*/ 186437 w 297124"/>
                            <a:gd name="connsiteY4" fmla="*/ 241724 h 329414"/>
                            <a:gd name="connsiteX5" fmla="*/ 279416 w 297124"/>
                            <a:gd name="connsiteY5" fmla="*/ 126830 h 329414"/>
                            <a:gd name="connsiteX6" fmla="*/ 273346 w 297124"/>
                            <a:gd name="connsiteY6" fmla="*/ 128910 h 329414"/>
                            <a:gd name="connsiteX7" fmla="*/ 268787 w 297124"/>
                            <a:gd name="connsiteY7" fmla="*/ 14163 h 329414"/>
                            <a:gd name="connsiteX0" fmla="*/ 194771 w 297124"/>
                            <a:gd name="connsiteY0" fmla="*/ 54292 h 319287"/>
                            <a:gd name="connsiteX1" fmla="*/ 171247 w 297124"/>
                            <a:gd name="connsiteY1" fmla="*/ 4191 h 319287"/>
                            <a:gd name="connsiteX2" fmla="*/ 2828 w 297124"/>
                            <a:gd name="connsiteY2" fmla="*/ 117293 h 319287"/>
                            <a:gd name="connsiteX3" fmla="*/ 74844 w 297124"/>
                            <a:gd name="connsiteY3" fmla="*/ 311389 h 319287"/>
                            <a:gd name="connsiteX4" fmla="*/ 186437 w 297124"/>
                            <a:gd name="connsiteY4" fmla="*/ 231597 h 319287"/>
                            <a:gd name="connsiteX5" fmla="*/ 279416 w 297124"/>
                            <a:gd name="connsiteY5" fmla="*/ 116703 h 319287"/>
                            <a:gd name="connsiteX6" fmla="*/ 273346 w 297124"/>
                            <a:gd name="connsiteY6" fmla="*/ 118783 h 319287"/>
                            <a:gd name="connsiteX7" fmla="*/ 194771 w 297124"/>
                            <a:gd name="connsiteY7" fmla="*/ 54292 h 319287"/>
                            <a:gd name="connsiteX0" fmla="*/ 176997 w 297124"/>
                            <a:gd name="connsiteY0" fmla="*/ 92018 h 317703"/>
                            <a:gd name="connsiteX1" fmla="*/ 171247 w 297124"/>
                            <a:gd name="connsiteY1" fmla="*/ 2607 h 317703"/>
                            <a:gd name="connsiteX2" fmla="*/ 2828 w 297124"/>
                            <a:gd name="connsiteY2" fmla="*/ 115709 h 317703"/>
                            <a:gd name="connsiteX3" fmla="*/ 74844 w 297124"/>
                            <a:gd name="connsiteY3" fmla="*/ 309805 h 317703"/>
                            <a:gd name="connsiteX4" fmla="*/ 186437 w 297124"/>
                            <a:gd name="connsiteY4" fmla="*/ 230013 h 317703"/>
                            <a:gd name="connsiteX5" fmla="*/ 279416 w 297124"/>
                            <a:gd name="connsiteY5" fmla="*/ 115119 h 317703"/>
                            <a:gd name="connsiteX6" fmla="*/ 273346 w 297124"/>
                            <a:gd name="connsiteY6" fmla="*/ 117199 h 317703"/>
                            <a:gd name="connsiteX7" fmla="*/ 176997 w 297124"/>
                            <a:gd name="connsiteY7" fmla="*/ 92018 h 317703"/>
                            <a:gd name="connsiteX0" fmla="*/ 226739 w 297124"/>
                            <a:gd name="connsiteY0" fmla="*/ 51834 h 319465"/>
                            <a:gd name="connsiteX1" fmla="*/ 171247 w 297124"/>
                            <a:gd name="connsiteY1" fmla="*/ 4369 h 319465"/>
                            <a:gd name="connsiteX2" fmla="*/ 2828 w 297124"/>
                            <a:gd name="connsiteY2" fmla="*/ 117471 h 319465"/>
                            <a:gd name="connsiteX3" fmla="*/ 74844 w 297124"/>
                            <a:gd name="connsiteY3" fmla="*/ 311567 h 319465"/>
                            <a:gd name="connsiteX4" fmla="*/ 186437 w 297124"/>
                            <a:gd name="connsiteY4" fmla="*/ 231775 h 319465"/>
                            <a:gd name="connsiteX5" fmla="*/ 279416 w 297124"/>
                            <a:gd name="connsiteY5" fmla="*/ 116881 h 319465"/>
                            <a:gd name="connsiteX6" fmla="*/ 273346 w 297124"/>
                            <a:gd name="connsiteY6" fmla="*/ 118961 h 319465"/>
                            <a:gd name="connsiteX7" fmla="*/ 226739 w 297124"/>
                            <a:gd name="connsiteY7" fmla="*/ 51834 h 319465"/>
                            <a:gd name="connsiteX0" fmla="*/ 226739 w 289446"/>
                            <a:gd name="connsiteY0" fmla="*/ 51834 h 319465"/>
                            <a:gd name="connsiteX1" fmla="*/ 171247 w 289446"/>
                            <a:gd name="connsiteY1" fmla="*/ 4369 h 319465"/>
                            <a:gd name="connsiteX2" fmla="*/ 2828 w 289446"/>
                            <a:gd name="connsiteY2" fmla="*/ 117471 h 319465"/>
                            <a:gd name="connsiteX3" fmla="*/ 74844 w 289446"/>
                            <a:gd name="connsiteY3" fmla="*/ 311567 h 319465"/>
                            <a:gd name="connsiteX4" fmla="*/ 186437 w 289446"/>
                            <a:gd name="connsiteY4" fmla="*/ 231775 h 319465"/>
                            <a:gd name="connsiteX5" fmla="*/ 279416 w 289446"/>
                            <a:gd name="connsiteY5" fmla="*/ 116881 h 319465"/>
                            <a:gd name="connsiteX6" fmla="*/ 214719 w 289446"/>
                            <a:gd name="connsiteY6" fmla="*/ 180566 h 319465"/>
                            <a:gd name="connsiteX7" fmla="*/ 226739 w 289446"/>
                            <a:gd name="connsiteY7" fmla="*/ 51834 h 319465"/>
                            <a:gd name="connsiteX0" fmla="*/ 202461 w 289446"/>
                            <a:gd name="connsiteY0" fmla="*/ 59631 h 318953"/>
                            <a:gd name="connsiteX1" fmla="*/ 171247 w 289446"/>
                            <a:gd name="connsiteY1" fmla="*/ 3857 h 318953"/>
                            <a:gd name="connsiteX2" fmla="*/ 2828 w 289446"/>
                            <a:gd name="connsiteY2" fmla="*/ 116959 h 318953"/>
                            <a:gd name="connsiteX3" fmla="*/ 74844 w 289446"/>
                            <a:gd name="connsiteY3" fmla="*/ 311055 h 318953"/>
                            <a:gd name="connsiteX4" fmla="*/ 186437 w 289446"/>
                            <a:gd name="connsiteY4" fmla="*/ 231263 h 318953"/>
                            <a:gd name="connsiteX5" fmla="*/ 279416 w 289446"/>
                            <a:gd name="connsiteY5" fmla="*/ 116369 h 318953"/>
                            <a:gd name="connsiteX6" fmla="*/ 214719 w 289446"/>
                            <a:gd name="connsiteY6" fmla="*/ 180054 h 318953"/>
                            <a:gd name="connsiteX7" fmla="*/ 202461 w 289446"/>
                            <a:gd name="connsiteY7" fmla="*/ 59631 h 318953"/>
                            <a:gd name="connsiteX0" fmla="*/ 202461 w 216515"/>
                            <a:gd name="connsiteY0" fmla="*/ 59631 h 318929"/>
                            <a:gd name="connsiteX1" fmla="*/ 171247 w 216515"/>
                            <a:gd name="connsiteY1" fmla="*/ 3857 h 318929"/>
                            <a:gd name="connsiteX2" fmla="*/ 2828 w 216515"/>
                            <a:gd name="connsiteY2" fmla="*/ 116959 h 318929"/>
                            <a:gd name="connsiteX3" fmla="*/ 74844 w 216515"/>
                            <a:gd name="connsiteY3" fmla="*/ 311055 h 318929"/>
                            <a:gd name="connsiteX4" fmla="*/ 186437 w 216515"/>
                            <a:gd name="connsiteY4" fmla="*/ 231263 h 318929"/>
                            <a:gd name="connsiteX5" fmla="*/ 214719 w 216515"/>
                            <a:gd name="connsiteY5" fmla="*/ 180054 h 318929"/>
                            <a:gd name="connsiteX6" fmla="*/ 202461 w 216515"/>
                            <a:gd name="connsiteY6" fmla="*/ 59631 h 318929"/>
                            <a:gd name="connsiteX0" fmla="*/ 200078 w 214132"/>
                            <a:gd name="connsiteY0" fmla="*/ 113647 h 372945"/>
                            <a:gd name="connsiteX1" fmla="*/ 105135 w 214132"/>
                            <a:gd name="connsiteY1" fmla="*/ 2146 h 372945"/>
                            <a:gd name="connsiteX2" fmla="*/ 445 w 214132"/>
                            <a:gd name="connsiteY2" fmla="*/ 170975 h 372945"/>
                            <a:gd name="connsiteX3" fmla="*/ 72461 w 214132"/>
                            <a:gd name="connsiteY3" fmla="*/ 365071 h 372945"/>
                            <a:gd name="connsiteX4" fmla="*/ 184054 w 214132"/>
                            <a:gd name="connsiteY4" fmla="*/ 285279 h 372945"/>
                            <a:gd name="connsiteX5" fmla="*/ 212336 w 214132"/>
                            <a:gd name="connsiteY5" fmla="*/ 234070 h 372945"/>
                            <a:gd name="connsiteX6" fmla="*/ 200078 w 214132"/>
                            <a:gd name="connsiteY6" fmla="*/ 113647 h 372945"/>
                            <a:gd name="connsiteX0" fmla="*/ 171466 w 185520"/>
                            <a:gd name="connsiteY0" fmla="*/ 113647 h 372945"/>
                            <a:gd name="connsiteX1" fmla="*/ 76523 w 185520"/>
                            <a:gd name="connsiteY1" fmla="*/ 2146 h 372945"/>
                            <a:gd name="connsiteX2" fmla="*/ 1029 w 185520"/>
                            <a:gd name="connsiteY2" fmla="*/ 227444 h 372945"/>
                            <a:gd name="connsiteX3" fmla="*/ 43849 w 185520"/>
                            <a:gd name="connsiteY3" fmla="*/ 365071 h 372945"/>
                            <a:gd name="connsiteX4" fmla="*/ 155442 w 185520"/>
                            <a:gd name="connsiteY4" fmla="*/ 285279 h 372945"/>
                            <a:gd name="connsiteX5" fmla="*/ 183724 w 185520"/>
                            <a:gd name="connsiteY5" fmla="*/ 234070 h 372945"/>
                            <a:gd name="connsiteX6" fmla="*/ 171466 w 185520"/>
                            <a:gd name="connsiteY6" fmla="*/ 113647 h 372945"/>
                            <a:gd name="connsiteX0" fmla="*/ 171466 w 185520"/>
                            <a:gd name="connsiteY0" fmla="*/ 113647 h 396811"/>
                            <a:gd name="connsiteX1" fmla="*/ 76523 w 185520"/>
                            <a:gd name="connsiteY1" fmla="*/ 2146 h 396811"/>
                            <a:gd name="connsiteX2" fmla="*/ 1029 w 185520"/>
                            <a:gd name="connsiteY2" fmla="*/ 227444 h 396811"/>
                            <a:gd name="connsiteX3" fmla="*/ 43849 w 185520"/>
                            <a:gd name="connsiteY3" fmla="*/ 365071 h 396811"/>
                            <a:gd name="connsiteX4" fmla="*/ 158771 w 185520"/>
                            <a:gd name="connsiteY4" fmla="*/ 383831 h 396811"/>
                            <a:gd name="connsiteX5" fmla="*/ 183724 w 185520"/>
                            <a:gd name="connsiteY5" fmla="*/ 234070 h 396811"/>
                            <a:gd name="connsiteX6" fmla="*/ 171466 w 185520"/>
                            <a:gd name="connsiteY6" fmla="*/ 113647 h 396811"/>
                            <a:gd name="connsiteX0" fmla="*/ 170767 w 184821"/>
                            <a:gd name="connsiteY0" fmla="*/ 113647 h 387719"/>
                            <a:gd name="connsiteX1" fmla="*/ 75824 w 184821"/>
                            <a:gd name="connsiteY1" fmla="*/ 2146 h 387719"/>
                            <a:gd name="connsiteX2" fmla="*/ 330 w 184821"/>
                            <a:gd name="connsiteY2" fmla="*/ 227444 h 387719"/>
                            <a:gd name="connsiteX3" fmla="*/ 54416 w 184821"/>
                            <a:gd name="connsiteY3" fmla="*/ 294753 h 387719"/>
                            <a:gd name="connsiteX4" fmla="*/ 158072 w 184821"/>
                            <a:gd name="connsiteY4" fmla="*/ 383831 h 387719"/>
                            <a:gd name="connsiteX5" fmla="*/ 183025 w 184821"/>
                            <a:gd name="connsiteY5" fmla="*/ 234070 h 387719"/>
                            <a:gd name="connsiteX6" fmla="*/ 170767 w 184821"/>
                            <a:gd name="connsiteY6" fmla="*/ 113647 h 387719"/>
                            <a:gd name="connsiteX0" fmla="*/ 194313 w 208367"/>
                            <a:gd name="connsiteY0" fmla="*/ 113647 h 387719"/>
                            <a:gd name="connsiteX1" fmla="*/ 99370 w 208367"/>
                            <a:gd name="connsiteY1" fmla="*/ 2146 h 387719"/>
                            <a:gd name="connsiteX2" fmla="*/ 182 w 208367"/>
                            <a:gd name="connsiteY2" fmla="*/ 279863 h 387719"/>
                            <a:gd name="connsiteX3" fmla="*/ 77962 w 208367"/>
                            <a:gd name="connsiteY3" fmla="*/ 294753 h 387719"/>
                            <a:gd name="connsiteX4" fmla="*/ 181618 w 208367"/>
                            <a:gd name="connsiteY4" fmla="*/ 383831 h 387719"/>
                            <a:gd name="connsiteX5" fmla="*/ 206571 w 208367"/>
                            <a:gd name="connsiteY5" fmla="*/ 234070 h 387719"/>
                            <a:gd name="connsiteX6" fmla="*/ 194313 w 208367"/>
                            <a:gd name="connsiteY6" fmla="*/ 113647 h 387719"/>
                            <a:gd name="connsiteX0" fmla="*/ 207936 w 221990"/>
                            <a:gd name="connsiteY0" fmla="*/ 113647 h 400440"/>
                            <a:gd name="connsiteX1" fmla="*/ 112993 w 221990"/>
                            <a:gd name="connsiteY1" fmla="*/ 2146 h 400440"/>
                            <a:gd name="connsiteX2" fmla="*/ 13805 w 221990"/>
                            <a:gd name="connsiteY2" fmla="*/ 279863 h 400440"/>
                            <a:gd name="connsiteX3" fmla="*/ 21510 w 221990"/>
                            <a:gd name="connsiteY3" fmla="*/ 374120 h 400440"/>
                            <a:gd name="connsiteX4" fmla="*/ 195241 w 221990"/>
                            <a:gd name="connsiteY4" fmla="*/ 383831 h 400440"/>
                            <a:gd name="connsiteX5" fmla="*/ 220194 w 221990"/>
                            <a:gd name="connsiteY5" fmla="*/ 234070 h 400440"/>
                            <a:gd name="connsiteX6" fmla="*/ 207936 w 221990"/>
                            <a:gd name="connsiteY6" fmla="*/ 113647 h 400440"/>
                            <a:gd name="connsiteX0" fmla="*/ 207936 w 221990"/>
                            <a:gd name="connsiteY0" fmla="*/ 113647 h 384477"/>
                            <a:gd name="connsiteX1" fmla="*/ 112993 w 221990"/>
                            <a:gd name="connsiteY1" fmla="*/ 2146 h 384477"/>
                            <a:gd name="connsiteX2" fmla="*/ 13805 w 221990"/>
                            <a:gd name="connsiteY2" fmla="*/ 279863 h 384477"/>
                            <a:gd name="connsiteX3" fmla="*/ 21510 w 221990"/>
                            <a:gd name="connsiteY3" fmla="*/ 374120 h 384477"/>
                            <a:gd name="connsiteX4" fmla="*/ 113162 w 221990"/>
                            <a:gd name="connsiteY4" fmla="*/ 323303 h 384477"/>
                            <a:gd name="connsiteX5" fmla="*/ 220194 w 221990"/>
                            <a:gd name="connsiteY5" fmla="*/ 234070 h 384477"/>
                            <a:gd name="connsiteX6" fmla="*/ 207936 w 221990"/>
                            <a:gd name="connsiteY6" fmla="*/ 113647 h 384477"/>
                            <a:gd name="connsiteX0" fmla="*/ 207936 w 211307"/>
                            <a:gd name="connsiteY0" fmla="*/ 113647 h 384477"/>
                            <a:gd name="connsiteX1" fmla="*/ 112993 w 211307"/>
                            <a:gd name="connsiteY1" fmla="*/ 2146 h 384477"/>
                            <a:gd name="connsiteX2" fmla="*/ 13805 w 211307"/>
                            <a:gd name="connsiteY2" fmla="*/ 279863 h 384477"/>
                            <a:gd name="connsiteX3" fmla="*/ 21510 w 211307"/>
                            <a:gd name="connsiteY3" fmla="*/ 374120 h 384477"/>
                            <a:gd name="connsiteX4" fmla="*/ 113162 w 211307"/>
                            <a:gd name="connsiteY4" fmla="*/ 323303 h 384477"/>
                            <a:gd name="connsiteX5" fmla="*/ 169474 w 211307"/>
                            <a:gd name="connsiteY5" fmla="*/ 240351 h 384477"/>
                            <a:gd name="connsiteX6" fmla="*/ 207936 w 211307"/>
                            <a:gd name="connsiteY6" fmla="*/ 113647 h 384477"/>
                            <a:gd name="connsiteX0" fmla="*/ 173979 w 181017"/>
                            <a:gd name="connsiteY0" fmla="*/ 157929 h 383911"/>
                            <a:gd name="connsiteX1" fmla="*/ 112993 w 181017"/>
                            <a:gd name="connsiteY1" fmla="*/ 1580 h 383911"/>
                            <a:gd name="connsiteX2" fmla="*/ 13805 w 181017"/>
                            <a:gd name="connsiteY2" fmla="*/ 279297 h 383911"/>
                            <a:gd name="connsiteX3" fmla="*/ 21510 w 181017"/>
                            <a:gd name="connsiteY3" fmla="*/ 373554 h 383911"/>
                            <a:gd name="connsiteX4" fmla="*/ 113162 w 181017"/>
                            <a:gd name="connsiteY4" fmla="*/ 322737 h 383911"/>
                            <a:gd name="connsiteX5" fmla="*/ 169474 w 181017"/>
                            <a:gd name="connsiteY5" fmla="*/ 239785 h 383911"/>
                            <a:gd name="connsiteX6" fmla="*/ 173979 w 181017"/>
                            <a:gd name="connsiteY6" fmla="*/ 157929 h 383911"/>
                            <a:gd name="connsiteX0" fmla="*/ 173918 w 180956"/>
                            <a:gd name="connsiteY0" fmla="*/ 81382 h 307364"/>
                            <a:gd name="connsiteX1" fmla="*/ 111926 w 180956"/>
                            <a:gd name="connsiteY1" fmla="*/ 2917 h 307364"/>
                            <a:gd name="connsiteX2" fmla="*/ 13744 w 180956"/>
                            <a:gd name="connsiteY2" fmla="*/ 202750 h 307364"/>
                            <a:gd name="connsiteX3" fmla="*/ 21449 w 180956"/>
                            <a:gd name="connsiteY3" fmla="*/ 297007 h 307364"/>
                            <a:gd name="connsiteX4" fmla="*/ 113101 w 180956"/>
                            <a:gd name="connsiteY4" fmla="*/ 246190 h 307364"/>
                            <a:gd name="connsiteX5" fmla="*/ 169413 w 180956"/>
                            <a:gd name="connsiteY5" fmla="*/ 163238 h 307364"/>
                            <a:gd name="connsiteX6" fmla="*/ 173918 w 180956"/>
                            <a:gd name="connsiteY6" fmla="*/ 81382 h 307364"/>
                            <a:gd name="connsiteX0" fmla="*/ 163348 w 170386"/>
                            <a:gd name="connsiteY0" fmla="*/ 81382 h 251896"/>
                            <a:gd name="connsiteX1" fmla="*/ 101356 w 170386"/>
                            <a:gd name="connsiteY1" fmla="*/ 2917 h 251896"/>
                            <a:gd name="connsiteX2" fmla="*/ 3174 w 170386"/>
                            <a:gd name="connsiteY2" fmla="*/ 202750 h 251896"/>
                            <a:gd name="connsiteX3" fmla="*/ 39914 w 170386"/>
                            <a:gd name="connsiteY3" fmla="*/ 187378 h 251896"/>
                            <a:gd name="connsiteX4" fmla="*/ 102531 w 170386"/>
                            <a:gd name="connsiteY4" fmla="*/ 246190 h 251896"/>
                            <a:gd name="connsiteX5" fmla="*/ 158843 w 170386"/>
                            <a:gd name="connsiteY5" fmla="*/ 163238 h 251896"/>
                            <a:gd name="connsiteX6" fmla="*/ 163348 w 170386"/>
                            <a:gd name="connsiteY6" fmla="*/ 81382 h 251896"/>
                            <a:gd name="connsiteX0" fmla="*/ 161438 w 168476"/>
                            <a:gd name="connsiteY0" fmla="*/ 81382 h 251896"/>
                            <a:gd name="connsiteX1" fmla="*/ 99446 w 168476"/>
                            <a:gd name="connsiteY1" fmla="*/ 2917 h 251896"/>
                            <a:gd name="connsiteX2" fmla="*/ 1264 w 168476"/>
                            <a:gd name="connsiteY2" fmla="*/ 202750 h 251896"/>
                            <a:gd name="connsiteX3" fmla="*/ 38004 w 168476"/>
                            <a:gd name="connsiteY3" fmla="*/ 187378 h 251896"/>
                            <a:gd name="connsiteX4" fmla="*/ 100621 w 168476"/>
                            <a:gd name="connsiteY4" fmla="*/ 246190 h 251896"/>
                            <a:gd name="connsiteX5" fmla="*/ 156933 w 168476"/>
                            <a:gd name="connsiteY5" fmla="*/ 163238 h 251896"/>
                            <a:gd name="connsiteX6" fmla="*/ 161438 w 168476"/>
                            <a:gd name="connsiteY6" fmla="*/ 81382 h 251896"/>
                            <a:gd name="connsiteX0" fmla="*/ 123435 w 130473"/>
                            <a:gd name="connsiteY0" fmla="*/ 81079 h 251593"/>
                            <a:gd name="connsiteX1" fmla="*/ 61443 w 130473"/>
                            <a:gd name="connsiteY1" fmla="*/ 2614 h 251593"/>
                            <a:gd name="connsiteX2" fmla="*/ 1 w 130473"/>
                            <a:gd name="connsiteY2" fmla="*/ 187075 h 251593"/>
                            <a:gd name="connsiteX3" fmla="*/ 62618 w 130473"/>
                            <a:gd name="connsiteY3" fmla="*/ 245887 h 251593"/>
                            <a:gd name="connsiteX4" fmla="*/ 118930 w 130473"/>
                            <a:gd name="connsiteY4" fmla="*/ 162935 h 251593"/>
                            <a:gd name="connsiteX5" fmla="*/ 123435 w 130473"/>
                            <a:gd name="connsiteY5" fmla="*/ 81079 h 251593"/>
                            <a:gd name="connsiteX0" fmla="*/ 123435 w 130472"/>
                            <a:gd name="connsiteY0" fmla="*/ 81077 h 281983"/>
                            <a:gd name="connsiteX1" fmla="*/ 61443 w 130472"/>
                            <a:gd name="connsiteY1" fmla="*/ 2612 h 281983"/>
                            <a:gd name="connsiteX2" fmla="*/ 1 w 130472"/>
                            <a:gd name="connsiteY2" fmla="*/ 187073 h 281983"/>
                            <a:gd name="connsiteX3" fmla="*/ 59877 w 130472"/>
                            <a:gd name="connsiteY3" fmla="*/ 278178 h 281983"/>
                            <a:gd name="connsiteX4" fmla="*/ 118930 w 130472"/>
                            <a:gd name="connsiteY4" fmla="*/ 162933 h 281983"/>
                            <a:gd name="connsiteX5" fmla="*/ 123435 w 130472"/>
                            <a:gd name="connsiteY5" fmla="*/ 81077 h 281983"/>
                            <a:gd name="connsiteX0" fmla="*/ 134182 w 141219"/>
                            <a:gd name="connsiteY0" fmla="*/ 81077 h 287817"/>
                            <a:gd name="connsiteX1" fmla="*/ 72190 w 141219"/>
                            <a:gd name="connsiteY1" fmla="*/ 2612 h 287817"/>
                            <a:gd name="connsiteX2" fmla="*/ 0 w 141219"/>
                            <a:gd name="connsiteY2" fmla="*/ 247392 h 287817"/>
                            <a:gd name="connsiteX3" fmla="*/ 70624 w 141219"/>
                            <a:gd name="connsiteY3" fmla="*/ 278178 h 287817"/>
                            <a:gd name="connsiteX4" fmla="*/ 129677 w 141219"/>
                            <a:gd name="connsiteY4" fmla="*/ 162933 h 287817"/>
                            <a:gd name="connsiteX5" fmla="*/ 134182 w 141219"/>
                            <a:gd name="connsiteY5" fmla="*/ 81077 h 287817"/>
                            <a:gd name="connsiteX0" fmla="*/ 134182 w 153409"/>
                            <a:gd name="connsiteY0" fmla="*/ 81077 h 287819"/>
                            <a:gd name="connsiteX1" fmla="*/ 72190 w 153409"/>
                            <a:gd name="connsiteY1" fmla="*/ 2612 h 287819"/>
                            <a:gd name="connsiteX2" fmla="*/ 0 w 153409"/>
                            <a:gd name="connsiteY2" fmla="*/ 247392 h 287819"/>
                            <a:gd name="connsiteX3" fmla="*/ 70624 w 153409"/>
                            <a:gd name="connsiteY3" fmla="*/ 278178 h 287819"/>
                            <a:gd name="connsiteX4" fmla="*/ 152664 w 153409"/>
                            <a:gd name="connsiteY4" fmla="*/ 166785 h 287819"/>
                            <a:gd name="connsiteX5" fmla="*/ 134182 w 153409"/>
                            <a:gd name="connsiteY5" fmla="*/ 81077 h 287819"/>
                            <a:gd name="connsiteX0" fmla="*/ 134182 w 153409"/>
                            <a:gd name="connsiteY0" fmla="*/ 103875 h 310615"/>
                            <a:gd name="connsiteX1" fmla="*/ 67739 w 153409"/>
                            <a:gd name="connsiteY1" fmla="*/ 2075 h 310615"/>
                            <a:gd name="connsiteX2" fmla="*/ 0 w 153409"/>
                            <a:gd name="connsiteY2" fmla="*/ 270190 h 310615"/>
                            <a:gd name="connsiteX3" fmla="*/ 70624 w 153409"/>
                            <a:gd name="connsiteY3" fmla="*/ 300976 h 310615"/>
                            <a:gd name="connsiteX4" fmla="*/ 152664 w 153409"/>
                            <a:gd name="connsiteY4" fmla="*/ 189583 h 310615"/>
                            <a:gd name="connsiteX5" fmla="*/ 134182 w 153409"/>
                            <a:gd name="connsiteY5" fmla="*/ 103875 h 310615"/>
                            <a:gd name="connsiteX0" fmla="*/ 134870 w 154097"/>
                            <a:gd name="connsiteY0" fmla="*/ 103875 h 310617"/>
                            <a:gd name="connsiteX1" fmla="*/ 68427 w 154097"/>
                            <a:gd name="connsiteY1" fmla="*/ 2075 h 310617"/>
                            <a:gd name="connsiteX2" fmla="*/ 50547 w 154097"/>
                            <a:gd name="connsiteY2" fmla="*/ 129528 h 310617"/>
                            <a:gd name="connsiteX3" fmla="*/ 688 w 154097"/>
                            <a:gd name="connsiteY3" fmla="*/ 270190 h 310617"/>
                            <a:gd name="connsiteX4" fmla="*/ 71312 w 154097"/>
                            <a:gd name="connsiteY4" fmla="*/ 300976 h 310617"/>
                            <a:gd name="connsiteX5" fmla="*/ 153352 w 154097"/>
                            <a:gd name="connsiteY5" fmla="*/ 189583 h 310617"/>
                            <a:gd name="connsiteX6" fmla="*/ 134870 w 154097"/>
                            <a:gd name="connsiteY6" fmla="*/ 103875 h 3106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4097" h="310617">
                              <a:moveTo>
                                <a:pt x="134870" y="103875"/>
                              </a:moveTo>
                              <a:cubicBezTo>
                                <a:pt x="117854" y="84776"/>
                                <a:pt x="88999" y="-15591"/>
                                <a:pt x="68427" y="2075"/>
                              </a:cubicBezTo>
                              <a:cubicBezTo>
                                <a:pt x="51049" y="4476"/>
                                <a:pt x="61837" y="84842"/>
                                <a:pt x="50547" y="129528"/>
                              </a:cubicBezTo>
                              <a:cubicBezTo>
                                <a:pt x="39257" y="174214"/>
                                <a:pt x="-6097" y="239741"/>
                                <a:pt x="688" y="270190"/>
                              </a:cubicBezTo>
                              <a:cubicBezTo>
                                <a:pt x="32519" y="305434"/>
                                <a:pt x="48000" y="322809"/>
                                <a:pt x="71312" y="300976"/>
                              </a:cubicBezTo>
                              <a:cubicBezTo>
                                <a:pt x="94624" y="279143"/>
                                <a:pt x="150681" y="218188"/>
                                <a:pt x="153352" y="189583"/>
                              </a:cubicBezTo>
                              <a:cubicBezTo>
                                <a:pt x="156023" y="160978"/>
                                <a:pt x="151887" y="122974"/>
                                <a:pt x="134870" y="10387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pt-BR" sz="1100">
                            <a:solidFill>
                              <a:prstClr val="white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25" name="Freeform 280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4978659" y="5172978"/>
                        <a:ext cx="140184" cy="19475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134870 w 154097"/>
                          <a:gd name="connsiteY0" fmla="*/ 81391 h 288132"/>
                          <a:gd name="connsiteX1" fmla="*/ 72817 w 154097"/>
                          <a:gd name="connsiteY1" fmla="*/ 2602 h 288132"/>
                          <a:gd name="connsiteX2" fmla="*/ 50547 w 154097"/>
                          <a:gd name="connsiteY2" fmla="*/ 107044 h 288132"/>
                          <a:gd name="connsiteX3" fmla="*/ 688 w 154097"/>
                          <a:gd name="connsiteY3" fmla="*/ 247706 h 288132"/>
                          <a:gd name="connsiteX4" fmla="*/ 71312 w 154097"/>
                          <a:gd name="connsiteY4" fmla="*/ 278492 h 288132"/>
                          <a:gd name="connsiteX5" fmla="*/ 153352 w 154097"/>
                          <a:gd name="connsiteY5" fmla="*/ 167099 h 288132"/>
                          <a:gd name="connsiteX6" fmla="*/ 134870 w 154097"/>
                          <a:gd name="connsiteY6" fmla="*/ 81391 h 288132"/>
                          <a:gd name="connsiteX0" fmla="*/ 134870 w 154097"/>
                          <a:gd name="connsiteY0" fmla="*/ 81391 h 279711"/>
                          <a:gd name="connsiteX1" fmla="*/ 72817 w 154097"/>
                          <a:gd name="connsiteY1" fmla="*/ 2602 h 279711"/>
                          <a:gd name="connsiteX2" fmla="*/ 50547 w 154097"/>
                          <a:gd name="connsiteY2" fmla="*/ 107044 h 279711"/>
                          <a:gd name="connsiteX3" fmla="*/ 688 w 154097"/>
                          <a:gd name="connsiteY3" fmla="*/ 247706 h 279711"/>
                          <a:gd name="connsiteX4" fmla="*/ 74111 w 154097"/>
                          <a:gd name="connsiteY4" fmla="*/ 266868 h 279711"/>
                          <a:gd name="connsiteX5" fmla="*/ 153352 w 154097"/>
                          <a:gd name="connsiteY5" fmla="*/ 167099 h 279711"/>
                          <a:gd name="connsiteX6" fmla="*/ 134870 w 154097"/>
                          <a:gd name="connsiteY6" fmla="*/ 81391 h 279711"/>
                          <a:gd name="connsiteX0" fmla="*/ 123379 w 142606"/>
                          <a:gd name="connsiteY0" fmla="*/ 81391 h 278335"/>
                          <a:gd name="connsiteX1" fmla="*/ 61326 w 142606"/>
                          <a:gd name="connsiteY1" fmla="*/ 2602 h 278335"/>
                          <a:gd name="connsiteX2" fmla="*/ 39056 w 142606"/>
                          <a:gd name="connsiteY2" fmla="*/ 107044 h 278335"/>
                          <a:gd name="connsiteX3" fmla="*/ 896 w 142606"/>
                          <a:gd name="connsiteY3" fmla="*/ 243303 h 278335"/>
                          <a:gd name="connsiteX4" fmla="*/ 62620 w 142606"/>
                          <a:gd name="connsiteY4" fmla="*/ 266868 h 278335"/>
                          <a:gd name="connsiteX5" fmla="*/ 141861 w 142606"/>
                          <a:gd name="connsiteY5" fmla="*/ 167099 h 278335"/>
                          <a:gd name="connsiteX6" fmla="*/ 123379 w 142606"/>
                          <a:gd name="connsiteY6" fmla="*/ 81391 h 2783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06" h="278335">
                            <a:moveTo>
                              <a:pt x="123379" y="81391"/>
                            </a:moveTo>
                            <a:cubicBezTo>
                              <a:pt x="106363" y="62292"/>
                              <a:pt x="81898" y="-15064"/>
                              <a:pt x="61326" y="2602"/>
                            </a:cubicBezTo>
                            <a:cubicBezTo>
                              <a:pt x="43948" y="5003"/>
                              <a:pt x="50346" y="62358"/>
                              <a:pt x="39056" y="107044"/>
                            </a:cubicBezTo>
                            <a:cubicBezTo>
                              <a:pt x="27766" y="151730"/>
                              <a:pt x="-5889" y="212854"/>
                              <a:pt x="896" y="243303"/>
                            </a:cubicBezTo>
                            <a:cubicBezTo>
                              <a:pt x="32727" y="278547"/>
                              <a:pt x="39308" y="288701"/>
                              <a:pt x="62620" y="266868"/>
                            </a:cubicBezTo>
                            <a:cubicBezTo>
                              <a:pt x="85932" y="245035"/>
                              <a:pt x="139190" y="195704"/>
                              <a:pt x="141861" y="167099"/>
                            </a:cubicBezTo>
                            <a:cubicBezTo>
                              <a:pt x="144532" y="138494"/>
                              <a:pt x="140396" y="100490"/>
                              <a:pt x="123379" y="8139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6" name="Freeform 281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387929" y="4892485"/>
                        <a:ext cx="322519" cy="239932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286319 w 305546"/>
                          <a:gd name="connsiteY0" fmla="*/ 103875 h 316422"/>
                          <a:gd name="connsiteX1" fmla="*/ 219876 w 305546"/>
                          <a:gd name="connsiteY1" fmla="*/ 2075 h 316422"/>
                          <a:gd name="connsiteX2" fmla="*/ 201996 w 305546"/>
                          <a:gd name="connsiteY2" fmla="*/ 129528 h 316422"/>
                          <a:gd name="connsiteX3" fmla="*/ 170 w 305546"/>
                          <a:gd name="connsiteY3" fmla="*/ 288640 h 316422"/>
                          <a:gd name="connsiteX4" fmla="*/ 222761 w 305546"/>
                          <a:gd name="connsiteY4" fmla="*/ 300976 h 316422"/>
                          <a:gd name="connsiteX5" fmla="*/ 304801 w 305546"/>
                          <a:gd name="connsiteY5" fmla="*/ 189583 h 316422"/>
                          <a:gd name="connsiteX6" fmla="*/ 286319 w 305546"/>
                          <a:gd name="connsiteY6" fmla="*/ 103875 h 316422"/>
                          <a:gd name="connsiteX0" fmla="*/ 286434 w 305661"/>
                          <a:gd name="connsiteY0" fmla="*/ 127077 h 339624"/>
                          <a:gd name="connsiteX1" fmla="*/ 219991 w 305661"/>
                          <a:gd name="connsiteY1" fmla="*/ 25277 h 339624"/>
                          <a:gd name="connsiteX2" fmla="*/ 121169 w 305661"/>
                          <a:gd name="connsiteY2" fmla="*/ 17606 h 339624"/>
                          <a:gd name="connsiteX3" fmla="*/ 285 w 305661"/>
                          <a:gd name="connsiteY3" fmla="*/ 311842 h 339624"/>
                          <a:gd name="connsiteX4" fmla="*/ 222876 w 305661"/>
                          <a:gd name="connsiteY4" fmla="*/ 324178 h 339624"/>
                          <a:gd name="connsiteX5" fmla="*/ 304916 w 305661"/>
                          <a:gd name="connsiteY5" fmla="*/ 212785 h 339624"/>
                          <a:gd name="connsiteX6" fmla="*/ 286434 w 305661"/>
                          <a:gd name="connsiteY6" fmla="*/ 127077 h 339624"/>
                          <a:gd name="connsiteX0" fmla="*/ 312003 w 331230"/>
                          <a:gd name="connsiteY0" fmla="*/ 127077 h 339624"/>
                          <a:gd name="connsiteX1" fmla="*/ 245560 w 331230"/>
                          <a:gd name="connsiteY1" fmla="*/ 25277 h 339624"/>
                          <a:gd name="connsiteX2" fmla="*/ 146738 w 331230"/>
                          <a:gd name="connsiteY2" fmla="*/ 17606 h 339624"/>
                          <a:gd name="connsiteX3" fmla="*/ 11423 w 331230"/>
                          <a:gd name="connsiteY3" fmla="*/ 244058 h 339624"/>
                          <a:gd name="connsiteX4" fmla="*/ 25854 w 331230"/>
                          <a:gd name="connsiteY4" fmla="*/ 311842 h 339624"/>
                          <a:gd name="connsiteX5" fmla="*/ 248445 w 331230"/>
                          <a:gd name="connsiteY5" fmla="*/ 324178 h 339624"/>
                          <a:gd name="connsiteX6" fmla="*/ 330485 w 331230"/>
                          <a:gd name="connsiteY6" fmla="*/ 212785 h 339624"/>
                          <a:gd name="connsiteX7" fmla="*/ 312003 w 331230"/>
                          <a:gd name="connsiteY7" fmla="*/ 127077 h 339624"/>
                          <a:gd name="connsiteX0" fmla="*/ 308864 w 328091"/>
                          <a:gd name="connsiteY0" fmla="*/ 127077 h 331225"/>
                          <a:gd name="connsiteX1" fmla="*/ 242421 w 328091"/>
                          <a:gd name="connsiteY1" fmla="*/ 25277 h 331225"/>
                          <a:gd name="connsiteX2" fmla="*/ 143599 w 328091"/>
                          <a:gd name="connsiteY2" fmla="*/ 17606 h 331225"/>
                          <a:gd name="connsiteX3" fmla="*/ 8284 w 328091"/>
                          <a:gd name="connsiteY3" fmla="*/ 244058 h 331225"/>
                          <a:gd name="connsiteX4" fmla="*/ 22715 w 328091"/>
                          <a:gd name="connsiteY4" fmla="*/ 311842 h 331225"/>
                          <a:gd name="connsiteX5" fmla="*/ 96661 w 328091"/>
                          <a:gd name="connsiteY5" fmla="*/ 312963 h 331225"/>
                          <a:gd name="connsiteX6" fmla="*/ 245306 w 328091"/>
                          <a:gd name="connsiteY6" fmla="*/ 324178 h 331225"/>
                          <a:gd name="connsiteX7" fmla="*/ 327346 w 328091"/>
                          <a:gd name="connsiteY7" fmla="*/ 212785 h 331225"/>
                          <a:gd name="connsiteX8" fmla="*/ 308864 w 328091"/>
                          <a:gd name="connsiteY8" fmla="*/ 127077 h 331225"/>
                          <a:gd name="connsiteX0" fmla="*/ 308864 w 328091"/>
                          <a:gd name="connsiteY0" fmla="*/ 127077 h 327926"/>
                          <a:gd name="connsiteX1" fmla="*/ 242421 w 328091"/>
                          <a:gd name="connsiteY1" fmla="*/ 25277 h 327926"/>
                          <a:gd name="connsiteX2" fmla="*/ 143599 w 328091"/>
                          <a:gd name="connsiteY2" fmla="*/ 17606 h 327926"/>
                          <a:gd name="connsiteX3" fmla="*/ 8284 w 328091"/>
                          <a:gd name="connsiteY3" fmla="*/ 244058 h 327926"/>
                          <a:gd name="connsiteX4" fmla="*/ 22715 w 328091"/>
                          <a:gd name="connsiteY4" fmla="*/ 311842 h 327926"/>
                          <a:gd name="connsiteX5" fmla="*/ 96661 w 328091"/>
                          <a:gd name="connsiteY5" fmla="*/ 312963 h 327926"/>
                          <a:gd name="connsiteX6" fmla="*/ 118178 w 328091"/>
                          <a:gd name="connsiteY6" fmla="*/ 294294 h 327926"/>
                          <a:gd name="connsiteX7" fmla="*/ 245306 w 328091"/>
                          <a:gd name="connsiteY7" fmla="*/ 324178 h 327926"/>
                          <a:gd name="connsiteX8" fmla="*/ 327346 w 328091"/>
                          <a:gd name="connsiteY8" fmla="*/ 212785 h 327926"/>
                          <a:gd name="connsiteX9" fmla="*/ 308864 w 328091"/>
                          <a:gd name="connsiteY9" fmla="*/ 127077 h 327926"/>
                          <a:gd name="connsiteX0" fmla="*/ 308864 w 328091"/>
                          <a:gd name="connsiteY0" fmla="*/ 127077 h 342899"/>
                          <a:gd name="connsiteX1" fmla="*/ 242421 w 328091"/>
                          <a:gd name="connsiteY1" fmla="*/ 25277 h 342899"/>
                          <a:gd name="connsiteX2" fmla="*/ 143599 w 328091"/>
                          <a:gd name="connsiteY2" fmla="*/ 17606 h 342899"/>
                          <a:gd name="connsiteX3" fmla="*/ 8284 w 328091"/>
                          <a:gd name="connsiteY3" fmla="*/ 244058 h 342899"/>
                          <a:gd name="connsiteX4" fmla="*/ 22715 w 328091"/>
                          <a:gd name="connsiteY4" fmla="*/ 311842 h 342899"/>
                          <a:gd name="connsiteX5" fmla="*/ 96661 w 328091"/>
                          <a:gd name="connsiteY5" fmla="*/ 312963 h 342899"/>
                          <a:gd name="connsiteX6" fmla="*/ 118178 w 328091"/>
                          <a:gd name="connsiteY6" fmla="*/ 294294 h 342899"/>
                          <a:gd name="connsiteX7" fmla="*/ 162221 w 328091"/>
                          <a:gd name="connsiteY7" fmla="*/ 341133 h 342899"/>
                          <a:gd name="connsiteX8" fmla="*/ 245306 w 328091"/>
                          <a:gd name="connsiteY8" fmla="*/ 324178 h 342899"/>
                          <a:gd name="connsiteX9" fmla="*/ 327346 w 328091"/>
                          <a:gd name="connsiteY9" fmla="*/ 212785 h 342899"/>
                          <a:gd name="connsiteX10" fmla="*/ 308864 w 328091"/>
                          <a:gd name="connsiteY10" fmla="*/ 127077 h 342899"/>
                          <a:gd name="connsiteX0" fmla="*/ 308864 w 328091"/>
                          <a:gd name="connsiteY0" fmla="*/ 127077 h 342900"/>
                          <a:gd name="connsiteX1" fmla="*/ 242421 w 328091"/>
                          <a:gd name="connsiteY1" fmla="*/ 25277 h 342900"/>
                          <a:gd name="connsiteX2" fmla="*/ 143599 w 328091"/>
                          <a:gd name="connsiteY2" fmla="*/ 17606 h 342900"/>
                          <a:gd name="connsiteX3" fmla="*/ 8284 w 328091"/>
                          <a:gd name="connsiteY3" fmla="*/ 244058 h 342900"/>
                          <a:gd name="connsiteX4" fmla="*/ 22715 w 328091"/>
                          <a:gd name="connsiteY4" fmla="*/ 311842 h 342900"/>
                          <a:gd name="connsiteX5" fmla="*/ 85253 w 328091"/>
                          <a:gd name="connsiteY5" fmla="*/ 292593 h 342900"/>
                          <a:gd name="connsiteX6" fmla="*/ 118178 w 328091"/>
                          <a:gd name="connsiteY6" fmla="*/ 294294 h 342900"/>
                          <a:gd name="connsiteX7" fmla="*/ 162221 w 328091"/>
                          <a:gd name="connsiteY7" fmla="*/ 341133 h 342900"/>
                          <a:gd name="connsiteX8" fmla="*/ 245306 w 328091"/>
                          <a:gd name="connsiteY8" fmla="*/ 324178 h 342900"/>
                          <a:gd name="connsiteX9" fmla="*/ 327346 w 328091"/>
                          <a:gd name="connsiteY9" fmla="*/ 212785 h 342900"/>
                          <a:gd name="connsiteX10" fmla="*/ 308864 w 328091"/>
                          <a:gd name="connsiteY10" fmla="*/ 127077 h 342900"/>
                          <a:gd name="connsiteX0" fmla="*/ 308864 w 328091"/>
                          <a:gd name="connsiteY0" fmla="*/ 127077 h 342900"/>
                          <a:gd name="connsiteX1" fmla="*/ 242421 w 328091"/>
                          <a:gd name="connsiteY1" fmla="*/ 25277 h 342900"/>
                          <a:gd name="connsiteX2" fmla="*/ 143599 w 328091"/>
                          <a:gd name="connsiteY2" fmla="*/ 17606 h 342900"/>
                          <a:gd name="connsiteX3" fmla="*/ 8284 w 328091"/>
                          <a:gd name="connsiteY3" fmla="*/ 244058 h 342900"/>
                          <a:gd name="connsiteX4" fmla="*/ 22715 w 328091"/>
                          <a:gd name="connsiteY4" fmla="*/ 311842 h 342900"/>
                          <a:gd name="connsiteX5" fmla="*/ 85253 w 328091"/>
                          <a:gd name="connsiteY5" fmla="*/ 292593 h 342900"/>
                          <a:gd name="connsiteX6" fmla="*/ 118178 w 328091"/>
                          <a:gd name="connsiteY6" fmla="*/ 294294 h 342900"/>
                          <a:gd name="connsiteX7" fmla="*/ 162221 w 328091"/>
                          <a:gd name="connsiteY7" fmla="*/ 341133 h 342900"/>
                          <a:gd name="connsiteX8" fmla="*/ 245306 w 328091"/>
                          <a:gd name="connsiteY8" fmla="*/ 324178 h 342900"/>
                          <a:gd name="connsiteX9" fmla="*/ 327346 w 328091"/>
                          <a:gd name="connsiteY9" fmla="*/ 212785 h 342900"/>
                          <a:gd name="connsiteX10" fmla="*/ 308864 w 328091"/>
                          <a:gd name="connsiteY10" fmla="*/ 127077 h 342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28091" h="342900">
                            <a:moveTo>
                              <a:pt x="308864" y="127077"/>
                            </a:moveTo>
                            <a:cubicBezTo>
                              <a:pt x="291848" y="107978"/>
                              <a:pt x="262993" y="7611"/>
                              <a:pt x="242421" y="25277"/>
                            </a:cubicBezTo>
                            <a:cubicBezTo>
                              <a:pt x="225043" y="27678"/>
                              <a:pt x="154889" y="-27080"/>
                              <a:pt x="143599" y="17606"/>
                            </a:cubicBezTo>
                            <a:cubicBezTo>
                              <a:pt x="117048" y="40566"/>
                              <a:pt x="28431" y="195019"/>
                              <a:pt x="8284" y="244058"/>
                            </a:cubicBezTo>
                            <a:cubicBezTo>
                              <a:pt x="-11863" y="293097"/>
                              <a:pt x="9413" y="296885"/>
                              <a:pt x="22715" y="311842"/>
                            </a:cubicBezTo>
                            <a:cubicBezTo>
                              <a:pt x="36017" y="326799"/>
                              <a:pt x="77345" y="317754"/>
                              <a:pt x="85253" y="292593"/>
                            </a:cubicBezTo>
                            <a:cubicBezTo>
                              <a:pt x="100516" y="292848"/>
                              <a:pt x="106527" y="294569"/>
                              <a:pt x="118178" y="294294"/>
                            </a:cubicBezTo>
                            <a:cubicBezTo>
                              <a:pt x="129829" y="294019"/>
                              <a:pt x="141033" y="336152"/>
                              <a:pt x="162221" y="341133"/>
                            </a:cubicBezTo>
                            <a:cubicBezTo>
                              <a:pt x="183409" y="346114"/>
                              <a:pt x="218509" y="340599"/>
                              <a:pt x="245306" y="324178"/>
                            </a:cubicBezTo>
                            <a:cubicBezTo>
                              <a:pt x="272103" y="307757"/>
                              <a:pt x="324675" y="241390"/>
                              <a:pt x="327346" y="212785"/>
                            </a:cubicBezTo>
                            <a:cubicBezTo>
                              <a:pt x="330017" y="184180"/>
                              <a:pt x="325881" y="146176"/>
                              <a:pt x="308864" y="127077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7" name="Freeform 282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833698" y="4832562"/>
                        <a:ext cx="167875" cy="16117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286319 w 305546"/>
                          <a:gd name="connsiteY0" fmla="*/ 103875 h 316422"/>
                          <a:gd name="connsiteX1" fmla="*/ 219876 w 305546"/>
                          <a:gd name="connsiteY1" fmla="*/ 2075 h 316422"/>
                          <a:gd name="connsiteX2" fmla="*/ 201996 w 305546"/>
                          <a:gd name="connsiteY2" fmla="*/ 129528 h 316422"/>
                          <a:gd name="connsiteX3" fmla="*/ 170 w 305546"/>
                          <a:gd name="connsiteY3" fmla="*/ 288640 h 316422"/>
                          <a:gd name="connsiteX4" fmla="*/ 222761 w 305546"/>
                          <a:gd name="connsiteY4" fmla="*/ 300976 h 316422"/>
                          <a:gd name="connsiteX5" fmla="*/ 304801 w 305546"/>
                          <a:gd name="connsiteY5" fmla="*/ 189583 h 316422"/>
                          <a:gd name="connsiteX6" fmla="*/ 286319 w 305546"/>
                          <a:gd name="connsiteY6" fmla="*/ 103875 h 316422"/>
                          <a:gd name="connsiteX0" fmla="*/ 286434 w 305661"/>
                          <a:gd name="connsiteY0" fmla="*/ 127077 h 339624"/>
                          <a:gd name="connsiteX1" fmla="*/ 219991 w 305661"/>
                          <a:gd name="connsiteY1" fmla="*/ 25277 h 339624"/>
                          <a:gd name="connsiteX2" fmla="*/ 121169 w 305661"/>
                          <a:gd name="connsiteY2" fmla="*/ 17606 h 339624"/>
                          <a:gd name="connsiteX3" fmla="*/ 285 w 305661"/>
                          <a:gd name="connsiteY3" fmla="*/ 311842 h 339624"/>
                          <a:gd name="connsiteX4" fmla="*/ 222876 w 305661"/>
                          <a:gd name="connsiteY4" fmla="*/ 324178 h 339624"/>
                          <a:gd name="connsiteX5" fmla="*/ 304916 w 305661"/>
                          <a:gd name="connsiteY5" fmla="*/ 212785 h 339624"/>
                          <a:gd name="connsiteX6" fmla="*/ 286434 w 305661"/>
                          <a:gd name="connsiteY6" fmla="*/ 127077 h 339624"/>
                          <a:gd name="connsiteX0" fmla="*/ 312003 w 331230"/>
                          <a:gd name="connsiteY0" fmla="*/ 127077 h 339624"/>
                          <a:gd name="connsiteX1" fmla="*/ 245560 w 331230"/>
                          <a:gd name="connsiteY1" fmla="*/ 25277 h 339624"/>
                          <a:gd name="connsiteX2" fmla="*/ 146738 w 331230"/>
                          <a:gd name="connsiteY2" fmla="*/ 17606 h 339624"/>
                          <a:gd name="connsiteX3" fmla="*/ 11423 w 331230"/>
                          <a:gd name="connsiteY3" fmla="*/ 244058 h 339624"/>
                          <a:gd name="connsiteX4" fmla="*/ 25854 w 331230"/>
                          <a:gd name="connsiteY4" fmla="*/ 311842 h 339624"/>
                          <a:gd name="connsiteX5" fmla="*/ 248445 w 331230"/>
                          <a:gd name="connsiteY5" fmla="*/ 324178 h 339624"/>
                          <a:gd name="connsiteX6" fmla="*/ 330485 w 331230"/>
                          <a:gd name="connsiteY6" fmla="*/ 212785 h 339624"/>
                          <a:gd name="connsiteX7" fmla="*/ 312003 w 331230"/>
                          <a:gd name="connsiteY7" fmla="*/ 127077 h 339624"/>
                          <a:gd name="connsiteX0" fmla="*/ 312003 w 331230"/>
                          <a:gd name="connsiteY0" fmla="*/ 129967 h 342514"/>
                          <a:gd name="connsiteX1" fmla="*/ 245560 w 331230"/>
                          <a:gd name="connsiteY1" fmla="*/ 28167 h 342514"/>
                          <a:gd name="connsiteX2" fmla="*/ 229520 w 331230"/>
                          <a:gd name="connsiteY2" fmla="*/ 9825 h 342514"/>
                          <a:gd name="connsiteX3" fmla="*/ 146738 w 331230"/>
                          <a:gd name="connsiteY3" fmla="*/ 20496 h 342514"/>
                          <a:gd name="connsiteX4" fmla="*/ 11423 w 331230"/>
                          <a:gd name="connsiteY4" fmla="*/ 246948 h 342514"/>
                          <a:gd name="connsiteX5" fmla="*/ 25854 w 331230"/>
                          <a:gd name="connsiteY5" fmla="*/ 314732 h 342514"/>
                          <a:gd name="connsiteX6" fmla="*/ 248445 w 331230"/>
                          <a:gd name="connsiteY6" fmla="*/ 327068 h 342514"/>
                          <a:gd name="connsiteX7" fmla="*/ 330485 w 331230"/>
                          <a:gd name="connsiteY7" fmla="*/ 215675 h 342514"/>
                          <a:gd name="connsiteX8" fmla="*/ 312003 w 331230"/>
                          <a:gd name="connsiteY8" fmla="*/ 129967 h 342514"/>
                          <a:gd name="connsiteX0" fmla="*/ 312003 w 331230"/>
                          <a:gd name="connsiteY0" fmla="*/ 120233 h 332780"/>
                          <a:gd name="connsiteX1" fmla="*/ 245560 w 331230"/>
                          <a:gd name="connsiteY1" fmla="*/ 18433 h 332780"/>
                          <a:gd name="connsiteX2" fmla="*/ 229520 w 331230"/>
                          <a:gd name="connsiteY2" fmla="*/ 91 h 332780"/>
                          <a:gd name="connsiteX3" fmla="*/ 148955 w 331230"/>
                          <a:gd name="connsiteY3" fmla="*/ 48683 h 332780"/>
                          <a:gd name="connsiteX4" fmla="*/ 11423 w 331230"/>
                          <a:gd name="connsiteY4" fmla="*/ 237214 h 332780"/>
                          <a:gd name="connsiteX5" fmla="*/ 25854 w 331230"/>
                          <a:gd name="connsiteY5" fmla="*/ 304998 h 332780"/>
                          <a:gd name="connsiteX6" fmla="*/ 248445 w 331230"/>
                          <a:gd name="connsiteY6" fmla="*/ 317334 h 332780"/>
                          <a:gd name="connsiteX7" fmla="*/ 330485 w 331230"/>
                          <a:gd name="connsiteY7" fmla="*/ 205941 h 332780"/>
                          <a:gd name="connsiteX8" fmla="*/ 312003 w 331230"/>
                          <a:gd name="connsiteY8" fmla="*/ 120233 h 332780"/>
                          <a:gd name="connsiteX0" fmla="*/ 312003 w 331230"/>
                          <a:gd name="connsiteY0" fmla="*/ 120163 h 332710"/>
                          <a:gd name="connsiteX1" fmla="*/ 245560 w 331230"/>
                          <a:gd name="connsiteY1" fmla="*/ 18363 h 332710"/>
                          <a:gd name="connsiteX2" fmla="*/ 229520 w 331230"/>
                          <a:gd name="connsiteY2" fmla="*/ 21 h 332710"/>
                          <a:gd name="connsiteX3" fmla="*/ 148955 w 331230"/>
                          <a:gd name="connsiteY3" fmla="*/ 48613 h 332710"/>
                          <a:gd name="connsiteX4" fmla="*/ 11423 w 331230"/>
                          <a:gd name="connsiteY4" fmla="*/ 237144 h 332710"/>
                          <a:gd name="connsiteX5" fmla="*/ 25854 w 331230"/>
                          <a:gd name="connsiteY5" fmla="*/ 304928 h 332710"/>
                          <a:gd name="connsiteX6" fmla="*/ 248445 w 331230"/>
                          <a:gd name="connsiteY6" fmla="*/ 317264 h 332710"/>
                          <a:gd name="connsiteX7" fmla="*/ 330485 w 331230"/>
                          <a:gd name="connsiteY7" fmla="*/ 205871 h 332710"/>
                          <a:gd name="connsiteX8" fmla="*/ 312003 w 331230"/>
                          <a:gd name="connsiteY8" fmla="*/ 120163 h 332710"/>
                          <a:gd name="connsiteX0" fmla="*/ 307579 w 326806"/>
                          <a:gd name="connsiteY0" fmla="*/ 120182 h 332729"/>
                          <a:gd name="connsiteX1" fmla="*/ 241136 w 326806"/>
                          <a:gd name="connsiteY1" fmla="*/ 18382 h 332729"/>
                          <a:gd name="connsiteX2" fmla="*/ 225096 w 326806"/>
                          <a:gd name="connsiteY2" fmla="*/ 40 h 332729"/>
                          <a:gd name="connsiteX3" fmla="*/ 144531 w 326806"/>
                          <a:gd name="connsiteY3" fmla="*/ 48632 h 332729"/>
                          <a:gd name="connsiteX4" fmla="*/ 75222 w 326806"/>
                          <a:gd name="connsiteY4" fmla="*/ 95215 h 332729"/>
                          <a:gd name="connsiteX5" fmla="*/ 6999 w 326806"/>
                          <a:gd name="connsiteY5" fmla="*/ 237163 h 332729"/>
                          <a:gd name="connsiteX6" fmla="*/ 21430 w 326806"/>
                          <a:gd name="connsiteY6" fmla="*/ 304947 h 332729"/>
                          <a:gd name="connsiteX7" fmla="*/ 244021 w 326806"/>
                          <a:gd name="connsiteY7" fmla="*/ 317283 h 332729"/>
                          <a:gd name="connsiteX8" fmla="*/ 326061 w 326806"/>
                          <a:gd name="connsiteY8" fmla="*/ 205890 h 332729"/>
                          <a:gd name="connsiteX9" fmla="*/ 307579 w 326806"/>
                          <a:gd name="connsiteY9" fmla="*/ 120182 h 332729"/>
                          <a:gd name="connsiteX0" fmla="*/ 307579 w 326806"/>
                          <a:gd name="connsiteY0" fmla="*/ 120168 h 332715"/>
                          <a:gd name="connsiteX1" fmla="*/ 241136 w 326806"/>
                          <a:gd name="connsiteY1" fmla="*/ 18368 h 332715"/>
                          <a:gd name="connsiteX2" fmla="*/ 225096 w 326806"/>
                          <a:gd name="connsiteY2" fmla="*/ 26 h 332715"/>
                          <a:gd name="connsiteX3" fmla="*/ 158280 w 326806"/>
                          <a:gd name="connsiteY3" fmla="*/ 68106 h 332715"/>
                          <a:gd name="connsiteX4" fmla="*/ 75222 w 326806"/>
                          <a:gd name="connsiteY4" fmla="*/ 95201 h 332715"/>
                          <a:gd name="connsiteX5" fmla="*/ 6999 w 326806"/>
                          <a:gd name="connsiteY5" fmla="*/ 237149 h 332715"/>
                          <a:gd name="connsiteX6" fmla="*/ 21430 w 326806"/>
                          <a:gd name="connsiteY6" fmla="*/ 304933 h 332715"/>
                          <a:gd name="connsiteX7" fmla="*/ 244021 w 326806"/>
                          <a:gd name="connsiteY7" fmla="*/ 317269 h 332715"/>
                          <a:gd name="connsiteX8" fmla="*/ 326061 w 326806"/>
                          <a:gd name="connsiteY8" fmla="*/ 205876 h 332715"/>
                          <a:gd name="connsiteX9" fmla="*/ 307579 w 326806"/>
                          <a:gd name="connsiteY9" fmla="*/ 120168 h 332715"/>
                          <a:gd name="connsiteX0" fmla="*/ 294262 w 313489"/>
                          <a:gd name="connsiteY0" fmla="*/ 120167 h 332714"/>
                          <a:gd name="connsiteX1" fmla="*/ 227819 w 313489"/>
                          <a:gd name="connsiteY1" fmla="*/ 18367 h 332714"/>
                          <a:gd name="connsiteX2" fmla="*/ 211779 w 313489"/>
                          <a:gd name="connsiteY2" fmla="*/ 25 h 332714"/>
                          <a:gd name="connsiteX3" fmla="*/ 144963 w 313489"/>
                          <a:gd name="connsiteY3" fmla="*/ 68105 h 332714"/>
                          <a:gd name="connsiteX4" fmla="*/ 61905 w 313489"/>
                          <a:gd name="connsiteY4" fmla="*/ 95200 h 332714"/>
                          <a:gd name="connsiteX5" fmla="*/ 39349 w 313489"/>
                          <a:gd name="connsiteY5" fmla="*/ 174157 h 332714"/>
                          <a:gd name="connsiteX6" fmla="*/ 8113 w 313489"/>
                          <a:gd name="connsiteY6" fmla="*/ 304932 h 332714"/>
                          <a:gd name="connsiteX7" fmla="*/ 230704 w 313489"/>
                          <a:gd name="connsiteY7" fmla="*/ 317268 h 332714"/>
                          <a:gd name="connsiteX8" fmla="*/ 312744 w 313489"/>
                          <a:gd name="connsiteY8" fmla="*/ 205875 h 332714"/>
                          <a:gd name="connsiteX9" fmla="*/ 294262 w 313489"/>
                          <a:gd name="connsiteY9" fmla="*/ 120167 h 332714"/>
                          <a:gd name="connsiteX0" fmla="*/ 256217 w 275444"/>
                          <a:gd name="connsiteY0" fmla="*/ 120167 h 321536"/>
                          <a:gd name="connsiteX1" fmla="*/ 189774 w 275444"/>
                          <a:gd name="connsiteY1" fmla="*/ 18367 h 321536"/>
                          <a:gd name="connsiteX2" fmla="*/ 173734 w 275444"/>
                          <a:gd name="connsiteY2" fmla="*/ 25 h 321536"/>
                          <a:gd name="connsiteX3" fmla="*/ 106918 w 275444"/>
                          <a:gd name="connsiteY3" fmla="*/ 68105 h 321536"/>
                          <a:gd name="connsiteX4" fmla="*/ 23860 w 275444"/>
                          <a:gd name="connsiteY4" fmla="*/ 95200 h 321536"/>
                          <a:gd name="connsiteX5" fmla="*/ 1304 w 275444"/>
                          <a:gd name="connsiteY5" fmla="*/ 174157 h 321536"/>
                          <a:gd name="connsiteX6" fmla="*/ 67379 w 275444"/>
                          <a:gd name="connsiteY6" fmla="*/ 236591 h 321536"/>
                          <a:gd name="connsiteX7" fmla="*/ 192659 w 275444"/>
                          <a:gd name="connsiteY7" fmla="*/ 317268 h 321536"/>
                          <a:gd name="connsiteX8" fmla="*/ 274699 w 275444"/>
                          <a:gd name="connsiteY8" fmla="*/ 205875 h 321536"/>
                          <a:gd name="connsiteX9" fmla="*/ 256217 w 275444"/>
                          <a:gd name="connsiteY9" fmla="*/ 120167 h 321536"/>
                          <a:gd name="connsiteX0" fmla="*/ 239854 w 259081"/>
                          <a:gd name="connsiteY0" fmla="*/ 120167 h 321536"/>
                          <a:gd name="connsiteX1" fmla="*/ 173411 w 259081"/>
                          <a:gd name="connsiteY1" fmla="*/ 18367 h 321536"/>
                          <a:gd name="connsiteX2" fmla="*/ 157371 w 259081"/>
                          <a:gd name="connsiteY2" fmla="*/ 25 h 321536"/>
                          <a:gd name="connsiteX3" fmla="*/ 90555 w 259081"/>
                          <a:gd name="connsiteY3" fmla="*/ 68105 h 321536"/>
                          <a:gd name="connsiteX4" fmla="*/ 7497 w 259081"/>
                          <a:gd name="connsiteY4" fmla="*/ 95200 h 321536"/>
                          <a:gd name="connsiteX5" fmla="*/ 12561 w 259081"/>
                          <a:gd name="connsiteY5" fmla="*/ 174329 h 321536"/>
                          <a:gd name="connsiteX6" fmla="*/ 51016 w 259081"/>
                          <a:gd name="connsiteY6" fmla="*/ 236591 h 321536"/>
                          <a:gd name="connsiteX7" fmla="*/ 176296 w 259081"/>
                          <a:gd name="connsiteY7" fmla="*/ 317268 h 321536"/>
                          <a:gd name="connsiteX8" fmla="*/ 258336 w 259081"/>
                          <a:gd name="connsiteY8" fmla="*/ 205875 h 321536"/>
                          <a:gd name="connsiteX9" fmla="*/ 239854 w 259081"/>
                          <a:gd name="connsiteY9" fmla="*/ 120167 h 321536"/>
                          <a:gd name="connsiteX0" fmla="*/ 239854 w 259081"/>
                          <a:gd name="connsiteY0" fmla="*/ 120167 h 321536"/>
                          <a:gd name="connsiteX1" fmla="*/ 173411 w 259081"/>
                          <a:gd name="connsiteY1" fmla="*/ 18367 h 321536"/>
                          <a:gd name="connsiteX2" fmla="*/ 157371 w 259081"/>
                          <a:gd name="connsiteY2" fmla="*/ 25 h 321536"/>
                          <a:gd name="connsiteX3" fmla="*/ 90555 w 259081"/>
                          <a:gd name="connsiteY3" fmla="*/ 68105 h 321536"/>
                          <a:gd name="connsiteX4" fmla="*/ 7497 w 259081"/>
                          <a:gd name="connsiteY4" fmla="*/ 95200 h 321536"/>
                          <a:gd name="connsiteX5" fmla="*/ 12561 w 259081"/>
                          <a:gd name="connsiteY5" fmla="*/ 174329 h 321536"/>
                          <a:gd name="connsiteX6" fmla="*/ 51016 w 259081"/>
                          <a:gd name="connsiteY6" fmla="*/ 236591 h 321536"/>
                          <a:gd name="connsiteX7" fmla="*/ 176296 w 259081"/>
                          <a:gd name="connsiteY7" fmla="*/ 317268 h 321536"/>
                          <a:gd name="connsiteX8" fmla="*/ 258336 w 259081"/>
                          <a:gd name="connsiteY8" fmla="*/ 205875 h 321536"/>
                          <a:gd name="connsiteX9" fmla="*/ 239854 w 259081"/>
                          <a:gd name="connsiteY9" fmla="*/ 120167 h 321536"/>
                          <a:gd name="connsiteX0" fmla="*/ 239854 w 259081"/>
                          <a:gd name="connsiteY0" fmla="*/ 120167 h 254595"/>
                          <a:gd name="connsiteX1" fmla="*/ 173411 w 259081"/>
                          <a:gd name="connsiteY1" fmla="*/ 18367 h 254595"/>
                          <a:gd name="connsiteX2" fmla="*/ 157371 w 259081"/>
                          <a:gd name="connsiteY2" fmla="*/ 25 h 254595"/>
                          <a:gd name="connsiteX3" fmla="*/ 90555 w 259081"/>
                          <a:gd name="connsiteY3" fmla="*/ 68105 h 254595"/>
                          <a:gd name="connsiteX4" fmla="*/ 7497 w 259081"/>
                          <a:gd name="connsiteY4" fmla="*/ 95200 h 254595"/>
                          <a:gd name="connsiteX5" fmla="*/ 12561 w 259081"/>
                          <a:gd name="connsiteY5" fmla="*/ 174329 h 254595"/>
                          <a:gd name="connsiteX6" fmla="*/ 51016 w 259081"/>
                          <a:gd name="connsiteY6" fmla="*/ 236591 h 254595"/>
                          <a:gd name="connsiteX7" fmla="*/ 146415 w 259081"/>
                          <a:gd name="connsiteY7" fmla="*/ 226344 h 254595"/>
                          <a:gd name="connsiteX8" fmla="*/ 258336 w 259081"/>
                          <a:gd name="connsiteY8" fmla="*/ 205875 h 254595"/>
                          <a:gd name="connsiteX9" fmla="*/ 239854 w 259081"/>
                          <a:gd name="connsiteY9" fmla="*/ 120167 h 254595"/>
                          <a:gd name="connsiteX0" fmla="*/ 239854 w 242526"/>
                          <a:gd name="connsiteY0" fmla="*/ 120167 h 254596"/>
                          <a:gd name="connsiteX1" fmla="*/ 173411 w 242526"/>
                          <a:gd name="connsiteY1" fmla="*/ 18367 h 254596"/>
                          <a:gd name="connsiteX2" fmla="*/ 157371 w 242526"/>
                          <a:gd name="connsiteY2" fmla="*/ 25 h 254596"/>
                          <a:gd name="connsiteX3" fmla="*/ 90555 w 242526"/>
                          <a:gd name="connsiteY3" fmla="*/ 68105 h 254596"/>
                          <a:gd name="connsiteX4" fmla="*/ 7497 w 242526"/>
                          <a:gd name="connsiteY4" fmla="*/ 95200 h 254596"/>
                          <a:gd name="connsiteX5" fmla="*/ 12561 w 242526"/>
                          <a:gd name="connsiteY5" fmla="*/ 174329 h 254596"/>
                          <a:gd name="connsiteX6" fmla="*/ 51016 w 242526"/>
                          <a:gd name="connsiteY6" fmla="*/ 236591 h 254596"/>
                          <a:gd name="connsiteX7" fmla="*/ 146415 w 242526"/>
                          <a:gd name="connsiteY7" fmla="*/ 226344 h 254596"/>
                          <a:gd name="connsiteX8" fmla="*/ 184503 w 242526"/>
                          <a:gd name="connsiteY8" fmla="*/ 173775 h 254596"/>
                          <a:gd name="connsiteX9" fmla="*/ 239854 w 242526"/>
                          <a:gd name="connsiteY9" fmla="*/ 120167 h 254596"/>
                          <a:gd name="connsiteX0" fmla="*/ 239854 w 241066"/>
                          <a:gd name="connsiteY0" fmla="*/ 120167 h 254596"/>
                          <a:gd name="connsiteX1" fmla="*/ 173411 w 241066"/>
                          <a:gd name="connsiteY1" fmla="*/ 18367 h 254596"/>
                          <a:gd name="connsiteX2" fmla="*/ 157371 w 241066"/>
                          <a:gd name="connsiteY2" fmla="*/ 25 h 254596"/>
                          <a:gd name="connsiteX3" fmla="*/ 90555 w 241066"/>
                          <a:gd name="connsiteY3" fmla="*/ 68105 h 254596"/>
                          <a:gd name="connsiteX4" fmla="*/ 7497 w 241066"/>
                          <a:gd name="connsiteY4" fmla="*/ 95200 h 254596"/>
                          <a:gd name="connsiteX5" fmla="*/ 12561 w 241066"/>
                          <a:gd name="connsiteY5" fmla="*/ 174329 h 254596"/>
                          <a:gd name="connsiteX6" fmla="*/ 51016 w 241066"/>
                          <a:gd name="connsiteY6" fmla="*/ 236591 h 254596"/>
                          <a:gd name="connsiteX7" fmla="*/ 146415 w 241066"/>
                          <a:gd name="connsiteY7" fmla="*/ 226344 h 254596"/>
                          <a:gd name="connsiteX8" fmla="*/ 184503 w 241066"/>
                          <a:gd name="connsiteY8" fmla="*/ 173775 h 254596"/>
                          <a:gd name="connsiteX9" fmla="*/ 187588 w 241066"/>
                          <a:gd name="connsiteY9" fmla="*/ 119007 h 254596"/>
                          <a:gd name="connsiteX10" fmla="*/ 239854 w 241066"/>
                          <a:gd name="connsiteY10" fmla="*/ 120167 h 254596"/>
                          <a:gd name="connsiteX0" fmla="*/ 195978 w 200246"/>
                          <a:gd name="connsiteY0" fmla="*/ 87358 h 254596"/>
                          <a:gd name="connsiteX1" fmla="*/ 173411 w 200246"/>
                          <a:gd name="connsiteY1" fmla="*/ 18367 h 254596"/>
                          <a:gd name="connsiteX2" fmla="*/ 157371 w 200246"/>
                          <a:gd name="connsiteY2" fmla="*/ 25 h 254596"/>
                          <a:gd name="connsiteX3" fmla="*/ 90555 w 200246"/>
                          <a:gd name="connsiteY3" fmla="*/ 68105 h 254596"/>
                          <a:gd name="connsiteX4" fmla="*/ 7497 w 200246"/>
                          <a:gd name="connsiteY4" fmla="*/ 95200 h 254596"/>
                          <a:gd name="connsiteX5" fmla="*/ 12561 w 200246"/>
                          <a:gd name="connsiteY5" fmla="*/ 174329 h 254596"/>
                          <a:gd name="connsiteX6" fmla="*/ 51016 w 200246"/>
                          <a:gd name="connsiteY6" fmla="*/ 236591 h 254596"/>
                          <a:gd name="connsiteX7" fmla="*/ 146415 w 200246"/>
                          <a:gd name="connsiteY7" fmla="*/ 226344 h 254596"/>
                          <a:gd name="connsiteX8" fmla="*/ 184503 w 200246"/>
                          <a:gd name="connsiteY8" fmla="*/ 173775 h 254596"/>
                          <a:gd name="connsiteX9" fmla="*/ 187588 w 200246"/>
                          <a:gd name="connsiteY9" fmla="*/ 119007 h 254596"/>
                          <a:gd name="connsiteX10" fmla="*/ 195978 w 200246"/>
                          <a:gd name="connsiteY10" fmla="*/ 87358 h 254596"/>
                          <a:gd name="connsiteX0" fmla="*/ 195978 w 198011"/>
                          <a:gd name="connsiteY0" fmla="*/ 87358 h 254596"/>
                          <a:gd name="connsiteX1" fmla="*/ 173411 w 198011"/>
                          <a:gd name="connsiteY1" fmla="*/ 18367 h 254596"/>
                          <a:gd name="connsiteX2" fmla="*/ 157371 w 198011"/>
                          <a:gd name="connsiteY2" fmla="*/ 25 h 254596"/>
                          <a:gd name="connsiteX3" fmla="*/ 90555 w 198011"/>
                          <a:gd name="connsiteY3" fmla="*/ 68105 h 254596"/>
                          <a:gd name="connsiteX4" fmla="*/ 7497 w 198011"/>
                          <a:gd name="connsiteY4" fmla="*/ 95200 h 254596"/>
                          <a:gd name="connsiteX5" fmla="*/ 12561 w 198011"/>
                          <a:gd name="connsiteY5" fmla="*/ 174329 h 254596"/>
                          <a:gd name="connsiteX6" fmla="*/ 51016 w 198011"/>
                          <a:gd name="connsiteY6" fmla="*/ 236591 h 254596"/>
                          <a:gd name="connsiteX7" fmla="*/ 146415 w 198011"/>
                          <a:gd name="connsiteY7" fmla="*/ 226344 h 254596"/>
                          <a:gd name="connsiteX8" fmla="*/ 184503 w 198011"/>
                          <a:gd name="connsiteY8" fmla="*/ 173775 h 254596"/>
                          <a:gd name="connsiteX9" fmla="*/ 168074 w 198011"/>
                          <a:gd name="connsiteY9" fmla="*/ 108738 h 254596"/>
                          <a:gd name="connsiteX10" fmla="*/ 195978 w 198011"/>
                          <a:gd name="connsiteY10" fmla="*/ 87358 h 254596"/>
                          <a:gd name="connsiteX0" fmla="*/ 187078 w 189765"/>
                          <a:gd name="connsiteY0" fmla="*/ 80140 h 254596"/>
                          <a:gd name="connsiteX1" fmla="*/ 173411 w 189765"/>
                          <a:gd name="connsiteY1" fmla="*/ 18367 h 254596"/>
                          <a:gd name="connsiteX2" fmla="*/ 157371 w 189765"/>
                          <a:gd name="connsiteY2" fmla="*/ 25 h 254596"/>
                          <a:gd name="connsiteX3" fmla="*/ 90555 w 189765"/>
                          <a:gd name="connsiteY3" fmla="*/ 68105 h 254596"/>
                          <a:gd name="connsiteX4" fmla="*/ 7497 w 189765"/>
                          <a:gd name="connsiteY4" fmla="*/ 95200 h 254596"/>
                          <a:gd name="connsiteX5" fmla="*/ 12561 w 189765"/>
                          <a:gd name="connsiteY5" fmla="*/ 174329 h 254596"/>
                          <a:gd name="connsiteX6" fmla="*/ 51016 w 189765"/>
                          <a:gd name="connsiteY6" fmla="*/ 236591 h 254596"/>
                          <a:gd name="connsiteX7" fmla="*/ 146415 w 189765"/>
                          <a:gd name="connsiteY7" fmla="*/ 226344 h 254596"/>
                          <a:gd name="connsiteX8" fmla="*/ 184503 w 189765"/>
                          <a:gd name="connsiteY8" fmla="*/ 173775 h 254596"/>
                          <a:gd name="connsiteX9" fmla="*/ 168074 w 189765"/>
                          <a:gd name="connsiteY9" fmla="*/ 108738 h 254596"/>
                          <a:gd name="connsiteX10" fmla="*/ 187078 w 189765"/>
                          <a:gd name="connsiteY10" fmla="*/ 80140 h 254596"/>
                          <a:gd name="connsiteX0" fmla="*/ 175837 w 187636"/>
                          <a:gd name="connsiteY0" fmla="*/ 73802 h 254596"/>
                          <a:gd name="connsiteX1" fmla="*/ 173411 w 187636"/>
                          <a:gd name="connsiteY1" fmla="*/ 18367 h 254596"/>
                          <a:gd name="connsiteX2" fmla="*/ 157371 w 187636"/>
                          <a:gd name="connsiteY2" fmla="*/ 25 h 254596"/>
                          <a:gd name="connsiteX3" fmla="*/ 90555 w 187636"/>
                          <a:gd name="connsiteY3" fmla="*/ 68105 h 254596"/>
                          <a:gd name="connsiteX4" fmla="*/ 7497 w 187636"/>
                          <a:gd name="connsiteY4" fmla="*/ 95200 h 254596"/>
                          <a:gd name="connsiteX5" fmla="*/ 12561 w 187636"/>
                          <a:gd name="connsiteY5" fmla="*/ 174329 h 254596"/>
                          <a:gd name="connsiteX6" fmla="*/ 51016 w 187636"/>
                          <a:gd name="connsiteY6" fmla="*/ 236591 h 254596"/>
                          <a:gd name="connsiteX7" fmla="*/ 146415 w 187636"/>
                          <a:gd name="connsiteY7" fmla="*/ 226344 h 254596"/>
                          <a:gd name="connsiteX8" fmla="*/ 184503 w 187636"/>
                          <a:gd name="connsiteY8" fmla="*/ 173775 h 254596"/>
                          <a:gd name="connsiteX9" fmla="*/ 168074 w 187636"/>
                          <a:gd name="connsiteY9" fmla="*/ 108738 h 254596"/>
                          <a:gd name="connsiteX10" fmla="*/ 175837 w 187636"/>
                          <a:gd name="connsiteY10" fmla="*/ 73802 h 254596"/>
                          <a:gd name="connsiteX0" fmla="*/ 168074 w 188474"/>
                          <a:gd name="connsiteY0" fmla="*/ 108738 h 254596"/>
                          <a:gd name="connsiteX1" fmla="*/ 173411 w 188474"/>
                          <a:gd name="connsiteY1" fmla="*/ 18367 h 254596"/>
                          <a:gd name="connsiteX2" fmla="*/ 157371 w 188474"/>
                          <a:gd name="connsiteY2" fmla="*/ 25 h 254596"/>
                          <a:gd name="connsiteX3" fmla="*/ 90555 w 188474"/>
                          <a:gd name="connsiteY3" fmla="*/ 68105 h 254596"/>
                          <a:gd name="connsiteX4" fmla="*/ 7497 w 188474"/>
                          <a:gd name="connsiteY4" fmla="*/ 95200 h 254596"/>
                          <a:gd name="connsiteX5" fmla="*/ 12561 w 188474"/>
                          <a:gd name="connsiteY5" fmla="*/ 174329 h 254596"/>
                          <a:gd name="connsiteX6" fmla="*/ 51016 w 188474"/>
                          <a:gd name="connsiteY6" fmla="*/ 236591 h 254596"/>
                          <a:gd name="connsiteX7" fmla="*/ 146415 w 188474"/>
                          <a:gd name="connsiteY7" fmla="*/ 226344 h 254596"/>
                          <a:gd name="connsiteX8" fmla="*/ 184503 w 188474"/>
                          <a:gd name="connsiteY8" fmla="*/ 173775 h 254596"/>
                          <a:gd name="connsiteX9" fmla="*/ 168074 w 188474"/>
                          <a:gd name="connsiteY9" fmla="*/ 108738 h 254596"/>
                          <a:gd name="connsiteX0" fmla="*/ 168074 w 188474"/>
                          <a:gd name="connsiteY0" fmla="*/ 108738 h 254596"/>
                          <a:gd name="connsiteX1" fmla="*/ 178258 w 188474"/>
                          <a:gd name="connsiteY1" fmla="*/ 30636 h 254596"/>
                          <a:gd name="connsiteX2" fmla="*/ 157371 w 188474"/>
                          <a:gd name="connsiteY2" fmla="*/ 25 h 254596"/>
                          <a:gd name="connsiteX3" fmla="*/ 90555 w 188474"/>
                          <a:gd name="connsiteY3" fmla="*/ 68105 h 254596"/>
                          <a:gd name="connsiteX4" fmla="*/ 7497 w 188474"/>
                          <a:gd name="connsiteY4" fmla="*/ 95200 h 254596"/>
                          <a:gd name="connsiteX5" fmla="*/ 12561 w 188474"/>
                          <a:gd name="connsiteY5" fmla="*/ 174329 h 254596"/>
                          <a:gd name="connsiteX6" fmla="*/ 51016 w 188474"/>
                          <a:gd name="connsiteY6" fmla="*/ 236591 h 254596"/>
                          <a:gd name="connsiteX7" fmla="*/ 146415 w 188474"/>
                          <a:gd name="connsiteY7" fmla="*/ 226344 h 254596"/>
                          <a:gd name="connsiteX8" fmla="*/ 184503 w 188474"/>
                          <a:gd name="connsiteY8" fmla="*/ 173775 h 254596"/>
                          <a:gd name="connsiteX9" fmla="*/ 168074 w 188474"/>
                          <a:gd name="connsiteY9" fmla="*/ 108738 h 254596"/>
                          <a:gd name="connsiteX0" fmla="*/ 168074 w 188474"/>
                          <a:gd name="connsiteY0" fmla="*/ 87861 h 233719"/>
                          <a:gd name="connsiteX1" fmla="*/ 178258 w 188474"/>
                          <a:gd name="connsiteY1" fmla="*/ 9759 h 233719"/>
                          <a:gd name="connsiteX2" fmla="*/ 149432 w 188474"/>
                          <a:gd name="connsiteY2" fmla="*/ 3274 h 233719"/>
                          <a:gd name="connsiteX3" fmla="*/ 90555 w 188474"/>
                          <a:gd name="connsiteY3" fmla="*/ 47228 h 233719"/>
                          <a:gd name="connsiteX4" fmla="*/ 7497 w 188474"/>
                          <a:gd name="connsiteY4" fmla="*/ 74323 h 233719"/>
                          <a:gd name="connsiteX5" fmla="*/ 12561 w 188474"/>
                          <a:gd name="connsiteY5" fmla="*/ 153452 h 233719"/>
                          <a:gd name="connsiteX6" fmla="*/ 51016 w 188474"/>
                          <a:gd name="connsiteY6" fmla="*/ 215714 h 233719"/>
                          <a:gd name="connsiteX7" fmla="*/ 146415 w 188474"/>
                          <a:gd name="connsiteY7" fmla="*/ 205467 h 233719"/>
                          <a:gd name="connsiteX8" fmla="*/ 184503 w 188474"/>
                          <a:gd name="connsiteY8" fmla="*/ 152898 h 233719"/>
                          <a:gd name="connsiteX9" fmla="*/ 168074 w 188474"/>
                          <a:gd name="connsiteY9" fmla="*/ 87861 h 233719"/>
                          <a:gd name="connsiteX0" fmla="*/ 168074 w 188474"/>
                          <a:gd name="connsiteY0" fmla="*/ 88957 h 234815"/>
                          <a:gd name="connsiteX1" fmla="*/ 178258 w 188474"/>
                          <a:gd name="connsiteY1" fmla="*/ 10855 h 234815"/>
                          <a:gd name="connsiteX2" fmla="*/ 149432 w 188474"/>
                          <a:gd name="connsiteY2" fmla="*/ 4370 h 234815"/>
                          <a:gd name="connsiteX3" fmla="*/ 129338 w 188474"/>
                          <a:gd name="connsiteY3" fmla="*/ 43643 h 234815"/>
                          <a:gd name="connsiteX4" fmla="*/ 90555 w 188474"/>
                          <a:gd name="connsiteY4" fmla="*/ 48324 h 234815"/>
                          <a:gd name="connsiteX5" fmla="*/ 7497 w 188474"/>
                          <a:gd name="connsiteY5" fmla="*/ 75419 h 234815"/>
                          <a:gd name="connsiteX6" fmla="*/ 12561 w 188474"/>
                          <a:gd name="connsiteY6" fmla="*/ 154548 h 234815"/>
                          <a:gd name="connsiteX7" fmla="*/ 51016 w 188474"/>
                          <a:gd name="connsiteY7" fmla="*/ 216810 h 234815"/>
                          <a:gd name="connsiteX8" fmla="*/ 146415 w 188474"/>
                          <a:gd name="connsiteY8" fmla="*/ 206563 h 234815"/>
                          <a:gd name="connsiteX9" fmla="*/ 184503 w 188474"/>
                          <a:gd name="connsiteY9" fmla="*/ 153994 h 234815"/>
                          <a:gd name="connsiteX10" fmla="*/ 168074 w 188474"/>
                          <a:gd name="connsiteY10" fmla="*/ 88957 h 234815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29338 w 188474"/>
                          <a:gd name="connsiteY3" fmla="*/ 39171 h 230343"/>
                          <a:gd name="connsiteX4" fmla="*/ 90555 w 188474"/>
                          <a:gd name="connsiteY4" fmla="*/ 43852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29338 w 188474"/>
                          <a:gd name="connsiteY3" fmla="*/ 39171 h 230343"/>
                          <a:gd name="connsiteX4" fmla="*/ 106644 w 188474"/>
                          <a:gd name="connsiteY4" fmla="*/ 62458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34645 w 188474"/>
                          <a:gd name="connsiteY3" fmla="*/ 40696 h 230343"/>
                          <a:gd name="connsiteX4" fmla="*/ 106644 w 188474"/>
                          <a:gd name="connsiteY4" fmla="*/ 62458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0026 w 180426"/>
                          <a:gd name="connsiteY0" fmla="*/ 84485 h 230343"/>
                          <a:gd name="connsiteX1" fmla="*/ 170210 w 180426"/>
                          <a:gd name="connsiteY1" fmla="*/ 6383 h 230343"/>
                          <a:gd name="connsiteX2" fmla="*/ 144520 w 180426"/>
                          <a:gd name="connsiteY2" fmla="*/ 16334 h 230343"/>
                          <a:gd name="connsiteX3" fmla="*/ 126597 w 180426"/>
                          <a:gd name="connsiteY3" fmla="*/ 40696 h 230343"/>
                          <a:gd name="connsiteX4" fmla="*/ 98596 w 180426"/>
                          <a:gd name="connsiteY4" fmla="*/ 62458 h 230343"/>
                          <a:gd name="connsiteX5" fmla="*/ 9267 w 180426"/>
                          <a:gd name="connsiteY5" fmla="*/ 56682 h 230343"/>
                          <a:gd name="connsiteX6" fmla="*/ 4513 w 180426"/>
                          <a:gd name="connsiteY6" fmla="*/ 150076 h 230343"/>
                          <a:gd name="connsiteX7" fmla="*/ 42968 w 180426"/>
                          <a:gd name="connsiteY7" fmla="*/ 212338 h 230343"/>
                          <a:gd name="connsiteX8" fmla="*/ 138367 w 180426"/>
                          <a:gd name="connsiteY8" fmla="*/ 202091 h 230343"/>
                          <a:gd name="connsiteX9" fmla="*/ 176455 w 180426"/>
                          <a:gd name="connsiteY9" fmla="*/ 149522 h 230343"/>
                          <a:gd name="connsiteX10" fmla="*/ 160026 w 180426"/>
                          <a:gd name="connsiteY10" fmla="*/ 84485 h 230343"/>
                          <a:gd name="connsiteX0" fmla="*/ 160026 w 170775"/>
                          <a:gd name="connsiteY0" fmla="*/ 84485 h 230343"/>
                          <a:gd name="connsiteX1" fmla="*/ 170210 w 170775"/>
                          <a:gd name="connsiteY1" fmla="*/ 6383 h 230343"/>
                          <a:gd name="connsiteX2" fmla="*/ 144520 w 170775"/>
                          <a:gd name="connsiteY2" fmla="*/ 16334 h 230343"/>
                          <a:gd name="connsiteX3" fmla="*/ 126597 w 170775"/>
                          <a:gd name="connsiteY3" fmla="*/ 40696 h 230343"/>
                          <a:gd name="connsiteX4" fmla="*/ 98596 w 170775"/>
                          <a:gd name="connsiteY4" fmla="*/ 62458 h 230343"/>
                          <a:gd name="connsiteX5" fmla="*/ 9267 w 170775"/>
                          <a:gd name="connsiteY5" fmla="*/ 56682 h 230343"/>
                          <a:gd name="connsiteX6" fmla="*/ 4513 w 170775"/>
                          <a:gd name="connsiteY6" fmla="*/ 150076 h 230343"/>
                          <a:gd name="connsiteX7" fmla="*/ 42968 w 170775"/>
                          <a:gd name="connsiteY7" fmla="*/ 212338 h 230343"/>
                          <a:gd name="connsiteX8" fmla="*/ 138367 w 170775"/>
                          <a:gd name="connsiteY8" fmla="*/ 202091 h 230343"/>
                          <a:gd name="connsiteX9" fmla="*/ 165215 w 170775"/>
                          <a:gd name="connsiteY9" fmla="*/ 143182 h 230343"/>
                          <a:gd name="connsiteX10" fmla="*/ 160026 w 170775"/>
                          <a:gd name="connsiteY10" fmla="*/ 84485 h 2303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70775" h="230343">
                            <a:moveTo>
                              <a:pt x="160026" y="84485"/>
                            </a:moveTo>
                            <a:cubicBezTo>
                              <a:pt x="158177" y="58584"/>
                              <a:pt x="171994" y="24502"/>
                              <a:pt x="170210" y="6383"/>
                            </a:cubicBezTo>
                            <a:cubicBezTo>
                              <a:pt x="168426" y="-11736"/>
                              <a:pt x="154575" y="14264"/>
                              <a:pt x="144520" y="16334"/>
                            </a:cubicBezTo>
                            <a:cubicBezTo>
                              <a:pt x="134465" y="18404"/>
                              <a:pt x="136410" y="33370"/>
                              <a:pt x="126597" y="40696"/>
                            </a:cubicBezTo>
                            <a:cubicBezTo>
                              <a:pt x="116784" y="48022"/>
                              <a:pt x="117002" y="53767"/>
                              <a:pt x="98596" y="62458"/>
                            </a:cubicBezTo>
                            <a:cubicBezTo>
                              <a:pt x="80191" y="71149"/>
                              <a:pt x="32189" y="25260"/>
                              <a:pt x="9267" y="56682"/>
                            </a:cubicBezTo>
                            <a:cubicBezTo>
                              <a:pt x="-13655" y="88104"/>
                              <a:pt x="14419" y="120052"/>
                              <a:pt x="4513" y="150076"/>
                            </a:cubicBezTo>
                            <a:cubicBezTo>
                              <a:pt x="28787" y="188375"/>
                              <a:pt x="15936" y="185482"/>
                              <a:pt x="42968" y="212338"/>
                            </a:cubicBezTo>
                            <a:cubicBezTo>
                              <a:pt x="74799" y="247582"/>
                              <a:pt x="115055" y="223924"/>
                              <a:pt x="138367" y="202091"/>
                            </a:cubicBezTo>
                            <a:cubicBezTo>
                              <a:pt x="161679" y="180258"/>
                              <a:pt x="150887" y="159184"/>
                              <a:pt x="165215" y="143182"/>
                            </a:cubicBezTo>
                            <a:cubicBezTo>
                              <a:pt x="179543" y="127180"/>
                              <a:pt x="161875" y="110386"/>
                              <a:pt x="160026" y="8448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8" name="Freeform 283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805834" y="4531088"/>
                        <a:ext cx="195987" cy="147978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7116" h="374655">
                            <a:moveTo>
                              <a:pt x="400497" y="1010"/>
                            </a:moveTo>
                            <a:cubicBezTo>
                              <a:pt x="318771" y="-11598"/>
                              <a:pt x="57968" y="96718"/>
                              <a:pt x="11235" y="158802"/>
                            </a:cubicBezTo>
                            <a:cubicBezTo>
                              <a:pt x="-35498" y="220886"/>
                              <a:pt x="75879" y="340261"/>
                              <a:pt x="120099" y="373513"/>
                            </a:cubicBezTo>
                            <a:cubicBezTo>
                              <a:pt x="201826" y="386121"/>
                              <a:pt x="439621" y="291452"/>
                              <a:pt x="501594" y="234448"/>
                            </a:cubicBezTo>
                            <a:cubicBezTo>
                              <a:pt x="548327" y="172364"/>
                              <a:pt x="482224" y="13618"/>
                              <a:pt x="400497" y="101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9" name="Freeform 284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6686044" y="3577632"/>
                        <a:ext cx="110907" cy="97980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400497 w 751271"/>
                          <a:gd name="connsiteY0" fmla="*/ 6 h 373651"/>
                          <a:gd name="connsiteX1" fmla="*/ 11235 w 751271"/>
                          <a:gd name="connsiteY1" fmla="*/ 157798 h 373651"/>
                          <a:gd name="connsiteX2" fmla="*/ 120099 w 751271"/>
                          <a:gd name="connsiteY2" fmla="*/ 372509 h 373651"/>
                          <a:gd name="connsiteX3" fmla="*/ 501594 w 751271"/>
                          <a:gd name="connsiteY3" fmla="*/ 233444 h 373651"/>
                          <a:gd name="connsiteX4" fmla="*/ 750272 w 751271"/>
                          <a:gd name="connsiteY4" fmla="*/ 161580 h 373651"/>
                          <a:gd name="connsiteX5" fmla="*/ 400497 w 751271"/>
                          <a:gd name="connsiteY5" fmla="*/ 6 h 373651"/>
                          <a:gd name="connsiteX0" fmla="*/ 400497 w 751271"/>
                          <a:gd name="connsiteY0" fmla="*/ 6 h 373651"/>
                          <a:gd name="connsiteX1" fmla="*/ 11235 w 751271"/>
                          <a:gd name="connsiteY1" fmla="*/ 157798 h 373651"/>
                          <a:gd name="connsiteX2" fmla="*/ 120099 w 751271"/>
                          <a:gd name="connsiteY2" fmla="*/ 372509 h 373651"/>
                          <a:gd name="connsiteX3" fmla="*/ 501594 w 751271"/>
                          <a:gd name="connsiteY3" fmla="*/ 233444 h 373651"/>
                          <a:gd name="connsiteX4" fmla="*/ 750272 w 751271"/>
                          <a:gd name="connsiteY4" fmla="*/ 161580 h 373651"/>
                          <a:gd name="connsiteX5" fmla="*/ 400497 w 751271"/>
                          <a:gd name="connsiteY5" fmla="*/ 6 h 373651"/>
                          <a:gd name="connsiteX0" fmla="*/ 400497 w 777678"/>
                          <a:gd name="connsiteY0" fmla="*/ 1412 h 375057"/>
                          <a:gd name="connsiteX1" fmla="*/ 11235 w 777678"/>
                          <a:gd name="connsiteY1" fmla="*/ 159204 h 375057"/>
                          <a:gd name="connsiteX2" fmla="*/ 120099 w 777678"/>
                          <a:gd name="connsiteY2" fmla="*/ 373915 h 375057"/>
                          <a:gd name="connsiteX3" fmla="*/ 501594 w 777678"/>
                          <a:gd name="connsiteY3" fmla="*/ 234850 h 375057"/>
                          <a:gd name="connsiteX4" fmla="*/ 776788 w 777678"/>
                          <a:gd name="connsiteY4" fmla="*/ 78055 h 375057"/>
                          <a:gd name="connsiteX5" fmla="*/ 400497 w 777678"/>
                          <a:gd name="connsiteY5" fmla="*/ 1412 h 375057"/>
                          <a:gd name="connsiteX0" fmla="*/ 400497 w 808515"/>
                          <a:gd name="connsiteY0" fmla="*/ 1412 h 375307"/>
                          <a:gd name="connsiteX1" fmla="*/ 11235 w 808515"/>
                          <a:gd name="connsiteY1" fmla="*/ 159204 h 375307"/>
                          <a:gd name="connsiteX2" fmla="*/ 120099 w 808515"/>
                          <a:gd name="connsiteY2" fmla="*/ 373915 h 375307"/>
                          <a:gd name="connsiteX3" fmla="*/ 774732 w 808515"/>
                          <a:gd name="connsiteY3" fmla="*/ 253777 h 375307"/>
                          <a:gd name="connsiteX4" fmla="*/ 776788 w 808515"/>
                          <a:gd name="connsiteY4" fmla="*/ 78055 h 375307"/>
                          <a:gd name="connsiteX5" fmla="*/ 400497 w 808515"/>
                          <a:gd name="connsiteY5" fmla="*/ 1412 h 375307"/>
                          <a:gd name="connsiteX0" fmla="*/ 393682 w 801700"/>
                          <a:gd name="connsiteY0" fmla="*/ 1412 h 508438"/>
                          <a:gd name="connsiteX1" fmla="*/ 4420 w 801700"/>
                          <a:gd name="connsiteY1" fmla="*/ 159204 h 508438"/>
                          <a:gd name="connsiteX2" fmla="*/ 188468 w 801700"/>
                          <a:gd name="connsiteY2" fmla="*/ 507891 h 508438"/>
                          <a:gd name="connsiteX3" fmla="*/ 767917 w 801700"/>
                          <a:gd name="connsiteY3" fmla="*/ 253777 h 508438"/>
                          <a:gd name="connsiteX4" fmla="*/ 769973 w 801700"/>
                          <a:gd name="connsiteY4" fmla="*/ 78055 h 508438"/>
                          <a:gd name="connsiteX5" fmla="*/ 393682 w 801700"/>
                          <a:gd name="connsiteY5" fmla="*/ 1412 h 508438"/>
                          <a:gd name="connsiteX0" fmla="*/ 394767 w 802785"/>
                          <a:gd name="connsiteY0" fmla="*/ 1412 h 527716"/>
                          <a:gd name="connsiteX1" fmla="*/ 5505 w 802785"/>
                          <a:gd name="connsiteY1" fmla="*/ 159204 h 527716"/>
                          <a:gd name="connsiteX2" fmla="*/ 189553 w 802785"/>
                          <a:gd name="connsiteY2" fmla="*/ 507891 h 527716"/>
                          <a:gd name="connsiteX3" fmla="*/ 590543 w 802785"/>
                          <a:gd name="connsiteY3" fmla="*/ 479474 h 527716"/>
                          <a:gd name="connsiteX4" fmla="*/ 769002 w 802785"/>
                          <a:gd name="connsiteY4" fmla="*/ 253777 h 527716"/>
                          <a:gd name="connsiteX5" fmla="*/ 771058 w 802785"/>
                          <a:gd name="connsiteY5" fmla="*/ 78055 h 527716"/>
                          <a:gd name="connsiteX6" fmla="*/ 394767 w 802785"/>
                          <a:gd name="connsiteY6" fmla="*/ 1412 h 527716"/>
                          <a:gd name="connsiteX0" fmla="*/ 394767 w 866596"/>
                          <a:gd name="connsiteY0" fmla="*/ 1412 h 527716"/>
                          <a:gd name="connsiteX1" fmla="*/ 5505 w 866596"/>
                          <a:gd name="connsiteY1" fmla="*/ 159204 h 527716"/>
                          <a:gd name="connsiteX2" fmla="*/ 189553 w 866596"/>
                          <a:gd name="connsiteY2" fmla="*/ 507891 h 527716"/>
                          <a:gd name="connsiteX3" fmla="*/ 590543 w 866596"/>
                          <a:gd name="connsiteY3" fmla="*/ 479474 h 527716"/>
                          <a:gd name="connsiteX4" fmla="*/ 847917 w 866596"/>
                          <a:gd name="connsiteY4" fmla="*/ 346957 h 527716"/>
                          <a:gd name="connsiteX5" fmla="*/ 771058 w 866596"/>
                          <a:gd name="connsiteY5" fmla="*/ 78055 h 527716"/>
                          <a:gd name="connsiteX6" fmla="*/ 394767 w 866596"/>
                          <a:gd name="connsiteY6" fmla="*/ 1412 h 527716"/>
                          <a:gd name="connsiteX0" fmla="*/ 394767 w 918392"/>
                          <a:gd name="connsiteY0" fmla="*/ 1412 h 527716"/>
                          <a:gd name="connsiteX1" fmla="*/ 5505 w 918392"/>
                          <a:gd name="connsiteY1" fmla="*/ 159204 h 527716"/>
                          <a:gd name="connsiteX2" fmla="*/ 189553 w 918392"/>
                          <a:gd name="connsiteY2" fmla="*/ 507891 h 527716"/>
                          <a:gd name="connsiteX3" fmla="*/ 590543 w 918392"/>
                          <a:gd name="connsiteY3" fmla="*/ 479474 h 527716"/>
                          <a:gd name="connsiteX4" fmla="*/ 847917 w 918392"/>
                          <a:gd name="connsiteY4" fmla="*/ 346957 h 527716"/>
                          <a:gd name="connsiteX5" fmla="*/ 916334 w 918392"/>
                          <a:gd name="connsiteY5" fmla="*/ 127910 h 527716"/>
                          <a:gd name="connsiteX6" fmla="*/ 771058 w 918392"/>
                          <a:gd name="connsiteY6" fmla="*/ 78055 h 527716"/>
                          <a:gd name="connsiteX7" fmla="*/ 394767 w 918392"/>
                          <a:gd name="connsiteY7" fmla="*/ 1412 h 527716"/>
                          <a:gd name="connsiteX0" fmla="*/ 394767 w 918392"/>
                          <a:gd name="connsiteY0" fmla="*/ 5461 h 531765"/>
                          <a:gd name="connsiteX1" fmla="*/ 5505 w 918392"/>
                          <a:gd name="connsiteY1" fmla="*/ 163253 h 531765"/>
                          <a:gd name="connsiteX2" fmla="*/ 189553 w 918392"/>
                          <a:gd name="connsiteY2" fmla="*/ 511940 h 531765"/>
                          <a:gd name="connsiteX3" fmla="*/ 590543 w 918392"/>
                          <a:gd name="connsiteY3" fmla="*/ 483523 h 531765"/>
                          <a:gd name="connsiteX4" fmla="*/ 847917 w 918392"/>
                          <a:gd name="connsiteY4" fmla="*/ 351006 h 531765"/>
                          <a:gd name="connsiteX5" fmla="*/ 916334 w 918392"/>
                          <a:gd name="connsiteY5" fmla="*/ 131959 h 531765"/>
                          <a:gd name="connsiteX6" fmla="*/ 812897 w 918392"/>
                          <a:gd name="connsiteY6" fmla="*/ 34617 h 531765"/>
                          <a:gd name="connsiteX7" fmla="*/ 394767 w 918392"/>
                          <a:gd name="connsiteY7" fmla="*/ 5461 h 5317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18392" h="531765">
                            <a:moveTo>
                              <a:pt x="394767" y="5461"/>
                            </a:moveTo>
                            <a:cubicBezTo>
                              <a:pt x="260202" y="26900"/>
                              <a:pt x="39707" y="78840"/>
                              <a:pt x="5505" y="163253"/>
                            </a:cubicBezTo>
                            <a:cubicBezTo>
                              <a:pt x="-28697" y="247666"/>
                              <a:pt x="104351" y="472011"/>
                              <a:pt x="189553" y="511940"/>
                            </a:cubicBezTo>
                            <a:cubicBezTo>
                              <a:pt x="274755" y="551869"/>
                              <a:pt x="493968" y="525875"/>
                              <a:pt x="590543" y="483523"/>
                            </a:cubicBezTo>
                            <a:cubicBezTo>
                              <a:pt x="687118" y="441171"/>
                              <a:pt x="816689" y="407778"/>
                              <a:pt x="847917" y="351006"/>
                            </a:cubicBezTo>
                            <a:cubicBezTo>
                              <a:pt x="879145" y="294234"/>
                              <a:pt x="929144" y="176776"/>
                              <a:pt x="916334" y="131959"/>
                            </a:cubicBezTo>
                            <a:cubicBezTo>
                              <a:pt x="903524" y="87142"/>
                              <a:pt x="876754" y="57522"/>
                              <a:pt x="812897" y="34617"/>
                            </a:cubicBezTo>
                            <a:cubicBezTo>
                              <a:pt x="586552" y="32503"/>
                              <a:pt x="529332" y="-15978"/>
                              <a:pt x="394767" y="546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23" name="DF"/>
                    <p:cNvSpPr/>
                    <p:nvPr/>
                  </p:nvSpPr>
                  <p:spPr bwMode="auto">
                    <a:xfrm>
                      <a:off x="7138245" y="3025113"/>
                      <a:ext cx="62655" cy="73687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1733" h="143597">
                          <a:moveTo>
                            <a:pt x="44850" y="110312"/>
                          </a:moveTo>
                          <a:cubicBezTo>
                            <a:pt x="32912" y="95077"/>
                            <a:pt x="9191" y="74023"/>
                            <a:pt x="3806" y="52185"/>
                          </a:cubicBezTo>
                          <a:cubicBezTo>
                            <a:pt x="-1579" y="30347"/>
                            <a:pt x="-692" y="22249"/>
                            <a:pt x="3012" y="10980"/>
                          </a:cubicBezTo>
                          <a:cubicBezTo>
                            <a:pt x="6093" y="-14379"/>
                            <a:pt x="26824" y="10980"/>
                            <a:pt x="31587" y="19432"/>
                          </a:cubicBezTo>
                          <a:cubicBezTo>
                            <a:pt x="36350" y="27884"/>
                            <a:pt x="39542" y="42688"/>
                            <a:pt x="48256" y="49014"/>
                          </a:cubicBezTo>
                          <a:cubicBezTo>
                            <a:pt x="56970" y="55340"/>
                            <a:pt x="66507" y="77036"/>
                            <a:pt x="74344" y="78517"/>
                          </a:cubicBezTo>
                          <a:cubicBezTo>
                            <a:pt x="82181" y="79998"/>
                            <a:pt x="85237" y="115823"/>
                            <a:pt x="88135" y="121291"/>
                          </a:cubicBezTo>
                          <a:cubicBezTo>
                            <a:pt x="91033" y="126759"/>
                            <a:pt x="91733" y="89990"/>
                            <a:pt x="91733" y="111323"/>
                          </a:cubicBezTo>
                          <a:cubicBezTo>
                            <a:pt x="91733" y="132656"/>
                            <a:pt x="83249" y="143764"/>
                            <a:pt x="75435" y="143596"/>
                          </a:cubicBezTo>
                          <a:cubicBezTo>
                            <a:pt x="67621" y="143428"/>
                            <a:pt x="56788" y="125547"/>
                            <a:pt x="44850" y="1103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20" name="DF"/>
                  <p:cNvSpPr/>
                  <p:nvPr/>
                </p:nvSpPr>
                <p:spPr bwMode="auto">
                  <a:xfrm>
                    <a:off x="6684067" y="2549105"/>
                    <a:ext cx="62655" cy="73687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733" h="143597">
                        <a:moveTo>
                          <a:pt x="44850" y="110312"/>
                        </a:moveTo>
                        <a:cubicBezTo>
                          <a:pt x="32912" y="95077"/>
                          <a:pt x="9191" y="74023"/>
                          <a:pt x="3806" y="52185"/>
                        </a:cubicBezTo>
                        <a:cubicBezTo>
                          <a:pt x="-1579" y="30347"/>
                          <a:pt x="-692" y="22249"/>
                          <a:pt x="3012" y="10980"/>
                        </a:cubicBezTo>
                        <a:cubicBezTo>
                          <a:pt x="6093" y="-14379"/>
                          <a:pt x="26824" y="10980"/>
                          <a:pt x="31587" y="19432"/>
                        </a:cubicBezTo>
                        <a:cubicBezTo>
                          <a:pt x="36350" y="27884"/>
                          <a:pt x="39542" y="42688"/>
                          <a:pt x="48256" y="49014"/>
                        </a:cubicBezTo>
                        <a:cubicBezTo>
                          <a:pt x="56970" y="55340"/>
                          <a:pt x="66507" y="77036"/>
                          <a:pt x="74344" y="78517"/>
                        </a:cubicBezTo>
                        <a:cubicBezTo>
                          <a:pt x="82181" y="79998"/>
                          <a:pt x="85237" y="115823"/>
                          <a:pt x="88135" y="121291"/>
                        </a:cubicBezTo>
                        <a:cubicBezTo>
                          <a:pt x="91033" y="126759"/>
                          <a:pt x="91733" y="89990"/>
                          <a:pt x="91733" y="111323"/>
                        </a:cubicBezTo>
                        <a:cubicBezTo>
                          <a:pt x="91733" y="132656"/>
                          <a:pt x="83249" y="143764"/>
                          <a:pt x="75435" y="143596"/>
                        </a:cubicBezTo>
                        <a:cubicBezTo>
                          <a:pt x="67621" y="143428"/>
                          <a:pt x="56788" y="125547"/>
                          <a:pt x="44850" y="1103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>
                      <a:solidFill>
                        <a:prstClr val="white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1" name="Freeform 276"/>
                  <p:cNvSpPr/>
                  <p:nvPr/>
                </p:nvSpPr>
                <p:spPr>
                  <a:xfrm rot="11700000">
                    <a:off x="5441840" y="4280341"/>
                    <a:ext cx="62448" cy="69032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7116" h="374655">
                        <a:moveTo>
                          <a:pt x="400497" y="1010"/>
                        </a:moveTo>
                        <a:cubicBezTo>
                          <a:pt x="318771" y="-11598"/>
                          <a:pt x="57968" y="96718"/>
                          <a:pt x="11235" y="158802"/>
                        </a:cubicBezTo>
                        <a:cubicBezTo>
                          <a:pt x="-35498" y="220886"/>
                          <a:pt x="75879" y="340261"/>
                          <a:pt x="120099" y="373513"/>
                        </a:cubicBezTo>
                        <a:cubicBezTo>
                          <a:pt x="201826" y="386121"/>
                          <a:pt x="439621" y="291452"/>
                          <a:pt x="501594" y="234448"/>
                        </a:cubicBezTo>
                        <a:cubicBezTo>
                          <a:pt x="548327" y="172364"/>
                          <a:pt x="482224" y="13618"/>
                          <a:pt x="400497" y="10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100">
                      <a:solidFill>
                        <a:prstClr val="white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2" name="Group 269"/>
                <p:cNvGrpSpPr/>
                <p:nvPr/>
              </p:nvGrpSpPr>
              <p:grpSpPr>
                <a:xfrm>
                  <a:off x="6979920" y="2906890"/>
                  <a:ext cx="1725930" cy="1979888"/>
                  <a:chOff x="5429812" y="2990076"/>
                  <a:chExt cx="1786949" cy="2049886"/>
                </a:xfrm>
                <a:grpFill/>
              </p:grpSpPr>
              <p:grpSp>
                <p:nvGrpSpPr>
                  <p:cNvPr id="233" name="Group 270"/>
                  <p:cNvGrpSpPr/>
                  <p:nvPr/>
                </p:nvGrpSpPr>
                <p:grpSpPr>
                  <a:xfrm>
                    <a:off x="5429812" y="2990076"/>
                    <a:ext cx="1786949" cy="2049886"/>
                    <a:chOff x="5429812" y="2990076"/>
                    <a:chExt cx="1786949" cy="2049886"/>
                  </a:xfrm>
                  <a:grpFill/>
                </p:grpSpPr>
                <p:sp>
                  <p:nvSpPr>
                    <p:cNvPr id="217" name="Freeform 272"/>
                    <p:cNvSpPr/>
                    <p:nvPr/>
                  </p:nvSpPr>
                  <p:spPr>
                    <a:xfrm rot="11700000">
                      <a:off x="5429812" y="4895509"/>
                      <a:ext cx="125360" cy="144453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399682 w 516301"/>
                        <a:gd name="connsiteY0" fmla="*/ 1010 h 421254"/>
                        <a:gd name="connsiteX1" fmla="*/ 10420 w 516301"/>
                        <a:gd name="connsiteY1" fmla="*/ 158802 h 421254"/>
                        <a:gd name="connsiteX2" fmla="*/ 119284 w 516301"/>
                        <a:gd name="connsiteY2" fmla="*/ 373513 h 421254"/>
                        <a:gd name="connsiteX3" fmla="*/ 223300 w 516301"/>
                        <a:gd name="connsiteY3" fmla="*/ 412622 h 421254"/>
                        <a:gd name="connsiteX4" fmla="*/ 500779 w 516301"/>
                        <a:gd name="connsiteY4" fmla="*/ 234448 h 421254"/>
                        <a:gd name="connsiteX5" fmla="*/ 399682 w 516301"/>
                        <a:gd name="connsiteY5" fmla="*/ 1010 h 421254"/>
                        <a:gd name="connsiteX0" fmla="*/ 400635 w 517254"/>
                        <a:gd name="connsiteY0" fmla="*/ 1205 h 500568"/>
                        <a:gd name="connsiteX1" fmla="*/ 11373 w 517254"/>
                        <a:gd name="connsiteY1" fmla="*/ 158997 h 500568"/>
                        <a:gd name="connsiteX2" fmla="*/ 112660 w 517254"/>
                        <a:gd name="connsiteY2" fmla="*/ 492609 h 500568"/>
                        <a:gd name="connsiteX3" fmla="*/ 224253 w 517254"/>
                        <a:gd name="connsiteY3" fmla="*/ 412817 h 500568"/>
                        <a:gd name="connsiteX4" fmla="*/ 501732 w 517254"/>
                        <a:gd name="connsiteY4" fmla="*/ 234643 h 500568"/>
                        <a:gd name="connsiteX5" fmla="*/ 400635 w 517254"/>
                        <a:gd name="connsiteY5" fmla="*/ 1205 h 500568"/>
                        <a:gd name="connsiteX0" fmla="*/ 400635 w 517254"/>
                        <a:gd name="connsiteY0" fmla="*/ 1205 h 500507"/>
                        <a:gd name="connsiteX1" fmla="*/ 11373 w 517254"/>
                        <a:gd name="connsiteY1" fmla="*/ 158997 h 500507"/>
                        <a:gd name="connsiteX2" fmla="*/ 112660 w 517254"/>
                        <a:gd name="connsiteY2" fmla="*/ 492609 h 500507"/>
                        <a:gd name="connsiteX3" fmla="*/ 224253 w 517254"/>
                        <a:gd name="connsiteY3" fmla="*/ 412817 h 500507"/>
                        <a:gd name="connsiteX4" fmla="*/ 317232 w 517254"/>
                        <a:gd name="connsiteY4" fmla="*/ 297923 h 500507"/>
                        <a:gd name="connsiteX5" fmla="*/ 501732 w 517254"/>
                        <a:gd name="connsiteY5" fmla="*/ 234643 h 500507"/>
                        <a:gd name="connsiteX6" fmla="*/ 400635 w 517254"/>
                        <a:gd name="connsiteY6" fmla="*/ 1205 h 500507"/>
                        <a:gd name="connsiteX0" fmla="*/ 400635 w 504610"/>
                        <a:gd name="connsiteY0" fmla="*/ 170 h 499472"/>
                        <a:gd name="connsiteX1" fmla="*/ 11373 w 504610"/>
                        <a:gd name="connsiteY1" fmla="*/ 157962 h 499472"/>
                        <a:gd name="connsiteX2" fmla="*/ 112660 w 504610"/>
                        <a:gd name="connsiteY2" fmla="*/ 491574 h 499472"/>
                        <a:gd name="connsiteX3" fmla="*/ 224253 w 504610"/>
                        <a:gd name="connsiteY3" fmla="*/ 411782 h 499472"/>
                        <a:gd name="connsiteX4" fmla="*/ 317232 w 504610"/>
                        <a:gd name="connsiteY4" fmla="*/ 296888 h 499472"/>
                        <a:gd name="connsiteX5" fmla="*/ 501732 w 504610"/>
                        <a:gd name="connsiteY5" fmla="*/ 233608 h 499472"/>
                        <a:gd name="connsiteX6" fmla="*/ 306603 w 504610"/>
                        <a:gd name="connsiteY6" fmla="*/ 184221 h 499472"/>
                        <a:gd name="connsiteX7" fmla="*/ 400635 w 504610"/>
                        <a:gd name="connsiteY7" fmla="*/ 170 h 499472"/>
                        <a:gd name="connsiteX0" fmla="*/ 400635 w 504679"/>
                        <a:gd name="connsiteY0" fmla="*/ 170 h 499472"/>
                        <a:gd name="connsiteX1" fmla="*/ 11373 w 504679"/>
                        <a:gd name="connsiteY1" fmla="*/ 157962 h 499472"/>
                        <a:gd name="connsiteX2" fmla="*/ 112660 w 504679"/>
                        <a:gd name="connsiteY2" fmla="*/ 491574 h 499472"/>
                        <a:gd name="connsiteX3" fmla="*/ 224253 w 504679"/>
                        <a:gd name="connsiteY3" fmla="*/ 411782 h 499472"/>
                        <a:gd name="connsiteX4" fmla="*/ 317232 w 504679"/>
                        <a:gd name="connsiteY4" fmla="*/ 296888 h 499472"/>
                        <a:gd name="connsiteX5" fmla="*/ 311162 w 504679"/>
                        <a:gd name="connsiteY5" fmla="*/ 298968 h 499472"/>
                        <a:gd name="connsiteX6" fmla="*/ 501732 w 504679"/>
                        <a:gd name="connsiteY6" fmla="*/ 233608 h 499472"/>
                        <a:gd name="connsiteX7" fmla="*/ 306603 w 504679"/>
                        <a:gd name="connsiteY7" fmla="*/ 184221 h 499472"/>
                        <a:gd name="connsiteX8" fmla="*/ 400635 w 504679"/>
                        <a:gd name="connsiteY8" fmla="*/ 170 h 499472"/>
                        <a:gd name="connsiteX0" fmla="*/ 400635 w 411811"/>
                        <a:gd name="connsiteY0" fmla="*/ 170 h 499472"/>
                        <a:gd name="connsiteX1" fmla="*/ 11373 w 411811"/>
                        <a:gd name="connsiteY1" fmla="*/ 157962 h 499472"/>
                        <a:gd name="connsiteX2" fmla="*/ 112660 w 411811"/>
                        <a:gd name="connsiteY2" fmla="*/ 491574 h 499472"/>
                        <a:gd name="connsiteX3" fmla="*/ 224253 w 411811"/>
                        <a:gd name="connsiteY3" fmla="*/ 411782 h 499472"/>
                        <a:gd name="connsiteX4" fmla="*/ 317232 w 411811"/>
                        <a:gd name="connsiteY4" fmla="*/ 296888 h 499472"/>
                        <a:gd name="connsiteX5" fmla="*/ 311162 w 411811"/>
                        <a:gd name="connsiteY5" fmla="*/ 298968 h 499472"/>
                        <a:gd name="connsiteX6" fmla="*/ 306603 w 411811"/>
                        <a:gd name="connsiteY6" fmla="*/ 184221 h 499472"/>
                        <a:gd name="connsiteX7" fmla="*/ 400635 w 411811"/>
                        <a:gd name="connsiteY7" fmla="*/ 170 h 499472"/>
                        <a:gd name="connsiteX0" fmla="*/ 344675 w 361138"/>
                        <a:gd name="connsiteY0" fmla="*/ 231 h 473092"/>
                        <a:gd name="connsiteX1" fmla="*/ 8407 w 361138"/>
                        <a:gd name="connsiteY1" fmla="*/ 131582 h 473092"/>
                        <a:gd name="connsiteX2" fmla="*/ 109694 w 361138"/>
                        <a:gd name="connsiteY2" fmla="*/ 465194 h 473092"/>
                        <a:gd name="connsiteX3" fmla="*/ 221287 w 361138"/>
                        <a:gd name="connsiteY3" fmla="*/ 385402 h 473092"/>
                        <a:gd name="connsiteX4" fmla="*/ 314266 w 361138"/>
                        <a:gd name="connsiteY4" fmla="*/ 270508 h 473092"/>
                        <a:gd name="connsiteX5" fmla="*/ 308196 w 361138"/>
                        <a:gd name="connsiteY5" fmla="*/ 272588 h 473092"/>
                        <a:gd name="connsiteX6" fmla="*/ 303637 w 361138"/>
                        <a:gd name="connsiteY6" fmla="*/ 157841 h 473092"/>
                        <a:gd name="connsiteX7" fmla="*/ 344675 w 361138"/>
                        <a:gd name="connsiteY7" fmla="*/ 231 h 473092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09825 w 313478"/>
                        <a:gd name="connsiteY0" fmla="*/ 2 h 472863"/>
                        <a:gd name="connsiteX1" fmla="*/ 171247 w 313478"/>
                        <a:gd name="connsiteY1" fmla="*/ 157767 h 472863"/>
                        <a:gd name="connsiteX2" fmla="*/ 2828 w 313478"/>
                        <a:gd name="connsiteY2" fmla="*/ 270869 h 472863"/>
                        <a:gd name="connsiteX3" fmla="*/ 74844 w 313478"/>
                        <a:gd name="connsiteY3" fmla="*/ 464965 h 472863"/>
                        <a:gd name="connsiteX4" fmla="*/ 186437 w 313478"/>
                        <a:gd name="connsiteY4" fmla="*/ 385173 h 472863"/>
                        <a:gd name="connsiteX5" fmla="*/ 279416 w 313478"/>
                        <a:gd name="connsiteY5" fmla="*/ 270279 h 472863"/>
                        <a:gd name="connsiteX6" fmla="*/ 273346 w 313478"/>
                        <a:gd name="connsiteY6" fmla="*/ 272359 h 472863"/>
                        <a:gd name="connsiteX7" fmla="*/ 268787 w 313478"/>
                        <a:gd name="connsiteY7" fmla="*/ 157612 h 472863"/>
                        <a:gd name="connsiteX8" fmla="*/ 309825 w 313478"/>
                        <a:gd name="connsiteY8" fmla="*/ 2 h 472863"/>
                        <a:gd name="connsiteX0" fmla="*/ 268787 w 297124"/>
                        <a:gd name="connsiteY0" fmla="*/ 14163 h 329414"/>
                        <a:gd name="connsiteX1" fmla="*/ 171247 w 297124"/>
                        <a:gd name="connsiteY1" fmla="*/ 14318 h 329414"/>
                        <a:gd name="connsiteX2" fmla="*/ 2828 w 297124"/>
                        <a:gd name="connsiteY2" fmla="*/ 127420 h 329414"/>
                        <a:gd name="connsiteX3" fmla="*/ 74844 w 297124"/>
                        <a:gd name="connsiteY3" fmla="*/ 321516 h 329414"/>
                        <a:gd name="connsiteX4" fmla="*/ 186437 w 297124"/>
                        <a:gd name="connsiteY4" fmla="*/ 241724 h 329414"/>
                        <a:gd name="connsiteX5" fmla="*/ 279416 w 297124"/>
                        <a:gd name="connsiteY5" fmla="*/ 126830 h 329414"/>
                        <a:gd name="connsiteX6" fmla="*/ 273346 w 297124"/>
                        <a:gd name="connsiteY6" fmla="*/ 128910 h 329414"/>
                        <a:gd name="connsiteX7" fmla="*/ 268787 w 297124"/>
                        <a:gd name="connsiteY7" fmla="*/ 14163 h 329414"/>
                        <a:gd name="connsiteX0" fmla="*/ 194771 w 297124"/>
                        <a:gd name="connsiteY0" fmla="*/ 54292 h 319287"/>
                        <a:gd name="connsiteX1" fmla="*/ 171247 w 297124"/>
                        <a:gd name="connsiteY1" fmla="*/ 4191 h 319287"/>
                        <a:gd name="connsiteX2" fmla="*/ 2828 w 297124"/>
                        <a:gd name="connsiteY2" fmla="*/ 117293 h 319287"/>
                        <a:gd name="connsiteX3" fmla="*/ 74844 w 297124"/>
                        <a:gd name="connsiteY3" fmla="*/ 311389 h 319287"/>
                        <a:gd name="connsiteX4" fmla="*/ 186437 w 297124"/>
                        <a:gd name="connsiteY4" fmla="*/ 231597 h 319287"/>
                        <a:gd name="connsiteX5" fmla="*/ 279416 w 297124"/>
                        <a:gd name="connsiteY5" fmla="*/ 116703 h 319287"/>
                        <a:gd name="connsiteX6" fmla="*/ 273346 w 297124"/>
                        <a:gd name="connsiteY6" fmla="*/ 118783 h 319287"/>
                        <a:gd name="connsiteX7" fmla="*/ 194771 w 297124"/>
                        <a:gd name="connsiteY7" fmla="*/ 54292 h 319287"/>
                        <a:gd name="connsiteX0" fmla="*/ 176997 w 297124"/>
                        <a:gd name="connsiteY0" fmla="*/ 92018 h 317703"/>
                        <a:gd name="connsiteX1" fmla="*/ 171247 w 297124"/>
                        <a:gd name="connsiteY1" fmla="*/ 2607 h 317703"/>
                        <a:gd name="connsiteX2" fmla="*/ 2828 w 297124"/>
                        <a:gd name="connsiteY2" fmla="*/ 115709 h 317703"/>
                        <a:gd name="connsiteX3" fmla="*/ 74844 w 297124"/>
                        <a:gd name="connsiteY3" fmla="*/ 309805 h 317703"/>
                        <a:gd name="connsiteX4" fmla="*/ 186437 w 297124"/>
                        <a:gd name="connsiteY4" fmla="*/ 230013 h 317703"/>
                        <a:gd name="connsiteX5" fmla="*/ 279416 w 297124"/>
                        <a:gd name="connsiteY5" fmla="*/ 115119 h 317703"/>
                        <a:gd name="connsiteX6" fmla="*/ 273346 w 297124"/>
                        <a:gd name="connsiteY6" fmla="*/ 117199 h 317703"/>
                        <a:gd name="connsiteX7" fmla="*/ 176997 w 297124"/>
                        <a:gd name="connsiteY7" fmla="*/ 92018 h 317703"/>
                        <a:gd name="connsiteX0" fmla="*/ 226739 w 297124"/>
                        <a:gd name="connsiteY0" fmla="*/ 51834 h 319465"/>
                        <a:gd name="connsiteX1" fmla="*/ 171247 w 297124"/>
                        <a:gd name="connsiteY1" fmla="*/ 4369 h 319465"/>
                        <a:gd name="connsiteX2" fmla="*/ 2828 w 297124"/>
                        <a:gd name="connsiteY2" fmla="*/ 117471 h 319465"/>
                        <a:gd name="connsiteX3" fmla="*/ 74844 w 297124"/>
                        <a:gd name="connsiteY3" fmla="*/ 311567 h 319465"/>
                        <a:gd name="connsiteX4" fmla="*/ 186437 w 297124"/>
                        <a:gd name="connsiteY4" fmla="*/ 231775 h 319465"/>
                        <a:gd name="connsiteX5" fmla="*/ 279416 w 297124"/>
                        <a:gd name="connsiteY5" fmla="*/ 116881 h 319465"/>
                        <a:gd name="connsiteX6" fmla="*/ 273346 w 297124"/>
                        <a:gd name="connsiteY6" fmla="*/ 118961 h 319465"/>
                        <a:gd name="connsiteX7" fmla="*/ 226739 w 297124"/>
                        <a:gd name="connsiteY7" fmla="*/ 51834 h 319465"/>
                        <a:gd name="connsiteX0" fmla="*/ 226739 w 289446"/>
                        <a:gd name="connsiteY0" fmla="*/ 51834 h 319465"/>
                        <a:gd name="connsiteX1" fmla="*/ 171247 w 289446"/>
                        <a:gd name="connsiteY1" fmla="*/ 4369 h 319465"/>
                        <a:gd name="connsiteX2" fmla="*/ 2828 w 289446"/>
                        <a:gd name="connsiteY2" fmla="*/ 117471 h 319465"/>
                        <a:gd name="connsiteX3" fmla="*/ 74844 w 289446"/>
                        <a:gd name="connsiteY3" fmla="*/ 311567 h 319465"/>
                        <a:gd name="connsiteX4" fmla="*/ 186437 w 289446"/>
                        <a:gd name="connsiteY4" fmla="*/ 231775 h 319465"/>
                        <a:gd name="connsiteX5" fmla="*/ 279416 w 289446"/>
                        <a:gd name="connsiteY5" fmla="*/ 116881 h 319465"/>
                        <a:gd name="connsiteX6" fmla="*/ 214719 w 289446"/>
                        <a:gd name="connsiteY6" fmla="*/ 180566 h 319465"/>
                        <a:gd name="connsiteX7" fmla="*/ 226739 w 289446"/>
                        <a:gd name="connsiteY7" fmla="*/ 51834 h 319465"/>
                        <a:gd name="connsiteX0" fmla="*/ 202461 w 289446"/>
                        <a:gd name="connsiteY0" fmla="*/ 59631 h 318953"/>
                        <a:gd name="connsiteX1" fmla="*/ 171247 w 289446"/>
                        <a:gd name="connsiteY1" fmla="*/ 3857 h 318953"/>
                        <a:gd name="connsiteX2" fmla="*/ 2828 w 289446"/>
                        <a:gd name="connsiteY2" fmla="*/ 116959 h 318953"/>
                        <a:gd name="connsiteX3" fmla="*/ 74844 w 289446"/>
                        <a:gd name="connsiteY3" fmla="*/ 311055 h 318953"/>
                        <a:gd name="connsiteX4" fmla="*/ 186437 w 289446"/>
                        <a:gd name="connsiteY4" fmla="*/ 231263 h 318953"/>
                        <a:gd name="connsiteX5" fmla="*/ 279416 w 289446"/>
                        <a:gd name="connsiteY5" fmla="*/ 116369 h 318953"/>
                        <a:gd name="connsiteX6" fmla="*/ 214719 w 289446"/>
                        <a:gd name="connsiteY6" fmla="*/ 180054 h 318953"/>
                        <a:gd name="connsiteX7" fmla="*/ 202461 w 289446"/>
                        <a:gd name="connsiteY7" fmla="*/ 59631 h 318953"/>
                        <a:gd name="connsiteX0" fmla="*/ 202461 w 216515"/>
                        <a:gd name="connsiteY0" fmla="*/ 59631 h 318929"/>
                        <a:gd name="connsiteX1" fmla="*/ 171247 w 216515"/>
                        <a:gd name="connsiteY1" fmla="*/ 3857 h 318929"/>
                        <a:gd name="connsiteX2" fmla="*/ 2828 w 216515"/>
                        <a:gd name="connsiteY2" fmla="*/ 116959 h 318929"/>
                        <a:gd name="connsiteX3" fmla="*/ 74844 w 216515"/>
                        <a:gd name="connsiteY3" fmla="*/ 311055 h 318929"/>
                        <a:gd name="connsiteX4" fmla="*/ 186437 w 216515"/>
                        <a:gd name="connsiteY4" fmla="*/ 231263 h 318929"/>
                        <a:gd name="connsiteX5" fmla="*/ 214719 w 216515"/>
                        <a:gd name="connsiteY5" fmla="*/ 180054 h 318929"/>
                        <a:gd name="connsiteX6" fmla="*/ 202461 w 216515"/>
                        <a:gd name="connsiteY6" fmla="*/ 59631 h 318929"/>
                        <a:gd name="connsiteX0" fmla="*/ 200078 w 214132"/>
                        <a:gd name="connsiteY0" fmla="*/ 113647 h 372945"/>
                        <a:gd name="connsiteX1" fmla="*/ 105135 w 214132"/>
                        <a:gd name="connsiteY1" fmla="*/ 2146 h 372945"/>
                        <a:gd name="connsiteX2" fmla="*/ 445 w 214132"/>
                        <a:gd name="connsiteY2" fmla="*/ 170975 h 372945"/>
                        <a:gd name="connsiteX3" fmla="*/ 72461 w 214132"/>
                        <a:gd name="connsiteY3" fmla="*/ 365071 h 372945"/>
                        <a:gd name="connsiteX4" fmla="*/ 184054 w 214132"/>
                        <a:gd name="connsiteY4" fmla="*/ 285279 h 372945"/>
                        <a:gd name="connsiteX5" fmla="*/ 212336 w 214132"/>
                        <a:gd name="connsiteY5" fmla="*/ 234070 h 372945"/>
                        <a:gd name="connsiteX6" fmla="*/ 200078 w 214132"/>
                        <a:gd name="connsiteY6" fmla="*/ 113647 h 372945"/>
                        <a:gd name="connsiteX0" fmla="*/ 171466 w 185520"/>
                        <a:gd name="connsiteY0" fmla="*/ 113647 h 372945"/>
                        <a:gd name="connsiteX1" fmla="*/ 76523 w 185520"/>
                        <a:gd name="connsiteY1" fmla="*/ 2146 h 372945"/>
                        <a:gd name="connsiteX2" fmla="*/ 1029 w 185520"/>
                        <a:gd name="connsiteY2" fmla="*/ 227444 h 372945"/>
                        <a:gd name="connsiteX3" fmla="*/ 43849 w 185520"/>
                        <a:gd name="connsiteY3" fmla="*/ 365071 h 372945"/>
                        <a:gd name="connsiteX4" fmla="*/ 155442 w 185520"/>
                        <a:gd name="connsiteY4" fmla="*/ 285279 h 372945"/>
                        <a:gd name="connsiteX5" fmla="*/ 183724 w 185520"/>
                        <a:gd name="connsiteY5" fmla="*/ 234070 h 372945"/>
                        <a:gd name="connsiteX6" fmla="*/ 171466 w 185520"/>
                        <a:gd name="connsiteY6" fmla="*/ 113647 h 372945"/>
                        <a:gd name="connsiteX0" fmla="*/ 171466 w 185520"/>
                        <a:gd name="connsiteY0" fmla="*/ 113647 h 396811"/>
                        <a:gd name="connsiteX1" fmla="*/ 76523 w 185520"/>
                        <a:gd name="connsiteY1" fmla="*/ 2146 h 396811"/>
                        <a:gd name="connsiteX2" fmla="*/ 1029 w 185520"/>
                        <a:gd name="connsiteY2" fmla="*/ 227444 h 396811"/>
                        <a:gd name="connsiteX3" fmla="*/ 43849 w 185520"/>
                        <a:gd name="connsiteY3" fmla="*/ 365071 h 396811"/>
                        <a:gd name="connsiteX4" fmla="*/ 158771 w 185520"/>
                        <a:gd name="connsiteY4" fmla="*/ 383831 h 396811"/>
                        <a:gd name="connsiteX5" fmla="*/ 183724 w 185520"/>
                        <a:gd name="connsiteY5" fmla="*/ 234070 h 396811"/>
                        <a:gd name="connsiteX6" fmla="*/ 171466 w 185520"/>
                        <a:gd name="connsiteY6" fmla="*/ 113647 h 396811"/>
                        <a:gd name="connsiteX0" fmla="*/ 170767 w 184821"/>
                        <a:gd name="connsiteY0" fmla="*/ 113647 h 387719"/>
                        <a:gd name="connsiteX1" fmla="*/ 75824 w 184821"/>
                        <a:gd name="connsiteY1" fmla="*/ 2146 h 387719"/>
                        <a:gd name="connsiteX2" fmla="*/ 330 w 184821"/>
                        <a:gd name="connsiteY2" fmla="*/ 227444 h 387719"/>
                        <a:gd name="connsiteX3" fmla="*/ 54416 w 184821"/>
                        <a:gd name="connsiteY3" fmla="*/ 294753 h 387719"/>
                        <a:gd name="connsiteX4" fmla="*/ 158072 w 184821"/>
                        <a:gd name="connsiteY4" fmla="*/ 383831 h 387719"/>
                        <a:gd name="connsiteX5" fmla="*/ 183025 w 184821"/>
                        <a:gd name="connsiteY5" fmla="*/ 234070 h 387719"/>
                        <a:gd name="connsiteX6" fmla="*/ 170767 w 184821"/>
                        <a:gd name="connsiteY6" fmla="*/ 113647 h 387719"/>
                        <a:gd name="connsiteX0" fmla="*/ 194313 w 208367"/>
                        <a:gd name="connsiteY0" fmla="*/ 113647 h 387719"/>
                        <a:gd name="connsiteX1" fmla="*/ 99370 w 208367"/>
                        <a:gd name="connsiteY1" fmla="*/ 2146 h 387719"/>
                        <a:gd name="connsiteX2" fmla="*/ 182 w 208367"/>
                        <a:gd name="connsiteY2" fmla="*/ 279863 h 387719"/>
                        <a:gd name="connsiteX3" fmla="*/ 77962 w 208367"/>
                        <a:gd name="connsiteY3" fmla="*/ 294753 h 387719"/>
                        <a:gd name="connsiteX4" fmla="*/ 181618 w 208367"/>
                        <a:gd name="connsiteY4" fmla="*/ 383831 h 387719"/>
                        <a:gd name="connsiteX5" fmla="*/ 206571 w 208367"/>
                        <a:gd name="connsiteY5" fmla="*/ 234070 h 387719"/>
                        <a:gd name="connsiteX6" fmla="*/ 194313 w 208367"/>
                        <a:gd name="connsiteY6" fmla="*/ 113647 h 387719"/>
                        <a:gd name="connsiteX0" fmla="*/ 207936 w 221990"/>
                        <a:gd name="connsiteY0" fmla="*/ 113647 h 400440"/>
                        <a:gd name="connsiteX1" fmla="*/ 112993 w 221990"/>
                        <a:gd name="connsiteY1" fmla="*/ 2146 h 400440"/>
                        <a:gd name="connsiteX2" fmla="*/ 13805 w 221990"/>
                        <a:gd name="connsiteY2" fmla="*/ 279863 h 400440"/>
                        <a:gd name="connsiteX3" fmla="*/ 21510 w 221990"/>
                        <a:gd name="connsiteY3" fmla="*/ 374120 h 400440"/>
                        <a:gd name="connsiteX4" fmla="*/ 195241 w 221990"/>
                        <a:gd name="connsiteY4" fmla="*/ 383831 h 400440"/>
                        <a:gd name="connsiteX5" fmla="*/ 220194 w 221990"/>
                        <a:gd name="connsiteY5" fmla="*/ 234070 h 400440"/>
                        <a:gd name="connsiteX6" fmla="*/ 207936 w 221990"/>
                        <a:gd name="connsiteY6" fmla="*/ 113647 h 400440"/>
                        <a:gd name="connsiteX0" fmla="*/ 207936 w 221990"/>
                        <a:gd name="connsiteY0" fmla="*/ 113647 h 384477"/>
                        <a:gd name="connsiteX1" fmla="*/ 112993 w 221990"/>
                        <a:gd name="connsiteY1" fmla="*/ 2146 h 384477"/>
                        <a:gd name="connsiteX2" fmla="*/ 13805 w 221990"/>
                        <a:gd name="connsiteY2" fmla="*/ 279863 h 384477"/>
                        <a:gd name="connsiteX3" fmla="*/ 21510 w 221990"/>
                        <a:gd name="connsiteY3" fmla="*/ 374120 h 384477"/>
                        <a:gd name="connsiteX4" fmla="*/ 113162 w 221990"/>
                        <a:gd name="connsiteY4" fmla="*/ 323303 h 384477"/>
                        <a:gd name="connsiteX5" fmla="*/ 220194 w 221990"/>
                        <a:gd name="connsiteY5" fmla="*/ 234070 h 384477"/>
                        <a:gd name="connsiteX6" fmla="*/ 207936 w 221990"/>
                        <a:gd name="connsiteY6" fmla="*/ 113647 h 384477"/>
                        <a:gd name="connsiteX0" fmla="*/ 207936 w 211307"/>
                        <a:gd name="connsiteY0" fmla="*/ 113647 h 384477"/>
                        <a:gd name="connsiteX1" fmla="*/ 112993 w 211307"/>
                        <a:gd name="connsiteY1" fmla="*/ 2146 h 384477"/>
                        <a:gd name="connsiteX2" fmla="*/ 13805 w 211307"/>
                        <a:gd name="connsiteY2" fmla="*/ 279863 h 384477"/>
                        <a:gd name="connsiteX3" fmla="*/ 21510 w 211307"/>
                        <a:gd name="connsiteY3" fmla="*/ 374120 h 384477"/>
                        <a:gd name="connsiteX4" fmla="*/ 113162 w 211307"/>
                        <a:gd name="connsiteY4" fmla="*/ 323303 h 384477"/>
                        <a:gd name="connsiteX5" fmla="*/ 169474 w 211307"/>
                        <a:gd name="connsiteY5" fmla="*/ 240351 h 384477"/>
                        <a:gd name="connsiteX6" fmla="*/ 207936 w 211307"/>
                        <a:gd name="connsiteY6" fmla="*/ 113647 h 384477"/>
                        <a:gd name="connsiteX0" fmla="*/ 173979 w 181017"/>
                        <a:gd name="connsiteY0" fmla="*/ 157929 h 383911"/>
                        <a:gd name="connsiteX1" fmla="*/ 112993 w 181017"/>
                        <a:gd name="connsiteY1" fmla="*/ 1580 h 383911"/>
                        <a:gd name="connsiteX2" fmla="*/ 13805 w 181017"/>
                        <a:gd name="connsiteY2" fmla="*/ 279297 h 383911"/>
                        <a:gd name="connsiteX3" fmla="*/ 21510 w 181017"/>
                        <a:gd name="connsiteY3" fmla="*/ 373554 h 383911"/>
                        <a:gd name="connsiteX4" fmla="*/ 113162 w 181017"/>
                        <a:gd name="connsiteY4" fmla="*/ 322737 h 383911"/>
                        <a:gd name="connsiteX5" fmla="*/ 169474 w 181017"/>
                        <a:gd name="connsiteY5" fmla="*/ 239785 h 383911"/>
                        <a:gd name="connsiteX6" fmla="*/ 173979 w 181017"/>
                        <a:gd name="connsiteY6" fmla="*/ 157929 h 383911"/>
                        <a:gd name="connsiteX0" fmla="*/ 173918 w 180956"/>
                        <a:gd name="connsiteY0" fmla="*/ 81382 h 307364"/>
                        <a:gd name="connsiteX1" fmla="*/ 111926 w 180956"/>
                        <a:gd name="connsiteY1" fmla="*/ 2917 h 307364"/>
                        <a:gd name="connsiteX2" fmla="*/ 13744 w 180956"/>
                        <a:gd name="connsiteY2" fmla="*/ 202750 h 307364"/>
                        <a:gd name="connsiteX3" fmla="*/ 21449 w 180956"/>
                        <a:gd name="connsiteY3" fmla="*/ 297007 h 307364"/>
                        <a:gd name="connsiteX4" fmla="*/ 113101 w 180956"/>
                        <a:gd name="connsiteY4" fmla="*/ 246190 h 307364"/>
                        <a:gd name="connsiteX5" fmla="*/ 169413 w 180956"/>
                        <a:gd name="connsiteY5" fmla="*/ 163238 h 307364"/>
                        <a:gd name="connsiteX6" fmla="*/ 173918 w 180956"/>
                        <a:gd name="connsiteY6" fmla="*/ 81382 h 307364"/>
                        <a:gd name="connsiteX0" fmla="*/ 163348 w 170386"/>
                        <a:gd name="connsiteY0" fmla="*/ 81382 h 251896"/>
                        <a:gd name="connsiteX1" fmla="*/ 101356 w 170386"/>
                        <a:gd name="connsiteY1" fmla="*/ 2917 h 251896"/>
                        <a:gd name="connsiteX2" fmla="*/ 3174 w 170386"/>
                        <a:gd name="connsiteY2" fmla="*/ 202750 h 251896"/>
                        <a:gd name="connsiteX3" fmla="*/ 39914 w 170386"/>
                        <a:gd name="connsiteY3" fmla="*/ 187378 h 251896"/>
                        <a:gd name="connsiteX4" fmla="*/ 102531 w 170386"/>
                        <a:gd name="connsiteY4" fmla="*/ 246190 h 251896"/>
                        <a:gd name="connsiteX5" fmla="*/ 158843 w 170386"/>
                        <a:gd name="connsiteY5" fmla="*/ 163238 h 251896"/>
                        <a:gd name="connsiteX6" fmla="*/ 163348 w 170386"/>
                        <a:gd name="connsiteY6" fmla="*/ 81382 h 251896"/>
                        <a:gd name="connsiteX0" fmla="*/ 161438 w 168476"/>
                        <a:gd name="connsiteY0" fmla="*/ 81382 h 251896"/>
                        <a:gd name="connsiteX1" fmla="*/ 99446 w 168476"/>
                        <a:gd name="connsiteY1" fmla="*/ 2917 h 251896"/>
                        <a:gd name="connsiteX2" fmla="*/ 1264 w 168476"/>
                        <a:gd name="connsiteY2" fmla="*/ 202750 h 251896"/>
                        <a:gd name="connsiteX3" fmla="*/ 38004 w 168476"/>
                        <a:gd name="connsiteY3" fmla="*/ 187378 h 251896"/>
                        <a:gd name="connsiteX4" fmla="*/ 100621 w 168476"/>
                        <a:gd name="connsiteY4" fmla="*/ 246190 h 251896"/>
                        <a:gd name="connsiteX5" fmla="*/ 156933 w 168476"/>
                        <a:gd name="connsiteY5" fmla="*/ 163238 h 251896"/>
                        <a:gd name="connsiteX6" fmla="*/ 161438 w 168476"/>
                        <a:gd name="connsiteY6" fmla="*/ 81382 h 251896"/>
                        <a:gd name="connsiteX0" fmla="*/ 123435 w 130473"/>
                        <a:gd name="connsiteY0" fmla="*/ 81079 h 251593"/>
                        <a:gd name="connsiteX1" fmla="*/ 61443 w 130473"/>
                        <a:gd name="connsiteY1" fmla="*/ 2614 h 251593"/>
                        <a:gd name="connsiteX2" fmla="*/ 1 w 130473"/>
                        <a:gd name="connsiteY2" fmla="*/ 187075 h 251593"/>
                        <a:gd name="connsiteX3" fmla="*/ 62618 w 130473"/>
                        <a:gd name="connsiteY3" fmla="*/ 245887 h 251593"/>
                        <a:gd name="connsiteX4" fmla="*/ 118930 w 130473"/>
                        <a:gd name="connsiteY4" fmla="*/ 162935 h 251593"/>
                        <a:gd name="connsiteX5" fmla="*/ 123435 w 130473"/>
                        <a:gd name="connsiteY5" fmla="*/ 81079 h 251593"/>
                        <a:gd name="connsiteX0" fmla="*/ 241058 w 248096"/>
                        <a:gd name="connsiteY0" fmla="*/ 81079 h 253692"/>
                        <a:gd name="connsiteX1" fmla="*/ 179066 w 248096"/>
                        <a:gd name="connsiteY1" fmla="*/ 2614 h 253692"/>
                        <a:gd name="connsiteX2" fmla="*/ 0 w 248096"/>
                        <a:gd name="connsiteY2" fmla="*/ 205175 h 253692"/>
                        <a:gd name="connsiteX3" fmla="*/ 180241 w 248096"/>
                        <a:gd name="connsiteY3" fmla="*/ 245887 h 253692"/>
                        <a:gd name="connsiteX4" fmla="*/ 236553 w 248096"/>
                        <a:gd name="connsiteY4" fmla="*/ 162935 h 253692"/>
                        <a:gd name="connsiteX5" fmla="*/ 241058 w 248096"/>
                        <a:gd name="connsiteY5" fmla="*/ 81079 h 253692"/>
                        <a:gd name="connsiteX0" fmla="*/ 241058 w 248096"/>
                        <a:gd name="connsiteY0" fmla="*/ 148777 h 321390"/>
                        <a:gd name="connsiteX1" fmla="*/ 121262 w 248096"/>
                        <a:gd name="connsiteY1" fmla="*/ 1480 h 321390"/>
                        <a:gd name="connsiteX2" fmla="*/ 0 w 248096"/>
                        <a:gd name="connsiteY2" fmla="*/ 272873 h 321390"/>
                        <a:gd name="connsiteX3" fmla="*/ 180241 w 248096"/>
                        <a:gd name="connsiteY3" fmla="*/ 313585 h 321390"/>
                        <a:gd name="connsiteX4" fmla="*/ 236553 w 248096"/>
                        <a:gd name="connsiteY4" fmla="*/ 230633 h 321390"/>
                        <a:gd name="connsiteX5" fmla="*/ 241058 w 248096"/>
                        <a:gd name="connsiteY5" fmla="*/ 148777 h 321390"/>
                        <a:gd name="connsiteX0" fmla="*/ 241058 w 248096"/>
                        <a:gd name="connsiteY0" fmla="*/ 228189 h 400802"/>
                        <a:gd name="connsiteX1" fmla="*/ 95824 w 248096"/>
                        <a:gd name="connsiteY1" fmla="*/ 984 h 400802"/>
                        <a:gd name="connsiteX2" fmla="*/ 0 w 248096"/>
                        <a:gd name="connsiteY2" fmla="*/ 352285 h 400802"/>
                        <a:gd name="connsiteX3" fmla="*/ 180241 w 248096"/>
                        <a:gd name="connsiteY3" fmla="*/ 392997 h 400802"/>
                        <a:gd name="connsiteX4" fmla="*/ 236553 w 248096"/>
                        <a:gd name="connsiteY4" fmla="*/ 310045 h 400802"/>
                        <a:gd name="connsiteX5" fmla="*/ 241058 w 248096"/>
                        <a:gd name="connsiteY5" fmla="*/ 228189 h 400802"/>
                        <a:gd name="connsiteX0" fmla="*/ 268668 w 275706"/>
                        <a:gd name="connsiteY0" fmla="*/ 228189 h 400802"/>
                        <a:gd name="connsiteX1" fmla="*/ 123434 w 275706"/>
                        <a:gd name="connsiteY1" fmla="*/ 984 h 400802"/>
                        <a:gd name="connsiteX2" fmla="*/ 7590 w 275706"/>
                        <a:gd name="connsiteY2" fmla="*/ 151352 h 400802"/>
                        <a:gd name="connsiteX3" fmla="*/ 27610 w 275706"/>
                        <a:gd name="connsiteY3" fmla="*/ 352285 h 400802"/>
                        <a:gd name="connsiteX4" fmla="*/ 207851 w 275706"/>
                        <a:gd name="connsiteY4" fmla="*/ 392997 h 400802"/>
                        <a:gd name="connsiteX5" fmla="*/ 264163 w 275706"/>
                        <a:gd name="connsiteY5" fmla="*/ 310045 h 400802"/>
                        <a:gd name="connsiteX6" fmla="*/ 268668 w 275706"/>
                        <a:gd name="connsiteY6" fmla="*/ 228189 h 400802"/>
                        <a:gd name="connsiteX0" fmla="*/ 268668 w 275706"/>
                        <a:gd name="connsiteY0" fmla="*/ 248044 h 420657"/>
                        <a:gd name="connsiteX1" fmla="*/ 84560 w 275706"/>
                        <a:gd name="connsiteY1" fmla="*/ 908 h 420657"/>
                        <a:gd name="connsiteX2" fmla="*/ 7590 w 275706"/>
                        <a:gd name="connsiteY2" fmla="*/ 171207 h 420657"/>
                        <a:gd name="connsiteX3" fmla="*/ 27610 w 275706"/>
                        <a:gd name="connsiteY3" fmla="*/ 372140 h 420657"/>
                        <a:gd name="connsiteX4" fmla="*/ 207851 w 275706"/>
                        <a:gd name="connsiteY4" fmla="*/ 412852 h 420657"/>
                        <a:gd name="connsiteX5" fmla="*/ 264163 w 275706"/>
                        <a:gd name="connsiteY5" fmla="*/ 329900 h 420657"/>
                        <a:gd name="connsiteX6" fmla="*/ 268668 w 275706"/>
                        <a:gd name="connsiteY6" fmla="*/ 248044 h 420657"/>
                        <a:gd name="connsiteX0" fmla="*/ 303067 w 310105"/>
                        <a:gd name="connsiteY0" fmla="*/ 248044 h 420657"/>
                        <a:gd name="connsiteX1" fmla="*/ 118959 w 310105"/>
                        <a:gd name="connsiteY1" fmla="*/ 908 h 420657"/>
                        <a:gd name="connsiteX2" fmla="*/ 3118 w 310105"/>
                        <a:gd name="connsiteY2" fmla="*/ 151280 h 420657"/>
                        <a:gd name="connsiteX3" fmla="*/ 62009 w 310105"/>
                        <a:gd name="connsiteY3" fmla="*/ 372140 h 420657"/>
                        <a:gd name="connsiteX4" fmla="*/ 242250 w 310105"/>
                        <a:gd name="connsiteY4" fmla="*/ 412852 h 420657"/>
                        <a:gd name="connsiteX5" fmla="*/ 298562 w 310105"/>
                        <a:gd name="connsiteY5" fmla="*/ 329900 h 420657"/>
                        <a:gd name="connsiteX6" fmla="*/ 303067 w 310105"/>
                        <a:gd name="connsiteY6" fmla="*/ 248044 h 420657"/>
                        <a:gd name="connsiteX0" fmla="*/ 303067 w 310105"/>
                        <a:gd name="connsiteY0" fmla="*/ 248044 h 420657"/>
                        <a:gd name="connsiteX1" fmla="*/ 118959 w 310105"/>
                        <a:gd name="connsiteY1" fmla="*/ 908 h 420657"/>
                        <a:gd name="connsiteX2" fmla="*/ 3118 w 310105"/>
                        <a:gd name="connsiteY2" fmla="*/ 151280 h 420657"/>
                        <a:gd name="connsiteX3" fmla="*/ 62009 w 310105"/>
                        <a:gd name="connsiteY3" fmla="*/ 372140 h 420657"/>
                        <a:gd name="connsiteX4" fmla="*/ 242250 w 310105"/>
                        <a:gd name="connsiteY4" fmla="*/ 412852 h 420657"/>
                        <a:gd name="connsiteX5" fmla="*/ 298562 w 310105"/>
                        <a:gd name="connsiteY5" fmla="*/ 329900 h 420657"/>
                        <a:gd name="connsiteX6" fmla="*/ 303067 w 310105"/>
                        <a:gd name="connsiteY6" fmla="*/ 248044 h 420657"/>
                        <a:gd name="connsiteX0" fmla="*/ 326763 w 330767"/>
                        <a:gd name="connsiteY0" fmla="*/ 195862 h 420890"/>
                        <a:gd name="connsiteX1" fmla="*/ 118959 w 330767"/>
                        <a:gd name="connsiteY1" fmla="*/ 1141 h 420890"/>
                        <a:gd name="connsiteX2" fmla="*/ 3118 w 330767"/>
                        <a:gd name="connsiteY2" fmla="*/ 151513 h 420890"/>
                        <a:gd name="connsiteX3" fmla="*/ 62009 w 330767"/>
                        <a:gd name="connsiteY3" fmla="*/ 372373 h 420890"/>
                        <a:gd name="connsiteX4" fmla="*/ 242250 w 330767"/>
                        <a:gd name="connsiteY4" fmla="*/ 413085 h 420890"/>
                        <a:gd name="connsiteX5" fmla="*/ 298562 w 330767"/>
                        <a:gd name="connsiteY5" fmla="*/ 330133 h 420890"/>
                        <a:gd name="connsiteX6" fmla="*/ 326763 w 330767"/>
                        <a:gd name="connsiteY6" fmla="*/ 195862 h 420890"/>
                        <a:gd name="connsiteX0" fmla="*/ 326763 w 330767"/>
                        <a:gd name="connsiteY0" fmla="*/ 261764 h 486792"/>
                        <a:gd name="connsiteX1" fmla="*/ 193411 w 330767"/>
                        <a:gd name="connsiteY1" fmla="*/ 8291 h 486792"/>
                        <a:gd name="connsiteX2" fmla="*/ 118959 w 330767"/>
                        <a:gd name="connsiteY2" fmla="*/ 67043 h 486792"/>
                        <a:gd name="connsiteX3" fmla="*/ 3118 w 330767"/>
                        <a:gd name="connsiteY3" fmla="*/ 217415 h 486792"/>
                        <a:gd name="connsiteX4" fmla="*/ 62009 w 330767"/>
                        <a:gd name="connsiteY4" fmla="*/ 438275 h 486792"/>
                        <a:gd name="connsiteX5" fmla="*/ 242250 w 330767"/>
                        <a:gd name="connsiteY5" fmla="*/ 478987 h 486792"/>
                        <a:gd name="connsiteX6" fmla="*/ 298562 w 330767"/>
                        <a:gd name="connsiteY6" fmla="*/ 396035 h 486792"/>
                        <a:gd name="connsiteX7" fmla="*/ 326763 w 330767"/>
                        <a:gd name="connsiteY7" fmla="*/ 261764 h 486792"/>
                        <a:gd name="connsiteX0" fmla="*/ 326763 w 330767"/>
                        <a:gd name="connsiteY0" fmla="*/ 261764 h 486792"/>
                        <a:gd name="connsiteX1" fmla="*/ 193411 w 330767"/>
                        <a:gd name="connsiteY1" fmla="*/ 8291 h 486792"/>
                        <a:gd name="connsiteX2" fmla="*/ 118959 w 330767"/>
                        <a:gd name="connsiteY2" fmla="*/ 67043 h 486792"/>
                        <a:gd name="connsiteX3" fmla="*/ 3118 w 330767"/>
                        <a:gd name="connsiteY3" fmla="*/ 217415 h 486792"/>
                        <a:gd name="connsiteX4" fmla="*/ 62009 w 330767"/>
                        <a:gd name="connsiteY4" fmla="*/ 438275 h 486792"/>
                        <a:gd name="connsiteX5" fmla="*/ 242250 w 330767"/>
                        <a:gd name="connsiteY5" fmla="*/ 478987 h 486792"/>
                        <a:gd name="connsiteX6" fmla="*/ 298562 w 330767"/>
                        <a:gd name="connsiteY6" fmla="*/ 396035 h 486792"/>
                        <a:gd name="connsiteX7" fmla="*/ 326763 w 330767"/>
                        <a:gd name="connsiteY7" fmla="*/ 261764 h 486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0767" h="486792">
                          <a:moveTo>
                            <a:pt x="326763" y="261764"/>
                          </a:moveTo>
                          <a:cubicBezTo>
                            <a:pt x="306734" y="212766"/>
                            <a:pt x="183831" y="78031"/>
                            <a:pt x="193411" y="8291"/>
                          </a:cubicBezTo>
                          <a:cubicBezTo>
                            <a:pt x="158777" y="-24162"/>
                            <a:pt x="148171" y="47815"/>
                            <a:pt x="118959" y="67043"/>
                          </a:cubicBezTo>
                          <a:cubicBezTo>
                            <a:pt x="83274" y="57097"/>
                            <a:pt x="43947" y="194664"/>
                            <a:pt x="3118" y="217415"/>
                          </a:cubicBezTo>
                          <a:cubicBezTo>
                            <a:pt x="-12853" y="275965"/>
                            <a:pt x="36460" y="400861"/>
                            <a:pt x="62009" y="438275"/>
                          </a:cubicBezTo>
                          <a:cubicBezTo>
                            <a:pt x="93840" y="473519"/>
                            <a:pt x="218938" y="500820"/>
                            <a:pt x="242250" y="478987"/>
                          </a:cubicBezTo>
                          <a:cubicBezTo>
                            <a:pt x="265562" y="457154"/>
                            <a:pt x="295891" y="424640"/>
                            <a:pt x="298562" y="396035"/>
                          </a:cubicBezTo>
                          <a:cubicBezTo>
                            <a:pt x="301233" y="367430"/>
                            <a:pt x="343780" y="280863"/>
                            <a:pt x="326763" y="261764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sz="900"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Freeform 273"/>
                    <p:cNvSpPr/>
                    <p:nvPr/>
                  </p:nvSpPr>
                  <p:spPr>
                    <a:xfrm rot="11700000">
                      <a:off x="7158794" y="2990076"/>
                      <a:ext cx="57967" cy="65537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77678"/>
                        <a:gd name="connsiteY0" fmla="*/ 1412 h 375057"/>
                        <a:gd name="connsiteX1" fmla="*/ 11235 w 777678"/>
                        <a:gd name="connsiteY1" fmla="*/ 159204 h 375057"/>
                        <a:gd name="connsiteX2" fmla="*/ 120099 w 777678"/>
                        <a:gd name="connsiteY2" fmla="*/ 373915 h 375057"/>
                        <a:gd name="connsiteX3" fmla="*/ 501594 w 777678"/>
                        <a:gd name="connsiteY3" fmla="*/ 234850 h 375057"/>
                        <a:gd name="connsiteX4" fmla="*/ 776788 w 777678"/>
                        <a:gd name="connsiteY4" fmla="*/ 78055 h 375057"/>
                        <a:gd name="connsiteX5" fmla="*/ 400497 w 777678"/>
                        <a:gd name="connsiteY5" fmla="*/ 1412 h 375057"/>
                        <a:gd name="connsiteX0" fmla="*/ 400497 w 808515"/>
                        <a:gd name="connsiteY0" fmla="*/ 1412 h 375307"/>
                        <a:gd name="connsiteX1" fmla="*/ 11235 w 808515"/>
                        <a:gd name="connsiteY1" fmla="*/ 159204 h 375307"/>
                        <a:gd name="connsiteX2" fmla="*/ 120099 w 808515"/>
                        <a:gd name="connsiteY2" fmla="*/ 373915 h 375307"/>
                        <a:gd name="connsiteX3" fmla="*/ 774732 w 808515"/>
                        <a:gd name="connsiteY3" fmla="*/ 253777 h 375307"/>
                        <a:gd name="connsiteX4" fmla="*/ 776788 w 808515"/>
                        <a:gd name="connsiteY4" fmla="*/ 78055 h 375307"/>
                        <a:gd name="connsiteX5" fmla="*/ 400497 w 808515"/>
                        <a:gd name="connsiteY5" fmla="*/ 1412 h 375307"/>
                        <a:gd name="connsiteX0" fmla="*/ 414293 w 822311"/>
                        <a:gd name="connsiteY0" fmla="*/ 1412 h 475619"/>
                        <a:gd name="connsiteX1" fmla="*/ 25031 w 822311"/>
                        <a:gd name="connsiteY1" fmla="*/ 159204 h 475619"/>
                        <a:gd name="connsiteX2" fmla="*/ 66336 w 822311"/>
                        <a:gd name="connsiteY2" fmla="*/ 474979 h 475619"/>
                        <a:gd name="connsiteX3" fmla="*/ 788528 w 822311"/>
                        <a:gd name="connsiteY3" fmla="*/ 253777 h 475619"/>
                        <a:gd name="connsiteX4" fmla="*/ 790584 w 822311"/>
                        <a:gd name="connsiteY4" fmla="*/ 78055 h 475619"/>
                        <a:gd name="connsiteX5" fmla="*/ 414293 w 822311"/>
                        <a:gd name="connsiteY5" fmla="*/ 1412 h 475619"/>
                        <a:gd name="connsiteX0" fmla="*/ 414293 w 791258"/>
                        <a:gd name="connsiteY0" fmla="*/ 1412 h 475652"/>
                        <a:gd name="connsiteX1" fmla="*/ 25031 w 791258"/>
                        <a:gd name="connsiteY1" fmla="*/ 159204 h 475652"/>
                        <a:gd name="connsiteX2" fmla="*/ 66336 w 791258"/>
                        <a:gd name="connsiteY2" fmla="*/ 474979 h 475652"/>
                        <a:gd name="connsiteX3" fmla="*/ 437976 w 791258"/>
                        <a:gd name="connsiteY3" fmla="*/ 261831 h 475652"/>
                        <a:gd name="connsiteX4" fmla="*/ 790584 w 791258"/>
                        <a:gd name="connsiteY4" fmla="*/ 78055 h 475652"/>
                        <a:gd name="connsiteX5" fmla="*/ 414293 w 791258"/>
                        <a:gd name="connsiteY5" fmla="*/ 1412 h 475652"/>
                        <a:gd name="connsiteX0" fmla="*/ 414293 w 480010"/>
                        <a:gd name="connsiteY0" fmla="*/ 82 h 474317"/>
                        <a:gd name="connsiteX1" fmla="*/ 25031 w 480010"/>
                        <a:gd name="connsiteY1" fmla="*/ 157874 h 474317"/>
                        <a:gd name="connsiteX2" fmla="*/ 66336 w 480010"/>
                        <a:gd name="connsiteY2" fmla="*/ 473649 h 474317"/>
                        <a:gd name="connsiteX3" fmla="*/ 437976 w 480010"/>
                        <a:gd name="connsiteY3" fmla="*/ 260501 h 474317"/>
                        <a:gd name="connsiteX4" fmla="*/ 460454 w 480010"/>
                        <a:gd name="connsiteY4" fmla="*/ 134703 h 474317"/>
                        <a:gd name="connsiteX5" fmla="*/ 414293 w 480010"/>
                        <a:gd name="connsiteY5" fmla="*/ 82 h 474317"/>
                        <a:gd name="connsiteX0" fmla="*/ 460454 w 480010"/>
                        <a:gd name="connsiteY0" fmla="*/ 16074 h 355688"/>
                        <a:gd name="connsiteX1" fmla="*/ 25031 w 480010"/>
                        <a:gd name="connsiteY1" fmla="*/ 39245 h 355688"/>
                        <a:gd name="connsiteX2" fmla="*/ 66336 w 480010"/>
                        <a:gd name="connsiteY2" fmla="*/ 355020 h 355688"/>
                        <a:gd name="connsiteX3" fmla="*/ 437976 w 480010"/>
                        <a:gd name="connsiteY3" fmla="*/ 141872 h 355688"/>
                        <a:gd name="connsiteX4" fmla="*/ 460454 w 480010"/>
                        <a:gd name="connsiteY4" fmla="*/ 16074 h 355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0010" h="355688">
                          <a:moveTo>
                            <a:pt x="460454" y="16074"/>
                          </a:moveTo>
                          <a:cubicBezTo>
                            <a:pt x="391630" y="-1030"/>
                            <a:pt x="90717" y="-17246"/>
                            <a:pt x="25031" y="39245"/>
                          </a:cubicBezTo>
                          <a:cubicBezTo>
                            <a:pt x="-32962" y="118173"/>
                            <a:pt x="22116" y="321768"/>
                            <a:pt x="66336" y="355020"/>
                          </a:cubicBezTo>
                          <a:cubicBezTo>
                            <a:pt x="148063" y="367628"/>
                            <a:pt x="376003" y="198876"/>
                            <a:pt x="437976" y="141872"/>
                          </a:cubicBezTo>
                          <a:cubicBezTo>
                            <a:pt x="503211" y="109246"/>
                            <a:pt x="477303" y="54980"/>
                            <a:pt x="460454" y="16074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sz="900"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6" name="DF"/>
                  <p:cNvSpPr/>
                  <p:nvPr/>
                </p:nvSpPr>
                <p:spPr bwMode="auto">
                  <a:xfrm>
                    <a:off x="7119195" y="3048000"/>
                    <a:ext cx="62655" cy="73687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733" h="143597">
                        <a:moveTo>
                          <a:pt x="44850" y="110312"/>
                        </a:moveTo>
                        <a:cubicBezTo>
                          <a:pt x="32912" y="95077"/>
                          <a:pt x="9191" y="74023"/>
                          <a:pt x="3806" y="52185"/>
                        </a:cubicBezTo>
                        <a:cubicBezTo>
                          <a:pt x="-1579" y="30347"/>
                          <a:pt x="-692" y="22249"/>
                          <a:pt x="3012" y="10980"/>
                        </a:cubicBezTo>
                        <a:cubicBezTo>
                          <a:pt x="6093" y="-14379"/>
                          <a:pt x="26824" y="10980"/>
                          <a:pt x="31587" y="19432"/>
                        </a:cubicBezTo>
                        <a:cubicBezTo>
                          <a:pt x="36350" y="27884"/>
                          <a:pt x="39542" y="42688"/>
                          <a:pt x="48256" y="49014"/>
                        </a:cubicBezTo>
                        <a:cubicBezTo>
                          <a:pt x="56970" y="55340"/>
                          <a:pt x="66507" y="77036"/>
                          <a:pt x="74344" y="78517"/>
                        </a:cubicBezTo>
                        <a:cubicBezTo>
                          <a:pt x="82181" y="79998"/>
                          <a:pt x="85237" y="115823"/>
                          <a:pt x="88135" y="121291"/>
                        </a:cubicBezTo>
                        <a:cubicBezTo>
                          <a:pt x="91033" y="126759"/>
                          <a:pt x="91733" y="89990"/>
                          <a:pt x="91733" y="111323"/>
                        </a:cubicBezTo>
                        <a:cubicBezTo>
                          <a:pt x="91733" y="132656"/>
                          <a:pt x="83249" y="143764"/>
                          <a:pt x="75435" y="143596"/>
                        </a:cubicBezTo>
                        <a:cubicBezTo>
                          <a:pt x="67621" y="143428"/>
                          <a:pt x="56788" y="125547"/>
                          <a:pt x="44850" y="110312"/>
                        </a:cubicBezTo>
                        <a:close/>
                      </a:path>
                    </a:pathLst>
                  </a:custGeom>
                  <a:grpFill/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39" name="Grupo 79"/>
          <p:cNvGrpSpPr/>
          <p:nvPr/>
        </p:nvGrpSpPr>
        <p:grpSpPr>
          <a:xfrm>
            <a:off x="3333282" y="2527932"/>
            <a:ext cx="2599277" cy="2533885"/>
            <a:chOff x="3034703" y="1911648"/>
            <a:chExt cx="3415192" cy="3329275"/>
          </a:xfrm>
        </p:grpSpPr>
        <p:sp>
          <p:nvSpPr>
            <p:cNvPr id="199" name="Forma livre 198"/>
            <p:cNvSpPr/>
            <p:nvPr/>
          </p:nvSpPr>
          <p:spPr>
            <a:xfrm>
              <a:off x="5176486" y="3209605"/>
              <a:ext cx="187176" cy="923606"/>
            </a:xfrm>
            <a:custGeom>
              <a:avLst/>
              <a:gdLst>
                <a:gd name="connsiteX0" fmla="*/ 187176 w 187176"/>
                <a:gd name="connsiteY0" fmla="*/ 0 h 923606"/>
                <a:gd name="connsiteX1" fmla="*/ 184107 w 187176"/>
                <a:gd name="connsiteY1" fmla="*/ 46027 h 923606"/>
                <a:gd name="connsiteX2" fmla="*/ 177970 w 187176"/>
                <a:gd name="connsiteY2" fmla="*/ 64438 h 923606"/>
                <a:gd name="connsiteX3" fmla="*/ 174902 w 187176"/>
                <a:gd name="connsiteY3" fmla="*/ 73643 h 923606"/>
                <a:gd name="connsiteX4" fmla="*/ 177970 w 187176"/>
                <a:gd name="connsiteY4" fmla="*/ 92054 h 923606"/>
                <a:gd name="connsiteX5" fmla="*/ 181039 w 187176"/>
                <a:gd name="connsiteY5" fmla="*/ 104328 h 923606"/>
                <a:gd name="connsiteX6" fmla="*/ 174902 w 187176"/>
                <a:gd name="connsiteY6" fmla="*/ 135012 h 923606"/>
                <a:gd name="connsiteX7" fmla="*/ 168765 w 187176"/>
                <a:gd name="connsiteY7" fmla="*/ 144218 h 923606"/>
                <a:gd name="connsiteX8" fmla="*/ 150354 w 187176"/>
                <a:gd name="connsiteY8" fmla="*/ 159560 h 923606"/>
                <a:gd name="connsiteX9" fmla="*/ 159560 w 187176"/>
                <a:gd name="connsiteY9" fmla="*/ 184108 h 923606"/>
                <a:gd name="connsiteX10" fmla="*/ 165697 w 187176"/>
                <a:gd name="connsiteY10" fmla="*/ 202518 h 923606"/>
                <a:gd name="connsiteX11" fmla="*/ 162628 w 187176"/>
                <a:gd name="connsiteY11" fmla="*/ 211724 h 923606"/>
                <a:gd name="connsiteX12" fmla="*/ 144217 w 187176"/>
                <a:gd name="connsiteY12" fmla="*/ 217861 h 923606"/>
                <a:gd name="connsiteX13" fmla="*/ 131944 w 187176"/>
                <a:gd name="connsiteY13" fmla="*/ 223998 h 923606"/>
                <a:gd name="connsiteX14" fmla="*/ 113533 w 187176"/>
                <a:gd name="connsiteY14" fmla="*/ 260819 h 923606"/>
                <a:gd name="connsiteX15" fmla="*/ 110464 w 187176"/>
                <a:gd name="connsiteY15" fmla="*/ 270025 h 923606"/>
                <a:gd name="connsiteX16" fmla="*/ 113533 w 187176"/>
                <a:gd name="connsiteY16" fmla="*/ 288435 h 923606"/>
                <a:gd name="connsiteX17" fmla="*/ 107396 w 187176"/>
                <a:gd name="connsiteY17" fmla="*/ 325257 h 923606"/>
                <a:gd name="connsiteX18" fmla="*/ 101259 w 187176"/>
                <a:gd name="connsiteY18" fmla="*/ 334462 h 923606"/>
                <a:gd name="connsiteX19" fmla="*/ 98191 w 187176"/>
                <a:gd name="connsiteY19" fmla="*/ 343667 h 923606"/>
                <a:gd name="connsiteX20" fmla="*/ 92054 w 187176"/>
                <a:gd name="connsiteY20" fmla="*/ 368215 h 923606"/>
                <a:gd name="connsiteX21" fmla="*/ 88985 w 187176"/>
                <a:gd name="connsiteY21" fmla="*/ 411174 h 923606"/>
                <a:gd name="connsiteX22" fmla="*/ 82848 w 187176"/>
                <a:gd name="connsiteY22" fmla="*/ 432653 h 923606"/>
                <a:gd name="connsiteX23" fmla="*/ 85917 w 187176"/>
                <a:gd name="connsiteY23" fmla="*/ 454132 h 923606"/>
                <a:gd name="connsiteX24" fmla="*/ 95122 w 187176"/>
                <a:gd name="connsiteY24" fmla="*/ 460269 h 923606"/>
                <a:gd name="connsiteX25" fmla="*/ 101259 w 187176"/>
                <a:gd name="connsiteY25" fmla="*/ 469474 h 923606"/>
                <a:gd name="connsiteX26" fmla="*/ 92054 w 187176"/>
                <a:gd name="connsiteY26" fmla="*/ 500159 h 923606"/>
                <a:gd name="connsiteX27" fmla="*/ 79780 w 187176"/>
                <a:gd name="connsiteY27" fmla="*/ 518569 h 923606"/>
                <a:gd name="connsiteX28" fmla="*/ 82848 w 187176"/>
                <a:gd name="connsiteY28" fmla="*/ 530843 h 923606"/>
                <a:gd name="connsiteX29" fmla="*/ 85917 w 187176"/>
                <a:gd name="connsiteY29" fmla="*/ 540049 h 923606"/>
                <a:gd name="connsiteX30" fmla="*/ 82848 w 187176"/>
                <a:gd name="connsiteY30" fmla="*/ 567665 h 923606"/>
                <a:gd name="connsiteX31" fmla="*/ 76711 w 187176"/>
                <a:gd name="connsiteY31" fmla="*/ 576870 h 923606"/>
                <a:gd name="connsiteX32" fmla="*/ 64437 w 187176"/>
                <a:gd name="connsiteY32" fmla="*/ 595281 h 923606"/>
                <a:gd name="connsiteX33" fmla="*/ 52164 w 187176"/>
                <a:gd name="connsiteY33" fmla="*/ 613692 h 923606"/>
                <a:gd name="connsiteX34" fmla="*/ 58301 w 187176"/>
                <a:gd name="connsiteY34" fmla="*/ 647445 h 923606"/>
                <a:gd name="connsiteX35" fmla="*/ 64437 w 187176"/>
                <a:gd name="connsiteY35" fmla="*/ 656650 h 923606"/>
                <a:gd name="connsiteX36" fmla="*/ 61369 w 187176"/>
                <a:gd name="connsiteY36" fmla="*/ 684266 h 923606"/>
                <a:gd name="connsiteX37" fmla="*/ 49095 w 187176"/>
                <a:gd name="connsiteY37" fmla="*/ 702677 h 923606"/>
                <a:gd name="connsiteX38" fmla="*/ 49095 w 187176"/>
                <a:gd name="connsiteY38" fmla="*/ 736430 h 923606"/>
                <a:gd name="connsiteX39" fmla="*/ 46027 w 187176"/>
                <a:gd name="connsiteY39" fmla="*/ 745635 h 923606"/>
                <a:gd name="connsiteX40" fmla="*/ 27616 w 187176"/>
                <a:gd name="connsiteY40" fmla="*/ 754841 h 923606"/>
                <a:gd name="connsiteX41" fmla="*/ 18411 w 187176"/>
                <a:gd name="connsiteY41" fmla="*/ 764046 h 923606"/>
                <a:gd name="connsiteX42" fmla="*/ 9205 w 187176"/>
                <a:gd name="connsiteY42" fmla="*/ 770183 h 923606"/>
                <a:gd name="connsiteX43" fmla="*/ 15342 w 187176"/>
                <a:gd name="connsiteY43" fmla="*/ 788594 h 923606"/>
                <a:gd name="connsiteX44" fmla="*/ 9205 w 187176"/>
                <a:gd name="connsiteY44" fmla="*/ 816210 h 923606"/>
                <a:gd name="connsiteX45" fmla="*/ 3068 w 187176"/>
                <a:gd name="connsiteY45" fmla="*/ 825415 h 923606"/>
                <a:gd name="connsiteX46" fmla="*/ 0 w 187176"/>
                <a:gd name="connsiteY46" fmla="*/ 837689 h 923606"/>
                <a:gd name="connsiteX47" fmla="*/ 9205 w 187176"/>
                <a:gd name="connsiteY47" fmla="*/ 871442 h 923606"/>
                <a:gd name="connsiteX48" fmla="*/ 12274 w 187176"/>
                <a:gd name="connsiteY48" fmla="*/ 880647 h 923606"/>
                <a:gd name="connsiteX49" fmla="*/ 15342 w 187176"/>
                <a:gd name="connsiteY49" fmla="*/ 889853 h 923606"/>
                <a:gd name="connsiteX50" fmla="*/ 12274 w 187176"/>
                <a:gd name="connsiteY50" fmla="*/ 923606 h 92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7176" h="923606">
                  <a:moveTo>
                    <a:pt x="187176" y="0"/>
                  </a:moveTo>
                  <a:cubicBezTo>
                    <a:pt x="186153" y="15342"/>
                    <a:pt x="186282" y="30805"/>
                    <a:pt x="184107" y="46027"/>
                  </a:cubicBezTo>
                  <a:cubicBezTo>
                    <a:pt x="183192" y="52431"/>
                    <a:pt x="180016" y="58301"/>
                    <a:pt x="177970" y="64438"/>
                  </a:cubicBezTo>
                  <a:lnTo>
                    <a:pt x="174902" y="73643"/>
                  </a:lnTo>
                  <a:cubicBezTo>
                    <a:pt x="175925" y="79780"/>
                    <a:pt x="176750" y="85953"/>
                    <a:pt x="177970" y="92054"/>
                  </a:cubicBezTo>
                  <a:cubicBezTo>
                    <a:pt x="178797" y="96189"/>
                    <a:pt x="181339" y="100121"/>
                    <a:pt x="181039" y="104328"/>
                  </a:cubicBezTo>
                  <a:cubicBezTo>
                    <a:pt x="180296" y="114732"/>
                    <a:pt x="177970" y="125043"/>
                    <a:pt x="174902" y="135012"/>
                  </a:cubicBezTo>
                  <a:cubicBezTo>
                    <a:pt x="173817" y="138537"/>
                    <a:pt x="171126" y="141385"/>
                    <a:pt x="168765" y="144218"/>
                  </a:cubicBezTo>
                  <a:cubicBezTo>
                    <a:pt x="161382" y="153078"/>
                    <a:pt x="159405" y="153526"/>
                    <a:pt x="150354" y="159560"/>
                  </a:cubicBezTo>
                  <a:cubicBezTo>
                    <a:pt x="157630" y="195931"/>
                    <a:pt x="148067" y="158249"/>
                    <a:pt x="159560" y="184108"/>
                  </a:cubicBezTo>
                  <a:cubicBezTo>
                    <a:pt x="162187" y="190019"/>
                    <a:pt x="165697" y="202518"/>
                    <a:pt x="165697" y="202518"/>
                  </a:cubicBezTo>
                  <a:cubicBezTo>
                    <a:pt x="164674" y="205587"/>
                    <a:pt x="165260" y="209844"/>
                    <a:pt x="162628" y="211724"/>
                  </a:cubicBezTo>
                  <a:cubicBezTo>
                    <a:pt x="157364" y="215484"/>
                    <a:pt x="150003" y="214968"/>
                    <a:pt x="144217" y="217861"/>
                  </a:cubicBezTo>
                  <a:lnTo>
                    <a:pt x="131944" y="223998"/>
                  </a:lnTo>
                  <a:cubicBezTo>
                    <a:pt x="116081" y="247791"/>
                    <a:pt x="122003" y="235410"/>
                    <a:pt x="113533" y="260819"/>
                  </a:cubicBezTo>
                  <a:lnTo>
                    <a:pt x="110464" y="270025"/>
                  </a:lnTo>
                  <a:cubicBezTo>
                    <a:pt x="111487" y="276162"/>
                    <a:pt x="113533" y="282214"/>
                    <a:pt x="113533" y="288435"/>
                  </a:cubicBezTo>
                  <a:cubicBezTo>
                    <a:pt x="113533" y="295234"/>
                    <a:pt x="112196" y="315657"/>
                    <a:pt x="107396" y="325257"/>
                  </a:cubicBezTo>
                  <a:cubicBezTo>
                    <a:pt x="105747" y="328555"/>
                    <a:pt x="103305" y="331394"/>
                    <a:pt x="101259" y="334462"/>
                  </a:cubicBezTo>
                  <a:cubicBezTo>
                    <a:pt x="100236" y="337530"/>
                    <a:pt x="98975" y="340529"/>
                    <a:pt x="98191" y="343667"/>
                  </a:cubicBezTo>
                  <a:lnTo>
                    <a:pt x="92054" y="368215"/>
                  </a:lnTo>
                  <a:cubicBezTo>
                    <a:pt x="91031" y="382535"/>
                    <a:pt x="90570" y="396906"/>
                    <a:pt x="88985" y="411174"/>
                  </a:cubicBezTo>
                  <a:cubicBezTo>
                    <a:pt x="88343" y="416956"/>
                    <a:pt x="84788" y="426833"/>
                    <a:pt x="82848" y="432653"/>
                  </a:cubicBezTo>
                  <a:cubicBezTo>
                    <a:pt x="83871" y="439813"/>
                    <a:pt x="82980" y="447523"/>
                    <a:pt x="85917" y="454132"/>
                  </a:cubicBezTo>
                  <a:cubicBezTo>
                    <a:pt x="87415" y="457502"/>
                    <a:pt x="92514" y="457661"/>
                    <a:pt x="95122" y="460269"/>
                  </a:cubicBezTo>
                  <a:cubicBezTo>
                    <a:pt x="97730" y="462877"/>
                    <a:pt x="99213" y="466406"/>
                    <a:pt x="101259" y="469474"/>
                  </a:cubicBezTo>
                  <a:cubicBezTo>
                    <a:pt x="99544" y="476336"/>
                    <a:pt x="95043" y="495675"/>
                    <a:pt x="92054" y="500159"/>
                  </a:cubicBezTo>
                  <a:lnTo>
                    <a:pt x="79780" y="518569"/>
                  </a:lnTo>
                  <a:cubicBezTo>
                    <a:pt x="80803" y="522660"/>
                    <a:pt x="81689" y="526788"/>
                    <a:pt x="82848" y="530843"/>
                  </a:cubicBezTo>
                  <a:cubicBezTo>
                    <a:pt x="83737" y="533953"/>
                    <a:pt x="85917" y="536814"/>
                    <a:pt x="85917" y="540049"/>
                  </a:cubicBezTo>
                  <a:cubicBezTo>
                    <a:pt x="85917" y="549311"/>
                    <a:pt x="85095" y="558680"/>
                    <a:pt x="82848" y="567665"/>
                  </a:cubicBezTo>
                  <a:cubicBezTo>
                    <a:pt x="81954" y="571243"/>
                    <a:pt x="78757" y="573802"/>
                    <a:pt x="76711" y="576870"/>
                  </a:cubicBezTo>
                  <a:cubicBezTo>
                    <a:pt x="70843" y="594477"/>
                    <a:pt x="77846" y="578041"/>
                    <a:pt x="64437" y="595281"/>
                  </a:cubicBezTo>
                  <a:cubicBezTo>
                    <a:pt x="59909" y="601103"/>
                    <a:pt x="52164" y="613692"/>
                    <a:pt x="52164" y="613692"/>
                  </a:cubicBezTo>
                  <a:cubicBezTo>
                    <a:pt x="53223" y="622162"/>
                    <a:pt x="53570" y="637982"/>
                    <a:pt x="58301" y="647445"/>
                  </a:cubicBezTo>
                  <a:cubicBezTo>
                    <a:pt x="59950" y="650743"/>
                    <a:pt x="62392" y="653582"/>
                    <a:pt x="64437" y="656650"/>
                  </a:cubicBezTo>
                  <a:cubicBezTo>
                    <a:pt x="63414" y="665855"/>
                    <a:pt x="64298" y="675479"/>
                    <a:pt x="61369" y="684266"/>
                  </a:cubicBezTo>
                  <a:cubicBezTo>
                    <a:pt x="59037" y="691263"/>
                    <a:pt x="49095" y="702677"/>
                    <a:pt x="49095" y="702677"/>
                  </a:cubicBezTo>
                  <a:cubicBezTo>
                    <a:pt x="52865" y="721523"/>
                    <a:pt x="53641" y="715972"/>
                    <a:pt x="49095" y="736430"/>
                  </a:cubicBezTo>
                  <a:cubicBezTo>
                    <a:pt x="48393" y="739587"/>
                    <a:pt x="48047" y="743109"/>
                    <a:pt x="46027" y="745635"/>
                  </a:cubicBezTo>
                  <a:cubicBezTo>
                    <a:pt x="41702" y="751042"/>
                    <a:pt x="33679" y="752819"/>
                    <a:pt x="27616" y="754841"/>
                  </a:cubicBezTo>
                  <a:cubicBezTo>
                    <a:pt x="24548" y="757909"/>
                    <a:pt x="21745" y="761268"/>
                    <a:pt x="18411" y="764046"/>
                  </a:cubicBezTo>
                  <a:cubicBezTo>
                    <a:pt x="15578" y="766407"/>
                    <a:pt x="9663" y="766523"/>
                    <a:pt x="9205" y="770183"/>
                  </a:cubicBezTo>
                  <a:cubicBezTo>
                    <a:pt x="8402" y="776602"/>
                    <a:pt x="15342" y="788594"/>
                    <a:pt x="15342" y="788594"/>
                  </a:cubicBezTo>
                  <a:cubicBezTo>
                    <a:pt x="14795" y="791330"/>
                    <a:pt x="10832" y="812414"/>
                    <a:pt x="9205" y="816210"/>
                  </a:cubicBezTo>
                  <a:cubicBezTo>
                    <a:pt x="7752" y="819600"/>
                    <a:pt x="5114" y="822347"/>
                    <a:pt x="3068" y="825415"/>
                  </a:cubicBezTo>
                  <a:cubicBezTo>
                    <a:pt x="2045" y="829506"/>
                    <a:pt x="0" y="833472"/>
                    <a:pt x="0" y="837689"/>
                  </a:cubicBezTo>
                  <a:cubicBezTo>
                    <a:pt x="0" y="846364"/>
                    <a:pt x="6798" y="864221"/>
                    <a:pt x="9205" y="871442"/>
                  </a:cubicBezTo>
                  <a:lnTo>
                    <a:pt x="12274" y="880647"/>
                  </a:lnTo>
                  <a:lnTo>
                    <a:pt x="15342" y="889853"/>
                  </a:lnTo>
                  <a:cubicBezTo>
                    <a:pt x="9687" y="906821"/>
                    <a:pt x="12274" y="895824"/>
                    <a:pt x="12274" y="9236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grpSp>
          <p:nvGrpSpPr>
            <p:cNvPr id="240" name="Grupo 199"/>
            <p:cNvGrpSpPr/>
            <p:nvPr/>
          </p:nvGrpSpPr>
          <p:grpSpPr>
            <a:xfrm>
              <a:off x="3034703" y="1911648"/>
              <a:ext cx="3415192" cy="3329275"/>
              <a:chOff x="3034703" y="1911648"/>
              <a:chExt cx="3415192" cy="3329275"/>
            </a:xfrm>
          </p:grpSpPr>
          <p:sp>
            <p:nvSpPr>
              <p:cNvPr id="201" name="Forma livre 200"/>
              <p:cNvSpPr/>
              <p:nvPr/>
            </p:nvSpPr>
            <p:spPr>
              <a:xfrm>
                <a:off x="4216059" y="3626754"/>
                <a:ext cx="1043283" cy="264049"/>
              </a:xfrm>
              <a:custGeom>
                <a:avLst/>
                <a:gdLst>
                  <a:gd name="connsiteX0" fmla="*/ 0 w 1043283"/>
                  <a:gd name="connsiteY0" fmla="*/ 6298 h 264049"/>
                  <a:gd name="connsiteX1" fmla="*/ 18411 w 1043283"/>
                  <a:gd name="connsiteY1" fmla="*/ 9367 h 264049"/>
                  <a:gd name="connsiteX2" fmla="*/ 27616 w 1043283"/>
                  <a:gd name="connsiteY2" fmla="*/ 12435 h 264049"/>
                  <a:gd name="connsiteX3" fmla="*/ 39890 w 1043283"/>
                  <a:gd name="connsiteY3" fmla="*/ 9367 h 264049"/>
                  <a:gd name="connsiteX4" fmla="*/ 46027 w 1043283"/>
                  <a:gd name="connsiteY4" fmla="*/ 161 h 264049"/>
                  <a:gd name="connsiteX5" fmla="*/ 76711 w 1043283"/>
                  <a:gd name="connsiteY5" fmla="*/ 6298 h 264049"/>
                  <a:gd name="connsiteX6" fmla="*/ 79780 w 1043283"/>
                  <a:gd name="connsiteY6" fmla="*/ 15504 h 264049"/>
                  <a:gd name="connsiteX7" fmla="*/ 98191 w 1043283"/>
                  <a:gd name="connsiteY7" fmla="*/ 33914 h 264049"/>
                  <a:gd name="connsiteX8" fmla="*/ 196381 w 1043283"/>
                  <a:gd name="connsiteY8" fmla="*/ 36983 h 264049"/>
                  <a:gd name="connsiteX9" fmla="*/ 220929 w 1043283"/>
                  <a:gd name="connsiteY9" fmla="*/ 49257 h 264049"/>
                  <a:gd name="connsiteX10" fmla="*/ 230134 w 1043283"/>
                  <a:gd name="connsiteY10" fmla="*/ 55394 h 264049"/>
                  <a:gd name="connsiteX11" fmla="*/ 239340 w 1043283"/>
                  <a:gd name="connsiteY11" fmla="*/ 58462 h 264049"/>
                  <a:gd name="connsiteX12" fmla="*/ 266956 w 1043283"/>
                  <a:gd name="connsiteY12" fmla="*/ 67667 h 264049"/>
                  <a:gd name="connsiteX13" fmla="*/ 285367 w 1043283"/>
                  <a:gd name="connsiteY13" fmla="*/ 73804 h 264049"/>
                  <a:gd name="connsiteX14" fmla="*/ 405036 w 1043283"/>
                  <a:gd name="connsiteY14" fmla="*/ 79941 h 264049"/>
                  <a:gd name="connsiteX15" fmla="*/ 466405 w 1043283"/>
                  <a:gd name="connsiteY15" fmla="*/ 83010 h 264049"/>
                  <a:gd name="connsiteX16" fmla="*/ 494022 w 1043283"/>
                  <a:gd name="connsiteY16" fmla="*/ 89147 h 264049"/>
                  <a:gd name="connsiteX17" fmla="*/ 509364 w 1043283"/>
                  <a:gd name="connsiteY17" fmla="*/ 92215 h 264049"/>
                  <a:gd name="connsiteX18" fmla="*/ 518569 w 1043283"/>
                  <a:gd name="connsiteY18" fmla="*/ 95284 h 264049"/>
                  <a:gd name="connsiteX19" fmla="*/ 530843 w 1043283"/>
                  <a:gd name="connsiteY19" fmla="*/ 98352 h 264049"/>
                  <a:gd name="connsiteX20" fmla="*/ 540048 w 1043283"/>
                  <a:gd name="connsiteY20" fmla="*/ 104489 h 264049"/>
                  <a:gd name="connsiteX21" fmla="*/ 552322 w 1043283"/>
                  <a:gd name="connsiteY21" fmla="*/ 122900 h 264049"/>
                  <a:gd name="connsiteX22" fmla="*/ 561528 w 1043283"/>
                  <a:gd name="connsiteY22" fmla="*/ 125968 h 264049"/>
                  <a:gd name="connsiteX23" fmla="*/ 579938 w 1043283"/>
                  <a:gd name="connsiteY23" fmla="*/ 135174 h 264049"/>
                  <a:gd name="connsiteX24" fmla="*/ 595281 w 1043283"/>
                  <a:gd name="connsiteY24" fmla="*/ 144379 h 264049"/>
                  <a:gd name="connsiteX25" fmla="*/ 616760 w 1043283"/>
                  <a:gd name="connsiteY25" fmla="*/ 150516 h 264049"/>
                  <a:gd name="connsiteX26" fmla="*/ 625965 w 1043283"/>
                  <a:gd name="connsiteY26" fmla="*/ 156653 h 264049"/>
                  <a:gd name="connsiteX27" fmla="*/ 656650 w 1043283"/>
                  <a:gd name="connsiteY27" fmla="*/ 168927 h 264049"/>
                  <a:gd name="connsiteX28" fmla="*/ 678129 w 1043283"/>
                  <a:gd name="connsiteY28" fmla="*/ 175063 h 264049"/>
                  <a:gd name="connsiteX29" fmla="*/ 699608 w 1043283"/>
                  <a:gd name="connsiteY29" fmla="*/ 178132 h 264049"/>
                  <a:gd name="connsiteX30" fmla="*/ 724156 w 1043283"/>
                  <a:gd name="connsiteY30" fmla="*/ 196543 h 264049"/>
                  <a:gd name="connsiteX31" fmla="*/ 733361 w 1043283"/>
                  <a:gd name="connsiteY31" fmla="*/ 205748 h 264049"/>
                  <a:gd name="connsiteX32" fmla="*/ 742567 w 1043283"/>
                  <a:gd name="connsiteY32" fmla="*/ 218022 h 264049"/>
                  <a:gd name="connsiteX33" fmla="*/ 751772 w 1043283"/>
                  <a:gd name="connsiteY33" fmla="*/ 224159 h 264049"/>
                  <a:gd name="connsiteX34" fmla="*/ 764046 w 1043283"/>
                  <a:gd name="connsiteY34" fmla="*/ 233364 h 264049"/>
                  <a:gd name="connsiteX35" fmla="*/ 773251 w 1043283"/>
                  <a:gd name="connsiteY35" fmla="*/ 242569 h 264049"/>
                  <a:gd name="connsiteX36" fmla="*/ 788593 w 1043283"/>
                  <a:gd name="connsiteY36" fmla="*/ 245638 h 264049"/>
                  <a:gd name="connsiteX37" fmla="*/ 810073 w 1043283"/>
                  <a:gd name="connsiteY37" fmla="*/ 257912 h 264049"/>
                  <a:gd name="connsiteX38" fmla="*/ 834620 w 1043283"/>
                  <a:gd name="connsiteY38" fmla="*/ 264049 h 264049"/>
                  <a:gd name="connsiteX39" fmla="*/ 902126 w 1043283"/>
                  <a:gd name="connsiteY39" fmla="*/ 257912 h 264049"/>
                  <a:gd name="connsiteX40" fmla="*/ 917469 w 1043283"/>
                  <a:gd name="connsiteY40" fmla="*/ 254843 h 264049"/>
                  <a:gd name="connsiteX41" fmla="*/ 926674 w 1043283"/>
                  <a:gd name="connsiteY41" fmla="*/ 248706 h 264049"/>
                  <a:gd name="connsiteX42" fmla="*/ 945085 w 1043283"/>
                  <a:gd name="connsiteY42" fmla="*/ 242569 h 264049"/>
                  <a:gd name="connsiteX43" fmla="*/ 963495 w 1043283"/>
                  <a:gd name="connsiteY43" fmla="*/ 236433 h 264049"/>
                  <a:gd name="connsiteX44" fmla="*/ 981906 w 1043283"/>
                  <a:gd name="connsiteY44" fmla="*/ 230296 h 264049"/>
                  <a:gd name="connsiteX45" fmla="*/ 991111 w 1043283"/>
                  <a:gd name="connsiteY45" fmla="*/ 227227 h 264049"/>
                  <a:gd name="connsiteX46" fmla="*/ 1037138 w 1043283"/>
                  <a:gd name="connsiteY46" fmla="*/ 233364 h 26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43283" h="264049">
                    <a:moveTo>
                      <a:pt x="0" y="6298"/>
                    </a:moveTo>
                    <a:cubicBezTo>
                      <a:pt x="6137" y="7321"/>
                      <a:pt x="12337" y="8017"/>
                      <a:pt x="18411" y="9367"/>
                    </a:cubicBezTo>
                    <a:cubicBezTo>
                      <a:pt x="21568" y="10069"/>
                      <a:pt x="24382" y="12435"/>
                      <a:pt x="27616" y="12435"/>
                    </a:cubicBezTo>
                    <a:cubicBezTo>
                      <a:pt x="31833" y="12435"/>
                      <a:pt x="35799" y="10390"/>
                      <a:pt x="39890" y="9367"/>
                    </a:cubicBezTo>
                    <a:cubicBezTo>
                      <a:pt x="41936" y="6298"/>
                      <a:pt x="42352" y="467"/>
                      <a:pt x="46027" y="161"/>
                    </a:cubicBezTo>
                    <a:cubicBezTo>
                      <a:pt x="56422" y="-705"/>
                      <a:pt x="67215" y="1982"/>
                      <a:pt x="76711" y="6298"/>
                    </a:cubicBezTo>
                    <a:cubicBezTo>
                      <a:pt x="79656" y="7637"/>
                      <a:pt x="78175" y="12695"/>
                      <a:pt x="79780" y="15504"/>
                    </a:cubicBezTo>
                    <a:cubicBezTo>
                      <a:pt x="81825" y="19083"/>
                      <a:pt x="91488" y="33340"/>
                      <a:pt x="98191" y="33914"/>
                    </a:cubicBezTo>
                    <a:cubicBezTo>
                      <a:pt x="130817" y="36710"/>
                      <a:pt x="163651" y="35960"/>
                      <a:pt x="196381" y="36983"/>
                    </a:cubicBezTo>
                    <a:cubicBezTo>
                      <a:pt x="260220" y="75283"/>
                      <a:pt x="181271" y="29426"/>
                      <a:pt x="220929" y="49257"/>
                    </a:cubicBezTo>
                    <a:cubicBezTo>
                      <a:pt x="224227" y="50906"/>
                      <a:pt x="226836" y="53745"/>
                      <a:pt x="230134" y="55394"/>
                    </a:cubicBezTo>
                    <a:cubicBezTo>
                      <a:pt x="233027" y="56840"/>
                      <a:pt x="236311" y="57326"/>
                      <a:pt x="239340" y="58462"/>
                    </a:cubicBezTo>
                    <a:cubicBezTo>
                      <a:pt x="280374" y="73849"/>
                      <a:pt x="232665" y="57380"/>
                      <a:pt x="266956" y="67667"/>
                    </a:cubicBezTo>
                    <a:cubicBezTo>
                      <a:pt x="273152" y="69526"/>
                      <a:pt x="278907" y="73473"/>
                      <a:pt x="285367" y="73804"/>
                    </a:cubicBezTo>
                    <a:lnTo>
                      <a:pt x="405036" y="79941"/>
                    </a:lnTo>
                    <a:lnTo>
                      <a:pt x="466405" y="83010"/>
                    </a:lnTo>
                    <a:cubicBezTo>
                      <a:pt x="512663" y="92260"/>
                      <a:pt x="455034" y="80483"/>
                      <a:pt x="494022" y="89147"/>
                    </a:cubicBezTo>
                    <a:cubicBezTo>
                      <a:pt x="499113" y="90278"/>
                      <a:pt x="504304" y="90950"/>
                      <a:pt x="509364" y="92215"/>
                    </a:cubicBezTo>
                    <a:cubicBezTo>
                      <a:pt x="512502" y="92999"/>
                      <a:pt x="515459" y="94395"/>
                      <a:pt x="518569" y="95284"/>
                    </a:cubicBezTo>
                    <a:cubicBezTo>
                      <a:pt x="522624" y="96443"/>
                      <a:pt x="526752" y="97329"/>
                      <a:pt x="530843" y="98352"/>
                    </a:cubicBezTo>
                    <a:cubicBezTo>
                      <a:pt x="533911" y="100398"/>
                      <a:pt x="537620" y="101714"/>
                      <a:pt x="540048" y="104489"/>
                    </a:cubicBezTo>
                    <a:cubicBezTo>
                      <a:pt x="544905" y="110040"/>
                      <a:pt x="545325" y="120568"/>
                      <a:pt x="552322" y="122900"/>
                    </a:cubicBezTo>
                    <a:lnTo>
                      <a:pt x="561528" y="125968"/>
                    </a:lnTo>
                    <a:cubicBezTo>
                      <a:pt x="587899" y="143549"/>
                      <a:pt x="554539" y="122475"/>
                      <a:pt x="579938" y="135174"/>
                    </a:cubicBezTo>
                    <a:cubicBezTo>
                      <a:pt x="585272" y="137841"/>
                      <a:pt x="589946" y="141712"/>
                      <a:pt x="595281" y="144379"/>
                    </a:cubicBezTo>
                    <a:cubicBezTo>
                      <a:pt x="599680" y="146578"/>
                      <a:pt x="612832" y="149534"/>
                      <a:pt x="616760" y="150516"/>
                    </a:cubicBezTo>
                    <a:cubicBezTo>
                      <a:pt x="619828" y="152562"/>
                      <a:pt x="622763" y="154823"/>
                      <a:pt x="625965" y="156653"/>
                    </a:cubicBezTo>
                    <a:cubicBezTo>
                      <a:pt x="637568" y="163284"/>
                      <a:pt x="643031" y="164737"/>
                      <a:pt x="656650" y="168927"/>
                    </a:cubicBezTo>
                    <a:cubicBezTo>
                      <a:pt x="663767" y="171117"/>
                      <a:pt x="670848" y="173503"/>
                      <a:pt x="678129" y="175063"/>
                    </a:cubicBezTo>
                    <a:cubicBezTo>
                      <a:pt x="685201" y="176578"/>
                      <a:pt x="692448" y="177109"/>
                      <a:pt x="699608" y="178132"/>
                    </a:cubicBezTo>
                    <a:cubicBezTo>
                      <a:pt x="707791" y="184269"/>
                      <a:pt x="716923" y="189310"/>
                      <a:pt x="724156" y="196543"/>
                    </a:cubicBezTo>
                    <a:cubicBezTo>
                      <a:pt x="727224" y="199611"/>
                      <a:pt x="730537" y="202453"/>
                      <a:pt x="733361" y="205748"/>
                    </a:cubicBezTo>
                    <a:cubicBezTo>
                      <a:pt x="736689" y="209631"/>
                      <a:pt x="738951" y="214406"/>
                      <a:pt x="742567" y="218022"/>
                    </a:cubicBezTo>
                    <a:cubicBezTo>
                      <a:pt x="745175" y="220630"/>
                      <a:pt x="748771" y="222016"/>
                      <a:pt x="751772" y="224159"/>
                    </a:cubicBezTo>
                    <a:cubicBezTo>
                      <a:pt x="755934" y="227131"/>
                      <a:pt x="760163" y="230036"/>
                      <a:pt x="764046" y="233364"/>
                    </a:cubicBezTo>
                    <a:cubicBezTo>
                      <a:pt x="767341" y="236188"/>
                      <a:pt x="769370" y="240628"/>
                      <a:pt x="773251" y="242569"/>
                    </a:cubicBezTo>
                    <a:cubicBezTo>
                      <a:pt x="777916" y="244901"/>
                      <a:pt x="783479" y="244615"/>
                      <a:pt x="788593" y="245638"/>
                    </a:cubicBezTo>
                    <a:cubicBezTo>
                      <a:pt x="797837" y="251801"/>
                      <a:pt x="799173" y="253241"/>
                      <a:pt x="810073" y="257912"/>
                    </a:cubicBezTo>
                    <a:cubicBezTo>
                      <a:pt x="818326" y="261449"/>
                      <a:pt x="825620" y="262249"/>
                      <a:pt x="834620" y="264049"/>
                    </a:cubicBezTo>
                    <a:cubicBezTo>
                      <a:pt x="862149" y="262082"/>
                      <a:pt x="876921" y="261790"/>
                      <a:pt x="902126" y="257912"/>
                    </a:cubicBezTo>
                    <a:cubicBezTo>
                      <a:pt x="907281" y="257119"/>
                      <a:pt x="912355" y="255866"/>
                      <a:pt x="917469" y="254843"/>
                    </a:cubicBezTo>
                    <a:cubicBezTo>
                      <a:pt x="920537" y="252797"/>
                      <a:pt x="923304" y="250204"/>
                      <a:pt x="926674" y="248706"/>
                    </a:cubicBezTo>
                    <a:cubicBezTo>
                      <a:pt x="932585" y="246079"/>
                      <a:pt x="938948" y="244615"/>
                      <a:pt x="945085" y="242569"/>
                    </a:cubicBezTo>
                    <a:lnTo>
                      <a:pt x="963495" y="236433"/>
                    </a:lnTo>
                    <a:lnTo>
                      <a:pt x="981906" y="230296"/>
                    </a:lnTo>
                    <a:lnTo>
                      <a:pt x="991111" y="227227"/>
                    </a:lnTo>
                    <a:cubicBezTo>
                      <a:pt x="1041651" y="230386"/>
                      <a:pt x="1051804" y="218703"/>
                      <a:pt x="1037138" y="23336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orma livre 201"/>
              <p:cNvSpPr/>
              <p:nvPr/>
            </p:nvSpPr>
            <p:spPr>
              <a:xfrm>
                <a:off x="3034703" y="2967197"/>
                <a:ext cx="770183" cy="727224"/>
              </a:xfrm>
              <a:custGeom>
                <a:avLst/>
                <a:gdLst>
                  <a:gd name="connsiteX0" fmla="*/ 0 w 770183"/>
                  <a:gd name="connsiteY0" fmla="*/ 0 h 727224"/>
                  <a:gd name="connsiteX1" fmla="*/ 52164 w 770183"/>
                  <a:gd name="connsiteY1" fmla="*/ 3069 h 727224"/>
                  <a:gd name="connsiteX2" fmla="*/ 61369 w 770183"/>
                  <a:gd name="connsiteY2" fmla="*/ 6137 h 727224"/>
                  <a:gd name="connsiteX3" fmla="*/ 64438 w 770183"/>
                  <a:gd name="connsiteY3" fmla="*/ 18411 h 727224"/>
                  <a:gd name="connsiteX4" fmla="*/ 67506 w 770183"/>
                  <a:gd name="connsiteY4" fmla="*/ 27616 h 727224"/>
                  <a:gd name="connsiteX5" fmla="*/ 79780 w 770183"/>
                  <a:gd name="connsiteY5" fmla="*/ 46027 h 727224"/>
                  <a:gd name="connsiteX6" fmla="*/ 88986 w 770183"/>
                  <a:gd name="connsiteY6" fmla="*/ 64438 h 727224"/>
                  <a:gd name="connsiteX7" fmla="*/ 95123 w 770183"/>
                  <a:gd name="connsiteY7" fmla="*/ 85917 h 727224"/>
                  <a:gd name="connsiteX8" fmla="*/ 101259 w 770183"/>
                  <a:gd name="connsiteY8" fmla="*/ 95122 h 727224"/>
                  <a:gd name="connsiteX9" fmla="*/ 104328 w 770183"/>
                  <a:gd name="connsiteY9" fmla="*/ 107396 h 727224"/>
                  <a:gd name="connsiteX10" fmla="*/ 107396 w 770183"/>
                  <a:gd name="connsiteY10" fmla="*/ 116602 h 727224"/>
                  <a:gd name="connsiteX11" fmla="*/ 110465 w 770183"/>
                  <a:gd name="connsiteY11" fmla="*/ 131944 h 727224"/>
                  <a:gd name="connsiteX12" fmla="*/ 128876 w 770183"/>
                  <a:gd name="connsiteY12" fmla="*/ 174902 h 727224"/>
                  <a:gd name="connsiteX13" fmla="*/ 138081 w 770183"/>
                  <a:gd name="connsiteY13" fmla="*/ 181039 h 727224"/>
                  <a:gd name="connsiteX14" fmla="*/ 153423 w 770183"/>
                  <a:gd name="connsiteY14" fmla="*/ 211724 h 727224"/>
                  <a:gd name="connsiteX15" fmla="*/ 174902 w 770183"/>
                  <a:gd name="connsiteY15" fmla="*/ 227066 h 727224"/>
                  <a:gd name="connsiteX16" fmla="*/ 181039 w 770183"/>
                  <a:gd name="connsiteY16" fmla="*/ 236271 h 727224"/>
                  <a:gd name="connsiteX17" fmla="*/ 202518 w 770183"/>
                  <a:gd name="connsiteY17" fmla="*/ 254682 h 727224"/>
                  <a:gd name="connsiteX18" fmla="*/ 205587 w 770183"/>
                  <a:gd name="connsiteY18" fmla="*/ 263888 h 727224"/>
                  <a:gd name="connsiteX19" fmla="*/ 223998 w 770183"/>
                  <a:gd name="connsiteY19" fmla="*/ 276161 h 727224"/>
                  <a:gd name="connsiteX20" fmla="*/ 230135 w 770183"/>
                  <a:gd name="connsiteY20" fmla="*/ 285367 h 727224"/>
                  <a:gd name="connsiteX21" fmla="*/ 239340 w 770183"/>
                  <a:gd name="connsiteY21" fmla="*/ 288435 h 727224"/>
                  <a:gd name="connsiteX22" fmla="*/ 248545 w 770183"/>
                  <a:gd name="connsiteY22" fmla="*/ 294572 h 727224"/>
                  <a:gd name="connsiteX23" fmla="*/ 263888 w 770183"/>
                  <a:gd name="connsiteY23" fmla="*/ 309914 h 727224"/>
                  <a:gd name="connsiteX24" fmla="*/ 273093 w 770183"/>
                  <a:gd name="connsiteY24" fmla="*/ 319120 h 727224"/>
                  <a:gd name="connsiteX25" fmla="*/ 291504 w 770183"/>
                  <a:gd name="connsiteY25" fmla="*/ 331394 h 727224"/>
                  <a:gd name="connsiteX26" fmla="*/ 300709 w 770183"/>
                  <a:gd name="connsiteY26" fmla="*/ 337531 h 727224"/>
                  <a:gd name="connsiteX27" fmla="*/ 309914 w 770183"/>
                  <a:gd name="connsiteY27" fmla="*/ 386626 h 727224"/>
                  <a:gd name="connsiteX28" fmla="*/ 319120 w 770183"/>
                  <a:gd name="connsiteY28" fmla="*/ 392763 h 727224"/>
                  <a:gd name="connsiteX29" fmla="*/ 346736 w 770183"/>
                  <a:gd name="connsiteY29" fmla="*/ 401968 h 727224"/>
                  <a:gd name="connsiteX30" fmla="*/ 374352 w 770183"/>
                  <a:gd name="connsiteY30" fmla="*/ 411173 h 727224"/>
                  <a:gd name="connsiteX31" fmla="*/ 392763 w 770183"/>
                  <a:gd name="connsiteY31" fmla="*/ 423447 h 727224"/>
                  <a:gd name="connsiteX32" fmla="*/ 405037 w 770183"/>
                  <a:gd name="connsiteY32" fmla="*/ 441858 h 727224"/>
                  <a:gd name="connsiteX33" fmla="*/ 414242 w 770183"/>
                  <a:gd name="connsiteY33" fmla="*/ 447995 h 727224"/>
                  <a:gd name="connsiteX34" fmla="*/ 441858 w 770183"/>
                  <a:gd name="connsiteY34" fmla="*/ 472543 h 727224"/>
                  <a:gd name="connsiteX35" fmla="*/ 472543 w 770183"/>
                  <a:gd name="connsiteY35" fmla="*/ 509364 h 727224"/>
                  <a:gd name="connsiteX36" fmla="*/ 490953 w 770183"/>
                  <a:gd name="connsiteY36" fmla="*/ 521638 h 727224"/>
                  <a:gd name="connsiteX37" fmla="*/ 500159 w 770183"/>
                  <a:gd name="connsiteY37" fmla="*/ 527775 h 727224"/>
                  <a:gd name="connsiteX38" fmla="*/ 506296 w 770183"/>
                  <a:gd name="connsiteY38" fmla="*/ 536980 h 727224"/>
                  <a:gd name="connsiteX39" fmla="*/ 518569 w 770183"/>
                  <a:gd name="connsiteY39" fmla="*/ 543117 h 727224"/>
                  <a:gd name="connsiteX40" fmla="*/ 546186 w 770183"/>
                  <a:gd name="connsiteY40" fmla="*/ 549254 h 727224"/>
                  <a:gd name="connsiteX41" fmla="*/ 567665 w 770183"/>
                  <a:gd name="connsiteY41" fmla="*/ 555391 h 727224"/>
                  <a:gd name="connsiteX42" fmla="*/ 586076 w 770183"/>
                  <a:gd name="connsiteY42" fmla="*/ 561528 h 727224"/>
                  <a:gd name="connsiteX43" fmla="*/ 595281 w 770183"/>
                  <a:gd name="connsiteY43" fmla="*/ 570733 h 727224"/>
                  <a:gd name="connsiteX44" fmla="*/ 601418 w 770183"/>
                  <a:gd name="connsiteY44" fmla="*/ 579939 h 727224"/>
                  <a:gd name="connsiteX45" fmla="*/ 610623 w 770183"/>
                  <a:gd name="connsiteY45" fmla="*/ 586075 h 727224"/>
                  <a:gd name="connsiteX46" fmla="*/ 613692 w 770183"/>
                  <a:gd name="connsiteY46" fmla="*/ 598349 h 727224"/>
                  <a:gd name="connsiteX47" fmla="*/ 622897 w 770183"/>
                  <a:gd name="connsiteY47" fmla="*/ 604486 h 727224"/>
                  <a:gd name="connsiteX48" fmla="*/ 629034 w 770183"/>
                  <a:gd name="connsiteY48" fmla="*/ 613692 h 727224"/>
                  <a:gd name="connsiteX49" fmla="*/ 641308 w 770183"/>
                  <a:gd name="connsiteY49" fmla="*/ 622897 h 727224"/>
                  <a:gd name="connsiteX50" fmla="*/ 650513 w 770183"/>
                  <a:gd name="connsiteY50" fmla="*/ 641308 h 727224"/>
                  <a:gd name="connsiteX51" fmla="*/ 659718 w 770183"/>
                  <a:gd name="connsiteY51" fmla="*/ 647445 h 727224"/>
                  <a:gd name="connsiteX52" fmla="*/ 678129 w 770183"/>
                  <a:gd name="connsiteY52" fmla="*/ 665855 h 727224"/>
                  <a:gd name="connsiteX53" fmla="*/ 690403 w 770183"/>
                  <a:gd name="connsiteY53" fmla="*/ 675061 h 727224"/>
                  <a:gd name="connsiteX54" fmla="*/ 696540 w 770183"/>
                  <a:gd name="connsiteY54" fmla="*/ 684266 h 727224"/>
                  <a:gd name="connsiteX55" fmla="*/ 705745 w 770183"/>
                  <a:gd name="connsiteY55" fmla="*/ 690403 h 727224"/>
                  <a:gd name="connsiteX56" fmla="*/ 724156 w 770183"/>
                  <a:gd name="connsiteY56" fmla="*/ 702677 h 727224"/>
                  <a:gd name="connsiteX57" fmla="*/ 733361 w 770183"/>
                  <a:gd name="connsiteY57" fmla="*/ 711882 h 727224"/>
                  <a:gd name="connsiteX58" fmla="*/ 754841 w 770183"/>
                  <a:gd name="connsiteY58" fmla="*/ 724156 h 727224"/>
                  <a:gd name="connsiteX59" fmla="*/ 770183 w 770183"/>
                  <a:gd name="connsiteY59" fmla="*/ 727224 h 7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770183" h="727224">
                    <a:moveTo>
                      <a:pt x="0" y="0"/>
                    </a:moveTo>
                    <a:cubicBezTo>
                      <a:pt x="17388" y="1023"/>
                      <a:pt x="34832" y="1336"/>
                      <a:pt x="52164" y="3069"/>
                    </a:cubicBezTo>
                    <a:cubicBezTo>
                      <a:pt x="55382" y="3391"/>
                      <a:pt x="59349" y="3611"/>
                      <a:pt x="61369" y="6137"/>
                    </a:cubicBezTo>
                    <a:cubicBezTo>
                      <a:pt x="64004" y="9430"/>
                      <a:pt x="63279" y="14356"/>
                      <a:pt x="64438" y="18411"/>
                    </a:cubicBezTo>
                    <a:cubicBezTo>
                      <a:pt x="65327" y="21521"/>
                      <a:pt x="65935" y="24789"/>
                      <a:pt x="67506" y="27616"/>
                    </a:cubicBezTo>
                    <a:cubicBezTo>
                      <a:pt x="71088" y="34064"/>
                      <a:pt x="77447" y="39030"/>
                      <a:pt x="79780" y="46027"/>
                    </a:cubicBezTo>
                    <a:cubicBezTo>
                      <a:pt x="84015" y="58731"/>
                      <a:pt x="81055" y="52542"/>
                      <a:pt x="88986" y="64438"/>
                    </a:cubicBezTo>
                    <a:cubicBezTo>
                      <a:pt x="89971" y="68378"/>
                      <a:pt x="92919" y="81510"/>
                      <a:pt x="95123" y="85917"/>
                    </a:cubicBezTo>
                    <a:cubicBezTo>
                      <a:pt x="96772" y="89215"/>
                      <a:pt x="99214" y="92054"/>
                      <a:pt x="101259" y="95122"/>
                    </a:cubicBezTo>
                    <a:cubicBezTo>
                      <a:pt x="102282" y="99213"/>
                      <a:pt x="103169" y="103341"/>
                      <a:pt x="104328" y="107396"/>
                    </a:cubicBezTo>
                    <a:cubicBezTo>
                      <a:pt x="105217" y="110506"/>
                      <a:pt x="106611" y="113464"/>
                      <a:pt x="107396" y="116602"/>
                    </a:cubicBezTo>
                    <a:cubicBezTo>
                      <a:pt x="108661" y="121662"/>
                      <a:pt x="109093" y="126912"/>
                      <a:pt x="110465" y="131944"/>
                    </a:cubicBezTo>
                    <a:cubicBezTo>
                      <a:pt x="112722" y="140219"/>
                      <a:pt x="123287" y="171176"/>
                      <a:pt x="128876" y="174902"/>
                    </a:cubicBezTo>
                    <a:lnTo>
                      <a:pt x="138081" y="181039"/>
                    </a:lnTo>
                    <a:cubicBezTo>
                      <a:pt x="149235" y="225654"/>
                      <a:pt x="135398" y="193699"/>
                      <a:pt x="153423" y="211724"/>
                    </a:cubicBezTo>
                    <a:cubicBezTo>
                      <a:pt x="170374" y="228675"/>
                      <a:pt x="153368" y="221683"/>
                      <a:pt x="174902" y="227066"/>
                    </a:cubicBezTo>
                    <a:cubicBezTo>
                      <a:pt x="176948" y="230134"/>
                      <a:pt x="178678" y="233438"/>
                      <a:pt x="181039" y="236271"/>
                    </a:cubicBezTo>
                    <a:cubicBezTo>
                      <a:pt x="188163" y="244819"/>
                      <a:pt x="193488" y="247909"/>
                      <a:pt x="202518" y="254682"/>
                    </a:cubicBezTo>
                    <a:cubicBezTo>
                      <a:pt x="203541" y="257751"/>
                      <a:pt x="203300" y="261601"/>
                      <a:pt x="205587" y="263888"/>
                    </a:cubicBezTo>
                    <a:cubicBezTo>
                      <a:pt x="210802" y="269103"/>
                      <a:pt x="223998" y="276161"/>
                      <a:pt x="223998" y="276161"/>
                    </a:cubicBezTo>
                    <a:cubicBezTo>
                      <a:pt x="226044" y="279230"/>
                      <a:pt x="227255" y="283063"/>
                      <a:pt x="230135" y="285367"/>
                    </a:cubicBezTo>
                    <a:cubicBezTo>
                      <a:pt x="232661" y="287387"/>
                      <a:pt x="236447" y="286989"/>
                      <a:pt x="239340" y="288435"/>
                    </a:cubicBezTo>
                    <a:cubicBezTo>
                      <a:pt x="242638" y="290084"/>
                      <a:pt x="245477" y="292526"/>
                      <a:pt x="248545" y="294572"/>
                    </a:cubicBezTo>
                    <a:cubicBezTo>
                      <a:pt x="259798" y="311450"/>
                      <a:pt x="248543" y="297126"/>
                      <a:pt x="263888" y="309914"/>
                    </a:cubicBezTo>
                    <a:cubicBezTo>
                      <a:pt x="267222" y="312692"/>
                      <a:pt x="269668" y="316456"/>
                      <a:pt x="273093" y="319120"/>
                    </a:cubicBezTo>
                    <a:cubicBezTo>
                      <a:pt x="278915" y="323648"/>
                      <a:pt x="285367" y="327303"/>
                      <a:pt x="291504" y="331394"/>
                    </a:cubicBezTo>
                    <a:lnTo>
                      <a:pt x="300709" y="337531"/>
                    </a:lnTo>
                    <a:cubicBezTo>
                      <a:pt x="318054" y="363547"/>
                      <a:pt x="292785" y="322393"/>
                      <a:pt x="309914" y="386626"/>
                    </a:cubicBezTo>
                    <a:cubicBezTo>
                      <a:pt x="310864" y="390189"/>
                      <a:pt x="315750" y="391265"/>
                      <a:pt x="319120" y="392763"/>
                    </a:cubicBezTo>
                    <a:cubicBezTo>
                      <a:pt x="332965" y="398916"/>
                      <a:pt x="335211" y="397358"/>
                      <a:pt x="346736" y="401968"/>
                    </a:cubicBezTo>
                    <a:cubicBezTo>
                      <a:pt x="365994" y="409671"/>
                      <a:pt x="356734" y="406769"/>
                      <a:pt x="374352" y="411173"/>
                    </a:cubicBezTo>
                    <a:cubicBezTo>
                      <a:pt x="380489" y="415264"/>
                      <a:pt x="388672" y="417310"/>
                      <a:pt x="392763" y="423447"/>
                    </a:cubicBezTo>
                    <a:cubicBezTo>
                      <a:pt x="396854" y="429584"/>
                      <a:pt x="398900" y="437767"/>
                      <a:pt x="405037" y="441858"/>
                    </a:cubicBezTo>
                    <a:cubicBezTo>
                      <a:pt x="408105" y="443904"/>
                      <a:pt x="411486" y="445545"/>
                      <a:pt x="414242" y="447995"/>
                    </a:cubicBezTo>
                    <a:cubicBezTo>
                      <a:pt x="445769" y="476020"/>
                      <a:pt x="420967" y="458615"/>
                      <a:pt x="441858" y="472543"/>
                    </a:cubicBezTo>
                    <a:cubicBezTo>
                      <a:pt x="450915" y="486128"/>
                      <a:pt x="458368" y="499913"/>
                      <a:pt x="472543" y="509364"/>
                    </a:cubicBezTo>
                    <a:lnTo>
                      <a:pt x="490953" y="521638"/>
                    </a:lnTo>
                    <a:lnTo>
                      <a:pt x="500159" y="527775"/>
                    </a:lnTo>
                    <a:cubicBezTo>
                      <a:pt x="502205" y="530843"/>
                      <a:pt x="503463" y="534619"/>
                      <a:pt x="506296" y="536980"/>
                    </a:cubicBezTo>
                    <a:cubicBezTo>
                      <a:pt x="509810" y="539908"/>
                      <a:pt x="514286" y="541511"/>
                      <a:pt x="518569" y="543117"/>
                    </a:cubicBezTo>
                    <a:cubicBezTo>
                      <a:pt x="524877" y="545483"/>
                      <a:pt x="540343" y="547793"/>
                      <a:pt x="546186" y="549254"/>
                    </a:cubicBezTo>
                    <a:cubicBezTo>
                      <a:pt x="553410" y="551060"/>
                      <a:pt x="560548" y="553201"/>
                      <a:pt x="567665" y="555391"/>
                    </a:cubicBezTo>
                    <a:cubicBezTo>
                      <a:pt x="573848" y="557293"/>
                      <a:pt x="586076" y="561528"/>
                      <a:pt x="586076" y="561528"/>
                    </a:cubicBezTo>
                    <a:cubicBezTo>
                      <a:pt x="589144" y="564596"/>
                      <a:pt x="592503" y="567399"/>
                      <a:pt x="595281" y="570733"/>
                    </a:cubicBezTo>
                    <a:cubicBezTo>
                      <a:pt x="597642" y="573566"/>
                      <a:pt x="598810" y="577331"/>
                      <a:pt x="601418" y="579939"/>
                    </a:cubicBezTo>
                    <a:cubicBezTo>
                      <a:pt x="604025" y="582546"/>
                      <a:pt x="607555" y="584030"/>
                      <a:pt x="610623" y="586075"/>
                    </a:cubicBezTo>
                    <a:cubicBezTo>
                      <a:pt x="611646" y="590166"/>
                      <a:pt x="611353" y="594840"/>
                      <a:pt x="613692" y="598349"/>
                    </a:cubicBezTo>
                    <a:cubicBezTo>
                      <a:pt x="615738" y="601417"/>
                      <a:pt x="620289" y="601878"/>
                      <a:pt x="622897" y="604486"/>
                    </a:cubicBezTo>
                    <a:cubicBezTo>
                      <a:pt x="625505" y="607094"/>
                      <a:pt x="626426" y="611084"/>
                      <a:pt x="629034" y="613692"/>
                    </a:cubicBezTo>
                    <a:cubicBezTo>
                      <a:pt x="632650" y="617308"/>
                      <a:pt x="637217" y="619829"/>
                      <a:pt x="641308" y="622897"/>
                    </a:cubicBezTo>
                    <a:cubicBezTo>
                      <a:pt x="643804" y="630384"/>
                      <a:pt x="644565" y="635359"/>
                      <a:pt x="650513" y="641308"/>
                    </a:cubicBezTo>
                    <a:cubicBezTo>
                      <a:pt x="653121" y="643916"/>
                      <a:pt x="656962" y="644995"/>
                      <a:pt x="659718" y="647445"/>
                    </a:cubicBezTo>
                    <a:cubicBezTo>
                      <a:pt x="666205" y="653211"/>
                      <a:pt x="671186" y="660648"/>
                      <a:pt x="678129" y="665855"/>
                    </a:cubicBezTo>
                    <a:cubicBezTo>
                      <a:pt x="682220" y="668924"/>
                      <a:pt x="686787" y="671445"/>
                      <a:pt x="690403" y="675061"/>
                    </a:cubicBezTo>
                    <a:cubicBezTo>
                      <a:pt x="693011" y="677669"/>
                      <a:pt x="693932" y="681658"/>
                      <a:pt x="696540" y="684266"/>
                    </a:cubicBezTo>
                    <a:cubicBezTo>
                      <a:pt x="699148" y="686874"/>
                      <a:pt x="702912" y="688042"/>
                      <a:pt x="705745" y="690403"/>
                    </a:cubicBezTo>
                    <a:cubicBezTo>
                      <a:pt x="721068" y="703172"/>
                      <a:pt x="707980" y="697284"/>
                      <a:pt x="724156" y="702677"/>
                    </a:cubicBezTo>
                    <a:cubicBezTo>
                      <a:pt x="727224" y="705745"/>
                      <a:pt x="730027" y="709104"/>
                      <a:pt x="733361" y="711882"/>
                    </a:cubicBezTo>
                    <a:cubicBezTo>
                      <a:pt x="737850" y="715622"/>
                      <a:pt x="749840" y="722489"/>
                      <a:pt x="754841" y="724156"/>
                    </a:cubicBezTo>
                    <a:cubicBezTo>
                      <a:pt x="759789" y="725805"/>
                      <a:pt x="770183" y="727224"/>
                      <a:pt x="770183" y="72722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orma livre 202"/>
              <p:cNvSpPr/>
              <p:nvPr/>
            </p:nvSpPr>
            <p:spPr>
              <a:xfrm>
                <a:off x="4242184" y="2292137"/>
                <a:ext cx="44452" cy="1331113"/>
              </a:xfrm>
              <a:custGeom>
                <a:avLst/>
                <a:gdLst>
                  <a:gd name="connsiteX0" fmla="*/ 0 w 33913"/>
                  <a:gd name="connsiteY0" fmla="*/ 0 h 1166013"/>
                  <a:gd name="connsiteX1" fmla="*/ 3068 w 33913"/>
                  <a:gd name="connsiteY1" fmla="*/ 174902 h 1166013"/>
                  <a:gd name="connsiteX2" fmla="*/ 6136 w 33913"/>
                  <a:gd name="connsiteY2" fmla="*/ 199450 h 1166013"/>
                  <a:gd name="connsiteX3" fmla="*/ 9205 w 33913"/>
                  <a:gd name="connsiteY3" fmla="*/ 282298 h 1166013"/>
                  <a:gd name="connsiteX4" fmla="*/ 15342 w 33913"/>
                  <a:gd name="connsiteY4" fmla="*/ 355941 h 1166013"/>
                  <a:gd name="connsiteX5" fmla="*/ 18410 w 33913"/>
                  <a:gd name="connsiteY5" fmla="*/ 438789 h 1166013"/>
                  <a:gd name="connsiteX6" fmla="*/ 21479 w 33913"/>
                  <a:gd name="connsiteY6" fmla="*/ 447995 h 1166013"/>
                  <a:gd name="connsiteX7" fmla="*/ 24547 w 33913"/>
                  <a:gd name="connsiteY7" fmla="*/ 472542 h 1166013"/>
                  <a:gd name="connsiteX8" fmla="*/ 21479 w 33913"/>
                  <a:gd name="connsiteY8" fmla="*/ 540048 h 1166013"/>
                  <a:gd name="connsiteX9" fmla="*/ 30684 w 33913"/>
                  <a:gd name="connsiteY9" fmla="*/ 687334 h 1166013"/>
                  <a:gd name="connsiteX10" fmla="*/ 27616 w 33913"/>
                  <a:gd name="connsiteY10" fmla="*/ 748703 h 1166013"/>
                  <a:gd name="connsiteX11" fmla="*/ 33753 w 33913"/>
                  <a:gd name="connsiteY11" fmla="*/ 1092370 h 1166013"/>
                  <a:gd name="connsiteX12" fmla="*/ 33753 w 33913"/>
                  <a:gd name="connsiteY12" fmla="*/ 1166013 h 1166013"/>
                  <a:gd name="connsiteX0" fmla="*/ 10697 w 44452"/>
                  <a:gd name="connsiteY0" fmla="*/ 0 h 1331113"/>
                  <a:gd name="connsiteX1" fmla="*/ 13765 w 44452"/>
                  <a:gd name="connsiteY1" fmla="*/ 174902 h 1331113"/>
                  <a:gd name="connsiteX2" fmla="*/ 16833 w 44452"/>
                  <a:gd name="connsiteY2" fmla="*/ 199450 h 1331113"/>
                  <a:gd name="connsiteX3" fmla="*/ 19902 w 44452"/>
                  <a:gd name="connsiteY3" fmla="*/ 282298 h 1331113"/>
                  <a:gd name="connsiteX4" fmla="*/ 26039 w 44452"/>
                  <a:gd name="connsiteY4" fmla="*/ 355941 h 1331113"/>
                  <a:gd name="connsiteX5" fmla="*/ 29107 w 44452"/>
                  <a:gd name="connsiteY5" fmla="*/ 438789 h 1331113"/>
                  <a:gd name="connsiteX6" fmla="*/ 32176 w 44452"/>
                  <a:gd name="connsiteY6" fmla="*/ 447995 h 1331113"/>
                  <a:gd name="connsiteX7" fmla="*/ 35244 w 44452"/>
                  <a:gd name="connsiteY7" fmla="*/ 472542 h 1331113"/>
                  <a:gd name="connsiteX8" fmla="*/ 32176 w 44452"/>
                  <a:gd name="connsiteY8" fmla="*/ 540048 h 1331113"/>
                  <a:gd name="connsiteX9" fmla="*/ 41381 w 44452"/>
                  <a:gd name="connsiteY9" fmla="*/ 687334 h 1331113"/>
                  <a:gd name="connsiteX10" fmla="*/ 38313 w 44452"/>
                  <a:gd name="connsiteY10" fmla="*/ 748703 h 1331113"/>
                  <a:gd name="connsiteX11" fmla="*/ 44450 w 44452"/>
                  <a:gd name="connsiteY11" fmla="*/ 1092370 h 1331113"/>
                  <a:gd name="connsiteX12" fmla="*/ 0 w 44452"/>
                  <a:gd name="connsiteY12" fmla="*/ 1331113 h 133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452" h="1331113">
                    <a:moveTo>
                      <a:pt x="10697" y="0"/>
                    </a:moveTo>
                    <a:cubicBezTo>
                      <a:pt x="11720" y="58301"/>
                      <a:pt x="11972" y="116620"/>
                      <a:pt x="13765" y="174902"/>
                    </a:cubicBezTo>
                    <a:cubicBezTo>
                      <a:pt x="14019" y="183144"/>
                      <a:pt x="16363" y="191217"/>
                      <a:pt x="16833" y="199450"/>
                    </a:cubicBezTo>
                    <a:cubicBezTo>
                      <a:pt x="18410" y="227040"/>
                      <a:pt x="18588" y="254694"/>
                      <a:pt x="19902" y="282298"/>
                    </a:cubicBezTo>
                    <a:cubicBezTo>
                      <a:pt x="21745" y="321000"/>
                      <a:pt x="22381" y="323021"/>
                      <a:pt x="26039" y="355941"/>
                    </a:cubicBezTo>
                    <a:cubicBezTo>
                      <a:pt x="27062" y="383557"/>
                      <a:pt x="27269" y="411215"/>
                      <a:pt x="29107" y="438789"/>
                    </a:cubicBezTo>
                    <a:cubicBezTo>
                      <a:pt x="29322" y="442017"/>
                      <a:pt x="31597" y="444812"/>
                      <a:pt x="32176" y="447995"/>
                    </a:cubicBezTo>
                    <a:cubicBezTo>
                      <a:pt x="33651" y="456108"/>
                      <a:pt x="34221" y="464360"/>
                      <a:pt x="35244" y="472542"/>
                    </a:cubicBezTo>
                    <a:cubicBezTo>
                      <a:pt x="34221" y="495044"/>
                      <a:pt x="31774" y="517526"/>
                      <a:pt x="32176" y="540048"/>
                    </a:cubicBezTo>
                    <a:cubicBezTo>
                      <a:pt x="32674" y="567951"/>
                      <a:pt x="38502" y="647028"/>
                      <a:pt x="41381" y="687334"/>
                    </a:cubicBezTo>
                    <a:cubicBezTo>
                      <a:pt x="40358" y="707790"/>
                      <a:pt x="38313" y="728221"/>
                      <a:pt x="38313" y="748703"/>
                    </a:cubicBezTo>
                    <a:cubicBezTo>
                      <a:pt x="38313" y="921193"/>
                      <a:pt x="42214" y="940350"/>
                      <a:pt x="44450" y="1092370"/>
                    </a:cubicBezTo>
                    <a:cubicBezTo>
                      <a:pt x="44811" y="1116915"/>
                      <a:pt x="0" y="1306565"/>
                      <a:pt x="0" y="133111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orma livre 203"/>
              <p:cNvSpPr/>
              <p:nvPr/>
            </p:nvSpPr>
            <p:spPr>
              <a:xfrm>
                <a:off x="5360593" y="1911648"/>
                <a:ext cx="199450" cy="515501"/>
              </a:xfrm>
              <a:custGeom>
                <a:avLst/>
                <a:gdLst>
                  <a:gd name="connsiteX0" fmla="*/ 0 w 199450"/>
                  <a:gd name="connsiteY0" fmla="*/ 0 h 515501"/>
                  <a:gd name="connsiteX1" fmla="*/ 3069 w 199450"/>
                  <a:gd name="connsiteY1" fmla="*/ 27616 h 515501"/>
                  <a:gd name="connsiteX2" fmla="*/ 9206 w 199450"/>
                  <a:gd name="connsiteY2" fmla="*/ 36822 h 515501"/>
                  <a:gd name="connsiteX3" fmla="*/ 18411 w 199450"/>
                  <a:gd name="connsiteY3" fmla="*/ 55233 h 515501"/>
                  <a:gd name="connsiteX4" fmla="*/ 21479 w 199450"/>
                  <a:gd name="connsiteY4" fmla="*/ 64438 h 515501"/>
                  <a:gd name="connsiteX5" fmla="*/ 24548 w 199450"/>
                  <a:gd name="connsiteY5" fmla="*/ 76712 h 515501"/>
                  <a:gd name="connsiteX6" fmla="*/ 30685 w 199450"/>
                  <a:gd name="connsiteY6" fmla="*/ 85917 h 515501"/>
                  <a:gd name="connsiteX7" fmla="*/ 33753 w 199450"/>
                  <a:gd name="connsiteY7" fmla="*/ 98191 h 515501"/>
                  <a:gd name="connsiteX8" fmla="*/ 39890 w 199450"/>
                  <a:gd name="connsiteY8" fmla="*/ 116602 h 515501"/>
                  <a:gd name="connsiteX9" fmla="*/ 42959 w 199450"/>
                  <a:gd name="connsiteY9" fmla="*/ 131944 h 515501"/>
                  <a:gd name="connsiteX10" fmla="*/ 46027 w 199450"/>
                  <a:gd name="connsiteY10" fmla="*/ 165697 h 515501"/>
                  <a:gd name="connsiteX11" fmla="*/ 52164 w 199450"/>
                  <a:gd name="connsiteY11" fmla="*/ 184108 h 515501"/>
                  <a:gd name="connsiteX12" fmla="*/ 55233 w 199450"/>
                  <a:gd name="connsiteY12" fmla="*/ 193313 h 515501"/>
                  <a:gd name="connsiteX13" fmla="*/ 61369 w 199450"/>
                  <a:gd name="connsiteY13" fmla="*/ 205587 h 515501"/>
                  <a:gd name="connsiteX14" fmla="*/ 70575 w 199450"/>
                  <a:gd name="connsiteY14" fmla="*/ 236271 h 515501"/>
                  <a:gd name="connsiteX15" fmla="*/ 73643 w 199450"/>
                  <a:gd name="connsiteY15" fmla="*/ 374352 h 515501"/>
                  <a:gd name="connsiteX16" fmla="*/ 82849 w 199450"/>
                  <a:gd name="connsiteY16" fmla="*/ 392763 h 515501"/>
                  <a:gd name="connsiteX17" fmla="*/ 92054 w 199450"/>
                  <a:gd name="connsiteY17" fmla="*/ 401968 h 515501"/>
                  <a:gd name="connsiteX18" fmla="*/ 98191 w 199450"/>
                  <a:gd name="connsiteY18" fmla="*/ 414242 h 515501"/>
                  <a:gd name="connsiteX19" fmla="*/ 104328 w 199450"/>
                  <a:gd name="connsiteY19" fmla="*/ 423447 h 515501"/>
                  <a:gd name="connsiteX20" fmla="*/ 119670 w 199450"/>
                  <a:gd name="connsiteY20" fmla="*/ 457200 h 515501"/>
                  <a:gd name="connsiteX21" fmla="*/ 125807 w 199450"/>
                  <a:gd name="connsiteY21" fmla="*/ 469474 h 515501"/>
                  <a:gd name="connsiteX22" fmla="*/ 138081 w 199450"/>
                  <a:gd name="connsiteY22" fmla="*/ 487885 h 515501"/>
                  <a:gd name="connsiteX23" fmla="*/ 147286 w 199450"/>
                  <a:gd name="connsiteY23" fmla="*/ 494022 h 515501"/>
                  <a:gd name="connsiteX24" fmla="*/ 165697 w 199450"/>
                  <a:gd name="connsiteY24" fmla="*/ 500159 h 515501"/>
                  <a:gd name="connsiteX25" fmla="*/ 187176 w 199450"/>
                  <a:gd name="connsiteY25" fmla="*/ 506296 h 515501"/>
                  <a:gd name="connsiteX26" fmla="*/ 199450 w 199450"/>
                  <a:gd name="connsiteY26" fmla="*/ 515501 h 51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450" h="515501">
                    <a:moveTo>
                      <a:pt x="0" y="0"/>
                    </a:moveTo>
                    <a:cubicBezTo>
                      <a:pt x="1023" y="9205"/>
                      <a:pt x="823" y="18631"/>
                      <a:pt x="3069" y="27616"/>
                    </a:cubicBezTo>
                    <a:cubicBezTo>
                      <a:pt x="3964" y="31194"/>
                      <a:pt x="7557" y="33523"/>
                      <a:pt x="9206" y="36822"/>
                    </a:cubicBezTo>
                    <a:cubicBezTo>
                      <a:pt x="21910" y="62231"/>
                      <a:pt x="822" y="28848"/>
                      <a:pt x="18411" y="55233"/>
                    </a:cubicBezTo>
                    <a:cubicBezTo>
                      <a:pt x="19434" y="58301"/>
                      <a:pt x="20590" y="61328"/>
                      <a:pt x="21479" y="64438"/>
                    </a:cubicBezTo>
                    <a:cubicBezTo>
                      <a:pt x="22638" y="68493"/>
                      <a:pt x="22887" y="72836"/>
                      <a:pt x="24548" y="76712"/>
                    </a:cubicBezTo>
                    <a:cubicBezTo>
                      <a:pt x="26001" y="80102"/>
                      <a:pt x="28639" y="82849"/>
                      <a:pt x="30685" y="85917"/>
                    </a:cubicBezTo>
                    <a:cubicBezTo>
                      <a:pt x="31708" y="90008"/>
                      <a:pt x="32541" y="94152"/>
                      <a:pt x="33753" y="98191"/>
                    </a:cubicBezTo>
                    <a:cubicBezTo>
                      <a:pt x="35612" y="104387"/>
                      <a:pt x="38621" y="110259"/>
                      <a:pt x="39890" y="116602"/>
                    </a:cubicBezTo>
                    <a:lnTo>
                      <a:pt x="42959" y="131944"/>
                    </a:lnTo>
                    <a:cubicBezTo>
                      <a:pt x="43982" y="143195"/>
                      <a:pt x="44064" y="154572"/>
                      <a:pt x="46027" y="165697"/>
                    </a:cubicBezTo>
                    <a:cubicBezTo>
                      <a:pt x="47151" y="172068"/>
                      <a:pt x="50118" y="177971"/>
                      <a:pt x="52164" y="184108"/>
                    </a:cubicBezTo>
                    <a:cubicBezTo>
                      <a:pt x="53187" y="187176"/>
                      <a:pt x="53787" y="190420"/>
                      <a:pt x="55233" y="193313"/>
                    </a:cubicBezTo>
                    <a:cubicBezTo>
                      <a:pt x="57278" y="197404"/>
                      <a:pt x="59670" y="201340"/>
                      <a:pt x="61369" y="205587"/>
                    </a:cubicBezTo>
                    <a:cubicBezTo>
                      <a:pt x="66348" y="218037"/>
                      <a:pt x="67561" y="224216"/>
                      <a:pt x="70575" y="236271"/>
                    </a:cubicBezTo>
                    <a:cubicBezTo>
                      <a:pt x="71598" y="282298"/>
                      <a:pt x="71726" y="328354"/>
                      <a:pt x="73643" y="374352"/>
                    </a:cubicBezTo>
                    <a:cubicBezTo>
                      <a:pt x="73886" y="380177"/>
                      <a:pt x="79471" y="388709"/>
                      <a:pt x="82849" y="392763"/>
                    </a:cubicBezTo>
                    <a:cubicBezTo>
                      <a:pt x="85627" y="396097"/>
                      <a:pt x="89532" y="398437"/>
                      <a:pt x="92054" y="401968"/>
                    </a:cubicBezTo>
                    <a:cubicBezTo>
                      <a:pt x="94713" y="405690"/>
                      <a:pt x="95921" y="410270"/>
                      <a:pt x="98191" y="414242"/>
                    </a:cubicBezTo>
                    <a:cubicBezTo>
                      <a:pt x="100021" y="417444"/>
                      <a:pt x="102282" y="420379"/>
                      <a:pt x="104328" y="423447"/>
                    </a:cubicBezTo>
                    <a:cubicBezTo>
                      <a:pt x="110288" y="441332"/>
                      <a:pt x="105949" y="429759"/>
                      <a:pt x="119670" y="457200"/>
                    </a:cubicBezTo>
                    <a:cubicBezTo>
                      <a:pt x="121716" y="461291"/>
                      <a:pt x="123270" y="465668"/>
                      <a:pt x="125807" y="469474"/>
                    </a:cubicBezTo>
                    <a:cubicBezTo>
                      <a:pt x="129898" y="475611"/>
                      <a:pt x="131944" y="483794"/>
                      <a:pt x="138081" y="487885"/>
                    </a:cubicBezTo>
                    <a:cubicBezTo>
                      <a:pt x="141149" y="489931"/>
                      <a:pt x="143916" y="492524"/>
                      <a:pt x="147286" y="494022"/>
                    </a:cubicBezTo>
                    <a:cubicBezTo>
                      <a:pt x="153197" y="496649"/>
                      <a:pt x="159560" y="498113"/>
                      <a:pt x="165697" y="500159"/>
                    </a:cubicBezTo>
                    <a:cubicBezTo>
                      <a:pt x="178899" y="504560"/>
                      <a:pt x="171769" y="502444"/>
                      <a:pt x="187176" y="506296"/>
                    </a:cubicBezTo>
                    <a:cubicBezTo>
                      <a:pt x="197585" y="513235"/>
                      <a:pt x="193773" y="509826"/>
                      <a:pt x="199450" y="51550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orma livre 204"/>
              <p:cNvSpPr/>
              <p:nvPr/>
            </p:nvSpPr>
            <p:spPr>
              <a:xfrm>
                <a:off x="5946668" y="4891119"/>
                <a:ext cx="503227" cy="349804"/>
              </a:xfrm>
              <a:custGeom>
                <a:avLst/>
                <a:gdLst>
                  <a:gd name="connsiteX0" fmla="*/ 503227 w 503227"/>
                  <a:gd name="connsiteY0" fmla="*/ 0 h 349804"/>
                  <a:gd name="connsiteX1" fmla="*/ 475611 w 503227"/>
                  <a:gd name="connsiteY1" fmla="*/ 21480 h 349804"/>
                  <a:gd name="connsiteX2" fmla="*/ 463337 w 503227"/>
                  <a:gd name="connsiteY2" fmla="*/ 39890 h 349804"/>
                  <a:gd name="connsiteX3" fmla="*/ 457200 w 503227"/>
                  <a:gd name="connsiteY3" fmla="*/ 49096 h 349804"/>
                  <a:gd name="connsiteX4" fmla="*/ 447995 w 503227"/>
                  <a:gd name="connsiteY4" fmla="*/ 58301 h 349804"/>
                  <a:gd name="connsiteX5" fmla="*/ 435721 w 503227"/>
                  <a:gd name="connsiteY5" fmla="*/ 73643 h 349804"/>
                  <a:gd name="connsiteX6" fmla="*/ 432653 w 503227"/>
                  <a:gd name="connsiteY6" fmla="*/ 82849 h 349804"/>
                  <a:gd name="connsiteX7" fmla="*/ 423447 w 503227"/>
                  <a:gd name="connsiteY7" fmla="*/ 92054 h 349804"/>
                  <a:gd name="connsiteX8" fmla="*/ 398900 w 503227"/>
                  <a:gd name="connsiteY8" fmla="*/ 119670 h 349804"/>
                  <a:gd name="connsiteX9" fmla="*/ 389694 w 503227"/>
                  <a:gd name="connsiteY9" fmla="*/ 122739 h 349804"/>
                  <a:gd name="connsiteX10" fmla="*/ 380489 w 503227"/>
                  <a:gd name="connsiteY10" fmla="*/ 131944 h 349804"/>
                  <a:gd name="connsiteX11" fmla="*/ 362078 w 503227"/>
                  <a:gd name="connsiteY11" fmla="*/ 138081 h 349804"/>
                  <a:gd name="connsiteX12" fmla="*/ 346736 w 503227"/>
                  <a:gd name="connsiteY12" fmla="*/ 153423 h 349804"/>
                  <a:gd name="connsiteX13" fmla="*/ 340599 w 503227"/>
                  <a:gd name="connsiteY13" fmla="*/ 162629 h 349804"/>
                  <a:gd name="connsiteX14" fmla="*/ 331394 w 503227"/>
                  <a:gd name="connsiteY14" fmla="*/ 227066 h 349804"/>
                  <a:gd name="connsiteX15" fmla="*/ 328325 w 503227"/>
                  <a:gd name="connsiteY15" fmla="*/ 239340 h 349804"/>
                  <a:gd name="connsiteX16" fmla="*/ 309915 w 503227"/>
                  <a:gd name="connsiteY16" fmla="*/ 251614 h 349804"/>
                  <a:gd name="connsiteX17" fmla="*/ 288435 w 503227"/>
                  <a:gd name="connsiteY17" fmla="*/ 266956 h 349804"/>
                  <a:gd name="connsiteX18" fmla="*/ 282298 w 503227"/>
                  <a:gd name="connsiteY18" fmla="*/ 276162 h 349804"/>
                  <a:gd name="connsiteX19" fmla="*/ 263888 w 503227"/>
                  <a:gd name="connsiteY19" fmla="*/ 291504 h 349804"/>
                  <a:gd name="connsiteX20" fmla="*/ 257751 w 503227"/>
                  <a:gd name="connsiteY20" fmla="*/ 300709 h 349804"/>
                  <a:gd name="connsiteX21" fmla="*/ 239340 w 503227"/>
                  <a:gd name="connsiteY21" fmla="*/ 316051 h 349804"/>
                  <a:gd name="connsiteX22" fmla="*/ 220929 w 503227"/>
                  <a:gd name="connsiteY22" fmla="*/ 322188 h 349804"/>
                  <a:gd name="connsiteX23" fmla="*/ 208655 w 503227"/>
                  <a:gd name="connsiteY23" fmla="*/ 328325 h 349804"/>
                  <a:gd name="connsiteX24" fmla="*/ 177971 w 503227"/>
                  <a:gd name="connsiteY24" fmla="*/ 337531 h 349804"/>
                  <a:gd name="connsiteX25" fmla="*/ 147286 w 503227"/>
                  <a:gd name="connsiteY25" fmla="*/ 346736 h 349804"/>
                  <a:gd name="connsiteX26" fmla="*/ 125807 w 503227"/>
                  <a:gd name="connsiteY26" fmla="*/ 349804 h 349804"/>
                  <a:gd name="connsiteX27" fmla="*/ 107396 w 503227"/>
                  <a:gd name="connsiteY27" fmla="*/ 346736 h 349804"/>
                  <a:gd name="connsiteX28" fmla="*/ 98191 w 503227"/>
                  <a:gd name="connsiteY28" fmla="*/ 337531 h 349804"/>
                  <a:gd name="connsiteX29" fmla="*/ 85917 w 503227"/>
                  <a:gd name="connsiteY29" fmla="*/ 334462 h 349804"/>
                  <a:gd name="connsiteX30" fmla="*/ 76712 w 503227"/>
                  <a:gd name="connsiteY30" fmla="*/ 328325 h 349804"/>
                  <a:gd name="connsiteX31" fmla="*/ 36822 w 503227"/>
                  <a:gd name="connsiteY31" fmla="*/ 334462 h 349804"/>
                  <a:gd name="connsiteX32" fmla="*/ 9206 w 503227"/>
                  <a:gd name="connsiteY32" fmla="*/ 337531 h 349804"/>
                  <a:gd name="connsiteX33" fmla="*/ 0 w 503227"/>
                  <a:gd name="connsiteY33" fmla="*/ 340599 h 3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3227" h="349804">
                    <a:moveTo>
                      <a:pt x="503227" y="0"/>
                    </a:moveTo>
                    <a:cubicBezTo>
                      <a:pt x="492518" y="7140"/>
                      <a:pt x="483377" y="11496"/>
                      <a:pt x="475611" y="21480"/>
                    </a:cubicBezTo>
                    <a:cubicBezTo>
                      <a:pt x="471083" y="27302"/>
                      <a:pt x="467428" y="33753"/>
                      <a:pt x="463337" y="39890"/>
                    </a:cubicBezTo>
                    <a:cubicBezTo>
                      <a:pt x="461291" y="42959"/>
                      <a:pt x="459808" y="46488"/>
                      <a:pt x="457200" y="49096"/>
                    </a:cubicBezTo>
                    <a:lnTo>
                      <a:pt x="447995" y="58301"/>
                    </a:lnTo>
                    <a:cubicBezTo>
                      <a:pt x="440283" y="81441"/>
                      <a:pt x="451583" y="53816"/>
                      <a:pt x="435721" y="73643"/>
                    </a:cubicBezTo>
                    <a:cubicBezTo>
                      <a:pt x="433700" y="76169"/>
                      <a:pt x="434447" y="80158"/>
                      <a:pt x="432653" y="82849"/>
                    </a:cubicBezTo>
                    <a:cubicBezTo>
                      <a:pt x="430246" y="86460"/>
                      <a:pt x="426111" y="88629"/>
                      <a:pt x="423447" y="92054"/>
                    </a:cubicBezTo>
                    <a:cubicBezTo>
                      <a:pt x="410354" y="108888"/>
                      <a:pt x="415676" y="110084"/>
                      <a:pt x="398900" y="119670"/>
                    </a:cubicBezTo>
                    <a:cubicBezTo>
                      <a:pt x="396091" y="121275"/>
                      <a:pt x="392763" y="121716"/>
                      <a:pt x="389694" y="122739"/>
                    </a:cubicBezTo>
                    <a:cubicBezTo>
                      <a:pt x="386626" y="125807"/>
                      <a:pt x="384282" y="129837"/>
                      <a:pt x="380489" y="131944"/>
                    </a:cubicBezTo>
                    <a:cubicBezTo>
                      <a:pt x="374834" y="135086"/>
                      <a:pt x="362078" y="138081"/>
                      <a:pt x="362078" y="138081"/>
                    </a:cubicBezTo>
                    <a:cubicBezTo>
                      <a:pt x="345710" y="162632"/>
                      <a:pt x="367195" y="132963"/>
                      <a:pt x="346736" y="153423"/>
                    </a:cubicBezTo>
                    <a:cubicBezTo>
                      <a:pt x="344128" y="156031"/>
                      <a:pt x="342645" y="159560"/>
                      <a:pt x="340599" y="162629"/>
                    </a:cubicBezTo>
                    <a:cubicBezTo>
                      <a:pt x="328354" y="199363"/>
                      <a:pt x="337853" y="165701"/>
                      <a:pt x="331394" y="227066"/>
                    </a:cubicBezTo>
                    <a:cubicBezTo>
                      <a:pt x="330953" y="231260"/>
                      <a:pt x="331102" y="236166"/>
                      <a:pt x="328325" y="239340"/>
                    </a:cubicBezTo>
                    <a:cubicBezTo>
                      <a:pt x="323468" y="244891"/>
                      <a:pt x="316052" y="247523"/>
                      <a:pt x="309915" y="251614"/>
                    </a:cubicBezTo>
                    <a:cubicBezTo>
                      <a:pt x="296446" y="260594"/>
                      <a:pt x="303670" y="255530"/>
                      <a:pt x="288435" y="266956"/>
                    </a:cubicBezTo>
                    <a:cubicBezTo>
                      <a:pt x="286389" y="270025"/>
                      <a:pt x="284659" y="273329"/>
                      <a:pt x="282298" y="276162"/>
                    </a:cubicBezTo>
                    <a:cubicBezTo>
                      <a:pt x="274916" y="285021"/>
                      <a:pt x="272938" y="285470"/>
                      <a:pt x="263888" y="291504"/>
                    </a:cubicBezTo>
                    <a:cubicBezTo>
                      <a:pt x="261842" y="294572"/>
                      <a:pt x="260112" y="297876"/>
                      <a:pt x="257751" y="300709"/>
                    </a:cubicBezTo>
                    <a:cubicBezTo>
                      <a:pt x="253499" y="305811"/>
                      <a:pt x="245731" y="313211"/>
                      <a:pt x="239340" y="316051"/>
                    </a:cubicBezTo>
                    <a:cubicBezTo>
                      <a:pt x="233429" y="318678"/>
                      <a:pt x="226715" y="319295"/>
                      <a:pt x="220929" y="322188"/>
                    </a:cubicBezTo>
                    <a:cubicBezTo>
                      <a:pt x="216838" y="324234"/>
                      <a:pt x="212902" y="326626"/>
                      <a:pt x="208655" y="328325"/>
                    </a:cubicBezTo>
                    <a:cubicBezTo>
                      <a:pt x="186965" y="337001"/>
                      <a:pt x="196051" y="332107"/>
                      <a:pt x="177971" y="337531"/>
                    </a:cubicBezTo>
                    <a:cubicBezTo>
                      <a:pt x="165650" y="341227"/>
                      <a:pt x="159258" y="344560"/>
                      <a:pt x="147286" y="346736"/>
                    </a:cubicBezTo>
                    <a:cubicBezTo>
                      <a:pt x="140170" y="348030"/>
                      <a:pt x="132967" y="348781"/>
                      <a:pt x="125807" y="349804"/>
                    </a:cubicBezTo>
                    <a:cubicBezTo>
                      <a:pt x="119670" y="348781"/>
                      <a:pt x="113081" y="349263"/>
                      <a:pt x="107396" y="346736"/>
                    </a:cubicBezTo>
                    <a:cubicBezTo>
                      <a:pt x="103431" y="344974"/>
                      <a:pt x="101959" y="339684"/>
                      <a:pt x="98191" y="337531"/>
                    </a:cubicBezTo>
                    <a:cubicBezTo>
                      <a:pt x="94529" y="335439"/>
                      <a:pt x="90008" y="335485"/>
                      <a:pt x="85917" y="334462"/>
                    </a:cubicBezTo>
                    <a:cubicBezTo>
                      <a:pt x="82849" y="332416"/>
                      <a:pt x="80385" y="328659"/>
                      <a:pt x="76712" y="328325"/>
                    </a:cubicBezTo>
                    <a:cubicBezTo>
                      <a:pt x="65392" y="327296"/>
                      <a:pt x="48611" y="332778"/>
                      <a:pt x="36822" y="334462"/>
                    </a:cubicBezTo>
                    <a:cubicBezTo>
                      <a:pt x="27653" y="335772"/>
                      <a:pt x="18411" y="336508"/>
                      <a:pt x="9206" y="337531"/>
                    </a:cubicBezTo>
                    <a:lnTo>
                      <a:pt x="0" y="340599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orma livre 205"/>
              <p:cNvSpPr/>
              <p:nvPr/>
            </p:nvSpPr>
            <p:spPr>
              <a:xfrm>
                <a:off x="5181968" y="3225474"/>
                <a:ext cx="187176" cy="923606"/>
              </a:xfrm>
              <a:custGeom>
                <a:avLst/>
                <a:gdLst>
                  <a:gd name="connsiteX0" fmla="*/ 187176 w 187176"/>
                  <a:gd name="connsiteY0" fmla="*/ 0 h 923606"/>
                  <a:gd name="connsiteX1" fmla="*/ 184107 w 187176"/>
                  <a:gd name="connsiteY1" fmla="*/ 46027 h 923606"/>
                  <a:gd name="connsiteX2" fmla="*/ 177970 w 187176"/>
                  <a:gd name="connsiteY2" fmla="*/ 64438 h 923606"/>
                  <a:gd name="connsiteX3" fmla="*/ 174902 w 187176"/>
                  <a:gd name="connsiteY3" fmla="*/ 73643 h 923606"/>
                  <a:gd name="connsiteX4" fmla="*/ 177970 w 187176"/>
                  <a:gd name="connsiteY4" fmla="*/ 92054 h 923606"/>
                  <a:gd name="connsiteX5" fmla="*/ 181039 w 187176"/>
                  <a:gd name="connsiteY5" fmla="*/ 104328 h 923606"/>
                  <a:gd name="connsiteX6" fmla="*/ 174902 w 187176"/>
                  <a:gd name="connsiteY6" fmla="*/ 135012 h 923606"/>
                  <a:gd name="connsiteX7" fmla="*/ 168765 w 187176"/>
                  <a:gd name="connsiteY7" fmla="*/ 144218 h 923606"/>
                  <a:gd name="connsiteX8" fmla="*/ 150354 w 187176"/>
                  <a:gd name="connsiteY8" fmla="*/ 159560 h 923606"/>
                  <a:gd name="connsiteX9" fmla="*/ 159560 w 187176"/>
                  <a:gd name="connsiteY9" fmla="*/ 184108 h 923606"/>
                  <a:gd name="connsiteX10" fmla="*/ 165697 w 187176"/>
                  <a:gd name="connsiteY10" fmla="*/ 202518 h 923606"/>
                  <a:gd name="connsiteX11" fmla="*/ 162628 w 187176"/>
                  <a:gd name="connsiteY11" fmla="*/ 211724 h 923606"/>
                  <a:gd name="connsiteX12" fmla="*/ 144217 w 187176"/>
                  <a:gd name="connsiteY12" fmla="*/ 217861 h 923606"/>
                  <a:gd name="connsiteX13" fmla="*/ 131944 w 187176"/>
                  <a:gd name="connsiteY13" fmla="*/ 223998 h 923606"/>
                  <a:gd name="connsiteX14" fmla="*/ 113533 w 187176"/>
                  <a:gd name="connsiteY14" fmla="*/ 260819 h 923606"/>
                  <a:gd name="connsiteX15" fmla="*/ 110464 w 187176"/>
                  <a:gd name="connsiteY15" fmla="*/ 270025 h 923606"/>
                  <a:gd name="connsiteX16" fmla="*/ 113533 w 187176"/>
                  <a:gd name="connsiteY16" fmla="*/ 288435 h 923606"/>
                  <a:gd name="connsiteX17" fmla="*/ 107396 w 187176"/>
                  <a:gd name="connsiteY17" fmla="*/ 325257 h 923606"/>
                  <a:gd name="connsiteX18" fmla="*/ 101259 w 187176"/>
                  <a:gd name="connsiteY18" fmla="*/ 334462 h 923606"/>
                  <a:gd name="connsiteX19" fmla="*/ 98191 w 187176"/>
                  <a:gd name="connsiteY19" fmla="*/ 343667 h 923606"/>
                  <a:gd name="connsiteX20" fmla="*/ 92054 w 187176"/>
                  <a:gd name="connsiteY20" fmla="*/ 368215 h 923606"/>
                  <a:gd name="connsiteX21" fmla="*/ 88985 w 187176"/>
                  <a:gd name="connsiteY21" fmla="*/ 411174 h 923606"/>
                  <a:gd name="connsiteX22" fmla="*/ 82848 w 187176"/>
                  <a:gd name="connsiteY22" fmla="*/ 432653 h 923606"/>
                  <a:gd name="connsiteX23" fmla="*/ 85917 w 187176"/>
                  <a:gd name="connsiteY23" fmla="*/ 454132 h 923606"/>
                  <a:gd name="connsiteX24" fmla="*/ 95122 w 187176"/>
                  <a:gd name="connsiteY24" fmla="*/ 460269 h 923606"/>
                  <a:gd name="connsiteX25" fmla="*/ 101259 w 187176"/>
                  <a:gd name="connsiteY25" fmla="*/ 469474 h 923606"/>
                  <a:gd name="connsiteX26" fmla="*/ 92054 w 187176"/>
                  <a:gd name="connsiteY26" fmla="*/ 500159 h 923606"/>
                  <a:gd name="connsiteX27" fmla="*/ 79780 w 187176"/>
                  <a:gd name="connsiteY27" fmla="*/ 518569 h 923606"/>
                  <a:gd name="connsiteX28" fmla="*/ 82848 w 187176"/>
                  <a:gd name="connsiteY28" fmla="*/ 530843 h 923606"/>
                  <a:gd name="connsiteX29" fmla="*/ 85917 w 187176"/>
                  <a:gd name="connsiteY29" fmla="*/ 540049 h 923606"/>
                  <a:gd name="connsiteX30" fmla="*/ 82848 w 187176"/>
                  <a:gd name="connsiteY30" fmla="*/ 567665 h 923606"/>
                  <a:gd name="connsiteX31" fmla="*/ 76711 w 187176"/>
                  <a:gd name="connsiteY31" fmla="*/ 576870 h 923606"/>
                  <a:gd name="connsiteX32" fmla="*/ 64437 w 187176"/>
                  <a:gd name="connsiteY32" fmla="*/ 595281 h 923606"/>
                  <a:gd name="connsiteX33" fmla="*/ 52164 w 187176"/>
                  <a:gd name="connsiteY33" fmla="*/ 613692 h 923606"/>
                  <a:gd name="connsiteX34" fmla="*/ 58301 w 187176"/>
                  <a:gd name="connsiteY34" fmla="*/ 647445 h 923606"/>
                  <a:gd name="connsiteX35" fmla="*/ 64437 w 187176"/>
                  <a:gd name="connsiteY35" fmla="*/ 656650 h 923606"/>
                  <a:gd name="connsiteX36" fmla="*/ 61369 w 187176"/>
                  <a:gd name="connsiteY36" fmla="*/ 684266 h 923606"/>
                  <a:gd name="connsiteX37" fmla="*/ 49095 w 187176"/>
                  <a:gd name="connsiteY37" fmla="*/ 702677 h 923606"/>
                  <a:gd name="connsiteX38" fmla="*/ 49095 w 187176"/>
                  <a:gd name="connsiteY38" fmla="*/ 736430 h 923606"/>
                  <a:gd name="connsiteX39" fmla="*/ 46027 w 187176"/>
                  <a:gd name="connsiteY39" fmla="*/ 745635 h 923606"/>
                  <a:gd name="connsiteX40" fmla="*/ 27616 w 187176"/>
                  <a:gd name="connsiteY40" fmla="*/ 754841 h 923606"/>
                  <a:gd name="connsiteX41" fmla="*/ 18411 w 187176"/>
                  <a:gd name="connsiteY41" fmla="*/ 764046 h 923606"/>
                  <a:gd name="connsiteX42" fmla="*/ 9205 w 187176"/>
                  <a:gd name="connsiteY42" fmla="*/ 770183 h 923606"/>
                  <a:gd name="connsiteX43" fmla="*/ 15342 w 187176"/>
                  <a:gd name="connsiteY43" fmla="*/ 788594 h 923606"/>
                  <a:gd name="connsiteX44" fmla="*/ 9205 w 187176"/>
                  <a:gd name="connsiteY44" fmla="*/ 816210 h 923606"/>
                  <a:gd name="connsiteX45" fmla="*/ 3068 w 187176"/>
                  <a:gd name="connsiteY45" fmla="*/ 825415 h 923606"/>
                  <a:gd name="connsiteX46" fmla="*/ 0 w 187176"/>
                  <a:gd name="connsiteY46" fmla="*/ 837689 h 923606"/>
                  <a:gd name="connsiteX47" fmla="*/ 9205 w 187176"/>
                  <a:gd name="connsiteY47" fmla="*/ 871442 h 923606"/>
                  <a:gd name="connsiteX48" fmla="*/ 12274 w 187176"/>
                  <a:gd name="connsiteY48" fmla="*/ 880647 h 923606"/>
                  <a:gd name="connsiteX49" fmla="*/ 15342 w 187176"/>
                  <a:gd name="connsiteY49" fmla="*/ 889853 h 923606"/>
                  <a:gd name="connsiteX50" fmla="*/ 12274 w 187176"/>
                  <a:gd name="connsiteY50" fmla="*/ 923606 h 9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7176" h="923606">
                    <a:moveTo>
                      <a:pt x="187176" y="0"/>
                    </a:moveTo>
                    <a:cubicBezTo>
                      <a:pt x="186153" y="15342"/>
                      <a:pt x="186282" y="30805"/>
                      <a:pt x="184107" y="46027"/>
                    </a:cubicBezTo>
                    <a:cubicBezTo>
                      <a:pt x="183192" y="52431"/>
                      <a:pt x="180016" y="58301"/>
                      <a:pt x="177970" y="64438"/>
                    </a:cubicBezTo>
                    <a:lnTo>
                      <a:pt x="174902" y="73643"/>
                    </a:lnTo>
                    <a:cubicBezTo>
                      <a:pt x="175925" y="79780"/>
                      <a:pt x="176750" y="85953"/>
                      <a:pt x="177970" y="92054"/>
                    </a:cubicBezTo>
                    <a:cubicBezTo>
                      <a:pt x="178797" y="96189"/>
                      <a:pt x="181339" y="100121"/>
                      <a:pt x="181039" y="104328"/>
                    </a:cubicBezTo>
                    <a:cubicBezTo>
                      <a:pt x="180296" y="114732"/>
                      <a:pt x="177970" y="125043"/>
                      <a:pt x="174902" y="135012"/>
                    </a:cubicBezTo>
                    <a:cubicBezTo>
                      <a:pt x="173817" y="138537"/>
                      <a:pt x="171126" y="141385"/>
                      <a:pt x="168765" y="144218"/>
                    </a:cubicBezTo>
                    <a:cubicBezTo>
                      <a:pt x="161382" y="153078"/>
                      <a:pt x="159405" y="153526"/>
                      <a:pt x="150354" y="159560"/>
                    </a:cubicBezTo>
                    <a:cubicBezTo>
                      <a:pt x="157630" y="195931"/>
                      <a:pt x="148067" y="158249"/>
                      <a:pt x="159560" y="184108"/>
                    </a:cubicBezTo>
                    <a:cubicBezTo>
                      <a:pt x="162187" y="190019"/>
                      <a:pt x="165697" y="202518"/>
                      <a:pt x="165697" y="202518"/>
                    </a:cubicBezTo>
                    <a:cubicBezTo>
                      <a:pt x="164674" y="205587"/>
                      <a:pt x="165260" y="209844"/>
                      <a:pt x="162628" y="211724"/>
                    </a:cubicBezTo>
                    <a:cubicBezTo>
                      <a:pt x="157364" y="215484"/>
                      <a:pt x="150003" y="214968"/>
                      <a:pt x="144217" y="217861"/>
                    </a:cubicBezTo>
                    <a:lnTo>
                      <a:pt x="131944" y="223998"/>
                    </a:lnTo>
                    <a:cubicBezTo>
                      <a:pt x="116081" y="247791"/>
                      <a:pt x="122003" y="235410"/>
                      <a:pt x="113533" y="260819"/>
                    </a:cubicBezTo>
                    <a:lnTo>
                      <a:pt x="110464" y="270025"/>
                    </a:lnTo>
                    <a:cubicBezTo>
                      <a:pt x="111487" y="276162"/>
                      <a:pt x="113533" y="282214"/>
                      <a:pt x="113533" y="288435"/>
                    </a:cubicBezTo>
                    <a:cubicBezTo>
                      <a:pt x="113533" y="295234"/>
                      <a:pt x="112196" y="315657"/>
                      <a:pt x="107396" y="325257"/>
                    </a:cubicBezTo>
                    <a:cubicBezTo>
                      <a:pt x="105747" y="328555"/>
                      <a:pt x="103305" y="331394"/>
                      <a:pt x="101259" y="334462"/>
                    </a:cubicBezTo>
                    <a:cubicBezTo>
                      <a:pt x="100236" y="337530"/>
                      <a:pt x="98975" y="340529"/>
                      <a:pt x="98191" y="343667"/>
                    </a:cubicBezTo>
                    <a:lnTo>
                      <a:pt x="92054" y="368215"/>
                    </a:lnTo>
                    <a:cubicBezTo>
                      <a:pt x="91031" y="382535"/>
                      <a:pt x="90570" y="396906"/>
                      <a:pt x="88985" y="411174"/>
                    </a:cubicBezTo>
                    <a:cubicBezTo>
                      <a:pt x="88343" y="416956"/>
                      <a:pt x="84788" y="426833"/>
                      <a:pt x="82848" y="432653"/>
                    </a:cubicBezTo>
                    <a:cubicBezTo>
                      <a:pt x="83871" y="439813"/>
                      <a:pt x="82980" y="447523"/>
                      <a:pt x="85917" y="454132"/>
                    </a:cubicBezTo>
                    <a:cubicBezTo>
                      <a:pt x="87415" y="457502"/>
                      <a:pt x="92514" y="457661"/>
                      <a:pt x="95122" y="460269"/>
                    </a:cubicBezTo>
                    <a:cubicBezTo>
                      <a:pt x="97730" y="462877"/>
                      <a:pt x="99213" y="466406"/>
                      <a:pt x="101259" y="469474"/>
                    </a:cubicBezTo>
                    <a:cubicBezTo>
                      <a:pt x="99544" y="476336"/>
                      <a:pt x="95043" y="495675"/>
                      <a:pt x="92054" y="500159"/>
                    </a:cubicBezTo>
                    <a:lnTo>
                      <a:pt x="79780" y="518569"/>
                    </a:lnTo>
                    <a:cubicBezTo>
                      <a:pt x="80803" y="522660"/>
                      <a:pt x="81689" y="526788"/>
                      <a:pt x="82848" y="530843"/>
                    </a:cubicBezTo>
                    <a:cubicBezTo>
                      <a:pt x="83737" y="533953"/>
                      <a:pt x="85917" y="536814"/>
                      <a:pt x="85917" y="540049"/>
                    </a:cubicBezTo>
                    <a:cubicBezTo>
                      <a:pt x="85917" y="549311"/>
                      <a:pt x="85095" y="558680"/>
                      <a:pt x="82848" y="567665"/>
                    </a:cubicBezTo>
                    <a:cubicBezTo>
                      <a:pt x="81954" y="571243"/>
                      <a:pt x="78757" y="573802"/>
                      <a:pt x="76711" y="576870"/>
                    </a:cubicBezTo>
                    <a:cubicBezTo>
                      <a:pt x="70843" y="594477"/>
                      <a:pt x="77846" y="578041"/>
                      <a:pt x="64437" y="595281"/>
                    </a:cubicBezTo>
                    <a:cubicBezTo>
                      <a:pt x="59909" y="601103"/>
                      <a:pt x="52164" y="613692"/>
                      <a:pt x="52164" y="613692"/>
                    </a:cubicBezTo>
                    <a:cubicBezTo>
                      <a:pt x="53223" y="622162"/>
                      <a:pt x="53570" y="637982"/>
                      <a:pt x="58301" y="647445"/>
                    </a:cubicBezTo>
                    <a:cubicBezTo>
                      <a:pt x="59950" y="650743"/>
                      <a:pt x="62392" y="653582"/>
                      <a:pt x="64437" y="656650"/>
                    </a:cubicBezTo>
                    <a:cubicBezTo>
                      <a:pt x="63414" y="665855"/>
                      <a:pt x="64298" y="675479"/>
                      <a:pt x="61369" y="684266"/>
                    </a:cubicBezTo>
                    <a:cubicBezTo>
                      <a:pt x="59037" y="691263"/>
                      <a:pt x="49095" y="702677"/>
                      <a:pt x="49095" y="702677"/>
                    </a:cubicBezTo>
                    <a:cubicBezTo>
                      <a:pt x="52865" y="721523"/>
                      <a:pt x="53641" y="715972"/>
                      <a:pt x="49095" y="736430"/>
                    </a:cubicBezTo>
                    <a:cubicBezTo>
                      <a:pt x="48393" y="739587"/>
                      <a:pt x="48047" y="743109"/>
                      <a:pt x="46027" y="745635"/>
                    </a:cubicBezTo>
                    <a:cubicBezTo>
                      <a:pt x="41702" y="751042"/>
                      <a:pt x="33679" y="752819"/>
                      <a:pt x="27616" y="754841"/>
                    </a:cubicBezTo>
                    <a:cubicBezTo>
                      <a:pt x="24548" y="757909"/>
                      <a:pt x="21745" y="761268"/>
                      <a:pt x="18411" y="764046"/>
                    </a:cubicBezTo>
                    <a:cubicBezTo>
                      <a:pt x="15578" y="766407"/>
                      <a:pt x="9663" y="766523"/>
                      <a:pt x="9205" y="770183"/>
                    </a:cubicBezTo>
                    <a:cubicBezTo>
                      <a:pt x="8402" y="776602"/>
                      <a:pt x="15342" y="788594"/>
                      <a:pt x="15342" y="788594"/>
                    </a:cubicBezTo>
                    <a:cubicBezTo>
                      <a:pt x="14795" y="791330"/>
                      <a:pt x="10832" y="812414"/>
                      <a:pt x="9205" y="816210"/>
                    </a:cubicBezTo>
                    <a:cubicBezTo>
                      <a:pt x="7752" y="819600"/>
                      <a:pt x="5114" y="822347"/>
                      <a:pt x="3068" y="825415"/>
                    </a:cubicBezTo>
                    <a:cubicBezTo>
                      <a:pt x="2045" y="829506"/>
                      <a:pt x="0" y="833472"/>
                      <a:pt x="0" y="837689"/>
                    </a:cubicBezTo>
                    <a:cubicBezTo>
                      <a:pt x="0" y="846364"/>
                      <a:pt x="6798" y="864221"/>
                      <a:pt x="9205" y="871442"/>
                    </a:cubicBezTo>
                    <a:lnTo>
                      <a:pt x="12274" y="880647"/>
                    </a:lnTo>
                    <a:lnTo>
                      <a:pt x="15342" y="889853"/>
                    </a:lnTo>
                    <a:cubicBezTo>
                      <a:pt x="9687" y="906821"/>
                      <a:pt x="12274" y="895824"/>
                      <a:pt x="12274" y="92360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41" name="Grupo 80"/>
          <p:cNvGrpSpPr/>
          <p:nvPr/>
        </p:nvGrpSpPr>
        <p:grpSpPr>
          <a:xfrm>
            <a:off x="4774660" y="2865044"/>
            <a:ext cx="1903318" cy="1844248"/>
            <a:chOff x="4928531" y="2354580"/>
            <a:chExt cx="2500771" cy="2423160"/>
          </a:xfrm>
        </p:grpSpPr>
        <p:sp>
          <p:nvSpPr>
            <p:cNvPr id="195" name="Forma livre 194"/>
            <p:cNvSpPr/>
            <p:nvPr/>
          </p:nvSpPr>
          <p:spPr>
            <a:xfrm>
              <a:off x="4928531" y="4151376"/>
              <a:ext cx="270065" cy="626364"/>
            </a:xfrm>
            <a:custGeom>
              <a:avLst/>
              <a:gdLst>
                <a:gd name="connsiteX0" fmla="*/ 68665 w 270065"/>
                <a:gd name="connsiteY0" fmla="*/ 626364 h 626364"/>
                <a:gd name="connsiteX1" fmla="*/ 73237 w 270065"/>
                <a:gd name="connsiteY1" fmla="*/ 534924 h 626364"/>
                <a:gd name="connsiteX2" fmla="*/ 77809 w 270065"/>
                <a:gd name="connsiteY2" fmla="*/ 521208 h 626364"/>
                <a:gd name="connsiteX3" fmla="*/ 96097 w 270065"/>
                <a:gd name="connsiteY3" fmla="*/ 516636 h 626364"/>
                <a:gd name="connsiteX4" fmla="*/ 77809 w 270065"/>
                <a:gd name="connsiteY4" fmla="*/ 489204 h 626364"/>
                <a:gd name="connsiteX5" fmla="*/ 68665 w 270065"/>
                <a:gd name="connsiteY5" fmla="*/ 461772 h 626364"/>
                <a:gd name="connsiteX6" fmla="*/ 59521 w 270065"/>
                <a:gd name="connsiteY6" fmla="*/ 429768 h 626364"/>
                <a:gd name="connsiteX7" fmla="*/ 73237 w 270065"/>
                <a:gd name="connsiteY7" fmla="*/ 425196 h 626364"/>
                <a:gd name="connsiteX8" fmla="*/ 54949 w 270065"/>
                <a:gd name="connsiteY8" fmla="*/ 379476 h 626364"/>
                <a:gd name="connsiteX9" fmla="*/ 41233 w 270065"/>
                <a:gd name="connsiteY9" fmla="*/ 374904 h 626364"/>
                <a:gd name="connsiteX10" fmla="*/ 32089 w 270065"/>
                <a:gd name="connsiteY10" fmla="*/ 324612 h 626364"/>
                <a:gd name="connsiteX11" fmla="*/ 27517 w 270065"/>
                <a:gd name="connsiteY11" fmla="*/ 310896 h 626364"/>
                <a:gd name="connsiteX12" fmla="*/ 9229 w 270065"/>
                <a:gd name="connsiteY12" fmla="*/ 297180 h 626364"/>
                <a:gd name="connsiteX13" fmla="*/ 85 w 270065"/>
                <a:gd name="connsiteY13" fmla="*/ 265176 h 626364"/>
                <a:gd name="connsiteX14" fmla="*/ 13801 w 270065"/>
                <a:gd name="connsiteY14" fmla="*/ 260604 h 626364"/>
                <a:gd name="connsiteX15" fmla="*/ 32089 w 270065"/>
                <a:gd name="connsiteY15" fmla="*/ 256032 h 626364"/>
                <a:gd name="connsiteX16" fmla="*/ 64093 w 270065"/>
                <a:gd name="connsiteY16" fmla="*/ 246888 h 626364"/>
                <a:gd name="connsiteX17" fmla="*/ 91525 w 270065"/>
                <a:gd name="connsiteY17" fmla="*/ 228600 h 626364"/>
                <a:gd name="connsiteX18" fmla="*/ 118957 w 270065"/>
                <a:gd name="connsiteY18" fmla="*/ 219456 h 626364"/>
                <a:gd name="connsiteX19" fmla="*/ 132673 w 270065"/>
                <a:gd name="connsiteY19" fmla="*/ 205740 h 626364"/>
                <a:gd name="connsiteX20" fmla="*/ 146389 w 270065"/>
                <a:gd name="connsiteY20" fmla="*/ 196596 h 626364"/>
                <a:gd name="connsiteX21" fmla="*/ 150961 w 270065"/>
                <a:gd name="connsiteY21" fmla="*/ 182880 h 626364"/>
                <a:gd name="connsiteX22" fmla="*/ 160105 w 270065"/>
                <a:gd name="connsiteY22" fmla="*/ 169164 h 626364"/>
                <a:gd name="connsiteX23" fmla="*/ 173821 w 270065"/>
                <a:gd name="connsiteY23" fmla="*/ 82296 h 626364"/>
                <a:gd name="connsiteX24" fmla="*/ 192109 w 270065"/>
                <a:gd name="connsiteY24" fmla="*/ 73152 h 626364"/>
                <a:gd name="connsiteX25" fmla="*/ 201253 w 270065"/>
                <a:gd name="connsiteY25" fmla="*/ 59436 h 626364"/>
                <a:gd name="connsiteX26" fmla="*/ 219541 w 270065"/>
                <a:gd name="connsiteY26" fmla="*/ 50292 h 626364"/>
                <a:gd name="connsiteX27" fmla="*/ 233257 w 270065"/>
                <a:gd name="connsiteY27" fmla="*/ 41148 h 626364"/>
                <a:gd name="connsiteX28" fmla="*/ 260689 w 270065"/>
                <a:gd name="connsiteY28" fmla="*/ 27432 h 626364"/>
                <a:gd name="connsiteX29" fmla="*/ 269833 w 270065"/>
                <a:gd name="connsiteY29" fmla="*/ 0 h 6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0065" h="626364">
                  <a:moveTo>
                    <a:pt x="68665" y="626364"/>
                  </a:moveTo>
                  <a:cubicBezTo>
                    <a:pt x="63082" y="542622"/>
                    <a:pt x="55751" y="581554"/>
                    <a:pt x="73237" y="534924"/>
                  </a:cubicBezTo>
                  <a:cubicBezTo>
                    <a:pt x="74929" y="530412"/>
                    <a:pt x="74046" y="524219"/>
                    <a:pt x="77809" y="521208"/>
                  </a:cubicBezTo>
                  <a:cubicBezTo>
                    <a:pt x="82716" y="517283"/>
                    <a:pt x="90001" y="518160"/>
                    <a:pt x="96097" y="516636"/>
                  </a:cubicBezTo>
                  <a:cubicBezTo>
                    <a:pt x="80971" y="471259"/>
                    <a:pt x="106349" y="540575"/>
                    <a:pt x="77809" y="489204"/>
                  </a:cubicBezTo>
                  <a:cubicBezTo>
                    <a:pt x="73128" y="480778"/>
                    <a:pt x="71003" y="471123"/>
                    <a:pt x="68665" y="461772"/>
                  </a:cubicBezTo>
                  <a:cubicBezTo>
                    <a:pt x="62924" y="438809"/>
                    <a:pt x="66080" y="449445"/>
                    <a:pt x="59521" y="429768"/>
                  </a:cubicBezTo>
                  <a:cubicBezTo>
                    <a:pt x="64093" y="428244"/>
                    <a:pt x="71913" y="429830"/>
                    <a:pt x="73237" y="425196"/>
                  </a:cubicBezTo>
                  <a:cubicBezTo>
                    <a:pt x="77476" y="410360"/>
                    <a:pt x="65955" y="388648"/>
                    <a:pt x="54949" y="379476"/>
                  </a:cubicBezTo>
                  <a:cubicBezTo>
                    <a:pt x="51247" y="376391"/>
                    <a:pt x="45805" y="376428"/>
                    <a:pt x="41233" y="374904"/>
                  </a:cubicBezTo>
                  <a:cubicBezTo>
                    <a:pt x="30748" y="343448"/>
                    <a:pt x="42429" y="381479"/>
                    <a:pt x="32089" y="324612"/>
                  </a:cubicBezTo>
                  <a:cubicBezTo>
                    <a:pt x="31227" y="319870"/>
                    <a:pt x="30602" y="314598"/>
                    <a:pt x="27517" y="310896"/>
                  </a:cubicBezTo>
                  <a:cubicBezTo>
                    <a:pt x="22639" y="305042"/>
                    <a:pt x="15325" y="301752"/>
                    <a:pt x="9229" y="297180"/>
                  </a:cubicBezTo>
                  <a:cubicBezTo>
                    <a:pt x="7874" y="293114"/>
                    <a:pt x="-959" y="267785"/>
                    <a:pt x="85" y="265176"/>
                  </a:cubicBezTo>
                  <a:cubicBezTo>
                    <a:pt x="1875" y="260701"/>
                    <a:pt x="9167" y="261928"/>
                    <a:pt x="13801" y="260604"/>
                  </a:cubicBezTo>
                  <a:cubicBezTo>
                    <a:pt x="19843" y="258878"/>
                    <a:pt x="26047" y="257758"/>
                    <a:pt x="32089" y="256032"/>
                  </a:cubicBezTo>
                  <a:cubicBezTo>
                    <a:pt x="78002" y="242914"/>
                    <a:pt x="6922" y="261181"/>
                    <a:pt x="64093" y="246888"/>
                  </a:cubicBezTo>
                  <a:cubicBezTo>
                    <a:pt x="73237" y="240792"/>
                    <a:pt x="81099" y="232075"/>
                    <a:pt x="91525" y="228600"/>
                  </a:cubicBezTo>
                  <a:lnTo>
                    <a:pt x="118957" y="219456"/>
                  </a:lnTo>
                  <a:cubicBezTo>
                    <a:pt x="123529" y="214884"/>
                    <a:pt x="127706" y="209879"/>
                    <a:pt x="132673" y="205740"/>
                  </a:cubicBezTo>
                  <a:cubicBezTo>
                    <a:pt x="136894" y="202222"/>
                    <a:pt x="142956" y="200887"/>
                    <a:pt x="146389" y="196596"/>
                  </a:cubicBezTo>
                  <a:cubicBezTo>
                    <a:pt x="149400" y="192833"/>
                    <a:pt x="148806" y="187191"/>
                    <a:pt x="150961" y="182880"/>
                  </a:cubicBezTo>
                  <a:cubicBezTo>
                    <a:pt x="153418" y="177965"/>
                    <a:pt x="157057" y="173736"/>
                    <a:pt x="160105" y="169164"/>
                  </a:cubicBezTo>
                  <a:cubicBezTo>
                    <a:pt x="160584" y="161500"/>
                    <a:pt x="152122" y="100378"/>
                    <a:pt x="173821" y="82296"/>
                  </a:cubicBezTo>
                  <a:cubicBezTo>
                    <a:pt x="179057" y="77933"/>
                    <a:pt x="186013" y="76200"/>
                    <a:pt x="192109" y="73152"/>
                  </a:cubicBezTo>
                  <a:cubicBezTo>
                    <a:pt x="195157" y="68580"/>
                    <a:pt x="197032" y="62954"/>
                    <a:pt x="201253" y="59436"/>
                  </a:cubicBezTo>
                  <a:cubicBezTo>
                    <a:pt x="206489" y="55073"/>
                    <a:pt x="213623" y="53673"/>
                    <a:pt x="219541" y="50292"/>
                  </a:cubicBezTo>
                  <a:cubicBezTo>
                    <a:pt x="224312" y="47566"/>
                    <a:pt x="228342" y="43605"/>
                    <a:pt x="233257" y="41148"/>
                  </a:cubicBezTo>
                  <a:cubicBezTo>
                    <a:pt x="271115" y="22219"/>
                    <a:pt x="221381" y="53637"/>
                    <a:pt x="260689" y="27432"/>
                  </a:cubicBezTo>
                  <a:cubicBezTo>
                    <a:pt x="272369" y="9912"/>
                    <a:pt x="269833" y="19211"/>
                    <a:pt x="269833" y="0"/>
                  </a:cubicBezTo>
                </a:path>
              </a:pathLst>
            </a:custGeom>
            <a:noFill/>
            <a:ln w="38100">
              <a:solidFill>
                <a:srgbClr val="091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6" name="Forma livre 195"/>
            <p:cNvSpPr/>
            <p:nvPr/>
          </p:nvSpPr>
          <p:spPr>
            <a:xfrm>
              <a:off x="5829300" y="3584448"/>
              <a:ext cx="914400" cy="512064"/>
            </a:xfrm>
            <a:custGeom>
              <a:avLst/>
              <a:gdLst>
                <a:gd name="connsiteX0" fmla="*/ 0 w 914400"/>
                <a:gd name="connsiteY0" fmla="*/ 0 h 512064"/>
                <a:gd name="connsiteX1" fmla="*/ 18288 w 914400"/>
                <a:gd name="connsiteY1" fmla="*/ 22860 h 512064"/>
                <a:gd name="connsiteX2" fmla="*/ 22860 w 914400"/>
                <a:gd name="connsiteY2" fmla="*/ 36576 h 512064"/>
                <a:gd name="connsiteX3" fmla="*/ 41148 w 914400"/>
                <a:gd name="connsiteY3" fmla="*/ 64008 h 512064"/>
                <a:gd name="connsiteX4" fmla="*/ 50292 w 914400"/>
                <a:gd name="connsiteY4" fmla="*/ 82296 h 512064"/>
                <a:gd name="connsiteX5" fmla="*/ 59436 w 914400"/>
                <a:gd name="connsiteY5" fmla="*/ 96012 h 512064"/>
                <a:gd name="connsiteX6" fmla="*/ 68580 w 914400"/>
                <a:gd name="connsiteY6" fmla="*/ 114300 h 512064"/>
                <a:gd name="connsiteX7" fmla="*/ 82296 w 914400"/>
                <a:gd name="connsiteY7" fmla="*/ 118872 h 512064"/>
                <a:gd name="connsiteX8" fmla="*/ 86868 w 914400"/>
                <a:gd name="connsiteY8" fmla="*/ 132588 h 512064"/>
                <a:gd name="connsiteX9" fmla="*/ 91440 w 914400"/>
                <a:gd name="connsiteY9" fmla="*/ 150876 h 512064"/>
                <a:gd name="connsiteX10" fmla="*/ 128016 w 914400"/>
                <a:gd name="connsiteY10" fmla="*/ 182880 h 512064"/>
                <a:gd name="connsiteX11" fmla="*/ 146304 w 914400"/>
                <a:gd name="connsiteY11" fmla="*/ 192024 h 512064"/>
                <a:gd name="connsiteX12" fmla="*/ 173736 w 914400"/>
                <a:gd name="connsiteY12" fmla="*/ 196596 h 512064"/>
                <a:gd name="connsiteX13" fmla="*/ 201168 w 914400"/>
                <a:gd name="connsiteY13" fmla="*/ 210312 h 512064"/>
                <a:gd name="connsiteX14" fmla="*/ 214884 w 914400"/>
                <a:gd name="connsiteY14" fmla="*/ 219456 h 512064"/>
                <a:gd name="connsiteX15" fmla="*/ 233172 w 914400"/>
                <a:gd name="connsiteY15" fmla="*/ 224028 h 512064"/>
                <a:gd name="connsiteX16" fmla="*/ 251460 w 914400"/>
                <a:gd name="connsiteY16" fmla="*/ 233172 h 512064"/>
                <a:gd name="connsiteX17" fmla="*/ 278892 w 914400"/>
                <a:gd name="connsiteY17" fmla="*/ 251460 h 512064"/>
                <a:gd name="connsiteX18" fmla="*/ 310896 w 914400"/>
                <a:gd name="connsiteY18" fmla="*/ 260604 h 512064"/>
                <a:gd name="connsiteX19" fmla="*/ 320040 w 914400"/>
                <a:gd name="connsiteY19" fmla="*/ 274320 h 512064"/>
                <a:gd name="connsiteX20" fmla="*/ 333756 w 914400"/>
                <a:gd name="connsiteY20" fmla="*/ 278892 h 512064"/>
                <a:gd name="connsiteX21" fmla="*/ 361188 w 914400"/>
                <a:gd name="connsiteY21" fmla="*/ 297180 h 512064"/>
                <a:gd name="connsiteX22" fmla="*/ 388620 w 914400"/>
                <a:gd name="connsiteY22" fmla="*/ 315468 h 512064"/>
                <a:gd name="connsiteX23" fmla="*/ 402336 w 914400"/>
                <a:gd name="connsiteY23" fmla="*/ 324612 h 512064"/>
                <a:gd name="connsiteX24" fmla="*/ 416052 w 914400"/>
                <a:gd name="connsiteY24" fmla="*/ 329184 h 512064"/>
                <a:gd name="connsiteX25" fmla="*/ 420624 w 914400"/>
                <a:gd name="connsiteY25" fmla="*/ 342900 h 512064"/>
                <a:gd name="connsiteX26" fmla="*/ 434340 w 914400"/>
                <a:gd name="connsiteY26" fmla="*/ 352044 h 512064"/>
                <a:gd name="connsiteX27" fmla="*/ 466344 w 914400"/>
                <a:gd name="connsiteY27" fmla="*/ 361188 h 512064"/>
                <a:gd name="connsiteX28" fmla="*/ 484632 w 914400"/>
                <a:gd name="connsiteY28" fmla="*/ 370332 h 512064"/>
                <a:gd name="connsiteX29" fmla="*/ 553212 w 914400"/>
                <a:gd name="connsiteY29" fmla="*/ 356616 h 512064"/>
                <a:gd name="connsiteX30" fmla="*/ 585216 w 914400"/>
                <a:gd name="connsiteY30" fmla="*/ 338328 h 512064"/>
                <a:gd name="connsiteX31" fmla="*/ 589788 w 914400"/>
                <a:gd name="connsiteY31" fmla="*/ 324612 h 512064"/>
                <a:gd name="connsiteX32" fmla="*/ 603504 w 914400"/>
                <a:gd name="connsiteY32" fmla="*/ 320040 h 512064"/>
                <a:gd name="connsiteX33" fmla="*/ 635508 w 914400"/>
                <a:gd name="connsiteY33" fmla="*/ 301752 h 512064"/>
                <a:gd name="connsiteX34" fmla="*/ 653796 w 914400"/>
                <a:gd name="connsiteY34" fmla="*/ 297180 h 512064"/>
                <a:gd name="connsiteX35" fmla="*/ 731520 w 914400"/>
                <a:gd name="connsiteY35" fmla="*/ 306324 h 512064"/>
                <a:gd name="connsiteX36" fmla="*/ 745236 w 914400"/>
                <a:gd name="connsiteY36" fmla="*/ 315468 h 512064"/>
                <a:gd name="connsiteX37" fmla="*/ 763524 w 914400"/>
                <a:gd name="connsiteY37" fmla="*/ 342900 h 512064"/>
                <a:gd name="connsiteX38" fmla="*/ 790956 w 914400"/>
                <a:gd name="connsiteY38" fmla="*/ 365760 h 512064"/>
                <a:gd name="connsiteX39" fmla="*/ 800100 w 914400"/>
                <a:gd name="connsiteY39" fmla="*/ 379476 h 512064"/>
                <a:gd name="connsiteX40" fmla="*/ 813816 w 914400"/>
                <a:gd name="connsiteY40" fmla="*/ 384048 h 512064"/>
                <a:gd name="connsiteX41" fmla="*/ 827532 w 914400"/>
                <a:gd name="connsiteY41" fmla="*/ 393192 h 512064"/>
                <a:gd name="connsiteX42" fmla="*/ 864108 w 914400"/>
                <a:gd name="connsiteY42" fmla="*/ 402336 h 512064"/>
                <a:gd name="connsiteX43" fmla="*/ 877824 w 914400"/>
                <a:gd name="connsiteY43" fmla="*/ 416052 h 512064"/>
                <a:gd name="connsiteX44" fmla="*/ 896112 w 914400"/>
                <a:gd name="connsiteY44" fmla="*/ 457200 h 512064"/>
                <a:gd name="connsiteX45" fmla="*/ 909828 w 914400"/>
                <a:gd name="connsiteY45" fmla="*/ 507492 h 512064"/>
                <a:gd name="connsiteX46" fmla="*/ 914400 w 914400"/>
                <a:gd name="connsiteY46" fmla="*/ 512064 h 5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4400" h="512064">
                  <a:moveTo>
                    <a:pt x="0" y="0"/>
                  </a:moveTo>
                  <a:cubicBezTo>
                    <a:pt x="6096" y="7620"/>
                    <a:pt x="13116" y="14585"/>
                    <a:pt x="18288" y="22860"/>
                  </a:cubicBezTo>
                  <a:cubicBezTo>
                    <a:pt x="20842" y="26947"/>
                    <a:pt x="20520" y="32363"/>
                    <a:pt x="22860" y="36576"/>
                  </a:cubicBezTo>
                  <a:cubicBezTo>
                    <a:pt x="28197" y="46183"/>
                    <a:pt x="36233" y="54178"/>
                    <a:pt x="41148" y="64008"/>
                  </a:cubicBezTo>
                  <a:cubicBezTo>
                    <a:pt x="44196" y="70104"/>
                    <a:pt x="46911" y="76378"/>
                    <a:pt x="50292" y="82296"/>
                  </a:cubicBezTo>
                  <a:cubicBezTo>
                    <a:pt x="53018" y="87067"/>
                    <a:pt x="56710" y="91241"/>
                    <a:pt x="59436" y="96012"/>
                  </a:cubicBezTo>
                  <a:cubicBezTo>
                    <a:pt x="62817" y="101930"/>
                    <a:pt x="63761" y="109481"/>
                    <a:pt x="68580" y="114300"/>
                  </a:cubicBezTo>
                  <a:cubicBezTo>
                    <a:pt x="71988" y="117708"/>
                    <a:pt x="77724" y="117348"/>
                    <a:pt x="82296" y="118872"/>
                  </a:cubicBezTo>
                  <a:cubicBezTo>
                    <a:pt x="83820" y="123444"/>
                    <a:pt x="85544" y="127954"/>
                    <a:pt x="86868" y="132588"/>
                  </a:cubicBezTo>
                  <a:cubicBezTo>
                    <a:pt x="88594" y="138630"/>
                    <a:pt x="88965" y="145100"/>
                    <a:pt x="91440" y="150876"/>
                  </a:cubicBezTo>
                  <a:cubicBezTo>
                    <a:pt x="98298" y="166878"/>
                    <a:pt x="112776" y="175260"/>
                    <a:pt x="128016" y="182880"/>
                  </a:cubicBezTo>
                  <a:cubicBezTo>
                    <a:pt x="134112" y="185928"/>
                    <a:pt x="139776" y="190066"/>
                    <a:pt x="146304" y="192024"/>
                  </a:cubicBezTo>
                  <a:cubicBezTo>
                    <a:pt x="155183" y="194688"/>
                    <a:pt x="164592" y="195072"/>
                    <a:pt x="173736" y="196596"/>
                  </a:cubicBezTo>
                  <a:cubicBezTo>
                    <a:pt x="213044" y="222801"/>
                    <a:pt x="163310" y="191383"/>
                    <a:pt x="201168" y="210312"/>
                  </a:cubicBezTo>
                  <a:cubicBezTo>
                    <a:pt x="206083" y="212769"/>
                    <a:pt x="209833" y="217291"/>
                    <a:pt x="214884" y="219456"/>
                  </a:cubicBezTo>
                  <a:cubicBezTo>
                    <a:pt x="220660" y="221931"/>
                    <a:pt x="227288" y="221822"/>
                    <a:pt x="233172" y="224028"/>
                  </a:cubicBezTo>
                  <a:cubicBezTo>
                    <a:pt x="239554" y="226421"/>
                    <a:pt x="245616" y="229665"/>
                    <a:pt x="251460" y="233172"/>
                  </a:cubicBezTo>
                  <a:cubicBezTo>
                    <a:pt x="260884" y="238826"/>
                    <a:pt x="268230" y="248795"/>
                    <a:pt x="278892" y="251460"/>
                  </a:cubicBezTo>
                  <a:cubicBezTo>
                    <a:pt x="301855" y="257201"/>
                    <a:pt x="291219" y="254045"/>
                    <a:pt x="310896" y="260604"/>
                  </a:cubicBezTo>
                  <a:cubicBezTo>
                    <a:pt x="313944" y="265176"/>
                    <a:pt x="315749" y="270887"/>
                    <a:pt x="320040" y="274320"/>
                  </a:cubicBezTo>
                  <a:cubicBezTo>
                    <a:pt x="323803" y="277331"/>
                    <a:pt x="329543" y="276552"/>
                    <a:pt x="333756" y="278892"/>
                  </a:cubicBezTo>
                  <a:cubicBezTo>
                    <a:pt x="343363" y="284229"/>
                    <a:pt x="352044" y="291084"/>
                    <a:pt x="361188" y="297180"/>
                  </a:cubicBezTo>
                  <a:lnTo>
                    <a:pt x="388620" y="315468"/>
                  </a:lnTo>
                  <a:cubicBezTo>
                    <a:pt x="393192" y="318516"/>
                    <a:pt x="397123" y="322874"/>
                    <a:pt x="402336" y="324612"/>
                  </a:cubicBezTo>
                  <a:lnTo>
                    <a:pt x="416052" y="329184"/>
                  </a:lnTo>
                  <a:cubicBezTo>
                    <a:pt x="417576" y="333756"/>
                    <a:pt x="417613" y="339137"/>
                    <a:pt x="420624" y="342900"/>
                  </a:cubicBezTo>
                  <a:cubicBezTo>
                    <a:pt x="424057" y="347191"/>
                    <a:pt x="429425" y="349587"/>
                    <a:pt x="434340" y="352044"/>
                  </a:cubicBezTo>
                  <a:cubicBezTo>
                    <a:pt x="445393" y="357571"/>
                    <a:pt x="454625" y="356793"/>
                    <a:pt x="466344" y="361188"/>
                  </a:cubicBezTo>
                  <a:cubicBezTo>
                    <a:pt x="472726" y="363581"/>
                    <a:pt x="478536" y="367284"/>
                    <a:pt x="484632" y="370332"/>
                  </a:cubicBezTo>
                  <a:cubicBezTo>
                    <a:pt x="500847" y="368016"/>
                    <a:pt x="539103" y="363671"/>
                    <a:pt x="553212" y="356616"/>
                  </a:cubicBezTo>
                  <a:cubicBezTo>
                    <a:pt x="576415" y="345015"/>
                    <a:pt x="565829" y="351253"/>
                    <a:pt x="585216" y="338328"/>
                  </a:cubicBezTo>
                  <a:cubicBezTo>
                    <a:pt x="586740" y="333756"/>
                    <a:pt x="586380" y="328020"/>
                    <a:pt x="589788" y="324612"/>
                  </a:cubicBezTo>
                  <a:cubicBezTo>
                    <a:pt x="593196" y="321204"/>
                    <a:pt x="599193" y="322195"/>
                    <a:pt x="603504" y="320040"/>
                  </a:cubicBezTo>
                  <a:cubicBezTo>
                    <a:pt x="630033" y="306775"/>
                    <a:pt x="603446" y="313775"/>
                    <a:pt x="635508" y="301752"/>
                  </a:cubicBezTo>
                  <a:cubicBezTo>
                    <a:pt x="641392" y="299546"/>
                    <a:pt x="647700" y="298704"/>
                    <a:pt x="653796" y="297180"/>
                  </a:cubicBezTo>
                  <a:cubicBezTo>
                    <a:pt x="663910" y="297902"/>
                    <a:pt x="710737" y="295932"/>
                    <a:pt x="731520" y="306324"/>
                  </a:cubicBezTo>
                  <a:cubicBezTo>
                    <a:pt x="736435" y="308781"/>
                    <a:pt x="740664" y="312420"/>
                    <a:pt x="745236" y="315468"/>
                  </a:cubicBezTo>
                  <a:cubicBezTo>
                    <a:pt x="751332" y="324612"/>
                    <a:pt x="754380" y="336804"/>
                    <a:pt x="763524" y="342900"/>
                  </a:cubicBezTo>
                  <a:cubicBezTo>
                    <a:pt x="777010" y="351891"/>
                    <a:pt x="779955" y="352559"/>
                    <a:pt x="790956" y="365760"/>
                  </a:cubicBezTo>
                  <a:cubicBezTo>
                    <a:pt x="794474" y="369981"/>
                    <a:pt x="795809" y="376043"/>
                    <a:pt x="800100" y="379476"/>
                  </a:cubicBezTo>
                  <a:cubicBezTo>
                    <a:pt x="803863" y="382487"/>
                    <a:pt x="809505" y="381893"/>
                    <a:pt x="813816" y="384048"/>
                  </a:cubicBezTo>
                  <a:cubicBezTo>
                    <a:pt x="818731" y="386505"/>
                    <a:pt x="822368" y="391314"/>
                    <a:pt x="827532" y="393192"/>
                  </a:cubicBezTo>
                  <a:cubicBezTo>
                    <a:pt x="839343" y="397487"/>
                    <a:pt x="864108" y="402336"/>
                    <a:pt x="864108" y="402336"/>
                  </a:cubicBezTo>
                  <a:cubicBezTo>
                    <a:pt x="868680" y="406908"/>
                    <a:pt x="873685" y="411085"/>
                    <a:pt x="877824" y="416052"/>
                  </a:cubicBezTo>
                  <a:cubicBezTo>
                    <a:pt x="887906" y="428150"/>
                    <a:pt x="892964" y="441461"/>
                    <a:pt x="896112" y="457200"/>
                  </a:cubicBezTo>
                  <a:cubicBezTo>
                    <a:pt x="897898" y="466128"/>
                    <a:pt x="904027" y="501691"/>
                    <a:pt x="909828" y="507492"/>
                  </a:cubicBezTo>
                  <a:lnTo>
                    <a:pt x="914400" y="512064"/>
                  </a:ln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7" name="Forma livre 196"/>
            <p:cNvSpPr/>
            <p:nvPr/>
          </p:nvSpPr>
          <p:spPr>
            <a:xfrm>
              <a:off x="6094476" y="2948477"/>
              <a:ext cx="1334826" cy="169627"/>
            </a:xfrm>
            <a:custGeom>
              <a:avLst/>
              <a:gdLst>
                <a:gd name="connsiteX0" fmla="*/ 0 w 1334826"/>
                <a:gd name="connsiteY0" fmla="*/ 32467 h 169627"/>
                <a:gd name="connsiteX1" fmla="*/ 36576 w 1334826"/>
                <a:gd name="connsiteY1" fmla="*/ 27895 h 169627"/>
                <a:gd name="connsiteX2" fmla="*/ 59436 w 1334826"/>
                <a:gd name="connsiteY2" fmla="*/ 23323 h 169627"/>
                <a:gd name="connsiteX3" fmla="*/ 96012 w 1334826"/>
                <a:gd name="connsiteY3" fmla="*/ 18751 h 169627"/>
                <a:gd name="connsiteX4" fmla="*/ 128016 w 1334826"/>
                <a:gd name="connsiteY4" fmla="*/ 9607 h 169627"/>
                <a:gd name="connsiteX5" fmla="*/ 169164 w 1334826"/>
                <a:gd name="connsiteY5" fmla="*/ 14179 h 169627"/>
                <a:gd name="connsiteX6" fmla="*/ 196596 w 1334826"/>
                <a:gd name="connsiteY6" fmla="*/ 27895 h 169627"/>
                <a:gd name="connsiteX7" fmla="*/ 288036 w 1334826"/>
                <a:gd name="connsiteY7" fmla="*/ 18751 h 169627"/>
                <a:gd name="connsiteX8" fmla="*/ 315468 w 1334826"/>
                <a:gd name="connsiteY8" fmla="*/ 14179 h 169627"/>
                <a:gd name="connsiteX9" fmla="*/ 480060 w 1334826"/>
                <a:gd name="connsiteY9" fmla="*/ 9607 h 169627"/>
                <a:gd name="connsiteX10" fmla="*/ 553212 w 1334826"/>
                <a:gd name="connsiteY10" fmla="*/ 5035 h 169627"/>
                <a:gd name="connsiteX11" fmla="*/ 585216 w 1334826"/>
                <a:gd name="connsiteY11" fmla="*/ 23323 h 169627"/>
                <a:gd name="connsiteX12" fmla="*/ 594360 w 1334826"/>
                <a:gd name="connsiteY12" fmla="*/ 37039 h 169627"/>
                <a:gd name="connsiteX13" fmla="*/ 621792 w 1334826"/>
                <a:gd name="connsiteY13" fmla="*/ 50755 h 169627"/>
                <a:gd name="connsiteX14" fmla="*/ 635508 w 1334826"/>
                <a:gd name="connsiteY14" fmla="*/ 59899 h 169627"/>
                <a:gd name="connsiteX15" fmla="*/ 672084 w 1334826"/>
                <a:gd name="connsiteY15" fmla="*/ 78187 h 169627"/>
                <a:gd name="connsiteX16" fmla="*/ 768096 w 1334826"/>
                <a:gd name="connsiteY16" fmla="*/ 82759 h 169627"/>
                <a:gd name="connsiteX17" fmla="*/ 813816 w 1334826"/>
                <a:gd name="connsiteY17" fmla="*/ 96475 h 169627"/>
                <a:gd name="connsiteX18" fmla="*/ 827532 w 1334826"/>
                <a:gd name="connsiteY18" fmla="*/ 101047 h 169627"/>
                <a:gd name="connsiteX19" fmla="*/ 886968 w 1334826"/>
                <a:gd name="connsiteY19" fmla="*/ 96475 h 169627"/>
                <a:gd name="connsiteX20" fmla="*/ 928116 w 1334826"/>
                <a:gd name="connsiteY20" fmla="*/ 110191 h 169627"/>
                <a:gd name="connsiteX21" fmla="*/ 941832 w 1334826"/>
                <a:gd name="connsiteY21" fmla="*/ 123907 h 169627"/>
                <a:gd name="connsiteX22" fmla="*/ 955548 w 1334826"/>
                <a:gd name="connsiteY22" fmla="*/ 133051 h 169627"/>
                <a:gd name="connsiteX23" fmla="*/ 973836 w 1334826"/>
                <a:gd name="connsiteY23" fmla="*/ 151339 h 169627"/>
                <a:gd name="connsiteX24" fmla="*/ 996696 w 1334826"/>
                <a:gd name="connsiteY24" fmla="*/ 169627 h 169627"/>
                <a:gd name="connsiteX25" fmla="*/ 1266444 w 1334826"/>
                <a:gd name="connsiteY25" fmla="*/ 160483 h 169627"/>
                <a:gd name="connsiteX26" fmla="*/ 1303020 w 1334826"/>
                <a:gd name="connsiteY26" fmla="*/ 155911 h 169627"/>
                <a:gd name="connsiteX27" fmla="*/ 1312164 w 1334826"/>
                <a:gd name="connsiteY27" fmla="*/ 142195 h 169627"/>
                <a:gd name="connsiteX28" fmla="*/ 1330452 w 1334826"/>
                <a:gd name="connsiteY28" fmla="*/ 133051 h 1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4826" h="169627">
                  <a:moveTo>
                    <a:pt x="0" y="32467"/>
                  </a:moveTo>
                  <a:cubicBezTo>
                    <a:pt x="12192" y="30943"/>
                    <a:pt x="24432" y="29763"/>
                    <a:pt x="36576" y="27895"/>
                  </a:cubicBezTo>
                  <a:cubicBezTo>
                    <a:pt x="44257" y="26713"/>
                    <a:pt x="51755" y="24505"/>
                    <a:pt x="59436" y="23323"/>
                  </a:cubicBezTo>
                  <a:cubicBezTo>
                    <a:pt x="71580" y="21455"/>
                    <a:pt x="83820" y="20275"/>
                    <a:pt x="96012" y="18751"/>
                  </a:cubicBezTo>
                  <a:cubicBezTo>
                    <a:pt x="102480" y="16595"/>
                    <a:pt x="122275" y="9607"/>
                    <a:pt x="128016" y="9607"/>
                  </a:cubicBezTo>
                  <a:cubicBezTo>
                    <a:pt x="141816" y="9607"/>
                    <a:pt x="155448" y="12655"/>
                    <a:pt x="169164" y="14179"/>
                  </a:cubicBezTo>
                  <a:cubicBezTo>
                    <a:pt x="176099" y="18802"/>
                    <a:pt x="187132" y="27895"/>
                    <a:pt x="196596" y="27895"/>
                  </a:cubicBezTo>
                  <a:cubicBezTo>
                    <a:pt x="214330" y="27895"/>
                    <a:pt x="266309" y="21855"/>
                    <a:pt x="288036" y="18751"/>
                  </a:cubicBezTo>
                  <a:cubicBezTo>
                    <a:pt x="297213" y="17440"/>
                    <a:pt x="306208" y="14620"/>
                    <a:pt x="315468" y="14179"/>
                  </a:cubicBezTo>
                  <a:cubicBezTo>
                    <a:pt x="370291" y="11568"/>
                    <a:pt x="425196" y="11131"/>
                    <a:pt x="480060" y="9607"/>
                  </a:cubicBezTo>
                  <a:cubicBezTo>
                    <a:pt x="522022" y="-4380"/>
                    <a:pt x="497901" y="-496"/>
                    <a:pt x="553212" y="5035"/>
                  </a:cubicBezTo>
                  <a:cubicBezTo>
                    <a:pt x="560384" y="8621"/>
                    <a:pt x="578754" y="16861"/>
                    <a:pt x="585216" y="23323"/>
                  </a:cubicBezTo>
                  <a:cubicBezTo>
                    <a:pt x="589101" y="27208"/>
                    <a:pt x="590475" y="33154"/>
                    <a:pt x="594360" y="37039"/>
                  </a:cubicBezTo>
                  <a:cubicBezTo>
                    <a:pt x="607463" y="50142"/>
                    <a:pt x="606918" y="43318"/>
                    <a:pt x="621792" y="50755"/>
                  </a:cubicBezTo>
                  <a:cubicBezTo>
                    <a:pt x="626707" y="53212"/>
                    <a:pt x="630684" y="57268"/>
                    <a:pt x="635508" y="59899"/>
                  </a:cubicBezTo>
                  <a:cubicBezTo>
                    <a:pt x="647475" y="66426"/>
                    <a:pt x="658468" y="77539"/>
                    <a:pt x="672084" y="78187"/>
                  </a:cubicBezTo>
                  <a:lnTo>
                    <a:pt x="768096" y="82759"/>
                  </a:lnTo>
                  <a:cubicBezTo>
                    <a:pt x="795735" y="89669"/>
                    <a:pt x="780423" y="85344"/>
                    <a:pt x="813816" y="96475"/>
                  </a:cubicBezTo>
                  <a:lnTo>
                    <a:pt x="827532" y="101047"/>
                  </a:lnTo>
                  <a:cubicBezTo>
                    <a:pt x="847344" y="99523"/>
                    <a:pt x="867097" y="96475"/>
                    <a:pt x="886968" y="96475"/>
                  </a:cubicBezTo>
                  <a:cubicBezTo>
                    <a:pt x="906019" y="96475"/>
                    <a:pt x="914867" y="99150"/>
                    <a:pt x="928116" y="110191"/>
                  </a:cubicBezTo>
                  <a:cubicBezTo>
                    <a:pt x="933083" y="114330"/>
                    <a:pt x="936865" y="119768"/>
                    <a:pt x="941832" y="123907"/>
                  </a:cubicBezTo>
                  <a:cubicBezTo>
                    <a:pt x="946053" y="127425"/>
                    <a:pt x="951376" y="129475"/>
                    <a:pt x="955548" y="133051"/>
                  </a:cubicBezTo>
                  <a:cubicBezTo>
                    <a:pt x="962094" y="138662"/>
                    <a:pt x="967393" y="145611"/>
                    <a:pt x="973836" y="151339"/>
                  </a:cubicBezTo>
                  <a:cubicBezTo>
                    <a:pt x="981129" y="157822"/>
                    <a:pt x="989076" y="163531"/>
                    <a:pt x="996696" y="169627"/>
                  </a:cubicBezTo>
                  <a:lnTo>
                    <a:pt x="1266444" y="160483"/>
                  </a:lnTo>
                  <a:cubicBezTo>
                    <a:pt x="1278719" y="159933"/>
                    <a:pt x="1291612" y="160474"/>
                    <a:pt x="1303020" y="155911"/>
                  </a:cubicBezTo>
                  <a:cubicBezTo>
                    <a:pt x="1308122" y="153870"/>
                    <a:pt x="1307873" y="145628"/>
                    <a:pt x="1312164" y="142195"/>
                  </a:cubicBezTo>
                  <a:cubicBezTo>
                    <a:pt x="1364700" y="100167"/>
                    <a:pt x="1306026" y="157477"/>
                    <a:pt x="1330452" y="133051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8" name="Forma livre 197"/>
            <p:cNvSpPr/>
            <p:nvPr/>
          </p:nvSpPr>
          <p:spPr>
            <a:xfrm>
              <a:off x="6775513" y="2354580"/>
              <a:ext cx="141923" cy="676656"/>
            </a:xfrm>
            <a:custGeom>
              <a:avLst/>
              <a:gdLst>
                <a:gd name="connsiteX0" fmla="*/ 23051 w 141923"/>
                <a:gd name="connsiteY0" fmla="*/ 676656 h 676656"/>
                <a:gd name="connsiteX1" fmla="*/ 27623 w 141923"/>
                <a:gd name="connsiteY1" fmla="*/ 576072 h 676656"/>
                <a:gd name="connsiteX2" fmla="*/ 45911 w 141923"/>
                <a:gd name="connsiteY2" fmla="*/ 544068 h 676656"/>
                <a:gd name="connsiteX3" fmla="*/ 59627 w 141923"/>
                <a:gd name="connsiteY3" fmla="*/ 530352 h 676656"/>
                <a:gd name="connsiteX4" fmla="*/ 68771 w 141923"/>
                <a:gd name="connsiteY4" fmla="*/ 512064 h 676656"/>
                <a:gd name="connsiteX5" fmla="*/ 59627 w 141923"/>
                <a:gd name="connsiteY5" fmla="*/ 448056 h 676656"/>
                <a:gd name="connsiteX6" fmla="*/ 32195 w 141923"/>
                <a:gd name="connsiteY6" fmla="*/ 416052 h 676656"/>
                <a:gd name="connsiteX7" fmla="*/ 9335 w 141923"/>
                <a:gd name="connsiteY7" fmla="*/ 393192 h 676656"/>
                <a:gd name="connsiteX8" fmla="*/ 191 w 141923"/>
                <a:gd name="connsiteY8" fmla="*/ 379476 h 676656"/>
                <a:gd name="connsiteX9" fmla="*/ 4763 w 141923"/>
                <a:gd name="connsiteY9" fmla="*/ 342900 h 676656"/>
                <a:gd name="connsiteX10" fmla="*/ 13907 w 141923"/>
                <a:gd name="connsiteY10" fmla="*/ 278892 h 676656"/>
                <a:gd name="connsiteX11" fmla="*/ 18479 w 141923"/>
                <a:gd name="connsiteY11" fmla="*/ 251460 h 676656"/>
                <a:gd name="connsiteX12" fmla="*/ 23051 w 141923"/>
                <a:gd name="connsiteY12" fmla="*/ 237744 h 676656"/>
                <a:gd name="connsiteX13" fmla="*/ 64199 w 141923"/>
                <a:gd name="connsiteY13" fmla="*/ 205740 h 676656"/>
                <a:gd name="connsiteX14" fmla="*/ 73343 w 141923"/>
                <a:gd name="connsiteY14" fmla="*/ 187452 h 676656"/>
                <a:gd name="connsiteX15" fmla="*/ 87059 w 141923"/>
                <a:gd name="connsiteY15" fmla="*/ 132588 h 676656"/>
                <a:gd name="connsiteX16" fmla="*/ 96203 w 141923"/>
                <a:gd name="connsiteY16" fmla="*/ 114300 h 676656"/>
                <a:gd name="connsiteX17" fmla="*/ 123635 w 141923"/>
                <a:gd name="connsiteY17" fmla="*/ 100584 h 676656"/>
                <a:gd name="connsiteX18" fmla="*/ 132779 w 141923"/>
                <a:gd name="connsiteY18" fmla="*/ 86868 h 676656"/>
                <a:gd name="connsiteX19" fmla="*/ 141923 w 141923"/>
                <a:gd name="connsiteY19" fmla="*/ 54864 h 676656"/>
                <a:gd name="connsiteX20" fmla="*/ 137351 w 141923"/>
                <a:gd name="connsiteY20" fmla="*/ 18288 h 676656"/>
                <a:gd name="connsiteX21" fmla="*/ 123635 w 141923"/>
                <a:gd name="connsiteY21" fmla="*/ 9144 h 676656"/>
                <a:gd name="connsiteX22" fmla="*/ 96203 w 141923"/>
                <a:gd name="connsiteY22" fmla="*/ 0 h 67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923" h="676656">
                  <a:moveTo>
                    <a:pt x="23051" y="676656"/>
                  </a:moveTo>
                  <a:cubicBezTo>
                    <a:pt x="24575" y="643128"/>
                    <a:pt x="24947" y="609528"/>
                    <a:pt x="27623" y="576072"/>
                  </a:cubicBezTo>
                  <a:cubicBezTo>
                    <a:pt x="28598" y="563885"/>
                    <a:pt x="38801" y="552363"/>
                    <a:pt x="45911" y="544068"/>
                  </a:cubicBezTo>
                  <a:cubicBezTo>
                    <a:pt x="50119" y="539159"/>
                    <a:pt x="55869" y="535613"/>
                    <a:pt x="59627" y="530352"/>
                  </a:cubicBezTo>
                  <a:cubicBezTo>
                    <a:pt x="63588" y="524806"/>
                    <a:pt x="65723" y="518160"/>
                    <a:pt x="68771" y="512064"/>
                  </a:cubicBezTo>
                  <a:cubicBezTo>
                    <a:pt x="67965" y="504001"/>
                    <a:pt x="66112" y="463188"/>
                    <a:pt x="59627" y="448056"/>
                  </a:cubicBezTo>
                  <a:cubicBezTo>
                    <a:pt x="53629" y="434061"/>
                    <a:pt x="41930" y="427409"/>
                    <a:pt x="32195" y="416052"/>
                  </a:cubicBezTo>
                  <a:cubicBezTo>
                    <a:pt x="11875" y="392345"/>
                    <a:pt x="35751" y="410803"/>
                    <a:pt x="9335" y="393192"/>
                  </a:cubicBezTo>
                  <a:cubicBezTo>
                    <a:pt x="6287" y="388620"/>
                    <a:pt x="688" y="384948"/>
                    <a:pt x="191" y="379476"/>
                  </a:cubicBezTo>
                  <a:cubicBezTo>
                    <a:pt x="-921" y="367240"/>
                    <a:pt x="3103" y="355074"/>
                    <a:pt x="4763" y="342900"/>
                  </a:cubicBezTo>
                  <a:cubicBezTo>
                    <a:pt x="7675" y="321545"/>
                    <a:pt x="10364" y="300151"/>
                    <a:pt x="13907" y="278892"/>
                  </a:cubicBezTo>
                  <a:cubicBezTo>
                    <a:pt x="15431" y="269748"/>
                    <a:pt x="16468" y="260509"/>
                    <a:pt x="18479" y="251460"/>
                  </a:cubicBezTo>
                  <a:cubicBezTo>
                    <a:pt x="19524" y="246755"/>
                    <a:pt x="19643" y="241152"/>
                    <a:pt x="23051" y="237744"/>
                  </a:cubicBezTo>
                  <a:cubicBezTo>
                    <a:pt x="46685" y="214110"/>
                    <a:pt x="48112" y="228262"/>
                    <a:pt x="64199" y="205740"/>
                  </a:cubicBezTo>
                  <a:cubicBezTo>
                    <a:pt x="68160" y="200194"/>
                    <a:pt x="70658" y="193716"/>
                    <a:pt x="73343" y="187452"/>
                  </a:cubicBezTo>
                  <a:cubicBezTo>
                    <a:pt x="80568" y="170595"/>
                    <a:pt x="82090" y="148737"/>
                    <a:pt x="87059" y="132588"/>
                  </a:cubicBezTo>
                  <a:cubicBezTo>
                    <a:pt x="89063" y="126074"/>
                    <a:pt x="91840" y="119536"/>
                    <a:pt x="96203" y="114300"/>
                  </a:cubicBezTo>
                  <a:cubicBezTo>
                    <a:pt x="103021" y="106119"/>
                    <a:pt x="114273" y="103705"/>
                    <a:pt x="123635" y="100584"/>
                  </a:cubicBezTo>
                  <a:cubicBezTo>
                    <a:pt x="126683" y="96012"/>
                    <a:pt x="130322" y="91783"/>
                    <a:pt x="132779" y="86868"/>
                  </a:cubicBezTo>
                  <a:cubicBezTo>
                    <a:pt x="136059" y="80309"/>
                    <a:pt x="140458" y="60724"/>
                    <a:pt x="141923" y="54864"/>
                  </a:cubicBezTo>
                  <a:cubicBezTo>
                    <a:pt x="140399" y="42672"/>
                    <a:pt x="141914" y="29696"/>
                    <a:pt x="137351" y="18288"/>
                  </a:cubicBezTo>
                  <a:cubicBezTo>
                    <a:pt x="135310" y="13186"/>
                    <a:pt x="128656" y="11376"/>
                    <a:pt x="123635" y="9144"/>
                  </a:cubicBezTo>
                  <a:cubicBezTo>
                    <a:pt x="114827" y="5229"/>
                    <a:pt x="96203" y="0"/>
                    <a:pt x="96203" y="0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246" name="Grupo 184"/>
          <p:cNvGrpSpPr/>
          <p:nvPr/>
        </p:nvGrpSpPr>
        <p:grpSpPr>
          <a:xfrm>
            <a:off x="2271026" y="2452794"/>
            <a:ext cx="4596587" cy="3648991"/>
            <a:chOff x="1639005" y="1812925"/>
            <a:chExt cx="6039460" cy="4794415"/>
          </a:xfrm>
        </p:grpSpPr>
        <p:sp>
          <p:nvSpPr>
            <p:cNvPr id="103" name="Elipse 102"/>
            <p:cNvSpPr/>
            <p:nvPr/>
          </p:nvSpPr>
          <p:spPr>
            <a:xfrm>
              <a:off x="4222750" y="22669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4" name="Elipse 103"/>
            <p:cNvSpPr/>
            <p:nvPr/>
          </p:nvSpPr>
          <p:spPr>
            <a:xfrm>
              <a:off x="3000375" y="2936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5" name="Elipse 104"/>
            <p:cNvSpPr/>
            <p:nvPr/>
          </p:nvSpPr>
          <p:spPr>
            <a:xfrm>
              <a:off x="7385050" y="2714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6" name="Elipse 105"/>
            <p:cNvSpPr/>
            <p:nvPr/>
          </p:nvSpPr>
          <p:spPr>
            <a:xfrm>
              <a:off x="5524500" y="24034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7" name="Elipse 106"/>
            <p:cNvSpPr/>
            <p:nvPr/>
          </p:nvSpPr>
          <p:spPr>
            <a:xfrm>
              <a:off x="5798992" y="355484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8" name="Elipse 107"/>
            <p:cNvSpPr/>
            <p:nvPr/>
          </p:nvSpPr>
          <p:spPr>
            <a:xfrm>
              <a:off x="6689725" y="4057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9" name="Elipse 108"/>
            <p:cNvSpPr/>
            <p:nvPr/>
          </p:nvSpPr>
          <p:spPr>
            <a:xfrm>
              <a:off x="4968875" y="4733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0" name="Elipse 109"/>
            <p:cNvSpPr/>
            <p:nvPr/>
          </p:nvSpPr>
          <p:spPr>
            <a:xfrm>
              <a:off x="4292600" y="5000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1" name="Elipse 110"/>
            <p:cNvSpPr/>
            <p:nvPr/>
          </p:nvSpPr>
          <p:spPr>
            <a:xfrm>
              <a:off x="6165850" y="3873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2" name="Elipse 111"/>
            <p:cNvSpPr/>
            <p:nvPr/>
          </p:nvSpPr>
          <p:spPr>
            <a:xfrm>
              <a:off x="3775075" y="3667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3" name="Elipse 112"/>
            <p:cNvSpPr/>
            <p:nvPr/>
          </p:nvSpPr>
          <p:spPr>
            <a:xfrm>
              <a:off x="4197350" y="3581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4" name="Elipse 113"/>
            <p:cNvSpPr/>
            <p:nvPr/>
          </p:nvSpPr>
          <p:spPr>
            <a:xfrm>
              <a:off x="5207000" y="3832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5" name="Elipse 114"/>
            <p:cNvSpPr/>
            <p:nvPr/>
          </p:nvSpPr>
          <p:spPr>
            <a:xfrm>
              <a:off x="5197475" y="3479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6" name="Elipse 115"/>
            <p:cNvSpPr/>
            <p:nvPr/>
          </p:nvSpPr>
          <p:spPr>
            <a:xfrm>
              <a:off x="4616450" y="6540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7" name="Elipse 116"/>
            <p:cNvSpPr/>
            <p:nvPr/>
          </p:nvSpPr>
          <p:spPr>
            <a:xfrm>
              <a:off x="5149850" y="4114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8" name="Elipse 117"/>
            <p:cNvSpPr/>
            <p:nvPr/>
          </p:nvSpPr>
          <p:spPr>
            <a:xfrm>
              <a:off x="5848350" y="45212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9" name="Elipse 118"/>
            <p:cNvSpPr/>
            <p:nvPr/>
          </p:nvSpPr>
          <p:spPr>
            <a:xfrm>
              <a:off x="4441825" y="2019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0" name="Elipse 119"/>
            <p:cNvSpPr/>
            <p:nvPr/>
          </p:nvSpPr>
          <p:spPr>
            <a:xfrm>
              <a:off x="6838950" y="23177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1" name="Elipse 120"/>
            <p:cNvSpPr/>
            <p:nvPr/>
          </p:nvSpPr>
          <p:spPr>
            <a:xfrm>
              <a:off x="6057900" y="2946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2" name="Elipse 121"/>
            <p:cNvSpPr/>
            <p:nvPr/>
          </p:nvSpPr>
          <p:spPr>
            <a:xfrm>
              <a:off x="5207000" y="5581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3" name="Elipse 122"/>
            <p:cNvSpPr/>
            <p:nvPr/>
          </p:nvSpPr>
          <p:spPr>
            <a:xfrm>
              <a:off x="5616575" y="5334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4" name="Elipse 123"/>
            <p:cNvSpPr/>
            <p:nvPr/>
          </p:nvSpPr>
          <p:spPr>
            <a:xfrm>
              <a:off x="6842125" y="37020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5" name="Elipse 124"/>
            <p:cNvSpPr/>
            <p:nvPr/>
          </p:nvSpPr>
          <p:spPr>
            <a:xfrm>
              <a:off x="6423025" y="4860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6" name="Elipse 125"/>
            <p:cNvSpPr/>
            <p:nvPr/>
          </p:nvSpPr>
          <p:spPr>
            <a:xfrm>
              <a:off x="5940425" y="5191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7" name="Elipse 126"/>
            <p:cNvSpPr/>
            <p:nvPr/>
          </p:nvSpPr>
          <p:spPr>
            <a:xfrm>
              <a:off x="5337175" y="18827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5413530" y="1812925"/>
              <a:ext cx="32540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Barcarena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5606019" y="2386542"/>
              <a:ext cx="3350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Açailândia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4514877" y="1945570"/>
              <a:ext cx="31098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Santarém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3892745" y="2172406"/>
              <a:ext cx="32861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Miritituba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3889530" y="3383493"/>
              <a:ext cx="31258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Lucas do</a:t>
              </a:r>
            </a:p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Rio Verde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3850660" y="3698876"/>
              <a:ext cx="24365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Sapezal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2635087" y="2841626"/>
              <a:ext cx="383117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Porto Velho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4810794" y="3389843"/>
              <a:ext cx="41197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Figueirópolis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5776302" y="3436574"/>
              <a:ext cx="29014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Barreiras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5842353" y="2984148"/>
              <a:ext cx="2532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Eliseu</a:t>
              </a:r>
              <a:endParaRPr lang="en-US" sz="600" dirty="0" smtClean="0">
                <a:latin typeface="Calibri" panose="020F0502020204030204" pitchFamily="34" charset="0"/>
              </a:endParaRPr>
            </a:p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Martins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6887500" y="2223912"/>
              <a:ext cx="21319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Pecém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9" name="CaixaDeTexto 138"/>
            <p:cNvSpPr txBox="1"/>
            <p:nvPr/>
          </p:nvSpPr>
          <p:spPr>
            <a:xfrm>
              <a:off x="7445093" y="2670176"/>
              <a:ext cx="18114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</a:rPr>
                <a:t>Natal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6865408" y="375827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Salvador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6758728" y="4017639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Ilh</a:t>
              </a:r>
              <a:r>
                <a:rPr lang="en-US" sz="600" dirty="0" err="1" smtClean="0">
                  <a:latin typeface="Calibri" panose="020F0502020204030204" pitchFamily="34" charset="0"/>
                </a:rPr>
                <a:t>éus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5776313" y="38533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Guanambi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4875848" y="3745191"/>
              <a:ext cx="684036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Campinorte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4834202" y="4088784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Anápolis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5924197" y="44635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Corinto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6486101" y="48357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Vitória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5942541" y="5253192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Rio de Janeiro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5033081" y="4589970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Estrela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D’Oeste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9" name="CaixaDeTexto 148"/>
            <p:cNvSpPr txBox="1"/>
            <p:nvPr/>
          </p:nvSpPr>
          <p:spPr>
            <a:xfrm>
              <a:off x="3907720" y="49603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Dourados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0" name="CaixaDeTexto 149"/>
            <p:cNvSpPr txBox="1"/>
            <p:nvPr/>
          </p:nvSpPr>
          <p:spPr>
            <a:xfrm>
              <a:off x="5277909" y="559185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Paranaguá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1" name="CaixaDeTexto 150"/>
            <p:cNvSpPr txBox="1"/>
            <p:nvPr/>
          </p:nvSpPr>
          <p:spPr>
            <a:xfrm>
              <a:off x="5585531" y="5400512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Santos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4699353" y="6515007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Rio Grande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3" name="Elipse 152"/>
            <p:cNvSpPr/>
            <p:nvPr/>
          </p:nvSpPr>
          <p:spPr>
            <a:xfrm>
              <a:off x="5549900" y="2641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5621840" y="2570692"/>
              <a:ext cx="24846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Estreito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5" name="Elipse 154"/>
            <p:cNvSpPr/>
            <p:nvPr/>
          </p:nvSpPr>
          <p:spPr>
            <a:xfrm>
              <a:off x="5504656" y="26677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5054370" y="2698486"/>
              <a:ext cx="445635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Aguiarnópolis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7" name="Elipse 156"/>
            <p:cNvSpPr/>
            <p:nvPr/>
          </p:nvSpPr>
          <p:spPr>
            <a:xfrm>
              <a:off x="5892800" y="3733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5922363" y="36501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Correntina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9" name="Elipse 158"/>
            <p:cNvSpPr/>
            <p:nvPr/>
          </p:nvSpPr>
          <p:spPr>
            <a:xfrm>
              <a:off x="5345906" y="26296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5046417" y="2539736"/>
              <a:ext cx="28373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Xambioá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1" name="Elipse 160"/>
            <p:cNvSpPr/>
            <p:nvPr/>
          </p:nvSpPr>
          <p:spPr>
            <a:xfrm>
              <a:off x="6289675" y="5095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6365451" y="5077086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Campo dos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Goytacazes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3" name="CaixaDeTexto 162"/>
            <p:cNvSpPr txBox="1"/>
            <p:nvPr/>
          </p:nvSpPr>
          <p:spPr>
            <a:xfrm>
              <a:off x="3953518" y="4010026"/>
              <a:ext cx="21961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Cuiabá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4" name="Elipse 163"/>
            <p:cNvSpPr/>
            <p:nvPr/>
          </p:nvSpPr>
          <p:spPr>
            <a:xfrm>
              <a:off x="4749800" y="48545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5" name="CaixaDeTexto 164"/>
            <p:cNvSpPr txBox="1"/>
            <p:nvPr/>
          </p:nvSpPr>
          <p:spPr>
            <a:xfrm>
              <a:off x="4305114" y="4827003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Três</a:t>
              </a: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Lagoas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6" name="Elipse 165"/>
            <p:cNvSpPr/>
            <p:nvPr/>
          </p:nvSpPr>
          <p:spPr>
            <a:xfrm>
              <a:off x="4445000" y="55022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4504620" y="55318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Cascavel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8" name="Elipse 167"/>
            <p:cNvSpPr/>
            <p:nvPr/>
          </p:nvSpPr>
          <p:spPr>
            <a:xfrm>
              <a:off x="4337050" y="55149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9" name="CaixaDeTexto 168"/>
            <p:cNvSpPr txBox="1"/>
            <p:nvPr/>
          </p:nvSpPr>
          <p:spPr>
            <a:xfrm>
              <a:off x="3863270" y="54493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Foz</a:t>
              </a: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 do Iguaçu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0" name="Elipse 169"/>
            <p:cNvSpPr/>
            <p:nvPr/>
          </p:nvSpPr>
          <p:spPr>
            <a:xfrm>
              <a:off x="4749800" y="6223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71" name="CaixaDeTexto 170"/>
            <p:cNvSpPr txBox="1"/>
            <p:nvPr/>
          </p:nvSpPr>
          <p:spPr>
            <a:xfrm>
              <a:off x="4820709" y="623320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Porto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Alegre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2" name="Elipse 171"/>
            <p:cNvSpPr/>
            <p:nvPr/>
          </p:nvSpPr>
          <p:spPr>
            <a:xfrm>
              <a:off x="6083300" y="3797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73" name="CaixaDeTexto 172"/>
            <p:cNvSpPr txBox="1"/>
            <p:nvPr/>
          </p:nvSpPr>
          <p:spPr>
            <a:xfrm>
              <a:off x="6131913" y="37454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Caetité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4" name="CaixaDeTexto 173"/>
            <p:cNvSpPr txBox="1"/>
            <p:nvPr/>
          </p:nvSpPr>
          <p:spPr>
            <a:xfrm>
              <a:off x="3580960" y="4487850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Corumbá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5" name="Elipse 174"/>
            <p:cNvSpPr/>
            <p:nvPr/>
          </p:nvSpPr>
          <p:spPr>
            <a:xfrm>
              <a:off x="398780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76" name="CaixaDeTexto 175"/>
            <p:cNvSpPr txBox="1"/>
            <p:nvPr/>
          </p:nvSpPr>
          <p:spPr>
            <a:xfrm>
              <a:off x="3552120" y="60970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Uruguaiana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7" name="CaixaDeTexto 176"/>
            <p:cNvSpPr txBox="1"/>
            <p:nvPr/>
          </p:nvSpPr>
          <p:spPr>
            <a:xfrm>
              <a:off x="3915186" y="4141442"/>
              <a:ext cx="445635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Rondonópolis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8" name="CaixaDeTexto 177"/>
            <p:cNvSpPr txBox="1"/>
            <p:nvPr/>
          </p:nvSpPr>
          <p:spPr>
            <a:xfrm>
              <a:off x="4147186" y="4276726"/>
              <a:ext cx="43922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</a:rPr>
                <a:t>Alto Araguaia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9" name="Elipse 178"/>
            <p:cNvSpPr/>
            <p:nvPr/>
          </p:nvSpPr>
          <p:spPr>
            <a:xfrm>
              <a:off x="4559300" y="5794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0" name="CaixaDeTexto 179"/>
            <p:cNvSpPr txBox="1"/>
            <p:nvPr/>
          </p:nvSpPr>
          <p:spPr>
            <a:xfrm>
              <a:off x="4250620" y="57414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Chapecó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1" name="Elipse 180"/>
            <p:cNvSpPr/>
            <p:nvPr/>
          </p:nvSpPr>
          <p:spPr>
            <a:xfrm>
              <a:off x="4622800" y="5953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2" name="CaixaDeTexto 181"/>
            <p:cNvSpPr txBox="1"/>
            <p:nvPr/>
          </p:nvSpPr>
          <p:spPr>
            <a:xfrm>
              <a:off x="4701470" y="592558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Passo</a:t>
              </a: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 Fundo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3" name="Elipse 182"/>
            <p:cNvSpPr/>
            <p:nvPr/>
          </p:nvSpPr>
          <p:spPr>
            <a:xfrm>
              <a:off x="441325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4485570" y="6077986"/>
              <a:ext cx="28328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Santa</a:t>
              </a:r>
              <a:b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</a:b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Maria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5" name="Elipse 184"/>
            <p:cNvSpPr/>
            <p:nvPr/>
          </p:nvSpPr>
          <p:spPr>
            <a:xfrm>
              <a:off x="7396339" y="3053291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6" name="CaixaDeTexto 185"/>
            <p:cNvSpPr txBox="1"/>
            <p:nvPr/>
          </p:nvSpPr>
          <p:spPr>
            <a:xfrm>
              <a:off x="7481296" y="3008842"/>
              <a:ext cx="19716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Suape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7" name="Elipse 186"/>
            <p:cNvSpPr/>
            <p:nvPr/>
          </p:nvSpPr>
          <p:spPr>
            <a:xfrm>
              <a:off x="2377722" y="3147483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2015580" y="3170415"/>
              <a:ext cx="34624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</a:rPr>
                <a:t>Rio </a:t>
              </a:r>
              <a:r>
                <a:rPr lang="en-US" sz="600" dirty="0" err="1" smtClean="0">
                  <a:latin typeface="Calibri" panose="020F0502020204030204" pitchFamily="34" charset="0"/>
                </a:rPr>
                <a:t>Branco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9" name="Elipse 188"/>
            <p:cNvSpPr/>
            <p:nvPr/>
          </p:nvSpPr>
          <p:spPr>
            <a:xfrm>
              <a:off x="1639005" y="2816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1724696" y="2771776"/>
              <a:ext cx="48250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Cruzeiro</a:t>
              </a:r>
              <a:r>
                <a:rPr lang="en-US" sz="600" dirty="0" smtClean="0">
                  <a:latin typeface="Calibri" panose="020F0502020204030204" pitchFamily="34" charset="0"/>
                </a:rPr>
                <a:t> do </a:t>
              </a:r>
              <a:r>
                <a:rPr lang="en-US" sz="600" dirty="0" err="1" smtClean="0">
                  <a:latin typeface="Calibri" panose="020F0502020204030204" pitchFamily="34" charset="0"/>
                </a:rPr>
                <a:t>Sul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91" name="Elipse 190"/>
            <p:cNvSpPr/>
            <p:nvPr/>
          </p:nvSpPr>
          <p:spPr>
            <a:xfrm>
              <a:off x="5337175" y="31813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92" name="CaixaDeTexto 191"/>
            <p:cNvSpPr txBox="1"/>
            <p:nvPr/>
          </p:nvSpPr>
          <p:spPr>
            <a:xfrm>
              <a:off x="5105268" y="3091393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Palmas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93" name="Elipse 192"/>
            <p:cNvSpPr/>
            <p:nvPr/>
          </p:nvSpPr>
          <p:spPr>
            <a:xfrm>
              <a:off x="5981886" y="477363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94" name="CaixaDeTexto 193"/>
            <p:cNvSpPr txBox="1"/>
            <p:nvPr/>
          </p:nvSpPr>
          <p:spPr>
            <a:xfrm>
              <a:off x="6039036" y="4657445"/>
              <a:ext cx="3407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Belo Horizonte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84" name="CaixaDeTexto 83"/>
          <p:cNvSpPr txBox="1"/>
          <p:nvPr/>
        </p:nvSpPr>
        <p:spPr>
          <a:xfrm>
            <a:off x="7668344" y="6309320"/>
            <a:ext cx="13436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050" b="1" dirty="0" smtClean="0">
                <a:latin typeface="Calibri" panose="020F0502020204030204" pitchFamily="34" charset="0"/>
              </a:rPr>
              <a:t>Em construção (PAC)</a:t>
            </a:r>
          </a:p>
          <a:p>
            <a:pPr algn="l"/>
            <a:r>
              <a:rPr lang="pt-BR" sz="1050" b="1" dirty="0" smtClean="0">
                <a:latin typeface="Calibri" panose="020F0502020204030204" pitchFamily="34" charset="0"/>
              </a:rPr>
              <a:t>PIL 2015-2018</a:t>
            </a:r>
          </a:p>
        </p:txBody>
      </p:sp>
      <p:cxnSp>
        <p:nvCxnSpPr>
          <p:cNvPr id="85" name="Conector reto 84"/>
          <p:cNvCxnSpPr/>
          <p:nvPr/>
        </p:nvCxnSpPr>
        <p:spPr>
          <a:xfrm>
            <a:off x="7485718" y="6467617"/>
            <a:ext cx="219219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7485718" y="6601732"/>
            <a:ext cx="2192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6"/>
          <p:cNvSpPr txBox="1">
            <a:spLocks noChangeArrowheads="1"/>
          </p:cNvSpPr>
          <p:nvPr/>
        </p:nvSpPr>
        <p:spPr bwMode="auto">
          <a:xfrm>
            <a:off x="555022" y="5517232"/>
            <a:ext cx="18707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Soja</a:t>
            </a: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t-BR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milho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ctangle 38"/>
          <p:cNvSpPr/>
          <p:nvPr/>
        </p:nvSpPr>
        <p:spPr bwMode="auto">
          <a:xfrm>
            <a:off x="179683" y="5525689"/>
            <a:ext cx="303501" cy="131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Rectangle 38"/>
          <p:cNvSpPr/>
          <p:nvPr/>
        </p:nvSpPr>
        <p:spPr bwMode="auto">
          <a:xfrm>
            <a:off x="179683" y="5717172"/>
            <a:ext cx="303501" cy="131697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TextBox 9"/>
          <p:cNvSpPr txBox="1">
            <a:spLocks noChangeArrowheads="1"/>
          </p:cNvSpPr>
          <p:nvPr/>
        </p:nvSpPr>
        <p:spPr bwMode="auto">
          <a:xfrm>
            <a:off x="555405" y="5720328"/>
            <a:ext cx="17904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Cana de </a:t>
            </a:r>
            <a:r>
              <a:rPr lang="pt-BR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açúcar e etanol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Rectangle 208"/>
          <p:cNvSpPr/>
          <p:nvPr/>
        </p:nvSpPr>
        <p:spPr bwMode="auto">
          <a:xfrm>
            <a:off x="179512" y="5913308"/>
            <a:ext cx="303501" cy="1316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TextBox 209"/>
          <p:cNvSpPr txBox="1">
            <a:spLocks noChangeArrowheads="1"/>
          </p:cNvSpPr>
          <p:nvPr/>
        </p:nvSpPr>
        <p:spPr bwMode="auto">
          <a:xfrm>
            <a:off x="555405" y="5912100"/>
            <a:ext cx="18591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Minério de ferro e aço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289"/>
          <p:cNvSpPr/>
          <p:nvPr/>
        </p:nvSpPr>
        <p:spPr bwMode="auto">
          <a:xfrm>
            <a:off x="179512" y="6109584"/>
            <a:ext cx="303501" cy="131697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TextBox 290"/>
          <p:cNvSpPr txBox="1">
            <a:spLocks noChangeArrowheads="1"/>
          </p:cNvSpPr>
          <p:nvPr/>
        </p:nvSpPr>
        <p:spPr bwMode="auto">
          <a:xfrm>
            <a:off x="555404" y="6089044"/>
            <a:ext cx="18587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Setores industriais: automotivo e autopeças, cimento, derivados de petróleo, papel e celulose, fertilizantes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Forma livre 94"/>
          <p:cNvSpPr/>
          <p:nvPr/>
        </p:nvSpPr>
        <p:spPr>
          <a:xfrm>
            <a:off x="4739847" y="4227976"/>
            <a:ext cx="205544" cy="476721"/>
          </a:xfrm>
          <a:custGeom>
            <a:avLst/>
            <a:gdLst>
              <a:gd name="connsiteX0" fmla="*/ 68665 w 270065"/>
              <a:gd name="connsiteY0" fmla="*/ 626364 h 626364"/>
              <a:gd name="connsiteX1" fmla="*/ 73237 w 270065"/>
              <a:gd name="connsiteY1" fmla="*/ 534924 h 626364"/>
              <a:gd name="connsiteX2" fmla="*/ 77809 w 270065"/>
              <a:gd name="connsiteY2" fmla="*/ 521208 h 626364"/>
              <a:gd name="connsiteX3" fmla="*/ 96097 w 270065"/>
              <a:gd name="connsiteY3" fmla="*/ 516636 h 626364"/>
              <a:gd name="connsiteX4" fmla="*/ 77809 w 270065"/>
              <a:gd name="connsiteY4" fmla="*/ 489204 h 626364"/>
              <a:gd name="connsiteX5" fmla="*/ 68665 w 270065"/>
              <a:gd name="connsiteY5" fmla="*/ 461772 h 626364"/>
              <a:gd name="connsiteX6" fmla="*/ 59521 w 270065"/>
              <a:gd name="connsiteY6" fmla="*/ 429768 h 626364"/>
              <a:gd name="connsiteX7" fmla="*/ 73237 w 270065"/>
              <a:gd name="connsiteY7" fmla="*/ 425196 h 626364"/>
              <a:gd name="connsiteX8" fmla="*/ 54949 w 270065"/>
              <a:gd name="connsiteY8" fmla="*/ 379476 h 626364"/>
              <a:gd name="connsiteX9" fmla="*/ 41233 w 270065"/>
              <a:gd name="connsiteY9" fmla="*/ 374904 h 626364"/>
              <a:gd name="connsiteX10" fmla="*/ 32089 w 270065"/>
              <a:gd name="connsiteY10" fmla="*/ 324612 h 626364"/>
              <a:gd name="connsiteX11" fmla="*/ 27517 w 270065"/>
              <a:gd name="connsiteY11" fmla="*/ 310896 h 626364"/>
              <a:gd name="connsiteX12" fmla="*/ 9229 w 270065"/>
              <a:gd name="connsiteY12" fmla="*/ 297180 h 626364"/>
              <a:gd name="connsiteX13" fmla="*/ 85 w 270065"/>
              <a:gd name="connsiteY13" fmla="*/ 265176 h 626364"/>
              <a:gd name="connsiteX14" fmla="*/ 13801 w 270065"/>
              <a:gd name="connsiteY14" fmla="*/ 260604 h 626364"/>
              <a:gd name="connsiteX15" fmla="*/ 32089 w 270065"/>
              <a:gd name="connsiteY15" fmla="*/ 256032 h 626364"/>
              <a:gd name="connsiteX16" fmla="*/ 64093 w 270065"/>
              <a:gd name="connsiteY16" fmla="*/ 246888 h 626364"/>
              <a:gd name="connsiteX17" fmla="*/ 91525 w 270065"/>
              <a:gd name="connsiteY17" fmla="*/ 228600 h 626364"/>
              <a:gd name="connsiteX18" fmla="*/ 118957 w 270065"/>
              <a:gd name="connsiteY18" fmla="*/ 219456 h 626364"/>
              <a:gd name="connsiteX19" fmla="*/ 132673 w 270065"/>
              <a:gd name="connsiteY19" fmla="*/ 205740 h 626364"/>
              <a:gd name="connsiteX20" fmla="*/ 146389 w 270065"/>
              <a:gd name="connsiteY20" fmla="*/ 196596 h 626364"/>
              <a:gd name="connsiteX21" fmla="*/ 150961 w 270065"/>
              <a:gd name="connsiteY21" fmla="*/ 182880 h 626364"/>
              <a:gd name="connsiteX22" fmla="*/ 160105 w 270065"/>
              <a:gd name="connsiteY22" fmla="*/ 169164 h 626364"/>
              <a:gd name="connsiteX23" fmla="*/ 173821 w 270065"/>
              <a:gd name="connsiteY23" fmla="*/ 82296 h 626364"/>
              <a:gd name="connsiteX24" fmla="*/ 192109 w 270065"/>
              <a:gd name="connsiteY24" fmla="*/ 73152 h 626364"/>
              <a:gd name="connsiteX25" fmla="*/ 201253 w 270065"/>
              <a:gd name="connsiteY25" fmla="*/ 59436 h 626364"/>
              <a:gd name="connsiteX26" fmla="*/ 219541 w 270065"/>
              <a:gd name="connsiteY26" fmla="*/ 50292 h 626364"/>
              <a:gd name="connsiteX27" fmla="*/ 233257 w 270065"/>
              <a:gd name="connsiteY27" fmla="*/ 41148 h 626364"/>
              <a:gd name="connsiteX28" fmla="*/ 260689 w 270065"/>
              <a:gd name="connsiteY28" fmla="*/ 27432 h 626364"/>
              <a:gd name="connsiteX29" fmla="*/ 269833 w 270065"/>
              <a:gd name="connsiteY29" fmla="*/ 0 h 62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065" h="626364">
                <a:moveTo>
                  <a:pt x="68665" y="626364"/>
                </a:moveTo>
                <a:cubicBezTo>
                  <a:pt x="63082" y="542622"/>
                  <a:pt x="55751" y="581554"/>
                  <a:pt x="73237" y="534924"/>
                </a:cubicBezTo>
                <a:cubicBezTo>
                  <a:pt x="74929" y="530412"/>
                  <a:pt x="74046" y="524219"/>
                  <a:pt x="77809" y="521208"/>
                </a:cubicBezTo>
                <a:cubicBezTo>
                  <a:pt x="82716" y="517283"/>
                  <a:pt x="90001" y="518160"/>
                  <a:pt x="96097" y="516636"/>
                </a:cubicBezTo>
                <a:cubicBezTo>
                  <a:pt x="80971" y="471259"/>
                  <a:pt x="106349" y="540575"/>
                  <a:pt x="77809" y="489204"/>
                </a:cubicBezTo>
                <a:cubicBezTo>
                  <a:pt x="73128" y="480778"/>
                  <a:pt x="71003" y="471123"/>
                  <a:pt x="68665" y="461772"/>
                </a:cubicBezTo>
                <a:cubicBezTo>
                  <a:pt x="62924" y="438809"/>
                  <a:pt x="66080" y="449445"/>
                  <a:pt x="59521" y="429768"/>
                </a:cubicBezTo>
                <a:cubicBezTo>
                  <a:pt x="64093" y="428244"/>
                  <a:pt x="71913" y="429830"/>
                  <a:pt x="73237" y="425196"/>
                </a:cubicBezTo>
                <a:cubicBezTo>
                  <a:pt x="77476" y="410360"/>
                  <a:pt x="65955" y="388648"/>
                  <a:pt x="54949" y="379476"/>
                </a:cubicBezTo>
                <a:cubicBezTo>
                  <a:pt x="51247" y="376391"/>
                  <a:pt x="45805" y="376428"/>
                  <a:pt x="41233" y="374904"/>
                </a:cubicBezTo>
                <a:cubicBezTo>
                  <a:pt x="30748" y="343448"/>
                  <a:pt x="42429" y="381479"/>
                  <a:pt x="32089" y="324612"/>
                </a:cubicBezTo>
                <a:cubicBezTo>
                  <a:pt x="31227" y="319870"/>
                  <a:pt x="30602" y="314598"/>
                  <a:pt x="27517" y="310896"/>
                </a:cubicBezTo>
                <a:cubicBezTo>
                  <a:pt x="22639" y="305042"/>
                  <a:pt x="15325" y="301752"/>
                  <a:pt x="9229" y="297180"/>
                </a:cubicBezTo>
                <a:cubicBezTo>
                  <a:pt x="7874" y="293114"/>
                  <a:pt x="-959" y="267785"/>
                  <a:pt x="85" y="265176"/>
                </a:cubicBezTo>
                <a:cubicBezTo>
                  <a:pt x="1875" y="260701"/>
                  <a:pt x="9167" y="261928"/>
                  <a:pt x="13801" y="260604"/>
                </a:cubicBezTo>
                <a:cubicBezTo>
                  <a:pt x="19843" y="258878"/>
                  <a:pt x="26047" y="257758"/>
                  <a:pt x="32089" y="256032"/>
                </a:cubicBezTo>
                <a:cubicBezTo>
                  <a:pt x="78002" y="242914"/>
                  <a:pt x="6922" y="261181"/>
                  <a:pt x="64093" y="246888"/>
                </a:cubicBezTo>
                <a:cubicBezTo>
                  <a:pt x="73237" y="240792"/>
                  <a:pt x="81099" y="232075"/>
                  <a:pt x="91525" y="228600"/>
                </a:cubicBezTo>
                <a:lnTo>
                  <a:pt x="118957" y="219456"/>
                </a:lnTo>
                <a:cubicBezTo>
                  <a:pt x="123529" y="214884"/>
                  <a:pt x="127706" y="209879"/>
                  <a:pt x="132673" y="205740"/>
                </a:cubicBezTo>
                <a:cubicBezTo>
                  <a:pt x="136894" y="202222"/>
                  <a:pt x="142956" y="200887"/>
                  <a:pt x="146389" y="196596"/>
                </a:cubicBezTo>
                <a:cubicBezTo>
                  <a:pt x="149400" y="192833"/>
                  <a:pt x="148806" y="187191"/>
                  <a:pt x="150961" y="182880"/>
                </a:cubicBezTo>
                <a:cubicBezTo>
                  <a:pt x="153418" y="177965"/>
                  <a:pt x="157057" y="173736"/>
                  <a:pt x="160105" y="169164"/>
                </a:cubicBezTo>
                <a:cubicBezTo>
                  <a:pt x="160584" y="161500"/>
                  <a:pt x="152122" y="100378"/>
                  <a:pt x="173821" y="82296"/>
                </a:cubicBezTo>
                <a:cubicBezTo>
                  <a:pt x="179057" y="77933"/>
                  <a:pt x="186013" y="76200"/>
                  <a:pt x="192109" y="73152"/>
                </a:cubicBezTo>
                <a:cubicBezTo>
                  <a:pt x="195157" y="68580"/>
                  <a:pt x="197032" y="62954"/>
                  <a:pt x="201253" y="59436"/>
                </a:cubicBezTo>
                <a:cubicBezTo>
                  <a:pt x="206489" y="55073"/>
                  <a:pt x="213623" y="53673"/>
                  <a:pt x="219541" y="50292"/>
                </a:cubicBezTo>
                <a:cubicBezTo>
                  <a:pt x="224312" y="47566"/>
                  <a:pt x="228342" y="43605"/>
                  <a:pt x="233257" y="41148"/>
                </a:cubicBezTo>
                <a:cubicBezTo>
                  <a:pt x="271115" y="22219"/>
                  <a:pt x="221381" y="53637"/>
                  <a:pt x="260689" y="27432"/>
                </a:cubicBezTo>
                <a:cubicBezTo>
                  <a:pt x="272369" y="9912"/>
                  <a:pt x="269833" y="19211"/>
                  <a:pt x="26983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6" name="Forma livre 95"/>
          <p:cNvSpPr/>
          <p:nvPr/>
        </p:nvSpPr>
        <p:spPr>
          <a:xfrm>
            <a:off x="3889242" y="3793934"/>
            <a:ext cx="324088" cy="86993"/>
          </a:xfrm>
          <a:custGeom>
            <a:avLst/>
            <a:gdLst>
              <a:gd name="connsiteX0" fmla="*/ 425820 w 425820"/>
              <a:gd name="connsiteY0" fmla="*/ 38100 h 114300"/>
              <a:gd name="connsiteX1" fmla="*/ 355970 w 425820"/>
              <a:gd name="connsiteY1" fmla="*/ 19050 h 114300"/>
              <a:gd name="connsiteX2" fmla="*/ 317870 w 425820"/>
              <a:gd name="connsiteY2" fmla="*/ 6350 h 114300"/>
              <a:gd name="connsiteX3" fmla="*/ 152770 w 425820"/>
              <a:gd name="connsiteY3" fmla="*/ 0 h 114300"/>
              <a:gd name="connsiteX4" fmla="*/ 70220 w 425820"/>
              <a:gd name="connsiteY4" fmla="*/ 6350 h 114300"/>
              <a:gd name="connsiteX5" fmla="*/ 51170 w 425820"/>
              <a:gd name="connsiteY5" fmla="*/ 12700 h 114300"/>
              <a:gd name="connsiteX6" fmla="*/ 32120 w 425820"/>
              <a:gd name="connsiteY6" fmla="*/ 50800 h 114300"/>
              <a:gd name="connsiteX7" fmla="*/ 19420 w 425820"/>
              <a:gd name="connsiteY7" fmla="*/ 69850 h 114300"/>
              <a:gd name="connsiteX8" fmla="*/ 13070 w 425820"/>
              <a:gd name="connsiteY8" fmla="*/ 88900 h 114300"/>
              <a:gd name="connsiteX9" fmla="*/ 6720 w 425820"/>
              <a:gd name="connsiteY9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820" h="114300">
                <a:moveTo>
                  <a:pt x="425820" y="38100"/>
                </a:moveTo>
                <a:cubicBezTo>
                  <a:pt x="357846" y="10911"/>
                  <a:pt x="432727" y="38239"/>
                  <a:pt x="355970" y="19050"/>
                </a:cubicBezTo>
                <a:cubicBezTo>
                  <a:pt x="342983" y="15803"/>
                  <a:pt x="331247" y="6865"/>
                  <a:pt x="317870" y="6350"/>
                </a:cubicBezTo>
                <a:lnTo>
                  <a:pt x="152770" y="0"/>
                </a:lnTo>
                <a:cubicBezTo>
                  <a:pt x="125253" y="2117"/>
                  <a:pt x="97605" y="2927"/>
                  <a:pt x="70220" y="6350"/>
                </a:cubicBezTo>
                <a:cubicBezTo>
                  <a:pt x="63578" y="7180"/>
                  <a:pt x="56397" y="8519"/>
                  <a:pt x="51170" y="12700"/>
                </a:cubicBezTo>
                <a:cubicBezTo>
                  <a:pt x="36005" y="24832"/>
                  <a:pt x="39789" y="35462"/>
                  <a:pt x="32120" y="50800"/>
                </a:cubicBezTo>
                <a:cubicBezTo>
                  <a:pt x="28707" y="57626"/>
                  <a:pt x="22833" y="63024"/>
                  <a:pt x="19420" y="69850"/>
                </a:cubicBezTo>
                <a:cubicBezTo>
                  <a:pt x="16427" y="75837"/>
                  <a:pt x="16063" y="82913"/>
                  <a:pt x="13070" y="88900"/>
                </a:cubicBezTo>
                <a:cubicBezTo>
                  <a:pt x="1103" y="112834"/>
                  <a:pt x="-5965" y="101615"/>
                  <a:pt x="6720" y="1143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7" name="Forma livre 96"/>
          <p:cNvSpPr/>
          <p:nvPr/>
        </p:nvSpPr>
        <p:spPr>
          <a:xfrm>
            <a:off x="2154499" y="3247314"/>
            <a:ext cx="115990" cy="24663"/>
          </a:xfrm>
          <a:custGeom>
            <a:avLst/>
            <a:gdLst>
              <a:gd name="connsiteX0" fmla="*/ 0 w 152400"/>
              <a:gd name="connsiteY0" fmla="*/ 32405 h 32405"/>
              <a:gd name="connsiteX1" fmla="*/ 69850 w 152400"/>
              <a:gd name="connsiteY1" fmla="*/ 19705 h 32405"/>
              <a:gd name="connsiteX2" fmla="*/ 107950 w 152400"/>
              <a:gd name="connsiteY2" fmla="*/ 655 h 32405"/>
              <a:gd name="connsiteX3" fmla="*/ 152400 w 152400"/>
              <a:gd name="connsiteY3" fmla="*/ 655 h 3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32405">
                <a:moveTo>
                  <a:pt x="0" y="32405"/>
                </a:moveTo>
                <a:cubicBezTo>
                  <a:pt x="10300" y="30934"/>
                  <a:pt x="54880" y="26121"/>
                  <a:pt x="69850" y="19705"/>
                </a:cubicBezTo>
                <a:cubicBezTo>
                  <a:pt x="91023" y="10631"/>
                  <a:pt x="84683" y="2982"/>
                  <a:pt x="107950" y="655"/>
                </a:cubicBezTo>
                <a:cubicBezTo>
                  <a:pt x="122693" y="-819"/>
                  <a:pt x="137583" y="655"/>
                  <a:pt x="152400" y="6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8" name="Forma livre 97"/>
          <p:cNvSpPr/>
          <p:nvPr/>
        </p:nvSpPr>
        <p:spPr>
          <a:xfrm>
            <a:off x="2318819" y="3257478"/>
            <a:ext cx="502625" cy="212649"/>
          </a:xfrm>
          <a:custGeom>
            <a:avLst/>
            <a:gdLst>
              <a:gd name="connsiteX0" fmla="*/ 0 w 660400"/>
              <a:gd name="connsiteY0" fmla="*/ 0 h 279400"/>
              <a:gd name="connsiteX1" fmla="*/ 31750 w 660400"/>
              <a:gd name="connsiteY1" fmla="*/ 6350 h 279400"/>
              <a:gd name="connsiteX2" fmla="*/ 69850 w 660400"/>
              <a:gd name="connsiteY2" fmla="*/ 31750 h 279400"/>
              <a:gd name="connsiteX3" fmla="*/ 127000 w 660400"/>
              <a:gd name="connsiteY3" fmla="*/ 50800 h 279400"/>
              <a:gd name="connsiteX4" fmla="*/ 146050 w 660400"/>
              <a:gd name="connsiteY4" fmla="*/ 57150 h 279400"/>
              <a:gd name="connsiteX5" fmla="*/ 184150 w 660400"/>
              <a:gd name="connsiteY5" fmla="*/ 82550 h 279400"/>
              <a:gd name="connsiteX6" fmla="*/ 203200 w 660400"/>
              <a:gd name="connsiteY6" fmla="*/ 95250 h 279400"/>
              <a:gd name="connsiteX7" fmla="*/ 222250 w 660400"/>
              <a:gd name="connsiteY7" fmla="*/ 101600 h 279400"/>
              <a:gd name="connsiteX8" fmla="*/ 241300 w 660400"/>
              <a:gd name="connsiteY8" fmla="*/ 120650 h 279400"/>
              <a:gd name="connsiteX9" fmla="*/ 279400 w 660400"/>
              <a:gd name="connsiteY9" fmla="*/ 133350 h 279400"/>
              <a:gd name="connsiteX10" fmla="*/ 298450 w 660400"/>
              <a:gd name="connsiteY10" fmla="*/ 139700 h 279400"/>
              <a:gd name="connsiteX11" fmla="*/ 317500 w 660400"/>
              <a:gd name="connsiteY11" fmla="*/ 146050 h 279400"/>
              <a:gd name="connsiteX12" fmla="*/ 355600 w 660400"/>
              <a:gd name="connsiteY12" fmla="*/ 152400 h 279400"/>
              <a:gd name="connsiteX13" fmla="*/ 393700 w 660400"/>
              <a:gd name="connsiteY13" fmla="*/ 165100 h 279400"/>
              <a:gd name="connsiteX14" fmla="*/ 431800 w 660400"/>
              <a:gd name="connsiteY14" fmla="*/ 177800 h 279400"/>
              <a:gd name="connsiteX15" fmla="*/ 469900 w 660400"/>
              <a:gd name="connsiteY15" fmla="*/ 190500 h 279400"/>
              <a:gd name="connsiteX16" fmla="*/ 488950 w 660400"/>
              <a:gd name="connsiteY16" fmla="*/ 196850 h 279400"/>
              <a:gd name="connsiteX17" fmla="*/ 546100 w 660400"/>
              <a:gd name="connsiteY17" fmla="*/ 222250 h 279400"/>
              <a:gd name="connsiteX18" fmla="*/ 565150 w 660400"/>
              <a:gd name="connsiteY18" fmla="*/ 228600 h 279400"/>
              <a:gd name="connsiteX19" fmla="*/ 603250 w 660400"/>
              <a:gd name="connsiteY19" fmla="*/ 254000 h 279400"/>
              <a:gd name="connsiteX20" fmla="*/ 641350 w 660400"/>
              <a:gd name="connsiteY20" fmla="*/ 273050 h 279400"/>
              <a:gd name="connsiteX21" fmla="*/ 660400 w 660400"/>
              <a:gd name="connsiteY21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0400" h="279400">
                <a:moveTo>
                  <a:pt x="0" y="0"/>
                </a:moveTo>
                <a:cubicBezTo>
                  <a:pt x="10583" y="2117"/>
                  <a:pt x="21924" y="1884"/>
                  <a:pt x="31750" y="6350"/>
                </a:cubicBezTo>
                <a:cubicBezTo>
                  <a:pt x="45645" y="12666"/>
                  <a:pt x="55370" y="26923"/>
                  <a:pt x="69850" y="31750"/>
                </a:cubicBezTo>
                <a:lnTo>
                  <a:pt x="127000" y="50800"/>
                </a:lnTo>
                <a:cubicBezTo>
                  <a:pt x="133350" y="52917"/>
                  <a:pt x="140481" y="53437"/>
                  <a:pt x="146050" y="57150"/>
                </a:cubicBezTo>
                <a:lnTo>
                  <a:pt x="184150" y="82550"/>
                </a:lnTo>
                <a:cubicBezTo>
                  <a:pt x="190500" y="86783"/>
                  <a:pt x="195960" y="92837"/>
                  <a:pt x="203200" y="95250"/>
                </a:cubicBezTo>
                <a:lnTo>
                  <a:pt x="222250" y="101600"/>
                </a:lnTo>
                <a:cubicBezTo>
                  <a:pt x="228600" y="107950"/>
                  <a:pt x="233450" y="116289"/>
                  <a:pt x="241300" y="120650"/>
                </a:cubicBezTo>
                <a:cubicBezTo>
                  <a:pt x="253002" y="127151"/>
                  <a:pt x="266700" y="129117"/>
                  <a:pt x="279400" y="133350"/>
                </a:cubicBezTo>
                <a:lnTo>
                  <a:pt x="298450" y="139700"/>
                </a:lnTo>
                <a:cubicBezTo>
                  <a:pt x="304800" y="141817"/>
                  <a:pt x="310898" y="144950"/>
                  <a:pt x="317500" y="146050"/>
                </a:cubicBezTo>
                <a:cubicBezTo>
                  <a:pt x="330200" y="148167"/>
                  <a:pt x="343109" y="149277"/>
                  <a:pt x="355600" y="152400"/>
                </a:cubicBezTo>
                <a:cubicBezTo>
                  <a:pt x="368587" y="155647"/>
                  <a:pt x="381000" y="160867"/>
                  <a:pt x="393700" y="165100"/>
                </a:cubicBezTo>
                <a:lnTo>
                  <a:pt x="431800" y="177800"/>
                </a:lnTo>
                <a:lnTo>
                  <a:pt x="469900" y="190500"/>
                </a:lnTo>
                <a:cubicBezTo>
                  <a:pt x="476250" y="192617"/>
                  <a:pt x="483381" y="193137"/>
                  <a:pt x="488950" y="196850"/>
                </a:cubicBezTo>
                <a:cubicBezTo>
                  <a:pt x="519139" y="216976"/>
                  <a:pt x="500760" y="207137"/>
                  <a:pt x="546100" y="222250"/>
                </a:cubicBezTo>
                <a:cubicBezTo>
                  <a:pt x="552450" y="224367"/>
                  <a:pt x="559581" y="224887"/>
                  <a:pt x="565150" y="228600"/>
                </a:cubicBezTo>
                <a:cubicBezTo>
                  <a:pt x="577850" y="237067"/>
                  <a:pt x="588770" y="249173"/>
                  <a:pt x="603250" y="254000"/>
                </a:cubicBezTo>
                <a:cubicBezTo>
                  <a:pt x="651133" y="269961"/>
                  <a:pt x="592111" y="248431"/>
                  <a:pt x="641350" y="273050"/>
                </a:cubicBezTo>
                <a:cubicBezTo>
                  <a:pt x="647337" y="276043"/>
                  <a:pt x="660400" y="279400"/>
                  <a:pt x="660400" y="2794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9" name="Forma livre 98"/>
          <p:cNvSpPr/>
          <p:nvPr/>
        </p:nvSpPr>
        <p:spPr>
          <a:xfrm>
            <a:off x="2879440" y="3358970"/>
            <a:ext cx="434964" cy="125656"/>
          </a:xfrm>
          <a:custGeom>
            <a:avLst/>
            <a:gdLst>
              <a:gd name="connsiteX0" fmla="*/ 0 w 571500"/>
              <a:gd name="connsiteY0" fmla="*/ 165100 h 165100"/>
              <a:gd name="connsiteX1" fmla="*/ 38100 w 571500"/>
              <a:gd name="connsiteY1" fmla="*/ 158750 h 165100"/>
              <a:gd name="connsiteX2" fmla="*/ 127000 w 571500"/>
              <a:gd name="connsiteY2" fmla="*/ 146050 h 165100"/>
              <a:gd name="connsiteX3" fmla="*/ 165100 w 571500"/>
              <a:gd name="connsiteY3" fmla="*/ 133350 h 165100"/>
              <a:gd name="connsiteX4" fmla="*/ 184150 w 571500"/>
              <a:gd name="connsiteY4" fmla="*/ 127000 h 165100"/>
              <a:gd name="connsiteX5" fmla="*/ 241300 w 571500"/>
              <a:gd name="connsiteY5" fmla="*/ 114300 h 165100"/>
              <a:gd name="connsiteX6" fmla="*/ 266700 w 571500"/>
              <a:gd name="connsiteY6" fmla="*/ 107950 h 165100"/>
              <a:gd name="connsiteX7" fmla="*/ 285750 w 571500"/>
              <a:gd name="connsiteY7" fmla="*/ 101600 h 165100"/>
              <a:gd name="connsiteX8" fmla="*/ 349250 w 571500"/>
              <a:gd name="connsiteY8" fmla="*/ 88900 h 165100"/>
              <a:gd name="connsiteX9" fmla="*/ 387350 w 571500"/>
              <a:gd name="connsiteY9" fmla="*/ 76200 h 165100"/>
              <a:gd name="connsiteX10" fmla="*/ 406400 w 571500"/>
              <a:gd name="connsiteY10" fmla="*/ 69850 h 165100"/>
              <a:gd name="connsiteX11" fmla="*/ 469900 w 571500"/>
              <a:gd name="connsiteY11" fmla="*/ 50800 h 165100"/>
              <a:gd name="connsiteX12" fmla="*/ 488950 w 571500"/>
              <a:gd name="connsiteY12" fmla="*/ 38100 h 165100"/>
              <a:gd name="connsiteX13" fmla="*/ 527050 w 571500"/>
              <a:gd name="connsiteY13" fmla="*/ 25400 h 165100"/>
              <a:gd name="connsiteX14" fmla="*/ 546100 w 571500"/>
              <a:gd name="connsiteY14" fmla="*/ 19050 h 165100"/>
              <a:gd name="connsiteX15" fmla="*/ 571500 w 571500"/>
              <a:gd name="connsiteY15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500" h="165100">
                <a:moveTo>
                  <a:pt x="0" y="165100"/>
                </a:moveTo>
                <a:cubicBezTo>
                  <a:pt x="12700" y="162983"/>
                  <a:pt x="25354" y="160571"/>
                  <a:pt x="38100" y="158750"/>
                </a:cubicBezTo>
                <a:cubicBezTo>
                  <a:pt x="55642" y="156244"/>
                  <a:pt x="106798" y="151100"/>
                  <a:pt x="127000" y="146050"/>
                </a:cubicBezTo>
                <a:cubicBezTo>
                  <a:pt x="139987" y="142803"/>
                  <a:pt x="152400" y="137583"/>
                  <a:pt x="165100" y="133350"/>
                </a:cubicBezTo>
                <a:cubicBezTo>
                  <a:pt x="171450" y="131233"/>
                  <a:pt x="177656" y="128623"/>
                  <a:pt x="184150" y="127000"/>
                </a:cubicBezTo>
                <a:cubicBezTo>
                  <a:pt x="246095" y="111514"/>
                  <a:pt x="168746" y="130423"/>
                  <a:pt x="241300" y="114300"/>
                </a:cubicBezTo>
                <a:cubicBezTo>
                  <a:pt x="249819" y="112407"/>
                  <a:pt x="258309" y="110348"/>
                  <a:pt x="266700" y="107950"/>
                </a:cubicBezTo>
                <a:cubicBezTo>
                  <a:pt x="273136" y="106111"/>
                  <a:pt x="279216" y="103052"/>
                  <a:pt x="285750" y="101600"/>
                </a:cubicBezTo>
                <a:cubicBezTo>
                  <a:pt x="329886" y="91792"/>
                  <a:pt x="313103" y="99744"/>
                  <a:pt x="349250" y="88900"/>
                </a:cubicBezTo>
                <a:cubicBezTo>
                  <a:pt x="362072" y="85053"/>
                  <a:pt x="374650" y="80433"/>
                  <a:pt x="387350" y="76200"/>
                </a:cubicBezTo>
                <a:cubicBezTo>
                  <a:pt x="393700" y="74083"/>
                  <a:pt x="399906" y="71473"/>
                  <a:pt x="406400" y="69850"/>
                </a:cubicBezTo>
                <a:cubicBezTo>
                  <a:pt x="420599" y="66300"/>
                  <a:pt x="460624" y="56984"/>
                  <a:pt x="469900" y="50800"/>
                </a:cubicBezTo>
                <a:cubicBezTo>
                  <a:pt x="476250" y="46567"/>
                  <a:pt x="481976" y="41200"/>
                  <a:pt x="488950" y="38100"/>
                </a:cubicBezTo>
                <a:cubicBezTo>
                  <a:pt x="501183" y="32663"/>
                  <a:pt x="514350" y="29633"/>
                  <a:pt x="527050" y="25400"/>
                </a:cubicBezTo>
                <a:cubicBezTo>
                  <a:pt x="533400" y="23283"/>
                  <a:pt x="540531" y="22763"/>
                  <a:pt x="546100" y="19050"/>
                </a:cubicBezTo>
                <a:cubicBezTo>
                  <a:pt x="567641" y="4690"/>
                  <a:pt x="559754" y="11746"/>
                  <a:pt x="5715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3751324" y="3736905"/>
            <a:ext cx="43496" cy="4349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600">
              <a:latin typeface="Calibri" panose="020F0502020204030204" pitchFamily="34" charset="0"/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3528775" y="3753552"/>
            <a:ext cx="185445" cy="702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err="1" smtClean="0">
                <a:latin typeface="Calibri" panose="020F0502020204030204" pitchFamily="34" charset="0"/>
                <a:cs typeface="Arial" pitchFamily="34" charset="0"/>
              </a:rPr>
              <a:t>Vilhena</a:t>
            </a:r>
            <a:endParaRPr lang="pt-BR" sz="6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2" name="Forma livre 101"/>
          <p:cNvSpPr/>
          <p:nvPr/>
        </p:nvSpPr>
        <p:spPr>
          <a:xfrm>
            <a:off x="4684542" y="4697693"/>
            <a:ext cx="115990" cy="77327"/>
          </a:xfrm>
          <a:custGeom>
            <a:avLst/>
            <a:gdLst>
              <a:gd name="connsiteX0" fmla="*/ 0 w 152400"/>
              <a:gd name="connsiteY0" fmla="*/ 101600 h 101600"/>
              <a:gd name="connsiteX1" fmla="*/ 6350 w 152400"/>
              <a:gd name="connsiteY1" fmla="*/ 85725 h 101600"/>
              <a:gd name="connsiteX2" fmla="*/ 12700 w 152400"/>
              <a:gd name="connsiteY2" fmla="*/ 76200 h 101600"/>
              <a:gd name="connsiteX3" fmla="*/ 15875 w 152400"/>
              <a:gd name="connsiteY3" fmla="*/ 66675 h 101600"/>
              <a:gd name="connsiteX4" fmla="*/ 38100 w 152400"/>
              <a:gd name="connsiteY4" fmla="*/ 41275 h 101600"/>
              <a:gd name="connsiteX5" fmla="*/ 47625 w 152400"/>
              <a:gd name="connsiteY5" fmla="*/ 38100 h 101600"/>
              <a:gd name="connsiteX6" fmla="*/ 69850 w 152400"/>
              <a:gd name="connsiteY6" fmla="*/ 41275 h 101600"/>
              <a:gd name="connsiteX7" fmla="*/ 82550 w 152400"/>
              <a:gd name="connsiteY7" fmla="*/ 44450 h 101600"/>
              <a:gd name="connsiteX8" fmla="*/ 98425 w 152400"/>
              <a:gd name="connsiteY8" fmla="*/ 47625 h 101600"/>
              <a:gd name="connsiteX9" fmla="*/ 136525 w 152400"/>
              <a:gd name="connsiteY9" fmla="*/ 44450 h 101600"/>
              <a:gd name="connsiteX10" fmla="*/ 146050 w 152400"/>
              <a:gd name="connsiteY10" fmla="*/ 41275 h 101600"/>
              <a:gd name="connsiteX11" fmla="*/ 152400 w 152400"/>
              <a:gd name="connsiteY11" fmla="*/ 31750 h 101600"/>
              <a:gd name="connsiteX12" fmla="*/ 142875 w 152400"/>
              <a:gd name="connsiteY12" fmla="*/ 12700 h 101600"/>
              <a:gd name="connsiteX13" fmla="*/ 142875 w 152400"/>
              <a:gd name="connsiteY1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400" h="101600">
                <a:moveTo>
                  <a:pt x="0" y="101600"/>
                </a:moveTo>
                <a:cubicBezTo>
                  <a:pt x="2117" y="96308"/>
                  <a:pt x="3801" y="90823"/>
                  <a:pt x="6350" y="85725"/>
                </a:cubicBezTo>
                <a:cubicBezTo>
                  <a:pt x="8057" y="82312"/>
                  <a:pt x="10993" y="79613"/>
                  <a:pt x="12700" y="76200"/>
                </a:cubicBezTo>
                <a:cubicBezTo>
                  <a:pt x="14197" y="73207"/>
                  <a:pt x="14250" y="69601"/>
                  <a:pt x="15875" y="66675"/>
                </a:cubicBezTo>
                <a:cubicBezTo>
                  <a:pt x="23202" y="53487"/>
                  <a:pt x="25970" y="47340"/>
                  <a:pt x="38100" y="41275"/>
                </a:cubicBezTo>
                <a:cubicBezTo>
                  <a:pt x="41093" y="39778"/>
                  <a:pt x="44450" y="39158"/>
                  <a:pt x="47625" y="38100"/>
                </a:cubicBezTo>
                <a:cubicBezTo>
                  <a:pt x="55033" y="39158"/>
                  <a:pt x="62487" y="39936"/>
                  <a:pt x="69850" y="41275"/>
                </a:cubicBezTo>
                <a:cubicBezTo>
                  <a:pt x="74143" y="42056"/>
                  <a:pt x="78290" y="43503"/>
                  <a:pt x="82550" y="44450"/>
                </a:cubicBezTo>
                <a:cubicBezTo>
                  <a:pt x="87818" y="45621"/>
                  <a:pt x="93133" y="46567"/>
                  <a:pt x="98425" y="47625"/>
                </a:cubicBezTo>
                <a:cubicBezTo>
                  <a:pt x="111125" y="46567"/>
                  <a:pt x="123893" y="46134"/>
                  <a:pt x="136525" y="44450"/>
                </a:cubicBezTo>
                <a:cubicBezTo>
                  <a:pt x="139842" y="44008"/>
                  <a:pt x="143437" y="43366"/>
                  <a:pt x="146050" y="41275"/>
                </a:cubicBezTo>
                <a:cubicBezTo>
                  <a:pt x="149030" y="38891"/>
                  <a:pt x="150283" y="34925"/>
                  <a:pt x="152400" y="31750"/>
                </a:cubicBezTo>
                <a:cubicBezTo>
                  <a:pt x="147827" y="24890"/>
                  <a:pt x="144070" y="21065"/>
                  <a:pt x="142875" y="12700"/>
                </a:cubicBezTo>
                <a:cubicBezTo>
                  <a:pt x="142276" y="8509"/>
                  <a:pt x="142875" y="4233"/>
                  <a:pt x="14287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301" name="CaixaDeTexto 300"/>
          <p:cNvSpPr txBox="1"/>
          <p:nvPr/>
        </p:nvSpPr>
        <p:spPr>
          <a:xfrm>
            <a:off x="5187296" y="5886310"/>
            <a:ext cx="1666344" cy="36018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dirty="0" smtClean="0"/>
              <a:t>Ouro Verde de Goiás/GO –</a:t>
            </a:r>
          </a:p>
          <a:p>
            <a:pPr algn="ctr">
              <a:defRPr/>
            </a:pPr>
            <a:r>
              <a:rPr lang="pt-BR" sz="1050" dirty="0" smtClean="0"/>
              <a:t>Três Lagoas/MS</a:t>
            </a: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5" name="CaixaDeTexto 314"/>
          <p:cNvSpPr txBox="1"/>
          <p:nvPr/>
        </p:nvSpPr>
        <p:spPr>
          <a:xfrm>
            <a:off x="5209912" y="6353944"/>
            <a:ext cx="1666344" cy="3154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Em Audiência Pública</a:t>
            </a:r>
          </a:p>
        </p:txBody>
      </p:sp>
      <p:cxnSp>
        <p:nvCxnSpPr>
          <p:cNvPr id="325" name="Conector de seta reta 324"/>
          <p:cNvCxnSpPr>
            <a:stCxn id="301" idx="0"/>
          </p:cNvCxnSpPr>
          <p:nvPr/>
        </p:nvCxnSpPr>
        <p:spPr>
          <a:xfrm flipH="1" flipV="1">
            <a:off x="4879313" y="4774252"/>
            <a:ext cx="1141155" cy="111205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CaixaDeTexto 334"/>
          <p:cNvSpPr txBox="1"/>
          <p:nvPr/>
        </p:nvSpPr>
        <p:spPr>
          <a:xfrm>
            <a:off x="683567" y="3316922"/>
            <a:ext cx="1182239" cy="25180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dirty="0" err="1" smtClean="0"/>
              <a:t>Bioceânica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8" name="CaixaDeTexto 337"/>
          <p:cNvSpPr txBox="1"/>
          <p:nvPr/>
        </p:nvSpPr>
        <p:spPr>
          <a:xfrm>
            <a:off x="683568" y="3645024"/>
            <a:ext cx="1182239" cy="2205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Em estudo - PMI</a:t>
            </a:r>
          </a:p>
        </p:txBody>
      </p:sp>
      <p:cxnSp>
        <p:nvCxnSpPr>
          <p:cNvPr id="341" name="Conector de seta reta 340"/>
          <p:cNvCxnSpPr>
            <a:stCxn id="335" idx="3"/>
            <a:endCxn id="98" idx="9"/>
          </p:cNvCxnSpPr>
          <p:nvPr/>
        </p:nvCxnSpPr>
        <p:spPr>
          <a:xfrm flipV="1">
            <a:off x="1865806" y="3358970"/>
            <a:ext cx="665662" cy="8385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CaixaDeTexto 349"/>
          <p:cNvSpPr txBox="1"/>
          <p:nvPr/>
        </p:nvSpPr>
        <p:spPr>
          <a:xfrm>
            <a:off x="4067944" y="989766"/>
            <a:ext cx="1666344" cy="36018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dirty="0" smtClean="0"/>
              <a:t> Lucas do Rio Verde/MT –</a:t>
            </a:r>
          </a:p>
          <a:p>
            <a:pPr algn="ctr">
              <a:defRPr/>
            </a:pPr>
            <a:r>
              <a:rPr lang="pt-BR" sz="1050" dirty="0" smtClean="0"/>
              <a:t>Itaituba/PA 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51" name="CaixaDeTexto 350"/>
          <p:cNvSpPr txBox="1"/>
          <p:nvPr/>
        </p:nvSpPr>
        <p:spPr>
          <a:xfrm>
            <a:off x="4090560" y="1457400"/>
            <a:ext cx="1666344" cy="3154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Estudo entregues</a:t>
            </a:r>
          </a:p>
        </p:txBody>
      </p:sp>
      <p:cxnSp>
        <p:nvCxnSpPr>
          <p:cNvPr id="352" name="Conector de seta reta 351"/>
          <p:cNvCxnSpPr>
            <a:stCxn id="351" idx="2"/>
            <a:endCxn id="131" idx="3"/>
          </p:cNvCxnSpPr>
          <p:nvPr/>
        </p:nvCxnSpPr>
        <p:spPr>
          <a:xfrm flipH="1">
            <a:off x="4236437" y="1772816"/>
            <a:ext cx="687295" cy="98871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CaixaDeTexto 357"/>
          <p:cNvSpPr txBox="1"/>
          <p:nvPr/>
        </p:nvSpPr>
        <p:spPr>
          <a:xfrm>
            <a:off x="5940152" y="1305182"/>
            <a:ext cx="1800200" cy="36018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dirty="0" err="1" smtClean="0"/>
              <a:t>Açailândia</a:t>
            </a:r>
            <a:r>
              <a:rPr lang="pt-BR" sz="1050" dirty="0" smtClean="0"/>
              <a:t>/MA – </a:t>
            </a:r>
            <a:r>
              <a:rPr lang="pt-BR" sz="1050" dirty="0" err="1" smtClean="0"/>
              <a:t>Barcarena</a:t>
            </a:r>
            <a:r>
              <a:rPr lang="pt-BR" sz="1050" dirty="0" smtClean="0"/>
              <a:t>/PA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59" name="CaixaDeTexto 358"/>
          <p:cNvSpPr txBox="1"/>
          <p:nvPr/>
        </p:nvSpPr>
        <p:spPr>
          <a:xfrm>
            <a:off x="5962768" y="1772816"/>
            <a:ext cx="1800200" cy="3154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Estudo entregues</a:t>
            </a:r>
          </a:p>
        </p:txBody>
      </p:sp>
      <p:cxnSp>
        <p:nvCxnSpPr>
          <p:cNvPr id="360" name="Conector de seta reta 359"/>
          <p:cNvCxnSpPr>
            <a:stCxn id="359" idx="2"/>
          </p:cNvCxnSpPr>
          <p:nvPr/>
        </p:nvCxnSpPr>
        <p:spPr>
          <a:xfrm flipH="1">
            <a:off x="5220072" y="2088232"/>
            <a:ext cx="1642796" cy="62068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CaixaDeTexto 363"/>
          <p:cNvSpPr txBox="1"/>
          <p:nvPr/>
        </p:nvSpPr>
        <p:spPr>
          <a:xfrm>
            <a:off x="7092280" y="2241286"/>
            <a:ext cx="1800200" cy="36018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dirty="0" smtClean="0"/>
              <a:t>Palmas/TO – Anápolis/GO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67" name="CaixaDeTexto 366"/>
          <p:cNvSpPr txBox="1"/>
          <p:nvPr/>
        </p:nvSpPr>
        <p:spPr>
          <a:xfrm>
            <a:off x="7114896" y="2708920"/>
            <a:ext cx="1800200" cy="3154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Estudo entregues</a:t>
            </a:r>
          </a:p>
        </p:txBody>
      </p:sp>
      <p:cxnSp>
        <p:nvCxnSpPr>
          <p:cNvPr id="368" name="Conector de seta reta 367"/>
          <p:cNvCxnSpPr>
            <a:stCxn id="367" idx="2"/>
            <a:endCxn id="135" idx="3"/>
          </p:cNvCxnSpPr>
          <p:nvPr/>
        </p:nvCxnSpPr>
        <p:spPr>
          <a:xfrm flipH="1">
            <a:off x="4998599" y="3024336"/>
            <a:ext cx="3016397" cy="663775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CaixaDeTexto 373"/>
          <p:cNvSpPr txBox="1"/>
          <p:nvPr/>
        </p:nvSpPr>
        <p:spPr>
          <a:xfrm>
            <a:off x="7668344" y="4149080"/>
            <a:ext cx="1182239" cy="25180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dirty="0" smtClean="0"/>
              <a:t>RJ - ES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5" name="CaixaDeTexto 374"/>
          <p:cNvSpPr txBox="1"/>
          <p:nvPr/>
        </p:nvSpPr>
        <p:spPr>
          <a:xfrm>
            <a:off x="7668345" y="4477182"/>
            <a:ext cx="1182239" cy="2205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Em estudo - PMI</a:t>
            </a:r>
          </a:p>
        </p:txBody>
      </p:sp>
      <p:cxnSp>
        <p:nvCxnSpPr>
          <p:cNvPr id="376" name="Conector de seta reta 375"/>
          <p:cNvCxnSpPr>
            <a:stCxn id="375" idx="1"/>
          </p:cNvCxnSpPr>
          <p:nvPr/>
        </p:nvCxnSpPr>
        <p:spPr>
          <a:xfrm flipH="1">
            <a:off x="5940153" y="4587436"/>
            <a:ext cx="1728192" cy="137708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1"/>
          <p:cNvSpPr>
            <a:spLocks noGrp="1"/>
          </p:cNvSpPr>
          <p:nvPr>
            <p:ph type="ctrTitle"/>
          </p:nvPr>
        </p:nvSpPr>
        <p:spPr>
          <a:xfrm>
            <a:off x="0" y="163558"/>
            <a:ext cx="753563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pt-BR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FERROVIAS</a:t>
            </a:r>
            <a:endParaRPr lang="pt-BR" b="1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503" y="1700808"/>
            <a:ext cx="4585916" cy="45725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o 78"/>
          <p:cNvGrpSpPr/>
          <p:nvPr/>
        </p:nvGrpSpPr>
        <p:grpSpPr>
          <a:xfrm>
            <a:off x="3063239" y="2473205"/>
            <a:ext cx="3650722" cy="3730589"/>
            <a:chOff x="2679894" y="1839742"/>
            <a:chExt cx="4796687" cy="4901626"/>
          </a:xfrm>
        </p:grpSpPr>
        <p:pic>
          <p:nvPicPr>
            <p:cNvPr id="207" name="Imagem 20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9894" y="1839742"/>
              <a:ext cx="4658400" cy="4787402"/>
            </a:xfrm>
            <a:prstGeom prst="rect">
              <a:avLst/>
            </a:prstGeom>
          </p:spPr>
        </p:pic>
        <p:grpSp>
          <p:nvGrpSpPr>
            <p:cNvPr id="3" name="Group 8"/>
            <p:cNvGrpSpPr/>
            <p:nvPr/>
          </p:nvGrpSpPr>
          <p:grpSpPr>
            <a:xfrm>
              <a:off x="3747626" y="2635272"/>
              <a:ext cx="3704694" cy="2809952"/>
              <a:chOff x="2534735" y="1969472"/>
              <a:chExt cx="4082471" cy="3096490"/>
            </a:xfrm>
            <a:solidFill>
              <a:srgbClr val="FF0000">
                <a:alpha val="20000"/>
              </a:srgbClr>
            </a:solidFill>
          </p:grpSpPr>
          <p:grpSp>
            <p:nvGrpSpPr>
              <p:cNvPr id="4" name="Grupo 314"/>
              <p:cNvGrpSpPr/>
              <p:nvPr/>
            </p:nvGrpSpPr>
            <p:grpSpPr>
              <a:xfrm>
                <a:off x="2534735" y="3196742"/>
                <a:ext cx="2220145" cy="1869220"/>
                <a:chOff x="2534735" y="3196742"/>
                <a:chExt cx="2220145" cy="1869220"/>
              </a:xfrm>
              <a:grpFill/>
            </p:grpSpPr>
            <p:grpSp>
              <p:nvGrpSpPr>
                <p:cNvPr id="5" name="Grupo 316"/>
                <p:cNvGrpSpPr/>
                <p:nvPr/>
              </p:nvGrpSpPr>
              <p:grpSpPr>
                <a:xfrm>
                  <a:off x="2534735" y="3196742"/>
                  <a:ext cx="2220145" cy="1869220"/>
                  <a:chOff x="2534735" y="3196742"/>
                  <a:chExt cx="2220145" cy="1869220"/>
                </a:xfrm>
                <a:grpFill/>
              </p:grpSpPr>
              <p:sp>
                <p:nvSpPr>
                  <p:cNvPr id="321" name="Forma livre 320"/>
                  <p:cNvSpPr/>
                  <p:nvPr/>
                </p:nvSpPr>
                <p:spPr>
                  <a:xfrm>
                    <a:off x="3101645" y="3836483"/>
                    <a:ext cx="1653235" cy="1229479"/>
                  </a:xfrm>
                  <a:custGeom>
                    <a:avLst/>
                    <a:gdLst>
                      <a:gd name="connsiteX0" fmla="*/ 972921 w 1653235"/>
                      <a:gd name="connsiteY0" fmla="*/ 1177747 h 1229479"/>
                      <a:gd name="connsiteX1" fmla="*/ 907085 w 1653235"/>
                      <a:gd name="connsiteY1" fmla="*/ 1155801 h 1229479"/>
                      <a:gd name="connsiteX2" fmla="*/ 892454 w 1653235"/>
                      <a:gd name="connsiteY2" fmla="*/ 1133856 h 1229479"/>
                      <a:gd name="connsiteX3" fmla="*/ 885139 w 1653235"/>
                      <a:gd name="connsiteY3" fmla="*/ 1111910 h 1229479"/>
                      <a:gd name="connsiteX4" fmla="*/ 877824 w 1653235"/>
                      <a:gd name="connsiteY4" fmla="*/ 1024128 h 1229479"/>
                      <a:gd name="connsiteX5" fmla="*/ 863193 w 1653235"/>
                      <a:gd name="connsiteY5" fmla="*/ 1009497 h 1229479"/>
                      <a:gd name="connsiteX6" fmla="*/ 848563 w 1653235"/>
                      <a:gd name="connsiteY6" fmla="*/ 987552 h 1229479"/>
                      <a:gd name="connsiteX7" fmla="*/ 797357 w 1653235"/>
                      <a:gd name="connsiteY7" fmla="*/ 994867 h 1229479"/>
                      <a:gd name="connsiteX8" fmla="*/ 790041 w 1653235"/>
                      <a:gd name="connsiteY8" fmla="*/ 1024128 h 1229479"/>
                      <a:gd name="connsiteX9" fmla="*/ 782726 w 1653235"/>
                      <a:gd name="connsiteY9" fmla="*/ 1075334 h 1229479"/>
                      <a:gd name="connsiteX10" fmla="*/ 768096 w 1653235"/>
                      <a:gd name="connsiteY10" fmla="*/ 1119225 h 1229479"/>
                      <a:gd name="connsiteX11" fmla="*/ 760781 w 1653235"/>
                      <a:gd name="connsiteY11" fmla="*/ 1185062 h 1229479"/>
                      <a:gd name="connsiteX12" fmla="*/ 753465 w 1653235"/>
                      <a:gd name="connsiteY12" fmla="*/ 1207008 h 1229479"/>
                      <a:gd name="connsiteX13" fmla="*/ 731520 w 1653235"/>
                      <a:gd name="connsiteY13" fmla="*/ 1221638 h 1229479"/>
                      <a:gd name="connsiteX14" fmla="*/ 614477 w 1653235"/>
                      <a:gd name="connsiteY14" fmla="*/ 1214323 h 1229479"/>
                      <a:gd name="connsiteX15" fmla="*/ 592531 w 1653235"/>
                      <a:gd name="connsiteY15" fmla="*/ 1207008 h 1229479"/>
                      <a:gd name="connsiteX16" fmla="*/ 526694 w 1653235"/>
                      <a:gd name="connsiteY16" fmla="*/ 1214323 h 1229479"/>
                      <a:gd name="connsiteX17" fmla="*/ 416966 w 1653235"/>
                      <a:gd name="connsiteY17" fmla="*/ 1221638 h 1229479"/>
                      <a:gd name="connsiteX18" fmla="*/ 409651 w 1653235"/>
                      <a:gd name="connsiteY18" fmla="*/ 1199692 h 1229479"/>
                      <a:gd name="connsiteX19" fmla="*/ 402336 w 1653235"/>
                      <a:gd name="connsiteY19" fmla="*/ 1111910 h 1229479"/>
                      <a:gd name="connsiteX20" fmla="*/ 336499 w 1653235"/>
                      <a:gd name="connsiteY20" fmla="*/ 1119225 h 1229479"/>
                      <a:gd name="connsiteX21" fmla="*/ 314553 w 1653235"/>
                      <a:gd name="connsiteY21" fmla="*/ 1126540 h 1229479"/>
                      <a:gd name="connsiteX22" fmla="*/ 292608 w 1653235"/>
                      <a:gd name="connsiteY22" fmla="*/ 1199692 h 1229479"/>
                      <a:gd name="connsiteX23" fmla="*/ 277977 w 1653235"/>
                      <a:gd name="connsiteY23" fmla="*/ 1214323 h 1229479"/>
                      <a:gd name="connsiteX24" fmla="*/ 241401 w 1653235"/>
                      <a:gd name="connsiteY24" fmla="*/ 1207008 h 1229479"/>
                      <a:gd name="connsiteX25" fmla="*/ 212141 w 1653235"/>
                      <a:gd name="connsiteY25" fmla="*/ 1170432 h 1229479"/>
                      <a:gd name="connsiteX26" fmla="*/ 219456 w 1653235"/>
                      <a:gd name="connsiteY26" fmla="*/ 1111910 h 1229479"/>
                      <a:gd name="connsiteX27" fmla="*/ 234086 w 1653235"/>
                      <a:gd name="connsiteY27" fmla="*/ 1089964 h 1229479"/>
                      <a:gd name="connsiteX28" fmla="*/ 241401 w 1653235"/>
                      <a:gd name="connsiteY28" fmla="*/ 1068019 h 1229479"/>
                      <a:gd name="connsiteX29" fmla="*/ 234086 w 1653235"/>
                      <a:gd name="connsiteY29" fmla="*/ 1002182 h 1229479"/>
                      <a:gd name="connsiteX30" fmla="*/ 168249 w 1653235"/>
                      <a:gd name="connsiteY30" fmla="*/ 1024128 h 1229479"/>
                      <a:gd name="connsiteX31" fmla="*/ 109728 w 1653235"/>
                      <a:gd name="connsiteY31" fmla="*/ 1002182 h 1229479"/>
                      <a:gd name="connsiteX32" fmla="*/ 95097 w 1653235"/>
                      <a:gd name="connsiteY32" fmla="*/ 980236 h 1229479"/>
                      <a:gd name="connsiteX33" fmla="*/ 73152 w 1653235"/>
                      <a:gd name="connsiteY33" fmla="*/ 965606 h 1229479"/>
                      <a:gd name="connsiteX34" fmla="*/ 43891 w 1653235"/>
                      <a:gd name="connsiteY34" fmla="*/ 936345 h 1229479"/>
                      <a:gd name="connsiteX35" fmla="*/ 7315 w 1653235"/>
                      <a:gd name="connsiteY35" fmla="*/ 907084 h 1229479"/>
                      <a:gd name="connsiteX36" fmla="*/ 0 w 1653235"/>
                      <a:gd name="connsiteY36" fmla="*/ 885139 h 1229479"/>
                      <a:gd name="connsiteX37" fmla="*/ 43891 w 1653235"/>
                      <a:gd name="connsiteY37" fmla="*/ 790041 h 1229479"/>
                      <a:gd name="connsiteX38" fmla="*/ 87782 w 1653235"/>
                      <a:gd name="connsiteY38" fmla="*/ 760780 h 1229479"/>
                      <a:gd name="connsiteX39" fmla="*/ 117043 w 1653235"/>
                      <a:gd name="connsiteY39" fmla="*/ 724204 h 1229479"/>
                      <a:gd name="connsiteX40" fmla="*/ 131673 w 1653235"/>
                      <a:gd name="connsiteY40" fmla="*/ 702259 h 1229479"/>
                      <a:gd name="connsiteX41" fmla="*/ 168249 w 1653235"/>
                      <a:gd name="connsiteY41" fmla="*/ 672998 h 1229479"/>
                      <a:gd name="connsiteX42" fmla="*/ 212141 w 1653235"/>
                      <a:gd name="connsiteY42" fmla="*/ 680313 h 1229479"/>
                      <a:gd name="connsiteX43" fmla="*/ 248717 w 1653235"/>
                      <a:gd name="connsiteY43" fmla="*/ 709574 h 1229479"/>
                      <a:gd name="connsiteX44" fmla="*/ 292608 w 1653235"/>
                      <a:gd name="connsiteY44" fmla="*/ 731520 h 1229479"/>
                      <a:gd name="connsiteX45" fmla="*/ 336499 w 1653235"/>
                      <a:gd name="connsiteY45" fmla="*/ 753465 h 1229479"/>
                      <a:gd name="connsiteX46" fmla="*/ 387705 w 1653235"/>
                      <a:gd name="connsiteY46" fmla="*/ 775411 h 1229479"/>
                      <a:gd name="connsiteX47" fmla="*/ 402336 w 1653235"/>
                      <a:gd name="connsiteY47" fmla="*/ 790041 h 1229479"/>
                      <a:gd name="connsiteX48" fmla="*/ 453542 w 1653235"/>
                      <a:gd name="connsiteY48" fmla="*/ 797356 h 1229479"/>
                      <a:gd name="connsiteX49" fmla="*/ 475488 w 1653235"/>
                      <a:gd name="connsiteY49" fmla="*/ 804672 h 1229479"/>
                      <a:gd name="connsiteX50" fmla="*/ 577901 w 1653235"/>
                      <a:gd name="connsiteY50" fmla="*/ 790041 h 1229479"/>
                      <a:gd name="connsiteX51" fmla="*/ 621792 w 1653235"/>
                      <a:gd name="connsiteY51" fmla="*/ 782726 h 1229479"/>
                      <a:gd name="connsiteX52" fmla="*/ 643737 w 1653235"/>
                      <a:gd name="connsiteY52" fmla="*/ 775411 h 1229479"/>
                      <a:gd name="connsiteX53" fmla="*/ 658368 w 1653235"/>
                      <a:gd name="connsiteY53" fmla="*/ 753465 h 1229479"/>
                      <a:gd name="connsiteX54" fmla="*/ 680313 w 1653235"/>
                      <a:gd name="connsiteY54" fmla="*/ 731520 h 1229479"/>
                      <a:gd name="connsiteX55" fmla="*/ 702259 w 1653235"/>
                      <a:gd name="connsiteY55" fmla="*/ 651052 h 1229479"/>
                      <a:gd name="connsiteX56" fmla="*/ 746150 w 1653235"/>
                      <a:gd name="connsiteY56" fmla="*/ 636422 h 1229479"/>
                      <a:gd name="connsiteX57" fmla="*/ 753465 w 1653235"/>
                      <a:gd name="connsiteY57" fmla="*/ 570585 h 1229479"/>
                      <a:gd name="connsiteX58" fmla="*/ 738835 w 1653235"/>
                      <a:gd name="connsiteY58" fmla="*/ 548640 h 1229479"/>
                      <a:gd name="connsiteX59" fmla="*/ 716889 w 1653235"/>
                      <a:gd name="connsiteY59" fmla="*/ 534009 h 1229479"/>
                      <a:gd name="connsiteX60" fmla="*/ 702259 w 1653235"/>
                      <a:gd name="connsiteY60" fmla="*/ 490118 h 1229479"/>
                      <a:gd name="connsiteX61" fmla="*/ 716889 w 1653235"/>
                      <a:gd name="connsiteY61" fmla="*/ 446227 h 1229479"/>
                      <a:gd name="connsiteX62" fmla="*/ 724205 w 1653235"/>
                      <a:gd name="connsiteY62" fmla="*/ 424281 h 1229479"/>
                      <a:gd name="connsiteX63" fmla="*/ 621792 w 1653235"/>
                      <a:gd name="connsiteY63" fmla="*/ 402336 h 1229479"/>
                      <a:gd name="connsiteX64" fmla="*/ 614477 w 1653235"/>
                      <a:gd name="connsiteY64" fmla="*/ 468172 h 1229479"/>
                      <a:gd name="connsiteX65" fmla="*/ 577901 w 1653235"/>
                      <a:gd name="connsiteY65" fmla="*/ 475488 h 1229479"/>
                      <a:gd name="connsiteX66" fmla="*/ 534009 w 1653235"/>
                      <a:gd name="connsiteY66" fmla="*/ 468172 h 1229479"/>
                      <a:gd name="connsiteX67" fmla="*/ 512064 w 1653235"/>
                      <a:gd name="connsiteY67" fmla="*/ 446227 h 1229479"/>
                      <a:gd name="connsiteX68" fmla="*/ 490118 w 1653235"/>
                      <a:gd name="connsiteY68" fmla="*/ 431596 h 1229479"/>
                      <a:gd name="connsiteX69" fmla="*/ 475488 w 1653235"/>
                      <a:gd name="connsiteY69" fmla="*/ 409651 h 1229479"/>
                      <a:gd name="connsiteX70" fmla="*/ 460857 w 1653235"/>
                      <a:gd name="connsiteY70" fmla="*/ 263347 h 1229479"/>
                      <a:gd name="connsiteX71" fmla="*/ 453542 w 1653235"/>
                      <a:gd name="connsiteY71" fmla="*/ 241401 h 1229479"/>
                      <a:gd name="connsiteX72" fmla="*/ 395021 w 1653235"/>
                      <a:gd name="connsiteY72" fmla="*/ 190195 h 1229479"/>
                      <a:gd name="connsiteX73" fmla="*/ 351129 w 1653235"/>
                      <a:gd name="connsiteY73" fmla="*/ 175564 h 1229479"/>
                      <a:gd name="connsiteX74" fmla="*/ 277977 w 1653235"/>
                      <a:gd name="connsiteY74" fmla="*/ 168249 h 1229479"/>
                      <a:gd name="connsiteX75" fmla="*/ 256032 w 1653235"/>
                      <a:gd name="connsiteY75" fmla="*/ 146304 h 1229479"/>
                      <a:gd name="connsiteX76" fmla="*/ 234086 w 1653235"/>
                      <a:gd name="connsiteY76" fmla="*/ 138988 h 1229479"/>
                      <a:gd name="connsiteX77" fmla="*/ 219456 w 1653235"/>
                      <a:gd name="connsiteY77" fmla="*/ 109728 h 1229479"/>
                      <a:gd name="connsiteX78" fmla="*/ 256032 w 1653235"/>
                      <a:gd name="connsiteY78" fmla="*/ 80467 h 1229479"/>
                      <a:gd name="connsiteX79" fmla="*/ 270662 w 1653235"/>
                      <a:gd name="connsiteY79" fmla="*/ 65836 h 1229479"/>
                      <a:gd name="connsiteX80" fmla="*/ 307238 w 1653235"/>
                      <a:gd name="connsiteY80" fmla="*/ 58521 h 1229479"/>
                      <a:gd name="connsiteX81" fmla="*/ 446227 w 1653235"/>
                      <a:gd name="connsiteY81" fmla="*/ 51206 h 1229479"/>
                      <a:gd name="connsiteX82" fmla="*/ 563270 w 1653235"/>
                      <a:gd name="connsiteY82" fmla="*/ 58521 h 1229479"/>
                      <a:gd name="connsiteX83" fmla="*/ 607161 w 1653235"/>
                      <a:gd name="connsiteY83" fmla="*/ 73152 h 1229479"/>
                      <a:gd name="connsiteX84" fmla="*/ 651053 w 1653235"/>
                      <a:gd name="connsiteY84" fmla="*/ 131673 h 1229479"/>
                      <a:gd name="connsiteX85" fmla="*/ 702259 w 1653235"/>
                      <a:gd name="connsiteY85" fmla="*/ 124358 h 1229479"/>
                      <a:gd name="connsiteX86" fmla="*/ 760781 w 1653235"/>
                      <a:gd name="connsiteY86" fmla="*/ 73152 h 1229479"/>
                      <a:gd name="connsiteX87" fmla="*/ 775411 w 1653235"/>
                      <a:gd name="connsiteY87" fmla="*/ 58521 h 1229479"/>
                      <a:gd name="connsiteX88" fmla="*/ 790041 w 1653235"/>
                      <a:gd name="connsiteY88" fmla="*/ 36576 h 1229479"/>
                      <a:gd name="connsiteX89" fmla="*/ 811987 w 1653235"/>
                      <a:gd name="connsiteY89" fmla="*/ 21945 h 1229479"/>
                      <a:gd name="connsiteX90" fmla="*/ 833933 w 1653235"/>
                      <a:gd name="connsiteY90" fmla="*/ 0 h 1229479"/>
                      <a:gd name="connsiteX91" fmla="*/ 914400 w 1653235"/>
                      <a:gd name="connsiteY91" fmla="*/ 7315 h 1229479"/>
                      <a:gd name="connsiteX92" fmla="*/ 936345 w 1653235"/>
                      <a:gd name="connsiteY92" fmla="*/ 14630 h 1229479"/>
                      <a:gd name="connsiteX93" fmla="*/ 965606 w 1653235"/>
                      <a:gd name="connsiteY93" fmla="*/ 21945 h 1229479"/>
                      <a:gd name="connsiteX94" fmla="*/ 987552 w 1653235"/>
                      <a:gd name="connsiteY94" fmla="*/ 36576 h 1229479"/>
                      <a:gd name="connsiteX95" fmla="*/ 1009497 w 1653235"/>
                      <a:gd name="connsiteY95" fmla="*/ 43891 h 1229479"/>
                      <a:gd name="connsiteX96" fmla="*/ 1031443 w 1653235"/>
                      <a:gd name="connsiteY96" fmla="*/ 65836 h 1229479"/>
                      <a:gd name="connsiteX97" fmla="*/ 1053389 w 1653235"/>
                      <a:gd name="connsiteY97" fmla="*/ 73152 h 1229479"/>
                      <a:gd name="connsiteX98" fmla="*/ 1097280 w 1653235"/>
                      <a:gd name="connsiteY98" fmla="*/ 95097 h 1229479"/>
                      <a:gd name="connsiteX99" fmla="*/ 1133856 w 1653235"/>
                      <a:gd name="connsiteY99" fmla="*/ 117043 h 1229479"/>
                      <a:gd name="connsiteX100" fmla="*/ 1177747 w 1653235"/>
                      <a:gd name="connsiteY100" fmla="*/ 138988 h 1229479"/>
                      <a:gd name="connsiteX101" fmla="*/ 1207008 w 1653235"/>
                      <a:gd name="connsiteY101" fmla="*/ 175564 h 1229479"/>
                      <a:gd name="connsiteX102" fmla="*/ 1250899 w 1653235"/>
                      <a:gd name="connsiteY102" fmla="*/ 190195 h 1229479"/>
                      <a:gd name="connsiteX103" fmla="*/ 1316736 w 1653235"/>
                      <a:gd name="connsiteY103" fmla="*/ 182880 h 1229479"/>
                      <a:gd name="connsiteX104" fmla="*/ 1345997 w 1653235"/>
                      <a:gd name="connsiteY104" fmla="*/ 160934 h 1229479"/>
                      <a:gd name="connsiteX105" fmla="*/ 1360627 w 1653235"/>
                      <a:gd name="connsiteY105" fmla="*/ 204825 h 1229479"/>
                      <a:gd name="connsiteX106" fmla="*/ 1375257 w 1653235"/>
                      <a:gd name="connsiteY106" fmla="*/ 299923 h 1229479"/>
                      <a:gd name="connsiteX107" fmla="*/ 1382573 w 1653235"/>
                      <a:gd name="connsiteY107" fmla="*/ 321868 h 1229479"/>
                      <a:gd name="connsiteX108" fmla="*/ 1397203 w 1653235"/>
                      <a:gd name="connsiteY108" fmla="*/ 336499 h 1229479"/>
                      <a:gd name="connsiteX109" fmla="*/ 1411833 w 1653235"/>
                      <a:gd name="connsiteY109" fmla="*/ 358444 h 1229479"/>
                      <a:gd name="connsiteX110" fmla="*/ 1433779 w 1653235"/>
                      <a:gd name="connsiteY110" fmla="*/ 365760 h 1229479"/>
                      <a:gd name="connsiteX111" fmla="*/ 1477670 w 1653235"/>
                      <a:gd name="connsiteY111" fmla="*/ 395020 h 1229479"/>
                      <a:gd name="connsiteX112" fmla="*/ 1492301 w 1653235"/>
                      <a:gd name="connsiteY112" fmla="*/ 409651 h 1229479"/>
                      <a:gd name="connsiteX113" fmla="*/ 1521561 w 1653235"/>
                      <a:gd name="connsiteY113" fmla="*/ 416966 h 1229479"/>
                      <a:gd name="connsiteX114" fmla="*/ 1543507 w 1653235"/>
                      <a:gd name="connsiteY114" fmla="*/ 424281 h 1229479"/>
                      <a:gd name="connsiteX115" fmla="*/ 1587398 w 1653235"/>
                      <a:gd name="connsiteY115" fmla="*/ 453542 h 1229479"/>
                      <a:gd name="connsiteX116" fmla="*/ 1602029 w 1653235"/>
                      <a:gd name="connsiteY116" fmla="*/ 468172 h 1229479"/>
                      <a:gd name="connsiteX117" fmla="*/ 1623974 w 1653235"/>
                      <a:gd name="connsiteY117" fmla="*/ 475488 h 1229479"/>
                      <a:gd name="connsiteX118" fmla="*/ 1623974 w 1653235"/>
                      <a:gd name="connsiteY118" fmla="*/ 534009 h 1229479"/>
                      <a:gd name="connsiteX119" fmla="*/ 1580083 w 1653235"/>
                      <a:gd name="connsiteY119" fmla="*/ 563270 h 1229479"/>
                      <a:gd name="connsiteX120" fmla="*/ 1558137 w 1653235"/>
                      <a:gd name="connsiteY120" fmla="*/ 577900 h 1229479"/>
                      <a:gd name="connsiteX121" fmla="*/ 1558137 w 1653235"/>
                      <a:gd name="connsiteY121" fmla="*/ 629107 h 1229479"/>
                      <a:gd name="connsiteX122" fmla="*/ 1580083 w 1653235"/>
                      <a:gd name="connsiteY122" fmla="*/ 636422 h 1229479"/>
                      <a:gd name="connsiteX123" fmla="*/ 1602029 w 1653235"/>
                      <a:gd name="connsiteY123" fmla="*/ 658368 h 1229479"/>
                      <a:gd name="connsiteX124" fmla="*/ 1631289 w 1653235"/>
                      <a:gd name="connsiteY124" fmla="*/ 672998 h 1229479"/>
                      <a:gd name="connsiteX125" fmla="*/ 1638605 w 1653235"/>
                      <a:gd name="connsiteY125" fmla="*/ 694944 h 1229479"/>
                      <a:gd name="connsiteX126" fmla="*/ 1653235 w 1653235"/>
                      <a:gd name="connsiteY126" fmla="*/ 716889 h 1229479"/>
                      <a:gd name="connsiteX127" fmla="*/ 1623974 w 1653235"/>
                      <a:gd name="connsiteY127" fmla="*/ 782726 h 1229479"/>
                      <a:gd name="connsiteX128" fmla="*/ 1602029 w 1653235"/>
                      <a:gd name="connsiteY128" fmla="*/ 790041 h 1229479"/>
                      <a:gd name="connsiteX129" fmla="*/ 1587398 w 1653235"/>
                      <a:gd name="connsiteY129" fmla="*/ 833932 h 1229479"/>
                      <a:gd name="connsiteX130" fmla="*/ 1572768 w 1653235"/>
                      <a:gd name="connsiteY130" fmla="*/ 929030 h 1229479"/>
                      <a:gd name="connsiteX131" fmla="*/ 1558137 w 1653235"/>
                      <a:gd name="connsiteY131" fmla="*/ 950976 h 1229479"/>
                      <a:gd name="connsiteX132" fmla="*/ 1543507 w 1653235"/>
                      <a:gd name="connsiteY132" fmla="*/ 1009497 h 1229479"/>
                      <a:gd name="connsiteX133" fmla="*/ 1528877 w 1653235"/>
                      <a:gd name="connsiteY133" fmla="*/ 1024128 h 1229479"/>
                      <a:gd name="connsiteX134" fmla="*/ 1499616 w 1653235"/>
                      <a:gd name="connsiteY134" fmla="*/ 1068019 h 1229479"/>
                      <a:gd name="connsiteX135" fmla="*/ 1484985 w 1653235"/>
                      <a:gd name="connsiteY135" fmla="*/ 1089964 h 1229479"/>
                      <a:gd name="connsiteX136" fmla="*/ 1470355 w 1653235"/>
                      <a:gd name="connsiteY136" fmla="*/ 1104595 h 1229479"/>
                      <a:gd name="connsiteX137" fmla="*/ 1463040 w 1653235"/>
                      <a:gd name="connsiteY137" fmla="*/ 1126540 h 1229479"/>
                      <a:gd name="connsiteX138" fmla="*/ 1433779 w 1653235"/>
                      <a:gd name="connsiteY138" fmla="*/ 1141171 h 1229479"/>
                      <a:gd name="connsiteX139" fmla="*/ 1404518 w 1653235"/>
                      <a:gd name="connsiteY139" fmla="*/ 1163116 h 1229479"/>
                      <a:gd name="connsiteX140" fmla="*/ 1382573 w 1653235"/>
                      <a:gd name="connsiteY140" fmla="*/ 1170432 h 1229479"/>
                      <a:gd name="connsiteX141" fmla="*/ 1316736 w 1653235"/>
                      <a:gd name="connsiteY141" fmla="*/ 1207008 h 1229479"/>
                      <a:gd name="connsiteX142" fmla="*/ 1170432 w 1653235"/>
                      <a:gd name="connsiteY142" fmla="*/ 1192377 h 1229479"/>
                      <a:gd name="connsiteX143" fmla="*/ 1126541 w 1653235"/>
                      <a:gd name="connsiteY143" fmla="*/ 1177747 h 1229479"/>
                      <a:gd name="connsiteX144" fmla="*/ 1104595 w 1653235"/>
                      <a:gd name="connsiteY144" fmla="*/ 1170432 h 1229479"/>
                      <a:gd name="connsiteX145" fmla="*/ 1082649 w 1653235"/>
                      <a:gd name="connsiteY145" fmla="*/ 1155801 h 1229479"/>
                      <a:gd name="connsiteX146" fmla="*/ 1082649 w 1653235"/>
                      <a:gd name="connsiteY146" fmla="*/ 1068019 h 1229479"/>
                      <a:gd name="connsiteX147" fmla="*/ 1060704 w 1653235"/>
                      <a:gd name="connsiteY147" fmla="*/ 1060704 h 1229479"/>
                      <a:gd name="connsiteX148" fmla="*/ 1031443 w 1653235"/>
                      <a:gd name="connsiteY148" fmla="*/ 1053388 h 1229479"/>
                      <a:gd name="connsiteX149" fmla="*/ 1009497 w 1653235"/>
                      <a:gd name="connsiteY149" fmla="*/ 1060704 h 1229479"/>
                      <a:gd name="connsiteX150" fmla="*/ 1002182 w 1653235"/>
                      <a:gd name="connsiteY150" fmla="*/ 1082649 h 1229479"/>
                      <a:gd name="connsiteX151" fmla="*/ 1016813 w 1653235"/>
                      <a:gd name="connsiteY151" fmla="*/ 1148486 h 1229479"/>
                      <a:gd name="connsiteX152" fmla="*/ 1009497 w 1653235"/>
                      <a:gd name="connsiteY152" fmla="*/ 1170432 h 1229479"/>
                      <a:gd name="connsiteX153" fmla="*/ 972921 w 1653235"/>
                      <a:gd name="connsiteY153" fmla="*/ 1177747 h 1229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</a:cxnLst>
                    <a:rect l="l" t="t" r="r" b="b"/>
                    <a:pathLst>
                      <a:path w="1653235" h="1229479">
                        <a:moveTo>
                          <a:pt x="972921" y="1177747"/>
                        </a:moveTo>
                        <a:cubicBezTo>
                          <a:pt x="955852" y="1175309"/>
                          <a:pt x="927658" y="1176374"/>
                          <a:pt x="907085" y="1155801"/>
                        </a:cubicBezTo>
                        <a:cubicBezTo>
                          <a:pt x="900868" y="1149584"/>
                          <a:pt x="897331" y="1141171"/>
                          <a:pt x="892454" y="1133856"/>
                        </a:cubicBezTo>
                        <a:cubicBezTo>
                          <a:pt x="890016" y="1126541"/>
                          <a:pt x="886158" y="1119553"/>
                          <a:pt x="885139" y="1111910"/>
                        </a:cubicBezTo>
                        <a:cubicBezTo>
                          <a:pt x="881259" y="1082805"/>
                          <a:pt x="883976" y="1052838"/>
                          <a:pt x="877824" y="1024128"/>
                        </a:cubicBezTo>
                        <a:cubicBezTo>
                          <a:pt x="876379" y="1017384"/>
                          <a:pt x="867502" y="1014883"/>
                          <a:pt x="863193" y="1009497"/>
                        </a:cubicBezTo>
                        <a:cubicBezTo>
                          <a:pt x="857701" y="1002632"/>
                          <a:pt x="853440" y="994867"/>
                          <a:pt x="848563" y="987552"/>
                        </a:cubicBezTo>
                        <a:cubicBezTo>
                          <a:pt x="831494" y="989990"/>
                          <a:pt x="811978" y="985729"/>
                          <a:pt x="797357" y="994867"/>
                        </a:cubicBezTo>
                        <a:cubicBezTo>
                          <a:pt x="788831" y="1000196"/>
                          <a:pt x="791840" y="1014236"/>
                          <a:pt x="790041" y="1024128"/>
                        </a:cubicBezTo>
                        <a:cubicBezTo>
                          <a:pt x="786957" y="1041092"/>
                          <a:pt x="786603" y="1058534"/>
                          <a:pt x="782726" y="1075334"/>
                        </a:cubicBezTo>
                        <a:cubicBezTo>
                          <a:pt x="779258" y="1090361"/>
                          <a:pt x="768096" y="1119225"/>
                          <a:pt x="768096" y="1119225"/>
                        </a:cubicBezTo>
                        <a:cubicBezTo>
                          <a:pt x="765658" y="1141171"/>
                          <a:pt x="764411" y="1163282"/>
                          <a:pt x="760781" y="1185062"/>
                        </a:cubicBezTo>
                        <a:cubicBezTo>
                          <a:pt x="759513" y="1192668"/>
                          <a:pt x="758282" y="1200987"/>
                          <a:pt x="753465" y="1207008"/>
                        </a:cubicBezTo>
                        <a:cubicBezTo>
                          <a:pt x="747973" y="1213873"/>
                          <a:pt x="738835" y="1216761"/>
                          <a:pt x="731520" y="1221638"/>
                        </a:cubicBezTo>
                        <a:cubicBezTo>
                          <a:pt x="692506" y="1219200"/>
                          <a:pt x="653353" y="1218415"/>
                          <a:pt x="614477" y="1214323"/>
                        </a:cubicBezTo>
                        <a:cubicBezTo>
                          <a:pt x="606808" y="1213516"/>
                          <a:pt x="600242" y="1207008"/>
                          <a:pt x="592531" y="1207008"/>
                        </a:cubicBezTo>
                        <a:cubicBezTo>
                          <a:pt x="570450" y="1207008"/>
                          <a:pt x="548640" y="1211885"/>
                          <a:pt x="526694" y="1214323"/>
                        </a:cubicBezTo>
                        <a:cubicBezTo>
                          <a:pt x="461855" y="1235935"/>
                          <a:pt x="498130" y="1230656"/>
                          <a:pt x="416966" y="1221638"/>
                        </a:cubicBezTo>
                        <a:cubicBezTo>
                          <a:pt x="414528" y="1214323"/>
                          <a:pt x="410670" y="1207335"/>
                          <a:pt x="409651" y="1199692"/>
                        </a:cubicBezTo>
                        <a:cubicBezTo>
                          <a:pt x="405771" y="1170587"/>
                          <a:pt x="422087" y="1133636"/>
                          <a:pt x="402336" y="1111910"/>
                        </a:cubicBezTo>
                        <a:cubicBezTo>
                          <a:pt x="387483" y="1095572"/>
                          <a:pt x="358445" y="1116787"/>
                          <a:pt x="336499" y="1119225"/>
                        </a:cubicBezTo>
                        <a:cubicBezTo>
                          <a:pt x="329184" y="1121663"/>
                          <a:pt x="319035" y="1120265"/>
                          <a:pt x="314553" y="1126540"/>
                        </a:cubicBezTo>
                        <a:cubicBezTo>
                          <a:pt x="287707" y="1164126"/>
                          <a:pt x="309555" y="1165799"/>
                          <a:pt x="292608" y="1199692"/>
                        </a:cubicBezTo>
                        <a:cubicBezTo>
                          <a:pt x="289523" y="1205861"/>
                          <a:pt x="282854" y="1209446"/>
                          <a:pt x="277977" y="1214323"/>
                        </a:cubicBezTo>
                        <a:cubicBezTo>
                          <a:pt x="265785" y="1211885"/>
                          <a:pt x="252829" y="1211906"/>
                          <a:pt x="241401" y="1207008"/>
                        </a:cubicBezTo>
                        <a:cubicBezTo>
                          <a:pt x="231674" y="1202839"/>
                          <a:pt x="216423" y="1176855"/>
                          <a:pt x="212141" y="1170432"/>
                        </a:cubicBezTo>
                        <a:cubicBezTo>
                          <a:pt x="214579" y="1150925"/>
                          <a:pt x="214284" y="1130876"/>
                          <a:pt x="219456" y="1111910"/>
                        </a:cubicBezTo>
                        <a:cubicBezTo>
                          <a:pt x="221769" y="1103428"/>
                          <a:pt x="230154" y="1097828"/>
                          <a:pt x="234086" y="1089964"/>
                        </a:cubicBezTo>
                        <a:cubicBezTo>
                          <a:pt x="237534" y="1083067"/>
                          <a:pt x="238963" y="1075334"/>
                          <a:pt x="241401" y="1068019"/>
                        </a:cubicBezTo>
                        <a:cubicBezTo>
                          <a:pt x="238963" y="1046073"/>
                          <a:pt x="249699" y="1017796"/>
                          <a:pt x="234086" y="1002182"/>
                        </a:cubicBezTo>
                        <a:cubicBezTo>
                          <a:pt x="209215" y="977310"/>
                          <a:pt x="181806" y="1010571"/>
                          <a:pt x="168249" y="1024128"/>
                        </a:cubicBezTo>
                        <a:cubicBezTo>
                          <a:pt x="142081" y="1018894"/>
                          <a:pt x="128564" y="1021018"/>
                          <a:pt x="109728" y="1002182"/>
                        </a:cubicBezTo>
                        <a:cubicBezTo>
                          <a:pt x="103511" y="995965"/>
                          <a:pt x="101314" y="986453"/>
                          <a:pt x="95097" y="980236"/>
                        </a:cubicBezTo>
                        <a:cubicBezTo>
                          <a:pt x="88880" y="974019"/>
                          <a:pt x="79827" y="971327"/>
                          <a:pt x="73152" y="965606"/>
                        </a:cubicBezTo>
                        <a:cubicBezTo>
                          <a:pt x="62679" y="956629"/>
                          <a:pt x="55368" y="943996"/>
                          <a:pt x="43891" y="936345"/>
                        </a:cubicBezTo>
                        <a:cubicBezTo>
                          <a:pt x="16206" y="917889"/>
                          <a:pt x="28162" y="927932"/>
                          <a:pt x="7315" y="907084"/>
                        </a:cubicBezTo>
                        <a:cubicBezTo>
                          <a:pt x="4877" y="899769"/>
                          <a:pt x="0" y="892850"/>
                          <a:pt x="0" y="885139"/>
                        </a:cubicBezTo>
                        <a:cubicBezTo>
                          <a:pt x="0" y="834994"/>
                          <a:pt x="1705" y="818165"/>
                          <a:pt x="43891" y="790041"/>
                        </a:cubicBezTo>
                        <a:lnTo>
                          <a:pt x="87782" y="760780"/>
                        </a:lnTo>
                        <a:cubicBezTo>
                          <a:pt x="132824" y="693222"/>
                          <a:pt x="75342" y="776332"/>
                          <a:pt x="117043" y="724204"/>
                        </a:cubicBezTo>
                        <a:cubicBezTo>
                          <a:pt x="122535" y="717339"/>
                          <a:pt x="126181" y="709124"/>
                          <a:pt x="131673" y="702259"/>
                        </a:cubicBezTo>
                        <a:cubicBezTo>
                          <a:pt x="143586" y="687368"/>
                          <a:pt x="151954" y="683861"/>
                          <a:pt x="168249" y="672998"/>
                        </a:cubicBezTo>
                        <a:cubicBezTo>
                          <a:pt x="182880" y="675436"/>
                          <a:pt x="198070" y="675623"/>
                          <a:pt x="212141" y="680313"/>
                        </a:cubicBezTo>
                        <a:cubicBezTo>
                          <a:pt x="231435" y="686744"/>
                          <a:pt x="234451" y="698161"/>
                          <a:pt x="248717" y="709574"/>
                        </a:cubicBezTo>
                        <a:cubicBezTo>
                          <a:pt x="283657" y="737525"/>
                          <a:pt x="256551" y="713491"/>
                          <a:pt x="292608" y="731520"/>
                        </a:cubicBezTo>
                        <a:cubicBezTo>
                          <a:pt x="349323" y="759878"/>
                          <a:pt x="281343" y="735081"/>
                          <a:pt x="336499" y="753465"/>
                        </a:cubicBezTo>
                        <a:cubicBezTo>
                          <a:pt x="369535" y="786503"/>
                          <a:pt x="327034" y="749410"/>
                          <a:pt x="387705" y="775411"/>
                        </a:cubicBezTo>
                        <a:cubicBezTo>
                          <a:pt x="394044" y="778128"/>
                          <a:pt x="395793" y="787860"/>
                          <a:pt x="402336" y="790041"/>
                        </a:cubicBezTo>
                        <a:cubicBezTo>
                          <a:pt x="418693" y="795493"/>
                          <a:pt x="436473" y="794918"/>
                          <a:pt x="453542" y="797356"/>
                        </a:cubicBezTo>
                        <a:cubicBezTo>
                          <a:pt x="460857" y="799795"/>
                          <a:pt x="467777" y="804672"/>
                          <a:pt x="475488" y="804672"/>
                        </a:cubicBezTo>
                        <a:cubicBezTo>
                          <a:pt x="516231" y="804672"/>
                          <a:pt x="540761" y="796793"/>
                          <a:pt x="577901" y="790041"/>
                        </a:cubicBezTo>
                        <a:cubicBezTo>
                          <a:pt x="592494" y="787388"/>
                          <a:pt x="607162" y="785164"/>
                          <a:pt x="621792" y="782726"/>
                        </a:cubicBezTo>
                        <a:cubicBezTo>
                          <a:pt x="629107" y="780288"/>
                          <a:pt x="637716" y="780228"/>
                          <a:pt x="643737" y="775411"/>
                        </a:cubicBezTo>
                        <a:cubicBezTo>
                          <a:pt x="650602" y="769919"/>
                          <a:pt x="652739" y="760219"/>
                          <a:pt x="658368" y="753465"/>
                        </a:cubicBezTo>
                        <a:cubicBezTo>
                          <a:pt x="664991" y="745518"/>
                          <a:pt x="672998" y="738835"/>
                          <a:pt x="680313" y="731520"/>
                        </a:cubicBezTo>
                        <a:cubicBezTo>
                          <a:pt x="682101" y="722581"/>
                          <a:pt x="694306" y="653703"/>
                          <a:pt x="702259" y="651052"/>
                        </a:cubicBezTo>
                        <a:lnTo>
                          <a:pt x="746150" y="636422"/>
                        </a:lnTo>
                        <a:cubicBezTo>
                          <a:pt x="758343" y="599844"/>
                          <a:pt x="768096" y="599847"/>
                          <a:pt x="753465" y="570585"/>
                        </a:cubicBezTo>
                        <a:cubicBezTo>
                          <a:pt x="749533" y="562722"/>
                          <a:pt x="745052" y="554857"/>
                          <a:pt x="738835" y="548640"/>
                        </a:cubicBezTo>
                        <a:cubicBezTo>
                          <a:pt x="732618" y="542423"/>
                          <a:pt x="724204" y="538886"/>
                          <a:pt x="716889" y="534009"/>
                        </a:cubicBezTo>
                        <a:cubicBezTo>
                          <a:pt x="712012" y="519379"/>
                          <a:pt x="697382" y="504748"/>
                          <a:pt x="702259" y="490118"/>
                        </a:cubicBezTo>
                        <a:lnTo>
                          <a:pt x="716889" y="446227"/>
                        </a:lnTo>
                        <a:lnTo>
                          <a:pt x="724205" y="424281"/>
                        </a:lnTo>
                        <a:cubicBezTo>
                          <a:pt x="705517" y="386907"/>
                          <a:pt x="696007" y="345247"/>
                          <a:pt x="621792" y="402336"/>
                        </a:cubicBezTo>
                        <a:cubicBezTo>
                          <a:pt x="604291" y="415799"/>
                          <a:pt x="625837" y="449238"/>
                          <a:pt x="614477" y="468172"/>
                        </a:cubicBezTo>
                        <a:cubicBezTo>
                          <a:pt x="608080" y="478834"/>
                          <a:pt x="590093" y="473049"/>
                          <a:pt x="577901" y="475488"/>
                        </a:cubicBezTo>
                        <a:cubicBezTo>
                          <a:pt x="563270" y="473049"/>
                          <a:pt x="547563" y="474196"/>
                          <a:pt x="534009" y="468172"/>
                        </a:cubicBezTo>
                        <a:cubicBezTo>
                          <a:pt x="524556" y="463970"/>
                          <a:pt x="520011" y="452850"/>
                          <a:pt x="512064" y="446227"/>
                        </a:cubicBezTo>
                        <a:cubicBezTo>
                          <a:pt x="505310" y="440598"/>
                          <a:pt x="497433" y="436473"/>
                          <a:pt x="490118" y="431596"/>
                        </a:cubicBezTo>
                        <a:cubicBezTo>
                          <a:pt x="485241" y="424281"/>
                          <a:pt x="479420" y="417514"/>
                          <a:pt x="475488" y="409651"/>
                        </a:cubicBezTo>
                        <a:cubicBezTo>
                          <a:pt x="456336" y="371347"/>
                          <a:pt x="461658" y="271355"/>
                          <a:pt x="460857" y="263347"/>
                        </a:cubicBezTo>
                        <a:cubicBezTo>
                          <a:pt x="460090" y="255674"/>
                          <a:pt x="456990" y="248298"/>
                          <a:pt x="453542" y="241401"/>
                        </a:cubicBezTo>
                        <a:cubicBezTo>
                          <a:pt x="441594" y="217505"/>
                          <a:pt x="421354" y="198973"/>
                          <a:pt x="395021" y="190195"/>
                        </a:cubicBezTo>
                        <a:cubicBezTo>
                          <a:pt x="380390" y="185318"/>
                          <a:pt x="366475" y="177099"/>
                          <a:pt x="351129" y="175564"/>
                        </a:cubicBezTo>
                        <a:lnTo>
                          <a:pt x="277977" y="168249"/>
                        </a:lnTo>
                        <a:cubicBezTo>
                          <a:pt x="270662" y="160934"/>
                          <a:pt x="264640" y="152042"/>
                          <a:pt x="256032" y="146304"/>
                        </a:cubicBezTo>
                        <a:cubicBezTo>
                          <a:pt x="249616" y="142027"/>
                          <a:pt x="239539" y="144441"/>
                          <a:pt x="234086" y="138988"/>
                        </a:cubicBezTo>
                        <a:cubicBezTo>
                          <a:pt x="226375" y="131277"/>
                          <a:pt x="224333" y="119481"/>
                          <a:pt x="219456" y="109728"/>
                        </a:cubicBezTo>
                        <a:cubicBezTo>
                          <a:pt x="248595" y="66017"/>
                          <a:pt x="216771" y="104024"/>
                          <a:pt x="256032" y="80467"/>
                        </a:cubicBezTo>
                        <a:cubicBezTo>
                          <a:pt x="261946" y="76919"/>
                          <a:pt x="264323" y="68553"/>
                          <a:pt x="270662" y="65836"/>
                        </a:cubicBezTo>
                        <a:cubicBezTo>
                          <a:pt x="282090" y="60938"/>
                          <a:pt x="294848" y="59554"/>
                          <a:pt x="307238" y="58521"/>
                        </a:cubicBezTo>
                        <a:cubicBezTo>
                          <a:pt x="353472" y="54668"/>
                          <a:pt x="399897" y="53644"/>
                          <a:pt x="446227" y="51206"/>
                        </a:cubicBezTo>
                        <a:cubicBezTo>
                          <a:pt x="485241" y="53644"/>
                          <a:pt x="524538" y="53239"/>
                          <a:pt x="563270" y="58521"/>
                        </a:cubicBezTo>
                        <a:cubicBezTo>
                          <a:pt x="578550" y="60605"/>
                          <a:pt x="607161" y="73152"/>
                          <a:pt x="607161" y="73152"/>
                        </a:cubicBezTo>
                        <a:cubicBezTo>
                          <a:pt x="649189" y="115180"/>
                          <a:pt x="638284" y="93371"/>
                          <a:pt x="651053" y="131673"/>
                        </a:cubicBezTo>
                        <a:cubicBezTo>
                          <a:pt x="668122" y="129235"/>
                          <a:pt x="685744" y="129312"/>
                          <a:pt x="702259" y="124358"/>
                        </a:cubicBezTo>
                        <a:cubicBezTo>
                          <a:pt x="719542" y="119173"/>
                          <a:pt x="755268" y="78665"/>
                          <a:pt x="760781" y="73152"/>
                        </a:cubicBezTo>
                        <a:cubicBezTo>
                          <a:pt x="765658" y="68275"/>
                          <a:pt x="771585" y="64260"/>
                          <a:pt x="775411" y="58521"/>
                        </a:cubicBezTo>
                        <a:cubicBezTo>
                          <a:pt x="780288" y="51206"/>
                          <a:pt x="783824" y="42793"/>
                          <a:pt x="790041" y="36576"/>
                        </a:cubicBezTo>
                        <a:cubicBezTo>
                          <a:pt x="796258" y="30359"/>
                          <a:pt x="805233" y="27573"/>
                          <a:pt x="811987" y="21945"/>
                        </a:cubicBezTo>
                        <a:cubicBezTo>
                          <a:pt x="819934" y="15322"/>
                          <a:pt x="826618" y="7315"/>
                          <a:pt x="833933" y="0"/>
                        </a:cubicBezTo>
                        <a:cubicBezTo>
                          <a:pt x="860755" y="2438"/>
                          <a:pt x="887738" y="3506"/>
                          <a:pt x="914400" y="7315"/>
                        </a:cubicBezTo>
                        <a:cubicBezTo>
                          <a:pt x="922033" y="8405"/>
                          <a:pt x="928931" y="12512"/>
                          <a:pt x="936345" y="14630"/>
                        </a:cubicBezTo>
                        <a:cubicBezTo>
                          <a:pt x="946012" y="17392"/>
                          <a:pt x="955852" y="19507"/>
                          <a:pt x="965606" y="21945"/>
                        </a:cubicBezTo>
                        <a:cubicBezTo>
                          <a:pt x="972921" y="26822"/>
                          <a:pt x="979688" y="32644"/>
                          <a:pt x="987552" y="36576"/>
                        </a:cubicBezTo>
                        <a:cubicBezTo>
                          <a:pt x="994449" y="40024"/>
                          <a:pt x="1003081" y="39614"/>
                          <a:pt x="1009497" y="43891"/>
                        </a:cubicBezTo>
                        <a:cubicBezTo>
                          <a:pt x="1018105" y="49629"/>
                          <a:pt x="1022835" y="60098"/>
                          <a:pt x="1031443" y="65836"/>
                        </a:cubicBezTo>
                        <a:cubicBezTo>
                          <a:pt x="1037859" y="70113"/>
                          <a:pt x="1046492" y="69703"/>
                          <a:pt x="1053389" y="73152"/>
                        </a:cubicBezTo>
                        <a:cubicBezTo>
                          <a:pt x="1110104" y="101510"/>
                          <a:pt x="1042124" y="76713"/>
                          <a:pt x="1097280" y="95097"/>
                        </a:cubicBezTo>
                        <a:cubicBezTo>
                          <a:pt x="1125855" y="123674"/>
                          <a:pt x="1095872" y="98051"/>
                          <a:pt x="1133856" y="117043"/>
                        </a:cubicBezTo>
                        <a:cubicBezTo>
                          <a:pt x="1190579" y="145404"/>
                          <a:pt x="1122584" y="120601"/>
                          <a:pt x="1177747" y="138988"/>
                        </a:cubicBezTo>
                        <a:cubicBezTo>
                          <a:pt x="1182917" y="146744"/>
                          <a:pt x="1196582" y="170351"/>
                          <a:pt x="1207008" y="175564"/>
                        </a:cubicBezTo>
                        <a:cubicBezTo>
                          <a:pt x="1220802" y="182461"/>
                          <a:pt x="1250899" y="190195"/>
                          <a:pt x="1250899" y="190195"/>
                        </a:cubicBezTo>
                        <a:cubicBezTo>
                          <a:pt x="1272845" y="187757"/>
                          <a:pt x="1297802" y="194240"/>
                          <a:pt x="1316736" y="182880"/>
                        </a:cubicBezTo>
                        <a:cubicBezTo>
                          <a:pt x="1357176" y="158616"/>
                          <a:pt x="1291502" y="124605"/>
                          <a:pt x="1345997" y="160934"/>
                        </a:cubicBezTo>
                        <a:cubicBezTo>
                          <a:pt x="1350874" y="175564"/>
                          <a:pt x="1358714" y="189522"/>
                          <a:pt x="1360627" y="204825"/>
                        </a:cubicBezTo>
                        <a:cubicBezTo>
                          <a:pt x="1365068" y="240351"/>
                          <a:pt x="1366880" y="266416"/>
                          <a:pt x="1375257" y="299923"/>
                        </a:cubicBezTo>
                        <a:cubicBezTo>
                          <a:pt x="1377127" y="307404"/>
                          <a:pt x="1378606" y="315256"/>
                          <a:pt x="1382573" y="321868"/>
                        </a:cubicBezTo>
                        <a:cubicBezTo>
                          <a:pt x="1386121" y="327782"/>
                          <a:pt x="1392895" y="331113"/>
                          <a:pt x="1397203" y="336499"/>
                        </a:cubicBezTo>
                        <a:cubicBezTo>
                          <a:pt x="1402695" y="343364"/>
                          <a:pt x="1404968" y="352952"/>
                          <a:pt x="1411833" y="358444"/>
                        </a:cubicBezTo>
                        <a:cubicBezTo>
                          <a:pt x="1417854" y="363261"/>
                          <a:pt x="1426464" y="363321"/>
                          <a:pt x="1433779" y="365760"/>
                        </a:cubicBezTo>
                        <a:cubicBezTo>
                          <a:pt x="1489590" y="421568"/>
                          <a:pt x="1424734" y="363258"/>
                          <a:pt x="1477670" y="395020"/>
                        </a:cubicBezTo>
                        <a:cubicBezTo>
                          <a:pt x="1483584" y="398569"/>
                          <a:pt x="1486132" y="406566"/>
                          <a:pt x="1492301" y="409651"/>
                        </a:cubicBezTo>
                        <a:cubicBezTo>
                          <a:pt x="1501293" y="414147"/>
                          <a:pt x="1511894" y="414204"/>
                          <a:pt x="1521561" y="416966"/>
                        </a:cubicBezTo>
                        <a:cubicBezTo>
                          <a:pt x="1528975" y="419084"/>
                          <a:pt x="1536192" y="421843"/>
                          <a:pt x="1543507" y="424281"/>
                        </a:cubicBezTo>
                        <a:cubicBezTo>
                          <a:pt x="1558137" y="434035"/>
                          <a:pt x="1574964" y="441109"/>
                          <a:pt x="1587398" y="453542"/>
                        </a:cubicBezTo>
                        <a:cubicBezTo>
                          <a:pt x="1592275" y="458419"/>
                          <a:pt x="1596115" y="464624"/>
                          <a:pt x="1602029" y="468172"/>
                        </a:cubicBezTo>
                        <a:cubicBezTo>
                          <a:pt x="1608641" y="472139"/>
                          <a:pt x="1616659" y="473049"/>
                          <a:pt x="1623974" y="475488"/>
                        </a:cubicBezTo>
                        <a:cubicBezTo>
                          <a:pt x="1630476" y="494995"/>
                          <a:pt x="1640452" y="512823"/>
                          <a:pt x="1623974" y="534009"/>
                        </a:cubicBezTo>
                        <a:cubicBezTo>
                          <a:pt x="1613179" y="547889"/>
                          <a:pt x="1594713" y="553516"/>
                          <a:pt x="1580083" y="563270"/>
                        </a:cubicBezTo>
                        <a:lnTo>
                          <a:pt x="1558137" y="577900"/>
                        </a:lnTo>
                        <a:cubicBezTo>
                          <a:pt x="1552201" y="595708"/>
                          <a:pt x="1543008" y="610196"/>
                          <a:pt x="1558137" y="629107"/>
                        </a:cubicBezTo>
                        <a:cubicBezTo>
                          <a:pt x="1562954" y="635128"/>
                          <a:pt x="1572768" y="633984"/>
                          <a:pt x="1580083" y="636422"/>
                        </a:cubicBezTo>
                        <a:cubicBezTo>
                          <a:pt x="1587398" y="643737"/>
                          <a:pt x="1593611" y="652355"/>
                          <a:pt x="1602029" y="658368"/>
                        </a:cubicBezTo>
                        <a:cubicBezTo>
                          <a:pt x="1610902" y="664706"/>
                          <a:pt x="1623578" y="665287"/>
                          <a:pt x="1631289" y="672998"/>
                        </a:cubicBezTo>
                        <a:cubicBezTo>
                          <a:pt x="1636742" y="678451"/>
                          <a:pt x="1635156" y="688047"/>
                          <a:pt x="1638605" y="694944"/>
                        </a:cubicBezTo>
                        <a:cubicBezTo>
                          <a:pt x="1642537" y="702807"/>
                          <a:pt x="1648358" y="709574"/>
                          <a:pt x="1653235" y="716889"/>
                        </a:cubicBezTo>
                        <a:cubicBezTo>
                          <a:pt x="1647125" y="753548"/>
                          <a:pt x="1654381" y="762455"/>
                          <a:pt x="1623974" y="782726"/>
                        </a:cubicBezTo>
                        <a:cubicBezTo>
                          <a:pt x="1617558" y="787003"/>
                          <a:pt x="1609344" y="787603"/>
                          <a:pt x="1602029" y="790041"/>
                        </a:cubicBezTo>
                        <a:cubicBezTo>
                          <a:pt x="1597152" y="804671"/>
                          <a:pt x="1588932" y="818587"/>
                          <a:pt x="1587398" y="833932"/>
                        </a:cubicBezTo>
                        <a:cubicBezTo>
                          <a:pt x="1585301" y="854907"/>
                          <a:pt x="1585949" y="902668"/>
                          <a:pt x="1572768" y="929030"/>
                        </a:cubicBezTo>
                        <a:cubicBezTo>
                          <a:pt x="1568836" y="936894"/>
                          <a:pt x="1563014" y="943661"/>
                          <a:pt x="1558137" y="950976"/>
                        </a:cubicBezTo>
                        <a:cubicBezTo>
                          <a:pt x="1556564" y="958843"/>
                          <a:pt x="1550255" y="998249"/>
                          <a:pt x="1543507" y="1009497"/>
                        </a:cubicBezTo>
                        <a:cubicBezTo>
                          <a:pt x="1539959" y="1015411"/>
                          <a:pt x="1533015" y="1018610"/>
                          <a:pt x="1528877" y="1024128"/>
                        </a:cubicBezTo>
                        <a:cubicBezTo>
                          <a:pt x="1518327" y="1038195"/>
                          <a:pt x="1509370" y="1053389"/>
                          <a:pt x="1499616" y="1068019"/>
                        </a:cubicBezTo>
                        <a:cubicBezTo>
                          <a:pt x="1494739" y="1075334"/>
                          <a:pt x="1491201" y="1083747"/>
                          <a:pt x="1484985" y="1089964"/>
                        </a:cubicBezTo>
                        <a:lnTo>
                          <a:pt x="1470355" y="1104595"/>
                        </a:lnTo>
                        <a:cubicBezTo>
                          <a:pt x="1467917" y="1111910"/>
                          <a:pt x="1468492" y="1121088"/>
                          <a:pt x="1463040" y="1126540"/>
                        </a:cubicBezTo>
                        <a:cubicBezTo>
                          <a:pt x="1455329" y="1134251"/>
                          <a:pt x="1443026" y="1135391"/>
                          <a:pt x="1433779" y="1141171"/>
                        </a:cubicBezTo>
                        <a:cubicBezTo>
                          <a:pt x="1423440" y="1147633"/>
                          <a:pt x="1415104" y="1157067"/>
                          <a:pt x="1404518" y="1163116"/>
                        </a:cubicBezTo>
                        <a:cubicBezTo>
                          <a:pt x="1397823" y="1166942"/>
                          <a:pt x="1389313" y="1166687"/>
                          <a:pt x="1382573" y="1170432"/>
                        </a:cubicBezTo>
                        <a:cubicBezTo>
                          <a:pt x="1307112" y="1212354"/>
                          <a:pt x="1366392" y="1190454"/>
                          <a:pt x="1316736" y="1207008"/>
                        </a:cubicBezTo>
                        <a:cubicBezTo>
                          <a:pt x="1244657" y="1202503"/>
                          <a:pt x="1223471" y="1208288"/>
                          <a:pt x="1170432" y="1192377"/>
                        </a:cubicBezTo>
                        <a:cubicBezTo>
                          <a:pt x="1155661" y="1187946"/>
                          <a:pt x="1141171" y="1182624"/>
                          <a:pt x="1126541" y="1177747"/>
                        </a:cubicBezTo>
                        <a:lnTo>
                          <a:pt x="1104595" y="1170432"/>
                        </a:lnTo>
                        <a:cubicBezTo>
                          <a:pt x="1097280" y="1165555"/>
                          <a:pt x="1085064" y="1164255"/>
                          <a:pt x="1082649" y="1155801"/>
                        </a:cubicBezTo>
                        <a:cubicBezTo>
                          <a:pt x="1054543" y="1057425"/>
                          <a:pt x="1145535" y="1193788"/>
                          <a:pt x="1082649" y="1068019"/>
                        </a:cubicBezTo>
                        <a:cubicBezTo>
                          <a:pt x="1079201" y="1061122"/>
                          <a:pt x="1068118" y="1062822"/>
                          <a:pt x="1060704" y="1060704"/>
                        </a:cubicBezTo>
                        <a:cubicBezTo>
                          <a:pt x="1051037" y="1057942"/>
                          <a:pt x="1041197" y="1055827"/>
                          <a:pt x="1031443" y="1053388"/>
                        </a:cubicBezTo>
                        <a:cubicBezTo>
                          <a:pt x="1024128" y="1055827"/>
                          <a:pt x="1014950" y="1055251"/>
                          <a:pt x="1009497" y="1060704"/>
                        </a:cubicBezTo>
                        <a:cubicBezTo>
                          <a:pt x="1004045" y="1066156"/>
                          <a:pt x="1002182" y="1074938"/>
                          <a:pt x="1002182" y="1082649"/>
                        </a:cubicBezTo>
                        <a:cubicBezTo>
                          <a:pt x="1002182" y="1108401"/>
                          <a:pt x="1009268" y="1125854"/>
                          <a:pt x="1016813" y="1148486"/>
                        </a:cubicBezTo>
                        <a:cubicBezTo>
                          <a:pt x="1014374" y="1155801"/>
                          <a:pt x="1015518" y="1165615"/>
                          <a:pt x="1009497" y="1170432"/>
                        </a:cubicBezTo>
                        <a:cubicBezTo>
                          <a:pt x="999614" y="1178338"/>
                          <a:pt x="989990" y="1180185"/>
                          <a:pt x="972921" y="11777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pt-BR">
                      <a:solidFill>
                        <a:prstClr val="white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2" name="Forma livre 321"/>
                  <p:cNvSpPr/>
                  <p:nvPr/>
                </p:nvSpPr>
                <p:spPr>
                  <a:xfrm>
                    <a:off x="2534735" y="3196742"/>
                    <a:ext cx="479397" cy="482804"/>
                  </a:xfrm>
                  <a:custGeom>
                    <a:avLst/>
                    <a:gdLst>
                      <a:gd name="connsiteX0" fmla="*/ 318193 w 479397"/>
                      <a:gd name="connsiteY0" fmla="*/ 270663 h 482804"/>
                      <a:gd name="connsiteX1" fmla="*/ 362084 w 479397"/>
                      <a:gd name="connsiteY1" fmla="*/ 277978 h 482804"/>
                      <a:gd name="connsiteX2" fmla="*/ 384030 w 479397"/>
                      <a:gd name="connsiteY2" fmla="*/ 285293 h 482804"/>
                      <a:gd name="connsiteX3" fmla="*/ 464497 w 479397"/>
                      <a:gd name="connsiteY3" fmla="*/ 292608 h 482804"/>
                      <a:gd name="connsiteX4" fmla="*/ 479127 w 479397"/>
                      <a:gd name="connsiteY4" fmla="*/ 314554 h 482804"/>
                      <a:gd name="connsiteX5" fmla="*/ 449867 w 479397"/>
                      <a:gd name="connsiteY5" fmla="*/ 358445 h 482804"/>
                      <a:gd name="connsiteX6" fmla="*/ 442551 w 479397"/>
                      <a:gd name="connsiteY6" fmla="*/ 380391 h 482804"/>
                      <a:gd name="connsiteX7" fmla="*/ 435236 w 479397"/>
                      <a:gd name="connsiteY7" fmla="*/ 453543 h 482804"/>
                      <a:gd name="connsiteX8" fmla="*/ 369399 w 479397"/>
                      <a:gd name="connsiteY8" fmla="*/ 475488 h 482804"/>
                      <a:gd name="connsiteX9" fmla="*/ 347454 w 479397"/>
                      <a:gd name="connsiteY9" fmla="*/ 482804 h 482804"/>
                      <a:gd name="connsiteX10" fmla="*/ 318193 w 479397"/>
                      <a:gd name="connsiteY10" fmla="*/ 475488 h 482804"/>
                      <a:gd name="connsiteX11" fmla="*/ 310878 w 479397"/>
                      <a:gd name="connsiteY11" fmla="*/ 453543 h 482804"/>
                      <a:gd name="connsiteX12" fmla="*/ 296247 w 479397"/>
                      <a:gd name="connsiteY12" fmla="*/ 395021 h 482804"/>
                      <a:gd name="connsiteX13" fmla="*/ 252356 w 479397"/>
                      <a:gd name="connsiteY13" fmla="*/ 373076 h 482804"/>
                      <a:gd name="connsiteX14" fmla="*/ 98737 w 479397"/>
                      <a:gd name="connsiteY14" fmla="*/ 373076 h 482804"/>
                      <a:gd name="connsiteX15" fmla="*/ 76791 w 479397"/>
                      <a:gd name="connsiteY15" fmla="*/ 358445 h 482804"/>
                      <a:gd name="connsiteX16" fmla="*/ 47531 w 479397"/>
                      <a:gd name="connsiteY16" fmla="*/ 314554 h 482804"/>
                      <a:gd name="connsiteX17" fmla="*/ 40215 w 479397"/>
                      <a:gd name="connsiteY17" fmla="*/ 292608 h 482804"/>
                      <a:gd name="connsiteX18" fmla="*/ 10955 w 479397"/>
                      <a:gd name="connsiteY18" fmla="*/ 248717 h 482804"/>
                      <a:gd name="connsiteX19" fmla="*/ 10955 w 479397"/>
                      <a:gd name="connsiteY19" fmla="*/ 87783 h 482804"/>
                      <a:gd name="connsiteX20" fmla="*/ 18270 w 479397"/>
                      <a:gd name="connsiteY20" fmla="*/ 65837 h 482804"/>
                      <a:gd name="connsiteX21" fmla="*/ 32900 w 479397"/>
                      <a:gd name="connsiteY21" fmla="*/ 43892 h 482804"/>
                      <a:gd name="connsiteX22" fmla="*/ 40215 w 479397"/>
                      <a:gd name="connsiteY22" fmla="*/ 21946 h 482804"/>
                      <a:gd name="connsiteX23" fmla="*/ 62161 w 479397"/>
                      <a:gd name="connsiteY23" fmla="*/ 14631 h 482804"/>
                      <a:gd name="connsiteX24" fmla="*/ 84107 w 479397"/>
                      <a:gd name="connsiteY24" fmla="*/ 0 h 482804"/>
                      <a:gd name="connsiteX25" fmla="*/ 135313 w 479397"/>
                      <a:gd name="connsiteY25" fmla="*/ 7316 h 482804"/>
                      <a:gd name="connsiteX26" fmla="*/ 157259 w 479397"/>
                      <a:gd name="connsiteY26" fmla="*/ 21946 h 482804"/>
                      <a:gd name="connsiteX27" fmla="*/ 186519 w 479397"/>
                      <a:gd name="connsiteY27" fmla="*/ 43892 h 482804"/>
                      <a:gd name="connsiteX28" fmla="*/ 303563 w 479397"/>
                      <a:gd name="connsiteY28" fmla="*/ 51207 h 482804"/>
                      <a:gd name="connsiteX29" fmla="*/ 340139 w 479397"/>
                      <a:gd name="connsiteY29" fmla="*/ 80468 h 482804"/>
                      <a:gd name="connsiteX30" fmla="*/ 362084 w 479397"/>
                      <a:gd name="connsiteY30" fmla="*/ 95098 h 482804"/>
                      <a:gd name="connsiteX31" fmla="*/ 384030 w 479397"/>
                      <a:gd name="connsiteY31" fmla="*/ 138989 h 482804"/>
                      <a:gd name="connsiteX32" fmla="*/ 391345 w 479397"/>
                      <a:gd name="connsiteY32" fmla="*/ 197511 h 482804"/>
                      <a:gd name="connsiteX33" fmla="*/ 398660 w 479397"/>
                      <a:gd name="connsiteY33" fmla="*/ 219456 h 482804"/>
                      <a:gd name="connsiteX34" fmla="*/ 442551 w 479397"/>
                      <a:gd name="connsiteY34" fmla="*/ 241402 h 482804"/>
                      <a:gd name="connsiteX35" fmla="*/ 457182 w 479397"/>
                      <a:gd name="connsiteY35" fmla="*/ 256032 h 482804"/>
                      <a:gd name="connsiteX36" fmla="*/ 471812 w 479397"/>
                      <a:gd name="connsiteY36" fmla="*/ 307239 h 482804"/>
                      <a:gd name="connsiteX0" fmla="*/ 362084 w 479397"/>
                      <a:gd name="connsiteY0" fmla="*/ 277978 h 482804"/>
                      <a:gd name="connsiteX1" fmla="*/ 384030 w 479397"/>
                      <a:gd name="connsiteY1" fmla="*/ 285293 h 482804"/>
                      <a:gd name="connsiteX2" fmla="*/ 464497 w 479397"/>
                      <a:gd name="connsiteY2" fmla="*/ 292608 h 482804"/>
                      <a:gd name="connsiteX3" fmla="*/ 479127 w 479397"/>
                      <a:gd name="connsiteY3" fmla="*/ 314554 h 482804"/>
                      <a:gd name="connsiteX4" fmla="*/ 449867 w 479397"/>
                      <a:gd name="connsiteY4" fmla="*/ 358445 h 482804"/>
                      <a:gd name="connsiteX5" fmla="*/ 442551 w 479397"/>
                      <a:gd name="connsiteY5" fmla="*/ 380391 h 482804"/>
                      <a:gd name="connsiteX6" fmla="*/ 435236 w 479397"/>
                      <a:gd name="connsiteY6" fmla="*/ 453543 h 482804"/>
                      <a:gd name="connsiteX7" fmla="*/ 369399 w 479397"/>
                      <a:gd name="connsiteY7" fmla="*/ 475488 h 482804"/>
                      <a:gd name="connsiteX8" fmla="*/ 347454 w 479397"/>
                      <a:gd name="connsiteY8" fmla="*/ 482804 h 482804"/>
                      <a:gd name="connsiteX9" fmla="*/ 318193 w 479397"/>
                      <a:gd name="connsiteY9" fmla="*/ 475488 h 482804"/>
                      <a:gd name="connsiteX10" fmla="*/ 310878 w 479397"/>
                      <a:gd name="connsiteY10" fmla="*/ 453543 h 482804"/>
                      <a:gd name="connsiteX11" fmla="*/ 296247 w 479397"/>
                      <a:gd name="connsiteY11" fmla="*/ 395021 h 482804"/>
                      <a:gd name="connsiteX12" fmla="*/ 252356 w 479397"/>
                      <a:gd name="connsiteY12" fmla="*/ 373076 h 482804"/>
                      <a:gd name="connsiteX13" fmla="*/ 98737 w 479397"/>
                      <a:gd name="connsiteY13" fmla="*/ 373076 h 482804"/>
                      <a:gd name="connsiteX14" fmla="*/ 76791 w 479397"/>
                      <a:gd name="connsiteY14" fmla="*/ 358445 h 482804"/>
                      <a:gd name="connsiteX15" fmla="*/ 47531 w 479397"/>
                      <a:gd name="connsiteY15" fmla="*/ 314554 h 482804"/>
                      <a:gd name="connsiteX16" fmla="*/ 40215 w 479397"/>
                      <a:gd name="connsiteY16" fmla="*/ 292608 h 482804"/>
                      <a:gd name="connsiteX17" fmla="*/ 10955 w 479397"/>
                      <a:gd name="connsiteY17" fmla="*/ 248717 h 482804"/>
                      <a:gd name="connsiteX18" fmla="*/ 10955 w 479397"/>
                      <a:gd name="connsiteY18" fmla="*/ 87783 h 482804"/>
                      <a:gd name="connsiteX19" fmla="*/ 18270 w 479397"/>
                      <a:gd name="connsiteY19" fmla="*/ 65837 h 482804"/>
                      <a:gd name="connsiteX20" fmla="*/ 32900 w 479397"/>
                      <a:gd name="connsiteY20" fmla="*/ 43892 h 482804"/>
                      <a:gd name="connsiteX21" fmla="*/ 40215 w 479397"/>
                      <a:gd name="connsiteY21" fmla="*/ 21946 h 482804"/>
                      <a:gd name="connsiteX22" fmla="*/ 62161 w 479397"/>
                      <a:gd name="connsiteY22" fmla="*/ 14631 h 482804"/>
                      <a:gd name="connsiteX23" fmla="*/ 84107 w 479397"/>
                      <a:gd name="connsiteY23" fmla="*/ 0 h 482804"/>
                      <a:gd name="connsiteX24" fmla="*/ 135313 w 479397"/>
                      <a:gd name="connsiteY24" fmla="*/ 7316 h 482804"/>
                      <a:gd name="connsiteX25" fmla="*/ 157259 w 479397"/>
                      <a:gd name="connsiteY25" fmla="*/ 21946 h 482804"/>
                      <a:gd name="connsiteX26" fmla="*/ 186519 w 479397"/>
                      <a:gd name="connsiteY26" fmla="*/ 43892 h 482804"/>
                      <a:gd name="connsiteX27" fmla="*/ 303563 w 479397"/>
                      <a:gd name="connsiteY27" fmla="*/ 51207 h 482804"/>
                      <a:gd name="connsiteX28" fmla="*/ 340139 w 479397"/>
                      <a:gd name="connsiteY28" fmla="*/ 80468 h 482804"/>
                      <a:gd name="connsiteX29" fmla="*/ 362084 w 479397"/>
                      <a:gd name="connsiteY29" fmla="*/ 95098 h 482804"/>
                      <a:gd name="connsiteX30" fmla="*/ 384030 w 479397"/>
                      <a:gd name="connsiteY30" fmla="*/ 138989 h 482804"/>
                      <a:gd name="connsiteX31" fmla="*/ 391345 w 479397"/>
                      <a:gd name="connsiteY31" fmla="*/ 197511 h 482804"/>
                      <a:gd name="connsiteX32" fmla="*/ 398660 w 479397"/>
                      <a:gd name="connsiteY32" fmla="*/ 219456 h 482804"/>
                      <a:gd name="connsiteX33" fmla="*/ 442551 w 479397"/>
                      <a:gd name="connsiteY33" fmla="*/ 241402 h 482804"/>
                      <a:gd name="connsiteX34" fmla="*/ 457182 w 479397"/>
                      <a:gd name="connsiteY34" fmla="*/ 256032 h 482804"/>
                      <a:gd name="connsiteX35" fmla="*/ 471812 w 479397"/>
                      <a:gd name="connsiteY35" fmla="*/ 307239 h 482804"/>
                      <a:gd name="connsiteX0" fmla="*/ 384030 w 479397"/>
                      <a:gd name="connsiteY0" fmla="*/ 285293 h 482804"/>
                      <a:gd name="connsiteX1" fmla="*/ 464497 w 479397"/>
                      <a:gd name="connsiteY1" fmla="*/ 292608 h 482804"/>
                      <a:gd name="connsiteX2" fmla="*/ 479127 w 479397"/>
                      <a:gd name="connsiteY2" fmla="*/ 314554 h 482804"/>
                      <a:gd name="connsiteX3" fmla="*/ 449867 w 479397"/>
                      <a:gd name="connsiteY3" fmla="*/ 358445 h 482804"/>
                      <a:gd name="connsiteX4" fmla="*/ 442551 w 479397"/>
                      <a:gd name="connsiteY4" fmla="*/ 380391 h 482804"/>
                      <a:gd name="connsiteX5" fmla="*/ 435236 w 479397"/>
                      <a:gd name="connsiteY5" fmla="*/ 453543 h 482804"/>
                      <a:gd name="connsiteX6" fmla="*/ 369399 w 479397"/>
                      <a:gd name="connsiteY6" fmla="*/ 475488 h 482804"/>
                      <a:gd name="connsiteX7" fmla="*/ 347454 w 479397"/>
                      <a:gd name="connsiteY7" fmla="*/ 482804 h 482804"/>
                      <a:gd name="connsiteX8" fmla="*/ 318193 w 479397"/>
                      <a:gd name="connsiteY8" fmla="*/ 475488 h 482804"/>
                      <a:gd name="connsiteX9" fmla="*/ 310878 w 479397"/>
                      <a:gd name="connsiteY9" fmla="*/ 453543 h 482804"/>
                      <a:gd name="connsiteX10" fmla="*/ 296247 w 479397"/>
                      <a:gd name="connsiteY10" fmla="*/ 395021 h 482804"/>
                      <a:gd name="connsiteX11" fmla="*/ 252356 w 479397"/>
                      <a:gd name="connsiteY11" fmla="*/ 373076 h 482804"/>
                      <a:gd name="connsiteX12" fmla="*/ 98737 w 479397"/>
                      <a:gd name="connsiteY12" fmla="*/ 373076 h 482804"/>
                      <a:gd name="connsiteX13" fmla="*/ 76791 w 479397"/>
                      <a:gd name="connsiteY13" fmla="*/ 358445 h 482804"/>
                      <a:gd name="connsiteX14" fmla="*/ 47531 w 479397"/>
                      <a:gd name="connsiteY14" fmla="*/ 314554 h 482804"/>
                      <a:gd name="connsiteX15" fmla="*/ 40215 w 479397"/>
                      <a:gd name="connsiteY15" fmla="*/ 292608 h 482804"/>
                      <a:gd name="connsiteX16" fmla="*/ 10955 w 479397"/>
                      <a:gd name="connsiteY16" fmla="*/ 248717 h 482804"/>
                      <a:gd name="connsiteX17" fmla="*/ 10955 w 479397"/>
                      <a:gd name="connsiteY17" fmla="*/ 87783 h 482804"/>
                      <a:gd name="connsiteX18" fmla="*/ 18270 w 479397"/>
                      <a:gd name="connsiteY18" fmla="*/ 65837 h 482804"/>
                      <a:gd name="connsiteX19" fmla="*/ 32900 w 479397"/>
                      <a:gd name="connsiteY19" fmla="*/ 43892 h 482804"/>
                      <a:gd name="connsiteX20" fmla="*/ 40215 w 479397"/>
                      <a:gd name="connsiteY20" fmla="*/ 21946 h 482804"/>
                      <a:gd name="connsiteX21" fmla="*/ 62161 w 479397"/>
                      <a:gd name="connsiteY21" fmla="*/ 14631 h 482804"/>
                      <a:gd name="connsiteX22" fmla="*/ 84107 w 479397"/>
                      <a:gd name="connsiteY22" fmla="*/ 0 h 482804"/>
                      <a:gd name="connsiteX23" fmla="*/ 135313 w 479397"/>
                      <a:gd name="connsiteY23" fmla="*/ 7316 h 482804"/>
                      <a:gd name="connsiteX24" fmla="*/ 157259 w 479397"/>
                      <a:gd name="connsiteY24" fmla="*/ 21946 h 482804"/>
                      <a:gd name="connsiteX25" fmla="*/ 186519 w 479397"/>
                      <a:gd name="connsiteY25" fmla="*/ 43892 h 482804"/>
                      <a:gd name="connsiteX26" fmla="*/ 303563 w 479397"/>
                      <a:gd name="connsiteY26" fmla="*/ 51207 h 482804"/>
                      <a:gd name="connsiteX27" fmla="*/ 340139 w 479397"/>
                      <a:gd name="connsiteY27" fmla="*/ 80468 h 482804"/>
                      <a:gd name="connsiteX28" fmla="*/ 362084 w 479397"/>
                      <a:gd name="connsiteY28" fmla="*/ 95098 h 482804"/>
                      <a:gd name="connsiteX29" fmla="*/ 384030 w 479397"/>
                      <a:gd name="connsiteY29" fmla="*/ 138989 h 482804"/>
                      <a:gd name="connsiteX30" fmla="*/ 391345 w 479397"/>
                      <a:gd name="connsiteY30" fmla="*/ 197511 h 482804"/>
                      <a:gd name="connsiteX31" fmla="*/ 398660 w 479397"/>
                      <a:gd name="connsiteY31" fmla="*/ 219456 h 482804"/>
                      <a:gd name="connsiteX32" fmla="*/ 442551 w 479397"/>
                      <a:gd name="connsiteY32" fmla="*/ 241402 h 482804"/>
                      <a:gd name="connsiteX33" fmla="*/ 457182 w 479397"/>
                      <a:gd name="connsiteY33" fmla="*/ 256032 h 482804"/>
                      <a:gd name="connsiteX34" fmla="*/ 471812 w 479397"/>
                      <a:gd name="connsiteY34" fmla="*/ 307239 h 482804"/>
                      <a:gd name="connsiteX0" fmla="*/ 464497 w 479397"/>
                      <a:gd name="connsiteY0" fmla="*/ 292608 h 482804"/>
                      <a:gd name="connsiteX1" fmla="*/ 479127 w 479397"/>
                      <a:gd name="connsiteY1" fmla="*/ 314554 h 482804"/>
                      <a:gd name="connsiteX2" fmla="*/ 449867 w 479397"/>
                      <a:gd name="connsiteY2" fmla="*/ 358445 h 482804"/>
                      <a:gd name="connsiteX3" fmla="*/ 442551 w 479397"/>
                      <a:gd name="connsiteY3" fmla="*/ 380391 h 482804"/>
                      <a:gd name="connsiteX4" fmla="*/ 435236 w 479397"/>
                      <a:gd name="connsiteY4" fmla="*/ 453543 h 482804"/>
                      <a:gd name="connsiteX5" fmla="*/ 369399 w 479397"/>
                      <a:gd name="connsiteY5" fmla="*/ 475488 h 482804"/>
                      <a:gd name="connsiteX6" fmla="*/ 347454 w 479397"/>
                      <a:gd name="connsiteY6" fmla="*/ 482804 h 482804"/>
                      <a:gd name="connsiteX7" fmla="*/ 318193 w 479397"/>
                      <a:gd name="connsiteY7" fmla="*/ 475488 h 482804"/>
                      <a:gd name="connsiteX8" fmla="*/ 310878 w 479397"/>
                      <a:gd name="connsiteY8" fmla="*/ 453543 h 482804"/>
                      <a:gd name="connsiteX9" fmla="*/ 296247 w 479397"/>
                      <a:gd name="connsiteY9" fmla="*/ 395021 h 482804"/>
                      <a:gd name="connsiteX10" fmla="*/ 252356 w 479397"/>
                      <a:gd name="connsiteY10" fmla="*/ 373076 h 482804"/>
                      <a:gd name="connsiteX11" fmla="*/ 98737 w 479397"/>
                      <a:gd name="connsiteY11" fmla="*/ 373076 h 482804"/>
                      <a:gd name="connsiteX12" fmla="*/ 76791 w 479397"/>
                      <a:gd name="connsiteY12" fmla="*/ 358445 h 482804"/>
                      <a:gd name="connsiteX13" fmla="*/ 47531 w 479397"/>
                      <a:gd name="connsiteY13" fmla="*/ 314554 h 482804"/>
                      <a:gd name="connsiteX14" fmla="*/ 40215 w 479397"/>
                      <a:gd name="connsiteY14" fmla="*/ 292608 h 482804"/>
                      <a:gd name="connsiteX15" fmla="*/ 10955 w 479397"/>
                      <a:gd name="connsiteY15" fmla="*/ 248717 h 482804"/>
                      <a:gd name="connsiteX16" fmla="*/ 10955 w 479397"/>
                      <a:gd name="connsiteY16" fmla="*/ 87783 h 482804"/>
                      <a:gd name="connsiteX17" fmla="*/ 18270 w 479397"/>
                      <a:gd name="connsiteY17" fmla="*/ 65837 h 482804"/>
                      <a:gd name="connsiteX18" fmla="*/ 32900 w 479397"/>
                      <a:gd name="connsiteY18" fmla="*/ 43892 h 482804"/>
                      <a:gd name="connsiteX19" fmla="*/ 40215 w 479397"/>
                      <a:gd name="connsiteY19" fmla="*/ 21946 h 482804"/>
                      <a:gd name="connsiteX20" fmla="*/ 62161 w 479397"/>
                      <a:gd name="connsiteY20" fmla="*/ 14631 h 482804"/>
                      <a:gd name="connsiteX21" fmla="*/ 84107 w 479397"/>
                      <a:gd name="connsiteY21" fmla="*/ 0 h 482804"/>
                      <a:gd name="connsiteX22" fmla="*/ 135313 w 479397"/>
                      <a:gd name="connsiteY22" fmla="*/ 7316 h 482804"/>
                      <a:gd name="connsiteX23" fmla="*/ 157259 w 479397"/>
                      <a:gd name="connsiteY23" fmla="*/ 21946 h 482804"/>
                      <a:gd name="connsiteX24" fmla="*/ 186519 w 479397"/>
                      <a:gd name="connsiteY24" fmla="*/ 43892 h 482804"/>
                      <a:gd name="connsiteX25" fmla="*/ 303563 w 479397"/>
                      <a:gd name="connsiteY25" fmla="*/ 51207 h 482804"/>
                      <a:gd name="connsiteX26" fmla="*/ 340139 w 479397"/>
                      <a:gd name="connsiteY26" fmla="*/ 80468 h 482804"/>
                      <a:gd name="connsiteX27" fmla="*/ 362084 w 479397"/>
                      <a:gd name="connsiteY27" fmla="*/ 95098 h 482804"/>
                      <a:gd name="connsiteX28" fmla="*/ 384030 w 479397"/>
                      <a:gd name="connsiteY28" fmla="*/ 138989 h 482804"/>
                      <a:gd name="connsiteX29" fmla="*/ 391345 w 479397"/>
                      <a:gd name="connsiteY29" fmla="*/ 197511 h 482804"/>
                      <a:gd name="connsiteX30" fmla="*/ 398660 w 479397"/>
                      <a:gd name="connsiteY30" fmla="*/ 219456 h 482804"/>
                      <a:gd name="connsiteX31" fmla="*/ 442551 w 479397"/>
                      <a:gd name="connsiteY31" fmla="*/ 241402 h 482804"/>
                      <a:gd name="connsiteX32" fmla="*/ 457182 w 479397"/>
                      <a:gd name="connsiteY32" fmla="*/ 256032 h 482804"/>
                      <a:gd name="connsiteX33" fmla="*/ 471812 w 479397"/>
                      <a:gd name="connsiteY33" fmla="*/ 307239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57182 w 479397"/>
                      <a:gd name="connsiteY31" fmla="*/ 256032 h 482804"/>
                      <a:gd name="connsiteX32" fmla="*/ 471812 w 479397"/>
                      <a:gd name="connsiteY32" fmla="*/ 307239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57182 w 479397"/>
                      <a:gd name="connsiteY31" fmla="*/ 256032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75767 w 479397"/>
                      <a:gd name="connsiteY31" fmla="*/ 308071 h 482804"/>
                      <a:gd name="connsiteX0" fmla="*/ 479127 w 479397"/>
                      <a:gd name="connsiteY0" fmla="*/ 314554 h 482804"/>
                      <a:gd name="connsiteX1" fmla="*/ 449867 w 479397"/>
                      <a:gd name="connsiteY1" fmla="*/ 358445 h 482804"/>
                      <a:gd name="connsiteX2" fmla="*/ 442551 w 479397"/>
                      <a:gd name="connsiteY2" fmla="*/ 380391 h 482804"/>
                      <a:gd name="connsiteX3" fmla="*/ 435236 w 479397"/>
                      <a:gd name="connsiteY3" fmla="*/ 453543 h 482804"/>
                      <a:gd name="connsiteX4" fmla="*/ 369399 w 479397"/>
                      <a:gd name="connsiteY4" fmla="*/ 475488 h 482804"/>
                      <a:gd name="connsiteX5" fmla="*/ 347454 w 479397"/>
                      <a:gd name="connsiteY5" fmla="*/ 482804 h 482804"/>
                      <a:gd name="connsiteX6" fmla="*/ 318193 w 479397"/>
                      <a:gd name="connsiteY6" fmla="*/ 475488 h 482804"/>
                      <a:gd name="connsiteX7" fmla="*/ 310878 w 479397"/>
                      <a:gd name="connsiteY7" fmla="*/ 453543 h 482804"/>
                      <a:gd name="connsiteX8" fmla="*/ 296247 w 479397"/>
                      <a:gd name="connsiteY8" fmla="*/ 395021 h 482804"/>
                      <a:gd name="connsiteX9" fmla="*/ 252356 w 479397"/>
                      <a:gd name="connsiteY9" fmla="*/ 373076 h 482804"/>
                      <a:gd name="connsiteX10" fmla="*/ 98737 w 479397"/>
                      <a:gd name="connsiteY10" fmla="*/ 373076 h 482804"/>
                      <a:gd name="connsiteX11" fmla="*/ 76791 w 479397"/>
                      <a:gd name="connsiteY11" fmla="*/ 358445 h 482804"/>
                      <a:gd name="connsiteX12" fmla="*/ 47531 w 479397"/>
                      <a:gd name="connsiteY12" fmla="*/ 314554 h 482804"/>
                      <a:gd name="connsiteX13" fmla="*/ 40215 w 479397"/>
                      <a:gd name="connsiteY13" fmla="*/ 292608 h 482804"/>
                      <a:gd name="connsiteX14" fmla="*/ 10955 w 479397"/>
                      <a:gd name="connsiteY14" fmla="*/ 248717 h 482804"/>
                      <a:gd name="connsiteX15" fmla="*/ 10955 w 479397"/>
                      <a:gd name="connsiteY15" fmla="*/ 87783 h 482804"/>
                      <a:gd name="connsiteX16" fmla="*/ 18270 w 479397"/>
                      <a:gd name="connsiteY16" fmla="*/ 65837 h 482804"/>
                      <a:gd name="connsiteX17" fmla="*/ 32900 w 479397"/>
                      <a:gd name="connsiteY17" fmla="*/ 43892 h 482804"/>
                      <a:gd name="connsiteX18" fmla="*/ 40215 w 479397"/>
                      <a:gd name="connsiteY18" fmla="*/ 21946 h 482804"/>
                      <a:gd name="connsiteX19" fmla="*/ 62161 w 479397"/>
                      <a:gd name="connsiteY19" fmla="*/ 14631 h 482804"/>
                      <a:gd name="connsiteX20" fmla="*/ 84107 w 479397"/>
                      <a:gd name="connsiteY20" fmla="*/ 0 h 482804"/>
                      <a:gd name="connsiteX21" fmla="*/ 135313 w 479397"/>
                      <a:gd name="connsiteY21" fmla="*/ 7316 h 482804"/>
                      <a:gd name="connsiteX22" fmla="*/ 157259 w 479397"/>
                      <a:gd name="connsiteY22" fmla="*/ 21946 h 482804"/>
                      <a:gd name="connsiteX23" fmla="*/ 186519 w 479397"/>
                      <a:gd name="connsiteY23" fmla="*/ 43892 h 482804"/>
                      <a:gd name="connsiteX24" fmla="*/ 303563 w 479397"/>
                      <a:gd name="connsiteY24" fmla="*/ 51207 h 482804"/>
                      <a:gd name="connsiteX25" fmla="*/ 340139 w 479397"/>
                      <a:gd name="connsiteY25" fmla="*/ 80468 h 482804"/>
                      <a:gd name="connsiteX26" fmla="*/ 362084 w 479397"/>
                      <a:gd name="connsiteY26" fmla="*/ 95098 h 482804"/>
                      <a:gd name="connsiteX27" fmla="*/ 384030 w 479397"/>
                      <a:gd name="connsiteY27" fmla="*/ 138989 h 482804"/>
                      <a:gd name="connsiteX28" fmla="*/ 391345 w 479397"/>
                      <a:gd name="connsiteY28" fmla="*/ 197511 h 482804"/>
                      <a:gd name="connsiteX29" fmla="*/ 398660 w 479397"/>
                      <a:gd name="connsiteY29" fmla="*/ 219456 h 482804"/>
                      <a:gd name="connsiteX30" fmla="*/ 442551 w 479397"/>
                      <a:gd name="connsiteY30" fmla="*/ 241402 h 482804"/>
                      <a:gd name="connsiteX31" fmla="*/ 475767 w 479397"/>
                      <a:gd name="connsiteY31" fmla="*/ 308071 h 482804"/>
                      <a:gd name="connsiteX32" fmla="*/ 479127 w 479397"/>
                      <a:gd name="connsiteY32" fmla="*/ 314554 h 482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79397" h="482804">
                        <a:moveTo>
                          <a:pt x="479127" y="314554"/>
                        </a:moveTo>
                        <a:cubicBezTo>
                          <a:pt x="482152" y="332703"/>
                          <a:pt x="459004" y="349308"/>
                          <a:pt x="449867" y="358445"/>
                        </a:cubicBezTo>
                        <a:cubicBezTo>
                          <a:pt x="447428" y="365760"/>
                          <a:pt x="443724" y="372770"/>
                          <a:pt x="442551" y="380391"/>
                        </a:cubicBezTo>
                        <a:cubicBezTo>
                          <a:pt x="438825" y="404612"/>
                          <a:pt x="447584" y="432376"/>
                          <a:pt x="435236" y="453543"/>
                        </a:cubicBezTo>
                        <a:cubicBezTo>
                          <a:pt x="435235" y="453544"/>
                          <a:pt x="380372" y="471830"/>
                          <a:pt x="369399" y="475488"/>
                        </a:cubicBezTo>
                        <a:lnTo>
                          <a:pt x="347454" y="482804"/>
                        </a:lnTo>
                        <a:cubicBezTo>
                          <a:pt x="337700" y="480365"/>
                          <a:pt x="326044" y="481769"/>
                          <a:pt x="318193" y="475488"/>
                        </a:cubicBezTo>
                        <a:cubicBezTo>
                          <a:pt x="312172" y="470671"/>
                          <a:pt x="312748" y="461023"/>
                          <a:pt x="310878" y="453543"/>
                        </a:cubicBezTo>
                        <a:cubicBezTo>
                          <a:pt x="310380" y="451551"/>
                          <a:pt x="302329" y="402624"/>
                          <a:pt x="296247" y="395021"/>
                        </a:cubicBezTo>
                        <a:cubicBezTo>
                          <a:pt x="285934" y="382129"/>
                          <a:pt x="266813" y="377895"/>
                          <a:pt x="252356" y="373076"/>
                        </a:cubicBezTo>
                        <a:cubicBezTo>
                          <a:pt x="195219" y="377837"/>
                          <a:pt x="154163" y="386933"/>
                          <a:pt x="98737" y="373076"/>
                        </a:cubicBezTo>
                        <a:cubicBezTo>
                          <a:pt x="90208" y="370944"/>
                          <a:pt x="84106" y="363322"/>
                          <a:pt x="76791" y="358445"/>
                        </a:cubicBezTo>
                        <a:cubicBezTo>
                          <a:pt x="67038" y="343815"/>
                          <a:pt x="53092" y="331235"/>
                          <a:pt x="47531" y="314554"/>
                        </a:cubicBezTo>
                        <a:cubicBezTo>
                          <a:pt x="45092" y="307239"/>
                          <a:pt x="43960" y="299349"/>
                          <a:pt x="40215" y="292608"/>
                        </a:cubicBezTo>
                        <a:cubicBezTo>
                          <a:pt x="31676" y="277237"/>
                          <a:pt x="10955" y="248717"/>
                          <a:pt x="10955" y="248717"/>
                        </a:cubicBezTo>
                        <a:cubicBezTo>
                          <a:pt x="-6092" y="180535"/>
                          <a:pt x="-991" y="213208"/>
                          <a:pt x="10955" y="87783"/>
                        </a:cubicBezTo>
                        <a:cubicBezTo>
                          <a:pt x="11686" y="80107"/>
                          <a:pt x="14822" y="72734"/>
                          <a:pt x="18270" y="65837"/>
                        </a:cubicBezTo>
                        <a:cubicBezTo>
                          <a:pt x="22202" y="57974"/>
                          <a:pt x="28023" y="51207"/>
                          <a:pt x="32900" y="43892"/>
                        </a:cubicBezTo>
                        <a:cubicBezTo>
                          <a:pt x="35338" y="36577"/>
                          <a:pt x="34762" y="27399"/>
                          <a:pt x="40215" y="21946"/>
                        </a:cubicBezTo>
                        <a:cubicBezTo>
                          <a:pt x="45668" y="16493"/>
                          <a:pt x="55264" y="18079"/>
                          <a:pt x="62161" y="14631"/>
                        </a:cubicBezTo>
                        <a:cubicBezTo>
                          <a:pt x="70025" y="10699"/>
                          <a:pt x="76792" y="4877"/>
                          <a:pt x="84107" y="0"/>
                        </a:cubicBezTo>
                        <a:cubicBezTo>
                          <a:pt x="101176" y="2439"/>
                          <a:pt x="118798" y="2361"/>
                          <a:pt x="135313" y="7316"/>
                        </a:cubicBezTo>
                        <a:cubicBezTo>
                          <a:pt x="143734" y="9842"/>
                          <a:pt x="150105" y="16836"/>
                          <a:pt x="157259" y="21946"/>
                        </a:cubicBezTo>
                        <a:cubicBezTo>
                          <a:pt x="167180" y="29032"/>
                          <a:pt x="174564" y="41501"/>
                          <a:pt x="186519" y="43892"/>
                        </a:cubicBezTo>
                        <a:cubicBezTo>
                          <a:pt x="224851" y="51558"/>
                          <a:pt x="264548" y="48769"/>
                          <a:pt x="303563" y="51207"/>
                        </a:cubicBezTo>
                        <a:cubicBezTo>
                          <a:pt x="371105" y="96235"/>
                          <a:pt x="288022" y="38774"/>
                          <a:pt x="340139" y="80468"/>
                        </a:cubicBezTo>
                        <a:cubicBezTo>
                          <a:pt x="347004" y="85960"/>
                          <a:pt x="354769" y="90221"/>
                          <a:pt x="362084" y="95098"/>
                        </a:cubicBezTo>
                        <a:cubicBezTo>
                          <a:pt x="373798" y="112668"/>
                          <a:pt x="380244" y="118167"/>
                          <a:pt x="384030" y="138989"/>
                        </a:cubicBezTo>
                        <a:cubicBezTo>
                          <a:pt x="387547" y="158331"/>
                          <a:pt x="387828" y="178169"/>
                          <a:pt x="391345" y="197511"/>
                        </a:cubicBezTo>
                        <a:cubicBezTo>
                          <a:pt x="392724" y="205097"/>
                          <a:pt x="393843" y="213435"/>
                          <a:pt x="398660" y="219456"/>
                        </a:cubicBezTo>
                        <a:cubicBezTo>
                          <a:pt x="408974" y="232348"/>
                          <a:pt x="428093" y="236583"/>
                          <a:pt x="442551" y="241402"/>
                        </a:cubicBezTo>
                        <a:cubicBezTo>
                          <a:pt x="447428" y="246279"/>
                          <a:pt x="472683" y="301902"/>
                          <a:pt x="475767" y="308071"/>
                        </a:cubicBezTo>
                        <a:lnTo>
                          <a:pt x="479127" y="3145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pt-BR">
                      <a:solidFill>
                        <a:prstClr val="black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18" name="Forma livre 317"/>
                <p:cNvSpPr/>
                <p:nvPr/>
              </p:nvSpPr>
              <p:spPr>
                <a:xfrm>
                  <a:off x="4250069" y="4169664"/>
                  <a:ext cx="351744" cy="482803"/>
                </a:xfrm>
                <a:custGeom>
                  <a:avLst/>
                  <a:gdLst>
                    <a:gd name="connsiteX0" fmla="*/ 248779 w 351744"/>
                    <a:gd name="connsiteY0" fmla="*/ 241402 h 482803"/>
                    <a:gd name="connsiteX1" fmla="*/ 285355 w 351744"/>
                    <a:gd name="connsiteY1" fmla="*/ 270662 h 482803"/>
                    <a:gd name="connsiteX2" fmla="*/ 329246 w 351744"/>
                    <a:gd name="connsiteY2" fmla="*/ 314554 h 482803"/>
                    <a:gd name="connsiteX3" fmla="*/ 336561 w 351744"/>
                    <a:gd name="connsiteY3" fmla="*/ 336499 h 482803"/>
                    <a:gd name="connsiteX4" fmla="*/ 351192 w 351744"/>
                    <a:gd name="connsiteY4" fmla="*/ 351130 h 482803"/>
                    <a:gd name="connsiteX5" fmla="*/ 343877 w 351744"/>
                    <a:gd name="connsiteY5" fmla="*/ 424282 h 482803"/>
                    <a:gd name="connsiteX6" fmla="*/ 329246 w 351744"/>
                    <a:gd name="connsiteY6" fmla="*/ 446227 h 482803"/>
                    <a:gd name="connsiteX7" fmla="*/ 292670 w 351744"/>
                    <a:gd name="connsiteY7" fmla="*/ 475488 h 482803"/>
                    <a:gd name="connsiteX8" fmla="*/ 270725 w 351744"/>
                    <a:gd name="connsiteY8" fmla="*/ 482803 h 482803"/>
                    <a:gd name="connsiteX9" fmla="*/ 168312 w 351744"/>
                    <a:gd name="connsiteY9" fmla="*/ 475488 h 482803"/>
                    <a:gd name="connsiteX10" fmla="*/ 146366 w 351744"/>
                    <a:gd name="connsiteY10" fmla="*/ 468173 h 482803"/>
                    <a:gd name="connsiteX11" fmla="*/ 109790 w 351744"/>
                    <a:gd name="connsiteY11" fmla="*/ 424282 h 482803"/>
                    <a:gd name="connsiteX12" fmla="*/ 73214 w 351744"/>
                    <a:gd name="connsiteY12" fmla="*/ 395021 h 482803"/>
                    <a:gd name="connsiteX13" fmla="*/ 29323 w 351744"/>
                    <a:gd name="connsiteY13" fmla="*/ 365760 h 482803"/>
                    <a:gd name="connsiteX14" fmla="*/ 62 w 351744"/>
                    <a:gd name="connsiteY14" fmla="*/ 321869 h 482803"/>
                    <a:gd name="connsiteX15" fmla="*/ 7377 w 351744"/>
                    <a:gd name="connsiteY15" fmla="*/ 226771 h 482803"/>
                    <a:gd name="connsiteX16" fmla="*/ 29323 w 351744"/>
                    <a:gd name="connsiteY16" fmla="*/ 190195 h 482803"/>
                    <a:gd name="connsiteX17" fmla="*/ 65899 w 351744"/>
                    <a:gd name="connsiteY17" fmla="*/ 153619 h 482803"/>
                    <a:gd name="connsiteX18" fmla="*/ 80529 w 351744"/>
                    <a:gd name="connsiteY18" fmla="*/ 109728 h 482803"/>
                    <a:gd name="connsiteX19" fmla="*/ 87845 w 351744"/>
                    <a:gd name="connsiteY19" fmla="*/ 87782 h 482803"/>
                    <a:gd name="connsiteX20" fmla="*/ 109790 w 351744"/>
                    <a:gd name="connsiteY20" fmla="*/ 29261 h 482803"/>
                    <a:gd name="connsiteX21" fmla="*/ 117105 w 351744"/>
                    <a:gd name="connsiteY21" fmla="*/ 7315 h 482803"/>
                    <a:gd name="connsiteX22" fmla="*/ 139051 w 351744"/>
                    <a:gd name="connsiteY22" fmla="*/ 0 h 482803"/>
                    <a:gd name="connsiteX23" fmla="*/ 212203 w 351744"/>
                    <a:gd name="connsiteY23" fmla="*/ 7315 h 482803"/>
                    <a:gd name="connsiteX24" fmla="*/ 256094 w 351744"/>
                    <a:gd name="connsiteY24" fmla="*/ 43891 h 482803"/>
                    <a:gd name="connsiteX25" fmla="*/ 278040 w 351744"/>
                    <a:gd name="connsiteY25" fmla="*/ 117043 h 482803"/>
                    <a:gd name="connsiteX26" fmla="*/ 292670 w 351744"/>
                    <a:gd name="connsiteY26" fmla="*/ 285293 h 482803"/>
                    <a:gd name="connsiteX0" fmla="*/ 285355 w 351744"/>
                    <a:gd name="connsiteY0" fmla="*/ 270662 h 482803"/>
                    <a:gd name="connsiteX1" fmla="*/ 329246 w 351744"/>
                    <a:gd name="connsiteY1" fmla="*/ 314554 h 482803"/>
                    <a:gd name="connsiteX2" fmla="*/ 336561 w 351744"/>
                    <a:gd name="connsiteY2" fmla="*/ 336499 h 482803"/>
                    <a:gd name="connsiteX3" fmla="*/ 351192 w 351744"/>
                    <a:gd name="connsiteY3" fmla="*/ 351130 h 482803"/>
                    <a:gd name="connsiteX4" fmla="*/ 343877 w 351744"/>
                    <a:gd name="connsiteY4" fmla="*/ 424282 h 482803"/>
                    <a:gd name="connsiteX5" fmla="*/ 329246 w 351744"/>
                    <a:gd name="connsiteY5" fmla="*/ 446227 h 482803"/>
                    <a:gd name="connsiteX6" fmla="*/ 292670 w 351744"/>
                    <a:gd name="connsiteY6" fmla="*/ 475488 h 482803"/>
                    <a:gd name="connsiteX7" fmla="*/ 270725 w 351744"/>
                    <a:gd name="connsiteY7" fmla="*/ 482803 h 482803"/>
                    <a:gd name="connsiteX8" fmla="*/ 168312 w 351744"/>
                    <a:gd name="connsiteY8" fmla="*/ 475488 h 482803"/>
                    <a:gd name="connsiteX9" fmla="*/ 146366 w 351744"/>
                    <a:gd name="connsiteY9" fmla="*/ 468173 h 482803"/>
                    <a:gd name="connsiteX10" fmla="*/ 109790 w 351744"/>
                    <a:gd name="connsiteY10" fmla="*/ 424282 h 482803"/>
                    <a:gd name="connsiteX11" fmla="*/ 73214 w 351744"/>
                    <a:gd name="connsiteY11" fmla="*/ 395021 h 482803"/>
                    <a:gd name="connsiteX12" fmla="*/ 29323 w 351744"/>
                    <a:gd name="connsiteY12" fmla="*/ 365760 h 482803"/>
                    <a:gd name="connsiteX13" fmla="*/ 62 w 351744"/>
                    <a:gd name="connsiteY13" fmla="*/ 321869 h 482803"/>
                    <a:gd name="connsiteX14" fmla="*/ 7377 w 351744"/>
                    <a:gd name="connsiteY14" fmla="*/ 226771 h 482803"/>
                    <a:gd name="connsiteX15" fmla="*/ 29323 w 351744"/>
                    <a:gd name="connsiteY15" fmla="*/ 190195 h 482803"/>
                    <a:gd name="connsiteX16" fmla="*/ 65899 w 351744"/>
                    <a:gd name="connsiteY16" fmla="*/ 153619 h 482803"/>
                    <a:gd name="connsiteX17" fmla="*/ 80529 w 351744"/>
                    <a:gd name="connsiteY17" fmla="*/ 109728 h 482803"/>
                    <a:gd name="connsiteX18" fmla="*/ 87845 w 351744"/>
                    <a:gd name="connsiteY18" fmla="*/ 87782 h 482803"/>
                    <a:gd name="connsiteX19" fmla="*/ 109790 w 351744"/>
                    <a:gd name="connsiteY19" fmla="*/ 29261 h 482803"/>
                    <a:gd name="connsiteX20" fmla="*/ 117105 w 351744"/>
                    <a:gd name="connsiteY20" fmla="*/ 7315 h 482803"/>
                    <a:gd name="connsiteX21" fmla="*/ 139051 w 351744"/>
                    <a:gd name="connsiteY21" fmla="*/ 0 h 482803"/>
                    <a:gd name="connsiteX22" fmla="*/ 212203 w 351744"/>
                    <a:gd name="connsiteY22" fmla="*/ 7315 h 482803"/>
                    <a:gd name="connsiteX23" fmla="*/ 256094 w 351744"/>
                    <a:gd name="connsiteY23" fmla="*/ 43891 h 482803"/>
                    <a:gd name="connsiteX24" fmla="*/ 278040 w 351744"/>
                    <a:gd name="connsiteY24" fmla="*/ 117043 h 482803"/>
                    <a:gd name="connsiteX25" fmla="*/ 292670 w 351744"/>
                    <a:gd name="connsiteY25" fmla="*/ 285293 h 482803"/>
                    <a:gd name="connsiteX0" fmla="*/ 329246 w 351744"/>
                    <a:gd name="connsiteY0" fmla="*/ 314554 h 482803"/>
                    <a:gd name="connsiteX1" fmla="*/ 336561 w 351744"/>
                    <a:gd name="connsiteY1" fmla="*/ 336499 h 482803"/>
                    <a:gd name="connsiteX2" fmla="*/ 351192 w 351744"/>
                    <a:gd name="connsiteY2" fmla="*/ 351130 h 482803"/>
                    <a:gd name="connsiteX3" fmla="*/ 343877 w 351744"/>
                    <a:gd name="connsiteY3" fmla="*/ 424282 h 482803"/>
                    <a:gd name="connsiteX4" fmla="*/ 329246 w 351744"/>
                    <a:gd name="connsiteY4" fmla="*/ 446227 h 482803"/>
                    <a:gd name="connsiteX5" fmla="*/ 292670 w 351744"/>
                    <a:gd name="connsiteY5" fmla="*/ 475488 h 482803"/>
                    <a:gd name="connsiteX6" fmla="*/ 270725 w 351744"/>
                    <a:gd name="connsiteY6" fmla="*/ 482803 h 482803"/>
                    <a:gd name="connsiteX7" fmla="*/ 168312 w 351744"/>
                    <a:gd name="connsiteY7" fmla="*/ 475488 h 482803"/>
                    <a:gd name="connsiteX8" fmla="*/ 146366 w 351744"/>
                    <a:gd name="connsiteY8" fmla="*/ 468173 h 482803"/>
                    <a:gd name="connsiteX9" fmla="*/ 109790 w 351744"/>
                    <a:gd name="connsiteY9" fmla="*/ 424282 h 482803"/>
                    <a:gd name="connsiteX10" fmla="*/ 73214 w 351744"/>
                    <a:gd name="connsiteY10" fmla="*/ 395021 h 482803"/>
                    <a:gd name="connsiteX11" fmla="*/ 29323 w 351744"/>
                    <a:gd name="connsiteY11" fmla="*/ 365760 h 482803"/>
                    <a:gd name="connsiteX12" fmla="*/ 62 w 351744"/>
                    <a:gd name="connsiteY12" fmla="*/ 321869 h 482803"/>
                    <a:gd name="connsiteX13" fmla="*/ 7377 w 351744"/>
                    <a:gd name="connsiteY13" fmla="*/ 226771 h 482803"/>
                    <a:gd name="connsiteX14" fmla="*/ 29323 w 351744"/>
                    <a:gd name="connsiteY14" fmla="*/ 190195 h 482803"/>
                    <a:gd name="connsiteX15" fmla="*/ 65899 w 351744"/>
                    <a:gd name="connsiteY15" fmla="*/ 153619 h 482803"/>
                    <a:gd name="connsiteX16" fmla="*/ 80529 w 351744"/>
                    <a:gd name="connsiteY16" fmla="*/ 109728 h 482803"/>
                    <a:gd name="connsiteX17" fmla="*/ 87845 w 351744"/>
                    <a:gd name="connsiteY17" fmla="*/ 87782 h 482803"/>
                    <a:gd name="connsiteX18" fmla="*/ 109790 w 351744"/>
                    <a:gd name="connsiteY18" fmla="*/ 29261 h 482803"/>
                    <a:gd name="connsiteX19" fmla="*/ 117105 w 351744"/>
                    <a:gd name="connsiteY19" fmla="*/ 7315 h 482803"/>
                    <a:gd name="connsiteX20" fmla="*/ 139051 w 351744"/>
                    <a:gd name="connsiteY20" fmla="*/ 0 h 482803"/>
                    <a:gd name="connsiteX21" fmla="*/ 212203 w 351744"/>
                    <a:gd name="connsiteY21" fmla="*/ 7315 h 482803"/>
                    <a:gd name="connsiteX22" fmla="*/ 256094 w 351744"/>
                    <a:gd name="connsiteY22" fmla="*/ 43891 h 482803"/>
                    <a:gd name="connsiteX23" fmla="*/ 278040 w 351744"/>
                    <a:gd name="connsiteY23" fmla="*/ 117043 h 482803"/>
                    <a:gd name="connsiteX24" fmla="*/ 292670 w 351744"/>
                    <a:gd name="connsiteY24" fmla="*/ 285293 h 482803"/>
                    <a:gd name="connsiteX0" fmla="*/ 290777 w 351744"/>
                    <a:gd name="connsiteY0" fmla="*/ 290880 h 482803"/>
                    <a:gd name="connsiteX1" fmla="*/ 336561 w 351744"/>
                    <a:gd name="connsiteY1" fmla="*/ 336499 h 482803"/>
                    <a:gd name="connsiteX2" fmla="*/ 351192 w 351744"/>
                    <a:gd name="connsiteY2" fmla="*/ 351130 h 482803"/>
                    <a:gd name="connsiteX3" fmla="*/ 343877 w 351744"/>
                    <a:gd name="connsiteY3" fmla="*/ 424282 h 482803"/>
                    <a:gd name="connsiteX4" fmla="*/ 329246 w 351744"/>
                    <a:gd name="connsiteY4" fmla="*/ 446227 h 482803"/>
                    <a:gd name="connsiteX5" fmla="*/ 292670 w 351744"/>
                    <a:gd name="connsiteY5" fmla="*/ 475488 h 482803"/>
                    <a:gd name="connsiteX6" fmla="*/ 270725 w 351744"/>
                    <a:gd name="connsiteY6" fmla="*/ 482803 h 482803"/>
                    <a:gd name="connsiteX7" fmla="*/ 168312 w 351744"/>
                    <a:gd name="connsiteY7" fmla="*/ 475488 h 482803"/>
                    <a:gd name="connsiteX8" fmla="*/ 146366 w 351744"/>
                    <a:gd name="connsiteY8" fmla="*/ 468173 h 482803"/>
                    <a:gd name="connsiteX9" fmla="*/ 109790 w 351744"/>
                    <a:gd name="connsiteY9" fmla="*/ 424282 h 482803"/>
                    <a:gd name="connsiteX10" fmla="*/ 73214 w 351744"/>
                    <a:gd name="connsiteY10" fmla="*/ 395021 h 482803"/>
                    <a:gd name="connsiteX11" fmla="*/ 29323 w 351744"/>
                    <a:gd name="connsiteY11" fmla="*/ 365760 h 482803"/>
                    <a:gd name="connsiteX12" fmla="*/ 62 w 351744"/>
                    <a:gd name="connsiteY12" fmla="*/ 321869 h 482803"/>
                    <a:gd name="connsiteX13" fmla="*/ 7377 w 351744"/>
                    <a:gd name="connsiteY13" fmla="*/ 226771 h 482803"/>
                    <a:gd name="connsiteX14" fmla="*/ 29323 w 351744"/>
                    <a:gd name="connsiteY14" fmla="*/ 190195 h 482803"/>
                    <a:gd name="connsiteX15" fmla="*/ 65899 w 351744"/>
                    <a:gd name="connsiteY15" fmla="*/ 153619 h 482803"/>
                    <a:gd name="connsiteX16" fmla="*/ 80529 w 351744"/>
                    <a:gd name="connsiteY16" fmla="*/ 109728 h 482803"/>
                    <a:gd name="connsiteX17" fmla="*/ 87845 w 351744"/>
                    <a:gd name="connsiteY17" fmla="*/ 87782 h 482803"/>
                    <a:gd name="connsiteX18" fmla="*/ 109790 w 351744"/>
                    <a:gd name="connsiteY18" fmla="*/ 29261 h 482803"/>
                    <a:gd name="connsiteX19" fmla="*/ 117105 w 351744"/>
                    <a:gd name="connsiteY19" fmla="*/ 7315 h 482803"/>
                    <a:gd name="connsiteX20" fmla="*/ 139051 w 351744"/>
                    <a:gd name="connsiteY20" fmla="*/ 0 h 482803"/>
                    <a:gd name="connsiteX21" fmla="*/ 212203 w 351744"/>
                    <a:gd name="connsiteY21" fmla="*/ 7315 h 482803"/>
                    <a:gd name="connsiteX22" fmla="*/ 256094 w 351744"/>
                    <a:gd name="connsiteY22" fmla="*/ 43891 h 482803"/>
                    <a:gd name="connsiteX23" fmla="*/ 278040 w 351744"/>
                    <a:gd name="connsiteY23" fmla="*/ 117043 h 482803"/>
                    <a:gd name="connsiteX24" fmla="*/ 292670 w 351744"/>
                    <a:gd name="connsiteY24" fmla="*/ 285293 h 482803"/>
                    <a:gd name="connsiteX0" fmla="*/ 290777 w 351744"/>
                    <a:gd name="connsiteY0" fmla="*/ 290880 h 482803"/>
                    <a:gd name="connsiteX1" fmla="*/ 336561 w 351744"/>
                    <a:gd name="connsiteY1" fmla="*/ 336499 h 482803"/>
                    <a:gd name="connsiteX2" fmla="*/ 351192 w 351744"/>
                    <a:gd name="connsiteY2" fmla="*/ 351130 h 482803"/>
                    <a:gd name="connsiteX3" fmla="*/ 343877 w 351744"/>
                    <a:gd name="connsiteY3" fmla="*/ 424282 h 482803"/>
                    <a:gd name="connsiteX4" fmla="*/ 329246 w 351744"/>
                    <a:gd name="connsiteY4" fmla="*/ 446227 h 482803"/>
                    <a:gd name="connsiteX5" fmla="*/ 292670 w 351744"/>
                    <a:gd name="connsiteY5" fmla="*/ 475488 h 482803"/>
                    <a:gd name="connsiteX6" fmla="*/ 270725 w 351744"/>
                    <a:gd name="connsiteY6" fmla="*/ 482803 h 482803"/>
                    <a:gd name="connsiteX7" fmla="*/ 168312 w 351744"/>
                    <a:gd name="connsiteY7" fmla="*/ 475488 h 482803"/>
                    <a:gd name="connsiteX8" fmla="*/ 146366 w 351744"/>
                    <a:gd name="connsiteY8" fmla="*/ 468173 h 482803"/>
                    <a:gd name="connsiteX9" fmla="*/ 109790 w 351744"/>
                    <a:gd name="connsiteY9" fmla="*/ 424282 h 482803"/>
                    <a:gd name="connsiteX10" fmla="*/ 73214 w 351744"/>
                    <a:gd name="connsiteY10" fmla="*/ 395021 h 482803"/>
                    <a:gd name="connsiteX11" fmla="*/ 29323 w 351744"/>
                    <a:gd name="connsiteY11" fmla="*/ 365760 h 482803"/>
                    <a:gd name="connsiteX12" fmla="*/ 62 w 351744"/>
                    <a:gd name="connsiteY12" fmla="*/ 321869 h 482803"/>
                    <a:gd name="connsiteX13" fmla="*/ 7377 w 351744"/>
                    <a:gd name="connsiteY13" fmla="*/ 226771 h 482803"/>
                    <a:gd name="connsiteX14" fmla="*/ 29323 w 351744"/>
                    <a:gd name="connsiteY14" fmla="*/ 190195 h 482803"/>
                    <a:gd name="connsiteX15" fmla="*/ 65899 w 351744"/>
                    <a:gd name="connsiteY15" fmla="*/ 153619 h 482803"/>
                    <a:gd name="connsiteX16" fmla="*/ 80529 w 351744"/>
                    <a:gd name="connsiteY16" fmla="*/ 109728 h 482803"/>
                    <a:gd name="connsiteX17" fmla="*/ 87845 w 351744"/>
                    <a:gd name="connsiteY17" fmla="*/ 87782 h 482803"/>
                    <a:gd name="connsiteX18" fmla="*/ 109790 w 351744"/>
                    <a:gd name="connsiteY18" fmla="*/ 29261 h 482803"/>
                    <a:gd name="connsiteX19" fmla="*/ 117105 w 351744"/>
                    <a:gd name="connsiteY19" fmla="*/ 7315 h 482803"/>
                    <a:gd name="connsiteX20" fmla="*/ 139051 w 351744"/>
                    <a:gd name="connsiteY20" fmla="*/ 0 h 482803"/>
                    <a:gd name="connsiteX21" fmla="*/ 212203 w 351744"/>
                    <a:gd name="connsiteY21" fmla="*/ 7315 h 482803"/>
                    <a:gd name="connsiteX22" fmla="*/ 256094 w 351744"/>
                    <a:gd name="connsiteY22" fmla="*/ 43891 h 482803"/>
                    <a:gd name="connsiteX23" fmla="*/ 278040 w 351744"/>
                    <a:gd name="connsiteY23" fmla="*/ 117043 h 482803"/>
                    <a:gd name="connsiteX24" fmla="*/ 292670 w 351744"/>
                    <a:gd name="connsiteY24" fmla="*/ 285293 h 482803"/>
                    <a:gd name="connsiteX25" fmla="*/ 290777 w 351744"/>
                    <a:gd name="connsiteY25" fmla="*/ 290880 h 4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1744" h="482803">
                      <a:moveTo>
                        <a:pt x="290777" y="290880"/>
                      </a:moveTo>
                      <a:cubicBezTo>
                        <a:pt x="293215" y="298195"/>
                        <a:pt x="326492" y="326457"/>
                        <a:pt x="336561" y="336499"/>
                      </a:cubicBezTo>
                      <a:cubicBezTo>
                        <a:pt x="346630" y="346541"/>
                        <a:pt x="350619" y="344257"/>
                        <a:pt x="351192" y="351130"/>
                      </a:cubicBezTo>
                      <a:cubicBezTo>
                        <a:pt x="353227" y="375551"/>
                        <a:pt x="349387" y="400404"/>
                        <a:pt x="343877" y="424282"/>
                      </a:cubicBezTo>
                      <a:cubicBezTo>
                        <a:pt x="341900" y="432849"/>
                        <a:pt x="334738" y="439362"/>
                        <a:pt x="329246" y="446227"/>
                      </a:cubicBezTo>
                      <a:cubicBezTo>
                        <a:pt x="320172" y="457570"/>
                        <a:pt x="305348" y="469149"/>
                        <a:pt x="292670" y="475488"/>
                      </a:cubicBezTo>
                      <a:cubicBezTo>
                        <a:pt x="285773" y="478936"/>
                        <a:pt x="278040" y="480365"/>
                        <a:pt x="270725" y="482803"/>
                      </a:cubicBezTo>
                      <a:cubicBezTo>
                        <a:pt x="236587" y="480365"/>
                        <a:pt x="202302" y="479487"/>
                        <a:pt x="168312" y="475488"/>
                      </a:cubicBezTo>
                      <a:cubicBezTo>
                        <a:pt x="160654" y="474587"/>
                        <a:pt x="152782" y="472450"/>
                        <a:pt x="146366" y="468173"/>
                      </a:cubicBezTo>
                      <a:cubicBezTo>
                        <a:pt x="124030" y="453282"/>
                        <a:pt x="125209" y="443555"/>
                        <a:pt x="109790" y="424282"/>
                      </a:cubicBezTo>
                      <a:cubicBezTo>
                        <a:pt x="94085" y="404651"/>
                        <a:pt x="94345" y="411926"/>
                        <a:pt x="73214" y="395021"/>
                      </a:cubicBezTo>
                      <a:cubicBezTo>
                        <a:pt x="35976" y="365230"/>
                        <a:pt x="88307" y="395251"/>
                        <a:pt x="29323" y="365760"/>
                      </a:cubicBezTo>
                      <a:cubicBezTo>
                        <a:pt x="19569" y="351130"/>
                        <a:pt x="-1287" y="339401"/>
                        <a:pt x="62" y="321869"/>
                      </a:cubicBezTo>
                      <a:cubicBezTo>
                        <a:pt x="2500" y="290170"/>
                        <a:pt x="3433" y="258318"/>
                        <a:pt x="7377" y="226771"/>
                      </a:cubicBezTo>
                      <a:cubicBezTo>
                        <a:pt x="10670" y="200426"/>
                        <a:pt x="14790" y="208362"/>
                        <a:pt x="29323" y="190195"/>
                      </a:cubicBezTo>
                      <a:cubicBezTo>
                        <a:pt x="57189" y="155362"/>
                        <a:pt x="28279" y="178700"/>
                        <a:pt x="65899" y="153619"/>
                      </a:cubicBezTo>
                      <a:lnTo>
                        <a:pt x="80529" y="109728"/>
                      </a:lnTo>
                      <a:cubicBezTo>
                        <a:pt x="82968" y="102413"/>
                        <a:pt x="86333" y="95343"/>
                        <a:pt x="87845" y="87782"/>
                      </a:cubicBezTo>
                      <a:cubicBezTo>
                        <a:pt x="96884" y="42585"/>
                        <a:pt x="88263" y="61551"/>
                        <a:pt x="109790" y="29261"/>
                      </a:cubicBezTo>
                      <a:cubicBezTo>
                        <a:pt x="112228" y="21946"/>
                        <a:pt x="111652" y="12768"/>
                        <a:pt x="117105" y="7315"/>
                      </a:cubicBezTo>
                      <a:cubicBezTo>
                        <a:pt x="122558" y="1862"/>
                        <a:pt x="131340" y="0"/>
                        <a:pt x="139051" y="0"/>
                      </a:cubicBezTo>
                      <a:cubicBezTo>
                        <a:pt x="163557" y="0"/>
                        <a:pt x="187819" y="4877"/>
                        <a:pt x="212203" y="7315"/>
                      </a:cubicBezTo>
                      <a:cubicBezTo>
                        <a:pt x="225862" y="16421"/>
                        <a:pt x="247811" y="28982"/>
                        <a:pt x="256094" y="43891"/>
                      </a:cubicBezTo>
                      <a:cubicBezTo>
                        <a:pt x="267341" y="64136"/>
                        <a:pt x="271264" y="94454"/>
                        <a:pt x="278040" y="117043"/>
                      </a:cubicBezTo>
                      <a:cubicBezTo>
                        <a:pt x="305778" y="209507"/>
                        <a:pt x="292670" y="120657"/>
                        <a:pt x="292670" y="285293"/>
                      </a:cubicBezTo>
                      <a:lnTo>
                        <a:pt x="290777" y="2908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9" name="Forma livre 318"/>
                <p:cNvSpPr/>
                <p:nvPr/>
              </p:nvSpPr>
              <p:spPr>
                <a:xfrm>
                  <a:off x="3272901" y="4545367"/>
                  <a:ext cx="349248" cy="284085"/>
                </a:xfrm>
                <a:custGeom>
                  <a:avLst/>
                  <a:gdLst>
                    <a:gd name="connsiteX0" fmla="*/ 349188 w 349248"/>
                    <a:gd name="connsiteY0" fmla="*/ 115410 h 284085"/>
                    <a:gd name="connsiteX1" fmla="*/ 334392 w 349248"/>
                    <a:gd name="connsiteY1" fmla="*/ 121328 h 284085"/>
                    <a:gd name="connsiteX2" fmla="*/ 319596 w 349248"/>
                    <a:gd name="connsiteY2" fmla="*/ 139083 h 284085"/>
                    <a:gd name="connsiteX3" fmla="*/ 313678 w 349248"/>
                    <a:gd name="connsiteY3" fmla="*/ 156839 h 284085"/>
                    <a:gd name="connsiteX4" fmla="*/ 310718 w 349248"/>
                    <a:gd name="connsiteY4" fmla="*/ 165716 h 284085"/>
                    <a:gd name="connsiteX5" fmla="*/ 298882 w 349248"/>
                    <a:gd name="connsiteY5" fmla="*/ 174594 h 284085"/>
                    <a:gd name="connsiteX6" fmla="*/ 287045 w 349248"/>
                    <a:gd name="connsiteY6" fmla="*/ 201227 h 284085"/>
                    <a:gd name="connsiteX7" fmla="*/ 284085 w 349248"/>
                    <a:gd name="connsiteY7" fmla="*/ 213064 h 284085"/>
                    <a:gd name="connsiteX8" fmla="*/ 278167 w 349248"/>
                    <a:gd name="connsiteY8" fmla="*/ 221942 h 284085"/>
                    <a:gd name="connsiteX9" fmla="*/ 275208 w 349248"/>
                    <a:gd name="connsiteY9" fmla="*/ 230819 h 284085"/>
                    <a:gd name="connsiteX10" fmla="*/ 272249 w 349248"/>
                    <a:gd name="connsiteY10" fmla="*/ 257452 h 284085"/>
                    <a:gd name="connsiteX11" fmla="*/ 269289 w 349248"/>
                    <a:gd name="connsiteY11" fmla="*/ 269289 h 284085"/>
                    <a:gd name="connsiteX12" fmla="*/ 257452 w 349248"/>
                    <a:gd name="connsiteY12" fmla="*/ 281126 h 284085"/>
                    <a:gd name="connsiteX13" fmla="*/ 242656 w 349248"/>
                    <a:gd name="connsiteY13" fmla="*/ 284085 h 284085"/>
                    <a:gd name="connsiteX14" fmla="*/ 221942 w 349248"/>
                    <a:gd name="connsiteY14" fmla="*/ 281126 h 284085"/>
                    <a:gd name="connsiteX15" fmla="*/ 201227 w 349248"/>
                    <a:gd name="connsiteY15" fmla="*/ 272249 h 284085"/>
                    <a:gd name="connsiteX16" fmla="*/ 189390 w 349248"/>
                    <a:gd name="connsiteY16" fmla="*/ 269289 h 284085"/>
                    <a:gd name="connsiteX17" fmla="*/ 165716 w 349248"/>
                    <a:gd name="connsiteY17" fmla="*/ 248575 h 284085"/>
                    <a:gd name="connsiteX18" fmla="*/ 159798 w 349248"/>
                    <a:gd name="connsiteY18" fmla="*/ 242656 h 284085"/>
                    <a:gd name="connsiteX19" fmla="*/ 150920 w 349248"/>
                    <a:gd name="connsiteY19" fmla="*/ 239697 h 284085"/>
                    <a:gd name="connsiteX20" fmla="*/ 145002 w 349248"/>
                    <a:gd name="connsiteY20" fmla="*/ 230819 h 284085"/>
                    <a:gd name="connsiteX21" fmla="*/ 133165 w 349248"/>
                    <a:gd name="connsiteY21" fmla="*/ 224901 h 284085"/>
                    <a:gd name="connsiteX22" fmla="*/ 124287 w 349248"/>
                    <a:gd name="connsiteY22" fmla="*/ 218983 h 284085"/>
                    <a:gd name="connsiteX23" fmla="*/ 118369 w 349248"/>
                    <a:gd name="connsiteY23" fmla="*/ 213064 h 284085"/>
                    <a:gd name="connsiteX24" fmla="*/ 100614 w 349248"/>
                    <a:gd name="connsiteY24" fmla="*/ 207146 h 284085"/>
                    <a:gd name="connsiteX25" fmla="*/ 82858 w 349248"/>
                    <a:gd name="connsiteY25" fmla="*/ 198268 h 284085"/>
                    <a:gd name="connsiteX26" fmla="*/ 73981 w 349248"/>
                    <a:gd name="connsiteY26" fmla="*/ 192350 h 284085"/>
                    <a:gd name="connsiteX27" fmla="*/ 65103 w 349248"/>
                    <a:gd name="connsiteY27" fmla="*/ 189390 h 284085"/>
                    <a:gd name="connsiteX28" fmla="*/ 50307 w 349248"/>
                    <a:gd name="connsiteY28" fmla="*/ 177553 h 284085"/>
                    <a:gd name="connsiteX29" fmla="*/ 41429 w 349248"/>
                    <a:gd name="connsiteY29" fmla="*/ 171635 h 284085"/>
                    <a:gd name="connsiteX30" fmla="*/ 35511 w 349248"/>
                    <a:gd name="connsiteY30" fmla="*/ 165716 h 284085"/>
                    <a:gd name="connsiteX31" fmla="*/ 23674 w 349248"/>
                    <a:gd name="connsiteY31" fmla="*/ 159798 h 284085"/>
                    <a:gd name="connsiteX32" fmla="*/ 11837 w 349248"/>
                    <a:gd name="connsiteY32" fmla="*/ 147961 h 284085"/>
                    <a:gd name="connsiteX33" fmla="*/ 2959 w 349248"/>
                    <a:gd name="connsiteY33" fmla="*/ 121328 h 284085"/>
                    <a:gd name="connsiteX34" fmla="*/ 0 w 349248"/>
                    <a:gd name="connsiteY34" fmla="*/ 112450 h 284085"/>
                    <a:gd name="connsiteX35" fmla="*/ 2959 w 349248"/>
                    <a:gd name="connsiteY35" fmla="*/ 62144 h 284085"/>
                    <a:gd name="connsiteX36" fmla="*/ 5918 w 349248"/>
                    <a:gd name="connsiteY36" fmla="*/ 50307 h 284085"/>
                    <a:gd name="connsiteX37" fmla="*/ 20715 w 349248"/>
                    <a:gd name="connsiteY37" fmla="*/ 32551 h 284085"/>
                    <a:gd name="connsiteX38" fmla="*/ 29592 w 349248"/>
                    <a:gd name="connsiteY38" fmla="*/ 26633 h 284085"/>
                    <a:gd name="connsiteX39" fmla="*/ 44388 w 349248"/>
                    <a:gd name="connsiteY39" fmla="*/ 20715 h 284085"/>
                    <a:gd name="connsiteX40" fmla="*/ 62144 w 349248"/>
                    <a:gd name="connsiteY40" fmla="*/ 11837 h 284085"/>
                    <a:gd name="connsiteX41" fmla="*/ 79899 w 349248"/>
                    <a:gd name="connsiteY41" fmla="*/ 5918 h 284085"/>
                    <a:gd name="connsiteX42" fmla="*/ 103573 w 349248"/>
                    <a:gd name="connsiteY42" fmla="*/ 0 h 284085"/>
                    <a:gd name="connsiteX43" fmla="*/ 121328 w 349248"/>
                    <a:gd name="connsiteY43" fmla="*/ 2959 h 284085"/>
                    <a:gd name="connsiteX44" fmla="*/ 139083 w 349248"/>
                    <a:gd name="connsiteY44" fmla="*/ 14796 h 284085"/>
                    <a:gd name="connsiteX45" fmla="*/ 145002 w 349248"/>
                    <a:gd name="connsiteY45" fmla="*/ 23674 h 284085"/>
                    <a:gd name="connsiteX46" fmla="*/ 162757 w 349248"/>
                    <a:gd name="connsiteY46" fmla="*/ 35511 h 284085"/>
                    <a:gd name="connsiteX47" fmla="*/ 171635 w 349248"/>
                    <a:gd name="connsiteY47" fmla="*/ 41429 h 284085"/>
                    <a:gd name="connsiteX48" fmla="*/ 177553 w 349248"/>
                    <a:gd name="connsiteY48" fmla="*/ 47348 h 284085"/>
                    <a:gd name="connsiteX49" fmla="*/ 186431 w 349248"/>
                    <a:gd name="connsiteY49" fmla="*/ 50307 h 284085"/>
                    <a:gd name="connsiteX50" fmla="*/ 195309 w 349248"/>
                    <a:gd name="connsiteY50" fmla="*/ 56225 h 284085"/>
                    <a:gd name="connsiteX51" fmla="*/ 236738 w 349248"/>
                    <a:gd name="connsiteY51" fmla="*/ 59184 h 284085"/>
                    <a:gd name="connsiteX52" fmla="*/ 260412 w 349248"/>
                    <a:gd name="connsiteY52" fmla="*/ 62144 h 284085"/>
                    <a:gd name="connsiteX53" fmla="*/ 269289 w 349248"/>
                    <a:gd name="connsiteY53" fmla="*/ 65103 h 284085"/>
                    <a:gd name="connsiteX54" fmla="*/ 290004 w 349248"/>
                    <a:gd name="connsiteY54" fmla="*/ 68062 h 284085"/>
                    <a:gd name="connsiteX55" fmla="*/ 307759 w 349248"/>
                    <a:gd name="connsiteY55" fmla="*/ 71021 h 284085"/>
                    <a:gd name="connsiteX56" fmla="*/ 310718 w 349248"/>
                    <a:gd name="connsiteY56" fmla="*/ 85817 h 284085"/>
                    <a:gd name="connsiteX57" fmla="*/ 316637 w 349248"/>
                    <a:gd name="connsiteY57" fmla="*/ 91736 h 284085"/>
                    <a:gd name="connsiteX58" fmla="*/ 328474 w 349248"/>
                    <a:gd name="connsiteY58" fmla="*/ 109491 h 284085"/>
                    <a:gd name="connsiteX59" fmla="*/ 349188 w 349248"/>
                    <a:gd name="connsiteY59" fmla="*/ 115410 h 284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49248" h="284085">
                      <a:moveTo>
                        <a:pt x="349188" y="115410"/>
                      </a:moveTo>
                      <a:cubicBezTo>
                        <a:pt x="350174" y="117383"/>
                        <a:pt x="338896" y="118513"/>
                        <a:pt x="334392" y="121328"/>
                      </a:cubicBezTo>
                      <a:cubicBezTo>
                        <a:pt x="327885" y="125395"/>
                        <a:pt x="323685" y="132950"/>
                        <a:pt x="319596" y="139083"/>
                      </a:cubicBezTo>
                      <a:lnTo>
                        <a:pt x="313678" y="156839"/>
                      </a:lnTo>
                      <a:cubicBezTo>
                        <a:pt x="312692" y="159798"/>
                        <a:pt x="313213" y="163844"/>
                        <a:pt x="310718" y="165716"/>
                      </a:cubicBezTo>
                      <a:lnTo>
                        <a:pt x="298882" y="174594"/>
                      </a:lnTo>
                      <a:cubicBezTo>
                        <a:pt x="291838" y="195724"/>
                        <a:pt x="296424" y="187159"/>
                        <a:pt x="287045" y="201227"/>
                      </a:cubicBezTo>
                      <a:cubicBezTo>
                        <a:pt x="286058" y="205173"/>
                        <a:pt x="285687" y="209326"/>
                        <a:pt x="284085" y="213064"/>
                      </a:cubicBezTo>
                      <a:cubicBezTo>
                        <a:pt x="282684" y="216333"/>
                        <a:pt x="279757" y="218761"/>
                        <a:pt x="278167" y="221942"/>
                      </a:cubicBezTo>
                      <a:cubicBezTo>
                        <a:pt x="276772" y="224732"/>
                        <a:pt x="276194" y="227860"/>
                        <a:pt x="275208" y="230819"/>
                      </a:cubicBezTo>
                      <a:cubicBezTo>
                        <a:pt x="274222" y="239697"/>
                        <a:pt x="273607" y="248624"/>
                        <a:pt x="272249" y="257452"/>
                      </a:cubicBezTo>
                      <a:cubicBezTo>
                        <a:pt x="271631" y="261472"/>
                        <a:pt x="271445" y="265840"/>
                        <a:pt x="269289" y="269289"/>
                      </a:cubicBezTo>
                      <a:cubicBezTo>
                        <a:pt x="266331" y="274021"/>
                        <a:pt x="262924" y="280032"/>
                        <a:pt x="257452" y="281126"/>
                      </a:cubicBezTo>
                      <a:lnTo>
                        <a:pt x="242656" y="284085"/>
                      </a:lnTo>
                      <a:cubicBezTo>
                        <a:pt x="235751" y="283099"/>
                        <a:pt x="228781" y="282494"/>
                        <a:pt x="221942" y="281126"/>
                      </a:cubicBezTo>
                      <a:cubicBezTo>
                        <a:pt x="211445" y="279027"/>
                        <a:pt x="212226" y="276374"/>
                        <a:pt x="201227" y="272249"/>
                      </a:cubicBezTo>
                      <a:cubicBezTo>
                        <a:pt x="197419" y="270821"/>
                        <a:pt x="193336" y="270276"/>
                        <a:pt x="189390" y="269289"/>
                      </a:cubicBezTo>
                      <a:cubicBezTo>
                        <a:pt x="152870" y="232769"/>
                        <a:pt x="190193" y="268157"/>
                        <a:pt x="165716" y="248575"/>
                      </a:cubicBezTo>
                      <a:cubicBezTo>
                        <a:pt x="163537" y="246832"/>
                        <a:pt x="162190" y="244091"/>
                        <a:pt x="159798" y="242656"/>
                      </a:cubicBezTo>
                      <a:cubicBezTo>
                        <a:pt x="157123" y="241051"/>
                        <a:pt x="153879" y="240683"/>
                        <a:pt x="150920" y="239697"/>
                      </a:cubicBezTo>
                      <a:cubicBezTo>
                        <a:pt x="148947" y="236738"/>
                        <a:pt x="147734" y="233096"/>
                        <a:pt x="145002" y="230819"/>
                      </a:cubicBezTo>
                      <a:cubicBezTo>
                        <a:pt x="141613" y="227995"/>
                        <a:pt x="136995" y="227089"/>
                        <a:pt x="133165" y="224901"/>
                      </a:cubicBezTo>
                      <a:cubicBezTo>
                        <a:pt x="130077" y="223137"/>
                        <a:pt x="127064" y="221205"/>
                        <a:pt x="124287" y="218983"/>
                      </a:cubicBezTo>
                      <a:cubicBezTo>
                        <a:pt x="122108" y="217240"/>
                        <a:pt x="120864" y="214312"/>
                        <a:pt x="118369" y="213064"/>
                      </a:cubicBezTo>
                      <a:cubicBezTo>
                        <a:pt x="112789" y="210274"/>
                        <a:pt x="100614" y="207146"/>
                        <a:pt x="100614" y="207146"/>
                      </a:cubicBezTo>
                      <a:cubicBezTo>
                        <a:pt x="75175" y="190186"/>
                        <a:pt x="107358" y="210517"/>
                        <a:pt x="82858" y="198268"/>
                      </a:cubicBezTo>
                      <a:cubicBezTo>
                        <a:pt x="79677" y="196678"/>
                        <a:pt x="77162" y="193940"/>
                        <a:pt x="73981" y="192350"/>
                      </a:cubicBezTo>
                      <a:cubicBezTo>
                        <a:pt x="71191" y="190955"/>
                        <a:pt x="67893" y="190785"/>
                        <a:pt x="65103" y="189390"/>
                      </a:cubicBezTo>
                      <a:cubicBezTo>
                        <a:pt x="52951" y="183314"/>
                        <a:pt x="59487" y="184897"/>
                        <a:pt x="50307" y="177553"/>
                      </a:cubicBezTo>
                      <a:cubicBezTo>
                        <a:pt x="47530" y="175331"/>
                        <a:pt x="44206" y="173857"/>
                        <a:pt x="41429" y="171635"/>
                      </a:cubicBezTo>
                      <a:cubicBezTo>
                        <a:pt x="39250" y="169892"/>
                        <a:pt x="37832" y="167264"/>
                        <a:pt x="35511" y="165716"/>
                      </a:cubicBezTo>
                      <a:cubicBezTo>
                        <a:pt x="31841" y="163269"/>
                        <a:pt x="27203" y="162445"/>
                        <a:pt x="23674" y="159798"/>
                      </a:cubicBezTo>
                      <a:cubicBezTo>
                        <a:pt x="19210" y="156450"/>
                        <a:pt x="11837" y="147961"/>
                        <a:pt x="11837" y="147961"/>
                      </a:cubicBezTo>
                      <a:lnTo>
                        <a:pt x="2959" y="121328"/>
                      </a:lnTo>
                      <a:lnTo>
                        <a:pt x="0" y="112450"/>
                      </a:lnTo>
                      <a:cubicBezTo>
                        <a:pt x="986" y="95681"/>
                        <a:pt x="1367" y="78866"/>
                        <a:pt x="2959" y="62144"/>
                      </a:cubicBezTo>
                      <a:cubicBezTo>
                        <a:pt x="3345" y="58095"/>
                        <a:pt x="4316" y="54045"/>
                        <a:pt x="5918" y="50307"/>
                      </a:cubicBezTo>
                      <a:cubicBezTo>
                        <a:pt x="8504" y="44272"/>
                        <a:pt x="15975" y="36501"/>
                        <a:pt x="20715" y="32551"/>
                      </a:cubicBezTo>
                      <a:cubicBezTo>
                        <a:pt x="23447" y="30274"/>
                        <a:pt x="26411" y="28223"/>
                        <a:pt x="29592" y="26633"/>
                      </a:cubicBezTo>
                      <a:cubicBezTo>
                        <a:pt x="34343" y="24258"/>
                        <a:pt x="39456" y="22688"/>
                        <a:pt x="44388" y="20715"/>
                      </a:cubicBezTo>
                      <a:cubicBezTo>
                        <a:pt x="53896" y="11207"/>
                        <a:pt x="46560" y="16512"/>
                        <a:pt x="62144" y="11837"/>
                      </a:cubicBezTo>
                      <a:cubicBezTo>
                        <a:pt x="68119" y="10044"/>
                        <a:pt x="73782" y="7141"/>
                        <a:pt x="79899" y="5918"/>
                      </a:cubicBezTo>
                      <a:cubicBezTo>
                        <a:pt x="97754" y="2347"/>
                        <a:pt x="89923" y="4549"/>
                        <a:pt x="103573" y="0"/>
                      </a:cubicBezTo>
                      <a:cubicBezTo>
                        <a:pt x="109491" y="986"/>
                        <a:pt x="115790" y="651"/>
                        <a:pt x="121328" y="2959"/>
                      </a:cubicBezTo>
                      <a:cubicBezTo>
                        <a:pt x="127894" y="5695"/>
                        <a:pt x="139083" y="14796"/>
                        <a:pt x="139083" y="14796"/>
                      </a:cubicBezTo>
                      <a:cubicBezTo>
                        <a:pt x="141056" y="17755"/>
                        <a:pt x="142325" y="21332"/>
                        <a:pt x="145002" y="23674"/>
                      </a:cubicBezTo>
                      <a:cubicBezTo>
                        <a:pt x="150355" y="28358"/>
                        <a:pt x="156839" y="31565"/>
                        <a:pt x="162757" y="35511"/>
                      </a:cubicBezTo>
                      <a:cubicBezTo>
                        <a:pt x="165716" y="37484"/>
                        <a:pt x="169120" y="38914"/>
                        <a:pt x="171635" y="41429"/>
                      </a:cubicBezTo>
                      <a:cubicBezTo>
                        <a:pt x="173608" y="43402"/>
                        <a:pt x="175161" y="45913"/>
                        <a:pt x="177553" y="47348"/>
                      </a:cubicBezTo>
                      <a:cubicBezTo>
                        <a:pt x="180228" y="48953"/>
                        <a:pt x="183641" y="48912"/>
                        <a:pt x="186431" y="50307"/>
                      </a:cubicBezTo>
                      <a:cubicBezTo>
                        <a:pt x="189612" y="51897"/>
                        <a:pt x="191807" y="55607"/>
                        <a:pt x="195309" y="56225"/>
                      </a:cubicBezTo>
                      <a:cubicBezTo>
                        <a:pt x="208943" y="58631"/>
                        <a:pt x="222950" y="57930"/>
                        <a:pt x="236738" y="59184"/>
                      </a:cubicBezTo>
                      <a:cubicBezTo>
                        <a:pt x="244658" y="59904"/>
                        <a:pt x="252521" y="61157"/>
                        <a:pt x="260412" y="62144"/>
                      </a:cubicBezTo>
                      <a:cubicBezTo>
                        <a:pt x="263371" y="63130"/>
                        <a:pt x="266231" y="64491"/>
                        <a:pt x="269289" y="65103"/>
                      </a:cubicBezTo>
                      <a:cubicBezTo>
                        <a:pt x="276129" y="66471"/>
                        <a:pt x="283110" y="67001"/>
                        <a:pt x="290004" y="68062"/>
                      </a:cubicBezTo>
                      <a:cubicBezTo>
                        <a:pt x="295934" y="68974"/>
                        <a:pt x="301841" y="70035"/>
                        <a:pt x="307759" y="71021"/>
                      </a:cubicBezTo>
                      <a:cubicBezTo>
                        <a:pt x="308745" y="75953"/>
                        <a:pt x="308737" y="81194"/>
                        <a:pt x="310718" y="85817"/>
                      </a:cubicBezTo>
                      <a:cubicBezTo>
                        <a:pt x="311817" y="88382"/>
                        <a:pt x="314963" y="89504"/>
                        <a:pt x="316637" y="91736"/>
                      </a:cubicBezTo>
                      <a:cubicBezTo>
                        <a:pt x="320905" y="97426"/>
                        <a:pt x="323445" y="104461"/>
                        <a:pt x="328474" y="109491"/>
                      </a:cubicBezTo>
                      <a:cubicBezTo>
                        <a:pt x="335089" y="116108"/>
                        <a:pt x="348202" y="113437"/>
                        <a:pt x="349188" y="115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20" name="Forma livre 319"/>
                <p:cNvSpPr/>
                <p:nvPr/>
              </p:nvSpPr>
              <p:spPr>
                <a:xfrm>
                  <a:off x="3894338" y="3977871"/>
                  <a:ext cx="411332" cy="231045"/>
                </a:xfrm>
                <a:custGeom>
                  <a:avLst/>
                  <a:gdLst>
                    <a:gd name="connsiteX0" fmla="*/ 358066 w 411332"/>
                    <a:gd name="connsiteY0" fmla="*/ 165042 h 231045"/>
                    <a:gd name="connsiteX1" fmla="*/ 343270 w 411332"/>
                    <a:gd name="connsiteY1" fmla="*/ 168001 h 231045"/>
                    <a:gd name="connsiteX2" fmla="*/ 310718 w 411332"/>
                    <a:gd name="connsiteY2" fmla="*/ 176879 h 231045"/>
                    <a:gd name="connsiteX3" fmla="*/ 290004 w 411332"/>
                    <a:gd name="connsiteY3" fmla="*/ 173919 h 231045"/>
                    <a:gd name="connsiteX4" fmla="*/ 275208 w 411332"/>
                    <a:gd name="connsiteY4" fmla="*/ 162082 h 231045"/>
                    <a:gd name="connsiteX5" fmla="*/ 245615 w 411332"/>
                    <a:gd name="connsiteY5" fmla="*/ 165042 h 231045"/>
                    <a:gd name="connsiteX6" fmla="*/ 230819 w 411332"/>
                    <a:gd name="connsiteY6" fmla="*/ 185756 h 231045"/>
                    <a:gd name="connsiteX7" fmla="*/ 221942 w 411332"/>
                    <a:gd name="connsiteY7" fmla="*/ 203512 h 231045"/>
                    <a:gd name="connsiteX8" fmla="*/ 218982 w 411332"/>
                    <a:gd name="connsiteY8" fmla="*/ 212389 h 231045"/>
                    <a:gd name="connsiteX9" fmla="*/ 204186 w 411332"/>
                    <a:gd name="connsiteY9" fmla="*/ 221267 h 231045"/>
                    <a:gd name="connsiteX10" fmla="*/ 195309 w 411332"/>
                    <a:gd name="connsiteY10" fmla="*/ 227185 h 231045"/>
                    <a:gd name="connsiteX11" fmla="*/ 121328 w 411332"/>
                    <a:gd name="connsiteY11" fmla="*/ 227185 h 231045"/>
                    <a:gd name="connsiteX12" fmla="*/ 106532 w 411332"/>
                    <a:gd name="connsiteY12" fmla="*/ 221267 h 231045"/>
                    <a:gd name="connsiteX13" fmla="*/ 97654 w 411332"/>
                    <a:gd name="connsiteY13" fmla="*/ 218308 h 231045"/>
                    <a:gd name="connsiteX14" fmla="*/ 79899 w 411332"/>
                    <a:gd name="connsiteY14" fmla="*/ 206471 h 231045"/>
                    <a:gd name="connsiteX15" fmla="*/ 38470 w 411332"/>
                    <a:gd name="connsiteY15" fmla="*/ 182797 h 231045"/>
                    <a:gd name="connsiteX16" fmla="*/ 32551 w 411332"/>
                    <a:gd name="connsiteY16" fmla="*/ 176879 h 231045"/>
                    <a:gd name="connsiteX17" fmla="*/ 29592 w 411332"/>
                    <a:gd name="connsiteY17" fmla="*/ 168001 h 231045"/>
                    <a:gd name="connsiteX18" fmla="*/ 23674 w 411332"/>
                    <a:gd name="connsiteY18" fmla="*/ 162082 h 231045"/>
                    <a:gd name="connsiteX19" fmla="*/ 8878 w 411332"/>
                    <a:gd name="connsiteY19" fmla="*/ 144327 h 231045"/>
                    <a:gd name="connsiteX20" fmla="*/ 2959 w 411332"/>
                    <a:gd name="connsiteY20" fmla="*/ 126572 h 231045"/>
                    <a:gd name="connsiteX21" fmla="*/ 0 w 411332"/>
                    <a:gd name="connsiteY21" fmla="*/ 117694 h 231045"/>
                    <a:gd name="connsiteX22" fmla="*/ 2959 w 411332"/>
                    <a:gd name="connsiteY22" fmla="*/ 94020 h 231045"/>
                    <a:gd name="connsiteX23" fmla="*/ 11837 w 411332"/>
                    <a:gd name="connsiteY23" fmla="*/ 88102 h 231045"/>
                    <a:gd name="connsiteX24" fmla="*/ 23674 w 411332"/>
                    <a:gd name="connsiteY24" fmla="*/ 82183 h 231045"/>
                    <a:gd name="connsiteX25" fmla="*/ 32551 w 411332"/>
                    <a:gd name="connsiteY25" fmla="*/ 76265 h 231045"/>
                    <a:gd name="connsiteX26" fmla="*/ 53266 w 411332"/>
                    <a:gd name="connsiteY26" fmla="*/ 70346 h 231045"/>
                    <a:gd name="connsiteX27" fmla="*/ 71021 w 411332"/>
                    <a:gd name="connsiteY27" fmla="*/ 58510 h 231045"/>
                    <a:gd name="connsiteX28" fmla="*/ 76940 w 411332"/>
                    <a:gd name="connsiteY28" fmla="*/ 52591 h 231045"/>
                    <a:gd name="connsiteX29" fmla="*/ 94695 w 411332"/>
                    <a:gd name="connsiteY29" fmla="*/ 40754 h 231045"/>
                    <a:gd name="connsiteX30" fmla="*/ 103573 w 411332"/>
                    <a:gd name="connsiteY30" fmla="*/ 34836 h 231045"/>
                    <a:gd name="connsiteX31" fmla="*/ 121328 w 411332"/>
                    <a:gd name="connsiteY31" fmla="*/ 22999 h 231045"/>
                    <a:gd name="connsiteX32" fmla="*/ 133165 w 411332"/>
                    <a:gd name="connsiteY32" fmla="*/ 17080 h 231045"/>
                    <a:gd name="connsiteX33" fmla="*/ 142043 w 411332"/>
                    <a:gd name="connsiteY33" fmla="*/ 11162 h 231045"/>
                    <a:gd name="connsiteX34" fmla="*/ 165716 w 411332"/>
                    <a:gd name="connsiteY34" fmla="*/ 8203 h 231045"/>
                    <a:gd name="connsiteX35" fmla="*/ 174594 w 411332"/>
                    <a:gd name="connsiteY35" fmla="*/ 5244 h 231045"/>
                    <a:gd name="connsiteX36" fmla="*/ 281126 w 411332"/>
                    <a:gd name="connsiteY36" fmla="*/ 5244 h 231045"/>
                    <a:gd name="connsiteX37" fmla="*/ 304800 w 411332"/>
                    <a:gd name="connsiteY37" fmla="*/ 11162 h 231045"/>
                    <a:gd name="connsiteX38" fmla="*/ 322555 w 411332"/>
                    <a:gd name="connsiteY38" fmla="*/ 17080 h 231045"/>
                    <a:gd name="connsiteX39" fmla="*/ 393577 w 411332"/>
                    <a:gd name="connsiteY39" fmla="*/ 22999 h 231045"/>
                    <a:gd name="connsiteX40" fmla="*/ 405413 w 411332"/>
                    <a:gd name="connsiteY40" fmla="*/ 40754 h 231045"/>
                    <a:gd name="connsiteX41" fmla="*/ 411332 w 411332"/>
                    <a:gd name="connsiteY41" fmla="*/ 49632 h 231045"/>
                    <a:gd name="connsiteX42" fmla="*/ 408373 w 411332"/>
                    <a:gd name="connsiteY42" fmla="*/ 102898 h 231045"/>
                    <a:gd name="connsiteX43" fmla="*/ 405413 w 411332"/>
                    <a:gd name="connsiteY43" fmla="*/ 120653 h 231045"/>
                    <a:gd name="connsiteX44" fmla="*/ 396536 w 411332"/>
                    <a:gd name="connsiteY44" fmla="*/ 138409 h 231045"/>
                    <a:gd name="connsiteX45" fmla="*/ 378780 w 411332"/>
                    <a:gd name="connsiteY45" fmla="*/ 150246 h 231045"/>
                    <a:gd name="connsiteX46" fmla="*/ 369903 w 411332"/>
                    <a:gd name="connsiteY46" fmla="*/ 159123 h 231045"/>
                    <a:gd name="connsiteX47" fmla="*/ 358066 w 411332"/>
                    <a:gd name="connsiteY47" fmla="*/ 165042 h 231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11332" h="231045">
                      <a:moveTo>
                        <a:pt x="358066" y="165042"/>
                      </a:moveTo>
                      <a:cubicBezTo>
                        <a:pt x="353627" y="166522"/>
                        <a:pt x="348122" y="166678"/>
                        <a:pt x="343270" y="168001"/>
                      </a:cubicBezTo>
                      <a:cubicBezTo>
                        <a:pt x="301953" y="179268"/>
                        <a:pt x="346780" y="169665"/>
                        <a:pt x="310718" y="176879"/>
                      </a:cubicBezTo>
                      <a:cubicBezTo>
                        <a:pt x="303813" y="175892"/>
                        <a:pt x="296685" y="175923"/>
                        <a:pt x="290004" y="173919"/>
                      </a:cubicBezTo>
                      <a:cubicBezTo>
                        <a:pt x="284668" y="172318"/>
                        <a:pt x="279041" y="165915"/>
                        <a:pt x="275208" y="162082"/>
                      </a:cubicBezTo>
                      <a:cubicBezTo>
                        <a:pt x="265344" y="163069"/>
                        <a:pt x="254868" y="161483"/>
                        <a:pt x="245615" y="165042"/>
                      </a:cubicBezTo>
                      <a:cubicBezTo>
                        <a:pt x="243973" y="165674"/>
                        <a:pt x="232718" y="182908"/>
                        <a:pt x="230819" y="185756"/>
                      </a:cubicBezTo>
                      <a:cubicBezTo>
                        <a:pt x="223385" y="208061"/>
                        <a:pt x="233410" y="180576"/>
                        <a:pt x="221942" y="203512"/>
                      </a:cubicBezTo>
                      <a:cubicBezTo>
                        <a:pt x="220547" y="206302"/>
                        <a:pt x="220587" y="209714"/>
                        <a:pt x="218982" y="212389"/>
                      </a:cubicBezTo>
                      <a:cubicBezTo>
                        <a:pt x="214919" y="219161"/>
                        <a:pt x="211171" y="218939"/>
                        <a:pt x="204186" y="221267"/>
                      </a:cubicBezTo>
                      <a:cubicBezTo>
                        <a:pt x="201227" y="223240"/>
                        <a:pt x="198578" y="225784"/>
                        <a:pt x="195309" y="227185"/>
                      </a:cubicBezTo>
                      <a:cubicBezTo>
                        <a:pt x="175333" y="235747"/>
                        <a:pt x="126450" y="227429"/>
                        <a:pt x="121328" y="227185"/>
                      </a:cubicBezTo>
                      <a:cubicBezTo>
                        <a:pt x="116396" y="225212"/>
                        <a:pt x="111506" y="223132"/>
                        <a:pt x="106532" y="221267"/>
                      </a:cubicBezTo>
                      <a:cubicBezTo>
                        <a:pt x="103611" y="220172"/>
                        <a:pt x="100381" y="219823"/>
                        <a:pt x="97654" y="218308"/>
                      </a:cubicBezTo>
                      <a:cubicBezTo>
                        <a:pt x="91436" y="214854"/>
                        <a:pt x="86261" y="209652"/>
                        <a:pt x="79899" y="206471"/>
                      </a:cubicBezTo>
                      <a:cubicBezTo>
                        <a:pt x="70610" y="201827"/>
                        <a:pt x="46839" y="191165"/>
                        <a:pt x="38470" y="182797"/>
                      </a:cubicBezTo>
                      <a:lnTo>
                        <a:pt x="32551" y="176879"/>
                      </a:lnTo>
                      <a:cubicBezTo>
                        <a:pt x="31565" y="173920"/>
                        <a:pt x="31197" y="170676"/>
                        <a:pt x="29592" y="168001"/>
                      </a:cubicBezTo>
                      <a:cubicBezTo>
                        <a:pt x="28157" y="165609"/>
                        <a:pt x="25417" y="164261"/>
                        <a:pt x="23674" y="162082"/>
                      </a:cubicBezTo>
                      <a:cubicBezTo>
                        <a:pt x="7196" y="141485"/>
                        <a:pt x="29963" y="165414"/>
                        <a:pt x="8878" y="144327"/>
                      </a:cubicBezTo>
                      <a:lnTo>
                        <a:pt x="2959" y="126572"/>
                      </a:lnTo>
                      <a:lnTo>
                        <a:pt x="0" y="117694"/>
                      </a:lnTo>
                      <a:cubicBezTo>
                        <a:pt x="986" y="109803"/>
                        <a:pt x="5" y="101404"/>
                        <a:pt x="2959" y="94020"/>
                      </a:cubicBezTo>
                      <a:cubicBezTo>
                        <a:pt x="4280" y="90718"/>
                        <a:pt x="8749" y="89867"/>
                        <a:pt x="11837" y="88102"/>
                      </a:cubicBezTo>
                      <a:cubicBezTo>
                        <a:pt x="15667" y="85913"/>
                        <a:pt x="19844" y="84372"/>
                        <a:pt x="23674" y="82183"/>
                      </a:cubicBezTo>
                      <a:cubicBezTo>
                        <a:pt x="26762" y="80419"/>
                        <a:pt x="29370" y="77855"/>
                        <a:pt x="32551" y="76265"/>
                      </a:cubicBezTo>
                      <a:cubicBezTo>
                        <a:pt x="36793" y="74144"/>
                        <a:pt x="49478" y="71293"/>
                        <a:pt x="53266" y="70346"/>
                      </a:cubicBezTo>
                      <a:cubicBezTo>
                        <a:pt x="59184" y="66401"/>
                        <a:pt x="65991" y="63540"/>
                        <a:pt x="71021" y="58510"/>
                      </a:cubicBezTo>
                      <a:cubicBezTo>
                        <a:pt x="72994" y="56537"/>
                        <a:pt x="74708" y="54265"/>
                        <a:pt x="76940" y="52591"/>
                      </a:cubicBezTo>
                      <a:cubicBezTo>
                        <a:pt x="82630" y="48323"/>
                        <a:pt x="88777" y="44700"/>
                        <a:pt x="94695" y="40754"/>
                      </a:cubicBezTo>
                      <a:cubicBezTo>
                        <a:pt x="97654" y="38781"/>
                        <a:pt x="101058" y="37351"/>
                        <a:pt x="103573" y="34836"/>
                      </a:cubicBezTo>
                      <a:cubicBezTo>
                        <a:pt x="117529" y="20878"/>
                        <a:pt x="106338" y="29423"/>
                        <a:pt x="121328" y="22999"/>
                      </a:cubicBezTo>
                      <a:cubicBezTo>
                        <a:pt x="125383" y="21261"/>
                        <a:pt x="129335" y="19269"/>
                        <a:pt x="133165" y="17080"/>
                      </a:cubicBezTo>
                      <a:cubicBezTo>
                        <a:pt x="136253" y="15315"/>
                        <a:pt x="138612" y="12098"/>
                        <a:pt x="142043" y="11162"/>
                      </a:cubicBezTo>
                      <a:cubicBezTo>
                        <a:pt x="149715" y="9070"/>
                        <a:pt x="157825" y="9189"/>
                        <a:pt x="165716" y="8203"/>
                      </a:cubicBezTo>
                      <a:cubicBezTo>
                        <a:pt x="168675" y="7217"/>
                        <a:pt x="171595" y="6101"/>
                        <a:pt x="174594" y="5244"/>
                      </a:cubicBezTo>
                      <a:cubicBezTo>
                        <a:pt x="212288" y="-5527"/>
                        <a:pt x="219479" y="3317"/>
                        <a:pt x="281126" y="5244"/>
                      </a:cubicBezTo>
                      <a:cubicBezTo>
                        <a:pt x="289017" y="7217"/>
                        <a:pt x="297083" y="8590"/>
                        <a:pt x="304800" y="11162"/>
                      </a:cubicBezTo>
                      <a:cubicBezTo>
                        <a:pt x="310718" y="13135"/>
                        <a:pt x="316348" y="16459"/>
                        <a:pt x="322555" y="17080"/>
                      </a:cubicBezTo>
                      <a:cubicBezTo>
                        <a:pt x="365923" y="21418"/>
                        <a:pt x="342259" y="19334"/>
                        <a:pt x="393577" y="22999"/>
                      </a:cubicBezTo>
                      <a:lnTo>
                        <a:pt x="405413" y="40754"/>
                      </a:lnTo>
                      <a:lnTo>
                        <a:pt x="411332" y="49632"/>
                      </a:lnTo>
                      <a:cubicBezTo>
                        <a:pt x="410346" y="67387"/>
                        <a:pt x="409850" y="85177"/>
                        <a:pt x="408373" y="102898"/>
                      </a:cubicBezTo>
                      <a:cubicBezTo>
                        <a:pt x="407875" y="108877"/>
                        <a:pt x="406590" y="114770"/>
                        <a:pt x="405413" y="120653"/>
                      </a:cubicBezTo>
                      <a:cubicBezTo>
                        <a:pt x="403387" y="130783"/>
                        <a:pt x="404226" y="132642"/>
                        <a:pt x="396536" y="138409"/>
                      </a:cubicBezTo>
                      <a:cubicBezTo>
                        <a:pt x="390845" y="142677"/>
                        <a:pt x="383810" y="145216"/>
                        <a:pt x="378780" y="150246"/>
                      </a:cubicBezTo>
                      <a:cubicBezTo>
                        <a:pt x="375821" y="153205"/>
                        <a:pt x="373561" y="157091"/>
                        <a:pt x="369903" y="159123"/>
                      </a:cubicBezTo>
                      <a:cubicBezTo>
                        <a:pt x="341285" y="175022"/>
                        <a:pt x="362505" y="163562"/>
                        <a:pt x="358066" y="165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pt-BR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16" name="Freeform 155"/>
              <p:cNvSpPr>
                <a:spLocks noChangeAspect="1"/>
              </p:cNvSpPr>
              <p:nvPr/>
            </p:nvSpPr>
            <p:spPr>
              <a:xfrm rot="21245836">
                <a:off x="6242781" y="1969472"/>
                <a:ext cx="374425" cy="923621"/>
              </a:xfrm>
              <a:custGeom>
                <a:avLst/>
                <a:gdLst>
                  <a:gd name="connsiteX0" fmla="*/ 243080 w 319960"/>
                  <a:gd name="connsiteY0" fmla="*/ 102 h 724002"/>
                  <a:gd name="connsiteX1" fmla="*/ 262130 w 319960"/>
                  <a:gd name="connsiteY1" fmla="*/ 23914 h 724002"/>
                  <a:gd name="connsiteX2" fmla="*/ 271655 w 319960"/>
                  <a:gd name="connsiteY2" fmla="*/ 38202 h 724002"/>
                  <a:gd name="connsiteX3" fmla="*/ 285943 w 319960"/>
                  <a:gd name="connsiteY3" fmla="*/ 42964 h 724002"/>
                  <a:gd name="connsiteX4" fmla="*/ 300230 w 319960"/>
                  <a:gd name="connsiteY4" fmla="*/ 85827 h 724002"/>
                  <a:gd name="connsiteX5" fmla="*/ 309755 w 319960"/>
                  <a:gd name="connsiteY5" fmla="*/ 123927 h 724002"/>
                  <a:gd name="connsiteX6" fmla="*/ 314518 w 319960"/>
                  <a:gd name="connsiteY6" fmla="*/ 138214 h 724002"/>
                  <a:gd name="connsiteX7" fmla="*/ 314518 w 319960"/>
                  <a:gd name="connsiteY7" fmla="*/ 347764 h 724002"/>
                  <a:gd name="connsiteX8" fmla="*/ 304993 w 319960"/>
                  <a:gd name="connsiteY8" fmla="*/ 376339 h 724002"/>
                  <a:gd name="connsiteX9" fmla="*/ 295468 w 319960"/>
                  <a:gd name="connsiteY9" fmla="*/ 404914 h 724002"/>
                  <a:gd name="connsiteX10" fmla="*/ 290705 w 319960"/>
                  <a:gd name="connsiteY10" fmla="*/ 428727 h 724002"/>
                  <a:gd name="connsiteX11" fmla="*/ 271655 w 319960"/>
                  <a:gd name="connsiteY11" fmla="*/ 471589 h 724002"/>
                  <a:gd name="connsiteX12" fmla="*/ 257368 w 319960"/>
                  <a:gd name="connsiteY12" fmla="*/ 500164 h 724002"/>
                  <a:gd name="connsiteX13" fmla="*/ 243080 w 319960"/>
                  <a:gd name="connsiteY13" fmla="*/ 509689 h 724002"/>
                  <a:gd name="connsiteX14" fmla="*/ 209743 w 319960"/>
                  <a:gd name="connsiteY14" fmla="*/ 552552 h 724002"/>
                  <a:gd name="connsiteX15" fmla="*/ 181168 w 319960"/>
                  <a:gd name="connsiteY15" fmla="*/ 571602 h 724002"/>
                  <a:gd name="connsiteX16" fmla="*/ 162118 w 319960"/>
                  <a:gd name="connsiteY16" fmla="*/ 590652 h 724002"/>
                  <a:gd name="connsiteX17" fmla="*/ 152593 w 319960"/>
                  <a:gd name="connsiteY17" fmla="*/ 604939 h 724002"/>
                  <a:gd name="connsiteX18" fmla="*/ 138305 w 319960"/>
                  <a:gd name="connsiteY18" fmla="*/ 619227 h 724002"/>
                  <a:gd name="connsiteX19" fmla="*/ 114493 w 319960"/>
                  <a:gd name="connsiteY19" fmla="*/ 643039 h 724002"/>
                  <a:gd name="connsiteX20" fmla="*/ 104968 w 319960"/>
                  <a:gd name="connsiteY20" fmla="*/ 657327 h 724002"/>
                  <a:gd name="connsiteX21" fmla="*/ 76393 w 319960"/>
                  <a:gd name="connsiteY21" fmla="*/ 676377 h 724002"/>
                  <a:gd name="connsiteX22" fmla="*/ 66868 w 319960"/>
                  <a:gd name="connsiteY22" fmla="*/ 690664 h 724002"/>
                  <a:gd name="connsiteX23" fmla="*/ 38293 w 319960"/>
                  <a:gd name="connsiteY23" fmla="*/ 709714 h 724002"/>
                  <a:gd name="connsiteX24" fmla="*/ 9718 w 319960"/>
                  <a:gd name="connsiteY24" fmla="*/ 724002 h 724002"/>
                  <a:gd name="connsiteX25" fmla="*/ 193 w 319960"/>
                  <a:gd name="connsiteY25" fmla="*/ 709714 h 724002"/>
                  <a:gd name="connsiteX26" fmla="*/ 24005 w 319960"/>
                  <a:gd name="connsiteY26" fmla="*/ 647802 h 724002"/>
                  <a:gd name="connsiteX27" fmla="*/ 43055 w 319960"/>
                  <a:gd name="connsiteY27" fmla="*/ 638277 h 724002"/>
                  <a:gd name="connsiteX28" fmla="*/ 76393 w 319960"/>
                  <a:gd name="connsiteY28" fmla="*/ 604939 h 724002"/>
                  <a:gd name="connsiteX29" fmla="*/ 100205 w 319960"/>
                  <a:gd name="connsiteY29" fmla="*/ 576364 h 724002"/>
                  <a:gd name="connsiteX30" fmla="*/ 128780 w 319960"/>
                  <a:gd name="connsiteY30" fmla="*/ 552552 h 724002"/>
                  <a:gd name="connsiteX31" fmla="*/ 143068 w 319960"/>
                  <a:gd name="connsiteY31" fmla="*/ 523977 h 724002"/>
                  <a:gd name="connsiteX32" fmla="*/ 152593 w 319960"/>
                  <a:gd name="connsiteY32" fmla="*/ 509689 h 724002"/>
                  <a:gd name="connsiteX33" fmla="*/ 157355 w 319960"/>
                  <a:gd name="connsiteY33" fmla="*/ 485877 h 724002"/>
                  <a:gd name="connsiteX34" fmla="*/ 166880 w 319960"/>
                  <a:gd name="connsiteY34" fmla="*/ 443014 h 724002"/>
                  <a:gd name="connsiteX35" fmla="*/ 185930 w 319960"/>
                  <a:gd name="connsiteY35" fmla="*/ 414439 h 724002"/>
                  <a:gd name="connsiteX36" fmla="*/ 195455 w 319960"/>
                  <a:gd name="connsiteY36" fmla="*/ 400152 h 724002"/>
                  <a:gd name="connsiteX37" fmla="*/ 204980 w 319960"/>
                  <a:gd name="connsiteY37" fmla="*/ 371577 h 724002"/>
                  <a:gd name="connsiteX38" fmla="*/ 247843 w 319960"/>
                  <a:gd name="connsiteY38" fmla="*/ 362052 h 724002"/>
                  <a:gd name="connsiteX39" fmla="*/ 238318 w 319960"/>
                  <a:gd name="connsiteY39" fmla="*/ 309664 h 724002"/>
                  <a:gd name="connsiteX40" fmla="*/ 228793 w 319960"/>
                  <a:gd name="connsiteY40" fmla="*/ 295377 h 724002"/>
                  <a:gd name="connsiteX41" fmla="*/ 233555 w 319960"/>
                  <a:gd name="connsiteY41" fmla="*/ 262039 h 724002"/>
                  <a:gd name="connsiteX42" fmla="*/ 243080 w 319960"/>
                  <a:gd name="connsiteY42" fmla="*/ 247752 h 724002"/>
                  <a:gd name="connsiteX43" fmla="*/ 252605 w 319960"/>
                  <a:gd name="connsiteY43" fmla="*/ 133452 h 724002"/>
                  <a:gd name="connsiteX44" fmla="*/ 257368 w 319960"/>
                  <a:gd name="connsiteY44" fmla="*/ 119164 h 724002"/>
                  <a:gd name="connsiteX45" fmla="*/ 252605 w 319960"/>
                  <a:gd name="connsiteY45" fmla="*/ 57252 h 724002"/>
                  <a:gd name="connsiteX46" fmla="*/ 238318 w 319960"/>
                  <a:gd name="connsiteY46" fmla="*/ 47727 h 724002"/>
                  <a:gd name="connsiteX47" fmla="*/ 233555 w 319960"/>
                  <a:gd name="connsiteY47" fmla="*/ 33439 h 724002"/>
                  <a:gd name="connsiteX48" fmla="*/ 243080 w 319960"/>
                  <a:gd name="connsiteY48" fmla="*/ 102 h 7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19960" h="724002">
                    <a:moveTo>
                      <a:pt x="243080" y="102"/>
                    </a:moveTo>
                    <a:cubicBezTo>
                      <a:pt x="247842" y="-1485"/>
                      <a:pt x="256031" y="15782"/>
                      <a:pt x="262130" y="23914"/>
                    </a:cubicBezTo>
                    <a:cubicBezTo>
                      <a:pt x="265564" y="28493"/>
                      <a:pt x="267185" y="34626"/>
                      <a:pt x="271655" y="38202"/>
                    </a:cubicBezTo>
                    <a:cubicBezTo>
                      <a:pt x="275575" y="41338"/>
                      <a:pt x="281180" y="41377"/>
                      <a:pt x="285943" y="42964"/>
                    </a:cubicBezTo>
                    <a:lnTo>
                      <a:pt x="300230" y="85827"/>
                    </a:lnTo>
                    <a:cubicBezTo>
                      <a:pt x="304369" y="98246"/>
                      <a:pt x="306580" y="111227"/>
                      <a:pt x="309755" y="123927"/>
                    </a:cubicBezTo>
                    <a:cubicBezTo>
                      <a:pt x="310973" y="128797"/>
                      <a:pt x="312930" y="133452"/>
                      <a:pt x="314518" y="138214"/>
                    </a:cubicBezTo>
                    <a:cubicBezTo>
                      <a:pt x="319723" y="226706"/>
                      <a:pt x="323574" y="248150"/>
                      <a:pt x="314518" y="347764"/>
                    </a:cubicBezTo>
                    <a:cubicBezTo>
                      <a:pt x="313609" y="357763"/>
                      <a:pt x="308168" y="366814"/>
                      <a:pt x="304993" y="376339"/>
                    </a:cubicBezTo>
                    <a:lnTo>
                      <a:pt x="295468" y="404914"/>
                    </a:lnTo>
                    <a:cubicBezTo>
                      <a:pt x="292908" y="412594"/>
                      <a:pt x="292835" y="420917"/>
                      <a:pt x="290705" y="428727"/>
                    </a:cubicBezTo>
                    <a:cubicBezTo>
                      <a:pt x="282857" y="457501"/>
                      <a:pt x="284761" y="451930"/>
                      <a:pt x="271655" y="471589"/>
                    </a:cubicBezTo>
                    <a:cubicBezTo>
                      <a:pt x="267782" y="483210"/>
                      <a:pt x="266601" y="490931"/>
                      <a:pt x="257368" y="500164"/>
                    </a:cubicBezTo>
                    <a:cubicBezTo>
                      <a:pt x="253320" y="504211"/>
                      <a:pt x="247843" y="506514"/>
                      <a:pt x="243080" y="509689"/>
                    </a:cubicBezTo>
                    <a:cubicBezTo>
                      <a:pt x="234059" y="536756"/>
                      <a:pt x="241868" y="520427"/>
                      <a:pt x="209743" y="552552"/>
                    </a:cubicBezTo>
                    <a:cubicBezTo>
                      <a:pt x="201648" y="560647"/>
                      <a:pt x="181168" y="571602"/>
                      <a:pt x="181168" y="571602"/>
                    </a:cubicBezTo>
                    <a:cubicBezTo>
                      <a:pt x="170776" y="602774"/>
                      <a:pt x="185209" y="572179"/>
                      <a:pt x="162118" y="590652"/>
                    </a:cubicBezTo>
                    <a:cubicBezTo>
                      <a:pt x="157649" y="594228"/>
                      <a:pt x="156257" y="600542"/>
                      <a:pt x="152593" y="604939"/>
                    </a:cubicBezTo>
                    <a:cubicBezTo>
                      <a:pt x="148281" y="610113"/>
                      <a:pt x="142617" y="614053"/>
                      <a:pt x="138305" y="619227"/>
                    </a:cubicBezTo>
                    <a:cubicBezTo>
                      <a:pt x="118461" y="643039"/>
                      <a:pt x="140686" y="625576"/>
                      <a:pt x="114493" y="643039"/>
                    </a:cubicBezTo>
                    <a:cubicBezTo>
                      <a:pt x="111318" y="647802"/>
                      <a:pt x="109276" y="653558"/>
                      <a:pt x="104968" y="657327"/>
                    </a:cubicBezTo>
                    <a:cubicBezTo>
                      <a:pt x="96353" y="664865"/>
                      <a:pt x="76393" y="676377"/>
                      <a:pt x="76393" y="676377"/>
                    </a:cubicBezTo>
                    <a:cubicBezTo>
                      <a:pt x="73218" y="681139"/>
                      <a:pt x="71176" y="686895"/>
                      <a:pt x="66868" y="690664"/>
                    </a:cubicBezTo>
                    <a:cubicBezTo>
                      <a:pt x="58253" y="698202"/>
                      <a:pt x="47818" y="703364"/>
                      <a:pt x="38293" y="709714"/>
                    </a:cubicBezTo>
                    <a:cubicBezTo>
                      <a:pt x="19829" y="722023"/>
                      <a:pt x="29434" y="717429"/>
                      <a:pt x="9718" y="724002"/>
                    </a:cubicBezTo>
                    <a:cubicBezTo>
                      <a:pt x="6543" y="719239"/>
                      <a:pt x="763" y="715410"/>
                      <a:pt x="193" y="709714"/>
                    </a:cubicBezTo>
                    <a:cubicBezTo>
                      <a:pt x="-1397" y="693815"/>
                      <a:pt x="6857" y="656376"/>
                      <a:pt x="24005" y="647802"/>
                    </a:cubicBezTo>
                    <a:lnTo>
                      <a:pt x="43055" y="638277"/>
                    </a:lnTo>
                    <a:cubicBezTo>
                      <a:pt x="64890" y="605525"/>
                      <a:pt x="51245" y="613322"/>
                      <a:pt x="76393" y="604939"/>
                    </a:cubicBezTo>
                    <a:cubicBezTo>
                      <a:pt x="85757" y="590893"/>
                      <a:pt x="86456" y="587821"/>
                      <a:pt x="100205" y="576364"/>
                    </a:cubicBezTo>
                    <a:cubicBezTo>
                      <a:pt x="120640" y="559334"/>
                      <a:pt x="109806" y="575321"/>
                      <a:pt x="128780" y="552552"/>
                    </a:cubicBezTo>
                    <a:cubicBezTo>
                      <a:pt x="145839" y="532081"/>
                      <a:pt x="132329" y="545454"/>
                      <a:pt x="143068" y="523977"/>
                    </a:cubicBezTo>
                    <a:cubicBezTo>
                      <a:pt x="145628" y="518857"/>
                      <a:pt x="149418" y="514452"/>
                      <a:pt x="152593" y="509689"/>
                    </a:cubicBezTo>
                    <a:cubicBezTo>
                      <a:pt x="154180" y="501752"/>
                      <a:pt x="155907" y="493841"/>
                      <a:pt x="157355" y="485877"/>
                    </a:cubicBezTo>
                    <a:cubicBezTo>
                      <a:pt x="158821" y="477816"/>
                      <a:pt x="161208" y="453224"/>
                      <a:pt x="166880" y="443014"/>
                    </a:cubicBezTo>
                    <a:cubicBezTo>
                      <a:pt x="172439" y="433007"/>
                      <a:pt x="179580" y="423964"/>
                      <a:pt x="185930" y="414439"/>
                    </a:cubicBezTo>
                    <a:cubicBezTo>
                      <a:pt x="189105" y="409677"/>
                      <a:pt x="193645" y="405582"/>
                      <a:pt x="195455" y="400152"/>
                    </a:cubicBezTo>
                    <a:cubicBezTo>
                      <a:pt x="198630" y="390627"/>
                      <a:pt x="195076" y="373228"/>
                      <a:pt x="204980" y="371577"/>
                    </a:cubicBezTo>
                    <a:cubicBezTo>
                      <a:pt x="238507" y="365989"/>
                      <a:pt x="224394" y="369867"/>
                      <a:pt x="247843" y="362052"/>
                    </a:cubicBezTo>
                    <a:cubicBezTo>
                      <a:pt x="246202" y="348926"/>
                      <a:pt x="245658" y="324344"/>
                      <a:pt x="238318" y="309664"/>
                    </a:cubicBezTo>
                    <a:cubicBezTo>
                      <a:pt x="235758" y="304545"/>
                      <a:pt x="231968" y="300139"/>
                      <a:pt x="228793" y="295377"/>
                    </a:cubicBezTo>
                    <a:cubicBezTo>
                      <a:pt x="230380" y="284264"/>
                      <a:pt x="230329" y="272791"/>
                      <a:pt x="233555" y="262039"/>
                    </a:cubicBezTo>
                    <a:cubicBezTo>
                      <a:pt x="235200" y="256557"/>
                      <a:pt x="241881" y="253349"/>
                      <a:pt x="243080" y="247752"/>
                    </a:cubicBezTo>
                    <a:cubicBezTo>
                      <a:pt x="244871" y="239396"/>
                      <a:pt x="252219" y="136538"/>
                      <a:pt x="252605" y="133452"/>
                    </a:cubicBezTo>
                    <a:cubicBezTo>
                      <a:pt x="253228" y="128470"/>
                      <a:pt x="255780" y="123927"/>
                      <a:pt x="257368" y="119164"/>
                    </a:cubicBezTo>
                    <a:cubicBezTo>
                      <a:pt x="255780" y="98527"/>
                      <a:pt x="257938" y="77251"/>
                      <a:pt x="252605" y="57252"/>
                    </a:cubicBezTo>
                    <a:cubicBezTo>
                      <a:pt x="251130" y="51722"/>
                      <a:pt x="241894" y="52196"/>
                      <a:pt x="238318" y="47727"/>
                    </a:cubicBezTo>
                    <a:cubicBezTo>
                      <a:pt x="235182" y="43807"/>
                      <a:pt x="235143" y="38202"/>
                      <a:pt x="233555" y="33439"/>
                    </a:cubicBezTo>
                    <a:cubicBezTo>
                      <a:pt x="239441" y="15785"/>
                      <a:pt x="238318" y="1689"/>
                      <a:pt x="243080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3779912" y="2384616"/>
              <a:ext cx="3498789" cy="3924704"/>
              <a:chOff x="5073968" y="2570776"/>
              <a:chExt cx="3398026" cy="3812760"/>
            </a:xfrm>
            <a:solidFill>
              <a:srgbClr val="77933C">
                <a:alpha val="50196"/>
              </a:srgbClr>
            </a:solidFill>
          </p:grpSpPr>
          <p:grpSp>
            <p:nvGrpSpPr>
              <p:cNvPr id="7" name="Group 151"/>
              <p:cNvGrpSpPr>
                <a:grpSpLocks noChangeAspect="1"/>
              </p:cNvGrpSpPr>
              <p:nvPr/>
            </p:nvGrpSpPr>
            <p:grpSpPr>
              <a:xfrm>
                <a:off x="5073968" y="2626242"/>
                <a:ext cx="3398026" cy="3757294"/>
                <a:chOff x="4002088" y="2532064"/>
                <a:chExt cx="3198817" cy="3537026"/>
              </a:xfrm>
              <a:grpFill/>
            </p:grpSpPr>
            <p:grpSp>
              <p:nvGrpSpPr>
                <p:cNvPr id="8" name="Group 152"/>
                <p:cNvGrpSpPr/>
                <p:nvPr/>
              </p:nvGrpSpPr>
              <p:grpSpPr>
                <a:xfrm>
                  <a:off x="4957486" y="2532064"/>
                  <a:ext cx="2243419" cy="3537026"/>
                  <a:chOff x="4957486" y="2532064"/>
                  <a:chExt cx="2243419" cy="3537026"/>
                </a:xfrm>
                <a:grpFill/>
              </p:grpSpPr>
              <p:grpSp>
                <p:nvGrpSpPr>
                  <p:cNvPr id="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4957486" y="2532064"/>
                    <a:ext cx="2243419" cy="3537026"/>
                    <a:chOff x="4958044" y="2531641"/>
                    <a:chExt cx="2243146" cy="3538118"/>
                  </a:xfrm>
                  <a:grpFill/>
                </p:grpSpPr>
                <p:sp>
                  <p:nvSpPr>
                    <p:cNvPr id="304" name="Oval 85"/>
                    <p:cNvSpPr/>
                    <p:nvPr/>
                  </p:nvSpPr>
                  <p:spPr>
                    <a:xfrm>
                      <a:off x="5336105" y="4910450"/>
                      <a:ext cx="96825" cy="169914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7748" h="170249">
                          <a:moveTo>
                            <a:pt x="149" y="112487"/>
                          </a:moveTo>
                          <a:cubicBezTo>
                            <a:pt x="2140" y="101261"/>
                            <a:pt x="37462" y="118941"/>
                            <a:pt x="42536" y="100232"/>
                          </a:cubicBezTo>
                          <a:cubicBezTo>
                            <a:pt x="47610" y="81523"/>
                            <a:pt x="521" y="5072"/>
                            <a:pt x="30592" y="235"/>
                          </a:cubicBezTo>
                          <a:cubicBezTo>
                            <a:pt x="60663" y="-4602"/>
                            <a:pt x="82857" y="66717"/>
                            <a:pt x="89610" y="90262"/>
                          </a:cubicBezTo>
                          <a:cubicBezTo>
                            <a:pt x="96363" y="113807"/>
                            <a:pt x="106347" y="169895"/>
                            <a:pt x="83811" y="154208"/>
                          </a:cubicBezTo>
                          <a:cubicBezTo>
                            <a:pt x="73975" y="167096"/>
                            <a:pt x="44536" y="174542"/>
                            <a:pt x="30592" y="167589"/>
                          </a:cubicBezTo>
                          <a:cubicBezTo>
                            <a:pt x="16648" y="160636"/>
                            <a:pt x="-1842" y="123713"/>
                            <a:pt x="149" y="1124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5" name="Oval 86"/>
                    <p:cNvSpPr/>
                    <p:nvPr/>
                  </p:nvSpPr>
                  <p:spPr>
                    <a:xfrm>
                      <a:off x="4958044" y="5947484"/>
                      <a:ext cx="73016" cy="122275"/>
                    </a:xfrm>
                    <a:custGeom>
                      <a:avLst/>
                      <a:gdLst>
                        <a:gd name="connsiteX0" fmla="*/ 0 w 117307"/>
                        <a:gd name="connsiteY0" fmla="*/ 69154 h 138308"/>
                        <a:gd name="connsiteX1" fmla="*/ 58654 w 117307"/>
                        <a:gd name="connsiteY1" fmla="*/ 0 h 138308"/>
                        <a:gd name="connsiteX2" fmla="*/ 117308 w 117307"/>
                        <a:gd name="connsiteY2" fmla="*/ 69154 h 138308"/>
                        <a:gd name="connsiteX3" fmla="*/ 58654 w 117307"/>
                        <a:gd name="connsiteY3" fmla="*/ 138308 h 138308"/>
                        <a:gd name="connsiteX4" fmla="*/ 0 w 117307"/>
                        <a:gd name="connsiteY4" fmla="*/ 69154 h 138308"/>
                        <a:gd name="connsiteX0" fmla="*/ 0 w 95083"/>
                        <a:gd name="connsiteY0" fmla="*/ 65986 h 138321"/>
                        <a:gd name="connsiteX1" fmla="*/ 36429 w 95083"/>
                        <a:gd name="connsiteY1" fmla="*/ 7 h 138321"/>
                        <a:gd name="connsiteX2" fmla="*/ 95083 w 95083"/>
                        <a:gd name="connsiteY2" fmla="*/ 69161 h 138321"/>
                        <a:gd name="connsiteX3" fmla="*/ 36429 w 95083"/>
                        <a:gd name="connsiteY3" fmla="*/ 138315 h 138321"/>
                        <a:gd name="connsiteX4" fmla="*/ 0 w 95083"/>
                        <a:gd name="connsiteY4" fmla="*/ 65986 h 138321"/>
                        <a:gd name="connsiteX0" fmla="*/ 0 w 99906"/>
                        <a:gd name="connsiteY0" fmla="*/ 68069 h 140402"/>
                        <a:gd name="connsiteX1" fmla="*/ 36429 w 99906"/>
                        <a:gd name="connsiteY1" fmla="*/ 2090 h 140402"/>
                        <a:gd name="connsiteX2" fmla="*/ 93093 w 99906"/>
                        <a:gd name="connsiteY2" fmla="*/ 21424 h 140402"/>
                        <a:gd name="connsiteX3" fmla="*/ 95083 w 99906"/>
                        <a:gd name="connsiteY3" fmla="*/ 71244 h 140402"/>
                        <a:gd name="connsiteX4" fmla="*/ 36429 w 99906"/>
                        <a:gd name="connsiteY4" fmla="*/ 140398 h 140402"/>
                        <a:gd name="connsiteX5" fmla="*/ 0 w 99906"/>
                        <a:gd name="connsiteY5" fmla="*/ 68069 h 140402"/>
                        <a:gd name="connsiteX0" fmla="*/ 0 w 99546"/>
                        <a:gd name="connsiteY0" fmla="*/ 68069 h 140577"/>
                        <a:gd name="connsiteX1" fmla="*/ 36429 w 99546"/>
                        <a:gd name="connsiteY1" fmla="*/ 2090 h 140577"/>
                        <a:gd name="connsiteX2" fmla="*/ 93093 w 99546"/>
                        <a:gd name="connsiteY2" fmla="*/ 21424 h 140577"/>
                        <a:gd name="connsiteX3" fmla="*/ 95083 w 99546"/>
                        <a:gd name="connsiteY3" fmla="*/ 71244 h 140577"/>
                        <a:gd name="connsiteX4" fmla="*/ 42292 w 99546"/>
                        <a:gd name="connsiteY4" fmla="*/ 88099 h 140577"/>
                        <a:gd name="connsiteX5" fmla="*/ 36429 w 99546"/>
                        <a:gd name="connsiteY5" fmla="*/ 140398 h 140577"/>
                        <a:gd name="connsiteX6" fmla="*/ 0 w 99546"/>
                        <a:gd name="connsiteY6" fmla="*/ 68069 h 140577"/>
                        <a:gd name="connsiteX0" fmla="*/ 0 w 99546"/>
                        <a:gd name="connsiteY0" fmla="*/ 68069 h 143371"/>
                        <a:gd name="connsiteX1" fmla="*/ 36429 w 99546"/>
                        <a:gd name="connsiteY1" fmla="*/ 2090 h 143371"/>
                        <a:gd name="connsiteX2" fmla="*/ 93093 w 99546"/>
                        <a:gd name="connsiteY2" fmla="*/ 21424 h 143371"/>
                        <a:gd name="connsiteX3" fmla="*/ 95083 w 99546"/>
                        <a:gd name="connsiteY3" fmla="*/ 71244 h 143371"/>
                        <a:gd name="connsiteX4" fmla="*/ 42292 w 99546"/>
                        <a:gd name="connsiteY4" fmla="*/ 88099 h 143371"/>
                        <a:gd name="connsiteX5" fmla="*/ 36429 w 99546"/>
                        <a:gd name="connsiteY5" fmla="*/ 140398 h 143371"/>
                        <a:gd name="connsiteX6" fmla="*/ 0 w 99546"/>
                        <a:gd name="connsiteY6" fmla="*/ 68069 h 143371"/>
                        <a:gd name="connsiteX0" fmla="*/ 0 w 94958"/>
                        <a:gd name="connsiteY0" fmla="*/ 68069 h 143371"/>
                        <a:gd name="connsiteX1" fmla="*/ 36429 w 94958"/>
                        <a:gd name="connsiteY1" fmla="*/ 2090 h 143371"/>
                        <a:gd name="connsiteX2" fmla="*/ 93093 w 94958"/>
                        <a:gd name="connsiteY2" fmla="*/ 21424 h 143371"/>
                        <a:gd name="connsiteX3" fmla="*/ 66508 w 94958"/>
                        <a:gd name="connsiteY3" fmla="*/ 58544 h 143371"/>
                        <a:gd name="connsiteX4" fmla="*/ 42292 w 94958"/>
                        <a:gd name="connsiteY4" fmla="*/ 88099 h 143371"/>
                        <a:gd name="connsiteX5" fmla="*/ 36429 w 94958"/>
                        <a:gd name="connsiteY5" fmla="*/ 140398 h 143371"/>
                        <a:gd name="connsiteX6" fmla="*/ 0 w 94958"/>
                        <a:gd name="connsiteY6" fmla="*/ 68069 h 143371"/>
                        <a:gd name="connsiteX0" fmla="*/ 0 w 72874"/>
                        <a:gd name="connsiteY0" fmla="*/ 66999 h 142301"/>
                        <a:gd name="connsiteX1" fmla="*/ 36429 w 72874"/>
                        <a:gd name="connsiteY1" fmla="*/ 1020 h 142301"/>
                        <a:gd name="connsiteX2" fmla="*/ 67693 w 72874"/>
                        <a:gd name="connsiteY2" fmla="*/ 29879 h 142301"/>
                        <a:gd name="connsiteX3" fmla="*/ 66508 w 72874"/>
                        <a:gd name="connsiteY3" fmla="*/ 57474 h 142301"/>
                        <a:gd name="connsiteX4" fmla="*/ 42292 w 72874"/>
                        <a:gd name="connsiteY4" fmla="*/ 87029 h 142301"/>
                        <a:gd name="connsiteX5" fmla="*/ 36429 w 72874"/>
                        <a:gd name="connsiteY5" fmla="*/ 139328 h 142301"/>
                        <a:gd name="connsiteX6" fmla="*/ 0 w 72874"/>
                        <a:gd name="connsiteY6" fmla="*/ 66999 h 142301"/>
                        <a:gd name="connsiteX0" fmla="*/ 0 w 72874"/>
                        <a:gd name="connsiteY0" fmla="*/ 47417 h 122061"/>
                        <a:gd name="connsiteX1" fmla="*/ 36429 w 72874"/>
                        <a:gd name="connsiteY1" fmla="*/ 3663 h 122061"/>
                        <a:gd name="connsiteX2" fmla="*/ 67693 w 72874"/>
                        <a:gd name="connsiteY2" fmla="*/ 10297 h 122061"/>
                        <a:gd name="connsiteX3" fmla="*/ 66508 w 72874"/>
                        <a:gd name="connsiteY3" fmla="*/ 37892 h 122061"/>
                        <a:gd name="connsiteX4" fmla="*/ 42292 w 72874"/>
                        <a:gd name="connsiteY4" fmla="*/ 67447 h 122061"/>
                        <a:gd name="connsiteX5" fmla="*/ 36429 w 72874"/>
                        <a:gd name="connsiteY5" fmla="*/ 119746 h 122061"/>
                        <a:gd name="connsiteX6" fmla="*/ 0 w 72874"/>
                        <a:gd name="connsiteY6" fmla="*/ 47417 h 122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2874" h="122061">
                          <a:moveTo>
                            <a:pt x="0" y="47417"/>
                          </a:moveTo>
                          <a:cubicBezTo>
                            <a:pt x="0" y="28070"/>
                            <a:pt x="25147" y="9850"/>
                            <a:pt x="36429" y="3663"/>
                          </a:cubicBezTo>
                          <a:cubicBezTo>
                            <a:pt x="47711" y="-2524"/>
                            <a:pt x="57917" y="-1229"/>
                            <a:pt x="67693" y="10297"/>
                          </a:cubicBezTo>
                          <a:cubicBezTo>
                            <a:pt x="77469" y="21823"/>
                            <a:pt x="71271" y="23075"/>
                            <a:pt x="66508" y="37892"/>
                          </a:cubicBezTo>
                          <a:cubicBezTo>
                            <a:pt x="61745" y="52709"/>
                            <a:pt x="52068" y="55921"/>
                            <a:pt x="42292" y="67447"/>
                          </a:cubicBezTo>
                          <a:cubicBezTo>
                            <a:pt x="32516" y="78973"/>
                            <a:pt x="53003" y="104034"/>
                            <a:pt x="36429" y="119746"/>
                          </a:cubicBezTo>
                          <a:cubicBezTo>
                            <a:pt x="19855" y="135458"/>
                            <a:pt x="0" y="66764"/>
                            <a:pt x="0" y="474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Oval 87"/>
                    <p:cNvSpPr/>
                    <p:nvPr/>
                  </p:nvSpPr>
                  <p:spPr>
                    <a:xfrm>
                      <a:off x="5167850" y="5186760"/>
                      <a:ext cx="153968" cy="166739"/>
                    </a:xfrm>
                    <a:custGeom>
                      <a:avLst/>
                      <a:gdLst>
                        <a:gd name="connsiteX0" fmla="*/ 0 w 117307"/>
                        <a:gd name="connsiteY0" fmla="*/ 57153 h 114305"/>
                        <a:gd name="connsiteX1" fmla="*/ 58654 w 117307"/>
                        <a:gd name="connsiteY1" fmla="*/ 0 h 114305"/>
                        <a:gd name="connsiteX2" fmla="*/ 117308 w 117307"/>
                        <a:gd name="connsiteY2" fmla="*/ 57153 h 114305"/>
                        <a:gd name="connsiteX3" fmla="*/ 58654 w 117307"/>
                        <a:gd name="connsiteY3" fmla="*/ 114306 h 114305"/>
                        <a:gd name="connsiteX4" fmla="*/ 0 w 117307"/>
                        <a:gd name="connsiteY4" fmla="*/ 57153 h 114305"/>
                        <a:gd name="connsiteX0" fmla="*/ 0 w 76033"/>
                        <a:gd name="connsiteY0" fmla="*/ 57219 h 114470"/>
                        <a:gd name="connsiteX1" fmla="*/ 58654 w 76033"/>
                        <a:gd name="connsiteY1" fmla="*/ 66 h 114470"/>
                        <a:gd name="connsiteX2" fmla="*/ 76033 w 76033"/>
                        <a:gd name="connsiteY2" fmla="*/ 66744 h 114470"/>
                        <a:gd name="connsiteX3" fmla="*/ 58654 w 76033"/>
                        <a:gd name="connsiteY3" fmla="*/ 114372 h 114470"/>
                        <a:gd name="connsiteX4" fmla="*/ 0 w 76033"/>
                        <a:gd name="connsiteY4" fmla="*/ 57219 h 114470"/>
                        <a:gd name="connsiteX0" fmla="*/ 0 w 98482"/>
                        <a:gd name="connsiteY0" fmla="*/ 57219 h 114470"/>
                        <a:gd name="connsiteX1" fmla="*/ 58654 w 98482"/>
                        <a:gd name="connsiteY1" fmla="*/ 66 h 114470"/>
                        <a:gd name="connsiteX2" fmla="*/ 76033 w 98482"/>
                        <a:gd name="connsiteY2" fmla="*/ 66744 h 114470"/>
                        <a:gd name="connsiteX3" fmla="*/ 58654 w 98482"/>
                        <a:gd name="connsiteY3" fmla="*/ 114372 h 114470"/>
                        <a:gd name="connsiteX4" fmla="*/ 0 w 98482"/>
                        <a:gd name="connsiteY4" fmla="*/ 57219 h 114470"/>
                        <a:gd name="connsiteX0" fmla="*/ 0 w 135106"/>
                        <a:gd name="connsiteY0" fmla="*/ 60698 h 117949"/>
                        <a:gd name="connsiteX1" fmla="*/ 58654 w 135106"/>
                        <a:gd name="connsiteY1" fmla="*/ 3545 h 117949"/>
                        <a:gd name="connsiteX2" fmla="*/ 135000 w 135106"/>
                        <a:gd name="connsiteY2" fmla="*/ 13074 h 117949"/>
                        <a:gd name="connsiteX3" fmla="*/ 76033 w 135106"/>
                        <a:gd name="connsiteY3" fmla="*/ 70223 h 117949"/>
                        <a:gd name="connsiteX4" fmla="*/ 58654 w 135106"/>
                        <a:gd name="connsiteY4" fmla="*/ 117851 h 117949"/>
                        <a:gd name="connsiteX5" fmla="*/ 0 w 135106"/>
                        <a:gd name="connsiteY5" fmla="*/ 60698 h 117949"/>
                        <a:gd name="connsiteX0" fmla="*/ 701 w 135807"/>
                        <a:gd name="connsiteY0" fmla="*/ 74703 h 131954"/>
                        <a:gd name="connsiteX1" fmla="*/ 103805 w 135807"/>
                        <a:gd name="connsiteY1" fmla="*/ 1675 h 131954"/>
                        <a:gd name="connsiteX2" fmla="*/ 135701 w 135807"/>
                        <a:gd name="connsiteY2" fmla="*/ 27079 h 131954"/>
                        <a:gd name="connsiteX3" fmla="*/ 76734 w 135807"/>
                        <a:gd name="connsiteY3" fmla="*/ 84228 h 131954"/>
                        <a:gd name="connsiteX4" fmla="*/ 59355 w 135807"/>
                        <a:gd name="connsiteY4" fmla="*/ 131856 h 131954"/>
                        <a:gd name="connsiteX5" fmla="*/ 701 w 135807"/>
                        <a:gd name="connsiteY5" fmla="*/ 74703 h 131954"/>
                        <a:gd name="connsiteX0" fmla="*/ 701 w 136129"/>
                        <a:gd name="connsiteY0" fmla="*/ 73063 h 130314"/>
                        <a:gd name="connsiteX1" fmla="*/ 103805 w 136129"/>
                        <a:gd name="connsiteY1" fmla="*/ 35 h 130314"/>
                        <a:gd name="connsiteX2" fmla="*/ 135701 w 136129"/>
                        <a:gd name="connsiteY2" fmla="*/ 25439 h 130314"/>
                        <a:gd name="connsiteX3" fmla="*/ 76734 w 136129"/>
                        <a:gd name="connsiteY3" fmla="*/ 82588 h 130314"/>
                        <a:gd name="connsiteX4" fmla="*/ 59355 w 136129"/>
                        <a:gd name="connsiteY4" fmla="*/ 130216 h 130314"/>
                        <a:gd name="connsiteX5" fmla="*/ 701 w 136129"/>
                        <a:gd name="connsiteY5" fmla="*/ 73063 h 130314"/>
                        <a:gd name="connsiteX0" fmla="*/ 5 w 135111"/>
                        <a:gd name="connsiteY0" fmla="*/ 87025 h 144276"/>
                        <a:gd name="connsiteX1" fmla="*/ 61981 w 135111"/>
                        <a:gd name="connsiteY1" fmla="*/ 4477 h 144276"/>
                        <a:gd name="connsiteX2" fmla="*/ 103109 w 135111"/>
                        <a:gd name="connsiteY2" fmla="*/ 13997 h 144276"/>
                        <a:gd name="connsiteX3" fmla="*/ 135005 w 135111"/>
                        <a:gd name="connsiteY3" fmla="*/ 39401 h 144276"/>
                        <a:gd name="connsiteX4" fmla="*/ 76038 w 135111"/>
                        <a:gd name="connsiteY4" fmla="*/ 96550 h 144276"/>
                        <a:gd name="connsiteX5" fmla="*/ 58659 w 135111"/>
                        <a:gd name="connsiteY5" fmla="*/ 144178 h 144276"/>
                        <a:gd name="connsiteX6" fmla="*/ 5 w 135111"/>
                        <a:gd name="connsiteY6" fmla="*/ 87025 h 144276"/>
                        <a:gd name="connsiteX0" fmla="*/ 5 w 135111"/>
                        <a:gd name="connsiteY0" fmla="*/ 89495 h 146746"/>
                        <a:gd name="connsiteX1" fmla="*/ 61981 w 135111"/>
                        <a:gd name="connsiteY1" fmla="*/ 6947 h 146746"/>
                        <a:gd name="connsiteX2" fmla="*/ 112634 w 135111"/>
                        <a:gd name="connsiteY2" fmla="*/ 6942 h 146746"/>
                        <a:gd name="connsiteX3" fmla="*/ 135005 w 135111"/>
                        <a:gd name="connsiteY3" fmla="*/ 41871 h 146746"/>
                        <a:gd name="connsiteX4" fmla="*/ 76038 w 135111"/>
                        <a:gd name="connsiteY4" fmla="*/ 99020 h 146746"/>
                        <a:gd name="connsiteX5" fmla="*/ 58659 w 135111"/>
                        <a:gd name="connsiteY5" fmla="*/ 146648 h 146746"/>
                        <a:gd name="connsiteX6" fmla="*/ 5 w 135111"/>
                        <a:gd name="connsiteY6" fmla="*/ 89495 h 146746"/>
                        <a:gd name="connsiteX0" fmla="*/ 3060 w 138166"/>
                        <a:gd name="connsiteY0" fmla="*/ 86530 h 143781"/>
                        <a:gd name="connsiteX1" fmla="*/ 14236 w 138166"/>
                        <a:gd name="connsiteY1" fmla="*/ 26207 h 143781"/>
                        <a:gd name="connsiteX2" fmla="*/ 65036 w 138166"/>
                        <a:gd name="connsiteY2" fmla="*/ 3982 h 143781"/>
                        <a:gd name="connsiteX3" fmla="*/ 115689 w 138166"/>
                        <a:gd name="connsiteY3" fmla="*/ 3977 h 143781"/>
                        <a:gd name="connsiteX4" fmla="*/ 138060 w 138166"/>
                        <a:gd name="connsiteY4" fmla="*/ 38906 h 143781"/>
                        <a:gd name="connsiteX5" fmla="*/ 79093 w 138166"/>
                        <a:gd name="connsiteY5" fmla="*/ 96055 h 143781"/>
                        <a:gd name="connsiteX6" fmla="*/ 61714 w 138166"/>
                        <a:gd name="connsiteY6" fmla="*/ 143683 h 143781"/>
                        <a:gd name="connsiteX7" fmla="*/ 3060 w 138166"/>
                        <a:gd name="connsiteY7" fmla="*/ 86530 h 143781"/>
                        <a:gd name="connsiteX0" fmla="*/ 3060 w 138166"/>
                        <a:gd name="connsiteY0" fmla="*/ 89656 h 146907"/>
                        <a:gd name="connsiteX1" fmla="*/ 14236 w 138166"/>
                        <a:gd name="connsiteY1" fmla="*/ 29333 h 146907"/>
                        <a:gd name="connsiteX2" fmla="*/ 26936 w 138166"/>
                        <a:gd name="connsiteY2" fmla="*/ 758 h 146907"/>
                        <a:gd name="connsiteX3" fmla="*/ 65036 w 138166"/>
                        <a:gd name="connsiteY3" fmla="*/ 7108 h 146907"/>
                        <a:gd name="connsiteX4" fmla="*/ 115689 w 138166"/>
                        <a:gd name="connsiteY4" fmla="*/ 7103 h 146907"/>
                        <a:gd name="connsiteX5" fmla="*/ 138060 w 138166"/>
                        <a:gd name="connsiteY5" fmla="*/ 42032 h 146907"/>
                        <a:gd name="connsiteX6" fmla="*/ 79093 w 138166"/>
                        <a:gd name="connsiteY6" fmla="*/ 99181 h 146907"/>
                        <a:gd name="connsiteX7" fmla="*/ 61714 w 138166"/>
                        <a:gd name="connsiteY7" fmla="*/ 146809 h 146907"/>
                        <a:gd name="connsiteX8" fmla="*/ 3060 w 138166"/>
                        <a:gd name="connsiteY8" fmla="*/ 89656 h 146907"/>
                        <a:gd name="connsiteX0" fmla="*/ 1540 w 152521"/>
                        <a:gd name="connsiteY0" fmla="*/ 99181 h 146809"/>
                        <a:gd name="connsiteX1" fmla="*/ 28591 w 152521"/>
                        <a:gd name="connsiteY1" fmla="*/ 29333 h 146809"/>
                        <a:gd name="connsiteX2" fmla="*/ 41291 w 152521"/>
                        <a:gd name="connsiteY2" fmla="*/ 758 h 146809"/>
                        <a:gd name="connsiteX3" fmla="*/ 79391 w 152521"/>
                        <a:gd name="connsiteY3" fmla="*/ 7108 h 146809"/>
                        <a:gd name="connsiteX4" fmla="*/ 130044 w 152521"/>
                        <a:gd name="connsiteY4" fmla="*/ 7103 h 146809"/>
                        <a:gd name="connsiteX5" fmla="*/ 152415 w 152521"/>
                        <a:gd name="connsiteY5" fmla="*/ 42032 h 146809"/>
                        <a:gd name="connsiteX6" fmla="*/ 93448 w 152521"/>
                        <a:gd name="connsiteY6" fmla="*/ 99181 h 146809"/>
                        <a:gd name="connsiteX7" fmla="*/ 76069 w 152521"/>
                        <a:gd name="connsiteY7" fmla="*/ 146809 h 146809"/>
                        <a:gd name="connsiteX8" fmla="*/ 1540 w 152521"/>
                        <a:gd name="connsiteY8" fmla="*/ 99181 h 146809"/>
                        <a:gd name="connsiteX0" fmla="*/ 2038 w 153019"/>
                        <a:gd name="connsiteY0" fmla="*/ 99181 h 165859"/>
                        <a:gd name="connsiteX1" fmla="*/ 29089 w 153019"/>
                        <a:gd name="connsiteY1" fmla="*/ 29333 h 165859"/>
                        <a:gd name="connsiteX2" fmla="*/ 41789 w 153019"/>
                        <a:gd name="connsiteY2" fmla="*/ 758 h 165859"/>
                        <a:gd name="connsiteX3" fmla="*/ 79889 w 153019"/>
                        <a:gd name="connsiteY3" fmla="*/ 7108 h 165859"/>
                        <a:gd name="connsiteX4" fmla="*/ 130542 w 153019"/>
                        <a:gd name="connsiteY4" fmla="*/ 7103 h 165859"/>
                        <a:gd name="connsiteX5" fmla="*/ 152913 w 153019"/>
                        <a:gd name="connsiteY5" fmla="*/ 42032 h 165859"/>
                        <a:gd name="connsiteX6" fmla="*/ 93946 w 153019"/>
                        <a:gd name="connsiteY6" fmla="*/ 99181 h 165859"/>
                        <a:gd name="connsiteX7" fmla="*/ 86092 w 153019"/>
                        <a:gd name="connsiteY7" fmla="*/ 165859 h 165859"/>
                        <a:gd name="connsiteX8" fmla="*/ 2038 w 153019"/>
                        <a:gd name="connsiteY8" fmla="*/ 99181 h 165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3019" h="165859">
                          <a:moveTo>
                            <a:pt x="2038" y="99181"/>
                          </a:moveTo>
                          <a:cubicBezTo>
                            <a:pt x="-7463" y="76427"/>
                            <a:pt x="18760" y="43091"/>
                            <a:pt x="29089" y="29333"/>
                          </a:cubicBezTo>
                          <a:cubicBezTo>
                            <a:pt x="36243" y="16633"/>
                            <a:pt x="33322" y="4462"/>
                            <a:pt x="41789" y="758"/>
                          </a:cubicBezTo>
                          <a:cubicBezTo>
                            <a:pt x="50256" y="-2946"/>
                            <a:pt x="68272" y="8167"/>
                            <a:pt x="79889" y="7108"/>
                          </a:cubicBezTo>
                          <a:cubicBezTo>
                            <a:pt x="91506" y="6049"/>
                            <a:pt x="118371" y="1282"/>
                            <a:pt x="130542" y="7103"/>
                          </a:cubicBezTo>
                          <a:cubicBezTo>
                            <a:pt x="142713" y="12924"/>
                            <a:pt x="150017" y="30919"/>
                            <a:pt x="152913" y="42032"/>
                          </a:cubicBezTo>
                          <a:cubicBezTo>
                            <a:pt x="155809" y="53145"/>
                            <a:pt x="98733" y="81718"/>
                            <a:pt x="93946" y="99181"/>
                          </a:cubicBezTo>
                          <a:cubicBezTo>
                            <a:pt x="93946" y="130746"/>
                            <a:pt x="101410" y="165859"/>
                            <a:pt x="86092" y="165859"/>
                          </a:cubicBezTo>
                          <a:cubicBezTo>
                            <a:pt x="70774" y="165859"/>
                            <a:pt x="11539" y="121935"/>
                            <a:pt x="2038" y="991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Oval 88"/>
                    <p:cNvSpPr/>
                    <p:nvPr/>
                  </p:nvSpPr>
                  <p:spPr>
                    <a:xfrm>
                      <a:off x="5510709" y="4942210"/>
                      <a:ext cx="188889" cy="160387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9305" h="159671">
                          <a:moveTo>
                            <a:pt x="1646" y="126728"/>
                          </a:moveTo>
                          <a:cubicBezTo>
                            <a:pt x="10825" y="111861"/>
                            <a:pt x="65158" y="91227"/>
                            <a:pt x="90340" y="70402"/>
                          </a:cubicBezTo>
                          <a:cubicBezTo>
                            <a:pt x="115522" y="49577"/>
                            <a:pt x="136335" y="8655"/>
                            <a:pt x="152739" y="1776"/>
                          </a:cubicBezTo>
                          <a:cubicBezTo>
                            <a:pt x="169143" y="-5103"/>
                            <a:pt x="193217" y="8831"/>
                            <a:pt x="188766" y="29127"/>
                          </a:cubicBezTo>
                          <a:cubicBezTo>
                            <a:pt x="184315" y="49423"/>
                            <a:pt x="139261" y="106620"/>
                            <a:pt x="126032" y="123553"/>
                          </a:cubicBezTo>
                          <a:cubicBezTo>
                            <a:pt x="112803" y="140486"/>
                            <a:pt x="81656" y="122072"/>
                            <a:pt x="68116" y="133901"/>
                          </a:cubicBezTo>
                          <a:cubicBezTo>
                            <a:pt x="54576" y="145730"/>
                            <a:pt x="46342" y="160800"/>
                            <a:pt x="35264" y="159605"/>
                          </a:cubicBezTo>
                          <a:cubicBezTo>
                            <a:pt x="24186" y="158410"/>
                            <a:pt x="-7533" y="141595"/>
                            <a:pt x="1646" y="1267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8" name="Oval 88"/>
                    <p:cNvSpPr/>
                    <p:nvPr/>
                  </p:nvSpPr>
                  <p:spPr>
                    <a:xfrm>
                      <a:off x="5775789" y="4880278"/>
                      <a:ext cx="273017" cy="95279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  <a:gd name="connsiteX0" fmla="*/ 1540 w 192374"/>
                        <a:gd name="connsiteY0" fmla="*/ 117203 h 159913"/>
                        <a:gd name="connsiteX1" fmla="*/ 93409 w 192374"/>
                        <a:gd name="connsiteY1" fmla="*/ 70402 h 159913"/>
                        <a:gd name="connsiteX2" fmla="*/ 155808 w 192374"/>
                        <a:gd name="connsiteY2" fmla="*/ 1776 h 159913"/>
                        <a:gd name="connsiteX3" fmla="*/ 191835 w 192374"/>
                        <a:gd name="connsiteY3" fmla="*/ 29127 h 159913"/>
                        <a:gd name="connsiteX4" fmla="*/ 129101 w 192374"/>
                        <a:gd name="connsiteY4" fmla="*/ 123553 h 159913"/>
                        <a:gd name="connsiteX5" fmla="*/ 71185 w 192374"/>
                        <a:gd name="connsiteY5" fmla="*/ 133901 h 159913"/>
                        <a:gd name="connsiteX6" fmla="*/ 38333 w 192374"/>
                        <a:gd name="connsiteY6" fmla="*/ 159605 h 159913"/>
                        <a:gd name="connsiteX7" fmla="*/ 1540 w 192374"/>
                        <a:gd name="connsiteY7" fmla="*/ 117203 h 159913"/>
                        <a:gd name="connsiteX0" fmla="*/ 1578 w 192412"/>
                        <a:gd name="connsiteY0" fmla="*/ 117203 h 160098"/>
                        <a:gd name="connsiteX1" fmla="*/ 93447 w 192412"/>
                        <a:gd name="connsiteY1" fmla="*/ 70402 h 160098"/>
                        <a:gd name="connsiteX2" fmla="*/ 155846 w 192412"/>
                        <a:gd name="connsiteY2" fmla="*/ 1776 h 160098"/>
                        <a:gd name="connsiteX3" fmla="*/ 191873 w 192412"/>
                        <a:gd name="connsiteY3" fmla="*/ 29127 h 160098"/>
                        <a:gd name="connsiteX4" fmla="*/ 129139 w 192412"/>
                        <a:gd name="connsiteY4" fmla="*/ 123553 h 160098"/>
                        <a:gd name="connsiteX5" fmla="*/ 77573 w 192412"/>
                        <a:gd name="connsiteY5" fmla="*/ 137076 h 160098"/>
                        <a:gd name="connsiteX6" fmla="*/ 38371 w 192412"/>
                        <a:gd name="connsiteY6" fmla="*/ 159605 h 160098"/>
                        <a:gd name="connsiteX7" fmla="*/ 1578 w 192412"/>
                        <a:gd name="connsiteY7" fmla="*/ 117203 h 160098"/>
                        <a:gd name="connsiteX0" fmla="*/ 1578 w 192412"/>
                        <a:gd name="connsiteY0" fmla="*/ 117203 h 172587"/>
                        <a:gd name="connsiteX1" fmla="*/ 93447 w 192412"/>
                        <a:gd name="connsiteY1" fmla="*/ 70402 h 172587"/>
                        <a:gd name="connsiteX2" fmla="*/ 155846 w 192412"/>
                        <a:gd name="connsiteY2" fmla="*/ 1776 h 172587"/>
                        <a:gd name="connsiteX3" fmla="*/ 191873 w 192412"/>
                        <a:gd name="connsiteY3" fmla="*/ 29127 h 172587"/>
                        <a:gd name="connsiteX4" fmla="*/ 129139 w 192412"/>
                        <a:gd name="connsiteY4" fmla="*/ 123553 h 172587"/>
                        <a:gd name="connsiteX5" fmla="*/ 77573 w 192412"/>
                        <a:gd name="connsiteY5" fmla="*/ 137076 h 172587"/>
                        <a:gd name="connsiteX6" fmla="*/ 38371 w 192412"/>
                        <a:gd name="connsiteY6" fmla="*/ 172305 h 172587"/>
                        <a:gd name="connsiteX7" fmla="*/ 1578 w 192412"/>
                        <a:gd name="connsiteY7" fmla="*/ 117203 h 172587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3553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037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45075 w 192473"/>
                        <a:gd name="connsiteY4" fmla="*/ 13942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74103"/>
                        <a:gd name="connsiteY0" fmla="*/ 115867 h 171548"/>
                        <a:gd name="connsiteX1" fmla="*/ 93508 w 174103"/>
                        <a:gd name="connsiteY1" fmla="*/ 69066 h 171548"/>
                        <a:gd name="connsiteX2" fmla="*/ 155907 w 174103"/>
                        <a:gd name="connsiteY2" fmla="*/ 440 h 171548"/>
                        <a:gd name="connsiteX3" fmla="*/ 172884 w 174103"/>
                        <a:gd name="connsiteY3" fmla="*/ 103991 h 171548"/>
                        <a:gd name="connsiteX4" fmla="*/ 145075 w 174103"/>
                        <a:gd name="connsiteY4" fmla="*/ 138092 h 171548"/>
                        <a:gd name="connsiteX5" fmla="*/ 87159 w 174103"/>
                        <a:gd name="connsiteY5" fmla="*/ 142090 h 171548"/>
                        <a:gd name="connsiteX6" fmla="*/ 38432 w 174103"/>
                        <a:gd name="connsiteY6" fmla="*/ 170969 h 171548"/>
                        <a:gd name="connsiteX7" fmla="*/ 1639 w 174103"/>
                        <a:gd name="connsiteY7" fmla="*/ 115867 h 171548"/>
                        <a:gd name="connsiteX0" fmla="*/ 1639 w 173324"/>
                        <a:gd name="connsiteY0" fmla="*/ 52930 h 108611"/>
                        <a:gd name="connsiteX1" fmla="*/ 93508 w 173324"/>
                        <a:gd name="connsiteY1" fmla="*/ 6129 h 108611"/>
                        <a:gd name="connsiteX2" fmla="*/ 133682 w 173324"/>
                        <a:gd name="connsiteY2" fmla="*/ 29578 h 108611"/>
                        <a:gd name="connsiteX3" fmla="*/ 172884 w 173324"/>
                        <a:gd name="connsiteY3" fmla="*/ 41054 h 108611"/>
                        <a:gd name="connsiteX4" fmla="*/ 145075 w 173324"/>
                        <a:gd name="connsiteY4" fmla="*/ 75155 h 108611"/>
                        <a:gd name="connsiteX5" fmla="*/ 87159 w 173324"/>
                        <a:gd name="connsiteY5" fmla="*/ 79153 h 108611"/>
                        <a:gd name="connsiteX6" fmla="*/ 38432 w 173324"/>
                        <a:gd name="connsiteY6" fmla="*/ 108032 h 108611"/>
                        <a:gd name="connsiteX7" fmla="*/ 1639 w 173324"/>
                        <a:gd name="connsiteY7" fmla="*/ 52930 h 108611"/>
                        <a:gd name="connsiteX0" fmla="*/ 1791 w 173470"/>
                        <a:gd name="connsiteY0" fmla="*/ 47258 h 102939"/>
                        <a:gd name="connsiteX1" fmla="*/ 96835 w 173470"/>
                        <a:gd name="connsiteY1" fmla="*/ 6807 h 102939"/>
                        <a:gd name="connsiteX2" fmla="*/ 133834 w 173470"/>
                        <a:gd name="connsiteY2" fmla="*/ 23906 h 102939"/>
                        <a:gd name="connsiteX3" fmla="*/ 173036 w 173470"/>
                        <a:gd name="connsiteY3" fmla="*/ 35382 h 102939"/>
                        <a:gd name="connsiteX4" fmla="*/ 145227 w 173470"/>
                        <a:gd name="connsiteY4" fmla="*/ 69483 h 102939"/>
                        <a:gd name="connsiteX5" fmla="*/ 87311 w 173470"/>
                        <a:gd name="connsiteY5" fmla="*/ 73481 h 102939"/>
                        <a:gd name="connsiteX6" fmla="*/ 38584 w 173470"/>
                        <a:gd name="connsiteY6" fmla="*/ 102360 h 102939"/>
                        <a:gd name="connsiteX7" fmla="*/ 1791 w 173470"/>
                        <a:gd name="connsiteY7" fmla="*/ 47258 h 102939"/>
                        <a:gd name="connsiteX0" fmla="*/ 1791 w 173470"/>
                        <a:gd name="connsiteY0" fmla="*/ 40451 h 96132"/>
                        <a:gd name="connsiteX1" fmla="*/ 96835 w 173470"/>
                        <a:gd name="connsiteY1" fmla="*/ 0 h 96132"/>
                        <a:gd name="connsiteX2" fmla="*/ 133834 w 173470"/>
                        <a:gd name="connsiteY2" fmla="*/ 17099 h 96132"/>
                        <a:gd name="connsiteX3" fmla="*/ 173036 w 173470"/>
                        <a:gd name="connsiteY3" fmla="*/ 28575 h 96132"/>
                        <a:gd name="connsiteX4" fmla="*/ 145227 w 173470"/>
                        <a:gd name="connsiteY4" fmla="*/ 62676 h 96132"/>
                        <a:gd name="connsiteX5" fmla="*/ 87311 w 173470"/>
                        <a:gd name="connsiteY5" fmla="*/ 66674 h 96132"/>
                        <a:gd name="connsiteX6" fmla="*/ 38584 w 173470"/>
                        <a:gd name="connsiteY6" fmla="*/ 95553 h 96132"/>
                        <a:gd name="connsiteX7" fmla="*/ 1791 w 173470"/>
                        <a:gd name="connsiteY7" fmla="*/ 40451 h 96132"/>
                        <a:gd name="connsiteX0" fmla="*/ 1791 w 192729"/>
                        <a:gd name="connsiteY0" fmla="*/ 40451 h 96132"/>
                        <a:gd name="connsiteX1" fmla="*/ 96835 w 192729"/>
                        <a:gd name="connsiteY1" fmla="*/ 0 h 96132"/>
                        <a:gd name="connsiteX2" fmla="*/ 133834 w 192729"/>
                        <a:gd name="connsiteY2" fmla="*/ 17099 h 96132"/>
                        <a:gd name="connsiteX3" fmla="*/ 173036 w 192729"/>
                        <a:gd name="connsiteY3" fmla="*/ 28575 h 96132"/>
                        <a:gd name="connsiteX4" fmla="*/ 189677 w 192729"/>
                        <a:gd name="connsiteY4" fmla="*/ 91251 h 96132"/>
                        <a:gd name="connsiteX5" fmla="*/ 87311 w 192729"/>
                        <a:gd name="connsiteY5" fmla="*/ 66674 h 96132"/>
                        <a:gd name="connsiteX6" fmla="*/ 38584 w 192729"/>
                        <a:gd name="connsiteY6" fmla="*/ 95553 h 96132"/>
                        <a:gd name="connsiteX7" fmla="*/ 1791 w 192729"/>
                        <a:gd name="connsiteY7" fmla="*/ 40451 h 96132"/>
                        <a:gd name="connsiteX0" fmla="*/ 1791 w 273343"/>
                        <a:gd name="connsiteY0" fmla="*/ 40451 h 96132"/>
                        <a:gd name="connsiteX1" fmla="*/ 96835 w 273343"/>
                        <a:gd name="connsiteY1" fmla="*/ 0 h 96132"/>
                        <a:gd name="connsiteX2" fmla="*/ 133834 w 273343"/>
                        <a:gd name="connsiteY2" fmla="*/ 17099 h 96132"/>
                        <a:gd name="connsiteX3" fmla="*/ 173036 w 273343"/>
                        <a:gd name="connsiteY3" fmla="*/ 28575 h 96132"/>
                        <a:gd name="connsiteX4" fmla="*/ 273264 w 273343"/>
                        <a:gd name="connsiteY4" fmla="*/ 44816 h 96132"/>
                        <a:gd name="connsiteX5" fmla="*/ 189677 w 273343"/>
                        <a:gd name="connsiteY5" fmla="*/ 91251 h 96132"/>
                        <a:gd name="connsiteX6" fmla="*/ 87311 w 273343"/>
                        <a:gd name="connsiteY6" fmla="*/ 66674 h 96132"/>
                        <a:gd name="connsiteX7" fmla="*/ 38584 w 273343"/>
                        <a:gd name="connsiteY7" fmla="*/ 95553 h 96132"/>
                        <a:gd name="connsiteX8" fmla="*/ 1791 w 273343"/>
                        <a:gd name="connsiteY8" fmla="*/ 40451 h 96132"/>
                        <a:gd name="connsiteX0" fmla="*/ 1791 w 273378"/>
                        <a:gd name="connsiteY0" fmla="*/ 40451 h 97753"/>
                        <a:gd name="connsiteX1" fmla="*/ 96835 w 273378"/>
                        <a:gd name="connsiteY1" fmla="*/ 0 h 97753"/>
                        <a:gd name="connsiteX2" fmla="*/ 133834 w 273378"/>
                        <a:gd name="connsiteY2" fmla="*/ 17099 h 97753"/>
                        <a:gd name="connsiteX3" fmla="*/ 173036 w 273378"/>
                        <a:gd name="connsiteY3" fmla="*/ 28575 h 97753"/>
                        <a:gd name="connsiteX4" fmla="*/ 273264 w 273378"/>
                        <a:gd name="connsiteY4" fmla="*/ 44816 h 97753"/>
                        <a:gd name="connsiteX5" fmla="*/ 211902 w 273378"/>
                        <a:gd name="connsiteY5" fmla="*/ 97601 h 97753"/>
                        <a:gd name="connsiteX6" fmla="*/ 87311 w 273378"/>
                        <a:gd name="connsiteY6" fmla="*/ 66674 h 97753"/>
                        <a:gd name="connsiteX7" fmla="*/ 38584 w 273378"/>
                        <a:gd name="connsiteY7" fmla="*/ 95553 h 97753"/>
                        <a:gd name="connsiteX8" fmla="*/ 1791 w 273378"/>
                        <a:gd name="connsiteY8" fmla="*/ 40451 h 9775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33834 w 273378"/>
                        <a:gd name="connsiteY2" fmla="*/ 1709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24309 w 273378"/>
                        <a:gd name="connsiteY2" fmla="*/ 3614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2593 w 272935"/>
                        <a:gd name="connsiteY3" fmla="*/ 19050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8943 w 272935"/>
                        <a:gd name="connsiteY3" fmla="*/ 41275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72935" h="95278">
                          <a:moveTo>
                            <a:pt x="1348" y="30926"/>
                          </a:moveTo>
                          <a:cubicBezTo>
                            <a:pt x="9469" y="16588"/>
                            <a:pt x="61685" y="20825"/>
                            <a:pt x="86867" y="0"/>
                          </a:cubicBezTo>
                          <a:cubicBezTo>
                            <a:pt x="118399" y="1400"/>
                            <a:pt x="108520" y="19745"/>
                            <a:pt x="123866" y="26624"/>
                          </a:cubicBezTo>
                          <a:cubicBezTo>
                            <a:pt x="139212" y="33503"/>
                            <a:pt x="171051" y="36126"/>
                            <a:pt x="178943" y="41275"/>
                          </a:cubicBezTo>
                          <a:cubicBezTo>
                            <a:pt x="186835" y="46424"/>
                            <a:pt x="270048" y="24845"/>
                            <a:pt x="272821" y="35291"/>
                          </a:cubicBezTo>
                          <a:cubicBezTo>
                            <a:pt x="275594" y="45737"/>
                            <a:pt x="227334" y="80668"/>
                            <a:pt x="211459" y="88076"/>
                          </a:cubicBezTo>
                          <a:cubicBezTo>
                            <a:pt x="195584" y="95484"/>
                            <a:pt x="204685" y="97596"/>
                            <a:pt x="183920" y="92441"/>
                          </a:cubicBezTo>
                          <a:cubicBezTo>
                            <a:pt x="163155" y="87286"/>
                            <a:pt x="110106" y="56101"/>
                            <a:pt x="86868" y="57149"/>
                          </a:cubicBezTo>
                          <a:cubicBezTo>
                            <a:pt x="63630" y="58197"/>
                            <a:pt x="52394" y="90399"/>
                            <a:pt x="38141" y="86028"/>
                          </a:cubicBezTo>
                          <a:cubicBezTo>
                            <a:pt x="23888" y="81657"/>
                            <a:pt x="-6773" y="45264"/>
                            <a:pt x="1348" y="3092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dirty="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9" name="Oval 88"/>
                    <p:cNvSpPr/>
                    <p:nvPr/>
                  </p:nvSpPr>
                  <p:spPr>
                    <a:xfrm>
                      <a:off x="5883726" y="4772294"/>
                      <a:ext cx="146032" cy="84164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14861"/>
                        <a:gd name="connsiteY0" fmla="*/ 122392 h 170110"/>
                        <a:gd name="connsiteX1" fmla="*/ 36793 w 114861"/>
                        <a:gd name="connsiteY1" fmla="*/ 615 h 170110"/>
                        <a:gd name="connsiteX2" fmla="*/ 114861 w 114861"/>
                        <a:gd name="connsiteY2" fmla="*/ 84292 h 170110"/>
                        <a:gd name="connsiteX3" fmla="*/ 36793 w 114861"/>
                        <a:gd name="connsiteY3" fmla="*/ 167969 h 170110"/>
                        <a:gd name="connsiteX4" fmla="*/ 0 w 114861"/>
                        <a:gd name="connsiteY4" fmla="*/ 122392 h 170110"/>
                        <a:gd name="connsiteX0" fmla="*/ 13 w 114874"/>
                        <a:gd name="connsiteY0" fmla="*/ 122392 h 156828"/>
                        <a:gd name="connsiteX1" fmla="*/ 36806 w 114874"/>
                        <a:gd name="connsiteY1" fmla="*/ 615 h 156828"/>
                        <a:gd name="connsiteX2" fmla="*/ 114874 w 114874"/>
                        <a:gd name="connsiteY2" fmla="*/ 84292 h 156828"/>
                        <a:gd name="connsiteX3" fmla="*/ 33631 w 114874"/>
                        <a:gd name="connsiteY3" fmla="*/ 155269 h 156828"/>
                        <a:gd name="connsiteX4" fmla="*/ 13 w 114874"/>
                        <a:gd name="connsiteY4" fmla="*/ 122392 h 156828"/>
                        <a:gd name="connsiteX0" fmla="*/ 9 w 115771"/>
                        <a:gd name="connsiteY0" fmla="*/ 122194 h 155137"/>
                        <a:gd name="connsiteX1" fmla="*/ 36802 w 115771"/>
                        <a:gd name="connsiteY1" fmla="*/ 417 h 155137"/>
                        <a:gd name="connsiteX2" fmla="*/ 114870 w 115771"/>
                        <a:gd name="connsiteY2" fmla="*/ 84094 h 155137"/>
                        <a:gd name="connsiteX3" fmla="*/ 66479 w 115771"/>
                        <a:gd name="connsiteY3" fmla="*/ 129367 h 155137"/>
                        <a:gd name="connsiteX4" fmla="*/ 33627 w 115771"/>
                        <a:gd name="connsiteY4" fmla="*/ 155071 h 155137"/>
                        <a:gd name="connsiteX5" fmla="*/ 9 w 115771"/>
                        <a:gd name="connsiteY5" fmla="*/ 122194 h 155137"/>
                        <a:gd name="connsiteX0" fmla="*/ 9 w 125148"/>
                        <a:gd name="connsiteY0" fmla="*/ 121780 h 154723"/>
                        <a:gd name="connsiteX1" fmla="*/ 36802 w 125148"/>
                        <a:gd name="connsiteY1" fmla="*/ 3 h 154723"/>
                        <a:gd name="connsiteX2" fmla="*/ 124395 w 125148"/>
                        <a:gd name="connsiteY2" fmla="*/ 118605 h 154723"/>
                        <a:gd name="connsiteX3" fmla="*/ 66479 w 125148"/>
                        <a:gd name="connsiteY3" fmla="*/ 128953 h 154723"/>
                        <a:gd name="connsiteX4" fmla="*/ 33627 w 125148"/>
                        <a:gd name="connsiteY4" fmla="*/ 154657 h 154723"/>
                        <a:gd name="connsiteX5" fmla="*/ 9 w 125148"/>
                        <a:gd name="connsiteY5" fmla="*/ 121780 h 154723"/>
                        <a:gd name="connsiteX0" fmla="*/ 3247 w 131427"/>
                        <a:gd name="connsiteY0" fmla="*/ 77331 h 110274"/>
                        <a:gd name="connsiteX1" fmla="*/ 122590 w 131427"/>
                        <a:gd name="connsiteY1" fmla="*/ 4 h 110274"/>
                        <a:gd name="connsiteX2" fmla="*/ 127633 w 131427"/>
                        <a:gd name="connsiteY2" fmla="*/ 74156 h 110274"/>
                        <a:gd name="connsiteX3" fmla="*/ 69717 w 131427"/>
                        <a:gd name="connsiteY3" fmla="*/ 84504 h 110274"/>
                        <a:gd name="connsiteX4" fmla="*/ 36865 w 131427"/>
                        <a:gd name="connsiteY4" fmla="*/ 110208 h 110274"/>
                        <a:gd name="connsiteX5" fmla="*/ 3247 w 131427"/>
                        <a:gd name="connsiteY5" fmla="*/ 77331 h 110274"/>
                        <a:gd name="connsiteX0" fmla="*/ 5118 w 160910"/>
                        <a:gd name="connsiteY0" fmla="*/ 124954 h 157897"/>
                        <a:gd name="connsiteX1" fmla="*/ 156211 w 160910"/>
                        <a:gd name="connsiteY1" fmla="*/ 2 h 157897"/>
                        <a:gd name="connsiteX2" fmla="*/ 129504 w 160910"/>
                        <a:gd name="connsiteY2" fmla="*/ 121779 h 157897"/>
                        <a:gd name="connsiteX3" fmla="*/ 71588 w 160910"/>
                        <a:gd name="connsiteY3" fmla="*/ 132127 h 157897"/>
                        <a:gd name="connsiteX4" fmla="*/ 38736 w 160910"/>
                        <a:gd name="connsiteY4" fmla="*/ 157831 h 157897"/>
                        <a:gd name="connsiteX5" fmla="*/ 5118 w 160910"/>
                        <a:gd name="connsiteY5" fmla="*/ 124954 h 157897"/>
                        <a:gd name="connsiteX0" fmla="*/ 1646 w 153341"/>
                        <a:gd name="connsiteY0" fmla="*/ 125884 h 158827"/>
                        <a:gd name="connsiteX1" fmla="*/ 90340 w 153341"/>
                        <a:gd name="connsiteY1" fmla="*/ 69558 h 158827"/>
                        <a:gd name="connsiteX2" fmla="*/ 152739 w 153341"/>
                        <a:gd name="connsiteY2" fmla="*/ 932 h 158827"/>
                        <a:gd name="connsiteX3" fmla="*/ 126032 w 153341"/>
                        <a:gd name="connsiteY3" fmla="*/ 122709 h 158827"/>
                        <a:gd name="connsiteX4" fmla="*/ 68116 w 153341"/>
                        <a:gd name="connsiteY4" fmla="*/ 133057 h 158827"/>
                        <a:gd name="connsiteX5" fmla="*/ 35264 w 153341"/>
                        <a:gd name="connsiteY5" fmla="*/ 158761 h 158827"/>
                        <a:gd name="connsiteX6" fmla="*/ 1646 w 153341"/>
                        <a:gd name="connsiteY6" fmla="*/ 125884 h 158827"/>
                        <a:gd name="connsiteX0" fmla="*/ 1646 w 189305"/>
                        <a:gd name="connsiteY0" fmla="*/ 126728 h 159671"/>
                        <a:gd name="connsiteX1" fmla="*/ 90340 w 189305"/>
                        <a:gd name="connsiteY1" fmla="*/ 70402 h 159671"/>
                        <a:gd name="connsiteX2" fmla="*/ 152739 w 189305"/>
                        <a:gd name="connsiteY2" fmla="*/ 1776 h 159671"/>
                        <a:gd name="connsiteX3" fmla="*/ 188766 w 189305"/>
                        <a:gd name="connsiteY3" fmla="*/ 29127 h 159671"/>
                        <a:gd name="connsiteX4" fmla="*/ 126032 w 189305"/>
                        <a:gd name="connsiteY4" fmla="*/ 123553 h 159671"/>
                        <a:gd name="connsiteX5" fmla="*/ 68116 w 189305"/>
                        <a:gd name="connsiteY5" fmla="*/ 133901 h 159671"/>
                        <a:gd name="connsiteX6" fmla="*/ 35264 w 189305"/>
                        <a:gd name="connsiteY6" fmla="*/ 159605 h 159671"/>
                        <a:gd name="connsiteX7" fmla="*/ 1646 w 189305"/>
                        <a:gd name="connsiteY7" fmla="*/ 126728 h 159671"/>
                        <a:gd name="connsiteX0" fmla="*/ 1540 w 192374"/>
                        <a:gd name="connsiteY0" fmla="*/ 117203 h 159913"/>
                        <a:gd name="connsiteX1" fmla="*/ 93409 w 192374"/>
                        <a:gd name="connsiteY1" fmla="*/ 70402 h 159913"/>
                        <a:gd name="connsiteX2" fmla="*/ 155808 w 192374"/>
                        <a:gd name="connsiteY2" fmla="*/ 1776 h 159913"/>
                        <a:gd name="connsiteX3" fmla="*/ 191835 w 192374"/>
                        <a:gd name="connsiteY3" fmla="*/ 29127 h 159913"/>
                        <a:gd name="connsiteX4" fmla="*/ 129101 w 192374"/>
                        <a:gd name="connsiteY4" fmla="*/ 123553 h 159913"/>
                        <a:gd name="connsiteX5" fmla="*/ 71185 w 192374"/>
                        <a:gd name="connsiteY5" fmla="*/ 133901 h 159913"/>
                        <a:gd name="connsiteX6" fmla="*/ 38333 w 192374"/>
                        <a:gd name="connsiteY6" fmla="*/ 159605 h 159913"/>
                        <a:gd name="connsiteX7" fmla="*/ 1540 w 192374"/>
                        <a:gd name="connsiteY7" fmla="*/ 117203 h 159913"/>
                        <a:gd name="connsiteX0" fmla="*/ 1578 w 192412"/>
                        <a:gd name="connsiteY0" fmla="*/ 117203 h 160098"/>
                        <a:gd name="connsiteX1" fmla="*/ 93447 w 192412"/>
                        <a:gd name="connsiteY1" fmla="*/ 70402 h 160098"/>
                        <a:gd name="connsiteX2" fmla="*/ 155846 w 192412"/>
                        <a:gd name="connsiteY2" fmla="*/ 1776 h 160098"/>
                        <a:gd name="connsiteX3" fmla="*/ 191873 w 192412"/>
                        <a:gd name="connsiteY3" fmla="*/ 29127 h 160098"/>
                        <a:gd name="connsiteX4" fmla="*/ 129139 w 192412"/>
                        <a:gd name="connsiteY4" fmla="*/ 123553 h 160098"/>
                        <a:gd name="connsiteX5" fmla="*/ 77573 w 192412"/>
                        <a:gd name="connsiteY5" fmla="*/ 137076 h 160098"/>
                        <a:gd name="connsiteX6" fmla="*/ 38371 w 192412"/>
                        <a:gd name="connsiteY6" fmla="*/ 159605 h 160098"/>
                        <a:gd name="connsiteX7" fmla="*/ 1578 w 192412"/>
                        <a:gd name="connsiteY7" fmla="*/ 117203 h 160098"/>
                        <a:gd name="connsiteX0" fmla="*/ 1578 w 192412"/>
                        <a:gd name="connsiteY0" fmla="*/ 117203 h 172587"/>
                        <a:gd name="connsiteX1" fmla="*/ 93447 w 192412"/>
                        <a:gd name="connsiteY1" fmla="*/ 70402 h 172587"/>
                        <a:gd name="connsiteX2" fmla="*/ 155846 w 192412"/>
                        <a:gd name="connsiteY2" fmla="*/ 1776 h 172587"/>
                        <a:gd name="connsiteX3" fmla="*/ 191873 w 192412"/>
                        <a:gd name="connsiteY3" fmla="*/ 29127 h 172587"/>
                        <a:gd name="connsiteX4" fmla="*/ 129139 w 192412"/>
                        <a:gd name="connsiteY4" fmla="*/ 123553 h 172587"/>
                        <a:gd name="connsiteX5" fmla="*/ 77573 w 192412"/>
                        <a:gd name="connsiteY5" fmla="*/ 137076 h 172587"/>
                        <a:gd name="connsiteX6" fmla="*/ 38371 w 192412"/>
                        <a:gd name="connsiteY6" fmla="*/ 172305 h 172587"/>
                        <a:gd name="connsiteX7" fmla="*/ 1578 w 192412"/>
                        <a:gd name="connsiteY7" fmla="*/ 117203 h 172587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3553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29200 w 192473"/>
                        <a:gd name="connsiteY4" fmla="*/ 12037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92473"/>
                        <a:gd name="connsiteY0" fmla="*/ 117203 h 172884"/>
                        <a:gd name="connsiteX1" fmla="*/ 93508 w 192473"/>
                        <a:gd name="connsiteY1" fmla="*/ 70402 h 172884"/>
                        <a:gd name="connsiteX2" fmla="*/ 155907 w 192473"/>
                        <a:gd name="connsiteY2" fmla="*/ 1776 h 172884"/>
                        <a:gd name="connsiteX3" fmla="*/ 191934 w 192473"/>
                        <a:gd name="connsiteY3" fmla="*/ 29127 h 172884"/>
                        <a:gd name="connsiteX4" fmla="*/ 145075 w 192473"/>
                        <a:gd name="connsiteY4" fmla="*/ 139428 h 172884"/>
                        <a:gd name="connsiteX5" fmla="*/ 87159 w 192473"/>
                        <a:gd name="connsiteY5" fmla="*/ 143426 h 172884"/>
                        <a:gd name="connsiteX6" fmla="*/ 38432 w 192473"/>
                        <a:gd name="connsiteY6" fmla="*/ 172305 h 172884"/>
                        <a:gd name="connsiteX7" fmla="*/ 1639 w 192473"/>
                        <a:gd name="connsiteY7" fmla="*/ 117203 h 172884"/>
                        <a:gd name="connsiteX0" fmla="*/ 1639 w 174103"/>
                        <a:gd name="connsiteY0" fmla="*/ 115867 h 171548"/>
                        <a:gd name="connsiteX1" fmla="*/ 93508 w 174103"/>
                        <a:gd name="connsiteY1" fmla="*/ 69066 h 171548"/>
                        <a:gd name="connsiteX2" fmla="*/ 155907 w 174103"/>
                        <a:gd name="connsiteY2" fmla="*/ 440 h 171548"/>
                        <a:gd name="connsiteX3" fmla="*/ 172884 w 174103"/>
                        <a:gd name="connsiteY3" fmla="*/ 103991 h 171548"/>
                        <a:gd name="connsiteX4" fmla="*/ 145075 w 174103"/>
                        <a:gd name="connsiteY4" fmla="*/ 138092 h 171548"/>
                        <a:gd name="connsiteX5" fmla="*/ 87159 w 174103"/>
                        <a:gd name="connsiteY5" fmla="*/ 142090 h 171548"/>
                        <a:gd name="connsiteX6" fmla="*/ 38432 w 174103"/>
                        <a:gd name="connsiteY6" fmla="*/ 170969 h 171548"/>
                        <a:gd name="connsiteX7" fmla="*/ 1639 w 174103"/>
                        <a:gd name="connsiteY7" fmla="*/ 115867 h 171548"/>
                        <a:gd name="connsiteX0" fmla="*/ 1639 w 173324"/>
                        <a:gd name="connsiteY0" fmla="*/ 52930 h 108611"/>
                        <a:gd name="connsiteX1" fmla="*/ 93508 w 173324"/>
                        <a:gd name="connsiteY1" fmla="*/ 6129 h 108611"/>
                        <a:gd name="connsiteX2" fmla="*/ 133682 w 173324"/>
                        <a:gd name="connsiteY2" fmla="*/ 29578 h 108611"/>
                        <a:gd name="connsiteX3" fmla="*/ 172884 w 173324"/>
                        <a:gd name="connsiteY3" fmla="*/ 41054 h 108611"/>
                        <a:gd name="connsiteX4" fmla="*/ 145075 w 173324"/>
                        <a:gd name="connsiteY4" fmla="*/ 75155 h 108611"/>
                        <a:gd name="connsiteX5" fmla="*/ 87159 w 173324"/>
                        <a:gd name="connsiteY5" fmla="*/ 79153 h 108611"/>
                        <a:gd name="connsiteX6" fmla="*/ 38432 w 173324"/>
                        <a:gd name="connsiteY6" fmla="*/ 108032 h 108611"/>
                        <a:gd name="connsiteX7" fmla="*/ 1639 w 173324"/>
                        <a:gd name="connsiteY7" fmla="*/ 52930 h 108611"/>
                        <a:gd name="connsiteX0" fmla="*/ 1791 w 173470"/>
                        <a:gd name="connsiteY0" fmla="*/ 47258 h 102939"/>
                        <a:gd name="connsiteX1" fmla="*/ 96835 w 173470"/>
                        <a:gd name="connsiteY1" fmla="*/ 6807 h 102939"/>
                        <a:gd name="connsiteX2" fmla="*/ 133834 w 173470"/>
                        <a:gd name="connsiteY2" fmla="*/ 23906 h 102939"/>
                        <a:gd name="connsiteX3" fmla="*/ 173036 w 173470"/>
                        <a:gd name="connsiteY3" fmla="*/ 35382 h 102939"/>
                        <a:gd name="connsiteX4" fmla="*/ 145227 w 173470"/>
                        <a:gd name="connsiteY4" fmla="*/ 69483 h 102939"/>
                        <a:gd name="connsiteX5" fmla="*/ 87311 w 173470"/>
                        <a:gd name="connsiteY5" fmla="*/ 73481 h 102939"/>
                        <a:gd name="connsiteX6" fmla="*/ 38584 w 173470"/>
                        <a:gd name="connsiteY6" fmla="*/ 102360 h 102939"/>
                        <a:gd name="connsiteX7" fmla="*/ 1791 w 173470"/>
                        <a:gd name="connsiteY7" fmla="*/ 47258 h 102939"/>
                        <a:gd name="connsiteX0" fmla="*/ 1791 w 173470"/>
                        <a:gd name="connsiteY0" fmla="*/ 40451 h 96132"/>
                        <a:gd name="connsiteX1" fmla="*/ 96835 w 173470"/>
                        <a:gd name="connsiteY1" fmla="*/ 0 h 96132"/>
                        <a:gd name="connsiteX2" fmla="*/ 133834 w 173470"/>
                        <a:gd name="connsiteY2" fmla="*/ 17099 h 96132"/>
                        <a:gd name="connsiteX3" fmla="*/ 173036 w 173470"/>
                        <a:gd name="connsiteY3" fmla="*/ 28575 h 96132"/>
                        <a:gd name="connsiteX4" fmla="*/ 145227 w 173470"/>
                        <a:gd name="connsiteY4" fmla="*/ 62676 h 96132"/>
                        <a:gd name="connsiteX5" fmla="*/ 87311 w 173470"/>
                        <a:gd name="connsiteY5" fmla="*/ 66674 h 96132"/>
                        <a:gd name="connsiteX6" fmla="*/ 38584 w 173470"/>
                        <a:gd name="connsiteY6" fmla="*/ 95553 h 96132"/>
                        <a:gd name="connsiteX7" fmla="*/ 1791 w 173470"/>
                        <a:gd name="connsiteY7" fmla="*/ 40451 h 96132"/>
                        <a:gd name="connsiteX0" fmla="*/ 1791 w 192729"/>
                        <a:gd name="connsiteY0" fmla="*/ 40451 h 96132"/>
                        <a:gd name="connsiteX1" fmla="*/ 96835 w 192729"/>
                        <a:gd name="connsiteY1" fmla="*/ 0 h 96132"/>
                        <a:gd name="connsiteX2" fmla="*/ 133834 w 192729"/>
                        <a:gd name="connsiteY2" fmla="*/ 17099 h 96132"/>
                        <a:gd name="connsiteX3" fmla="*/ 173036 w 192729"/>
                        <a:gd name="connsiteY3" fmla="*/ 28575 h 96132"/>
                        <a:gd name="connsiteX4" fmla="*/ 189677 w 192729"/>
                        <a:gd name="connsiteY4" fmla="*/ 91251 h 96132"/>
                        <a:gd name="connsiteX5" fmla="*/ 87311 w 192729"/>
                        <a:gd name="connsiteY5" fmla="*/ 66674 h 96132"/>
                        <a:gd name="connsiteX6" fmla="*/ 38584 w 192729"/>
                        <a:gd name="connsiteY6" fmla="*/ 95553 h 96132"/>
                        <a:gd name="connsiteX7" fmla="*/ 1791 w 192729"/>
                        <a:gd name="connsiteY7" fmla="*/ 40451 h 96132"/>
                        <a:gd name="connsiteX0" fmla="*/ 1791 w 273343"/>
                        <a:gd name="connsiteY0" fmla="*/ 40451 h 96132"/>
                        <a:gd name="connsiteX1" fmla="*/ 96835 w 273343"/>
                        <a:gd name="connsiteY1" fmla="*/ 0 h 96132"/>
                        <a:gd name="connsiteX2" fmla="*/ 133834 w 273343"/>
                        <a:gd name="connsiteY2" fmla="*/ 17099 h 96132"/>
                        <a:gd name="connsiteX3" fmla="*/ 173036 w 273343"/>
                        <a:gd name="connsiteY3" fmla="*/ 28575 h 96132"/>
                        <a:gd name="connsiteX4" fmla="*/ 273264 w 273343"/>
                        <a:gd name="connsiteY4" fmla="*/ 44816 h 96132"/>
                        <a:gd name="connsiteX5" fmla="*/ 189677 w 273343"/>
                        <a:gd name="connsiteY5" fmla="*/ 91251 h 96132"/>
                        <a:gd name="connsiteX6" fmla="*/ 87311 w 273343"/>
                        <a:gd name="connsiteY6" fmla="*/ 66674 h 96132"/>
                        <a:gd name="connsiteX7" fmla="*/ 38584 w 273343"/>
                        <a:gd name="connsiteY7" fmla="*/ 95553 h 96132"/>
                        <a:gd name="connsiteX8" fmla="*/ 1791 w 273343"/>
                        <a:gd name="connsiteY8" fmla="*/ 40451 h 96132"/>
                        <a:gd name="connsiteX0" fmla="*/ 1791 w 273378"/>
                        <a:gd name="connsiteY0" fmla="*/ 40451 h 97753"/>
                        <a:gd name="connsiteX1" fmla="*/ 96835 w 273378"/>
                        <a:gd name="connsiteY1" fmla="*/ 0 h 97753"/>
                        <a:gd name="connsiteX2" fmla="*/ 133834 w 273378"/>
                        <a:gd name="connsiteY2" fmla="*/ 17099 h 97753"/>
                        <a:gd name="connsiteX3" fmla="*/ 173036 w 273378"/>
                        <a:gd name="connsiteY3" fmla="*/ 28575 h 97753"/>
                        <a:gd name="connsiteX4" fmla="*/ 273264 w 273378"/>
                        <a:gd name="connsiteY4" fmla="*/ 44816 h 97753"/>
                        <a:gd name="connsiteX5" fmla="*/ 211902 w 273378"/>
                        <a:gd name="connsiteY5" fmla="*/ 97601 h 97753"/>
                        <a:gd name="connsiteX6" fmla="*/ 87311 w 273378"/>
                        <a:gd name="connsiteY6" fmla="*/ 66674 h 97753"/>
                        <a:gd name="connsiteX7" fmla="*/ 38584 w 273378"/>
                        <a:gd name="connsiteY7" fmla="*/ 95553 h 97753"/>
                        <a:gd name="connsiteX8" fmla="*/ 1791 w 273378"/>
                        <a:gd name="connsiteY8" fmla="*/ 40451 h 9775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33834 w 273378"/>
                        <a:gd name="connsiteY2" fmla="*/ 1709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791 w 273378"/>
                        <a:gd name="connsiteY0" fmla="*/ 40451 h 104803"/>
                        <a:gd name="connsiteX1" fmla="*/ 96835 w 273378"/>
                        <a:gd name="connsiteY1" fmla="*/ 0 h 104803"/>
                        <a:gd name="connsiteX2" fmla="*/ 124309 w 273378"/>
                        <a:gd name="connsiteY2" fmla="*/ 36149 h 104803"/>
                        <a:gd name="connsiteX3" fmla="*/ 173036 w 273378"/>
                        <a:gd name="connsiteY3" fmla="*/ 28575 h 104803"/>
                        <a:gd name="connsiteX4" fmla="*/ 273264 w 273378"/>
                        <a:gd name="connsiteY4" fmla="*/ 44816 h 104803"/>
                        <a:gd name="connsiteX5" fmla="*/ 211902 w 273378"/>
                        <a:gd name="connsiteY5" fmla="*/ 97601 h 104803"/>
                        <a:gd name="connsiteX6" fmla="*/ 184363 w 273378"/>
                        <a:gd name="connsiteY6" fmla="*/ 101966 h 104803"/>
                        <a:gd name="connsiteX7" fmla="*/ 87311 w 273378"/>
                        <a:gd name="connsiteY7" fmla="*/ 66674 h 104803"/>
                        <a:gd name="connsiteX8" fmla="*/ 38584 w 273378"/>
                        <a:gd name="connsiteY8" fmla="*/ 95553 h 104803"/>
                        <a:gd name="connsiteX9" fmla="*/ 1791 w 273378"/>
                        <a:gd name="connsiteY9" fmla="*/ 40451 h 104803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2593 w 272935"/>
                        <a:gd name="connsiteY3" fmla="*/ 19050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72935"/>
                        <a:gd name="connsiteY0" fmla="*/ 30926 h 95278"/>
                        <a:gd name="connsiteX1" fmla="*/ 86867 w 272935"/>
                        <a:gd name="connsiteY1" fmla="*/ 0 h 95278"/>
                        <a:gd name="connsiteX2" fmla="*/ 123866 w 272935"/>
                        <a:gd name="connsiteY2" fmla="*/ 26624 h 95278"/>
                        <a:gd name="connsiteX3" fmla="*/ 178943 w 272935"/>
                        <a:gd name="connsiteY3" fmla="*/ 41275 h 95278"/>
                        <a:gd name="connsiteX4" fmla="*/ 272821 w 272935"/>
                        <a:gd name="connsiteY4" fmla="*/ 35291 h 95278"/>
                        <a:gd name="connsiteX5" fmla="*/ 211459 w 272935"/>
                        <a:gd name="connsiteY5" fmla="*/ 88076 h 95278"/>
                        <a:gd name="connsiteX6" fmla="*/ 183920 w 272935"/>
                        <a:gd name="connsiteY6" fmla="*/ 92441 h 95278"/>
                        <a:gd name="connsiteX7" fmla="*/ 86868 w 272935"/>
                        <a:gd name="connsiteY7" fmla="*/ 57149 h 95278"/>
                        <a:gd name="connsiteX8" fmla="*/ 38141 w 272935"/>
                        <a:gd name="connsiteY8" fmla="*/ 86028 h 95278"/>
                        <a:gd name="connsiteX9" fmla="*/ 1348 w 272935"/>
                        <a:gd name="connsiteY9" fmla="*/ 30926 h 95278"/>
                        <a:gd name="connsiteX0" fmla="*/ 1348 w 215636"/>
                        <a:gd name="connsiteY0" fmla="*/ 30926 h 95278"/>
                        <a:gd name="connsiteX1" fmla="*/ 86867 w 215636"/>
                        <a:gd name="connsiteY1" fmla="*/ 0 h 95278"/>
                        <a:gd name="connsiteX2" fmla="*/ 123866 w 215636"/>
                        <a:gd name="connsiteY2" fmla="*/ 26624 h 95278"/>
                        <a:gd name="connsiteX3" fmla="*/ 178943 w 215636"/>
                        <a:gd name="connsiteY3" fmla="*/ 41275 h 95278"/>
                        <a:gd name="connsiteX4" fmla="*/ 190271 w 215636"/>
                        <a:gd name="connsiteY4" fmla="*/ 38466 h 95278"/>
                        <a:gd name="connsiteX5" fmla="*/ 211459 w 215636"/>
                        <a:gd name="connsiteY5" fmla="*/ 88076 h 95278"/>
                        <a:gd name="connsiteX6" fmla="*/ 183920 w 215636"/>
                        <a:gd name="connsiteY6" fmla="*/ 92441 h 95278"/>
                        <a:gd name="connsiteX7" fmla="*/ 86868 w 215636"/>
                        <a:gd name="connsiteY7" fmla="*/ 57149 h 95278"/>
                        <a:gd name="connsiteX8" fmla="*/ 38141 w 215636"/>
                        <a:gd name="connsiteY8" fmla="*/ 86028 h 95278"/>
                        <a:gd name="connsiteX9" fmla="*/ 1348 w 215636"/>
                        <a:gd name="connsiteY9" fmla="*/ 30926 h 95278"/>
                        <a:gd name="connsiteX0" fmla="*/ 1348 w 211519"/>
                        <a:gd name="connsiteY0" fmla="*/ 30926 h 95587"/>
                        <a:gd name="connsiteX1" fmla="*/ 86867 w 211519"/>
                        <a:gd name="connsiteY1" fmla="*/ 0 h 95587"/>
                        <a:gd name="connsiteX2" fmla="*/ 123866 w 211519"/>
                        <a:gd name="connsiteY2" fmla="*/ 26624 h 95587"/>
                        <a:gd name="connsiteX3" fmla="*/ 178943 w 211519"/>
                        <a:gd name="connsiteY3" fmla="*/ 41275 h 95587"/>
                        <a:gd name="connsiteX4" fmla="*/ 211459 w 211519"/>
                        <a:gd name="connsiteY4" fmla="*/ 88076 h 95587"/>
                        <a:gd name="connsiteX5" fmla="*/ 183920 w 211519"/>
                        <a:gd name="connsiteY5" fmla="*/ 92441 h 95587"/>
                        <a:gd name="connsiteX6" fmla="*/ 86868 w 211519"/>
                        <a:gd name="connsiteY6" fmla="*/ 57149 h 95587"/>
                        <a:gd name="connsiteX7" fmla="*/ 38141 w 211519"/>
                        <a:gd name="connsiteY7" fmla="*/ 86028 h 95587"/>
                        <a:gd name="connsiteX8" fmla="*/ 1348 w 211519"/>
                        <a:gd name="connsiteY8" fmla="*/ 30926 h 95587"/>
                        <a:gd name="connsiteX0" fmla="*/ 1348 w 191731"/>
                        <a:gd name="connsiteY0" fmla="*/ 30926 h 92441"/>
                        <a:gd name="connsiteX1" fmla="*/ 86867 w 191731"/>
                        <a:gd name="connsiteY1" fmla="*/ 0 h 92441"/>
                        <a:gd name="connsiteX2" fmla="*/ 123866 w 191731"/>
                        <a:gd name="connsiteY2" fmla="*/ 26624 h 92441"/>
                        <a:gd name="connsiteX3" fmla="*/ 178943 w 191731"/>
                        <a:gd name="connsiteY3" fmla="*/ 41275 h 92441"/>
                        <a:gd name="connsiteX4" fmla="*/ 183920 w 191731"/>
                        <a:gd name="connsiteY4" fmla="*/ 92441 h 92441"/>
                        <a:gd name="connsiteX5" fmla="*/ 86868 w 191731"/>
                        <a:gd name="connsiteY5" fmla="*/ 57149 h 92441"/>
                        <a:gd name="connsiteX6" fmla="*/ 38141 w 191731"/>
                        <a:gd name="connsiteY6" fmla="*/ 86028 h 92441"/>
                        <a:gd name="connsiteX7" fmla="*/ 1348 w 191731"/>
                        <a:gd name="connsiteY7" fmla="*/ 30926 h 92441"/>
                        <a:gd name="connsiteX0" fmla="*/ 1348 w 187823"/>
                        <a:gd name="connsiteY0" fmla="*/ 30926 h 93844"/>
                        <a:gd name="connsiteX1" fmla="*/ 86867 w 187823"/>
                        <a:gd name="connsiteY1" fmla="*/ 0 h 93844"/>
                        <a:gd name="connsiteX2" fmla="*/ 123866 w 187823"/>
                        <a:gd name="connsiteY2" fmla="*/ 26624 h 93844"/>
                        <a:gd name="connsiteX3" fmla="*/ 178943 w 187823"/>
                        <a:gd name="connsiteY3" fmla="*/ 41275 h 93844"/>
                        <a:gd name="connsiteX4" fmla="*/ 183920 w 187823"/>
                        <a:gd name="connsiteY4" fmla="*/ 92441 h 93844"/>
                        <a:gd name="connsiteX5" fmla="*/ 124559 w 187823"/>
                        <a:gd name="connsiteY5" fmla="*/ 81554 h 93844"/>
                        <a:gd name="connsiteX6" fmla="*/ 86868 w 187823"/>
                        <a:gd name="connsiteY6" fmla="*/ 57149 h 93844"/>
                        <a:gd name="connsiteX7" fmla="*/ 38141 w 187823"/>
                        <a:gd name="connsiteY7" fmla="*/ 86028 h 93844"/>
                        <a:gd name="connsiteX8" fmla="*/ 1348 w 187823"/>
                        <a:gd name="connsiteY8" fmla="*/ 30926 h 93844"/>
                        <a:gd name="connsiteX0" fmla="*/ 1348 w 182367"/>
                        <a:gd name="connsiteY0" fmla="*/ 30926 h 86450"/>
                        <a:gd name="connsiteX1" fmla="*/ 86867 w 182367"/>
                        <a:gd name="connsiteY1" fmla="*/ 0 h 86450"/>
                        <a:gd name="connsiteX2" fmla="*/ 123866 w 182367"/>
                        <a:gd name="connsiteY2" fmla="*/ 26624 h 86450"/>
                        <a:gd name="connsiteX3" fmla="*/ 178943 w 182367"/>
                        <a:gd name="connsiteY3" fmla="*/ 41275 h 86450"/>
                        <a:gd name="connsiteX4" fmla="*/ 168045 w 182367"/>
                        <a:gd name="connsiteY4" fmla="*/ 70216 h 86450"/>
                        <a:gd name="connsiteX5" fmla="*/ 124559 w 182367"/>
                        <a:gd name="connsiteY5" fmla="*/ 81554 h 86450"/>
                        <a:gd name="connsiteX6" fmla="*/ 86868 w 182367"/>
                        <a:gd name="connsiteY6" fmla="*/ 57149 h 86450"/>
                        <a:gd name="connsiteX7" fmla="*/ 38141 w 182367"/>
                        <a:gd name="connsiteY7" fmla="*/ 86028 h 86450"/>
                        <a:gd name="connsiteX8" fmla="*/ 1348 w 182367"/>
                        <a:gd name="connsiteY8" fmla="*/ 30926 h 86450"/>
                        <a:gd name="connsiteX0" fmla="*/ 5340 w 151434"/>
                        <a:gd name="connsiteY0" fmla="*/ 18226 h 86870"/>
                        <a:gd name="connsiteX1" fmla="*/ 55934 w 151434"/>
                        <a:gd name="connsiteY1" fmla="*/ 0 h 86870"/>
                        <a:gd name="connsiteX2" fmla="*/ 92933 w 151434"/>
                        <a:gd name="connsiteY2" fmla="*/ 26624 h 86870"/>
                        <a:gd name="connsiteX3" fmla="*/ 148010 w 151434"/>
                        <a:gd name="connsiteY3" fmla="*/ 41275 h 86870"/>
                        <a:gd name="connsiteX4" fmla="*/ 137112 w 151434"/>
                        <a:gd name="connsiteY4" fmla="*/ 70216 h 86870"/>
                        <a:gd name="connsiteX5" fmla="*/ 93626 w 151434"/>
                        <a:gd name="connsiteY5" fmla="*/ 81554 h 86870"/>
                        <a:gd name="connsiteX6" fmla="*/ 55935 w 151434"/>
                        <a:gd name="connsiteY6" fmla="*/ 57149 h 86870"/>
                        <a:gd name="connsiteX7" fmla="*/ 7208 w 151434"/>
                        <a:gd name="connsiteY7" fmla="*/ 86028 h 86870"/>
                        <a:gd name="connsiteX8" fmla="*/ 5340 w 151434"/>
                        <a:gd name="connsiteY8" fmla="*/ 18226 h 86870"/>
                        <a:gd name="connsiteX0" fmla="*/ 869 w 146963"/>
                        <a:gd name="connsiteY0" fmla="*/ 18226 h 83131"/>
                        <a:gd name="connsiteX1" fmla="*/ 51463 w 146963"/>
                        <a:gd name="connsiteY1" fmla="*/ 0 h 83131"/>
                        <a:gd name="connsiteX2" fmla="*/ 88462 w 146963"/>
                        <a:gd name="connsiteY2" fmla="*/ 26624 h 83131"/>
                        <a:gd name="connsiteX3" fmla="*/ 143539 w 146963"/>
                        <a:gd name="connsiteY3" fmla="*/ 41275 h 83131"/>
                        <a:gd name="connsiteX4" fmla="*/ 132641 w 146963"/>
                        <a:gd name="connsiteY4" fmla="*/ 70216 h 83131"/>
                        <a:gd name="connsiteX5" fmla="*/ 89155 w 146963"/>
                        <a:gd name="connsiteY5" fmla="*/ 81554 h 83131"/>
                        <a:gd name="connsiteX6" fmla="*/ 51464 w 146963"/>
                        <a:gd name="connsiteY6" fmla="*/ 57149 h 83131"/>
                        <a:gd name="connsiteX7" fmla="*/ 21787 w 146963"/>
                        <a:gd name="connsiteY7" fmla="*/ 70153 h 83131"/>
                        <a:gd name="connsiteX8" fmla="*/ 869 w 146963"/>
                        <a:gd name="connsiteY8" fmla="*/ 18226 h 83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6963" h="83131">
                          <a:moveTo>
                            <a:pt x="869" y="18226"/>
                          </a:moveTo>
                          <a:cubicBezTo>
                            <a:pt x="5815" y="6534"/>
                            <a:pt x="26281" y="20825"/>
                            <a:pt x="51463" y="0"/>
                          </a:cubicBezTo>
                          <a:cubicBezTo>
                            <a:pt x="82995" y="1400"/>
                            <a:pt x="73116" y="19745"/>
                            <a:pt x="88462" y="26624"/>
                          </a:cubicBezTo>
                          <a:cubicBezTo>
                            <a:pt x="103808" y="33503"/>
                            <a:pt x="133530" y="30306"/>
                            <a:pt x="143539" y="41275"/>
                          </a:cubicBezTo>
                          <a:cubicBezTo>
                            <a:pt x="153548" y="52245"/>
                            <a:pt x="139059" y="65090"/>
                            <a:pt x="132641" y="70216"/>
                          </a:cubicBezTo>
                          <a:cubicBezTo>
                            <a:pt x="126223" y="75342"/>
                            <a:pt x="105330" y="87436"/>
                            <a:pt x="89155" y="81554"/>
                          </a:cubicBezTo>
                          <a:cubicBezTo>
                            <a:pt x="72980" y="75672"/>
                            <a:pt x="68513" y="54816"/>
                            <a:pt x="51464" y="57149"/>
                          </a:cubicBezTo>
                          <a:cubicBezTo>
                            <a:pt x="34415" y="59482"/>
                            <a:pt x="30220" y="76640"/>
                            <a:pt x="21787" y="70153"/>
                          </a:cubicBezTo>
                          <a:cubicBezTo>
                            <a:pt x="13355" y="63666"/>
                            <a:pt x="-4077" y="29918"/>
                            <a:pt x="869" y="1822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dirty="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Oval 85"/>
                    <p:cNvSpPr/>
                    <p:nvPr/>
                  </p:nvSpPr>
                  <p:spPr>
                    <a:xfrm rot="16200000">
                      <a:off x="5956455" y="4643579"/>
                      <a:ext cx="58195" cy="116660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83713"/>
                        <a:gd name="connsiteY0" fmla="*/ 59937 h 118867"/>
                        <a:gd name="connsiteX1" fmla="*/ 29688 w 83713"/>
                        <a:gd name="connsiteY1" fmla="*/ 44507 h 118867"/>
                        <a:gd name="connsiteX2" fmla="*/ 39969 w 83713"/>
                        <a:gd name="connsiteY2" fmla="*/ 1663 h 118867"/>
                        <a:gd name="connsiteX3" fmla="*/ 83663 w 83713"/>
                        <a:gd name="connsiteY3" fmla="*/ 101658 h 118867"/>
                        <a:gd name="connsiteX4" fmla="*/ 30444 w 83713"/>
                        <a:gd name="connsiteY4" fmla="*/ 115039 h 118867"/>
                        <a:gd name="connsiteX5" fmla="*/ 1 w 83713"/>
                        <a:gd name="connsiteY5" fmla="*/ 59937 h 118867"/>
                        <a:gd name="connsiteX0" fmla="*/ 1 w 84357"/>
                        <a:gd name="connsiteY0" fmla="*/ 59289 h 116429"/>
                        <a:gd name="connsiteX1" fmla="*/ 29688 w 84357"/>
                        <a:gd name="connsiteY1" fmla="*/ 43859 h 116429"/>
                        <a:gd name="connsiteX2" fmla="*/ 39969 w 84357"/>
                        <a:gd name="connsiteY2" fmla="*/ 1015 h 116429"/>
                        <a:gd name="connsiteX3" fmla="*/ 29910 w 84357"/>
                        <a:gd name="connsiteY3" fmla="*/ 86040 h 116429"/>
                        <a:gd name="connsiteX4" fmla="*/ 83663 w 84357"/>
                        <a:gd name="connsiteY4" fmla="*/ 101010 h 116429"/>
                        <a:gd name="connsiteX5" fmla="*/ 30444 w 84357"/>
                        <a:gd name="connsiteY5" fmla="*/ 114391 h 116429"/>
                        <a:gd name="connsiteX6" fmla="*/ 1 w 84357"/>
                        <a:gd name="connsiteY6" fmla="*/ 59289 h 116429"/>
                        <a:gd name="connsiteX0" fmla="*/ 1 w 58923"/>
                        <a:gd name="connsiteY0" fmla="*/ 59289 h 116890"/>
                        <a:gd name="connsiteX1" fmla="*/ 29688 w 58923"/>
                        <a:gd name="connsiteY1" fmla="*/ 43859 h 116890"/>
                        <a:gd name="connsiteX2" fmla="*/ 39969 w 58923"/>
                        <a:gd name="connsiteY2" fmla="*/ 1015 h 116890"/>
                        <a:gd name="connsiteX3" fmla="*/ 29910 w 58923"/>
                        <a:gd name="connsiteY3" fmla="*/ 86040 h 116890"/>
                        <a:gd name="connsiteX4" fmla="*/ 57689 w 58923"/>
                        <a:gd name="connsiteY4" fmla="*/ 103395 h 116890"/>
                        <a:gd name="connsiteX5" fmla="*/ 30444 w 58923"/>
                        <a:gd name="connsiteY5" fmla="*/ 114391 h 116890"/>
                        <a:gd name="connsiteX6" fmla="*/ 1 w 58923"/>
                        <a:gd name="connsiteY6" fmla="*/ 59289 h 116890"/>
                        <a:gd name="connsiteX0" fmla="*/ 1 w 57689"/>
                        <a:gd name="connsiteY0" fmla="*/ 59289 h 116890"/>
                        <a:gd name="connsiteX1" fmla="*/ 29688 w 57689"/>
                        <a:gd name="connsiteY1" fmla="*/ 43859 h 116890"/>
                        <a:gd name="connsiteX2" fmla="*/ 39969 w 57689"/>
                        <a:gd name="connsiteY2" fmla="*/ 1015 h 116890"/>
                        <a:gd name="connsiteX3" fmla="*/ 29910 w 57689"/>
                        <a:gd name="connsiteY3" fmla="*/ 86040 h 116890"/>
                        <a:gd name="connsiteX4" fmla="*/ 57689 w 57689"/>
                        <a:gd name="connsiteY4" fmla="*/ 103395 h 116890"/>
                        <a:gd name="connsiteX5" fmla="*/ 30444 w 57689"/>
                        <a:gd name="connsiteY5" fmla="*/ 114391 h 116890"/>
                        <a:gd name="connsiteX6" fmla="*/ 1 w 57689"/>
                        <a:gd name="connsiteY6" fmla="*/ 59289 h 116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689" h="116890">
                          <a:moveTo>
                            <a:pt x="1" y="59289"/>
                          </a:moveTo>
                          <a:cubicBezTo>
                            <a:pt x="-125" y="47534"/>
                            <a:pt x="24614" y="62568"/>
                            <a:pt x="29688" y="43859"/>
                          </a:cubicBezTo>
                          <a:cubicBezTo>
                            <a:pt x="34762" y="25150"/>
                            <a:pt x="39932" y="-6015"/>
                            <a:pt x="39969" y="1015"/>
                          </a:cubicBezTo>
                          <a:cubicBezTo>
                            <a:pt x="40006" y="8045"/>
                            <a:pt x="22628" y="69374"/>
                            <a:pt x="29910" y="86040"/>
                          </a:cubicBezTo>
                          <a:cubicBezTo>
                            <a:pt x="37192" y="102706"/>
                            <a:pt x="39102" y="88335"/>
                            <a:pt x="57689" y="103395"/>
                          </a:cubicBezTo>
                          <a:cubicBezTo>
                            <a:pt x="50301" y="111301"/>
                            <a:pt x="40059" y="121742"/>
                            <a:pt x="30444" y="114391"/>
                          </a:cubicBezTo>
                          <a:cubicBezTo>
                            <a:pt x="20829" y="107040"/>
                            <a:pt x="127" y="71044"/>
                            <a:pt x="1" y="5928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1" name="Oval 85"/>
                    <p:cNvSpPr/>
                    <p:nvPr/>
                  </p:nvSpPr>
                  <p:spPr>
                    <a:xfrm rot="9831496">
                      <a:off x="6126204" y="4421263"/>
                      <a:ext cx="104880" cy="14428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122101"/>
                        <a:gd name="connsiteY0" fmla="*/ 59525 h 117287"/>
                        <a:gd name="connsiteX1" fmla="*/ 29688 w 122101"/>
                        <a:gd name="connsiteY1" fmla="*/ 44095 h 117287"/>
                        <a:gd name="connsiteX2" fmla="*/ 39969 w 122101"/>
                        <a:gd name="connsiteY2" fmla="*/ 1251 h 117287"/>
                        <a:gd name="connsiteX3" fmla="*/ 120835 w 122101"/>
                        <a:gd name="connsiteY3" fmla="*/ 23702 h 117287"/>
                        <a:gd name="connsiteX4" fmla="*/ 83663 w 122101"/>
                        <a:gd name="connsiteY4" fmla="*/ 101246 h 117287"/>
                        <a:gd name="connsiteX5" fmla="*/ 30444 w 122101"/>
                        <a:gd name="connsiteY5" fmla="*/ 114627 h 117287"/>
                        <a:gd name="connsiteX6" fmla="*/ 1 w 122101"/>
                        <a:gd name="connsiteY6" fmla="*/ 59525 h 117287"/>
                        <a:gd name="connsiteX0" fmla="*/ 1 w 120835"/>
                        <a:gd name="connsiteY0" fmla="*/ 59525 h 117287"/>
                        <a:gd name="connsiteX1" fmla="*/ 29688 w 120835"/>
                        <a:gd name="connsiteY1" fmla="*/ 44095 h 117287"/>
                        <a:gd name="connsiteX2" fmla="*/ 39969 w 120835"/>
                        <a:gd name="connsiteY2" fmla="*/ 1251 h 117287"/>
                        <a:gd name="connsiteX3" fmla="*/ 120835 w 120835"/>
                        <a:gd name="connsiteY3" fmla="*/ 23702 h 117287"/>
                        <a:gd name="connsiteX4" fmla="*/ 83663 w 120835"/>
                        <a:gd name="connsiteY4" fmla="*/ 101246 h 117287"/>
                        <a:gd name="connsiteX5" fmla="*/ 30444 w 120835"/>
                        <a:gd name="connsiteY5" fmla="*/ 114627 h 117287"/>
                        <a:gd name="connsiteX6" fmla="*/ 1 w 120835"/>
                        <a:gd name="connsiteY6" fmla="*/ 59525 h 117287"/>
                        <a:gd name="connsiteX0" fmla="*/ 1 w 123150"/>
                        <a:gd name="connsiteY0" fmla="*/ 58807 h 116569"/>
                        <a:gd name="connsiteX1" fmla="*/ 29688 w 123150"/>
                        <a:gd name="connsiteY1" fmla="*/ 43377 h 116569"/>
                        <a:gd name="connsiteX2" fmla="*/ 39969 w 123150"/>
                        <a:gd name="connsiteY2" fmla="*/ 533 h 116569"/>
                        <a:gd name="connsiteX3" fmla="*/ 120835 w 123150"/>
                        <a:gd name="connsiteY3" fmla="*/ 22984 h 116569"/>
                        <a:gd name="connsiteX4" fmla="*/ 104570 w 123150"/>
                        <a:gd name="connsiteY4" fmla="*/ 66595 h 116569"/>
                        <a:gd name="connsiteX5" fmla="*/ 83663 w 123150"/>
                        <a:gd name="connsiteY5" fmla="*/ 100528 h 116569"/>
                        <a:gd name="connsiteX6" fmla="*/ 30444 w 123150"/>
                        <a:gd name="connsiteY6" fmla="*/ 113909 h 116569"/>
                        <a:gd name="connsiteX7" fmla="*/ 1 w 123150"/>
                        <a:gd name="connsiteY7" fmla="*/ 58807 h 116569"/>
                        <a:gd name="connsiteX0" fmla="*/ 1 w 122598"/>
                        <a:gd name="connsiteY0" fmla="*/ 58728 h 116490"/>
                        <a:gd name="connsiteX1" fmla="*/ 29688 w 122598"/>
                        <a:gd name="connsiteY1" fmla="*/ 43298 h 116490"/>
                        <a:gd name="connsiteX2" fmla="*/ 39969 w 122598"/>
                        <a:gd name="connsiteY2" fmla="*/ 454 h 116490"/>
                        <a:gd name="connsiteX3" fmla="*/ 120835 w 122598"/>
                        <a:gd name="connsiteY3" fmla="*/ 22905 h 116490"/>
                        <a:gd name="connsiteX4" fmla="*/ 82826 w 122598"/>
                        <a:gd name="connsiteY4" fmla="*/ 49868 h 116490"/>
                        <a:gd name="connsiteX5" fmla="*/ 104570 w 122598"/>
                        <a:gd name="connsiteY5" fmla="*/ 66516 h 116490"/>
                        <a:gd name="connsiteX6" fmla="*/ 83663 w 122598"/>
                        <a:gd name="connsiteY6" fmla="*/ 100449 h 116490"/>
                        <a:gd name="connsiteX7" fmla="*/ 30444 w 122598"/>
                        <a:gd name="connsiteY7" fmla="*/ 113830 h 116490"/>
                        <a:gd name="connsiteX8" fmla="*/ 1 w 122598"/>
                        <a:gd name="connsiteY8" fmla="*/ 58728 h 116490"/>
                        <a:gd name="connsiteX0" fmla="*/ 1 w 122598"/>
                        <a:gd name="connsiteY0" fmla="*/ 58728 h 116490"/>
                        <a:gd name="connsiteX1" fmla="*/ 29688 w 122598"/>
                        <a:gd name="connsiteY1" fmla="*/ 43298 h 116490"/>
                        <a:gd name="connsiteX2" fmla="*/ 39969 w 122598"/>
                        <a:gd name="connsiteY2" fmla="*/ 454 h 116490"/>
                        <a:gd name="connsiteX3" fmla="*/ 120835 w 122598"/>
                        <a:gd name="connsiteY3" fmla="*/ 22905 h 116490"/>
                        <a:gd name="connsiteX4" fmla="*/ 82826 w 122598"/>
                        <a:gd name="connsiteY4" fmla="*/ 49868 h 116490"/>
                        <a:gd name="connsiteX5" fmla="*/ 87606 w 122598"/>
                        <a:gd name="connsiteY5" fmla="*/ 70247 h 116490"/>
                        <a:gd name="connsiteX6" fmla="*/ 83663 w 122598"/>
                        <a:gd name="connsiteY6" fmla="*/ 100449 h 116490"/>
                        <a:gd name="connsiteX7" fmla="*/ 30444 w 122598"/>
                        <a:gd name="connsiteY7" fmla="*/ 113830 h 116490"/>
                        <a:gd name="connsiteX8" fmla="*/ 1 w 122598"/>
                        <a:gd name="connsiteY8" fmla="*/ 58728 h 116490"/>
                        <a:gd name="connsiteX0" fmla="*/ 1 w 254819"/>
                        <a:gd name="connsiteY0" fmla="*/ 58678 h 116440"/>
                        <a:gd name="connsiteX1" fmla="*/ 29688 w 254819"/>
                        <a:gd name="connsiteY1" fmla="*/ 43248 h 116440"/>
                        <a:gd name="connsiteX2" fmla="*/ 39969 w 254819"/>
                        <a:gd name="connsiteY2" fmla="*/ 404 h 116440"/>
                        <a:gd name="connsiteX3" fmla="*/ 120835 w 254819"/>
                        <a:gd name="connsiteY3" fmla="*/ 22855 h 116440"/>
                        <a:gd name="connsiteX4" fmla="*/ 254598 w 254819"/>
                        <a:gd name="connsiteY4" fmla="*/ 76576 h 116440"/>
                        <a:gd name="connsiteX5" fmla="*/ 82826 w 254819"/>
                        <a:gd name="connsiteY5" fmla="*/ 49818 h 116440"/>
                        <a:gd name="connsiteX6" fmla="*/ 87606 w 254819"/>
                        <a:gd name="connsiteY6" fmla="*/ 70197 h 116440"/>
                        <a:gd name="connsiteX7" fmla="*/ 83663 w 254819"/>
                        <a:gd name="connsiteY7" fmla="*/ 100399 h 116440"/>
                        <a:gd name="connsiteX8" fmla="*/ 30444 w 254819"/>
                        <a:gd name="connsiteY8" fmla="*/ 113780 h 116440"/>
                        <a:gd name="connsiteX9" fmla="*/ 1 w 254819"/>
                        <a:gd name="connsiteY9" fmla="*/ 58678 h 116440"/>
                        <a:gd name="connsiteX0" fmla="*/ 1 w 318737"/>
                        <a:gd name="connsiteY0" fmla="*/ 58751 h 116513"/>
                        <a:gd name="connsiteX1" fmla="*/ 29688 w 318737"/>
                        <a:gd name="connsiteY1" fmla="*/ 43321 h 116513"/>
                        <a:gd name="connsiteX2" fmla="*/ 39969 w 318737"/>
                        <a:gd name="connsiteY2" fmla="*/ 477 h 116513"/>
                        <a:gd name="connsiteX3" fmla="*/ 120835 w 318737"/>
                        <a:gd name="connsiteY3" fmla="*/ 22928 h 116513"/>
                        <a:gd name="connsiteX4" fmla="*/ 313807 w 318737"/>
                        <a:gd name="connsiteY4" fmla="*/ 67642 h 116513"/>
                        <a:gd name="connsiteX5" fmla="*/ 254598 w 318737"/>
                        <a:gd name="connsiteY5" fmla="*/ 76649 h 116513"/>
                        <a:gd name="connsiteX6" fmla="*/ 82826 w 318737"/>
                        <a:gd name="connsiteY6" fmla="*/ 49891 h 116513"/>
                        <a:gd name="connsiteX7" fmla="*/ 87606 w 318737"/>
                        <a:gd name="connsiteY7" fmla="*/ 70270 h 116513"/>
                        <a:gd name="connsiteX8" fmla="*/ 83663 w 318737"/>
                        <a:gd name="connsiteY8" fmla="*/ 100472 h 116513"/>
                        <a:gd name="connsiteX9" fmla="*/ 30444 w 318737"/>
                        <a:gd name="connsiteY9" fmla="*/ 113853 h 116513"/>
                        <a:gd name="connsiteX10" fmla="*/ 1 w 318737"/>
                        <a:gd name="connsiteY10" fmla="*/ 58751 h 116513"/>
                        <a:gd name="connsiteX0" fmla="*/ 1 w 322540"/>
                        <a:gd name="connsiteY0" fmla="*/ 58751 h 116513"/>
                        <a:gd name="connsiteX1" fmla="*/ 29688 w 322540"/>
                        <a:gd name="connsiteY1" fmla="*/ 43321 h 116513"/>
                        <a:gd name="connsiteX2" fmla="*/ 39969 w 322540"/>
                        <a:gd name="connsiteY2" fmla="*/ 477 h 116513"/>
                        <a:gd name="connsiteX3" fmla="*/ 120835 w 322540"/>
                        <a:gd name="connsiteY3" fmla="*/ 22928 h 116513"/>
                        <a:gd name="connsiteX4" fmla="*/ 313807 w 322540"/>
                        <a:gd name="connsiteY4" fmla="*/ 67642 h 116513"/>
                        <a:gd name="connsiteX5" fmla="*/ 289018 w 322540"/>
                        <a:gd name="connsiteY5" fmla="*/ 95949 h 116513"/>
                        <a:gd name="connsiteX6" fmla="*/ 82826 w 322540"/>
                        <a:gd name="connsiteY6" fmla="*/ 49891 h 116513"/>
                        <a:gd name="connsiteX7" fmla="*/ 87606 w 322540"/>
                        <a:gd name="connsiteY7" fmla="*/ 70270 h 116513"/>
                        <a:gd name="connsiteX8" fmla="*/ 83663 w 322540"/>
                        <a:gd name="connsiteY8" fmla="*/ 100472 h 116513"/>
                        <a:gd name="connsiteX9" fmla="*/ 30444 w 322540"/>
                        <a:gd name="connsiteY9" fmla="*/ 113853 h 116513"/>
                        <a:gd name="connsiteX10" fmla="*/ 1 w 322540"/>
                        <a:gd name="connsiteY10" fmla="*/ 58751 h 116513"/>
                        <a:gd name="connsiteX0" fmla="*/ 1 w 291145"/>
                        <a:gd name="connsiteY0" fmla="*/ 58669 h 116431"/>
                        <a:gd name="connsiteX1" fmla="*/ 29688 w 291145"/>
                        <a:gd name="connsiteY1" fmla="*/ 43239 h 116431"/>
                        <a:gd name="connsiteX2" fmla="*/ 39969 w 291145"/>
                        <a:gd name="connsiteY2" fmla="*/ 395 h 116431"/>
                        <a:gd name="connsiteX3" fmla="*/ 120835 w 291145"/>
                        <a:gd name="connsiteY3" fmla="*/ 22846 h 116431"/>
                        <a:gd name="connsiteX4" fmla="*/ 188123 w 291145"/>
                        <a:gd name="connsiteY4" fmla="*/ 38576 h 116431"/>
                        <a:gd name="connsiteX5" fmla="*/ 289018 w 291145"/>
                        <a:gd name="connsiteY5" fmla="*/ 95867 h 116431"/>
                        <a:gd name="connsiteX6" fmla="*/ 82826 w 291145"/>
                        <a:gd name="connsiteY6" fmla="*/ 49809 h 116431"/>
                        <a:gd name="connsiteX7" fmla="*/ 87606 w 291145"/>
                        <a:gd name="connsiteY7" fmla="*/ 70188 h 116431"/>
                        <a:gd name="connsiteX8" fmla="*/ 83663 w 291145"/>
                        <a:gd name="connsiteY8" fmla="*/ 100390 h 116431"/>
                        <a:gd name="connsiteX9" fmla="*/ 30444 w 291145"/>
                        <a:gd name="connsiteY9" fmla="*/ 113771 h 116431"/>
                        <a:gd name="connsiteX10" fmla="*/ 1 w 291145"/>
                        <a:gd name="connsiteY10" fmla="*/ 58669 h 116431"/>
                        <a:gd name="connsiteX0" fmla="*/ 1 w 291352"/>
                        <a:gd name="connsiteY0" fmla="*/ 59685 h 117447"/>
                        <a:gd name="connsiteX1" fmla="*/ 29688 w 291352"/>
                        <a:gd name="connsiteY1" fmla="*/ 44255 h 117447"/>
                        <a:gd name="connsiteX2" fmla="*/ 39969 w 291352"/>
                        <a:gd name="connsiteY2" fmla="*/ 1411 h 117447"/>
                        <a:gd name="connsiteX3" fmla="*/ 95065 w 291352"/>
                        <a:gd name="connsiteY3" fmla="*/ 12992 h 117447"/>
                        <a:gd name="connsiteX4" fmla="*/ 188123 w 291352"/>
                        <a:gd name="connsiteY4" fmla="*/ 39592 h 117447"/>
                        <a:gd name="connsiteX5" fmla="*/ 289018 w 291352"/>
                        <a:gd name="connsiteY5" fmla="*/ 96883 h 117447"/>
                        <a:gd name="connsiteX6" fmla="*/ 82826 w 291352"/>
                        <a:gd name="connsiteY6" fmla="*/ 50825 h 117447"/>
                        <a:gd name="connsiteX7" fmla="*/ 87606 w 291352"/>
                        <a:gd name="connsiteY7" fmla="*/ 71204 h 117447"/>
                        <a:gd name="connsiteX8" fmla="*/ 83663 w 291352"/>
                        <a:gd name="connsiteY8" fmla="*/ 101406 h 117447"/>
                        <a:gd name="connsiteX9" fmla="*/ 30444 w 291352"/>
                        <a:gd name="connsiteY9" fmla="*/ 114787 h 117447"/>
                        <a:gd name="connsiteX10" fmla="*/ 1 w 291352"/>
                        <a:gd name="connsiteY10" fmla="*/ 59685 h 117447"/>
                        <a:gd name="connsiteX0" fmla="*/ 1 w 289918"/>
                        <a:gd name="connsiteY0" fmla="*/ 59685 h 117447"/>
                        <a:gd name="connsiteX1" fmla="*/ 29688 w 289918"/>
                        <a:gd name="connsiteY1" fmla="*/ 44255 h 117447"/>
                        <a:gd name="connsiteX2" fmla="*/ 39969 w 289918"/>
                        <a:gd name="connsiteY2" fmla="*/ 1411 h 117447"/>
                        <a:gd name="connsiteX3" fmla="*/ 95065 w 289918"/>
                        <a:gd name="connsiteY3" fmla="*/ 12992 h 117447"/>
                        <a:gd name="connsiteX4" fmla="*/ 188123 w 289918"/>
                        <a:gd name="connsiteY4" fmla="*/ 39592 h 117447"/>
                        <a:gd name="connsiteX5" fmla="*/ 289018 w 289918"/>
                        <a:gd name="connsiteY5" fmla="*/ 96883 h 117447"/>
                        <a:gd name="connsiteX6" fmla="*/ 127072 w 289918"/>
                        <a:gd name="connsiteY6" fmla="*/ 53599 h 117447"/>
                        <a:gd name="connsiteX7" fmla="*/ 82826 w 289918"/>
                        <a:gd name="connsiteY7" fmla="*/ 50825 h 117447"/>
                        <a:gd name="connsiteX8" fmla="*/ 87606 w 289918"/>
                        <a:gd name="connsiteY8" fmla="*/ 71204 h 117447"/>
                        <a:gd name="connsiteX9" fmla="*/ 83663 w 289918"/>
                        <a:gd name="connsiteY9" fmla="*/ 101406 h 117447"/>
                        <a:gd name="connsiteX10" fmla="*/ 30444 w 289918"/>
                        <a:gd name="connsiteY10" fmla="*/ 114787 h 117447"/>
                        <a:gd name="connsiteX11" fmla="*/ 1 w 289918"/>
                        <a:gd name="connsiteY11" fmla="*/ 59685 h 117447"/>
                        <a:gd name="connsiteX0" fmla="*/ 1 w 188527"/>
                        <a:gd name="connsiteY0" fmla="*/ 59685 h 117447"/>
                        <a:gd name="connsiteX1" fmla="*/ 29688 w 188527"/>
                        <a:gd name="connsiteY1" fmla="*/ 44255 h 117447"/>
                        <a:gd name="connsiteX2" fmla="*/ 39969 w 188527"/>
                        <a:gd name="connsiteY2" fmla="*/ 1411 h 117447"/>
                        <a:gd name="connsiteX3" fmla="*/ 95065 w 188527"/>
                        <a:gd name="connsiteY3" fmla="*/ 12992 h 117447"/>
                        <a:gd name="connsiteX4" fmla="*/ 188123 w 188527"/>
                        <a:gd name="connsiteY4" fmla="*/ 39592 h 117447"/>
                        <a:gd name="connsiteX5" fmla="*/ 127072 w 188527"/>
                        <a:gd name="connsiteY5" fmla="*/ 53599 h 117447"/>
                        <a:gd name="connsiteX6" fmla="*/ 82826 w 188527"/>
                        <a:gd name="connsiteY6" fmla="*/ 50825 h 117447"/>
                        <a:gd name="connsiteX7" fmla="*/ 87606 w 188527"/>
                        <a:gd name="connsiteY7" fmla="*/ 71204 h 117447"/>
                        <a:gd name="connsiteX8" fmla="*/ 83663 w 188527"/>
                        <a:gd name="connsiteY8" fmla="*/ 101406 h 117447"/>
                        <a:gd name="connsiteX9" fmla="*/ 30444 w 188527"/>
                        <a:gd name="connsiteY9" fmla="*/ 114787 h 117447"/>
                        <a:gd name="connsiteX10" fmla="*/ 1 w 188527"/>
                        <a:gd name="connsiteY10" fmla="*/ 59685 h 117447"/>
                        <a:gd name="connsiteX0" fmla="*/ 1 w 188166"/>
                        <a:gd name="connsiteY0" fmla="*/ 59685 h 117447"/>
                        <a:gd name="connsiteX1" fmla="*/ 29688 w 188166"/>
                        <a:gd name="connsiteY1" fmla="*/ 44255 h 117447"/>
                        <a:gd name="connsiteX2" fmla="*/ 39969 w 188166"/>
                        <a:gd name="connsiteY2" fmla="*/ 1411 h 117447"/>
                        <a:gd name="connsiteX3" fmla="*/ 95065 w 188166"/>
                        <a:gd name="connsiteY3" fmla="*/ 12992 h 117447"/>
                        <a:gd name="connsiteX4" fmla="*/ 188123 w 188166"/>
                        <a:gd name="connsiteY4" fmla="*/ 39592 h 117447"/>
                        <a:gd name="connsiteX5" fmla="*/ 82826 w 188166"/>
                        <a:gd name="connsiteY5" fmla="*/ 50825 h 117447"/>
                        <a:gd name="connsiteX6" fmla="*/ 87606 w 188166"/>
                        <a:gd name="connsiteY6" fmla="*/ 71204 h 117447"/>
                        <a:gd name="connsiteX7" fmla="*/ 83663 w 188166"/>
                        <a:gd name="connsiteY7" fmla="*/ 101406 h 117447"/>
                        <a:gd name="connsiteX8" fmla="*/ 30444 w 188166"/>
                        <a:gd name="connsiteY8" fmla="*/ 114787 h 117447"/>
                        <a:gd name="connsiteX9" fmla="*/ 1 w 188166"/>
                        <a:gd name="connsiteY9" fmla="*/ 59685 h 117447"/>
                        <a:gd name="connsiteX0" fmla="*/ 1 w 188166"/>
                        <a:gd name="connsiteY0" fmla="*/ 59685 h 117137"/>
                        <a:gd name="connsiteX1" fmla="*/ 29688 w 188166"/>
                        <a:gd name="connsiteY1" fmla="*/ 44255 h 117137"/>
                        <a:gd name="connsiteX2" fmla="*/ 39969 w 188166"/>
                        <a:gd name="connsiteY2" fmla="*/ 1411 h 117137"/>
                        <a:gd name="connsiteX3" fmla="*/ 95065 w 188166"/>
                        <a:gd name="connsiteY3" fmla="*/ 12992 h 117137"/>
                        <a:gd name="connsiteX4" fmla="*/ 188123 w 188166"/>
                        <a:gd name="connsiteY4" fmla="*/ 39592 h 117137"/>
                        <a:gd name="connsiteX5" fmla="*/ 82826 w 188166"/>
                        <a:gd name="connsiteY5" fmla="*/ 50825 h 117137"/>
                        <a:gd name="connsiteX6" fmla="*/ 83663 w 188166"/>
                        <a:gd name="connsiteY6" fmla="*/ 101406 h 117137"/>
                        <a:gd name="connsiteX7" fmla="*/ 30444 w 188166"/>
                        <a:gd name="connsiteY7" fmla="*/ 114787 h 117137"/>
                        <a:gd name="connsiteX8" fmla="*/ 1 w 188166"/>
                        <a:gd name="connsiteY8" fmla="*/ 59685 h 117137"/>
                        <a:gd name="connsiteX0" fmla="*/ 1 w 188160"/>
                        <a:gd name="connsiteY0" fmla="*/ 59685 h 117394"/>
                        <a:gd name="connsiteX1" fmla="*/ 29688 w 188160"/>
                        <a:gd name="connsiteY1" fmla="*/ 44255 h 117394"/>
                        <a:gd name="connsiteX2" fmla="*/ 39969 w 188160"/>
                        <a:gd name="connsiteY2" fmla="*/ 1411 h 117394"/>
                        <a:gd name="connsiteX3" fmla="*/ 95065 w 188160"/>
                        <a:gd name="connsiteY3" fmla="*/ 12992 h 117394"/>
                        <a:gd name="connsiteX4" fmla="*/ 188123 w 188160"/>
                        <a:gd name="connsiteY4" fmla="*/ 39592 h 117394"/>
                        <a:gd name="connsiteX5" fmla="*/ 83663 w 188160"/>
                        <a:gd name="connsiteY5" fmla="*/ 101406 h 117394"/>
                        <a:gd name="connsiteX6" fmla="*/ 30444 w 188160"/>
                        <a:gd name="connsiteY6" fmla="*/ 114787 h 117394"/>
                        <a:gd name="connsiteX7" fmla="*/ 1 w 188160"/>
                        <a:gd name="connsiteY7" fmla="*/ 59685 h 117394"/>
                        <a:gd name="connsiteX0" fmla="*/ 1 w 95135"/>
                        <a:gd name="connsiteY0" fmla="*/ 59731 h 117440"/>
                        <a:gd name="connsiteX1" fmla="*/ 29688 w 95135"/>
                        <a:gd name="connsiteY1" fmla="*/ 44301 h 117440"/>
                        <a:gd name="connsiteX2" fmla="*/ 39969 w 95135"/>
                        <a:gd name="connsiteY2" fmla="*/ 1457 h 117440"/>
                        <a:gd name="connsiteX3" fmla="*/ 95065 w 95135"/>
                        <a:gd name="connsiteY3" fmla="*/ 13038 h 117440"/>
                        <a:gd name="connsiteX4" fmla="*/ 52230 w 95135"/>
                        <a:gd name="connsiteY4" fmla="*/ 42720 h 117440"/>
                        <a:gd name="connsiteX5" fmla="*/ 83663 w 95135"/>
                        <a:gd name="connsiteY5" fmla="*/ 101452 h 117440"/>
                        <a:gd name="connsiteX6" fmla="*/ 30444 w 95135"/>
                        <a:gd name="connsiteY6" fmla="*/ 114833 h 117440"/>
                        <a:gd name="connsiteX7" fmla="*/ 1 w 95135"/>
                        <a:gd name="connsiteY7" fmla="*/ 59731 h 117440"/>
                        <a:gd name="connsiteX0" fmla="*/ 1 w 95135"/>
                        <a:gd name="connsiteY0" fmla="*/ 59731 h 117440"/>
                        <a:gd name="connsiteX1" fmla="*/ 29688 w 95135"/>
                        <a:gd name="connsiteY1" fmla="*/ 44301 h 117440"/>
                        <a:gd name="connsiteX2" fmla="*/ 39969 w 95135"/>
                        <a:gd name="connsiteY2" fmla="*/ 1457 h 117440"/>
                        <a:gd name="connsiteX3" fmla="*/ 95065 w 95135"/>
                        <a:gd name="connsiteY3" fmla="*/ 13038 h 117440"/>
                        <a:gd name="connsiteX4" fmla="*/ 52230 w 95135"/>
                        <a:gd name="connsiteY4" fmla="*/ 42720 h 117440"/>
                        <a:gd name="connsiteX5" fmla="*/ 83663 w 95135"/>
                        <a:gd name="connsiteY5" fmla="*/ 101452 h 117440"/>
                        <a:gd name="connsiteX6" fmla="*/ 30444 w 95135"/>
                        <a:gd name="connsiteY6" fmla="*/ 114833 h 117440"/>
                        <a:gd name="connsiteX7" fmla="*/ 1 w 95135"/>
                        <a:gd name="connsiteY7" fmla="*/ 59731 h 117440"/>
                        <a:gd name="connsiteX0" fmla="*/ 1 w 95141"/>
                        <a:gd name="connsiteY0" fmla="*/ 59731 h 118943"/>
                        <a:gd name="connsiteX1" fmla="*/ 29688 w 95141"/>
                        <a:gd name="connsiteY1" fmla="*/ 44301 h 118943"/>
                        <a:gd name="connsiteX2" fmla="*/ 39969 w 95141"/>
                        <a:gd name="connsiteY2" fmla="*/ 1457 h 118943"/>
                        <a:gd name="connsiteX3" fmla="*/ 95065 w 95141"/>
                        <a:gd name="connsiteY3" fmla="*/ 13038 h 118943"/>
                        <a:gd name="connsiteX4" fmla="*/ 52230 w 95141"/>
                        <a:gd name="connsiteY4" fmla="*/ 42720 h 118943"/>
                        <a:gd name="connsiteX5" fmla="*/ 64063 w 95141"/>
                        <a:gd name="connsiteY5" fmla="*/ 106515 h 118943"/>
                        <a:gd name="connsiteX6" fmla="*/ 30444 w 95141"/>
                        <a:gd name="connsiteY6" fmla="*/ 114833 h 118943"/>
                        <a:gd name="connsiteX7" fmla="*/ 1 w 95141"/>
                        <a:gd name="connsiteY7" fmla="*/ 59731 h 1189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5141" h="118943">
                          <a:moveTo>
                            <a:pt x="1" y="59731"/>
                          </a:moveTo>
                          <a:cubicBezTo>
                            <a:pt x="-125" y="47976"/>
                            <a:pt x="24614" y="63010"/>
                            <a:pt x="29688" y="44301"/>
                          </a:cubicBezTo>
                          <a:cubicBezTo>
                            <a:pt x="34762" y="25592"/>
                            <a:pt x="29073" y="6667"/>
                            <a:pt x="39969" y="1457"/>
                          </a:cubicBezTo>
                          <a:cubicBezTo>
                            <a:pt x="50865" y="-3753"/>
                            <a:pt x="93022" y="6161"/>
                            <a:pt x="95065" y="13038"/>
                          </a:cubicBezTo>
                          <a:cubicBezTo>
                            <a:pt x="97108" y="19915"/>
                            <a:pt x="57397" y="27141"/>
                            <a:pt x="52230" y="42720"/>
                          </a:cubicBezTo>
                          <a:cubicBezTo>
                            <a:pt x="47063" y="58299"/>
                            <a:pt x="40877" y="72789"/>
                            <a:pt x="64063" y="106515"/>
                          </a:cubicBezTo>
                          <a:cubicBezTo>
                            <a:pt x="37783" y="119047"/>
                            <a:pt x="41121" y="122630"/>
                            <a:pt x="30444" y="114833"/>
                          </a:cubicBezTo>
                          <a:cubicBezTo>
                            <a:pt x="19767" y="107036"/>
                            <a:pt x="127" y="71486"/>
                            <a:pt x="1" y="597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2" name="Oval 85"/>
                    <p:cNvSpPr/>
                    <p:nvPr/>
                  </p:nvSpPr>
                  <p:spPr>
                    <a:xfrm rot="16200000">
                      <a:off x="6710699" y="3608314"/>
                      <a:ext cx="61932" cy="77779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2086" h="78299">
                          <a:moveTo>
                            <a:pt x="55" y="36212"/>
                          </a:moveTo>
                          <a:cubicBezTo>
                            <a:pt x="1120" y="29219"/>
                            <a:pt x="24668" y="39491"/>
                            <a:pt x="29742" y="20782"/>
                          </a:cubicBezTo>
                          <a:cubicBezTo>
                            <a:pt x="34816" y="2073"/>
                            <a:pt x="30855" y="10426"/>
                            <a:pt x="35261" y="8897"/>
                          </a:cubicBezTo>
                          <a:cubicBezTo>
                            <a:pt x="39667" y="7368"/>
                            <a:pt x="49426" y="-11936"/>
                            <a:pt x="56179" y="11609"/>
                          </a:cubicBezTo>
                          <a:cubicBezTo>
                            <a:pt x="62932" y="35154"/>
                            <a:pt x="63488" y="14299"/>
                            <a:pt x="59905" y="25545"/>
                          </a:cubicBezTo>
                          <a:cubicBezTo>
                            <a:pt x="56322" y="36791"/>
                            <a:pt x="64587" y="70506"/>
                            <a:pt x="58495" y="76705"/>
                          </a:cubicBezTo>
                          <a:cubicBezTo>
                            <a:pt x="52403" y="82904"/>
                            <a:pt x="33095" y="69491"/>
                            <a:pt x="23355" y="62742"/>
                          </a:cubicBezTo>
                          <a:cubicBezTo>
                            <a:pt x="13615" y="55993"/>
                            <a:pt x="-1010" y="43205"/>
                            <a:pt x="55" y="362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3" name="Oval 85"/>
                    <p:cNvSpPr/>
                    <p:nvPr/>
                  </p:nvSpPr>
                  <p:spPr>
                    <a:xfrm rot="16200000">
                      <a:off x="7148003" y="3077124"/>
                      <a:ext cx="60344" cy="4603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  <a:gd name="connsiteX0" fmla="*/ 116 w 62147"/>
                        <a:gd name="connsiteY0" fmla="*/ 36212 h 79817"/>
                        <a:gd name="connsiteX1" fmla="*/ 29803 w 62147"/>
                        <a:gd name="connsiteY1" fmla="*/ 20782 h 79817"/>
                        <a:gd name="connsiteX2" fmla="*/ 35322 w 62147"/>
                        <a:gd name="connsiteY2" fmla="*/ 8897 h 79817"/>
                        <a:gd name="connsiteX3" fmla="*/ 56240 w 62147"/>
                        <a:gd name="connsiteY3" fmla="*/ 11609 h 79817"/>
                        <a:gd name="connsiteX4" fmla="*/ 59966 w 62147"/>
                        <a:gd name="connsiteY4" fmla="*/ 25545 h 79817"/>
                        <a:gd name="connsiteX5" fmla="*/ 58556 w 62147"/>
                        <a:gd name="connsiteY5" fmla="*/ 76705 h 79817"/>
                        <a:gd name="connsiteX6" fmla="*/ 21035 w 62147"/>
                        <a:gd name="connsiteY6" fmla="*/ 72270 h 79817"/>
                        <a:gd name="connsiteX7" fmla="*/ 116 w 62147"/>
                        <a:gd name="connsiteY7" fmla="*/ 36212 h 79817"/>
                        <a:gd name="connsiteX0" fmla="*/ 116 w 61117"/>
                        <a:gd name="connsiteY0" fmla="*/ 30436 h 74041"/>
                        <a:gd name="connsiteX1" fmla="*/ 29803 w 61117"/>
                        <a:gd name="connsiteY1" fmla="*/ 15006 h 74041"/>
                        <a:gd name="connsiteX2" fmla="*/ 35322 w 61117"/>
                        <a:gd name="connsiteY2" fmla="*/ 3121 h 74041"/>
                        <a:gd name="connsiteX3" fmla="*/ 51477 w 61117"/>
                        <a:gd name="connsiteY3" fmla="*/ 41552 h 74041"/>
                        <a:gd name="connsiteX4" fmla="*/ 59966 w 61117"/>
                        <a:gd name="connsiteY4" fmla="*/ 19769 h 74041"/>
                        <a:gd name="connsiteX5" fmla="*/ 58556 w 61117"/>
                        <a:gd name="connsiteY5" fmla="*/ 70929 h 74041"/>
                        <a:gd name="connsiteX6" fmla="*/ 21035 w 61117"/>
                        <a:gd name="connsiteY6" fmla="*/ 66494 h 74041"/>
                        <a:gd name="connsiteX7" fmla="*/ 116 w 61117"/>
                        <a:gd name="connsiteY7" fmla="*/ 30436 h 74041"/>
                        <a:gd name="connsiteX0" fmla="*/ 116 w 61117"/>
                        <a:gd name="connsiteY0" fmla="*/ 21383 h 64988"/>
                        <a:gd name="connsiteX1" fmla="*/ 29803 w 61117"/>
                        <a:gd name="connsiteY1" fmla="*/ 5953 h 64988"/>
                        <a:gd name="connsiteX2" fmla="*/ 32940 w 61117"/>
                        <a:gd name="connsiteY2" fmla="*/ 22643 h 64988"/>
                        <a:gd name="connsiteX3" fmla="*/ 51477 w 61117"/>
                        <a:gd name="connsiteY3" fmla="*/ 32499 h 64988"/>
                        <a:gd name="connsiteX4" fmla="*/ 59966 w 61117"/>
                        <a:gd name="connsiteY4" fmla="*/ 10716 h 64988"/>
                        <a:gd name="connsiteX5" fmla="*/ 58556 w 61117"/>
                        <a:gd name="connsiteY5" fmla="*/ 61876 h 64988"/>
                        <a:gd name="connsiteX6" fmla="*/ 21035 w 61117"/>
                        <a:gd name="connsiteY6" fmla="*/ 57441 h 64988"/>
                        <a:gd name="connsiteX7" fmla="*/ 116 w 61117"/>
                        <a:gd name="connsiteY7" fmla="*/ 21383 h 64988"/>
                        <a:gd name="connsiteX0" fmla="*/ 116 w 60202"/>
                        <a:gd name="connsiteY0" fmla="*/ 21383 h 64083"/>
                        <a:gd name="connsiteX1" fmla="*/ 29803 w 60202"/>
                        <a:gd name="connsiteY1" fmla="*/ 5953 h 64083"/>
                        <a:gd name="connsiteX2" fmla="*/ 32940 w 60202"/>
                        <a:gd name="connsiteY2" fmla="*/ 22643 h 64083"/>
                        <a:gd name="connsiteX3" fmla="*/ 51477 w 60202"/>
                        <a:gd name="connsiteY3" fmla="*/ 32499 h 64083"/>
                        <a:gd name="connsiteX4" fmla="*/ 58556 w 60202"/>
                        <a:gd name="connsiteY4" fmla="*/ 61876 h 64083"/>
                        <a:gd name="connsiteX5" fmla="*/ 21035 w 60202"/>
                        <a:gd name="connsiteY5" fmla="*/ 57441 h 64083"/>
                        <a:gd name="connsiteX6" fmla="*/ 116 w 60202"/>
                        <a:gd name="connsiteY6" fmla="*/ 21383 h 64083"/>
                        <a:gd name="connsiteX0" fmla="*/ 116 w 60202"/>
                        <a:gd name="connsiteY0" fmla="*/ 2664 h 45364"/>
                        <a:gd name="connsiteX1" fmla="*/ 32940 w 60202"/>
                        <a:gd name="connsiteY1" fmla="*/ 3924 h 45364"/>
                        <a:gd name="connsiteX2" fmla="*/ 51477 w 60202"/>
                        <a:gd name="connsiteY2" fmla="*/ 13780 h 45364"/>
                        <a:gd name="connsiteX3" fmla="*/ 58556 w 60202"/>
                        <a:gd name="connsiteY3" fmla="*/ 43157 h 45364"/>
                        <a:gd name="connsiteX4" fmla="*/ 21035 w 60202"/>
                        <a:gd name="connsiteY4" fmla="*/ 38722 h 45364"/>
                        <a:gd name="connsiteX5" fmla="*/ 116 w 60202"/>
                        <a:gd name="connsiteY5" fmla="*/ 2664 h 45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0202" h="45364">
                          <a:moveTo>
                            <a:pt x="116" y="2664"/>
                          </a:moveTo>
                          <a:cubicBezTo>
                            <a:pt x="2100" y="-3136"/>
                            <a:pt x="24380" y="2071"/>
                            <a:pt x="32940" y="3924"/>
                          </a:cubicBezTo>
                          <a:cubicBezTo>
                            <a:pt x="41500" y="5777"/>
                            <a:pt x="47208" y="7241"/>
                            <a:pt x="51477" y="13780"/>
                          </a:cubicBezTo>
                          <a:cubicBezTo>
                            <a:pt x="55746" y="20319"/>
                            <a:pt x="63630" y="39000"/>
                            <a:pt x="58556" y="43157"/>
                          </a:cubicBezTo>
                          <a:cubicBezTo>
                            <a:pt x="53482" y="47314"/>
                            <a:pt x="30775" y="45471"/>
                            <a:pt x="21035" y="38722"/>
                          </a:cubicBezTo>
                          <a:cubicBezTo>
                            <a:pt x="11295" y="31973"/>
                            <a:pt x="-1345" y="11245"/>
                            <a:pt x="116" y="26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Oval 85"/>
                    <p:cNvSpPr/>
                    <p:nvPr/>
                  </p:nvSpPr>
                  <p:spPr>
                    <a:xfrm rot="16200000">
                      <a:off x="6741653" y="2535622"/>
                      <a:ext cx="60344" cy="52381"/>
                    </a:xfrm>
                    <a:custGeom>
                      <a:avLst/>
                      <a:gdLst>
                        <a:gd name="connsiteX0" fmla="*/ 0 w 156136"/>
                        <a:gd name="connsiteY0" fmla="*/ 83677 h 167353"/>
                        <a:gd name="connsiteX1" fmla="*/ 78068 w 156136"/>
                        <a:gd name="connsiteY1" fmla="*/ 0 h 167353"/>
                        <a:gd name="connsiteX2" fmla="*/ 156136 w 156136"/>
                        <a:gd name="connsiteY2" fmla="*/ 83677 h 167353"/>
                        <a:gd name="connsiteX3" fmla="*/ 78068 w 156136"/>
                        <a:gd name="connsiteY3" fmla="*/ 167354 h 167353"/>
                        <a:gd name="connsiteX4" fmla="*/ 0 w 156136"/>
                        <a:gd name="connsiteY4" fmla="*/ 83677 h 167353"/>
                        <a:gd name="connsiteX0" fmla="*/ 0 w 108511"/>
                        <a:gd name="connsiteY0" fmla="*/ 112619 h 168616"/>
                        <a:gd name="connsiteX1" fmla="*/ 30443 w 108511"/>
                        <a:gd name="connsiteY1" fmla="*/ 367 h 168616"/>
                        <a:gd name="connsiteX2" fmla="*/ 108511 w 108511"/>
                        <a:gd name="connsiteY2" fmla="*/ 84044 h 168616"/>
                        <a:gd name="connsiteX3" fmla="*/ 30443 w 108511"/>
                        <a:gd name="connsiteY3" fmla="*/ 167721 h 168616"/>
                        <a:gd name="connsiteX4" fmla="*/ 0 w 108511"/>
                        <a:gd name="connsiteY4" fmla="*/ 112619 h 168616"/>
                        <a:gd name="connsiteX0" fmla="*/ 184 w 108695"/>
                        <a:gd name="connsiteY0" fmla="*/ 112383 h 167812"/>
                        <a:gd name="connsiteX1" fmla="*/ 42571 w 108695"/>
                        <a:gd name="connsiteY1" fmla="*/ 100128 h 167812"/>
                        <a:gd name="connsiteX2" fmla="*/ 30627 w 108695"/>
                        <a:gd name="connsiteY2" fmla="*/ 131 h 167812"/>
                        <a:gd name="connsiteX3" fmla="*/ 108695 w 108695"/>
                        <a:gd name="connsiteY3" fmla="*/ 83808 h 167812"/>
                        <a:gd name="connsiteX4" fmla="*/ 30627 w 108695"/>
                        <a:gd name="connsiteY4" fmla="*/ 167485 h 167812"/>
                        <a:gd name="connsiteX5" fmla="*/ 184 w 108695"/>
                        <a:gd name="connsiteY5" fmla="*/ 112383 h 167812"/>
                        <a:gd name="connsiteX0" fmla="*/ 156 w 89617"/>
                        <a:gd name="connsiteY0" fmla="*/ 112297 h 167603"/>
                        <a:gd name="connsiteX1" fmla="*/ 42543 w 89617"/>
                        <a:gd name="connsiteY1" fmla="*/ 100042 h 167603"/>
                        <a:gd name="connsiteX2" fmla="*/ 30599 w 89617"/>
                        <a:gd name="connsiteY2" fmla="*/ 45 h 167603"/>
                        <a:gd name="connsiteX3" fmla="*/ 89617 w 89617"/>
                        <a:gd name="connsiteY3" fmla="*/ 90072 h 167603"/>
                        <a:gd name="connsiteX4" fmla="*/ 30599 w 89617"/>
                        <a:gd name="connsiteY4" fmla="*/ 167399 h 167603"/>
                        <a:gd name="connsiteX5" fmla="*/ 156 w 89617"/>
                        <a:gd name="connsiteY5" fmla="*/ 112297 h 167603"/>
                        <a:gd name="connsiteX0" fmla="*/ 156 w 89617"/>
                        <a:gd name="connsiteY0" fmla="*/ 112585 h 167891"/>
                        <a:gd name="connsiteX1" fmla="*/ 42543 w 89617"/>
                        <a:gd name="connsiteY1" fmla="*/ 100330 h 167891"/>
                        <a:gd name="connsiteX2" fmla="*/ 30599 w 89617"/>
                        <a:gd name="connsiteY2" fmla="*/ 333 h 167891"/>
                        <a:gd name="connsiteX3" fmla="*/ 89617 w 89617"/>
                        <a:gd name="connsiteY3" fmla="*/ 90360 h 167891"/>
                        <a:gd name="connsiteX4" fmla="*/ 30599 w 89617"/>
                        <a:gd name="connsiteY4" fmla="*/ 167687 h 167891"/>
                        <a:gd name="connsiteX5" fmla="*/ 156 w 89617"/>
                        <a:gd name="connsiteY5" fmla="*/ 112585 h 167891"/>
                        <a:gd name="connsiteX0" fmla="*/ 149 w 93336"/>
                        <a:gd name="connsiteY0" fmla="*/ 112487 h 170249"/>
                        <a:gd name="connsiteX1" fmla="*/ 42536 w 93336"/>
                        <a:gd name="connsiteY1" fmla="*/ 100232 h 170249"/>
                        <a:gd name="connsiteX2" fmla="*/ 30592 w 93336"/>
                        <a:gd name="connsiteY2" fmla="*/ 235 h 170249"/>
                        <a:gd name="connsiteX3" fmla="*/ 89610 w 93336"/>
                        <a:gd name="connsiteY3" fmla="*/ 90262 h 170249"/>
                        <a:gd name="connsiteX4" fmla="*/ 83811 w 93336"/>
                        <a:gd name="connsiteY4" fmla="*/ 154208 h 170249"/>
                        <a:gd name="connsiteX5" fmla="*/ 30592 w 93336"/>
                        <a:gd name="connsiteY5" fmla="*/ 167589 h 170249"/>
                        <a:gd name="connsiteX6" fmla="*/ 149 w 93336"/>
                        <a:gd name="connsiteY6" fmla="*/ 112487 h 170249"/>
                        <a:gd name="connsiteX0" fmla="*/ 149 w 97748"/>
                        <a:gd name="connsiteY0" fmla="*/ 112487 h 170249"/>
                        <a:gd name="connsiteX1" fmla="*/ 42536 w 97748"/>
                        <a:gd name="connsiteY1" fmla="*/ 100232 h 170249"/>
                        <a:gd name="connsiteX2" fmla="*/ 30592 w 97748"/>
                        <a:gd name="connsiteY2" fmla="*/ 235 h 170249"/>
                        <a:gd name="connsiteX3" fmla="*/ 89610 w 97748"/>
                        <a:gd name="connsiteY3" fmla="*/ 90262 h 170249"/>
                        <a:gd name="connsiteX4" fmla="*/ 83811 w 97748"/>
                        <a:gd name="connsiteY4" fmla="*/ 154208 h 170249"/>
                        <a:gd name="connsiteX5" fmla="*/ 30592 w 97748"/>
                        <a:gd name="connsiteY5" fmla="*/ 167589 h 170249"/>
                        <a:gd name="connsiteX6" fmla="*/ 149 w 97748"/>
                        <a:gd name="connsiteY6" fmla="*/ 112487 h 170249"/>
                        <a:gd name="connsiteX0" fmla="*/ 149 w 97748"/>
                        <a:gd name="connsiteY0" fmla="*/ 59088 h 116850"/>
                        <a:gd name="connsiteX1" fmla="*/ 42536 w 97748"/>
                        <a:gd name="connsiteY1" fmla="*/ 46833 h 116850"/>
                        <a:gd name="connsiteX2" fmla="*/ 40117 w 97748"/>
                        <a:gd name="connsiteY2" fmla="*/ 814 h 116850"/>
                        <a:gd name="connsiteX3" fmla="*/ 89610 w 97748"/>
                        <a:gd name="connsiteY3" fmla="*/ 36863 h 116850"/>
                        <a:gd name="connsiteX4" fmla="*/ 83811 w 97748"/>
                        <a:gd name="connsiteY4" fmla="*/ 100809 h 116850"/>
                        <a:gd name="connsiteX5" fmla="*/ 30592 w 97748"/>
                        <a:gd name="connsiteY5" fmla="*/ 114190 h 116850"/>
                        <a:gd name="connsiteX6" fmla="*/ 149 w 97748"/>
                        <a:gd name="connsiteY6" fmla="*/ 59088 h 116850"/>
                        <a:gd name="connsiteX0" fmla="*/ 1 w 97600"/>
                        <a:gd name="connsiteY0" fmla="*/ 58340 h 116102"/>
                        <a:gd name="connsiteX1" fmla="*/ 29688 w 97600"/>
                        <a:gd name="connsiteY1" fmla="*/ 42910 h 116102"/>
                        <a:gd name="connsiteX2" fmla="*/ 39969 w 97600"/>
                        <a:gd name="connsiteY2" fmla="*/ 66 h 116102"/>
                        <a:gd name="connsiteX3" fmla="*/ 89462 w 97600"/>
                        <a:gd name="connsiteY3" fmla="*/ 36115 h 116102"/>
                        <a:gd name="connsiteX4" fmla="*/ 83663 w 97600"/>
                        <a:gd name="connsiteY4" fmla="*/ 100061 h 116102"/>
                        <a:gd name="connsiteX5" fmla="*/ 30444 w 97600"/>
                        <a:gd name="connsiteY5" fmla="*/ 113442 h 116102"/>
                        <a:gd name="connsiteX6" fmla="*/ 1 w 97600"/>
                        <a:gd name="connsiteY6" fmla="*/ 58340 h 116102"/>
                        <a:gd name="connsiteX0" fmla="*/ 1 w 91180"/>
                        <a:gd name="connsiteY0" fmla="*/ 58340 h 113511"/>
                        <a:gd name="connsiteX1" fmla="*/ 29688 w 91180"/>
                        <a:gd name="connsiteY1" fmla="*/ 42910 h 113511"/>
                        <a:gd name="connsiteX2" fmla="*/ 39969 w 91180"/>
                        <a:gd name="connsiteY2" fmla="*/ 66 h 113511"/>
                        <a:gd name="connsiteX3" fmla="*/ 89462 w 91180"/>
                        <a:gd name="connsiteY3" fmla="*/ 36115 h 113511"/>
                        <a:gd name="connsiteX4" fmla="*/ 59851 w 91180"/>
                        <a:gd name="connsiteY4" fmla="*/ 69104 h 113511"/>
                        <a:gd name="connsiteX5" fmla="*/ 30444 w 91180"/>
                        <a:gd name="connsiteY5" fmla="*/ 113442 h 113511"/>
                        <a:gd name="connsiteX6" fmla="*/ 1 w 91180"/>
                        <a:gd name="connsiteY6" fmla="*/ 58340 h 113511"/>
                        <a:gd name="connsiteX0" fmla="*/ 55 w 91234"/>
                        <a:gd name="connsiteY0" fmla="*/ 58340 h 85238"/>
                        <a:gd name="connsiteX1" fmla="*/ 29742 w 91234"/>
                        <a:gd name="connsiteY1" fmla="*/ 42910 h 85238"/>
                        <a:gd name="connsiteX2" fmla="*/ 40023 w 91234"/>
                        <a:gd name="connsiteY2" fmla="*/ 66 h 85238"/>
                        <a:gd name="connsiteX3" fmla="*/ 89516 w 91234"/>
                        <a:gd name="connsiteY3" fmla="*/ 36115 h 85238"/>
                        <a:gd name="connsiteX4" fmla="*/ 59905 w 91234"/>
                        <a:gd name="connsiteY4" fmla="*/ 69104 h 85238"/>
                        <a:gd name="connsiteX5" fmla="*/ 23355 w 91234"/>
                        <a:gd name="connsiteY5" fmla="*/ 84870 h 85238"/>
                        <a:gd name="connsiteX6" fmla="*/ 55 w 91234"/>
                        <a:gd name="connsiteY6" fmla="*/ 58340 h 85238"/>
                        <a:gd name="connsiteX0" fmla="*/ 55 w 77701"/>
                        <a:gd name="connsiteY0" fmla="*/ 61019 h 87917"/>
                        <a:gd name="connsiteX1" fmla="*/ 29742 w 77701"/>
                        <a:gd name="connsiteY1" fmla="*/ 45589 h 87917"/>
                        <a:gd name="connsiteX2" fmla="*/ 40023 w 77701"/>
                        <a:gd name="connsiteY2" fmla="*/ 2745 h 87917"/>
                        <a:gd name="connsiteX3" fmla="*/ 72848 w 77701"/>
                        <a:gd name="connsiteY3" fmla="*/ 19744 h 87917"/>
                        <a:gd name="connsiteX4" fmla="*/ 59905 w 77701"/>
                        <a:gd name="connsiteY4" fmla="*/ 71783 h 87917"/>
                        <a:gd name="connsiteX5" fmla="*/ 23355 w 77701"/>
                        <a:gd name="connsiteY5" fmla="*/ 87549 h 87917"/>
                        <a:gd name="connsiteX6" fmla="*/ 55 w 77701"/>
                        <a:gd name="connsiteY6" fmla="*/ 61019 h 87917"/>
                        <a:gd name="connsiteX0" fmla="*/ 55 w 77701"/>
                        <a:gd name="connsiteY0" fmla="*/ 61019 h 87653"/>
                        <a:gd name="connsiteX1" fmla="*/ 29742 w 77701"/>
                        <a:gd name="connsiteY1" fmla="*/ 45589 h 87653"/>
                        <a:gd name="connsiteX2" fmla="*/ 40023 w 77701"/>
                        <a:gd name="connsiteY2" fmla="*/ 2745 h 87653"/>
                        <a:gd name="connsiteX3" fmla="*/ 72848 w 77701"/>
                        <a:gd name="connsiteY3" fmla="*/ 19744 h 87653"/>
                        <a:gd name="connsiteX4" fmla="*/ 59905 w 77701"/>
                        <a:gd name="connsiteY4" fmla="*/ 50352 h 87653"/>
                        <a:gd name="connsiteX5" fmla="*/ 23355 w 77701"/>
                        <a:gd name="connsiteY5" fmla="*/ 87549 h 87653"/>
                        <a:gd name="connsiteX6" fmla="*/ 55 w 77701"/>
                        <a:gd name="connsiteY6" fmla="*/ 61019 h 87653"/>
                        <a:gd name="connsiteX0" fmla="*/ 55 w 73842"/>
                        <a:gd name="connsiteY0" fmla="*/ 67065 h 93699"/>
                        <a:gd name="connsiteX1" fmla="*/ 29742 w 73842"/>
                        <a:gd name="connsiteY1" fmla="*/ 51635 h 93699"/>
                        <a:gd name="connsiteX2" fmla="*/ 40023 w 73842"/>
                        <a:gd name="connsiteY2" fmla="*/ 8791 h 93699"/>
                        <a:gd name="connsiteX3" fmla="*/ 65704 w 73842"/>
                        <a:gd name="connsiteY3" fmla="*/ 13884 h 93699"/>
                        <a:gd name="connsiteX4" fmla="*/ 59905 w 73842"/>
                        <a:gd name="connsiteY4" fmla="*/ 56398 h 93699"/>
                        <a:gd name="connsiteX5" fmla="*/ 23355 w 73842"/>
                        <a:gd name="connsiteY5" fmla="*/ 93595 h 93699"/>
                        <a:gd name="connsiteX6" fmla="*/ 55 w 73842"/>
                        <a:gd name="connsiteY6" fmla="*/ 67065 h 93699"/>
                        <a:gd name="connsiteX0" fmla="*/ 55 w 68153"/>
                        <a:gd name="connsiteY0" fmla="*/ 67065 h 109152"/>
                        <a:gd name="connsiteX1" fmla="*/ 29742 w 68153"/>
                        <a:gd name="connsiteY1" fmla="*/ 51635 h 109152"/>
                        <a:gd name="connsiteX2" fmla="*/ 40023 w 68153"/>
                        <a:gd name="connsiteY2" fmla="*/ 8791 h 109152"/>
                        <a:gd name="connsiteX3" fmla="*/ 65704 w 68153"/>
                        <a:gd name="connsiteY3" fmla="*/ 13884 h 109152"/>
                        <a:gd name="connsiteX4" fmla="*/ 59905 w 68153"/>
                        <a:gd name="connsiteY4" fmla="*/ 56398 h 109152"/>
                        <a:gd name="connsiteX5" fmla="*/ 58495 w 68153"/>
                        <a:gd name="connsiteY5" fmla="*/ 107558 h 109152"/>
                        <a:gd name="connsiteX6" fmla="*/ 23355 w 68153"/>
                        <a:gd name="connsiteY6" fmla="*/ 93595 h 109152"/>
                        <a:gd name="connsiteX7" fmla="*/ 55 w 68153"/>
                        <a:gd name="connsiteY7" fmla="*/ 67065 h 109152"/>
                        <a:gd name="connsiteX0" fmla="*/ 55 w 62086"/>
                        <a:gd name="connsiteY0" fmla="*/ 58408 h 100495"/>
                        <a:gd name="connsiteX1" fmla="*/ 29742 w 62086"/>
                        <a:gd name="connsiteY1" fmla="*/ 42978 h 100495"/>
                        <a:gd name="connsiteX2" fmla="*/ 40023 w 62086"/>
                        <a:gd name="connsiteY2" fmla="*/ 134 h 100495"/>
                        <a:gd name="connsiteX3" fmla="*/ 56179 w 62086"/>
                        <a:gd name="connsiteY3" fmla="*/ 33805 h 100495"/>
                        <a:gd name="connsiteX4" fmla="*/ 59905 w 62086"/>
                        <a:gd name="connsiteY4" fmla="*/ 47741 h 100495"/>
                        <a:gd name="connsiteX5" fmla="*/ 58495 w 62086"/>
                        <a:gd name="connsiteY5" fmla="*/ 98901 h 100495"/>
                        <a:gd name="connsiteX6" fmla="*/ 23355 w 62086"/>
                        <a:gd name="connsiteY6" fmla="*/ 84938 h 100495"/>
                        <a:gd name="connsiteX7" fmla="*/ 55 w 62086"/>
                        <a:gd name="connsiteY7" fmla="*/ 58408 h 100495"/>
                        <a:gd name="connsiteX0" fmla="*/ 55 w 62086"/>
                        <a:gd name="connsiteY0" fmla="*/ 36212 h 78299"/>
                        <a:gd name="connsiteX1" fmla="*/ 29742 w 62086"/>
                        <a:gd name="connsiteY1" fmla="*/ 20782 h 78299"/>
                        <a:gd name="connsiteX2" fmla="*/ 35261 w 62086"/>
                        <a:gd name="connsiteY2" fmla="*/ 8897 h 78299"/>
                        <a:gd name="connsiteX3" fmla="*/ 56179 w 62086"/>
                        <a:gd name="connsiteY3" fmla="*/ 11609 h 78299"/>
                        <a:gd name="connsiteX4" fmla="*/ 59905 w 62086"/>
                        <a:gd name="connsiteY4" fmla="*/ 25545 h 78299"/>
                        <a:gd name="connsiteX5" fmla="*/ 58495 w 62086"/>
                        <a:gd name="connsiteY5" fmla="*/ 76705 h 78299"/>
                        <a:gd name="connsiteX6" fmla="*/ 23355 w 62086"/>
                        <a:gd name="connsiteY6" fmla="*/ 62742 h 78299"/>
                        <a:gd name="connsiteX7" fmla="*/ 55 w 62086"/>
                        <a:gd name="connsiteY7" fmla="*/ 36212 h 78299"/>
                        <a:gd name="connsiteX0" fmla="*/ 116 w 62147"/>
                        <a:gd name="connsiteY0" fmla="*/ 36212 h 79817"/>
                        <a:gd name="connsiteX1" fmla="*/ 29803 w 62147"/>
                        <a:gd name="connsiteY1" fmla="*/ 20782 h 79817"/>
                        <a:gd name="connsiteX2" fmla="*/ 35322 w 62147"/>
                        <a:gd name="connsiteY2" fmla="*/ 8897 h 79817"/>
                        <a:gd name="connsiteX3" fmla="*/ 56240 w 62147"/>
                        <a:gd name="connsiteY3" fmla="*/ 11609 h 79817"/>
                        <a:gd name="connsiteX4" fmla="*/ 59966 w 62147"/>
                        <a:gd name="connsiteY4" fmla="*/ 25545 h 79817"/>
                        <a:gd name="connsiteX5" fmla="*/ 58556 w 62147"/>
                        <a:gd name="connsiteY5" fmla="*/ 76705 h 79817"/>
                        <a:gd name="connsiteX6" fmla="*/ 21035 w 62147"/>
                        <a:gd name="connsiteY6" fmla="*/ 72270 h 79817"/>
                        <a:gd name="connsiteX7" fmla="*/ 116 w 62147"/>
                        <a:gd name="connsiteY7" fmla="*/ 36212 h 79817"/>
                        <a:gd name="connsiteX0" fmla="*/ 116 w 61117"/>
                        <a:gd name="connsiteY0" fmla="*/ 30436 h 74041"/>
                        <a:gd name="connsiteX1" fmla="*/ 29803 w 61117"/>
                        <a:gd name="connsiteY1" fmla="*/ 15006 h 74041"/>
                        <a:gd name="connsiteX2" fmla="*/ 35322 w 61117"/>
                        <a:gd name="connsiteY2" fmla="*/ 3121 h 74041"/>
                        <a:gd name="connsiteX3" fmla="*/ 51477 w 61117"/>
                        <a:gd name="connsiteY3" fmla="*/ 41552 h 74041"/>
                        <a:gd name="connsiteX4" fmla="*/ 59966 w 61117"/>
                        <a:gd name="connsiteY4" fmla="*/ 19769 h 74041"/>
                        <a:gd name="connsiteX5" fmla="*/ 58556 w 61117"/>
                        <a:gd name="connsiteY5" fmla="*/ 70929 h 74041"/>
                        <a:gd name="connsiteX6" fmla="*/ 21035 w 61117"/>
                        <a:gd name="connsiteY6" fmla="*/ 66494 h 74041"/>
                        <a:gd name="connsiteX7" fmla="*/ 116 w 61117"/>
                        <a:gd name="connsiteY7" fmla="*/ 30436 h 74041"/>
                        <a:gd name="connsiteX0" fmla="*/ 116 w 61117"/>
                        <a:gd name="connsiteY0" fmla="*/ 21383 h 64988"/>
                        <a:gd name="connsiteX1" fmla="*/ 29803 w 61117"/>
                        <a:gd name="connsiteY1" fmla="*/ 5953 h 64988"/>
                        <a:gd name="connsiteX2" fmla="*/ 32940 w 61117"/>
                        <a:gd name="connsiteY2" fmla="*/ 22643 h 64988"/>
                        <a:gd name="connsiteX3" fmla="*/ 51477 w 61117"/>
                        <a:gd name="connsiteY3" fmla="*/ 32499 h 64988"/>
                        <a:gd name="connsiteX4" fmla="*/ 59966 w 61117"/>
                        <a:gd name="connsiteY4" fmla="*/ 10716 h 64988"/>
                        <a:gd name="connsiteX5" fmla="*/ 58556 w 61117"/>
                        <a:gd name="connsiteY5" fmla="*/ 61876 h 64988"/>
                        <a:gd name="connsiteX6" fmla="*/ 21035 w 61117"/>
                        <a:gd name="connsiteY6" fmla="*/ 57441 h 64988"/>
                        <a:gd name="connsiteX7" fmla="*/ 116 w 61117"/>
                        <a:gd name="connsiteY7" fmla="*/ 21383 h 64988"/>
                        <a:gd name="connsiteX0" fmla="*/ 116 w 60202"/>
                        <a:gd name="connsiteY0" fmla="*/ 21383 h 64083"/>
                        <a:gd name="connsiteX1" fmla="*/ 29803 w 60202"/>
                        <a:gd name="connsiteY1" fmla="*/ 5953 h 64083"/>
                        <a:gd name="connsiteX2" fmla="*/ 32940 w 60202"/>
                        <a:gd name="connsiteY2" fmla="*/ 22643 h 64083"/>
                        <a:gd name="connsiteX3" fmla="*/ 51477 w 60202"/>
                        <a:gd name="connsiteY3" fmla="*/ 32499 h 64083"/>
                        <a:gd name="connsiteX4" fmla="*/ 58556 w 60202"/>
                        <a:gd name="connsiteY4" fmla="*/ 61876 h 64083"/>
                        <a:gd name="connsiteX5" fmla="*/ 21035 w 60202"/>
                        <a:gd name="connsiteY5" fmla="*/ 57441 h 64083"/>
                        <a:gd name="connsiteX6" fmla="*/ 116 w 60202"/>
                        <a:gd name="connsiteY6" fmla="*/ 21383 h 64083"/>
                        <a:gd name="connsiteX0" fmla="*/ 116 w 60202"/>
                        <a:gd name="connsiteY0" fmla="*/ 2664 h 45364"/>
                        <a:gd name="connsiteX1" fmla="*/ 32940 w 60202"/>
                        <a:gd name="connsiteY1" fmla="*/ 3924 h 45364"/>
                        <a:gd name="connsiteX2" fmla="*/ 51477 w 60202"/>
                        <a:gd name="connsiteY2" fmla="*/ 13780 h 45364"/>
                        <a:gd name="connsiteX3" fmla="*/ 58556 w 60202"/>
                        <a:gd name="connsiteY3" fmla="*/ 43157 h 45364"/>
                        <a:gd name="connsiteX4" fmla="*/ 21035 w 60202"/>
                        <a:gd name="connsiteY4" fmla="*/ 38722 h 45364"/>
                        <a:gd name="connsiteX5" fmla="*/ 116 w 60202"/>
                        <a:gd name="connsiteY5" fmla="*/ 2664 h 45364"/>
                        <a:gd name="connsiteX0" fmla="*/ 116 w 73727"/>
                        <a:gd name="connsiteY0" fmla="*/ 2851 h 45551"/>
                        <a:gd name="connsiteX1" fmla="*/ 32940 w 73727"/>
                        <a:gd name="connsiteY1" fmla="*/ 4111 h 45551"/>
                        <a:gd name="connsiteX2" fmla="*/ 72908 w 73727"/>
                        <a:gd name="connsiteY2" fmla="*/ 18729 h 45551"/>
                        <a:gd name="connsiteX3" fmla="*/ 58556 w 73727"/>
                        <a:gd name="connsiteY3" fmla="*/ 43344 h 45551"/>
                        <a:gd name="connsiteX4" fmla="*/ 21035 w 73727"/>
                        <a:gd name="connsiteY4" fmla="*/ 38909 h 45551"/>
                        <a:gd name="connsiteX5" fmla="*/ 116 w 73727"/>
                        <a:gd name="connsiteY5" fmla="*/ 2851 h 45551"/>
                        <a:gd name="connsiteX0" fmla="*/ 24 w 73635"/>
                        <a:gd name="connsiteY0" fmla="*/ 4082 h 58544"/>
                        <a:gd name="connsiteX1" fmla="*/ 32848 w 73635"/>
                        <a:gd name="connsiteY1" fmla="*/ 5342 h 58544"/>
                        <a:gd name="connsiteX2" fmla="*/ 72816 w 73635"/>
                        <a:gd name="connsiteY2" fmla="*/ 19960 h 58544"/>
                        <a:gd name="connsiteX3" fmla="*/ 58464 w 73635"/>
                        <a:gd name="connsiteY3" fmla="*/ 44575 h 58544"/>
                        <a:gd name="connsiteX4" fmla="*/ 28087 w 73635"/>
                        <a:gd name="connsiteY4" fmla="*/ 56809 h 58544"/>
                        <a:gd name="connsiteX5" fmla="*/ 24 w 73635"/>
                        <a:gd name="connsiteY5" fmla="*/ 4082 h 58544"/>
                        <a:gd name="connsiteX0" fmla="*/ 60 w 59384"/>
                        <a:gd name="connsiteY0" fmla="*/ 20242 h 52091"/>
                        <a:gd name="connsiteX1" fmla="*/ 18597 w 59384"/>
                        <a:gd name="connsiteY1" fmla="*/ 67 h 52091"/>
                        <a:gd name="connsiteX2" fmla="*/ 58565 w 59384"/>
                        <a:gd name="connsiteY2" fmla="*/ 14685 h 52091"/>
                        <a:gd name="connsiteX3" fmla="*/ 44213 w 59384"/>
                        <a:gd name="connsiteY3" fmla="*/ 39300 h 52091"/>
                        <a:gd name="connsiteX4" fmla="*/ 13836 w 59384"/>
                        <a:gd name="connsiteY4" fmla="*/ 51534 h 52091"/>
                        <a:gd name="connsiteX5" fmla="*/ 60 w 59384"/>
                        <a:gd name="connsiteY5" fmla="*/ 20242 h 520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9384" h="52091">
                          <a:moveTo>
                            <a:pt x="60" y="20242"/>
                          </a:moveTo>
                          <a:cubicBezTo>
                            <a:pt x="853" y="11664"/>
                            <a:pt x="8846" y="993"/>
                            <a:pt x="18597" y="67"/>
                          </a:cubicBezTo>
                          <a:cubicBezTo>
                            <a:pt x="28348" y="-859"/>
                            <a:pt x="54296" y="8146"/>
                            <a:pt x="58565" y="14685"/>
                          </a:cubicBezTo>
                          <a:cubicBezTo>
                            <a:pt x="62834" y="21224"/>
                            <a:pt x="49287" y="35143"/>
                            <a:pt x="44213" y="39300"/>
                          </a:cubicBezTo>
                          <a:cubicBezTo>
                            <a:pt x="39139" y="43457"/>
                            <a:pt x="21195" y="54710"/>
                            <a:pt x="13836" y="51534"/>
                          </a:cubicBezTo>
                          <a:cubicBezTo>
                            <a:pt x="6477" y="48358"/>
                            <a:pt x="-733" y="28820"/>
                            <a:pt x="60" y="202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" name="Group 155"/>
                  <p:cNvGrpSpPr/>
                  <p:nvPr/>
                </p:nvGrpSpPr>
                <p:grpSpPr>
                  <a:xfrm>
                    <a:off x="4986338" y="2725738"/>
                    <a:ext cx="1206499" cy="1941512"/>
                    <a:chOff x="4986338" y="2725738"/>
                    <a:chExt cx="1206499" cy="1941512"/>
                  </a:xfrm>
                  <a:grpFill/>
                </p:grpSpPr>
                <p:sp>
                  <p:nvSpPr>
                    <p:cNvPr id="302" name="Freeform 156"/>
                    <p:cNvSpPr/>
                    <p:nvPr/>
                  </p:nvSpPr>
                  <p:spPr bwMode="auto">
                    <a:xfrm rot="8302761">
                      <a:off x="5835649" y="4452938"/>
                      <a:ext cx="357188" cy="214312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508809 w 628017"/>
                        <a:gd name="connsiteY0" fmla="*/ 2356 h 376001"/>
                        <a:gd name="connsiteX1" fmla="*/ 6361 w 628017"/>
                        <a:gd name="connsiteY1" fmla="*/ 130721 h 376001"/>
                        <a:gd name="connsiteX2" fmla="*/ 228411 w 628017"/>
                        <a:gd name="connsiteY2" fmla="*/ 374859 h 376001"/>
                        <a:gd name="connsiteX3" fmla="*/ 609906 w 628017"/>
                        <a:gd name="connsiteY3" fmla="*/ 235794 h 376001"/>
                        <a:gd name="connsiteX4" fmla="*/ 508809 w 628017"/>
                        <a:gd name="connsiteY4" fmla="*/ 2356 h 376001"/>
                        <a:gd name="connsiteX0" fmla="*/ 504040 w 616834"/>
                        <a:gd name="connsiteY0" fmla="*/ 2903 h 376548"/>
                        <a:gd name="connsiteX1" fmla="*/ 351553 w 616834"/>
                        <a:gd name="connsiteY1" fmla="*/ 107249 h 376548"/>
                        <a:gd name="connsiteX2" fmla="*/ 1592 w 616834"/>
                        <a:gd name="connsiteY2" fmla="*/ 131268 h 376548"/>
                        <a:gd name="connsiteX3" fmla="*/ 223642 w 616834"/>
                        <a:gd name="connsiteY3" fmla="*/ 375406 h 376548"/>
                        <a:gd name="connsiteX4" fmla="*/ 605137 w 616834"/>
                        <a:gd name="connsiteY4" fmla="*/ 236341 h 376548"/>
                        <a:gd name="connsiteX5" fmla="*/ 504040 w 616834"/>
                        <a:gd name="connsiteY5" fmla="*/ 2903 h 376548"/>
                        <a:gd name="connsiteX0" fmla="*/ 495452 w 616175"/>
                        <a:gd name="connsiteY0" fmla="*/ 51280 h 274874"/>
                        <a:gd name="connsiteX1" fmla="*/ 351553 w 616175"/>
                        <a:gd name="connsiteY1" fmla="*/ 5575 h 274874"/>
                        <a:gd name="connsiteX2" fmla="*/ 1592 w 616175"/>
                        <a:gd name="connsiteY2" fmla="*/ 29594 h 274874"/>
                        <a:gd name="connsiteX3" fmla="*/ 223642 w 616175"/>
                        <a:gd name="connsiteY3" fmla="*/ 273732 h 274874"/>
                        <a:gd name="connsiteX4" fmla="*/ 605137 w 616175"/>
                        <a:gd name="connsiteY4" fmla="*/ 134667 h 274874"/>
                        <a:gd name="connsiteX5" fmla="*/ 495452 w 616175"/>
                        <a:gd name="connsiteY5" fmla="*/ 51280 h 274874"/>
                        <a:gd name="connsiteX0" fmla="*/ 495452 w 532377"/>
                        <a:gd name="connsiteY0" fmla="*/ 51265 h 274847"/>
                        <a:gd name="connsiteX1" fmla="*/ 351553 w 532377"/>
                        <a:gd name="connsiteY1" fmla="*/ 5560 h 274847"/>
                        <a:gd name="connsiteX2" fmla="*/ 1592 w 532377"/>
                        <a:gd name="connsiteY2" fmla="*/ 29579 h 274847"/>
                        <a:gd name="connsiteX3" fmla="*/ 223642 w 532377"/>
                        <a:gd name="connsiteY3" fmla="*/ 273717 h 274847"/>
                        <a:gd name="connsiteX4" fmla="*/ 509239 w 532377"/>
                        <a:gd name="connsiteY4" fmla="*/ 133533 h 274847"/>
                        <a:gd name="connsiteX5" fmla="*/ 495452 w 532377"/>
                        <a:gd name="connsiteY5" fmla="*/ 51265 h 274847"/>
                        <a:gd name="connsiteX0" fmla="*/ 497505 w 534430"/>
                        <a:gd name="connsiteY0" fmla="*/ 51265 h 274847"/>
                        <a:gd name="connsiteX1" fmla="*/ 353606 w 534430"/>
                        <a:gd name="connsiteY1" fmla="*/ 5560 h 274847"/>
                        <a:gd name="connsiteX2" fmla="*/ 3645 w 534430"/>
                        <a:gd name="connsiteY2" fmla="*/ 29579 h 274847"/>
                        <a:gd name="connsiteX3" fmla="*/ 173951 w 534430"/>
                        <a:gd name="connsiteY3" fmla="*/ 138081 h 274847"/>
                        <a:gd name="connsiteX4" fmla="*/ 225695 w 534430"/>
                        <a:gd name="connsiteY4" fmla="*/ 273717 h 274847"/>
                        <a:gd name="connsiteX5" fmla="*/ 511292 w 534430"/>
                        <a:gd name="connsiteY5" fmla="*/ 133533 h 274847"/>
                        <a:gd name="connsiteX6" fmla="*/ 497505 w 534430"/>
                        <a:gd name="connsiteY6" fmla="*/ 51265 h 274847"/>
                        <a:gd name="connsiteX0" fmla="*/ 493884 w 530809"/>
                        <a:gd name="connsiteY0" fmla="*/ 51265 h 274847"/>
                        <a:gd name="connsiteX1" fmla="*/ 349985 w 530809"/>
                        <a:gd name="connsiteY1" fmla="*/ 5560 h 274847"/>
                        <a:gd name="connsiteX2" fmla="*/ 24 w 530809"/>
                        <a:gd name="connsiteY2" fmla="*/ 29579 h 274847"/>
                        <a:gd name="connsiteX3" fmla="*/ 170330 w 530809"/>
                        <a:gd name="connsiteY3" fmla="*/ 138081 h 274847"/>
                        <a:gd name="connsiteX4" fmla="*/ 222074 w 530809"/>
                        <a:gd name="connsiteY4" fmla="*/ 273717 h 274847"/>
                        <a:gd name="connsiteX5" fmla="*/ 507671 w 530809"/>
                        <a:gd name="connsiteY5" fmla="*/ 133533 h 274847"/>
                        <a:gd name="connsiteX6" fmla="*/ 493884 w 530809"/>
                        <a:gd name="connsiteY6" fmla="*/ 51265 h 274847"/>
                        <a:gd name="connsiteX0" fmla="*/ 493884 w 530809"/>
                        <a:gd name="connsiteY0" fmla="*/ 51265 h 186504"/>
                        <a:gd name="connsiteX1" fmla="*/ 349985 w 530809"/>
                        <a:gd name="connsiteY1" fmla="*/ 5560 h 186504"/>
                        <a:gd name="connsiteX2" fmla="*/ 24 w 530809"/>
                        <a:gd name="connsiteY2" fmla="*/ 29579 h 186504"/>
                        <a:gd name="connsiteX3" fmla="*/ 170330 w 530809"/>
                        <a:gd name="connsiteY3" fmla="*/ 138081 h 186504"/>
                        <a:gd name="connsiteX4" fmla="*/ 390510 w 530809"/>
                        <a:gd name="connsiteY4" fmla="*/ 180265 h 186504"/>
                        <a:gd name="connsiteX5" fmla="*/ 507671 w 530809"/>
                        <a:gd name="connsiteY5" fmla="*/ 133533 h 186504"/>
                        <a:gd name="connsiteX6" fmla="*/ 493884 w 530809"/>
                        <a:gd name="connsiteY6" fmla="*/ 51265 h 186504"/>
                        <a:gd name="connsiteX0" fmla="*/ 495721 w 532646"/>
                        <a:gd name="connsiteY0" fmla="*/ 51265 h 186504"/>
                        <a:gd name="connsiteX1" fmla="*/ 351822 w 532646"/>
                        <a:gd name="connsiteY1" fmla="*/ 5560 h 186504"/>
                        <a:gd name="connsiteX2" fmla="*/ 1861 w 532646"/>
                        <a:gd name="connsiteY2" fmla="*/ 29579 h 186504"/>
                        <a:gd name="connsiteX3" fmla="*/ 213626 w 532646"/>
                        <a:gd name="connsiteY3" fmla="*/ 107499 h 186504"/>
                        <a:gd name="connsiteX4" fmla="*/ 392347 w 532646"/>
                        <a:gd name="connsiteY4" fmla="*/ 180265 h 186504"/>
                        <a:gd name="connsiteX5" fmla="*/ 509508 w 532646"/>
                        <a:gd name="connsiteY5" fmla="*/ 133533 h 186504"/>
                        <a:gd name="connsiteX6" fmla="*/ 495721 w 532646"/>
                        <a:gd name="connsiteY6" fmla="*/ 51265 h 186504"/>
                        <a:gd name="connsiteX0" fmla="*/ 496902 w 533827"/>
                        <a:gd name="connsiteY0" fmla="*/ 70457 h 205696"/>
                        <a:gd name="connsiteX1" fmla="*/ 353003 w 533827"/>
                        <a:gd name="connsiteY1" fmla="*/ 24752 h 205696"/>
                        <a:gd name="connsiteX2" fmla="*/ 107632 w 533827"/>
                        <a:gd name="connsiteY2" fmla="*/ 439 h 205696"/>
                        <a:gd name="connsiteX3" fmla="*/ 3042 w 533827"/>
                        <a:gd name="connsiteY3" fmla="*/ 48771 h 205696"/>
                        <a:gd name="connsiteX4" fmla="*/ 214807 w 533827"/>
                        <a:gd name="connsiteY4" fmla="*/ 126691 h 205696"/>
                        <a:gd name="connsiteX5" fmla="*/ 393528 w 533827"/>
                        <a:gd name="connsiteY5" fmla="*/ 199457 h 205696"/>
                        <a:gd name="connsiteX6" fmla="*/ 510689 w 533827"/>
                        <a:gd name="connsiteY6" fmla="*/ 152725 h 205696"/>
                        <a:gd name="connsiteX7" fmla="*/ 496902 w 533827"/>
                        <a:gd name="connsiteY7" fmla="*/ 70457 h 205696"/>
                        <a:gd name="connsiteX0" fmla="*/ 472353 w 509278"/>
                        <a:gd name="connsiteY0" fmla="*/ 70457 h 205696"/>
                        <a:gd name="connsiteX1" fmla="*/ 328454 w 509278"/>
                        <a:gd name="connsiteY1" fmla="*/ 24752 h 205696"/>
                        <a:gd name="connsiteX2" fmla="*/ 83083 w 509278"/>
                        <a:gd name="connsiteY2" fmla="*/ 439 h 205696"/>
                        <a:gd name="connsiteX3" fmla="*/ 4427 w 509278"/>
                        <a:gd name="connsiteY3" fmla="*/ 91234 h 205696"/>
                        <a:gd name="connsiteX4" fmla="*/ 190258 w 509278"/>
                        <a:gd name="connsiteY4" fmla="*/ 126691 h 205696"/>
                        <a:gd name="connsiteX5" fmla="*/ 368979 w 509278"/>
                        <a:gd name="connsiteY5" fmla="*/ 199457 h 205696"/>
                        <a:gd name="connsiteX6" fmla="*/ 486140 w 509278"/>
                        <a:gd name="connsiteY6" fmla="*/ 152725 h 205696"/>
                        <a:gd name="connsiteX7" fmla="*/ 472353 w 509278"/>
                        <a:gd name="connsiteY7" fmla="*/ 70457 h 205696"/>
                        <a:gd name="connsiteX0" fmla="*/ 471911 w 508836"/>
                        <a:gd name="connsiteY0" fmla="*/ 51265 h 186504"/>
                        <a:gd name="connsiteX1" fmla="*/ 328012 w 508836"/>
                        <a:gd name="connsiteY1" fmla="*/ 5560 h 186504"/>
                        <a:gd name="connsiteX2" fmla="*/ 86111 w 508836"/>
                        <a:gd name="connsiteY2" fmla="*/ 19749 h 186504"/>
                        <a:gd name="connsiteX3" fmla="*/ 3985 w 508836"/>
                        <a:gd name="connsiteY3" fmla="*/ 72042 h 186504"/>
                        <a:gd name="connsiteX4" fmla="*/ 189816 w 508836"/>
                        <a:gd name="connsiteY4" fmla="*/ 107499 h 186504"/>
                        <a:gd name="connsiteX5" fmla="*/ 368537 w 508836"/>
                        <a:gd name="connsiteY5" fmla="*/ 180265 h 186504"/>
                        <a:gd name="connsiteX6" fmla="*/ 485698 w 508836"/>
                        <a:gd name="connsiteY6" fmla="*/ 133533 h 186504"/>
                        <a:gd name="connsiteX7" fmla="*/ 471911 w 508836"/>
                        <a:gd name="connsiteY7" fmla="*/ 51265 h 186504"/>
                        <a:gd name="connsiteX0" fmla="*/ 437213 w 474138"/>
                        <a:gd name="connsiteY0" fmla="*/ 51265 h 186504"/>
                        <a:gd name="connsiteX1" fmla="*/ 293314 w 474138"/>
                        <a:gd name="connsiteY1" fmla="*/ 5560 h 186504"/>
                        <a:gd name="connsiteX2" fmla="*/ 51413 w 474138"/>
                        <a:gd name="connsiteY2" fmla="*/ 19749 h 186504"/>
                        <a:gd name="connsiteX3" fmla="*/ 9907 w 474138"/>
                        <a:gd name="connsiteY3" fmla="*/ 113936 h 186504"/>
                        <a:gd name="connsiteX4" fmla="*/ 155118 w 474138"/>
                        <a:gd name="connsiteY4" fmla="*/ 107499 h 186504"/>
                        <a:gd name="connsiteX5" fmla="*/ 333839 w 474138"/>
                        <a:gd name="connsiteY5" fmla="*/ 180265 h 186504"/>
                        <a:gd name="connsiteX6" fmla="*/ 451000 w 474138"/>
                        <a:gd name="connsiteY6" fmla="*/ 133533 h 186504"/>
                        <a:gd name="connsiteX7" fmla="*/ 437213 w 474138"/>
                        <a:gd name="connsiteY7" fmla="*/ 51265 h 186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4138" h="186504">
                          <a:moveTo>
                            <a:pt x="437213" y="51265"/>
                          </a:moveTo>
                          <a:cubicBezTo>
                            <a:pt x="410932" y="29936"/>
                            <a:pt x="377055" y="-15834"/>
                            <a:pt x="293314" y="5560"/>
                          </a:cubicBezTo>
                          <a:lnTo>
                            <a:pt x="51413" y="19749"/>
                          </a:lnTo>
                          <a:cubicBezTo>
                            <a:pt x="-6914" y="23752"/>
                            <a:pt x="-7377" y="99311"/>
                            <a:pt x="9907" y="113936"/>
                          </a:cubicBezTo>
                          <a:cubicBezTo>
                            <a:pt x="27191" y="128561"/>
                            <a:pt x="118110" y="66809"/>
                            <a:pt x="155118" y="107499"/>
                          </a:cubicBezTo>
                          <a:cubicBezTo>
                            <a:pt x="192126" y="148189"/>
                            <a:pt x="263073" y="183196"/>
                            <a:pt x="333839" y="180265"/>
                          </a:cubicBezTo>
                          <a:cubicBezTo>
                            <a:pt x="415566" y="192873"/>
                            <a:pt x="389027" y="190537"/>
                            <a:pt x="451000" y="133533"/>
                          </a:cubicBezTo>
                          <a:cubicBezTo>
                            <a:pt x="497733" y="71449"/>
                            <a:pt x="463494" y="72594"/>
                            <a:pt x="437213" y="512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3" name="Freeform 157"/>
                    <p:cNvSpPr/>
                    <p:nvPr/>
                  </p:nvSpPr>
                  <p:spPr bwMode="auto">
                    <a:xfrm rot="4450231">
                      <a:off x="5034757" y="2677319"/>
                      <a:ext cx="223837" cy="320675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229268 w 499490"/>
                        <a:gd name="connsiteY0" fmla="*/ 680 h 443283"/>
                        <a:gd name="connsiteX1" fmla="*/ 2905 w 499490"/>
                        <a:gd name="connsiteY1" fmla="*/ 227430 h 443283"/>
                        <a:gd name="connsiteX2" fmla="*/ 111769 w 499490"/>
                        <a:gd name="connsiteY2" fmla="*/ 442141 h 443283"/>
                        <a:gd name="connsiteX3" fmla="*/ 493264 w 499490"/>
                        <a:gd name="connsiteY3" fmla="*/ 303076 h 443283"/>
                        <a:gd name="connsiteX4" fmla="*/ 229268 w 499490"/>
                        <a:gd name="connsiteY4" fmla="*/ 680 h 443283"/>
                        <a:gd name="connsiteX0" fmla="*/ 229268 w 512732"/>
                        <a:gd name="connsiteY0" fmla="*/ 46 h 442649"/>
                        <a:gd name="connsiteX1" fmla="*/ 2905 w 512732"/>
                        <a:gd name="connsiteY1" fmla="*/ 226796 h 442649"/>
                        <a:gd name="connsiteX2" fmla="*/ 111769 w 512732"/>
                        <a:gd name="connsiteY2" fmla="*/ 441507 h 442649"/>
                        <a:gd name="connsiteX3" fmla="*/ 493264 w 512732"/>
                        <a:gd name="connsiteY3" fmla="*/ 302442 h 442649"/>
                        <a:gd name="connsiteX4" fmla="*/ 444422 w 512732"/>
                        <a:gd name="connsiteY4" fmla="*/ 245432 h 442649"/>
                        <a:gd name="connsiteX5" fmla="*/ 229268 w 512732"/>
                        <a:gd name="connsiteY5" fmla="*/ 46 h 442649"/>
                        <a:gd name="connsiteX0" fmla="*/ 230315 w 513779"/>
                        <a:gd name="connsiteY0" fmla="*/ 44 h 400286"/>
                        <a:gd name="connsiteX1" fmla="*/ 3952 w 513779"/>
                        <a:gd name="connsiteY1" fmla="*/ 226794 h 400286"/>
                        <a:gd name="connsiteX2" fmla="*/ 99654 w 513779"/>
                        <a:gd name="connsiteY2" fmla="*/ 398368 h 400286"/>
                        <a:gd name="connsiteX3" fmla="*/ 494311 w 513779"/>
                        <a:gd name="connsiteY3" fmla="*/ 302440 h 400286"/>
                        <a:gd name="connsiteX4" fmla="*/ 445469 w 513779"/>
                        <a:gd name="connsiteY4" fmla="*/ 245430 h 400286"/>
                        <a:gd name="connsiteX5" fmla="*/ 230315 w 513779"/>
                        <a:gd name="connsiteY5" fmla="*/ 44 h 400286"/>
                        <a:gd name="connsiteX0" fmla="*/ 231156 w 514620"/>
                        <a:gd name="connsiteY0" fmla="*/ 44 h 400286"/>
                        <a:gd name="connsiteX1" fmla="*/ 4793 w 514620"/>
                        <a:gd name="connsiteY1" fmla="*/ 226794 h 400286"/>
                        <a:gd name="connsiteX2" fmla="*/ 100495 w 514620"/>
                        <a:gd name="connsiteY2" fmla="*/ 398368 h 400286"/>
                        <a:gd name="connsiteX3" fmla="*/ 495152 w 514620"/>
                        <a:gd name="connsiteY3" fmla="*/ 302440 h 400286"/>
                        <a:gd name="connsiteX4" fmla="*/ 446310 w 514620"/>
                        <a:gd name="connsiteY4" fmla="*/ 245430 h 400286"/>
                        <a:gd name="connsiteX5" fmla="*/ 231156 w 514620"/>
                        <a:gd name="connsiteY5" fmla="*/ 44 h 400286"/>
                        <a:gd name="connsiteX0" fmla="*/ 168188 w 451652"/>
                        <a:gd name="connsiteY0" fmla="*/ 2 h 400244"/>
                        <a:gd name="connsiteX1" fmla="*/ 25423 w 451652"/>
                        <a:gd name="connsiteY1" fmla="*/ 241481 h 400244"/>
                        <a:gd name="connsiteX2" fmla="*/ 37527 w 451652"/>
                        <a:gd name="connsiteY2" fmla="*/ 398326 h 400244"/>
                        <a:gd name="connsiteX3" fmla="*/ 432184 w 451652"/>
                        <a:gd name="connsiteY3" fmla="*/ 302398 h 400244"/>
                        <a:gd name="connsiteX4" fmla="*/ 383342 w 451652"/>
                        <a:gd name="connsiteY4" fmla="*/ 245388 h 400244"/>
                        <a:gd name="connsiteX5" fmla="*/ 168188 w 451652"/>
                        <a:gd name="connsiteY5" fmla="*/ 2 h 400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51652" h="400244">
                          <a:moveTo>
                            <a:pt x="168188" y="2"/>
                          </a:moveTo>
                          <a:cubicBezTo>
                            <a:pt x="108535" y="-649"/>
                            <a:pt x="47200" y="175094"/>
                            <a:pt x="25423" y="241481"/>
                          </a:cubicBezTo>
                          <a:cubicBezTo>
                            <a:pt x="3646" y="307868"/>
                            <a:pt x="-23934" y="402853"/>
                            <a:pt x="37527" y="398326"/>
                          </a:cubicBezTo>
                          <a:cubicBezTo>
                            <a:pt x="119254" y="410934"/>
                            <a:pt x="370211" y="359402"/>
                            <a:pt x="432184" y="302398"/>
                          </a:cubicBezTo>
                          <a:cubicBezTo>
                            <a:pt x="481235" y="250735"/>
                            <a:pt x="427341" y="295787"/>
                            <a:pt x="383342" y="245388"/>
                          </a:cubicBezTo>
                          <a:cubicBezTo>
                            <a:pt x="339343" y="194989"/>
                            <a:pt x="227841" y="653"/>
                            <a:pt x="168188" y="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99" name="Freeform 153"/>
                <p:cNvSpPr/>
                <p:nvPr/>
              </p:nvSpPr>
              <p:spPr bwMode="auto">
                <a:xfrm rot="8302761">
                  <a:off x="4002088" y="4259263"/>
                  <a:ext cx="487362" cy="279400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400455 w 517074"/>
                    <a:gd name="connsiteY0" fmla="*/ 1010 h 421811"/>
                    <a:gd name="connsiteX1" fmla="*/ 11193 w 517074"/>
                    <a:gd name="connsiteY1" fmla="*/ 158802 h 421811"/>
                    <a:gd name="connsiteX2" fmla="*/ 120057 w 517074"/>
                    <a:gd name="connsiteY2" fmla="*/ 373513 h 421811"/>
                    <a:gd name="connsiteX3" fmla="*/ 331053 w 517074"/>
                    <a:gd name="connsiteY3" fmla="*/ 413816 h 421811"/>
                    <a:gd name="connsiteX4" fmla="*/ 501552 w 517074"/>
                    <a:gd name="connsiteY4" fmla="*/ 234448 h 421811"/>
                    <a:gd name="connsiteX5" fmla="*/ 400455 w 517074"/>
                    <a:gd name="connsiteY5" fmla="*/ 1010 h 421811"/>
                    <a:gd name="connsiteX0" fmla="*/ 400455 w 517074"/>
                    <a:gd name="connsiteY0" fmla="*/ 1010 h 413815"/>
                    <a:gd name="connsiteX1" fmla="*/ 11193 w 517074"/>
                    <a:gd name="connsiteY1" fmla="*/ 158802 h 413815"/>
                    <a:gd name="connsiteX2" fmla="*/ 120057 w 517074"/>
                    <a:gd name="connsiteY2" fmla="*/ 373513 h 413815"/>
                    <a:gd name="connsiteX3" fmla="*/ 331053 w 517074"/>
                    <a:gd name="connsiteY3" fmla="*/ 413816 h 413815"/>
                    <a:gd name="connsiteX4" fmla="*/ 501552 w 517074"/>
                    <a:gd name="connsiteY4" fmla="*/ 234448 h 413815"/>
                    <a:gd name="connsiteX5" fmla="*/ 400455 w 517074"/>
                    <a:gd name="connsiteY5" fmla="*/ 1010 h 413815"/>
                    <a:gd name="connsiteX0" fmla="*/ 400455 w 517074"/>
                    <a:gd name="connsiteY0" fmla="*/ 1010 h 436945"/>
                    <a:gd name="connsiteX1" fmla="*/ 11193 w 517074"/>
                    <a:gd name="connsiteY1" fmla="*/ 158802 h 436945"/>
                    <a:gd name="connsiteX2" fmla="*/ 120057 w 517074"/>
                    <a:gd name="connsiteY2" fmla="*/ 373513 h 436945"/>
                    <a:gd name="connsiteX3" fmla="*/ 338006 w 517074"/>
                    <a:gd name="connsiteY3" fmla="*/ 436944 h 436945"/>
                    <a:gd name="connsiteX4" fmla="*/ 501552 w 517074"/>
                    <a:gd name="connsiteY4" fmla="*/ 234448 h 436945"/>
                    <a:gd name="connsiteX5" fmla="*/ 400455 w 517074"/>
                    <a:gd name="connsiteY5" fmla="*/ 1010 h 436945"/>
                    <a:gd name="connsiteX0" fmla="*/ 399893 w 516512"/>
                    <a:gd name="connsiteY0" fmla="*/ 1010 h 443156"/>
                    <a:gd name="connsiteX1" fmla="*/ 10631 w 516512"/>
                    <a:gd name="connsiteY1" fmla="*/ 158802 h 443156"/>
                    <a:gd name="connsiteX2" fmla="*/ 119495 w 516512"/>
                    <a:gd name="connsiteY2" fmla="*/ 373513 h 443156"/>
                    <a:gd name="connsiteX3" fmla="*/ 242095 w 516512"/>
                    <a:gd name="connsiteY3" fmla="*/ 380788 h 443156"/>
                    <a:gd name="connsiteX4" fmla="*/ 337444 w 516512"/>
                    <a:gd name="connsiteY4" fmla="*/ 436944 h 443156"/>
                    <a:gd name="connsiteX5" fmla="*/ 500990 w 516512"/>
                    <a:gd name="connsiteY5" fmla="*/ 234448 h 443156"/>
                    <a:gd name="connsiteX6" fmla="*/ 399893 w 516512"/>
                    <a:gd name="connsiteY6" fmla="*/ 1010 h 443156"/>
                    <a:gd name="connsiteX0" fmla="*/ 413302 w 529921"/>
                    <a:gd name="connsiteY0" fmla="*/ 1010 h 443156"/>
                    <a:gd name="connsiteX1" fmla="*/ 24040 w 529921"/>
                    <a:gd name="connsiteY1" fmla="*/ 158802 h 443156"/>
                    <a:gd name="connsiteX2" fmla="*/ 62827 w 529921"/>
                    <a:gd name="connsiteY2" fmla="*/ 372425 h 443156"/>
                    <a:gd name="connsiteX3" fmla="*/ 255504 w 529921"/>
                    <a:gd name="connsiteY3" fmla="*/ 380788 h 443156"/>
                    <a:gd name="connsiteX4" fmla="*/ 350853 w 529921"/>
                    <a:gd name="connsiteY4" fmla="*/ 436944 h 443156"/>
                    <a:gd name="connsiteX5" fmla="*/ 514399 w 529921"/>
                    <a:gd name="connsiteY5" fmla="*/ 234448 h 443156"/>
                    <a:gd name="connsiteX6" fmla="*/ 413302 w 529921"/>
                    <a:gd name="connsiteY6" fmla="*/ 1010 h 443156"/>
                    <a:gd name="connsiteX0" fmla="*/ 488995 w 605614"/>
                    <a:gd name="connsiteY0" fmla="*/ 988 h 443134"/>
                    <a:gd name="connsiteX1" fmla="*/ 99733 w 605614"/>
                    <a:gd name="connsiteY1" fmla="*/ 158780 h 443134"/>
                    <a:gd name="connsiteX2" fmla="*/ 1000 w 605614"/>
                    <a:gd name="connsiteY2" fmla="*/ 355496 h 443134"/>
                    <a:gd name="connsiteX3" fmla="*/ 138520 w 605614"/>
                    <a:gd name="connsiteY3" fmla="*/ 372403 h 443134"/>
                    <a:gd name="connsiteX4" fmla="*/ 331197 w 605614"/>
                    <a:gd name="connsiteY4" fmla="*/ 380766 h 443134"/>
                    <a:gd name="connsiteX5" fmla="*/ 426546 w 605614"/>
                    <a:gd name="connsiteY5" fmla="*/ 436922 h 443134"/>
                    <a:gd name="connsiteX6" fmla="*/ 590092 w 605614"/>
                    <a:gd name="connsiteY6" fmla="*/ 234426 h 443134"/>
                    <a:gd name="connsiteX7" fmla="*/ 488995 w 605614"/>
                    <a:gd name="connsiteY7" fmla="*/ 988 h 443134"/>
                    <a:gd name="connsiteX0" fmla="*/ 641557 w 764235"/>
                    <a:gd name="connsiteY0" fmla="*/ 91 h 442237"/>
                    <a:gd name="connsiteX1" fmla="*/ 18713 w 764235"/>
                    <a:gd name="connsiteY1" fmla="*/ 207495 h 442237"/>
                    <a:gd name="connsiteX2" fmla="*/ 153562 w 764235"/>
                    <a:gd name="connsiteY2" fmla="*/ 354599 h 442237"/>
                    <a:gd name="connsiteX3" fmla="*/ 291082 w 764235"/>
                    <a:gd name="connsiteY3" fmla="*/ 371506 h 442237"/>
                    <a:gd name="connsiteX4" fmla="*/ 483759 w 764235"/>
                    <a:gd name="connsiteY4" fmla="*/ 379869 h 442237"/>
                    <a:gd name="connsiteX5" fmla="*/ 579108 w 764235"/>
                    <a:gd name="connsiteY5" fmla="*/ 436025 h 442237"/>
                    <a:gd name="connsiteX6" fmla="*/ 742654 w 764235"/>
                    <a:gd name="connsiteY6" fmla="*/ 233529 h 442237"/>
                    <a:gd name="connsiteX7" fmla="*/ 641557 w 764235"/>
                    <a:gd name="connsiteY7" fmla="*/ 91 h 442237"/>
                    <a:gd name="connsiteX0" fmla="*/ 634007 w 756685"/>
                    <a:gd name="connsiteY0" fmla="*/ 108 h 442254"/>
                    <a:gd name="connsiteX1" fmla="*/ 11163 w 756685"/>
                    <a:gd name="connsiteY1" fmla="*/ 207512 h 442254"/>
                    <a:gd name="connsiteX2" fmla="*/ 146012 w 756685"/>
                    <a:gd name="connsiteY2" fmla="*/ 354616 h 442254"/>
                    <a:gd name="connsiteX3" fmla="*/ 283532 w 756685"/>
                    <a:gd name="connsiteY3" fmla="*/ 371523 h 442254"/>
                    <a:gd name="connsiteX4" fmla="*/ 476209 w 756685"/>
                    <a:gd name="connsiteY4" fmla="*/ 379886 h 442254"/>
                    <a:gd name="connsiteX5" fmla="*/ 571558 w 756685"/>
                    <a:gd name="connsiteY5" fmla="*/ 436042 h 442254"/>
                    <a:gd name="connsiteX6" fmla="*/ 735104 w 756685"/>
                    <a:gd name="connsiteY6" fmla="*/ 233546 h 442254"/>
                    <a:gd name="connsiteX7" fmla="*/ 634007 w 756685"/>
                    <a:gd name="connsiteY7" fmla="*/ 108 h 442254"/>
                    <a:gd name="connsiteX0" fmla="*/ 626214 w 741511"/>
                    <a:gd name="connsiteY0" fmla="*/ 8302 h 450448"/>
                    <a:gd name="connsiteX1" fmla="*/ 306711 w 741511"/>
                    <a:gd name="connsiteY1" fmla="*/ 67573 h 450448"/>
                    <a:gd name="connsiteX2" fmla="*/ 3370 w 741511"/>
                    <a:gd name="connsiteY2" fmla="*/ 215706 h 450448"/>
                    <a:gd name="connsiteX3" fmla="*/ 138219 w 741511"/>
                    <a:gd name="connsiteY3" fmla="*/ 362810 h 450448"/>
                    <a:gd name="connsiteX4" fmla="*/ 275739 w 741511"/>
                    <a:gd name="connsiteY4" fmla="*/ 379717 h 450448"/>
                    <a:gd name="connsiteX5" fmla="*/ 468416 w 741511"/>
                    <a:gd name="connsiteY5" fmla="*/ 388080 h 450448"/>
                    <a:gd name="connsiteX6" fmla="*/ 563765 w 741511"/>
                    <a:gd name="connsiteY6" fmla="*/ 444236 h 450448"/>
                    <a:gd name="connsiteX7" fmla="*/ 727311 w 741511"/>
                    <a:gd name="connsiteY7" fmla="*/ 241740 h 450448"/>
                    <a:gd name="connsiteX8" fmla="*/ 626214 w 741511"/>
                    <a:gd name="connsiteY8" fmla="*/ 8302 h 450448"/>
                    <a:gd name="connsiteX0" fmla="*/ 636890 w 752187"/>
                    <a:gd name="connsiteY0" fmla="*/ 8302 h 450448"/>
                    <a:gd name="connsiteX1" fmla="*/ 317387 w 752187"/>
                    <a:gd name="connsiteY1" fmla="*/ 67573 h 450448"/>
                    <a:gd name="connsiteX2" fmla="*/ 14046 w 752187"/>
                    <a:gd name="connsiteY2" fmla="*/ 215706 h 450448"/>
                    <a:gd name="connsiteX3" fmla="*/ 148895 w 752187"/>
                    <a:gd name="connsiteY3" fmla="*/ 362810 h 450448"/>
                    <a:gd name="connsiteX4" fmla="*/ 286415 w 752187"/>
                    <a:gd name="connsiteY4" fmla="*/ 379717 h 450448"/>
                    <a:gd name="connsiteX5" fmla="*/ 479092 w 752187"/>
                    <a:gd name="connsiteY5" fmla="*/ 388080 h 450448"/>
                    <a:gd name="connsiteX6" fmla="*/ 574441 w 752187"/>
                    <a:gd name="connsiteY6" fmla="*/ 444236 h 450448"/>
                    <a:gd name="connsiteX7" fmla="*/ 737987 w 752187"/>
                    <a:gd name="connsiteY7" fmla="*/ 241740 h 450448"/>
                    <a:gd name="connsiteX8" fmla="*/ 636890 w 752187"/>
                    <a:gd name="connsiteY8" fmla="*/ 8302 h 450448"/>
                    <a:gd name="connsiteX0" fmla="*/ 636890 w 1242660"/>
                    <a:gd name="connsiteY0" fmla="*/ 204853 h 646999"/>
                    <a:gd name="connsiteX1" fmla="*/ 317387 w 1242660"/>
                    <a:gd name="connsiteY1" fmla="*/ 264124 h 646999"/>
                    <a:gd name="connsiteX2" fmla="*/ 14046 w 1242660"/>
                    <a:gd name="connsiteY2" fmla="*/ 412257 h 646999"/>
                    <a:gd name="connsiteX3" fmla="*/ 148895 w 1242660"/>
                    <a:gd name="connsiteY3" fmla="*/ 559361 h 646999"/>
                    <a:gd name="connsiteX4" fmla="*/ 286415 w 1242660"/>
                    <a:gd name="connsiteY4" fmla="*/ 576268 h 646999"/>
                    <a:gd name="connsiteX5" fmla="*/ 479092 w 1242660"/>
                    <a:gd name="connsiteY5" fmla="*/ 584631 h 646999"/>
                    <a:gd name="connsiteX6" fmla="*/ 574441 w 1242660"/>
                    <a:gd name="connsiteY6" fmla="*/ 640787 h 646999"/>
                    <a:gd name="connsiteX7" fmla="*/ 737987 w 1242660"/>
                    <a:gd name="connsiteY7" fmla="*/ 438291 h 646999"/>
                    <a:gd name="connsiteX8" fmla="*/ 1242241 w 1242660"/>
                    <a:gd name="connsiteY8" fmla="*/ 5091 h 646999"/>
                    <a:gd name="connsiteX9" fmla="*/ 636890 w 1242660"/>
                    <a:gd name="connsiteY9" fmla="*/ 204853 h 646999"/>
                    <a:gd name="connsiteX0" fmla="*/ 636890 w 1256529"/>
                    <a:gd name="connsiteY0" fmla="*/ 204853 h 646999"/>
                    <a:gd name="connsiteX1" fmla="*/ 317387 w 1256529"/>
                    <a:gd name="connsiteY1" fmla="*/ 264124 h 646999"/>
                    <a:gd name="connsiteX2" fmla="*/ 14046 w 1256529"/>
                    <a:gd name="connsiteY2" fmla="*/ 412257 h 646999"/>
                    <a:gd name="connsiteX3" fmla="*/ 148895 w 1256529"/>
                    <a:gd name="connsiteY3" fmla="*/ 559361 h 646999"/>
                    <a:gd name="connsiteX4" fmla="*/ 286415 w 1256529"/>
                    <a:gd name="connsiteY4" fmla="*/ 576268 h 646999"/>
                    <a:gd name="connsiteX5" fmla="*/ 479092 w 1256529"/>
                    <a:gd name="connsiteY5" fmla="*/ 584631 h 646999"/>
                    <a:gd name="connsiteX6" fmla="*/ 574441 w 1256529"/>
                    <a:gd name="connsiteY6" fmla="*/ 640787 h 646999"/>
                    <a:gd name="connsiteX7" fmla="*/ 737987 w 1256529"/>
                    <a:gd name="connsiteY7" fmla="*/ 438291 h 646999"/>
                    <a:gd name="connsiteX8" fmla="*/ 1073746 w 1256529"/>
                    <a:gd name="connsiteY8" fmla="*/ 300323 h 646999"/>
                    <a:gd name="connsiteX9" fmla="*/ 1242241 w 1256529"/>
                    <a:gd name="connsiteY9" fmla="*/ 5091 h 646999"/>
                    <a:gd name="connsiteX10" fmla="*/ 636890 w 1256529"/>
                    <a:gd name="connsiteY10" fmla="*/ 204853 h 646999"/>
                    <a:gd name="connsiteX0" fmla="*/ 636890 w 1275413"/>
                    <a:gd name="connsiteY0" fmla="*/ 204853 h 646999"/>
                    <a:gd name="connsiteX1" fmla="*/ 317387 w 1275413"/>
                    <a:gd name="connsiteY1" fmla="*/ 264124 h 646999"/>
                    <a:gd name="connsiteX2" fmla="*/ 14046 w 1275413"/>
                    <a:gd name="connsiteY2" fmla="*/ 412257 h 646999"/>
                    <a:gd name="connsiteX3" fmla="*/ 148895 w 1275413"/>
                    <a:gd name="connsiteY3" fmla="*/ 559361 h 646999"/>
                    <a:gd name="connsiteX4" fmla="*/ 286415 w 1275413"/>
                    <a:gd name="connsiteY4" fmla="*/ 576268 h 646999"/>
                    <a:gd name="connsiteX5" fmla="*/ 479092 w 1275413"/>
                    <a:gd name="connsiteY5" fmla="*/ 584631 h 646999"/>
                    <a:gd name="connsiteX6" fmla="*/ 574441 w 1275413"/>
                    <a:gd name="connsiteY6" fmla="*/ 640787 h 646999"/>
                    <a:gd name="connsiteX7" fmla="*/ 737987 w 1275413"/>
                    <a:gd name="connsiteY7" fmla="*/ 438291 h 646999"/>
                    <a:gd name="connsiteX8" fmla="*/ 1073746 w 1275413"/>
                    <a:gd name="connsiteY8" fmla="*/ 300323 h 646999"/>
                    <a:gd name="connsiteX9" fmla="*/ 1174711 w 1275413"/>
                    <a:gd name="connsiteY9" fmla="*/ 121314 h 646999"/>
                    <a:gd name="connsiteX10" fmla="*/ 1242241 w 1275413"/>
                    <a:gd name="connsiteY10" fmla="*/ 5091 h 646999"/>
                    <a:gd name="connsiteX11" fmla="*/ 636890 w 1275413"/>
                    <a:gd name="connsiteY11" fmla="*/ 204853 h 646999"/>
                    <a:gd name="connsiteX0" fmla="*/ 636890 w 1282047"/>
                    <a:gd name="connsiteY0" fmla="*/ 207145 h 649291"/>
                    <a:gd name="connsiteX1" fmla="*/ 317387 w 1282047"/>
                    <a:gd name="connsiteY1" fmla="*/ 266416 h 649291"/>
                    <a:gd name="connsiteX2" fmla="*/ 14046 w 1282047"/>
                    <a:gd name="connsiteY2" fmla="*/ 414549 h 649291"/>
                    <a:gd name="connsiteX3" fmla="*/ 148895 w 1282047"/>
                    <a:gd name="connsiteY3" fmla="*/ 561653 h 649291"/>
                    <a:gd name="connsiteX4" fmla="*/ 286415 w 1282047"/>
                    <a:gd name="connsiteY4" fmla="*/ 578560 h 649291"/>
                    <a:gd name="connsiteX5" fmla="*/ 479092 w 1282047"/>
                    <a:gd name="connsiteY5" fmla="*/ 586923 h 649291"/>
                    <a:gd name="connsiteX6" fmla="*/ 574441 w 1282047"/>
                    <a:gd name="connsiteY6" fmla="*/ 643079 h 649291"/>
                    <a:gd name="connsiteX7" fmla="*/ 737987 w 1282047"/>
                    <a:gd name="connsiteY7" fmla="*/ 440583 h 649291"/>
                    <a:gd name="connsiteX8" fmla="*/ 1073746 w 1282047"/>
                    <a:gd name="connsiteY8" fmla="*/ 302615 h 649291"/>
                    <a:gd name="connsiteX9" fmla="*/ 1174711 w 1282047"/>
                    <a:gd name="connsiteY9" fmla="*/ 123606 h 649291"/>
                    <a:gd name="connsiteX10" fmla="*/ 1207524 w 1282047"/>
                    <a:gd name="connsiteY10" fmla="*/ 51451 h 649291"/>
                    <a:gd name="connsiteX11" fmla="*/ 1242241 w 1282047"/>
                    <a:gd name="connsiteY11" fmla="*/ 7383 h 649291"/>
                    <a:gd name="connsiteX12" fmla="*/ 636890 w 1282047"/>
                    <a:gd name="connsiteY12" fmla="*/ 207145 h 649291"/>
                    <a:gd name="connsiteX0" fmla="*/ 636890 w 1215280"/>
                    <a:gd name="connsiteY0" fmla="*/ 190023 h 632169"/>
                    <a:gd name="connsiteX1" fmla="*/ 317387 w 1215280"/>
                    <a:gd name="connsiteY1" fmla="*/ 249294 h 632169"/>
                    <a:gd name="connsiteX2" fmla="*/ 14046 w 1215280"/>
                    <a:gd name="connsiteY2" fmla="*/ 397427 h 632169"/>
                    <a:gd name="connsiteX3" fmla="*/ 148895 w 1215280"/>
                    <a:gd name="connsiteY3" fmla="*/ 544531 h 632169"/>
                    <a:gd name="connsiteX4" fmla="*/ 286415 w 1215280"/>
                    <a:gd name="connsiteY4" fmla="*/ 561438 h 632169"/>
                    <a:gd name="connsiteX5" fmla="*/ 479092 w 1215280"/>
                    <a:gd name="connsiteY5" fmla="*/ 569801 h 632169"/>
                    <a:gd name="connsiteX6" fmla="*/ 574441 w 1215280"/>
                    <a:gd name="connsiteY6" fmla="*/ 625957 h 632169"/>
                    <a:gd name="connsiteX7" fmla="*/ 737987 w 1215280"/>
                    <a:gd name="connsiteY7" fmla="*/ 423461 h 632169"/>
                    <a:gd name="connsiteX8" fmla="*/ 1073746 w 1215280"/>
                    <a:gd name="connsiteY8" fmla="*/ 285493 h 632169"/>
                    <a:gd name="connsiteX9" fmla="*/ 1174711 w 1215280"/>
                    <a:gd name="connsiteY9" fmla="*/ 106484 h 632169"/>
                    <a:gd name="connsiteX10" fmla="*/ 1207524 w 1215280"/>
                    <a:gd name="connsiteY10" fmla="*/ 34329 h 632169"/>
                    <a:gd name="connsiteX11" fmla="*/ 1130499 w 1215280"/>
                    <a:gd name="connsiteY11" fmla="*/ 10111 h 632169"/>
                    <a:gd name="connsiteX12" fmla="*/ 636890 w 1215280"/>
                    <a:gd name="connsiteY12" fmla="*/ 190023 h 632169"/>
                    <a:gd name="connsiteX0" fmla="*/ 642988 w 1221378"/>
                    <a:gd name="connsiteY0" fmla="*/ 190023 h 632169"/>
                    <a:gd name="connsiteX1" fmla="*/ 323485 w 1221378"/>
                    <a:gd name="connsiteY1" fmla="*/ 249294 h 632169"/>
                    <a:gd name="connsiteX2" fmla="*/ 33062 w 1221378"/>
                    <a:gd name="connsiteY2" fmla="*/ 254856 h 632169"/>
                    <a:gd name="connsiteX3" fmla="*/ 20144 w 1221378"/>
                    <a:gd name="connsiteY3" fmla="*/ 397427 h 632169"/>
                    <a:gd name="connsiteX4" fmla="*/ 154993 w 1221378"/>
                    <a:gd name="connsiteY4" fmla="*/ 544531 h 632169"/>
                    <a:gd name="connsiteX5" fmla="*/ 292513 w 1221378"/>
                    <a:gd name="connsiteY5" fmla="*/ 561438 h 632169"/>
                    <a:gd name="connsiteX6" fmla="*/ 485190 w 1221378"/>
                    <a:gd name="connsiteY6" fmla="*/ 569801 h 632169"/>
                    <a:gd name="connsiteX7" fmla="*/ 580539 w 1221378"/>
                    <a:gd name="connsiteY7" fmla="*/ 625957 h 632169"/>
                    <a:gd name="connsiteX8" fmla="*/ 744085 w 1221378"/>
                    <a:gd name="connsiteY8" fmla="*/ 423461 h 632169"/>
                    <a:gd name="connsiteX9" fmla="*/ 1079844 w 1221378"/>
                    <a:gd name="connsiteY9" fmla="*/ 285493 h 632169"/>
                    <a:gd name="connsiteX10" fmla="*/ 1180809 w 1221378"/>
                    <a:gd name="connsiteY10" fmla="*/ 106484 h 632169"/>
                    <a:gd name="connsiteX11" fmla="*/ 1213622 w 1221378"/>
                    <a:gd name="connsiteY11" fmla="*/ 34329 h 632169"/>
                    <a:gd name="connsiteX12" fmla="*/ 1136597 w 1221378"/>
                    <a:gd name="connsiteY12" fmla="*/ 10111 h 632169"/>
                    <a:gd name="connsiteX13" fmla="*/ 642988 w 1221378"/>
                    <a:gd name="connsiteY13" fmla="*/ 190023 h 632169"/>
                    <a:gd name="connsiteX0" fmla="*/ 682608 w 1260998"/>
                    <a:gd name="connsiteY0" fmla="*/ 190023 h 632169"/>
                    <a:gd name="connsiteX1" fmla="*/ 363105 w 1260998"/>
                    <a:gd name="connsiteY1" fmla="*/ 249294 h 632169"/>
                    <a:gd name="connsiteX2" fmla="*/ 72682 w 1260998"/>
                    <a:gd name="connsiteY2" fmla="*/ 254856 h 632169"/>
                    <a:gd name="connsiteX3" fmla="*/ 112 w 1260998"/>
                    <a:gd name="connsiteY3" fmla="*/ 376034 h 632169"/>
                    <a:gd name="connsiteX4" fmla="*/ 59764 w 1260998"/>
                    <a:gd name="connsiteY4" fmla="*/ 397427 h 632169"/>
                    <a:gd name="connsiteX5" fmla="*/ 194613 w 1260998"/>
                    <a:gd name="connsiteY5" fmla="*/ 544531 h 632169"/>
                    <a:gd name="connsiteX6" fmla="*/ 332133 w 1260998"/>
                    <a:gd name="connsiteY6" fmla="*/ 561438 h 632169"/>
                    <a:gd name="connsiteX7" fmla="*/ 524810 w 1260998"/>
                    <a:gd name="connsiteY7" fmla="*/ 569801 h 632169"/>
                    <a:gd name="connsiteX8" fmla="*/ 620159 w 1260998"/>
                    <a:gd name="connsiteY8" fmla="*/ 625957 h 632169"/>
                    <a:gd name="connsiteX9" fmla="*/ 783705 w 1260998"/>
                    <a:gd name="connsiteY9" fmla="*/ 423461 h 632169"/>
                    <a:gd name="connsiteX10" fmla="*/ 1119464 w 1260998"/>
                    <a:gd name="connsiteY10" fmla="*/ 285493 h 632169"/>
                    <a:gd name="connsiteX11" fmla="*/ 1220429 w 1260998"/>
                    <a:gd name="connsiteY11" fmla="*/ 106484 h 632169"/>
                    <a:gd name="connsiteX12" fmla="*/ 1253242 w 1260998"/>
                    <a:gd name="connsiteY12" fmla="*/ 34329 h 632169"/>
                    <a:gd name="connsiteX13" fmla="*/ 1176217 w 1260998"/>
                    <a:gd name="connsiteY13" fmla="*/ 10111 h 632169"/>
                    <a:gd name="connsiteX14" fmla="*/ 682608 w 1260998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  <a:gd name="connsiteX0" fmla="*/ 682582 w 1260972"/>
                    <a:gd name="connsiteY0" fmla="*/ 190023 h 632169"/>
                    <a:gd name="connsiteX1" fmla="*/ 363079 w 1260972"/>
                    <a:gd name="connsiteY1" fmla="*/ 249294 h 632169"/>
                    <a:gd name="connsiteX2" fmla="*/ 72656 w 1260972"/>
                    <a:gd name="connsiteY2" fmla="*/ 254856 h 632169"/>
                    <a:gd name="connsiteX3" fmla="*/ 86 w 1260972"/>
                    <a:gd name="connsiteY3" fmla="*/ 376034 h 632169"/>
                    <a:gd name="connsiteX4" fmla="*/ 69856 w 1260972"/>
                    <a:gd name="connsiteY4" fmla="*/ 467370 h 632169"/>
                    <a:gd name="connsiteX5" fmla="*/ 194587 w 1260972"/>
                    <a:gd name="connsiteY5" fmla="*/ 544531 h 632169"/>
                    <a:gd name="connsiteX6" fmla="*/ 332107 w 1260972"/>
                    <a:gd name="connsiteY6" fmla="*/ 561438 h 632169"/>
                    <a:gd name="connsiteX7" fmla="*/ 524784 w 1260972"/>
                    <a:gd name="connsiteY7" fmla="*/ 569801 h 632169"/>
                    <a:gd name="connsiteX8" fmla="*/ 620133 w 1260972"/>
                    <a:gd name="connsiteY8" fmla="*/ 625957 h 632169"/>
                    <a:gd name="connsiteX9" fmla="*/ 783679 w 1260972"/>
                    <a:gd name="connsiteY9" fmla="*/ 423461 h 632169"/>
                    <a:gd name="connsiteX10" fmla="*/ 1119438 w 1260972"/>
                    <a:gd name="connsiteY10" fmla="*/ 285493 h 632169"/>
                    <a:gd name="connsiteX11" fmla="*/ 1220403 w 1260972"/>
                    <a:gd name="connsiteY11" fmla="*/ 106484 h 632169"/>
                    <a:gd name="connsiteX12" fmla="*/ 1253216 w 1260972"/>
                    <a:gd name="connsiteY12" fmla="*/ 34329 h 632169"/>
                    <a:gd name="connsiteX13" fmla="*/ 1176191 w 1260972"/>
                    <a:gd name="connsiteY13" fmla="*/ 10111 h 632169"/>
                    <a:gd name="connsiteX14" fmla="*/ 682582 w 1260972"/>
                    <a:gd name="connsiteY14" fmla="*/ 190023 h 63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60972" h="632169">
                      <a:moveTo>
                        <a:pt x="682582" y="190023"/>
                      </a:moveTo>
                      <a:cubicBezTo>
                        <a:pt x="547063" y="229887"/>
                        <a:pt x="466886" y="214727"/>
                        <a:pt x="363079" y="249294"/>
                      </a:cubicBezTo>
                      <a:cubicBezTo>
                        <a:pt x="293309" y="267069"/>
                        <a:pt x="123213" y="230167"/>
                        <a:pt x="72656" y="254856"/>
                      </a:cubicBezTo>
                      <a:cubicBezTo>
                        <a:pt x="-51706" y="313720"/>
                        <a:pt x="31901" y="313168"/>
                        <a:pt x="86" y="376034"/>
                      </a:cubicBezTo>
                      <a:cubicBezTo>
                        <a:pt x="-2067" y="399796"/>
                        <a:pt x="37439" y="439287"/>
                        <a:pt x="69856" y="467370"/>
                      </a:cubicBezTo>
                      <a:cubicBezTo>
                        <a:pt x="102273" y="495453"/>
                        <a:pt x="188123" y="508927"/>
                        <a:pt x="194587" y="544531"/>
                      </a:cubicBezTo>
                      <a:cubicBezTo>
                        <a:pt x="201051" y="580135"/>
                        <a:pt x="290328" y="540884"/>
                        <a:pt x="332107" y="561438"/>
                      </a:cubicBezTo>
                      <a:cubicBezTo>
                        <a:pt x="373886" y="581992"/>
                        <a:pt x="488459" y="559229"/>
                        <a:pt x="524784" y="569801"/>
                      </a:cubicBezTo>
                      <a:cubicBezTo>
                        <a:pt x="561109" y="580373"/>
                        <a:pt x="573618" y="653652"/>
                        <a:pt x="620133" y="625957"/>
                      </a:cubicBezTo>
                      <a:cubicBezTo>
                        <a:pt x="683716" y="602780"/>
                        <a:pt x="762428" y="481800"/>
                        <a:pt x="783679" y="423461"/>
                      </a:cubicBezTo>
                      <a:cubicBezTo>
                        <a:pt x="854371" y="354053"/>
                        <a:pt x="1035396" y="357693"/>
                        <a:pt x="1119438" y="285493"/>
                      </a:cubicBezTo>
                      <a:cubicBezTo>
                        <a:pt x="1196856" y="234774"/>
                        <a:pt x="1192320" y="155689"/>
                        <a:pt x="1220403" y="106484"/>
                      </a:cubicBezTo>
                      <a:cubicBezTo>
                        <a:pt x="1249855" y="64254"/>
                        <a:pt x="1241961" y="53699"/>
                        <a:pt x="1253216" y="34329"/>
                      </a:cubicBezTo>
                      <a:cubicBezTo>
                        <a:pt x="1264471" y="14959"/>
                        <a:pt x="1278452" y="-16207"/>
                        <a:pt x="1176191" y="10111"/>
                      </a:cubicBezTo>
                      <a:cubicBezTo>
                        <a:pt x="1159342" y="-28795"/>
                        <a:pt x="818101" y="150159"/>
                        <a:pt x="682582" y="1900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" name="Group 199"/>
              <p:cNvGrpSpPr>
                <a:grpSpLocks noChangeAspect="1"/>
              </p:cNvGrpSpPr>
              <p:nvPr/>
            </p:nvGrpSpPr>
            <p:grpSpPr>
              <a:xfrm>
                <a:off x="7118413" y="2570776"/>
                <a:ext cx="964429" cy="2589553"/>
                <a:chOff x="7400449" y="2421915"/>
                <a:chExt cx="856269" cy="2299136"/>
              </a:xfrm>
              <a:grpFill/>
            </p:grpSpPr>
            <p:sp>
              <p:nvSpPr>
                <p:cNvPr id="292" name="Freeform 201"/>
                <p:cNvSpPr/>
                <p:nvPr/>
              </p:nvSpPr>
              <p:spPr>
                <a:xfrm rot="4450231">
                  <a:off x="8181972" y="2427897"/>
                  <a:ext cx="80727" cy="68764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229268 w 499490"/>
                    <a:gd name="connsiteY0" fmla="*/ 680 h 443283"/>
                    <a:gd name="connsiteX1" fmla="*/ 2905 w 499490"/>
                    <a:gd name="connsiteY1" fmla="*/ 227430 h 443283"/>
                    <a:gd name="connsiteX2" fmla="*/ 111769 w 499490"/>
                    <a:gd name="connsiteY2" fmla="*/ 442141 h 443283"/>
                    <a:gd name="connsiteX3" fmla="*/ 493264 w 499490"/>
                    <a:gd name="connsiteY3" fmla="*/ 303076 h 443283"/>
                    <a:gd name="connsiteX4" fmla="*/ 229268 w 499490"/>
                    <a:gd name="connsiteY4" fmla="*/ 680 h 443283"/>
                    <a:gd name="connsiteX0" fmla="*/ 229268 w 512732"/>
                    <a:gd name="connsiteY0" fmla="*/ 46 h 442649"/>
                    <a:gd name="connsiteX1" fmla="*/ 2905 w 512732"/>
                    <a:gd name="connsiteY1" fmla="*/ 226796 h 442649"/>
                    <a:gd name="connsiteX2" fmla="*/ 111769 w 512732"/>
                    <a:gd name="connsiteY2" fmla="*/ 441507 h 442649"/>
                    <a:gd name="connsiteX3" fmla="*/ 493264 w 512732"/>
                    <a:gd name="connsiteY3" fmla="*/ 302442 h 442649"/>
                    <a:gd name="connsiteX4" fmla="*/ 444422 w 512732"/>
                    <a:gd name="connsiteY4" fmla="*/ 245432 h 442649"/>
                    <a:gd name="connsiteX5" fmla="*/ 229268 w 512732"/>
                    <a:gd name="connsiteY5" fmla="*/ 46 h 442649"/>
                    <a:gd name="connsiteX0" fmla="*/ 230315 w 513779"/>
                    <a:gd name="connsiteY0" fmla="*/ 44 h 400286"/>
                    <a:gd name="connsiteX1" fmla="*/ 3952 w 513779"/>
                    <a:gd name="connsiteY1" fmla="*/ 226794 h 400286"/>
                    <a:gd name="connsiteX2" fmla="*/ 99654 w 513779"/>
                    <a:gd name="connsiteY2" fmla="*/ 398368 h 400286"/>
                    <a:gd name="connsiteX3" fmla="*/ 494311 w 513779"/>
                    <a:gd name="connsiteY3" fmla="*/ 302440 h 400286"/>
                    <a:gd name="connsiteX4" fmla="*/ 445469 w 513779"/>
                    <a:gd name="connsiteY4" fmla="*/ 245430 h 400286"/>
                    <a:gd name="connsiteX5" fmla="*/ 230315 w 513779"/>
                    <a:gd name="connsiteY5" fmla="*/ 44 h 400286"/>
                    <a:gd name="connsiteX0" fmla="*/ 231156 w 514620"/>
                    <a:gd name="connsiteY0" fmla="*/ 44 h 400286"/>
                    <a:gd name="connsiteX1" fmla="*/ 4793 w 514620"/>
                    <a:gd name="connsiteY1" fmla="*/ 226794 h 400286"/>
                    <a:gd name="connsiteX2" fmla="*/ 100495 w 514620"/>
                    <a:gd name="connsiteY2" fmla="*/ 398368 h 400286"/>
                    <a:gd name="connsiteX3" fmla="*/ 495152 w 514620"/>
                    <a:gd name="connsiteY3" fmla="*/ 302440 h 400286"/>
                    <a:gd name="connsiteX4" fmla="*/ 446310 w 514620"/>
                    <a:gd name="connsiteY4" fmla="*/ 245430 h 400286"/>
                    <a:gd name="connsiteX5" fmla="*/ 231156 w 514620"/>
                    <a:gd name="connsiteY5" fmla="*/ 44 h 400286"/>
                    <a:gd name="connsiteX0" fmla="*/ 168188 w 451652"/>
                    <a:gd name="connsiteY0" fmla="*/ 2 h 400244"/>
                    <a:gd name="connsiteX1" fmla="*/ 25423 w 451652"/>
                    <a:gd name="connsiteY1" fmla="*/ 241481 h 400244"/>
                    <a:gd name="connsiteX2" fmla="*/ 37527 w 451652"/>
                    <a:gd name="connsiteY2" fmla="*/ 398326 h 400244"/>
                    <a:gd name="connsiteX3" fmla="*/ 432184 w 451652"/>
                    <a:gd name="connsiteY3" fmla="*/ 302398 h 400244"/>
                    <a:gd name="connsiteX4" fmla="*/ 383342 w 451652"/>
                    <a:gd name="connsiteY4" fmla="*/ 245388 h 400244"/>
                    <a:gd name="connsiteX5" fmla="*/ 168188 w 451652"/>
                    <a:gd name="connsiteY5" fmla="*/ 2 h 400244"/>
                    <a:gd name="connsiteX0" fmla="*/ 168188 w 392477"/>
                    <a:gd name="connsiteY0" fmla="*/ 2 h 400466"/>
                    <a:gd name="connsiteX1" fmla="*/ 25423 w 392477"/>
                    <a:gd name="connsiteY1" fmla="*/ 241481 h 400466"/>
                    <a:gd name="connsiteX2" fmla="*/ 37527 w 392477"/>
                    <a:gd name="connsiteY2" fmla="*/ 398326 h 400466"/>
                    <a:gd name="connsiteX3" fmla="*/ 251696 w 392477"/>
                    <a:gd name="connsiteY3" fmla="*/ 309130 h 400466"/>
                    <a:gd name="connsiteX4" fmla="*/ 383342 w 392477"/>
                    <a:gd name="connsiteY4" fmla="*/ 245388 h 400466"/>
                    <a:gd name="connsiteX5" fmla="*/ 168188 w 392477"/>
                    <a:gd name="connsiteY5" fmla="*/ 2 h 400466"/>
                    <a:gd name="connsiteX0" fmla="*/ 168188 w 274413"/>
                    <a:gd name="connsiteY0" fmla="*/ 265 h 400729"/>
                    <a:gd name="connsiteX1" fmla="*/ 25423 w 274413"/>
                    <a:gd name="connsiteY1" fmla="*/ 241744 h 400729"/>
                    <a:gd name="connsiteX2" fmla="*/ 37527 w 274413"/>
                    <a:gd name="connsiteY2" fmla="*/ 398589 h 400729"/>
                    <a:gd name="connsiteX3" fmla="*/ 251696 w 274413"/>
                    <a:gd name="connsiteY3" fmla="*/ 309393 h 400729"/>
                    <a:gd name="connsiteX4" fmla="*/ 217501 w 274413"/>
                    <a:gd name="connsiteY4" fmla="*/ 196748 h 400729"/>
                    <a:gd name="connsiteX5" fmla="*/ 168188 w 274413"/>
                    <a:gd name="connsiteY5" fmla="*/ 265 h 400729"/>
                    <a:gd name="connsiteX0" fmla="*/ 168188 w 237096"/>
                    <a:gd name="connsiteY0" fmla="*/ 265 h 401953"/>
                    <a:gd name="connsiteX1" fmla="*/ 25423 w 237096"/>
                    <a:gd name="connsiteY1" fmla="*/ 241744 h 401953"/>
                    <a:gd name="connsiteX2" fmla="*/ 37527 w 237096"/>
                    <a:gd name="connsiteY2" fmla="*/ 398589 h 401953"/>
                    <a:gd name="connsiteX3" fmla="*/ 175329 w 237096"/>
                    <a:gd name="connsiteY3" fmla="*/ 331285 h 401953"/>
                    <a:gd name="connsiteX4" fmla="*/ 217501 w 237096"/>
                    <a:gd name="connsiteY4" fmla="*/ 196748 h 401953"/>
                    <a:gd name="connsiteX5" fmla="*/ 168188 w 237096"/>
                    <a:gd name="connsiteY5" fmla="*/ 265 h 401953"/>
                    <a:gd name="connsiteX0" fmla="*/ 168188 w 237096"/>
                    <a:gd name="connsiteY0" fmla="*/ 3688 h 405376"/>
                    <a:gd name="connsiteX1" fmla="*/ 25423 w 237096"/>
                    <a:gd name="connsiteY1" fmla="*/ 245167 h 405376"/>
                    <a:gd name="connsiteX2" fmla="*/ 37527 w 237096"/>
                    <a:gd name="connsiteY2" fmla="*/ 402012 h 405376"/>
                    <a:gd name="connsiteX3" fmla="*/ 175329 w 237096"/>
                    <a:gd name="connsiteY3" fmla="*/ 334708 h 405376"/>
                    <a:gd name="connsiteX4" fmla="*/ 217501 w 237096"/>
                    <a:gd name="connsiteY4" fmla="*/ 200171 h 405376"/>
                    <a:gd name="connsiteX5" fmla="*/ 168188 w 237096"/>
                    <a:gd name="connsiteY5" fmla="*/ 3688 h 405376"/>
                    <a:gd name="connsiteX0" fmla="*/ 168188 w 235421"/>
                    <a:gd name="connsiteY0" fmla="*/ 3688 h 402167"/>
                    <a:gd name="connsiteX1" fmla="*/ 25423 w 235421"/>
                    <a:gd name="connsiteY1" fmla="*/ 245167 h 402167"/>
                    <a:gd name="connsiteX2" fmla="*/ 37527 w 235421"/>
                    <a:gd name="connsiteY2" fmla="*/ 402012 h 402167"/>
                    <a:gd name="connsiteX3" fmla="*/ 217501 w 235421"/>
                    <a:gd name="connsiteY3" fmla="*/ 200171 h 402167"/>
                    <a:gd name="connsiteX4" fmla="*/ 168188 w 235421"/>
                    <a:gd name="connsiteY4" fmla="*/ 3688 h 402167"/>
                    <a:gd name="connsiteX0" fmla="*/ 168188 w 235421"/>
                    <a:gd name="connsiteY0" fmla="*/ 3688 h 402595"/>
                    <a:gd name="connsiteX1" fmla="*/ 25423 w 235421"/>
                    <a:gd name="connsiteY1" fmla="*/ 245167 h 402595"/>
                    <a:gd name="connsiteX2" fmla="*/ 37527 w 235421"/>
                    <a:gd name="connsiteY2" fmla="*/ 402012 h 402595"/>
                    <a:gd name="connsiteX3" fmla="*/ 217501 w 235421"/>
                    <a:gd name="connsiteY3" fmla="*/ 200171 h 402595"/>
                    <a:gd name="connsiteX4" fmla="*/ 168188 w 235421"/>
                    <a:gd name="connsiteY4" fmla="*/ 3688 h 402595"/>
                    <a:gd name="connsiteX0" fmla="*/ 171350 w 236788"/>
                    <a:gd name="connsiteY0" fmla="*/ 3140 h 451128"/>
                    <a:gd name="connsiteX1" fmla="*/ 25592 w 236788"/>
                    <a:gd name="connsiteY1" fmla="*/ 293700 h 451128"/>
                    <a:gd name="connsiteX2" fmla="*/ 37696 w 236788"/>
                    <a:gd name="connsiteY2" fmla="*/ 450545 h 451128"/>
                    <a:gd name="connsiteX3" fmla="*/ 217670 w 236788"/>
                    <a:gd name="connsiteY3" fmla="*/ 248704 h 451128"/>
                    <a:gd name="connsiteX4" fmla="*/ 171350 w 236788"/>
                    <a:gd name="connsiteY4" fmla="*/ 3140 h 451128"/>
                    <a:gd name="connsiteX0" fmla="*/ 171350 w 284643"/>
                    <a:gd name="connsiteY0" fmla="*/ 18721 h 466709"/>
                    <a:gd name="connsiteX1" fmla="*/ 25592 w 284643"/>
                    <a:gd name="connsiteY1" fmla="*/ 309281 h 466709"/>
                    <a:gd name="connsiteX2" fmla="*/ 37696 w 284643"/>
                    <a:gd name="connsiteY2" fmla="*/ 466126 h 466709"/>
                    <a:gd name="connsiteX3" fmla="*/ 217670 w 284643"/>
                    <a:gd name="connsiteY3" fmla="*/ 264285 h 466709"/>
                    <a:gd name="connsiteX4" fmla="*/ 283687 w 284643"/>
                    <a:gd name="connsiteY4" fmla="*/ 54630 h 466709"/>
                    <a:gd name="connsiteX5" fmla="*/ 171350 w 284643"/>
                    <a:gd name="connsiteY5" fmla="*/ 18721 h 466709"/>
                    <a:gd name="connsiteX0" fmla="*/ 171350 w 284643"/>
                    <a:gd name="connsiteY0" fmla="*/ 13405 h 461393"/>
                    <a:gd name="connsiteX1" fmla="*/ 25592 w 284643"/>
                    <a:gd name="connsiteY1" fmla="*/ 303965 h 461393"/>
                    <a:gd name="connsiteX2" fmla="*/ 37696 w 284643"/>
                    <a:gd name="connsiteY2" fmla="*/ 460810 h 461393"/>
                    <a:gd name="connsiteX3" fmla="*/ 217670 w 284643"/>
                    <a:gd name="connsiteY3" fmla="*/ 258969 h 461393"/>
                    <a:gd name="connsiteX4" fmla="*/ 283687 w 284643"/>
                    <a:gd name="connsiteY4" fmla="*/ 49314 h 461393"/>
                    <a:gd name="connsiteX5" fmla="*/ 171350 w 284643"/>
                    <a:gd name="connsiteY5" fmla="*/ 13405 h 461393"/>
                    <a:gd name="connsiteX0" fmla="*/ 171350 w 284643"/>
                    <a:gd name="connsiteY0" fmla="*/ 11721 h 459709"/>
                    <a:gd name="connsiteX1" fmla="*/ 25592 w 284643"/>
                    <a:gd name="connsiteY1" fmla="*/ 302281 h 459709"/>
                    <a:gd name="connsiteX2" fmla="*/ 37696 w 284643"/>
                    <a:gd name="connsiteY2" fmla="*/ 459126 h 459709"/>
                    <a:gd name="connsiteX3" fmla="*/ 217670 w 284643"/>
                    <a:gd name="connsiteY3" fmla="*/ 257285 h 459709"/>
                    <a:gd name="connsiteX4" fmla="*/ 283687 w 284643"/>
                    <a:gd name="connsiteY4" fmla="*/ 47630 h 459709"/>
                    <a:gd name="connsiteX5" fmla="*/ 171350 w 284643"/>
                    <a:gd name="connsiteY5" fmla="*/ 11721 h 459709"/>
                    <a:gd name="connsiteX0" fmla="*/ 171350 w 284643"/>
                    <a:gd name="connsiteY0" fmla="*/ 10902 h 458890"/>
                    <a:gd name="connsiteX1" fmla="*/ 25592 w 284643"/>
                    <a:gd name="connsiteY1" fmla="*/ 301462 h 458890"/>
                    <a:gd name="connsiteX2" fmla="*/ 37696 w 284643"/>
                    <a:gd name="connsiteY2" fmla="*/ 458307 h 458890"/>
                    <a:gd name="connsiteX3" fmla="*/ 217670 w 284643"/>
                    <a:gd name="connsiteY3" fmla="*/ 256466 h 458890"/>
                    <a:gd name="connsiteX4" fmla="*/ 283687 w 284643"/>
                    <a:gd name="connsiteY4" fmla="*/ 46811 h 458890"/>
                    <a:gd name="connsiteX5" fmla="*/ 171350 w 284643"/>
                    <a:gd name="connsiteY5" fmla="*/ 10902 h 458890"/>
                    <a:gd name="connsiteX0" fmla="*/ 139949 w 282991"/>
                    <a:gd name="connsiteY0" fmla="*/ 10529 h 462849"/>
                    <a:gd name="connsiteX1" fmla="*/ 23940 w 282991"/>
                    <a:gd name="connsiteY1" fmla="*/ 305421 h 462849"/>
                    <a:gd name="connsiteX2" fmla="*/ 36044 w 282991"/>
                    <a:gd name="connsiteY2" fmla="*/ 462266 h 462849"/>
                    <a:gd name="connsiteX3" fmla="*/ 216018 w 282991"/>
                    <a:gd name="connsiteY3" fmla="*/ 260425 h 462849"/>
                    <a:gd name="connsiteX4" fmla="*/ 282035 w 282991"/>
                    <a:gd name="connsiteY4" fmla="*/ 50770 h 462849"/>
                    <a:gd name="connsiteX5" fmla="*/ 139949 w 282991"/>
                    <a:gd name="connsiteY5" fmla="*/ 10529 h 462849"/>
                    <a:gd name="connsiteX0" fmla="*/ 139949 w 283971"/>
                    <a:gd name="connsiteY0" fmla="*/ 13151 h 465471"/>
                    <a:gd name="connsiteX1" fmla="*/ 23940 w 283971"/>
                    <a:gd name="connsiteY1" fmla="*/ 308043 h 465471"/>
                    <a:gd name="connsiteX2" fmla="*/ 36044 w 283971"/>
                    <a:gd name="connsiteY2" fmla="*/ 464888 h 465471"/>
                    <a:gd name="connsiteX3" fmla="*/ 216018 w 283971"/>
                    <a:gd name="connsiteY3" fmla="*/ 263047 h 465471"/>
                    <a:gd name="connsiteX4" fmla="*/ 283035 w 283971"/>
                    <a:gd name="connsiteY4" fmla="*/ 37033 h 465471"/>
                    <a:gd name="connsiteX5" fmla="*/ 139949 w 283971"/>
                    <a:gd name="connsiteY5" fmla="*/ 13151 h 465471"/>
                    <a:gd name="connsiteX0" fmla="*/ 120318 w 264340"/>
                    <a:gd name="connsiteY0" fmla="*/ 13153 h 348654"/>
                    <a:gd name="connsiteX1" fmla="*/ 4309 w 264340"/>
                    <a:gd name="connsiteY1" fmla="*/ 308045 h 348654"/>
                    <a:gd name="connsiteX2" fmla="*/ 59472 w 264340"/>
                    <a:gd name="connsiteY2" fmla="*/ 343243 h 348654"/>
                    <a:gd name="connsiteX3" fmla="*/ 196387 w 264340"/>
                    <a:gd name="connsiteY3" fmla="*/ 263049 h 348654"/>
                    <a:gd name="connsiteX4" fmla="*/ 263404 w 264340"/>
                    <a:gd name="connsiteY4" fmla="*/ 37035 h 348654"/>
                    <a:gd name="connsiteX5" fmla="*/ 120318 w 264340"/>
                    <a:gd name="connsiteY5" fmla="*/ 13153 h 348654"/>
                    <a:gd name="connsiteX0" fmla="*/ 119325 w 263347"/>
                    <a:gd name="connsiteY0" fmla="*/ 523 h 333116"/>
                    <a:gd name="connsiteX1" fmla="*/ 4514 w 263347"/>
                    <a:gd name="connsiteY1" fmla="*/ 60391 h 333116"/>
                    <a:gd name="connsiteX2" fmla="*/ 58479 w 263347"/>
                    <a:gd name="connsiteY2" fmla="*/ 330613 h 333116"/>
                    <a:gd name="connsiteX3" fmla="*/ 195394 w 263347"/>
                    <a:gd name="connsiteY3" fmla="*/ 250419 h 333116"/>
                    <a:gd name="connsiteX4" fmla="*/ 262411 w 263347"/>
                    <a:gd name="connsiteY4" fmla="*/ 24405 h 333116"/>
                    <a:gd name="connsiteX5" fmla="*/ 119325 w 263347"/>
                    <a:gd name="connsiteY5" fmla="*/ 523 h 333116"/>
                    <a:gd name="connsiteX0" fmla="*/ 122870 w 266892"/>
                    <a:gd name="connsiteY0" fmla="*/ 523 h 264618"/>
                    <a:gd name="connsiteX1" fmla="*/ 8059 w 266892"/>
                    <a:gd name="connsiteY1" fmla="*/ 60391 h 264618"/>
                    <a:gd name="connsiteX2" fmla="*/ 50577 w 266892"/>
                    <a:gd name="connsiteY2" fmla="*/ 118507 h 264618"/>
                    <a:gd name="connsiteX3" fmla="*/ 198939 w 266892"/>
                    <a:gd name="connsiteY3" fmla="*/ 250419 h 264618"/>
                    <a:gd name="connsiteX4" fmla="*/ 265956 w 266892"/>
                    <a:gd name="connsiteY4" fmla="*/ 24405 h 264618"/>
                    <a:gd name="connsiteX5" fmla="*/ 122870 w 266892"/>
                    <a:gd name="connsiteY5" fmla="*/ 523 h 264618"/>
                    <a:gd name="connsiteX0" fmla="*/ 122870 w 266593"/>
                    <a:gd name="connsiteY0" fmla="*/ 523 h 140228"/>
                    <a:gd name="connsiteX1" fmla="*/ 8059 w 266593"/>
                    <a:gd name="connsiteY1" fmla="*/ 60391 h 140228"/>
                    <a:gd name="connsiteX2" fmla="*/ 50577 w 266593"/>
                    <a:gd name="connsiteY2" fmla="*/ 118507 h 140228"/>
                    <a:gd name="connsiteX3" fmla="*/ 176057 w 266593"/>
                    <a:gd name="connsiteY3" fmla="*/ 102668 h 140228"/>
                    <a:gd name="connsiteX4" fmla="*/ 265956 w 266593"/>
                    <a:gd name="connsiteY4" fmla="*/ 24405 h 140228"/>
                    <a:gd name="connsiteX5" fmla="*/ 122870 w 266593"/>
                    <a:gd name="connsiteY5" fmla="*/ 523 h 140228"/>
                    <a:gd name="connsiteX0" fmla="*/ 122870 w 266856"/>
                    <a:gd name="connsiteY0" fmla="*/ 1708 h 120023"/>
                    <a:gd name="connsiteX1" fmla="*/ 8059 w 266856"/>
                    <a:gd name="connsiteY1" fmla="*/ 61576 h 120023"/>
                    <a:gd name="connsiteX2" fmla="*/ 50577 w 266856"/>
                    <a:gd name="connsiteY2" fmla="*/ 119692 h 120023"/>
                    <a:gd name="connsiteX3" fmla="*/ 265956 w 266856"/>
                    <a:gd name="connsiteY3" fmla="*/ 25590 h 120023"/>
                    <a:gd name="connsiteX4" fmla="*/ 122870 w 266856"/>
                    <a:gd name="connsiteY4" fmla="*/ 1708 h 120023"/>
                    <a:gd name="connsiteX0" fmla="*/ 162732 w 306777"/>
                    <a:gd name="connsiteY0" fmla="*/ 599 h 118818"/>
                    <a:gd name="connsiteX1" fmla="*/ 2188 w 306777"/>
                    <a:gd name="connsiteY1" fmla="*/ 41428 h 118818"/>
                    <a:gd name="connsiteX2" fmla="*/ 90439 w 306777"/>
                    <a:gd name="connsiteY2" fmla="*/ 118583 h 118818"/>
                    <a:gd name="connsiteX3" fmla="*/ 305818 w 306777"/>
                    <a:gd name="connsiteY3" fmla="*/ 24481 h 118818"/>
                    <a:gd name="connsiteX4" fmla="*/ 162732 w 306777"/>
                    <a:gd name="connsiteY4" fmla="*/ 599 h 118818"/>
                    <a:gd name="connsiteX0" fmla="*/ 161930 w 305975"/>
                    <a:gd name="connsiteY0" fmla="*/ 599 h 119285"/>
                    <a:gd name="connsiteX1" fmla="*/ 1386 w 305975"/>
                    <a:gd name="connsiteY1" fmla="*/ 41428 h 119285"/>
                    <a:gd name="connsiteX2" fmla="*/ 89637 w 305975"/>
                    <a:gd name="connsiteY2" fmla="*/ 118583 h 119285"/>
                    <a:gd name="connsiteX3" fmla="*/ 144843 w 305975"/>
                    <a:gd name="connsiteY3" fmla="*/ 67180 h 119285"/>
                    <a:gd name="connsiteX4" fmla="*/ 305016 w 305975"/>
                    <a:gd name="connsiteY4" fmla="*/ 24481 h 119285"/>
                    <a:gd name="connsiteX5" fmla="*/ 161930 w 305975"/>
                    <a:gd name="connsiteY5" fmla="*/ 599 h 119285"/>
                    <a:gd name="connsiteX0" fmla="*/ 161930 w 271336"/>
                    <a:gd name="connsiteY0" fmla="*/ 7 h 118692"/>
                    <a:gd name="connsiteX1" fmla="*/ 1386 w 271336"/>
                    <a:gd name="connsiteY1" fmla="*/ 40836 h 118692"/>
                    <a:gd name="connsiteX2" fmla="*/ 89637 w 271336"/>
                    <a:gd name="connsiteY2" fmla="*/ 117991 h 118692"/>
                    <a:gd name="connsiteX3" fmla="*/ 144843 w 271336"/>
                    <a:gd name="connsiteY3" fmla="*/ 66588 h 118692"/>
                    <a:gd name="connsiteX4" fmla="*/ 270050 w 271336"/>
                    <a:gd name="connsiteY4" fmla="*/ 43555 h 118692"/>
                    <a:gd name="connsiteX5" fmla="*/ 161930 w 271336"/>
                    <a:gd name="connsiteY5" fmla="*/ 7 h 118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6" h="118692">
                      <a:moveTo>
                        <a:pt x="161930" y="7"/>
                      </a:moveTo>
                      <a:cubicBezTo>
                        <a:pt x="117153" y="-446"/>
                        <a:pt x="13435" y="21172"/>
                        <a:pt x="1386" y="40836"/>
                      </a:cubicBezTo>
                      <a:cubicBezTo>
                        <a:pt x="-10663" y="60500"/>
                        <a:pt x="58993" y="111343"/>
                        <a:pt x="89637" y="117991"/>
                      </a:cubicBezTo>
                      <a:cubicBezTo>
                        <a:pt x="120281" y="124639"/>
                        <a:pt x="108947" y="82272"/>
                        <a:pt x="144843" y="66588"/>
                      </a:cubicBezTo>
                      <a:cubicBezTo>
                        <a:pt x="180739" y="50904"/>
                        <a:pt x="273937" y="57008"/>
                        <a:pt x="270050" y="43555"/>
                      </a:cubicBezTo>
                      <a:cubicBezTo>
                        <a:pt x="282099" y="23891"/>
                        <a:pt x="206707" y="460"/>
                        <a:pt x="161930" y="7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3" name="Freeform 202"/>
                <p:cNvSpPr/>
                <p:nvPr/>
              </p:nvSpPr>
              <p:spPr>
                <a:xfrm rot="4450231">
                  <a:off x="7727809" y="4616260"/>
                  <a:ext cx="108525" cy="101058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229268 w 499490"/>
                    <a:gd name="connsiteY0" fmla="*/ 680 h 443283"/>
                    <a:gd name="connsiteX1" fmla="*/ 2905 w 499490"/>
                    <a:gd name="connsiteY1" fmla="*/ 227430 h 443283"/>
                    <a:gd name="connsiteX2" fmla="*/ 111769 w 499490"/>
                    <a:gd name="connsiteY2" fmla="*/ 442141 h 443283"/>
                    <a:gd name="connsiteX3" fmla="*/ 493264 w 499490"/>
                    <a:gd name="connsiteY3" fmla="*/ 303076 h 443283"/>
                    <a:gd name="connsiteX4" fmla="*/ 229268 w 499490"/>
                    <a:gd name="connsiteY4" fmla="*/ 680 h 443283"/>
                    <a:gd name="connsiteX0" fmla="*/ 229268 w 512732"/>
                    <a:gd name="connsiteY0" fmla="*/ 46 h 442649"/>
                    <a:gd name="connsiteX1" fmla="*/ 2905 w 512732"/>
                    <a:gd name="connsiteY1" fmla="*/ 226796 h 442649"/>
                    <a:gd name="connsiteX2" fmla="*/ 111769 w 512732"/>
                    <a:gd name="connsiteY2" fmla="*/ 441507 h 442649"/>
                    <a:gd name="connsiteX3" fmla="*/ 493264 w 512732"/>
                    <a:gd name="connsiteY3" fmla="*/ 302442 h 442649"/>
                    <a:gd name="connsiteX4" fmla="*/ 444422 w 512732"/>
                    <a:gd name="connsiteY4" fmla="*/ 245432 h 442649"/>
                    <a:gd name="connsiteX5" fmla="*/ 229268 w 512732"/>
                    <a:gd name="connsiteY5" fmla="*/ 46 h 442649"/>
                    <a:gd name="connsiteX0" fmla="*/ 230315 w 513779"/>
                    <a:gd name="connsiteY0" fmla="*/ 44 h 400286"/>
                    <a:gd name="connsiteX1" fmla="*/ 3952 w 513779"/>
                    <a:gd name="connsiteY1" fmla="*/ 226794 h 400286"/>
                    <a:gd name="connsiteX2" fmla="*/ 99654 w 513779"/>
                    <a:gd name="connsiteY2" fmla="*/ 398368 h 400286"/>
                    <a:gd name="connsiteX3" fmla="*/ 494311 w 513779"/>
                    <a:gd name="connsiteY3" fmla="*/ 302440 h 400286"/>
                    <a:gd name="connsiteX4" fmla="*/ 445469 w 513779"/>
                    <a:gd name="connsiteY4" fmla="*/ 245430 h 400286"/>
                    <a:gd name="connsiteX5" fmla="*/ 230315 w 513779"/>
                    <a:gd name="connsiteY5" fmla="*/ 44 h 400286"/>
                    <a:gd name="connsiteX0" fmla="*/ 231156 w 514620"/>
                    <a:gd name="connsiteY0" fmla="*/ 44 h 400286"/>
                    <a:gd name="connsiteX1" fmla="*/ 4793 w 514620"/>
                    <a:gd name="connsiteY1" fmla="*/ 226794 h 400286"/>
                    <a:gd name="connsiteX2" fmla="*/ 100495 w 514620"/>
                    <a:gd name="connsiteY2" fmla="*/ 398368 h 400286"/>
                    <a:gd name="connsiteX3" fmla="*/ 495152 w 514620"/>
                    <a:gd name="connsiteY3" fmla="*/ 302440 h 400286"/>
                    <a:gd name="connsiteX4" fmla="*/ 446310 w 514620"/>
                    <a:gd name="connsiteY4" fmla="*/ 245430 h 400286"/>
                    <a:gd name="connsiteX5" fmla="*/ 231156 w 514620"/>
                    <a:gd name="connsiteY5" fmla="*/ 44 h 400286"/>
                    <a:gd name="connsiteX0" fmla="*/ 168188 w 451652"/>
                    <a:gd name="connsiteY0" fmla="*/ 2 h 400244"/>
                    <a:gd name="connsiteX1" fmla="*/ 25423 w 451652"/>
                    <a:gd name="connsiteY1" fmla="*/ 241481 h 400244"/>
                    <a:gd name="connsiteX2" fmla="*/ 37527 w 451652"/>
                    <a:gd name="connsiteY2" fmla="*/ 398326 h 400244"/>
                    <a:gd name="connsiteX3" fmla="*/ 432184 w 451652"/>
                    <a:gd name="connsiteY3" fmla="*/ 302398 h 400244"/>
                    <a:gd name="connsiteX4" fmla="*/ 383342 w 451652"/>
                    <a:gd name="connsiteY4" fmla="*/ 245388 h 400244"/>
                    <a:gd name="connsiteX5" fmla="*/ 168188 w 451652"/>
                    <a:gd name="connsiteY5" fmla="*/ 2 h 400244"/>
                    <a:gd name="connsiteX0" fmla="*/ 168188 w 392477"/>
                    <a:gd name="connsiteY0" fmla="*/ 2 h 400466"/>
                    <a:gd name="connsiteX1" fmla="*/ 25423 w 392477"/>
                    <a:gd name="connsiteY1" fmla="*/ 241481 h 400466"/>
                    <a:gd name="connsiteX2" fmla="*/ 37527 w 392477"/>
                    <a:gd name="connsiteY2" fmla="*/ 398326 h 400466"/>
                    <a:gd name="connsiteX3" fmla="*/ 251696 w 392477"/>
                    <a:gd name="connsiteY3" fmla="*/ 309130 h 400466"/>
                    <a:gd name="connsiteX4" fmla="*/ 383342 w 392477"/>
                    <a:gd name="connsiteY4" fmla="*/ 245388 h 400466"/>
                    <a:gd name="connsiteX5" fmla="*/ 168188 w 392477"/>
                    <a:gd name="connsiteY5" fmla="*/ 2 h 400466"/>
                    <a:gd name="connsiteX0" fmla="*/ 168188 w 274413"/>
                    <a:gd name="connsiteY0" fmla="*/ 265 h 400729"/>
                    <a:gd name="connsiteX1" fmla="*/ 25423 w 274413"/>
                    <a:gd name="connsiteY1" fmla="*/ 241744 h 400729"/>
                    <a:gd name="connsiteX2" fmla="*/ 37527 w 274413"/>
                    <a:gd name="connsiteY2" fmla="*/ 398589 h 400729"/>
                    <a:gd name="connsiteX3" fmla="*/ 251696 w 274413"/>
                    <a:gd name="connsiteY3" fmla="*/ 309393 h 400729"/>
                    <a:gd name="connsiteX4" fmla="*/ 217501 w 274413"/>
                    <a:gd name="connsiteY4" fmla="*/ 196748 h 400729"/>
                    <a:gd name="connsiteX5" fmla="*/ 168188 w 274413"/>
                    <a:gd name="connsiteY5" fmla="*/ 265 h 400729"/>
                    <a:gd name="connsiteX0" fmla="*/ 168188 w 237096"/>
                    <a:gd name="connsiteY0" fmla="*/ 265 h 401953"/>
                    <a:gd name="connsiteX1" fmla="*/ 25423 w 237096"/>
                    <a:gd name="connsiteY1" fmla="*/ 241744 h 401953"/>
                    <a:gd name="connsiteX2" fmla="*/ 37527 w 237096"/>
                    <a:gd name="connsiteY2" fmla="*/ 398589 h 401953"/>
                    <a:gd name="connsiteX3" fmla="*/ 175329 w 237096"/>
                    <a:gd name="connsiteY3" fmla="*/ 331285 h 401953"/>
                    <a:gd name="connsiteX4" fmla="*/ 217501 w 237096"/>
                    <a:gd name="connsiteY4" fmla="*/ 196748 h 401953"/>
                    <a:gd name="connsiteX5" fmla="*/ 168188 w 237096"/>
                    <a:gd name="connsiteY5" fmla="*/ 265 h 401953"/>
                    <a:gd name="connsiteX0" fmla="*/ 168188 w 237096"/>
                    <a:gd name="connsiteY0" fmla="*/ 3688 h 405376"/>
                    <a:gd name="connsiteX1" fmla="*/ 25423 w 237096"/>
                    <a:gd name="connsiteY1" fmla="*/ 245167 h 405376"/>
                    <a:gd name="connsiteX2" fmla="*/ 37527 w 237096"/>
                    <a:gd name="connsiteY2" fmla="*/ 402012 h 405376"/>
                    <a:gd name="connsiteX3" fmla="*/ 175329 w 237096"/>
                    <a:gd name="connsiteY3" fmla="*/ 334708 h 405376"/>
                    <a:gd name="connsiteX4" fmla="*/ 217501 w 237096"/>
                    <a:gd name="connsiteY4" fmla="*/ 200171 h 405376"/>
                    <a:gd name="connsiteX5" fmla="*/ 168188 w 237096"/>
                    <a:gd name="connsiteY5" fmla="*/ 3688 h 405376"/>
                    <a:gd name="connsiteX0" fmla="*/ 168188 w 235421"/>
                    <a:gd name="connsiteY0" fmla="*/ 3688 h 402167"/>
                    <a:gd name="connsiteX1" fmla="*/ 25423 w 235421"/>
                    <a:gd name="connsiteY1" fmla="*/ 245167 h 402167"/>
                    <a:gd name="connsiteX2" fmla="*/ 37527 w 235421"/>
                    <a:gd name="connsiteY2" fmla="*/ 402012 h 402167"/>
                    <a:gd name="connsiteX3" fmla="*/ 217501 w 235421"/>
                    <a:gd name="connsiteY3" fmla="*/ 200171 h 402167"/>
                    <a:gd name="connsiteX4" fmla="*/ 168188 w 235421"/>
                    <a:gd name="connsiteY4" fmla="*/ 3688 h 402167"/>
                    <a:gd name="connsiteX0" fmla="*/ 168188 w 235421"/>
                    <a:gd name="connsiteY0" fmla="*/ 3688 h 402595"/>
                    <a:gd name="connsiteX1" fmla="*/ 25423 w 235421"/>
                    <a:gd name="connsiteY1" fmla="*/ 245167 h 402595"/>
                    <a:gd name="connsiteX2" fmla="*/ 37527 w 235421"/>
                    <a:gd name="connsiteY2" fmla="*/ 402012 h 402595"/>
                    <a:gd name="connsiteX3" fmla="*/ 217501 w 235421"/>
                    <a:gd name="connsiteY3" fmla="*/ 200171 h 402595"/>
                    <a:gd name="connsiteX4" fmla="*/ 168188 w 235421"/>
                    <a:gd name="connsiteY4" fmla="*/ 3688 h 402595"/>
                    <a:gd name="connsiteX0" fmla="*/ 171350 w 236788"/>
                    <a:gd name="connsiteY0" fmla="*/ 3140 h 451128"/>
                    <a:gd name="connsiteX1" fmla="*/ 25592 w 236788"/>
                    <a:gd name="connsiteY1" fmla="*/ 293700 h 451128"/>
                    <a:gd name="connsiteX2" fmla="*/ 37696 w 236788"/>
                    <a:gd name="connsiteY2" fmla="*/ 450545 h 451128"/>
                    <a:gd name="connsiteX3" fmla="*/ 217670 w 236788"/>
                    <a:gd name="connsiteY3" fmla="*/ 248704 h 451128"/>
                    <a:gd name="connsiteX4" fmla="*/ 171350 w 236788"/>
                    <a:gd name="connsiteY4" fmla="*/ 3140 h 451128"/>
                    <a:gd name="connsiteX0" fmla="*/ 171350 w 284643"/>
                    <a:gd name="connsiteY0" fmla="*/ 18721 h 466709"/>
                    <a:gd name="connsiteX1" fmla="*/ 25592 w 284643"/>
                    <a:gd name="connsiteY1" fmla="*/ 309281 h 466709"/>
                    <a:gd name="connsiteX2" fmla="*/ 37696 w 284643"/>
                    <a:gd name="connsiteY2" fmla="*/ 466126 h 466709"/>
                    <a:gd name="connsiteX3" fmla="*/ 217670 w 284643"/>
                    <a:gd name="connsiteY3" fmla="*/ 264285 h 466709"/>
                    <a:gd name="connsiteX4" fmla="*/ 283687 w 284643"/>
                    <a:gd name="connsiteY4" fmla="*/ 54630 h 466709"/>
                    <a:gd name="connsiteX5" fmla="*/ 171350 w 284643"/>
                    <a:gd name="connsiteY5" fmla="*/ 18721 h 466709"/>
                    <a:gd name="connsiteX0" fmla="*/ 171350 w 284643"/>
                    <a:gd name="connsiteY0" fmla="*/ 13405 h 461393"/>
                    <a:gd name="connsiteX1" fmla="*/ 25592 w 284643"/>
                    <a:gd name="connsiteY1" fmla="*/ 303965 h 461393"/>
                    <a:gd name="connsiteX2" fmla="*/ 37696 w 284643"/>
                    <a:gd name="connsiteY2" fmla="*/ 460810 h 461393"/>
                    <a:gd name="connsiteX3" fmla="*/ 217670 w 284643"/>
                    <a:gd name="connsiteY3" fmla="*/ 258969 h 461393"/>
                    <a:gd name="connsiteX4" fmla="*/ 283687 w 284643"/>
                    <a:gd name="connsiteY4" fmla="*/ 49314 h 461393"/>
                    <a:gd name="connsiteX5" fmla="*/ 171350 w 284643"/>
                    <a:gd name="connsiteY5" fmla="*/ 13405 h 461393"/>
                    <a:gd name="connsiteX0" fmla="*/ 171350 w 284643"/>
                    <a:gd name="connsiteY0" fmla="*/ 11721 h 459709"/>
                    <a:gd name="connsiteX1" fmla="*/ 25592 w 284643"/>
                    <a:gd name="connsiteY1" fmla="*/ 302281 h 459709"/>
                    <a:gd name="connsiteX2" fmla="*/ 37696 w 284643"/>
                    <a:gd name="connsiteY2" fmla="*/ 459126 h 459709"/>
                    <a:gd name="connsiteX3" fmla="*/ 217670 w 284643"/>
                    <a:gd name="connsiteY3" fmla="*/ 257285 h 459709"/>
                    <a:gd name="connsiteX4" fmla="*/ 283687 w 284643"/>
                    <a:gd name="connsiteY4" fmla="*/ 47630 h 459709"/>
                    <a:gd name="connsiteX5" fmla="*/ 171350 w 284643"/>
                    <a:gd name="connsiteY5" fmla="*/ 11721 h 459709"/>
                    <a:gd name="connsiteX0" fmla="*/ 171350 w 284643"/>
                    <a:gd name="connsiteY0" fmla="*/ 10902 h 458890"/>
                    <a:gd name="connsiteX1" fmla="*/ 25592 w 284643"/>
                    <a:gd name="connsiteY1" fmla="*/ 301462 h 458890"/>
                    <a:gd name="connsiteX2" fmla="*/ 37696 w 284643"/>
                    <a:gd name="connsiteY2" fmla="*/ 458307 h 458890"/>
                    <a:gd name="connsiteX3" fmla="*/ 217670 w 284643"/>
                    <a:gd name="connsiteY3" fmla="*/ 256466 h 458890"/>
                    <a:gd name="connsiteX4" fmla="*/ 283687 w 284643"/>
                    <a:gd name="connsiteY4" fmla="*/ 46811 h 458890"/>
                    <a:gd name="connsiteX5" fmla="*/ 171350 w 284643"/>
                    <a:gd name="connsiteY5" fmla="*/ 10902 h 458890"/>
                    <a:gd name="connsiteX0" fmla="*/ 139949 w 282991"/>
                    <a:gd name="connsiteY0" fmla="*/ 10529 h 462849"/>
                    <a:gd name="connsiteX1" fmla="*/ 23940 w 282991"/>
                    <a:gd name="connsiteY1" fmla="*/ 305421 h 462849"/>
                    <a:gd name="connsiteX2" fmla="*/ 36044 w 282991"/>
                    <a:gd name="connsiteY2" fmla="*/ 462266 h 462849"/>
                    <a:gd name="connsiteX3" fmla="*/ 216018 w 282991"/>
                    <a:gd name="connsiteY3" fmla="*/ 260425 h 462849"/>
                    <a:gd name="connsiteX4" fmla="*/ 282035 w 282991"/>
                    <a:gd name="connsiteY4" fmla="*/ 50770 h 462849"/>
                    <a:gd name="connsiteX5" fmla="*/ 139949 w 282991"/>
                    <a:gd name="connsiteY5" fmla="*/ 10529 h 462849"/>
                    <a:gd name="connsiteX0" fmla="*/ 139949 w 283971"/>
                    <a:gd name="connsiteY0" fmla="*/ 13151 h 465471"/>
                    <a:gd name="connsiteX1" fmla="*/ 23940 w 283971"/>
                    <a:gd name="connsiteY1" fmla="*/ 308043 h 465471"/>
                    <a:gd name="connsiteX2" fmla="*/ 36044 w 283971"/>
                    <a:gd name="connsiteY2" fmla="*/ 464888 h 465471"/>
                    <a:gd name="connsiteX3" fmla="*/ 216018 w 283971"/>
                    <a:gd name="connsiteY3" fmla="*/ 263047 h 465471"/>
                    <a:gd name="connsiteX4" fmla="*/ 283035 w 283971"/>
                    <a:gd name="connsiteY4" fmla="*/ 37033 h 465471"/>
                    <a:gd name="connsiteX5" fmla="*/ 139949 w 283971"/>
                    <a:gd name="connsiteY5" fmla="*/ 13151 h 465471"/>
                    <a:gd name="connsiteX0" fmla="*/ 120318 w 264340"/>
                    <a:gd name="connsiteY0" fmla="*/ 13153 h 348654"/>
                    <a:gd name="connsiteX1" fmla="*/ 4309 w 264340"/>
                    <a:gd name="connsiteY1" fmla="*/ 308045 h 348654"/>
                    <a:gd name="connsiteX2" fmla="*/ 59472 w 264340"/>
                    <a:gd name="connsiteY2" fmla="*/ 343243 h 348654"/>
                    <a:gd name="connsiteX3" fmla="*/ 196387 w 264340"/>
                    <a:gd name="connsiteY3" fmla="*/ 263049 h 348654"/>
                    <a:gd name="connsiteX4" fmla="*/ 263404 w 264340"/>
                    <a:gd name="connsiteY4" fmla="*/ 37035 h 348654"/>
                    <a:gd name="connsiteX5" fmla="*/ 120318 w 264340"/>
                    <a:gd name="connsiteY5" fmla="*/ 13153 h 348654"/>
                    <a:gd name="connsiteX0" fmla="*/ 119325 w 263347"/>
                    <a:gd name="connsiteY0" fmla="*/ 523 h 333116"/>
                    <a:gd name="connsiteX1" fmla="*/ 4514 w 263347"/>
                    <a:gd name="connsiteY1" fmla="*/ 60391 h 333116"/>
                    <a:gd name="connsiteX2" fmla="*/ 58479 w 263347"/>
                    <a:gd name="connsiteY2" fmla="*/ 330613 h 333116"/>
                    <a:gd name="connsiteX3" fmla="*/ 195394 w 263347"/>
                    <a:gd name="connsiteY3" fmla="*/ 250419 h 333116"/>
                    <a:gd name="connsiteX4" fmla="*/ 262411 w 263347"/>
                    <a:gd name="connsiteY4" fmla="*/ 24405 h 333116"/>
                    <a:gd name="connsiteX5" fmla="*/ 119325 w 263347"/>
                    <a:gd name="connsiteY5" fmla="*/ 523 h 333116"/>
                    <a:gd name="connsiteX0" fmla="*/ 122870 w 266892"/>
                    <a:gd name="connsiteY0" fmla="*/ 523 h 264618"/>
                    <a:gd name="connsiteX1" fmla="*/ 8059 w 266892"/>
                    <a:gd name="connsiteY1" fmla="*/ 60391 h 264618"/>
                    <a:gd name="connsiteX2" fmla="*/ 50577 w 266892"/>
                    <a:gd name="connsiteY2" fmla="*/ 118507 h 264618"/>
                    <a:gd name="connsiteX3" fmla="*/ 198939 w 266892"/>
                    <a:gd name="connsiteY3" fmla="*/ 250419 h 264618"/>
                    <a:gd name="connsiteX4" fmla="*/ 265956 w 266892"/>
                    <a:gd name="connsiteY4" fmla="*/ 24405 h 264618"/>
                    <a:gd name="connsiteX5" fmla="*/ 122870 w 266892"/>
                    <a:gd name="connsiteY5" fmla="*/ 523 h 264618"/>
                    <a:gd name="connsiteX0" fmla="*/ 122870 w 266593"/>
                    <a:gd name="connsiteY0" fmla="*/ 523 h 140228"/>
                    <a:gd name="connsiteX1" fmla="*/ 8059 w 266593"/>
                    <a:gd name="connsiteY1" fmla="*/ 60391 h 140228"/>
                    <a:gd name="connsiteX2" fmla="*/ 50577 w 266593"/>
                    <a:gd name="connsiteY2" fmla="*/ 118507 h 140228"/>
                    <a:gd name="connsiteX3" fmla="*/ 176057 w 266593"/>
                    <a:gd name="connsiteY3" fmla="*/ 102668 h 140228"/>
                    <a:gd name="connsiteX4" fmla="*/ 265956 w 266593"/>
                    <a:gd name="connsiteY4" fmla="*/ 24405 h 140228"/>
                    <a:gd name="connsiteX5" fmla="*/ 122870 w 266593"/>
                    <a:gd name="connsiteY5" fmla="*/ 523 h 140228"/>
                    <a:gd name="connsiteX0" fmla="*/ 122870 w 266856"/>
                    <a:gd name="connsiteY0" fmla="*/ 1708 h 120023"/>
                    <a:gd name="connsiteX1" fmla="*/ 8059 w 266856"/>
                    <a:gd name="connsiteY1" fmla="*/ 61576 h 120023"/>
                    <a:gd name="connsiteX2" fmla="*/ 50577 w 266856"/>
                    <a:gd name="connsiteY2" fmla="*/ 119692 h 120023"/>
                    <a:gd name="connsiteX3" fmla="*/ 265956 w 266856"/>
                    <a:gd name="connsiteY3" fmla="*/ 25590 h 120023"/>
                    <a:gd name="connsiteX4" fmla="*/ 122870 w 266856"/>
                    <a:gd name="connsiteY4" fmla="*/ 1708 h 120023"/>
                    <a:gd name="connsiteX0" fmla="*/ 162732 w 306777"/>
                    <a:gd name="connsiteY0" fmla="*/ 599 h 118818"/>
                    <a:gd name="connsiteX1" fmla="*/ 2188 w 306777"/>
                    <a:gd name="connsiteY1" fmla="*/ 41428 h 118818"/>
                    <a:gd name="connsiteX2" fmla="*/ 90439 w 306777"/>
                    <a:gd name="connsiteY2" fmla="*/ 118583 h 118818"/>
                    <a:gd name="connsiteX3" fmla="*/ 305818 w 306777"/>
                    <a:gd name="connsiteY3" fmla="*/ 24481 h 118818"/>
                    <a:gd name="connsiteX4" fmla="*/ 162732 w 306777"/>
                    <a:gd name="connsiteY4" fmla="*/ 599 h 118818"/>
                    <a:gd name="connsiteX0" fmla="*/ 161930 w 305975"/>
                    <a:gd name="connsiteY0" fmla="*/ 599 h 119285"/>
                    <a:gd name="connsiteX1" fmla="*/ 1386 w 305975"/>
                    <a:gd name="connsiteY1" fmla="*/ 41428 h 119285"/>
                    <a:gd name="connsiteX2" fmla="*/ 89637 w 305975"/>
                    <a:gd name="connsiteY2" fmla="*/ 118583 h 119285"/>
                    <a:gd name="connsiteX3" fmla="*/ 144843 w 305975"/>
                    <a:gd name="connsiteY3" fmla="*/ 67180 h 119285"/>
                    <a:gd name="connsiteX4" fmla="*/ 305016 w 305975"/>
                    <a:gd name="connsiteY4" fmla="*/ 24481 h 119285"/>
                    <a:gd name="connsiteX5" fmla="*/ 161930 w 305975"/>
                    <a:gd name="connsiteY5" fmla="*/ 599 h 119285"/>
                    <a:gd name="connsiteX0" fmla="*/ 161930 w 271336"/>
                    <a:gd name="connsiteY0" fmla="*/ 7 h 118692"/>
                    <a:gd name="connsiteX1" fmla="*/ 1386 w 271336"/>
                    <a:gd name="connsiteY1" fmla="*/ 40836 h 118692"/>
                    <a:gd name="connsiteX2" fmla="*/ 89637 w 271336"/>
                    <a:gd name="connsiteY2" fmla="*/ 117991 h 118692"/>
                    <a:gd name="connsiteX3" fmla="*/ 144843 w 271336"/>
                    <a:gd name="connsiteY3" fmla="*/ 66588 h 118692"/>
                    <a:gd name="connsiteX4" fmla="*/ 270050 w 271336"/>
                    <a:gd name="connsiteY4" fmla="*/ 43555 h 118692"/>
                    <a:gd name="connsiteX5" fmla="*/ 161930 w 271336"/>
                    <a:gd name="connsiteY5" fmla="*/ 7 h 118692"/>
                    <a:gd name="connsiteX0" fmla="*/ 161930 w 278196"/>
                    <a:gd name="connsiteY0" fmla="*/ 7 h 119052"/>
                    <a:gd name="connsiteX1" fmla="*/ 1386 w 278196"/>
                    <a:gd name="connsiteY1" fmla="*/ 40836 h 119052"/>
                    <a:gd name="connsiteX2" fmla="*/ 89637 w 278196"/>
                    <a:gd name="connsiteY2" fmla="*/ 117991 h 119052"/>
                    <a:gd name="connsiteX3" fmla="*/ 256402 w 278196"/>
                    <a:gd name="connsiteY3" fmla="*/ 82830 h 119052"/>
                    <a:gd name="connsiteX4" fmla="*/ 270050 w 278196"/>
                    <a:gd name="connsiteY4" fmla="*/ 43555 h 119052"/>
                    <a:gd name="connsiteX5" fmla="*/ 161930 w 278196"/>
                    <a:gd name="connsiteY5" fmla="*/ 7 h 119052"/>
                    <a:gd name="connsiteX0" fmla="*/ 161135 w 277401"/>
                    <a:gd name="connsiteY0" fmla="*/ 5 h 118292"/>
                    <a:gd name="connsiteX1" fmla="*/ 591 w 277401"/>
                    <a:gd name="connsiteY1" fmla="*/ 40834 h 118292"/>
                    <a:gd name="connsiteX2" fmla="*/ 106268 w 277401"/>
                    <a:gd name="connsiteY2" fmla="*/ 76938 h 118292"/>
                    <a:gd name="connsiteX3" fmla="*/ 88842 w 277401"/>
                    <a:gd name="connsiteY3" fmla="*/ 117989 h 118292"/>
                    <a:gd name="connsiteX4" fmla="*/ 255607 w 277401"/>
                    <a:gd name="connsiteY4" fmla="*/ 82828 h 118292"/>
                    <a:gd name="connsiteX5" fmla="*/ 269255 w 277401"/>
                    <a:gd name="connsiteY5" fmla="*/ 43553 h 118292"/>
                    <a:gd name="connsiteX6" fmla="*/ 161135 w 277401"/>
                    <a:gd name="connsiteY6" fmla="*/ 5 h 118292"/>
                    <a:gd name="connsiteX0" fmla="*/ 162232 w 278498"/>
                    <a:gd name="connsiteY0" fmla="*/ 5 h 118385"/>
                    <a:gd name="connsiteX1" fmla="*/ 1688 w 278498"/>
                    <a:gd name="connsiteY1" fmla="*/ 40834 h 118385"/>
                    <a:gd name="connsiteX2" fmla="*/ 78729 w 278498"/>
                    <a:gd name="connsiteY2" fmla="*/ 85148 h 118385"/>
                    <a:gd name="connsiteX3" fmla="*/ 89939 w 278498"/>
                    <a:gd name="connsiteY3" fmla="*/ 117989 h 118385"/>
                    <a:gd name="connsiteX4" fmla="*/ 256704 w 278498"/>
                    <a:gd name="connsiteY4" fmla="*/ 82828 h 118385"/>
                    <a:gd name="connsiteX5" fmla="*/ 270352 w 278498"/>
                    <a:gd name="connsiteY5" fmla="*/ 43553 h 118385"/>
                    <a:gd name="connsiteX6" fmla="*/ 162232 w 278498"/>
                    <a:gd name="connsiteY6" fmla="*/ 5 h 118385"/>
                    <a:gd name="connsiteX0" fmla="*/ 162232 w 278498"/>
                    <a:gd name="connsiteY0" fmla="*/ 5 h 124242"/>
                    <a:gd name="connsiteX1" fmla="*/ 1688 w 278498"/>
                    <a:gd name="connsiteY1" fmla="*/ 40834 h 124242"/>
                    <a:gd name="connsiteX2" fmla="*/ 78729 w 278498"/>
                    <a:gd name="connsiteY2" fmla="*/ 85148 h 124242"/>
                    <a:gd name="connsiteX3" fmla="*/ 158983 w 278498"/>
                    <a:gd name="connsiteY3" fmla="*/ 123917 h 124242"/>
                    <a:gd name="connsiteX4" fmla="*/ 256704 w 278498"/>
                    <a:gd name="connsiteY4" fmla="*/ 82828 h 124242"/>
                    <a:gd name="connsiteX5" fmla="*/ 270352 w 278498"/>
                    <a:gd name="connsiteY5" fmla="*/ 43553 h 124242"/>
                    <a:gd name="connsiteX6" fmla="*/ 162232 w 278498"/>
                    <a:gd name="connsiteY6" fmla="*/ 5 h 124242"/>
                    <a:gd name="connsiteX0" fmla="*/ 102869 w 219135"/>
                    <a:gd name="connsiteY0" fmla="*/ 3 h 124240"/>
                    <a:gd name="connsiteX1" fmla="*/ 6044 w 219135"/>
                    <a:gd name="connsiteY1" fmla="*/ 41855 h 124240"/>
                    <a:gd name="connsiteX2" fmla="*/ 19366 w 219135"/>
                    <a:gd name="connsiteY2" fmla="*/ 85146 h 124240"/>
                    <a:gd name="connsiteX3" fmla="*/ 99620 w 219135"/>
                    <a:gd name="connsiteY3" fmla="*/ 123915 h 124240"/>
                    <a:gd name="connsiteX4" fmla="*/ 197341 w 219135"/>
                    <a:gd name="connsiteY4" fmla="*/ 82826 h 124240"/>
                    <a:gd name="connsiteX5" fmla="*/ 210989 w 219135"/>
                    <a:gd name="connsiteY5" fmla="*/ 43551 h 124240"/>
                    <a:gd name="connsiteX6" fmla="*/ 102869 w 219135"/>
                    <a:gd name="connsiteY6" fmla="*/ 3 h 124240"/>
                    <a:gd name="connsiteX0" fmla="*/ 143329 w 259595"/>
                    <a:gd name="connsiteY0" fmla="*/ 3 h 124240"/>
                    <a:gd name="connsiteX1" fmla="*/ 46504 w 259595"/>
                    <a:gd name="connsiteY1" fmla="*/ 41855 h 124240"/>
                    <a:gd name="connsiteX2" fmla="*/ 3541 w 259595"/>
                    <a:gd name="connsiteY2" fmla="*/ 85205 h 124240"/>
                    <a:gd name="connsiteX3" fmla="*/ 140080 w 259595"/>
                    <a:gd name="connsiteY3" fmla="*/ 123915 h 124240"/>
                    <a:gd name="connsiteX4" fmla="*/ 237801 w 259595"/>
                    <a:gd name="connsiteY4" fmla="*/ 82826 h 124240"/>
                    <a:gd name="connsiteX5" fmla="*/ 251449 w 259595"/>
                    <a:gd name="connsiteY5" fmla="*/ 43551 h 124240"/>
                    <a:gd name="connsiteX6" fmla="*/ 143329 w 259595"/>
                    <a:gd name="connsiteY6" fmla="*/ 3 h 124240"/>
                    <a:gd name="connsiteX0" fmla="*/ 140138 w 256404"/>
                    <a:gd name="connsiteY0" fmla="*/ 3 h 124588"/>
                    <a:gd name="connsiteX1" fmla="*/ 43313 w 256404"/>
                    <a:gd name="connsiteY1" fmla="*/ 41855 h 124588"/>
                    <a:gd name="connsiteX2" fmla="*/ 350 w 256404"/>
                    <a:gd name="connsiteY2" fmla="*/ 85205 h 124588"/>
                    <a:gd name="connsiteX3" fmla="*/ 91709 w 256404"/>
                    <a:gd name="connsiteY3" fmla="*/ 94380 h 124588"/>
                    <a:gd name="connsiteX4" fmla="*/ 136889 w 256404"/>
                    <a:gd name="connsiteY4" fmla="*/ 123915 h 124588"/>
                    <a:gd name="connsiteX5" fmla="*/ 234610 w 256404"/>
                    <a:gd name="connsiteY5" fmla="*/ 82826 h 124588"/>
                    <a:gd name="connsiteX6" fmla="*/ 248258 w 256404"/>
                    <a:gd name="connsiteY6" fmla="*/ 43551 h 124588"/>
                    <a:gd name="connsiteX7" fmla="*/ 140138 w 256404"/>
                    <a:gd name="connsiteY7" fmla="*/ 3 h 124588"/>
                    <a:gd name="connsiteX0" fmla="*/ 139995 w 256261"/>
                    <a:gd name="connsiteY0" fmla="*/ 18228 h 142813"/>
                    <a:gd name="connsiteX1" fmla="*/ 27805 w 256261"/>
                    <a:gd name="connsiteY1" fmla="*/ 1943 h 142813"/>
                    <a:gd name="connsiteX2" fmla="*/ 43170 w 256261"/>
                    <a:gd name="connsiteY2" fmla="*/ 60080 h 142813"/>
                    <a:gd name="connsiteX3" fmla="*/ 207 w 256261"/>
                    <a:gd name="connsiteY3" fmla="*/ 103430 h 142813"/>
                    <a:gd name="connsiteX4" fmla="*/ 91566 w 256261"/>
                    <a:gd name="connsiteY4" fmla="*/ 112605 h 142813"/>
                    <a:gd name="connsiteX5" fmla="*/ 136746 w 256261"/>
                    <a:gd name="connsiteY5" fmla="*/ 142140 h 142813"/>
                    <a:gd name="connsiteX6" fmla="*/ 234467 w 256261"/>
                    <a:gd name="connsiteY6" fmla="*/ 101051 h 142813"/>
                    <a:gd name="connsiteX7" fmla="*/ 248115 w 256261"/>
                    <a:gd name="connsiteY7" fmla="*/ 61776 h 142813"/>
                    <a:gd name="connsiteX8" fmla="*/ 139995 w 256261"/>
                    <a:gd name="connsiteY8" fmla="*/ 18228 h 142813"/>
                    <a:gd name="connsiteX0" fmla="*/ 156016 w 272282"/>
                    <a:gd name="connsiteY0" fmla="*/ 18228 h 142813"/>
                    <a:gd name="connsiteX1" fmla="*/ 43826 w 272282"/>
                    <a:gd name="connsiteY1" fmla="*/ 1943 h 142813"/>
                    <a:gd name="connsiteX2" fmla="*/ 801 w 272282"/>
                    <a:gd name="connsiteY2" fmla="*/ 63958 h 142813"/>
                    <a:gd name="connsiteX3" fmla="*/ 16228 w 272282"/>
                    <a:gd name="connsiteY3" fmla="*/ 103430 h 142813"/>
                    <a:gd name="connsiteX4" fmla="*/ 107587 w 272282"/>
                    <a:gd name="connsiteY4" fmla="*/ 112605 h 142813"/>
                    <a:gd name="connsiteX5" fmla="*/ 152767 w 272282"/>
                    <a:gd name="connsiteY5" fmla="*/ 142140 h 142813"/>
                    <a:gd name="connsiteX6" fmla="*/ 250488 w 272282"/>
                    <a:gd name="connsiteY6" fmla="*/ 101051 h 142813"/>
                    <a:gd name="connsiteX7" fmla="*/ 264136 w 272282"/>
                    <a:gd name="connsiteY7" fmla="*/ 61776 h 142813"/>
                    <a:gd name="connsiteX8" fmla="*/ 156016 w 272282"/>
                    <a:gd name="connsiteY8" fmla="*/ 18228 h 142813"/>
                    <a:gd name="connsiteX0" fmla="*/ 190067 w 306333"/>
                    <a:gd name="connsiteY0" fmla="*/ 18228 h 142813"/>
                    <a:gd name="connsiteX1" fmla="*/ 77877 w 306333"/>
                    <a:gd name="connsiteY1" fmla="*/ 1943 h 142813"/>
                    <a:gd name="connsiteX2" fmla="*/ 34852 w 306333"/>
                    <a:gd name="connsiteY2" fmla="*/ 63958 h 142813"/>
                    <a:gd name="connsiteX3" fmla="*/ 326 w 306333"/>
                    <a:gd name="connsiteY3" fmla="*/ 92029 h 142813"/>
                    <a:gd name="connsiteX4" fmla="*/ 141638 w 306333"/>
                    <a:gd name="connsiteY4" fmla="*/ 112605 h 142813"/>
                    <a:gd name="connsiteX5" fmla="*/ 186818 w 306333"/>
                    <a:gd name="connsiteY5" fmla="*/ 142140 h 142813"/>
                    <a:gd name="connsiteX6" fmla="*/ 284539 w 306333"/>
                    <a:gd name="connsiteY6" fmla="*/ 101051 h 142813"/>
                    <a:gd name="connsiteX7" fmla="*/ 298187 w 306333"/>
                    <a:gd name="connsiteY7" fmla="*/ 61776 h 142813"/>
                    <a:gd name="connsiteX8" fmla="*/ 190067 w 306333"/>
                    <a:gd name="connsiteY8" fmla="*/ 18228 h 142813"/>
                    <a:gd name="connsiteX0" fmla="*/ 190067 w 306333"/>
                    <a:gd name="connsiteY0" fmla="*/ 18228 h 174497"/>
                    <a:gd name="connsiteX1" fmla="*/ 77877 w 306333"/>
                    <a:gd name="connsiteY1" fmla="*/ 1943 h 174497"/>
                    <a:gd name="connsiteX2" fmla="*/ 34852 w 306333"/>
                    <a:gd name="connsiteY2" fmla="*/ 63958 h 174497"/>
                    <a:gd name="connsiteX3" fmla="*/ 326 w 306333"/>
                    <a:gd name="connsiteY3" fmla="*/ 92029 h 174497"/>
                    <a:gd name="connsiteX4" fmla="*/ 164181 w 306333"/>
                    <a:gd name="connsiteY4" fmla="*/ 173655 h 174497"/>
                    <a:gd name="connsiteX5" fmla="*/ 186818 w 306333"/>
                    <a:gd name="connsiteY5" fmla="*/ 142140 h 174497"/>
                    <a:gd name="connsiteX6" fmla="*/ 284539 w 306333"/>
                    <a:gd name="connsiteY6" fmla="*/ 101051 h 174497"/>
                    <a:gd name="connsiteX7" fmla="*/ 298187 w 306333"/>
                    <a:gd name="connsiteY7" fmla="*/ 61776 h 174497"/>
                    <a:gd name="connsiteX8" fmla="*/ 190067 w 306333"/>
                    <a:gd name="connsiteY8" fmla="*/ 18228 h 174497"/>
                    <a:gd name="connsiteX0" fmla="*/ 190067 w 362113"/>
                    <a:gd name="connsiteY0" fmla="*/ 18228 h 174495"/>
                    <a:gd name="connsiteX1" fmla="*/ 77877 w 362113"/>
                    <a:gd name="connsiteY1" fmla="*/ 1943 h 174495"/>
                    <a:gd name="connsiteX2" fmla="*/ 34852 w 362113"/>
                    <a:gd name="connsiteY2" fmla="*/ 63958 h 174495"/>
                    <a:gd name="connsiteX3" fmla="*/ 326 w 362113"/>
                    <a:gd name="connsiteY3" fmla="*/ 92029 h 174495"/>
                    <a:gd name="connsiteX4" fmla="*/ 164181 w 362113"/>
                    <a:gd name="connsiteY4" fmla="*/ 173655 h 174495"/>
                    <a:gd name="connsiteX5" fmla="*/ 186818 w 362113"/>
                    <a:gd name="connsiteY5" fmla="*/ 142140 h 174495"/>
                    <a:gd name="connsiteX6" fmla="*/ 353472 w 362113"/>
                    <a:gd name="connsiteY6" fmla="*/ 78078 h 174495"/>
                    <a:gd name="connsiteX7" fmla="*/ 298187 w 362113"/>
                    <a:gd name="connsiteY7" fmla="*/ 61776 h 174495"/>
                    <a:gd name="connsiteX8" fmla="*/ 190067 w 362113"/>
                    <a:gd name="connsiteY8" fmla="*/ 18228 h 174495"/>
                    <a:gd name="connsiteX0" fmla="*/ 190067 w 364772"/>
                    <a:gd name="connsiteY0" fmla="*/ 18165 h 174433"/>
                    <a:gd name="connsiteX1" fmla="*/ 77877 w 364772"/>
                    <a:gd name="connsiteY1" fmla="*/ 1880 h 174433"/>
                    <a:gd name="connsiteX2" fmla="*/ 34852 w 364772"/>
                    <a:gd name="connsiteY2" fmla="*/ 63895 h 174433"/>
                    <a:gd name="connsiteX3" fmla="*/ 326 w 364772"/>
                    <a:gd name="connsiteY3" fmla="*/ 91966 h 174433"/>
                    <a:gd name="connsiteX4" fmla="*/ 164181 w 364772"/>
                    <a:gd name="connsiteY4" fmla="*/ 173592 h 174433"/>
                    <a:gd name="connsiteX5" fmla="*/ 186818 w 364772"/>
                    <a:gd name="connsiteY5" fmla="*/ 142077 h 174433"/>
                    <a:gd name="connsiteX6" fmla="*/ 353472 w 364772"/>
                    <a:gd name="connsiteY6" fmla="*/ 78015 h 174433"/>
                    <a:gd name="connsiteX7" fmla="*/ 324720 w 364772"/>
                    <a:gd name="connsiteY7" fmla="*/ 57322 h 174433"/>
                    <a:gd name="connsiteX8" fmla="*/ 190067 w 364772"/>
                    <a:gd name="connsiteY8" fmla="*/ 18165 h 17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4772" h="174433">
                      <a:moveTo>
                        <a:pt x="190067" y="18165"/>
                      </a:moveTo>
                      <a:cubicBezTo>
                        <a:pt x="148927" y="8925"/>
                        <a:pt x="94014" y="-5095"/>
                        <a:pt x="77877" y="1880"/>
                      </a:cubicBezTo>
                      <a:cubicBezTo>
                        <a:pt x="61740" y="8855"/>
                        <a:pt x="47777" y="48881"/>
                        <a:pt x="34852" y="63895"/>
                      </a:cubicBezTo>
                      <a:cubicBezTo>
                        <a:pt x="21927" y="78909"/>
                        <a:pt x="-3153" y="79754"/>
                        <a:pt x="326" y="91966"/>
                      </a:cubicBezTo>
                      <a:cubicBezTo>
                        <a:pt x="3805" y="104178"/>
                        <a:pt x="141425" y="167140"/>
                        <a:pt x="164181" y="173592"/>
                      </a:cubicBezTo>
                      <a:cubicBezTo>
                        <a:pt x="186937" y="180044"/>
                        <a:pt x="158414" y="147461"/>
                        <a:pt x="186818" y="142077"/>
                      </a:cubicBezTo>
                      <a:cubicBezTo>
                        <a:pt x="215222" y="136693"/>
                        <a:pt x="317576" y="93699"/>
                        <a:pt x="353472" y="78015"/>
                      </a:cubicBezTo>
                      <a:cubicBezTo>
                        <a:pt x="389368" y="62331"/>
                        <a:pt x="328607" y="70775"/>
                        <a:pt x="324720" y="57322"/>
                      </a:cubicBezTo>
                      <a:cubicBezTo>
                        <a:pt x="336769" y="37658"/>
                        <a:pt x="231207" y="27405"/>
                        <a:pt x="190067" y="18165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4" name="Oval 88"/>
                <p:cNvSpPr/>
                <p:nvPr/>
              </p:nvSpPr>
              <p:spPr>
                <a:xfrm>
                  <a:off x="7400449" y="4612312"/>
                  <a:ext cx="171753" cy="106869"/>
                </a:xfrm>
                <a:custGeom>
                  <a:avLst/>
                  <a:gdLst>
                    <a:gd name="connsiteX0" fmla="*/ 0 w 156136"/>
                    <a:gd name="connsiteY0" fmla="*/ 83677 h 167353"/>
                    <a:gd name="connsiteX1" fmla="*/ 78068 w 156136"/>
                    <a:gd name="connsiteY1" fmla="*/ 0 h 167353"/>
                    <a:gd name="connsiteX2" fmla="*/ 156136 w 156136"/>
                    <a:gd name="connsiteY2" fmla="*/ 83677 h 167353"/>
                    <a:gd name="connsiteX3" fmla="*/ 78068 w 156136"/>
                    <a:gd name="connsiteY3" fmla="*/ 167354 h 167353"/>
                    <a:gd name="connsiteX4" fmla="*/ 0 w 156136"/>
                    <a:gd name="connsiteY4" fmla="*/ 83677 h 167353"/>
                    <a:gd name="connsiteX0" fmla="*/ 0 w 114861"/>
                    <a:gd name="connsiteY0" fmla="*/ 122392 h 170110"/>
                    <a:gd name="connsiteX1" fmla="*/ 36793 w 114861"/>
                    <a:gd name="connsiteY1" fmla="*/ 615 h 170110"/>
                    <a:gd name="connsiteX2" fmla="*/ 114861 w 114861"/>
                    <a:gd name="connsiteY2" fmla="*/ 84292 h 170110"/>
                    <a:gd name="connsiteX3" fmla="*/ 36793 w 114861"/>
                    <a:gd name="connsiteY3" fmla="*/ 167969 h 170110"/>
                    <a:gd name="connsiteX4" fmla="*/ 0 w 114861"/>
                    <a:gd name="connsiteY4" fmla="*/ 122392 h 170110"/>
                    <a:gd name="connsiteX0" fmla="*/ 13 w 114874"/>
                    <a:gd name="connsiteY0" fmla="*/ 122392 h 156828"/>
                    <a:gd name="connsiteX1" fmla="*/ 36806 w 114874"/>
                    <a:gd name="connsiteY1" fmla="*/ 615 h 156828"/>
                    <a:gd name="connsiteX2" fmla="*/ 114874 w 114874"/>
                    <a:gd name="connsiteY2" fmla="*/ 84292 h 156828"/>
                    <a:gd name="connsiteX3" fmla="*/ 33631 w 114874"/>
                    <a:gd name="connsiteY3" fmla="*/ 155269 h 156828"/>
                    <a:gd name="connsiteX4" fmla="*/ 13 w 114874"/>
                    <a:gd name="connsiteY4" fmla="*/ 122392 h 156828"/>
                    <a:gd name="connsiteX0" fmla="*/ 9 w 115771"/>
                    <a:gd name="connsiteY0" fmla="*/ 122194 h 155137"/>
                    <a:gd name="connsiteX1" fmla="*/ 36802 w 115771"/>
                    <a:gd name="connsiteY1" fmla="*/ 417 h 155137"/>
                    <a:gd name="connsiteX2" fmla="*/ 114870 w 115771"/>
                    <a:gd name="connsiteY2" fmla="*/ 84094 h 155137"/>
                    <a:gd name="connsiteX3" fmla="*/ 66479 w 115771"/>
                    <a:gd name="connsiteY3" fmla="*/ 129367 h 155137"/>
                    <a:gd name="connsiteX4" fmla="*/ 33627 w 115771"/>
                    <a:gd name="connsiteY4" fmla="*/ 155071 h 155137"/>
                    <a:gd name="connsiteX5" fmla="*/ 9 w 115771"/>
                    <a:gd name="connsiteY5" fmla="*/ 122194 h 155137"/>
                    <a:gd name="connsiteX0" fmla="*/ 9 w 125148"/>
                    <a:gd name="connsiteY0" fmla="*/ 121780 h 154723"/>
                    <a:gd name="connsiteX1" fmla="*/ 36802 w 125148"/>
                    <a:gd name="connsiteY1" fmla="*/ 3 h 154723"/>
                    <a:gd name="connsiteX2" fmla="*/ 124395 w 125148"/>
                    <a:gd name="connsiteY2" fmla="*/ 118605 h 154723"/>
                    <a:gd name="connsiteX3" fmla="*/ 66479 w 125148"/>
                    <a:gd name="connsiteY3" fmla="*/ 128953 h 154723"/>
                    <a:gd name="connsiteX4" fmla="*/ 33627 w 125148"/>
                    <a:gd name="connsiteY4" fmla="*/ 154657 h 154723"/>
                    <a:gd name="connsiteX5" fmla="*/ 9 w 125148"/>
                    <a:gd name="connsiteY5" fmla="*/ 121780 h 154723"/>
                    <a:gd name="connsiteX0" fmla="*/ 3247 w 131427"/>
                    <a:gd name="connsiteY0" fmla="*/ 77331 h 110274"/>
                    <a:gd name="connsiteX1" fmla="*/ 122590 w 131427"/>
                    <a:gd name="connsiteY1" fmla="*/ 4 h 110274"/>
                    <a:gd name="connsiteX2" fmla="*/ 127633 w 131427"/>
                    <a:gd name="connsiteY2" fmla="*/ 74156 h 110274"/>
                    <a:gd name="connsiteX3" fmla="*/ 69717 w 131427"/>
                    <a:gd name="connsiteY3" fmla="*/ 84504 h 110274"/>
                    <a:gd name="connsiteX4" fmla="*/ 36865 w 131427"/>
                    <a:gd name="connsiteY4" fmla="*/ 110208 h 110274"/>
                    <a:gd name="connsiteX5" fmla="*/ 3247 w 131427"/>
                    <a:gd name="connsiteY5" fmla="*/ 77331 h 110274"/>
                    <a:gd name="connsiteX0" fmla="*/ 5118 w 160910"/>
                    <a:gd name="connsiteY0" fmla="*/ 124954 h 157897"/>
                    <a:gd name="connsiteX1" fmla="*/ 156211 w 160910"/>
                    <a:gd name="connsiteY1" fmla="*/ 2 h 157897"/>
                    <a:gd name="connsiteX2" fmla="*/ 129504 w 160910"/>
                    <a:gd name="connsiteY2" fmla="*/ 121779 h 157897"/>
                    <a:gd name="connsiteX3" fmla="*/ 71588 w 160910"/>
                    <a:gd name="connsiteY3" fmla="*/ 132127 h 157897"/>
                    <a:gd name="connsiteX4" fmla="*/ 38736 w 160910"/>
                    <a:gd name="connsiteY4" fmla="*/ 157831 h 157897"/>
                    <a:gd name="connsiteX5" fmla="*/ 5118 w 160910"/>
                    <a:gd name="connsiteY5" fmla="*/ 124954 h 157897"/>
                    <a:gd name="connsiteX0" fmla="*/ 1646 w 153341"/>
                    <a:gd name="connsiteY0" fmla="*/ 125884 h 158827"/>
                    <a:gd name="connsiteX1" fmla="*/ 90340 w 153341"/>
                    <a:gd name="connsiteY1" fmla="*/ 69558 h 158827"/>
                    <a:gd name="connsiteX2" fmla="*/ 152739 w 153341"/>
                    <a:gd name="connsiteY2" fmla="*/ 932 h 158827"/>
                    <a:gd name="connsiteX3" fmla="*/ 126032 w 153341"/>
                    <a:gd name="connsiteY3" fmla="*/ 122709 h 158827"/>
                    <a:gd name="connsiteX4" fmla="*/ 68116 w 153341"/>
                    <a:gd name="connsiteY4" fmla="*/ 133057 h 158827"/>
                    <a:gd name="connsiteX5" fmla="*/ 35264 w 153341"/>
                    <a:gd name="connsiteY5" fmla="*/ 158761 h 158827"/>
                    <a:gd name="connsiteX6" fmla="*/ 1646 w 153341"/>
                    <a:gd name="connsiteY6" fmla="*/ 125884 h 158827"/>
                    <a:gd name="connsiteX0" fmla="*/ 1646 w 189305"/>
                    <a:gd name="connsiteY0" fmla="*/ 126728 h 159671"/>
                    <a:gd name="connsiteX1" fmla="*/ 90340 w 189305"/>
                    <a:gd name="connsiteY1" fmla="*/ 70402 h 159671"/>
                    <a:gd name="connsiteX2" fmla="*/ 152739 w 189305"/>
                    <a:gd name="connsiteY2" fmla="*/ 1776 h 159671"/>
                    <a:gd name="connsiteX3" fmla="*/ 188766 w 189305"/>
                    <a:gd name="connsiteY3" fmla="*/ 29127 h 159671"/>
                    <a:gd name="connsiteX4" fmla="*/ 126032 w 189305"/>
                    <a:gd name="connsiteY4" fmla="*/ 123553 h 159671"/>
                    <a:gd name="connsiteX5" fmla="*/ 68116 w 189305"/>
                    <a:gd name="connsiteY5" fmla="*/ 133901 h 159671"/>
                    <a:gd name="connsiteX6" fmla="*/ 35264 w 189305"/>
                    <a:gd name="connsiteY6" fmla="*/ 159605 h 159671"/>
                    <a:gd name="connsiteX7" fmla="*/ 1646 w 189305"/>
                    <a:gd name="connsiteY7" fmla="*/ 126728 h 159671"/>
                    <a:gd name="connsiteX0" fmla="*/ 1540 w 192374"/>
                    <a:gd name="connsiteY0" fmla="*/ 117203 h 159913"/>
                    <a:gd name="connsiteX1" fmla="*/ 93409 w 192374"/>
                    <a:gd name="connsiteY1" fmla="*/ 70402 h 159913"/>
                    <a:gd name="connsiteX2" fmla="*/ 155808 w 192374"/>
                    <a:gd name="connsiteY2" fmla="*/ 1776 h 159913"/>
                    <a:gd name="connsiteX3" fmla="*/ 191835 w 192374"/>
                    <a:gd name="connsiteY3" fmla="*/ 29127 h 159913"/>
                    <a:gd name="connsiteX4" fmla="*/ 129101 w 192374"/>
                    <a:gd name="connsiteY4" fmla="*/ 123553 h 159913"/>
                    <a:gd name="connsiteX5" fmla="*/ 71185 w 192374"/>
                    <a:gd name="connsiteY5" fmla="*/ 133901 h 159913"/>
                    <a:gd name="connsiteX6" fmla="*/ 38333 w 192374"/>
                    <a:gd name="connsiteY6" fmla="*/ 159605 h 159913"/>
                    <a:gd name="connsiteX7" fmla="*/ 1540 w 192374"/>
                    <a:gd name="connsiteY7" fmla="*/ 117203 h 159913"/>
                    <a:gd name="connsiteX0" fmla="*/ 1578 w 192412"/>
                    <a:gd name="connsiteY0" fmla="*/ 117203 h 160098"/>
                    <a:gd name="connsiteX1" fmla="*/ 93447 w 192412"/>
                    <a:gd name="connsiteY1" fmla="*/ 70402 h 160098"/>
                    <a:gd name="connsiteX2" fmla="*/ 155846 w 192412"/>
                    <a:gd name="connsiteY2" fmla="*/ 1776 h 160098"/>
                    <a:gd name="connsiteX3" fmla="*/ 191873 w 192412"/>
                    <a:gd name="connsiteY3" fmla="*/ 29127 h 160098"/>
                    <a:gd name="connsiteX4" fmla="*/ 129139 w 192412"/>
                    <a:gd name="connsiteY4" fmla="*/ 123553 h 160098"/>
                    <a:gd name="connsiteX5" fmla="*/ 77573 w 192412"/>
                    <a:gd name="connsiteY5" fmla="*/ 137076 h 160098"/>
                    <a:gd name="connsiteX6" fmla="*/ 38371 w 192412"/>
                    <a:gd name="connsiteY6" fmla="*/ 159605 h 160098"/>
                    <a:gd name="connsiteX7" fmla="*/ 1578 w 192412"/>
                    <a:gd name="connsiteY7" fmla="*/ 117203 h 160098"/>
                    <a:gd name="connsiteX0" fmla="*/ 1578 w 192412"/>
                    <a:gd name="connsiteY0" fmla="*/ 117203 h 172587"/>
                    <a:gd name="connsiteX1" fmla="*/ 93447 w 192412"/>
                    <a:gd name="connsiteY1" fmla="*/ 70402 h 172587"/>
                    <a:gd name="connsiteX2" fmla="*/ 155846 w 192412"/>
                    <a:gd name="connsiteY2" fmla="*/ 1776 h 172587"/>
                    <a:gd name="connsiteX3" fmla="*/ 191873 w 192412"/>
                    <a:gd name="connsiteY3" fmla="*/ 29127 h 172587"/>
                    <a:gd name="connsiteX4" fmla="*/ 129139 w 192412"/>
                    <a:gd name="connsiteY4" fmla="*/ 123553 h 172587"/>
                    <a:gd name="connsiteX5" fmla="*/ 77573 w 192412"/>
                    <a:gd name="connsiteY5" fmla="*/ 137076 h 172587"/>
                    <a:gd name="connsiteX6" fmla="*/ 38371 w 192412"/>
                    <a:gd name="connsiteY6" fmla="*/ 172305 h 172587"/>
                    <a:gd name="connsiteX7" fmla="*/ 1578 w 192412"/>
                    <a:gd name="connsiteY7" fmla="*/ 117203 h 172587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29200 w 192473"/>
                    <a:gd name="connsiteY4" fmla="*/ 123553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29200 w 192473"/>
                    <a:gd name="connsiteY4" fmla="*/ 120378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92473"/>
                    <a:gd name="connsiteY0" fmla="*/ 117203 h 172884"/>
                    <a:gd name="connsiteX1" fmla="*/ 93508 w 192473"/>
                    <a:gd name="connsiteY1" fmla="*/ 70402 h 172884"/>
                    <a:gd name="connsiteX2" fmla="*/ 155907 w 192473"/>
                    <a:gd name="connsiteY2" fmla="*/ 1776 h 172884"/>
                    <a:gd name="connsiteX3" fmla="*/ 191934 w 192473"/>
                    <a:gd name="connsiteY3" fmla="*/ 29127 h 172884"/>
                    <a:gd name="connsiteX4" fmla="*/ 145075 w 192473"/>
                    <a:gd name="connsiteY4" fmla="*/ 139428 h 172884"/>
                    <a:gd name="connsiteX5" fmla="*/ 87159 w 192473"/>
                    <a:gd name="connsiteY5" fmla="*/ 143426 h 172884"/>
                    <a:gd name="connsiteX6" fmla="*/ 38432 w 192473"/>
                    <a:gd name="connsiteY6" fmla="*/ 172305 h 172884"/>
                    <a:gd name="connsiteX7" fmla="*/ 1639 w 192473"/>
                    <a:gd name="connsiteY7" fmla="*/ 117203 h 172884"/>
                    <a:gd name="connsiteX0" fmla="*/ 1639 w 174103"/>
                    <a:gd name="connsiteY0" fmla="*/ 115867 h 171548"/>
                    <a:gd name="connsiteX1" fmla="*/ 93508 w 174103"/>
                    <a:gd name="connsiteY1" fmla="*/ 69066 h 171548"/>
                    <a:gd name="connsiteX2" fmla="*/ 155907 w 174103"/>
                    <a:gd name="connsiteY2" fmla="*/ 440 h 171548"/>
                    <a:gd name="connsiteX3" fmla="*/ 172884 w 174103"/>
                    <a:gd name="connsiteY3" fmla="*/ 103991 h 171548"/>
                    <a:gd name="connsiteX4" fmla="*/ 145075 w 174103"/>
                    <a:gd name="connsiteY4" fmla="*/ 138092 h 171548"/>
                    <a:gd name="connsiteX5" fmla="*/ 87159 w 174103"/>
                    <a:gd name="connsiteY5" fmla="*/ 142090 h 171548"/>
                    <a:gd name="connsiteX6" fmla="*/ 38432 w 174103"/>
                    <a:gd name="connsiteY6" fmla="*/ 170969 h 171548"/>
                    <a:gd name="connsiteX7" fmla="*/ 1639 w 174103"/>
                    <a:gd name="connsiteY7" fmla="*/ 115867 h 171548"/>
                    <a:gd name="connsiteX0" fmla="*/ 1639 w 173324"/>
                    <a:gd name="connsiteY0" fmla="*/ 52930 h 108611"/>
                    <a:gd name="connsiteX1" fmla="*/ 93508 w 173324"/>
                    <a:gd name="connsiteY1" fmla="*/ 6129 h 108611"/>
                    <a:gd name="connsiteX2" fmla="*/ 133682 w 173324"/>
                    <a:gd name="connsiteY2" fmla="*/ 29578 h 108611"/>
                    <a:gd name="connsiteX3" fmla="*/ 172884 w 173324"/>
                    <a:gd name="connsiteY3" fmla="*/ 41054 h 108611"/>
                    <a:gd name="connsiteX4" fmla="*/ 145075 w 173324"/>
                    <a:gd name="connsiteY4" fmla="*/ 75155 h 108611"/>
                    <a:gd name="connsiteX5" fmla="*/ 87159 w 173324"/>
                    <a:gd name="connsiteY5" fmla="*/ 79153 h 108611"/>
                    <a:gd name="connsiteX6" fmla="*/ 38432 w 173324"/>
                    <a:gd name="connsiteY6" fmla="*/ 108032 h 108611"/>
                    <a:gd name="connsiteX7" fmla="*/ 1639 w 173324"/>
                    <a:gd name="connsiteY7" fmla="*/ 52930 h 108611"/>
                    <a:gd name="connsiteX0" fmla="*/ 1791 w 173470"/>
                    <a:gd name="connsiteY0" fmla="*/ 47258 h 102939"/>
                    <a:gd name="connsiteX1" fmla="*/ 96835 w 173470"/>
                    <a:gd name="connsiteY1" fmla="*/ 6807 h 102939"/>
                    <a:gd name="connsiteX2" fmla="*/ 133834 w 173470"/>
                    <a:gd name="connsiteY2" fmla="*/ 23906 h 102939"/>
                    <a:gd name="connsiteX3" fmla="*/ 173036 w 173470"/>
                    <a:gd name="connsiteY3" fmla="*/ 35382 h 102939"/>
                    <a:gd name="connsiteX4" fmla="*/ 145227 w 173470"/>
                    <a:gd name="connsiteY4" fmla="*/ 69483 h 102939"/>
                    <a:gd name="connsiteX5" fmla="*/ 87311 w 173470"/>
                    <a:gd name="connsiteY5" fmla="*/ 73481 h 102939"/>
                    <a:gd name="connsiteX6" fmla="*/ 38584 w 173470"/>
                    <a:gd name="connsiteY6" fmla="*/ 102360 h 102939"/>
                    <a:gd name="connsiteX7" fmla="*/ 1791 w 173470"/>
                    <a:gd name="connsiteY7" fmla="*/ 47258 h 102939"/>
                    <a:gd name="connsiteX0" fmla="*/ 1791 w 173470"/>
                    <a:gd name="connsiteY0" fmla="*/ 40451 h 96132"/>
                    <a:gd name="connsiteX1" fmla="*/ 96835 w 173470"/>
                    <a:gd name="connsiteY1" fmla="*/ 0 h 96132"/>
                    <a:gd name="connsiteX2" fmla="*/ 133834 w 173470"/>
                    <a:gd name="connsiteY2" fmla="*/ 17099 h 96132"/>
                    <a:gd name="connsiteX3" fmla="*/ 173036 w 173470"/>
                    <a:gd name="connsiteY3" fmla="*/ 28575 h 96132"/>
                    <a:gd name="connsiteX4" fmla="*/ 145227 w 173470"/>
                    <a:gd name="connsiteY4" fmla="*/ 62676 h 96132"/>
                    <a:gd name="connsiteX5" fmla="*/ 87311 w 173470"/>
                    <a:gd name="connsiteY5" fmla="*/ 66674 h 96132"/>
                    <a:gd name="connsiteX6" fmla="*/ 38584 w 173470"/>
                    <a:gd name="connsiteY6" fmla="*/ 95553 h 96132"/>
                    <a:gd name="connsiteX7" fmla="*/ 1791 w 173470"/>
                    <a:gd name="connsiteY7" fmla="*/ 40451 h 96132"/>
                    <a:gd name="connsiteX0" fmla="*/ 1791 w 192729"/>
                    <a:gd name="connsiteY0" fmla="*/ 40451 h 96132"/>
                    <a:gd name="connsiteX1" fmla="*/ 96835 w 192729"/>
                    <a:gd name="connsiteY1" fmla="*/ 0 h 96132"/>
                    <a:gd name="connsiteX2" fmla="*/ 133834 w 192729"/>
                    <a:gd name="connsiteY2" fmla="*/ 17099 h 96132"/>
                    <a:gd name="connsiteX3" fmla="*/ 173036 w 192729"/>
                    <a:gd name="connsiteY3" fmla="*/ 28575 h 96132"/>
                    <a:gd name="connsiteX4" fmla="*/ 189677 w 192729"/>
                    <a:gd name="connsiteY4" fmla="*/ 91251 h 96132"/>
                    <a:gd name="connsiteX5" fmla="*/ 87311 w 192729"/>
                    <a:gd name="connsiteY5" fmla="*/ 66674 h 96132"/>
                    <a:gd name="connsiteX6" fmla="*/ 38584 w 192729"/>
                    <a:gd name="connsiteY6" fmla="*/ 95553 h 96132"/>
                    <a:gd name="connsiteX7" fmla="*/ 1791 w 192729"/>
                    <a:gd name="connsiteY7" fmla="*/ 40451 h 96132"/>
                    <a:gd name="connsiteX0" fmla="*/ 1791 w 273343"/>
                    <a:gd name="connsiteY0" fmla="*/ 40451 h 96132"/>
                    <a:gd name="connsiteX1" fmla="*/ 96835 w 273343"/>
                    <a:gd name="connsiteY1" fmla="*/ 0 h 96132"/>
                    <a:gd name="connsiteX2" fmla="*/ 133834 w 273343"/>
                    <a:gd name="connsiteY2" fmla="*/ 17099 h 96132"/>
                    <a:gd name="connsiteX3" fmla="*/ 173036 w 273343"/>
                    <a:gd name="connsiteY3" fmla="*/ 28575 h 96132"/>
                    <a:gd name="connsiteX4" fmla="*/ 273264 w 273343"/>
                    <a:gd name="connsiteY4" fmla="*/ 44816 h 96132"/>
                    <a:gd name="connsiteX5" fmla="*/ 189677 w 273343"/>
                    <a:gd name="connsiteY5" fmla="*/ 91251 h 96132"/>
                    <a:gd name="connsiteX6" fmla="*/ 87311 w 273343"/>
                    <a:gd name="connsiteY6" fmla="*/ 66674 h 96132"/>
                    <a:gd name="connsiteX7" fmla="*/ 38584 w 273343"/>
                    <a:gd name="connsiteY7" fmla="*/ 95553 h 96132"/>
                    <a:gd name="connsiteX8" fmla="*/ 1791 w 273343"/>
                    <a:gd name="connsiteY8" fmla="*/ 40451 h 96132"/>
                    <a:gd name="connsiteX0" fmla="*/ 1791 w 273378"/>
                    <a:gd name="connsiteY0" fmla="*/ 40451 h 97753"/>
                    <a:gd name="connsiteX1" fmla="*/ 96835 w 273378"/>
                    <a:gd name="connsiteY1" fmla="*/ 0 h 97753"/>
                    <a:gd name="connsiteX2" fmla="*/ 133834 w 273378"/>
                    <a:gd name="connsiteY2" fmla="*/ 17099 h 97753"/>
                    <a:gd name="connsiteX3" fmla="*/ 173036 w 273378"/>
                    <a:gd name="connsiteY3" fmla="*/ 28575 h 97753"/>
                    <a:gd name="connsiteX4" fmla="*/ 273264 w 273378"/>
                    <a:gd name="connsiteY4" fmla="*/ 44816 h 97753"/>
                    <a:gd name="connsiteX5" fmla="*/ 211902 w 273378"/>
                    <a:gd name="connsiteY5" fmla="*/ 97601 h 97753"/>
                    <a:gd name="connsiteX6" fmla="*/ 87311 w 273378"/>
                    <a:gd name="connsiteY6" fmla="*/ 66674 h 97753"/>
                    <a:gd name="connsiteX7" fmla="*/ 38584 w 273378"/>
                    <a:gd name="connsiteY7" fmla="*/ 95553 h 97753"/>
                    <a:gd name="connsiteX8" fmla="*/ 1791 w 273378"/>
                    <a:gd name="connsiteY8" fmla="*/ 40451 h 97753"/>
                    <a:gd name="connsiteX0" fmla="*/ 1791 w 273378"/>
                    <a:gd name="connsiteY0" fmla="*/ 40451 h 104803"/>
                    <a:gd name="connsiteX1" fmla="*/ 96835 w 273378"/>
                    <a:gd name="connsiteY1" fmla="*/ 0 h 104803"/>
                    <a:gd name="connsiteX2" fmla="*/ 133834 w 273378"/>
                    <a:gd name="connsiteY2" fmla="*/ 17099 h 104803"/>
                    <a:gd name="connsiteX3" fmla="*/ 173036 w 273378"/>
                    <a:gd name="connsiteY3" fmla="*/ 28575 h 104803"/>
                    <a:gd name="connsiteX4" fmla="*/ 273264 w 273378"/>
                    <a:gd name="connsiteY4" fmla="*/ 44816 h 104803"/>
                    <a:gd name="connsiteX5" fmla="*/ 211902 w 273378"/>
                    <a:gd name="connsiteY5" fmla="*/ 97601 h 104803"/>
                    <a:gd name="connsiteX6" fmla="*/ 184363 w 273378"/>
                    <a:gd name="connsiteY6" fmla="*/ 101966 h 104803"/>
                    <a:gd name="connsiteX7" fmla="*/ 87311 w 273378"/>
                    <a:gd name="connsiteY7" fmla="*/ 66674 h 104803"/>
                    <a:gd name="connsiteX8" fmla="*/ 38584 w 273378"/>
                    <a:gd name="connsiteY8" fmla="*/ 95553 h 104803"/>
                    <a:gd name="connsiteX9" fmla="*/ 1791 w 273378"/>
                    <a:gd name="connsiteY9" fmla="*/ 40451 h 104803"/>
                    <a:gd name="connsiteX0" fmla="*/ 1791 w 273378"/>
                    <a:gd name="connsiteY0" fmla="*/ 40451 h 104803"/>
                    <a:gd name="connsiteX1" fmla="*/ 96835 w 273378"/>
                    <a:gd name="connsiteY1" fmla="*/ 0 h 104803"/>
                    <a:gd name="connsiteX2" fmla="*/ 124309 w 273378"/>
                    <a:gd name="connsiteY2" fmla="*/ 36149 h 104803"/>
                    <a:gd name="connsiteX3" fmla="*/ 173036 w 273378"/>
                    <a:gd name="connsiteY3" fmla="*/ 28575 h 104803"/>
                    <a:gd name="connsiteX4" fmla="*/ 273264 w 273378"/>
                    <a:gd name="connsiteY4" fmla="*/ 44816 h 104803"/>
                    <a:gd name="connsiteX5" fmla="*/ 211902 w 273378"/>
                    <a:gd name="connsiteY5" fmla="*/ 97601 h 104803"/>
                    <a:gd name="connsiteX6" fmla="*/ 184363 w 273378"/>
                    <a:gd name="connsiteY6" fmla="*/ 101966 h 104803"/>
                    <a:gd name="connsiteX7" fmla="*/ 87311 w 273378"/>
                    <a:gd name="connsiteY7" fmla="*/ 66674 h 104803"/>
                    <a:gd name="connsiteX8" fmla="*/ 38584 w 273378"/>
                    <a:gd name="connsiteY8" fmla="*/ 95553 h 104803"/>
                    <a:gd name="connsiteX9" fmla="*/ 1791 w 273378"/>
                    <a:gd name="connsiteY9" fmla="*/ 40451 h 104803"/>
                    <a:gd name="connsiteX0" fmla="*/ 1348 w 272935"/>
                    <a:gd name="connsiteY0" fmla="*/ 30926 h 95278"/>
                    <a:gd name="connsiteX1" fmla="*/ 86867 w 272935"/>
                    <a:gd name="connsiteY1" fmla="*/ 0 h 95278"/>
                    <a:gd name="connsiteX2" fmla="*/ 123866 w 272935"/>
                    <a:gd name="connsiteY2" fmla="*/ 26624 h 95278"/>
                    <a:gd name="connsiteX3" fmla="*/ 172593 w 272935"/>
                    <a:gd name="connsiteY3" fmla="*/ 19050 h 95278"/>
                    <a:gd name="connsiteX4" fmla="*/ 272821 w 272935"/>
                    <a:gd name="connsiteY4" fmla="*/ 35291 h 95278"/>
                    <a:gd name="connsiteX5" fmla="*/ 211459 w 272935"/>
                    <a:gd name="connsiteY5" fmla="*/ 88076 h 95278"/>
                    <a:gd name="connsiteX6" fmla="*/ 183920 w 272935"/>
                    <a:gd name="connsiteY6" fmla="*/ 92441 h 95278"/>
                    <a:gd name="connsiteX7" fmla="*/ 86868 w 272935"/>
                    <a:gd name="connsiteY7" fmla="*/ 57149 h 95278"/>
                    <a:gd name="connsiteX8" fmla="*/ 38141 w 272935"/>
                    <a:gd name="connsiteY8" fmla="*/ 86028 h 95278"/>
                    <a:gd name="connsiteX9" fmla="*/ 1348 w 272935"/>
                    <a:gd name="connsiteY9" fmla="*/ 30926 h 95278"/>
                    <a:gd name="connsiteX0" fmla="*/ 1348 w 272935"/>
                    <a:gd name="connsiteY0" fmla="*/ 30926 h 95278"/>
                    <a:gd name="connsiteX1" fmla="*/ 86867 w 272935"/>
                    <a:gd name="connsiteY1" fmla="*/ 0 h 95278"/>
                    <a:gd name="connsiteX2" fmla="*/ 123866 w 272935"/>
                    <a:gd name="connsiteY2" fmla="*/ 26624 h 95278"/>
                    <a:gd name="connsiteX3" fmla="*/ 178943 w 272935"/>
                    <a:gd name="connsiteY3" fmla="*/ 41275 h 95278"/>
                    <a:gd name="connsiteX4" fmla="*/ 272821 w 272935"/>
                    <a:gd name="connsiteY4" fmla="*/ 35291 h 95278"/>
                    <a:gd name="connsiteX5" fmla="*/ 211459 w 272935"/>
                    <a:gd name="connsiteY5" fmla="*/ 88076 h 95278"/>
                    <a:gd name="connsiteX6" fmla="*/ 183920 w 272935"/>
                    <a:gd name="connsiteY6" fmla="*/ 92441 h 95278"/>
                    <a:gd name="connsiteX7" fmla="*/ 86868 w 272935"/>
                    <a:gd name="connsiteY7" fmla="*/ 57149 h 95278"/>
                    <a:gd name="connsiteX8" fmla="*/ 38141 w 272935"/>
                    <a:gd name="connsiteY8" fmla="*/ 86028 h 95278"/>
                    <a:gd name="connsiteX9" fmla="*/ 1348 w 272935"/>
                    <a:gd name="connsiteY9" fmla="*/ 30926 h 95278"/>
                    <a:gd name="connsiteX0" fmla="*/ 1348 w 215636"/>
                    <a:gd name="connsiteY0" fmla="*/ 30926 h 95278"/>
                    <a:gd name="connsiteX1" fmla="*/ 86867 w 215636"/>
                    <a:gd name="connsiteY1" fmla="*/ 0 h 95278"/>
                    <a:gd name="connsiteX2" fmla="*/ 123866 w 215636"/>
                    <a:gd name="connsiteY2" fmla="*/ 26624 h 95278"/>
                    <a:gd name="connsiteX3" fmla="*/ 178943 w 215636"/>
                    <a:gd name="connsiteY3" fmla="*/ 41275 h 95278"/>
                    <a:gd name="connsiteX4" fmla="*/ 190271 w 215636"/>
                    <a:gd name="connsiteY4" fmla="*/ 38466 h 95278"/>
                    <a:gd name="connsiteX5" fmla="*/ 211459 w 215636"/>
                    <a:gd name="connsiteY5" fmla="*/ 88076 h 95278"/>
                    <a:gd name="connsiteX6" fmla="*/ 183920 w 215636"/>
                    <a:gd name="connsiteY6" fmla="*/ 92441 h 95278"/>
                    <a:gd name="connsiteX7" fmla="*/ 86868 w 215636"/>
                    <a:gd name="connsiteY7" fmla="*/ 57149 h 95278"/>
                    <a:gd name="connsiteX8" fmla="*/ 38141 w 215636"/>
                    <a:gd name="connsiteY8" fmla="*/ 86028 h 95278"/>
                    <a:gd name="connsiteX9" fmla="*/ 1348 w 215636"/>
                    <a:gd name="connsiteY9" fmla="*/ 30926 h 95278"/>
                    <a:gd name="connsiteX0" fmla="*/ 1348 w 211519"/>
                    <a:gd name="connsiteY0" fmla="*/ 30926 h 95587"/>
                    <a:gd name="connsiteX1" fmla="*/ 86867 w 211519"/>
                    <a:gd name="connsiteY1" fmla="*/ 0 h 95587"/>
                    <a:gd name="connsiteX2" fmla="*/ 123866 w 211519"/>
                    <a:gd name="connsiteY2" fmla="*/ 26624 h 95587"/>
                    <a:gd name="connsiteX3" fmla="*/ 178943 w 211519"/>
                    <a:gd name="connsiteY3" fmla="*/ 41275 h 95587"/>
                    <a:gd name="connsiteX4" fmla="*/ 211459 w 211519"/>
                    <a:gd name="connsiteY4" fmla="*/ 88076 h 95587"/>
                    <a:gd name="connsiteX5" fmla="*/ 183920 w 211519"/>
                    <a:gd name="connsiteY5" fmla="*/ 92441 h 95587"/>
                    <a:gd name="connsiteX6" fmla="*/ 86868 w 211519"/>
                    <a:gd name="connsiteY6" fmla="*/ 57149 h 95587"/>
                    <a:gd name="connsiteX7" fmla="*/ 38141 w 211519"/>
                    <a:gd name="connsiteY7" fmla="*/ 86028 h 95587"/>
                    <a:gd name="connsiteX8" fmla="*/ 1348 w 211519"/>
                    <a:gd name="connsiteY8" fmla="*/ 30926 h 95587"/>
                    <a:gd name="connsiteX0" fmla="*/ 1348 w 191731"/>
                    <a:gd name="connsiteY0" fmla="*/ 30926 h 92441"/>
                    <a:gd name="connsiteX1" fmla="*/ 86867 w 191731"/>
                    <a:gd name="connsiteY1" fmla="*/ 0 h 92441"/>
                    <a:gd name="connsiteX2" fmla="*/ 123866 w 191731"/>
                    <a:gd name="connsiteY2" fmla="*/ 26624 h 92441"/>
                    <a:gd name="connsiteX3" fmla="*/ 178943 w 191731"/>
                    <a:gd name="connsiteY3" fmla="*/ 41275 h 92441"/>
                    <a:gd name="connsiteX4" fmla="*/ 183920 w 191731"/>
                    <a:gd name="connsiteY4" fmla="*/ 92441 h 92441"/>
                    <a:gd name="connsiteX5" fmla="*/ 86868 w 191731"/>
                    <a:gd name="connsiteY5" fmla="*/ 57149 h 92441"/>
                    <a:gd name="connsiteX6" fmla="*/ 38141 w 191731"/>
                    <a:gd name="connsiteY6" fmla="*/ 86028 h 92441"/>
                    <a:gd name="connsiteX7" fmla="*/ 1348 w 191731"/>
                    <a:gd name="connsiteY7" fmla="*/ 30926 h 92441"/>
                    <a:gd name="connsiteX0" fmla="*/ 1348 w 187823"/>
                    <a:gd name="connsiteY0" fmla="*/ 30926 h 93844"/>
                    <a:gd name="connsiteX1" fmla="*/ 86867 w 187823"/>
                    <a:gd name="connsiteY1" fmla="*/ 0 h 93844"/>
                    <a:gd name="connsiteX2" fmla="*/ 123866 w 187823"/>
                    <a:gd name="connsiteY2" fmla="*/ 26624 h 93844"/>
                    <a:gd name="connsiteX3" fmla="*/ 178943 w 187823"/>
                    <a:gd name="connsiteY3" fmla="*/ 41275 h 93844"/>
                    <a:gd name="connsiteX4" fmla="*/ 183920 w 187823"/>
                    <a:gd name="connsiteY4" fmla="*/ 92441 h 93844"/>
                    <a:gd name="connsiteX5" fmla="*/ 124559 w 187823"/>
                    <a:gd name="connsiteY5" fmla="*/ 81554 h 93844"/>
                    <a:gd name="connsiteX6" fmla="*/ 86868 w 187823"/>
                    <a:gd name="connsiteY6" fmla="*/ 57149 h 93844"/>
                    <a:gd name="connsiteX7" fmla="*/ 38141 w 187823"/>
                    <a:gd name="connsiteY7" fmla="*/ 86028 h 93844"/>
                    <a:gd name="connsiteX8" fmla="*/ 1348 w 187823"/>
                    <a:gd name="connsiteY8" fmla="*/ 30926 h 93844"/>
                    <a:gd name="connsiteX0" fmla="*/ 1348 w 182367"/>
                    <a:gd name="connsiteY0" fmla="*/ 30926 h 86450"/>
                    <a:gd name="connsiteX1" fmla="*/ 86867 w 182367"/>
                    <a:gd name="connsiteY1" fmla="*/ 0 h 86450"/>
                    <a:gd name="connsiteX2" fmla="*/ 123866 w 182367"/>
                    <a:gd name="connsiteY2" fmla="*/ 26624 h 86450"/>
                    <a:gd name="connsiteX3" fmla="*/ 178943 w 182367"/>
                    <a:gd name="connsiteY3" fmla="*/ 41275 h 86450"/>
                    <a:gd name="connsiteX4" fmla="*/ 168045 w 182367"/>
                    <a:gd name="connsiteY4" fmla="*/ 70216 h 86450"/>
                    <a:gd name="connsiteX5" fmla="*/ 124559 w 182367"/>
                    <a:gd name="connsiteY5" fmla="*/ 81554 h 86450"/>
                    <a:gd name="connsiteX6" fmla="*/ 86868 w 182367"/>
                    <a:gd name="connsiteY6" fmla="*/ 57149 h 86450"/>
                    <a:gd name="connsiteX7" fmla="*/ 38141 w 182367"/>
                    <a:gd name="connsiteY7" fmla="*/ 86028 h 86450"/>
                    <a:gd name="connsiteX8" fmla="*/ 1348 w 182367"/>
                    <a:gd name="connsiteY8" fmla="*/ 30926 h 86450"/>
                    <a:gd name="connsiteX0" fmla="*/ 5340 w 151434"/>
                    <a:gd name="connsiteY0" fmla="*/ 18226 h 86870"/>
                    <a:gd name="connsiteX1" fmla="*/ 55934 w 151434"/>
                    <a:gd name="connsiteY1" fmla="*/ 0 h 86870"/>
                    <a:gd name="connsiteX2" fmla="*/ 92933 w 151434"/>
                    <a:gd name="connsiteY2" fmla="*/ 26624 h 86870"/>
                    <a:gd name="connsiteX3" fmla="*/ 148010 w 151434"/>
                    <a:gd name="connsiteY3" fmla="*/ 41275 h 86870"/>
                    <a:gd name="connsiteX4" fmla="*/ 137112 w 151434"/>
                    <a:gd name="connsiteY4" fmla="*/ 70216 h 86870"/>
                    <a:gd name="connsiteX5" fmla="*/ 93626 w 151434"/>
                    <a:gd name="connsiteY5" fmla="*/ 81554 h 86870"/>
                    <a:gd name="connsiteX6" fmla="*/ 55935 w 151434"/>
                    <a:gd name="connsiteY6" fmla="*/ 57149 h 86870"/>
                    <a:gd name="connsiteX7" fmla="*/ 7208 w 151434"/>
                    <a:gd name="connsiteY7" fmla="*/ 86028 h 86870"/>
                    <a:gd name="connsiteX8" fmla="*/ 5340 w 151434"/>
                    <a:gd name="connsiteY8" fmla="*/ 18226 h 86870"/>
                    <a:gd name="connsiteX0" fmla="*/ 869 w 146963"/>
                    <a:gd name="connsiteY0" fmla="*/ 18226 h 83131"/>
                    <a:gd name="connsiteX1" fmla="*/ 51463 w 146963"/>
                    <a:gd name="connsiteY1" fmla="*/ 0 h 83131"/>
                    <a:gd name="connsiteX2" fmla="*/ 88462 w 146963"/>
                    <a:gd name="connsiteY2" fmla="*/ 26624 h 83131"/>
                    <a:gd name="connsiteX3" fmla="*/ 143539 w 146963"/>
                    <a:gd name="connsiteY3" fmla="*/ 41275 h 83131"/>
                    <a:gd name="connsiteX4" fmla="*/ 132641 w 146963"/>
                    <a:gd name="connsiteY4" fmla="*/ 70216 h 83131"/>
                    <a:gd name="connsiteX5" fmla="*/ 89155 w 146963"/>
                    <a:gd name="connsiteY5" fmla="*/ 81554 h 83131"/>
                    <a:gd name="connsiteX6" fmla="*/ 51464 w 146963"/>
                    <a:gd name="connsiteY6" fmla="*/ 57149 h 83131"/>
                    <a:gd name="connsiteX7" fmla="*/ 21787 w 146963"/>
                    <a:gd name="connsiteY7" fmla="*/ 70153 h 83131"/>
                    <a:gd name="connsiteX8" fmla="*/ 869 w 146963"/>
                    <a:gd name="connsiteY8" fmla="*/ 18226 h 8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963" h="83131">
                      <a:moveTo>
                        <a:pt x="869" y="18226"/>
                      </a:moveTo>
                      <a:cubicBezTo>
                        <a:pt x="5815" y="6534"/>
                        <a:pt x="26281" y="20825"/>
                        <a:pt x="51463" y="0"/>
                      </a:cubicBezTo>
                      <a:cubicBezTo>
                        <a:pt x="82995" y="1400"/>
                        <a:pt x="73116" y="19745"/>
                        <a:pt x="88462" y="26624"/>
                      </a:cubicBezTo>
                      <a:cubicBezTo>
                        <a:pt x="103808" y="33503"/>
                        <a:pt x="133530" y="30306"/>
                        <a:pt x="143539" y="41275"/>
                      </a:cubicBezTo>
                      <a:cubicBezTo>
                        <a:pt x="153548" y="52245"/>
                        <a:pt x="139059" y="65090"/>
                        <a:pt x="132641" y="70216"/>
                      </a:cubicBezTo>
                      <a:cubicBezTo>
                        <a:pt x="126223" y="75342"/>
                        <a:pt x="105330" y="87436"/>
                        <a:pt x="89155" y="81554"/>
                      </a:cubicBezTo>
                      <a:cubicBezTo>
                        <a:pt x="72980" y="75672"/>
                        <a:pt x="68513" y="54816"/>
                        <a:pt x="51464" y="57149"/>
                      </a:cubicBezTo>
                      <a:cubicBezTo>
                        <a:pt x="34415" y="59482"/>
                        <a:pt x="30220" y="76640"/>
                        <a:pt x="21787" y="70153"/>
                      </a:cubicBezTo>
                      <a:cubicBezTo>
                        <a:pt x="13355" y="63666"/>
                        <a:pt x="-4077" y="29918"/>
                        <a:pt x="869" y="18226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5" name="Freeform 204"/>
                <p:cNvSpPr/>
                <p:nvPr/>
              </p:nvSpPr>
              <p:spPr bwMode="auto">
                <a:xfrm rot="8302761">
                  <a:off x="7499168" y="4238535"/>
                  <a:ext cx="159462" cy="136463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844" h="125046">
                      <a:moveTo>
                        <a:pt x="222021" y="38748"/>
                      </a:moveTo>
                      <a:cubicBezTo>
                        <a:pt x="215844" y="28121"/>
                        <a:pt x="181055" y="20452"/>
                        <a:pt x="142886" y="5334"/>
                      </a:cubicBezTo>
                      <a:cubicBezTo>
                        <a:pt x="104717" y="-9784"/>
                        <a:pt x="72711" y="11365"/>
                        <a:pt x="58260" y="17961"/>
                      </a:cubicBezTo>
                      <a:cubicBezTo>
                        <a:pt x="43809" y="24557"/>
                        <a:pt x="96969" y="39456"/>
                        <a:pt x="97973" y="48725"/>
                      </a:cubicBezTo>
                      <a:cubicBezTo>
                        <a:pt x="98978" y="57994"/>
                        <a:pt x="96328" y="69029"/>
                        <a:pt x="86967" y="79940"/>
                      </a:cubicBezTo>
                      <a:cubicBezTo>
                        <a:pt x="77606" y="90851"/>
                        <a:pt x="-1124" y="102875"/>
                        <a:pt x="13" y="110377"/>
                      </a:cubicBezTo>
                      <a:cubicBezTo>
                        <a:pt x="1150" y="117879"/>
                        <a:pt x="75010" y="126009"/>
                        <a:pt x="93789" y="124954"/>
                      </a:cubicBezTo>
                      <a:cubicBezTo>
                        <a:pt x="112568" y="123899"/>
                        <a:pt x="154427" y="102131"/>
                        <a:pt x="169705" y="92786"/>
                      </a:cubicBezTo>
                      <a:cubicBezTo>
                        <a:pt x="184983" y="83441"/>
                        <a:pt x="161724" y="79980"/>
                        <a:pt x="179946" y="69097"/>
                      </a:cubicBezTo>
                      <a:cubicBezTo>
                        <a:pt x="198168" y="58214"/>
                        <a:pt x="228198" y="49375"/>
                        <a:pt x="222021" y="38748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6" name="Freeform 205"/>
                <p:cNvSpPr/>
                <p:nvPr/>
              </p:nvSpPr>
              <p:spPr bwMode="auto">
                <a:xfrm rot="8302761">
                  <a:off x="7545167" y="3770881"/>
                  <a:ext cx="277525" cy="236127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  <a:gd name="connsiteX0" fmla="*/ 279570 w 280393"/>
                    <a:gd name="connsiteY0" fmla="*/ 38748 h 125046"/>
                    <a:gd name="connsiteX1" fmla="*/ 200435 w 280393"/>
                    <a:gd name="connsiteY1" fmla="*/ 5334 h 125046"/>
                    <a:gd name="connsiteX2" fmla="*/ 115809 w 280393"/>
                    <a:gd name="connsiteY2" fmla="*/ 17961 h 125046"/>
                    <a:gd name="connsiteX3" fmla="*/ 8 w 280393"/>
                    <a:gd name="connsiteY3" fmla="*/ 40255 h 125046"/>
                    <a:gd name="connsiteX4" fmla="*/ 144516 w 280393"/>
                    <a:gd name="connsiteY4" fmla="*/ 79940 h 125046"/>
                    <a:gd name="connsiteX5" fmla="*/ 57562 w 280393"/>
                    <a:gd name="connsiteY5" fmla="*/ 110377 h 125046"/>
                    <a:gd name="connsiteX6" fmla="*/ 151338 w 280393"/>
                    <a:gd name="connsiteY6" fmla="*/ 124954 h 125046"/>
                    <a:gd name="connsiteX7" fmla="*/ 227254 w 280393"/>
                    <a:gd name="connsiteY7" fmla="*/ 92786 h 125046"/>
                    <a:gd name="connsiteX8" fmla="*/ 237495 w 280393"/>
                    <a:gd name="connsiteY8" fmla="*/ 69097 h 125046"/>
                    <a:gd name="connsiteX9" fmla="*/ 279570 w 280393"/>
                    <a:gd name="connsiteY9" fmla="*/ 38748 h 125046"/>
                    <a:gd name="connsiteX0" fmla="*/ 334029 w 334852"/>
                    <a:gd name="connsiteY0" fmla="*/ 38748 h 125035"/>
                    <a:gd name="connsiteX1" fmla="*/ 254894 w 334852"/>
                    <a:gd name="connsiteY1" fmla="*/ 5334 h 125035"/>
                    <a:gd name="connsiteX2" fmla="*/ 170268 w 334852"/>
                    <a:gd name="connsiteY2" fmla="*/ 17961 h 125035"/>
                    <a:gd name="connsiteX3" fmla="*/ 54467 w 334852"/>
                    <a:gd name="connsiteY3" fmla="*/ 40255 h 125035"/>
                    <a:gd name="connsiteX4" fmla="*/ 703 w 334852"/>
                    <a:gd name="connsiteY4" fmla="*/ 87614 h 125035"/>
                    <a:gd name="connsiteX5" fmla="*/ 112021 w 334852"/>
                    <a:gd name="connsiteY5" fmla="*/ 110377 h 125035"/>
                    <a:gd name="connsiteX6" fmla="*/ 205797 w 334852"/>
                    <a:gd name="connsiteY6" fmla="*/ 124954 h 125035"/>
                    <a:gd name="connsiteX7" fmla="*/ 281713 w 334852"/>
                    <a:gd name="connsiteY7" fmla="*/ 92786 h 125035"/>
                    <a:gd name="connsiteX8" fmla="*/ 291954 w 334852"/>
                    <a:gd name="connsiteY8" fmla="*/ 69097 h 125035"/>
                    <a:gd name="connsiteX9" fmla="*/ 334029 w 334852"/>
                    <a:gd name="connsiteY9" fmla="*/ 38748 h 125035"/>
                    <a:gd name="connsiteX0" fmla="*/ 333998 w 334821"/>
                    <a:gd name="connsiteY0" fmla="*/ 38748 h 161553"/>
                    <a:gd name="connsiteX1" fmla="*/ 254863 w 334821"/>
                    <a:gd name="connsiteY1" fmla="*/ 5334 h 161553"/>
                    <a:gd name="connsiteX2" fmla="*/ 170237 w 334821"/>
                    <a:gd name="connsiteY2" fmla="*/ 17961 h 161553"/>
                    <a:gd name="connsiteX3" fmla="*/ 54436 w 334821"/>
                    <a:gd name="connsiteY3" fmla="*/ 40255 h 161553"/>
                    <a:gd name="connsiteX4" fmla="*/ 672 w 334821"/>
                    <a:gd name="connsiteY4" fmla="*/ 87614 h 161553"/>
                    <a:gd name="connsiteX5" fmla="*/ 116543 w 334821"/>
                    <a:gd name="connsiteY5" fmla="*/ 160913 h 161553"/>
                    <a:gd name="connsiteX6" fmla="*/ 205766 w 334821"/>
                    <a:gd name="connsiteY6" fmla="*/ 124954 h 161553"/>
                    <a:gd name="connsiteX7" fmla="*/ 281682 w 334821"/>
                    <a:gd name="connsiteY7" fmla="*/ 92786 h 161553"/>
                    <a:gd name="connsiteX8" fmla="*/ 291923 w 334821"/>
                    <a:gd name="connsiteY8" fmla="*/ 69097 h 161553"/>
                    <a:gd name="connsiteX9" fmla="*/ 333998 w 334821"/>
                    <a:gd name="connsiteY9" fmla="*/ 38748 h 161553"/>
                    <a:gd name="connsiteX0" fmla="*/ 333998 w 348414"/>
                    <a:gd name="connsiteY0" fmla="*/ 38748 h 161553"/>
                    <a:gd name="connsiteX1" fmla="*/ 254863 w 348414"/>
                    <a:gd name="connsiteY1" fmla="*/ 5334 h 161553"/>
                    <a:gd name="connsiteX2" fmla="*/ 170237 w 348414"/>
                    <a:gd name="connsiteY2" fmla="*/ 17961 h 161553"/>
                    <a:gd name="connsiteX3" fmla="*/ 54436 w 348414"/>
                    <a:gd name="connsiteY3" fmla="*/ 40255 h 161553"/>
                    <a:gd name="connsiteX4" fmla="*/ 672 w 348414"/>
                    <a:gd name="connsiteY4" fmla="*/ 87614 h 161553"/>
                    <a:gd name="connsiteX5" fmla="*/ 116543 w 348414"/>
                    <a:gd name="connsiteY5" fmla="*/ 160913 h 161553"/>
                    <a:gd name="connsiteX6" fmla="*/ 205766 w 348414"/>
                    <a:gd name="connsiteY6" fmla="*/ 124954 h 161553"/>
                    <a:gd name="connsiteX7" fmla="*/ 281682 w 348414"/>
                    <a:gd name="connsiteY7" fmla="*/ 92786 h 161553"/>
                    <a:gd name="connsiteX8" fmla="*/ 337936 w 348414"/>
                    <a:gd name="connsiteY8" fmla="*/ 89051 h 161553"/>
                    <a:gd name="connsiteX9" fmla="*/ 333998 w 348414"/>
                    <a:gd name="connsiteY9" fmla="*/ 38748 h 161553"/>
                    <a:gd name="connsiteX0" fmla="*/ 414315 w 416071"/>
                    <a:gd name="connsiteY0" fmla="*/ 1542 h 214388"/>
                    <a:gd name="connsiteX1" fmla="*/ 254863 w 416071"/>
                    <a:gd name="connsiteY1" fmla="*/ 58169 h 214388"/>
                    <a:gd name="connsiteX2" fmla="*/ 170237 w 416071"/>
                    <a:gd name="connsiteY2" fmla="*/ 70796 h 214388"/>
                    <a:gd name="connsiteX3" fmla="*/ 54436 w 416071"/>
                    <a:gd name="connsiteY3" fmla="*/ 93090 h 214388"/>
                    <a:gd name="connsiteX4" fmla="*/ 672 w 416071"/>
                    <a:gd name="connsiteY4" fmla="*/ 140449 h 214388"/>
                    <a:gd name="connsiteX5" fmla="*/ 116543 w 416071"/>
                    <a:gd name="connsiteY5" fmla="*/ 213748 h 214388"/>
                    <a:gd name="connsiteX6" fmla="*/ 205766 w 416071"/>
                    <a:gd name="connsiteY6" fmla="*/ 177789 h 214388"/>
                    <a:gd name="connsiteX7" fmla="*/ 281682 w 416071"/>
                    <a:gd name="connsiteY7" fmla="*/ 145621 h 214388"/>
                    <a:gd name="connsiteX8" fmla="*/ 337936 w 416071"/>
                    <a:gd name="connsiteY8" fmla="*/ 141886 h 214388"/>
                    <a:gd name="connsiteX9" fmla="*/ 414315 w 416071"/>
                    <a:gd name="connsiteY9" fmla="*/ 1542 h 214388"/>
                    <a:gd name="connsiteX0" fmla="*/ 414315 w 471279"/>
                    <a:gd name="connsiteY0" fmla="*/ 406 h 213252"/>
                    <a:gd name="connsiteX1" fmla="*/ 254863 w 471279"/>
                    <a:gd name="connsiteY1" fmla="*/ 57033 h 213252"/>
                    <a:gd name="connsiteX2" fmla="*/ 170237 w 471279"/>
                    <a:gd name="connsiteY2" fmla="*/ 69660 h 213252"/>
                    <a:gd name="connsiteX3" fmla="*/ 54436 w 471279"/>
                    <a:gd name="connsiteY3" fmla="*/ 91954 h 213252"/>
                    <a:gd name="connsiteX4" fmla="*/ 672 w 471279"/>
                    <a:gd name="connsiteY4" fmla="*/ 139313 h 213252"/>
                    <a:gd name="connsiteX5" fmla="*/ 116543 w 471279"/>
                    <a:gd name="connsiteY5" fmla="*/ 212612 h 213252"/>
                    <a:gd name="connsiteX6" fmla="*/ 205766 w 471279"/>
                    <a:gd name="connsiteY6" fmla="*/ 176653 h 213252"/>
                    <a:gd name="connsiteX7" fmla="*/ 281682 w 471279"/>
                    <a:gd name="connsiteY7" fmla="*/ 144485 h 213252"/>
                    <a:gd name="connsiteX8" fmla="*/ 337936 w 471279"/>
                    <a:gd name="connsiteY8" fmla="*/ 140750 h 213252"/>
                    <a:gd name="connsiteX9" fmla="*/ 468379 w 471279"/>
                    <a:gd name="connsiteY9" fmla="*/ 97130 h 213252"/>
                    <a:gd name="connsiteX10" fmla="*/ 414315 w 471279"/>
                    <a:gd name="connsiteY10" fmla="*/ 406 h 213252"/>
                    <a:gd name="connsiteX0" fmla="*/ 414315 w 483666"/>
                    <a:gd name="connsiteY0" fmla="*/ 885 h 213731"/>
                    <a:gd name="connsiteX1" fmla="*/ 254863 w 483666"/>
                    <a:gd name="connsiteY1" fmla="*/ 57512 h 213731"/>
                    <a:gd name="connsiteX2" fmla="*/ 170237 w 483666"/>
                    <a:gd name="connsiteY2" fmla="*/ 70139 h 213731"/>
                    <a:gd name="connsiteX3" fmla="*/ 54436 w 483666"/>
                    <a:gd name="connsiteY3" fmla="*/ 92433 h 213731"/>
                    <a:gd name="connsiteX4" fmla="*/ 672 w 483666"/>
                    <a:gd name="connsiteY4" fmla="*/ 139792 h 213731"/>
                    <a:gd name="connsiteX5" fmla="*/ 116543 w 483666"/>
                    <a:gd name="connsiteY5" fmla="*/ 213091 h 213731"/>
                    <a:gd name="connsiteX6" fmla="*/ 205766 w 483666"/>
                    <a:gd name="connsiteY6" fmla="*/ 177132 h 213731"/>
                    <a:gd name="connsiteX7" fmla="*/ 281682 w 483666"/>
                    <a:gd name="connsiteY7" fmla="*/ 144964 h 213731"/>
                    <a:gd name="connsiteX8" fmla="*/ 337936 w 483666"/>
                    <a:gd name="connsiteY8" fmla="*/ 141229 h 213731"/>
                    <a:gd name="connsiteX9" fmla="*/ 481345 w 483666"/>
                    <a:gd name="connsiteY9" fmla="*/ 118840 h 213731"/>
                    <a:gd name="connsiteX10" fmla="*/ 414315 w 483666"/>
                    <a:gd name="connsiteY10" fmla="*/ 885 h 213731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70237 w 483827"/>
                    <a:gd name="connsiteY2" fmla="*/ 76360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79069 w 483827"/>
                    <a:gd name="connsiteY3" fmla="*/ 126679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47193 w 516705"/>
                    <a:gd name="connsiteY0" fmla="*/ 7106 h 221017"/>
                    <a:gd name="connsiteX1" fmla="*/ 265691 w 516705"/>
                    <a:gd name="connsiteY1" fmla="*/ 3009 h 221017"/>
                    <a:gd name="connsiteX2" fmla="*/ 172649 w 516705"/>
                    <a:gd name="connsiteY2" fmla="*/ 44939 h 221017"/>
                    <a:gd name="connsiteX3" fmla="*/ 111947 w 516705"/>
                    <a:gd name="connsiteY3" fmla="*/ 126679 h 221017"/>
                    <a:gd name="connsiteX4" fmla="*/ 525 w 516705"/>
                    <a:gd name="connsiteY4" fmla="*/ 208869 h 221017"/>
                    <a:gd name="connsiteX5" fmla="*/ 149421 w 516705"/>
                    <a:gd name="connsiteY5" fmla="*/ 219312 h 221017"/>
                    <a:gd name="connsiteX6" fmla="*/ 238644 w 516705"/>
                    <a:gd name="connsiteY6" fmla="*/ 183353 h 221017"/>
                    <a:gd name="connsiteX7" fmla="*/ 314560 w 516705"/>
                    <a:gd name="connsiteY7" fmla="*/ 151185 h 221017"/>
                    <a:gd name="connsiteX8" fmla="*/ 370814 w 516705"/>
                    <a:gd name="connsiteY8" fmla="*/ 147450 h 221017"/>
                    <a:gd name="connsiteX9" fmla="*/ 514223 w 516705"/>
                    <a:gd name="connsiteY9" fmla="*/ 125061 h 221017"/>
                    <a:gd name="connsiteX10" fmla="*/ 447193 w 516705"/>
                    <a:gd name="connsiteY10" fmla="*/ 7106 h 221017"/>
                    <a:gd name="connsiteX0" fmla="*/ 447383 w 516895"/>
                    <a:gd name="connsiteY0" fmla="*/ 7106 h 275165"/>
                    <a:gd name="connsiteX1" fmla="*/ 265881 w 516895"/>
                    <a:gd name="connsiteY1" fmla="*/ 3009 h 275165"/>
                    <a:gd name="connsiteX2" fmla="*/ 172839 w 516895"/>
                    <a:gd name="connsiteY2" fmla="*/ 44939 h 275165"/>
                    <a:gd name="connsiteX3" fmla="*/ 112137 w 516895"/>
                    <a:gd name="connsiteY3" fmla="*/ 126679 h 275165"/>
                    <a:gd name="connsiteX4" fmla="*/ 715 w 516895"/>
                    <a:gd name="connsiteY4" fmla="*/ 208869 h 275165"/>
                    <a:gd name="connsiteX5" fmla="*/ 115937 w 516895"/>
                    <a:gd name="connsiteY5" fmla="*/ 274948 h 275165"/>
                    <a:gd name="connsiteX6" fmla="*/ 238834 w 516895"/>
                    <a:gd name="connsiteY6" fmla="*/ 183353 h 275165"/>
                    <a:gd name="connsiteX7" fmla="*/ 314750 w 516895"/>
                    <a:gd name="connsiteY7" fmla="*/ 151185 h 275165"/>
                    <a:gd name="connsiteX8" fmla="*/ 371004 w 516895"/>
                    <a:gd name="connsiteY8" fmla="*/ 147450 h 275165"/>
                    <a:gd name="connsiteX9" fmla="*/ 514413 w 516895"/>
                    <a:gd name="connsiteY9" fmla="*/ 125061 h 275165"/>
                    <a:gd name="connsiteX10" fmla="*/ 447383 w 516895"/>
                    <a:gd name="connsiteY10" fmla="*/ 7106 h 275165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55234 w 517200"/>
                    <a:gd name="connsiteY7" fmla="*/ 167742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38651 w 516959"/>
                    <a:gd name="connsiteY8" fmla="*/ 94370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85312 w 516959"/>
                    <a:gd name="connsiteY8" fmla="*/ 121542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375 w 516887"/>
                    <a:gd name="connsiteY0" fmla="*/ 7106 h 275528"/>
                    <a:gd name="connsiteX1" fmla="*/ 265873 w 516887"/>
                    <a:gd name="connsiteY1" fmla="*/ 3009 h 275528"/>
                    <a:gd name="connsiteX2" fmla="*/ 172831 w 516887"/>
                    <a:gd name="connsiteY2" fmla="*/ 44939 h 275528"/>
                    <a:gd name="connsiteX3" fmla="*/ 112129 w 516887"/>
                    <a:gd name="connsiteY3" fmla="*/ 126679 h 275528"/>
                    <a:gd name="connsiteX4" fmla="*/ 707 w 516887"/>
                    <a:gd name="connsiteY4" fmla="*/ 208869 h 275528"/>
                    <a:gd name="connsiteX5" fmla="*/ 115929 w 516887"/>
                    <a:gd name="connsiteY5" fmla="*/ 274948 h 275528"/>
                    <a:gd name="connsiteX6" fmla="*/ 231693 w 516887"/>
                    <a:gd name="connsiteY6" fmla="*/ 165518 h 275528"/>
                    <a:gd name="connsiteX7" fmla="*/ 354921 w 516887"/>
                    <a:gd name="connsiteY7" fmla="*/ 167742 h 275528"/>
                    <a:gd name="connsiteX8" fmla="*/ 385240 w 516887"/>
                    <a:gd name="connsiteY8" fmla="*/ 121542 h 275528"/>
                    <a:gd name="connsiteX9" fmla="*/ 514405 w 516887"/>
                    <a:gd name="connsiteY9" fmla="*/ 125061 h 275528"/>
                    <a:gd name="connsiteX10" fmla="*/ 447375 w 516887"/>
                    <a:gd name="connsiteY10" fmla="*/ 7106 h 275528"/>
                    <a:gd name="connsiteX0" fmla="*/ 447205 w 516717"/>
                    <a:gd name="connsiteY0" fmla="*/ 7106 h 238862"/>
                    <a:gd name="connsiteX1" fmla="*/ 265703 w 516717"/>
                    <a:gd name="connsiteY1" fmla="*/ 3009 h 238862"/>
                    <a:gd name="connsiteX2" fmla="*/ 172661 w 516717"/>
                    <a:gd name="connsiteY2" fmla="*/ 44939 h 238862"/>
                    <a:gd name="connsiteX3" fmla="*/ 111959 w 516717"/>
                    <a:gd name="connsiteY3" fmla="*/ 126679 h 238862"/>
                    <a:gd name="connsiteX4" fmla="*/ 537 w 516717"/>
                    <a:gd name="connsiteY4" fmla="*/ 208869 h 238862"/>
                    <a:gd name="connsiteX5" fmla="*/ 145551 w 516717"/>
                    <a:gd name="connsiteY5" fmla="*/ 237574 h 238862"/>
                    <a:gd name="connsiteX6" fmla="*/ 231523 w 516717"/>
                    <a:gd name="connsiteY6" fmla="*/ 165518 h 238862"/>
                    <a:gd name="connsiteX7" fmla="*/ 354751 w 516717"/>
                    <a:gd name="connsiteY7" fmla="*/ 167742 h 238862"/>
                    <a:gd name="connsiteX8" fmla="*/ 385070 w 516717"/>
                    <a:gd name="connsiteY8" fmla="*/ 121542 h 238862"/>
                    <a:gd name="connsiteX9" fmla="*/ 514235 w 516717"/>
                    <a:gd name="connsiteY9" fmla="*/ 125061 h 238862"/>
                    <a:gd name="connsiteX10" fmla="*/ 447205 w 516717"/>
                    <a:gd name="connsiteY10" fmla="*/ 7106 h 238862"/>
                    <a:gd name="connsiteX0" fmla="*/ 393737 w 463249"/>
                    <a:gd name="connsiteY0" fmla="*/ 7106 h 237929"/>
                    <a:gd name="connsiteX1" fmla="*/ 212235 w 463249"/>
                    <a:gd name="connsiteY1" fmla="*/ 3009 h 237929"/>
                    <a:gd name="connsiteX2" fmla="*/ 119193 w 463249"/>
                    <a:gd name="connsiteY2" fmla="*/ 44939 h 237929"/>
                    <a:gd name="connsiteX3" fmla="*/ 58491 w 463249"/>
                    <a:gd name="connsiteY3" fmla="*/ 126679 h 237929"/>
                    <a:gd name="connsiteX4" fmla="*/ 843 w 463249"/>
                    <a:gd name="connsiteY4" fmla="*/ 192299 h 237929"/>
                    <a:gd name="connsiteX5" fmla="*/ 92083 w 463249"/>
                    <a:gd name="connsiteY5" fmla="*/ 237574 h 237929"/>
                    <a:gd name="connsiteX6" fmla="*/ 178055 w 463249"/>
                    <a:gd name="connsiteY6" fmla="*/ 165518 h 237929"/>
                    <a:gd name="connsiteX7" fmla="*/ 301283 w 463249"/>
                    <a:gd name="connsiteY7" fmla="*/ 167742 h 237929"/>
                    <a:gd name="connsiteX8" fmla="*/ 331602 w 463249"/>
                    <a:gd name="connsiteY8" fmla="*/ 121542 h 237929"/>
                    <a:gd name="connsiteX9" fmla="*/ 460767 w 463249"/>
                    <a:gd name="connsiteY9" fmla="*/ 125061 h 237929"/>
                    <a:gd name="connsiteX10" fmla="*/ 393737 w 463249"/>
                    <a:gd name="connsiteY10" fmla="*/ 7106 h 237929"/>
                    <a:gd name="connsiteX0" fmla="*/ 393737 w 463249"/>
                    <a:gd name="connsiteY0" fmla="*/ 7324 h 238147"/>
                    <a:gd name="connsiteX1" fmla="*/ 212235 w 463249"/>
                    <a:gd name="connsiteY1" fmla="*/ 3227 h 238147"/>
                    <a:gd name="connsiteX2" fmla="*/ 119193 w 463249"/>
                    <a:gd name="connsiteY2" fmla="*/ 45157 h 238147"/>
                    <a:gd name="connsiteX3" fmla="*/ 51884 w 463249"/>
                    <a:gd name="connsiteY3" fmla="*/ 65039 h 238147"/>
                    <a:gd name="connsiteX4" fmla="*/ 58491 w 463249"/>
                    <a:gd name="connsiteY4" fmla="*/ 126897 h 238147"/>
                    <a:gd name="connsiteX5" fmla="*/ 843 w 463249"/>
                    <a:gd name="connsiteY5" fmla="*/ 192517 h 238147"/>
                    <a:gd name="connsiteX6" fmla="*/ 92083 w 463249"/>
                    <a:gd name="connsiteY6" fmla="*/ 237792 h 238147"/>
                    <a:gd name="connsiteX7" fmla="*/ 178055 w 463249"/>
                    <a:gd name="connsiteY7" fmla="*/ 165736 h 238147"/>
                    <a:gd name="connsiteX8" fmla="*/ 301283 w 463249"/>
                    <a:gd name="connsiteY8" fmla="*/ 167960 h 238147"/>
                    <a:gd name="connsiteX9" fmla="*/ 331602 w 463249"/>
                    <a:gd name="connsiteY9" fmla="*/ 121760 h 238147"/>
                    <a:gd name="connsiteX10" fmla="*/ 460767 w 463249"/>
                    <a:gd name="connsiteY10" fmla="*/ 125279 h 238147"/>
                    <a:gd name="connsiteX11" fmla="*/ 393737 w 463249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302338 w 464304"/>
                    <a:gd name="connsiteY8" fmla="*/ 167960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234315 w 464304"/>
                    <a:gd name="connsiteY8" fmla="*/ 210436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195863 w 464304"/>
                    <a:gd name="connsiteY8" fmla="*/ 209831 h 238147"/>
                    <a:gd name="connsiteX9" fmla="*/ 234315 w 464304"/>
                    <a:gd name="connsiteY9" fmla="*/ 210436 h 238147"/>
                    <a:gd name="connsiteX10" fmla="*/ 332657 w 464304"/>
                    <a:gd name="connsiteY10" fmla="*/ 121760 h 238147"/>
                    <a:gd name="connsiteX11" fmla="*/ 461822 w 464304"/>
                    <a:gd name="connsiteY11" fmla="*/ 125279 h 238147"/>
                    <a:gd name="connsiteX12" fmla="*/ 394792 w 464304"/>
                    <a:gd name="connsiteY12" fmla="*/ 7324 h 238147"/>
                    <a:gd name="connsiteX0" fmla="*/ 394792 w 464304"/>
                    <a:gd name="connsiteY0" fmla="*/ 7324 h 237865"/>
                    <a:gd name="connsiteX1" fmla="*/ 213290 w 464304"/>
                    <a:gd name="connsiteY1" fmla="*/ 3227 h 237865"/>
                    <a:gd name="connsiteX2" fmla="*/ 120248 w 464304"/>
                    <a:gd name="connsiteY2" fmla="*/ 45157 h 237865"/>
                    <a:gd name="connsiteX3" fmla="*/ 52939 w 464304"/>
                    <a:gd name="connsiteY3" fmla="*/ 65039 h 237865"/>
                    <a:gd name="connsiteX4" fmla="*/ 8353 w 464304"/>
                    <a:gd name="connsiteY4" fmla="*/ 110767 h 237865"/>
                    <a:gd name="connsiteX5" fmla="*/ 1898 w 464304"/>
                    <a:gd name="connsiteY5" fmla="*/ 192517 h 237865"/>
                    <a:gd name="connsiteX6" fmla="*/ 93138 w 464304"/>
                    <a:gd name="connsiteY6" fmla="*/ 237792 h 237865"/>
                    <a:gd name="connsiteX7" fmla="*/ 159250 w 464304"/>
                    <a:gd name="connsiteY7" fmla="*/ 202191 h 237865"/>
                    <a:gd name="connsiteX8" fmla="*/ 179110 w 464304"/>
                    <a:gd name="connsiteY8" fmla="*/ 165736 h 237865"/>
                    <a:gd name="connsiteX9" fmla="*/ 195863 w 464304"/>
                    <a:gd name="connsiteY9" fmla="*/ 209831 h 237865"/>
                    <a:gd name="connsiteX10" fmla="*/ 234315 w 464304"/>
                    <a:gd name="connsiteY10" fmla="*/ 210436 h 237865"/>
                    <a:gd name="connsiteX11" fmla="*/ 332657 w 464304"/>
                    <a:gd name="connsiteY11" fmla="*/ 121760 h 237865"/>
                    <a:gd name="connsiteX12" fmla="*/ 461822 w 464304"/>
                    <a:gd name="connsiteY12" fmla="*/ 125279 h 237865"/>
                    <a:gd name="connsiteX13" fmla="*/ 394792 w 464304"/>
                    <a:gd name="connsiteY13" fmla="*/ 7324 h 237865"/>
                    <a:gd name="connsiteX0" fmla="*/ 394792 w 464304"/>
                    <a:gd name="connsiteY0" fmla="*/ 7324 h 237849"/>
                    <a:gd name="connsiteX1" fmla="*/ 213290 w 464304"/>
                    <a:gd name="connsiteY1" fmla="*/ 3227 h 237849"/>
                    <a:gd name="connsiteX2" fmla="*/ 120248 w 464304"/>
                    <a:gd name="connsiteY2" fmla="*/ 45157 h 237849"/>
                    <a:gd name="connsiteX3" fmla="*/ 52939 w 464304"/>
                    <a:gd name="connsiteY3" fmla="*/ 65039 h 237849"/>
                    <a:gd name="connsiteX4" fmla="*/ 8353 w 464304"/>
                    <a:gd name="connsiteY4" fmla="*/ 110767 h 237849"/>
                    <a:gd name="connsiteX5" fmla="*/ 1898 w 464304"/>
                    <a:gd name="connsiteY5" fmla="*/ 192517 h 237849"/>
                    <a:gd name="connsiteX6" fmla="*/ 93138 w 464304"/>
                    <a:gd name="connsiteY6" fmla="*/ 237792 h 237849"/>
                    <a:gd name="connsiteX7" fmla="*/ 159250 w 464304"/>
                    <a:gd name="connsiteY7" fmla="*/ 202191 h 237849"/>
                    <a:gd name="connsiteX8" fmla="*/ 195863 w 464304"/>
                    <a:gd name="connsiteY8" fmla="*/ 209831 h 237849"/>
                    <a:gd name="connsiteX9" fmla="*/ 234315 w 464304"/>
                    <a:gd name="connsiteY9" fmla="*/ 210436 h 237849"/>
                    <a:gd name="connsiteX10" fmla="*/ 332657 w 464304"/>
                    <a:gd name="connsiteY10" fmla="*/ 121760 h 237849"/>
                    <a:gd name="connsiteX11" fmla="*/ 461822 w 464304"/>
                    <a:gd name="connsiteY11" fmla="*/ 125279 h 237849"/>
                    <a:gd name="connsiteX12" fmla="*/ 394792 w 464304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32657 w 430914"/>
                    <a:gd name="connsiteY10" fmla="*/ 121760 h 237849"/>
                    <a:gd name="connsiteX11" fmla="*/ 425189 w 430914"/>
                    <a:gd name="connsiteY11" fmla="*/ 56064 h 237849"/>
                    <a:gd name="connsiteX12" fmla="*/ 394792 w 430914"/>
                    <a:gd name="connsiteY12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34315 w 430912"/>
                    <a:gd name="connsiteY9" fmla="*/ 210436 h 237849"/>
                    <a:gd name="connsiteX10" fmla="*/ 304785 w 430912"/>
                    <a:gd name="connsiteY10" fmla="*/ 88427 h 237849"/>
                    <a:gd name="connsiteX11" fmla="*/ 425189 w 430912"/>
                    <a:gd name="connsiteY11" fmla="*/ 56064 h 237849"/>
                    <a:gd name="connsiteX12" fmla="*/ 394792 w 430912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25881 w 430912"/>
                    <a:gd name="connsiteY9" fmla="*/ 178162 h 237849"/>
                    <a:gd name="connsiteX10" fmla="*/ 314427 w 430912"/>
                    <a:gd name="connsiteY10" fmla="*/ 176264 h 237849"/>
                    <a:gd name="connsiteX11" fmla="*/ 304785 w 430912"/>
                    <a:gd name="connsiteY11" fmla="*/ 88427 h 237849"/>
                    <a:gd name="connsiteX12" fmla="*/ 425189 w 430912"/>
                    <a:gd name="connsiteY12" fmla="*/ 56064 h 237849"/>
                    <a:gd name="connsiteX13" fmla="*/ 394792 w 430912"/>
                    <a:gd name="connsiteY13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79980 w 430914"/>
                    <a:gd name="connsiteY8" fmla="*/ 186901 h 237849"/>
                    <a:gd name="connsiteX9" fmla="*/ 225881 w 430914"/>
                    <a:gd name="connsiteY9" fmla="*/ 178162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661 h 238186"/>
                    <a:gd name="connsiteX1" fmla="*/ 213290 w 430912"/>
                    <a:gd name="connsiteY1" fmla="*/ 3564 h 238186"/>
                    <a:gd name="connsiteX2" fmla="*/ 121923 w 430912"/>
                    <a:gd name="connsiteY2" fmla="*/ 2939 h 238186"/>
                    <a:gd name="connsiteX3" fmla="*/ 120248 w 430912"/>
                    <a:gd name="connsiteY3" fmla="*/ 45494 h 238186"/>
                    <a:gd name="connsiteX4" fmla="*/ 52939 w 430912"/>
                    <a:gd name="connsiteY4" fmla="*/ 65376 h 238186"/>
                    <a:gd name="connsiteX5" fmla="*/ 8353 w 430912"/>
                    <a:gd name="connsiteY5" fmla="*/ 111104 h 238186"/>
                    <a:gd name="connsiteX6" fmla="*/ 1898 w 430912"/>
                    <a:gd name="connsiteY6" fmla="*/ 192854 h 238186"/>
                    <a:gd name="connsiteX7" fmla="*/ 93138 w 430912"/>
                    <a:gd name="connsiteY7" fmla="*/ 238129 h 238186"/>
                    <a:gd name="connsiteX8" fmla="*/ 159250 w 430912"/>
                    <a:gd name="connsiteY8" fmla="*/ 202528 h 238186"/>
                    <a:gd name="connsiteX9" fmla="*/ 179980 w 430912"/>
                    <a:gd name="connsiteY9" fmla="*/ 187238 h 238186"/>
                    <a:gd name="connsiteX10" fmla="*/ 225881 w 430912"/>
                    <a:gd name="connsiteY10" fmla="*/ 178499 h 238186"/>
                    <a:gd name="connsiteX11" fmla="*/ 314427 w 430912"/>
                    <a:gd name="connsiteY11" fmla="*/ 176601 h 238186"/>
                    <a:gd name="connsiteX12" fmla="*/ 304785 w 430912"/>
                    <a:gd name="connsiteY12" fmla="*/ 88764 h 238186"/>
                    <a:gd name="connsiteX13" fmla="*/ 425189 w 430912"/>
                    <a:gd name="connsiteY13" fmla="*/ 56401 h 238186"/>
                    <a:gd name="connsiteX14" fmla="*/ 394792 w 430912"/>
                    <a:gd name="connsiteY14" fmla="*/ 7661 h 238186"/>
                    <a:gd name="connsiteX0" fmla="*/ 394792 w 430914"/>
                    <a:gd name="connsiteY0" fmla="*/ 7661 h 238186"/>
                    <a:gd name="connsiteX1" fmla="*/ 213290 w 430914"/>
                    <a:gd name="connsiteY1" fmla="*/ 3564 h 238186"/>
                    <a:gd name="connsiteX2" fmla="*/ 121923 w 430914"/>
                    <a:gd name="connsiteY2" fmla="*/ 2939 h 238186"/>
                    <a:gd name="connsiteX3" fmla="*/ 120248 w 430914"/>
                    <a:gd name="connsiteY3" fmla="*/ 45494 h 238186"/>
                    <a:gd name="connsiteX4" fmla="*/ 91177 w 430914"/>
                    <a:gd name="connsiteY4" fmla="*/ 91063 h 238186"/>
                    <a:gd name="connsiteX5" fmla="*/ 8353 w 430914"/>
                    <a:gd name="connsiteY5" fmla="*/ 111104 h 238186"/>
                    <a:gd name="connsiteX6" fmla="*/ 1898 w 430914"/>
                    <a:gd name="connsiteY6" fmla="*/ 192854 h 238186"/>
                    <a:gd name="connsiteX7" fmla="*/ 93138 w 430914"/>
                    <a:gd name="connsiteY7" fmla="*/ 238129 h 238186"/>
                    <a:gd name="connsiteX8" fmla="*/ 159250 w 430914"/>
                    <a:gd name="connsiteY8" fmla="*/ 202528 h 238186"/>
                    <a:gd name="connsiteX9" fmla="*/ 179980 w 430914"/>
                    <a:gd name="connsiteY9" fmla="*/ 187238 h 238186"/>
                    <a:gd name="connsiteX10" fmla="*/ 225881 w 430914"/>
                    <a:gd name="connsiteY10" fmla="*/ 178499 h 238186"/>
                    <a:gd name="connsiteX11" fmla="*/ 314427 w 430914"/>
                    <a:gd name="connsiteY11" fmla="*/ 176601 h 238186"/>
                    <a:gd name="connsiteX12" fmla="*/ 304785 w 430914"/>
                    <a:gd name="connsiteY12" fmla="*/ 88764 h 238186"/>
                    <a:gd name="connsiteX13" fmla="*/ 425189 w 430914"/>
                    <a:gd name="connsiteY13" fmla="*/ 56401 h 238186"/>
                    <a:gd name="connsiteX14" fmla="*/ 394792 w 430914"/>
                    <a:gd name="connsiteY14" fmla="*/ 7661 h 238186"/>
                    <a:gd name="connsiteX0" fmla="*/ 393704 w 429825"/>
                    <a:gd name="connsiteY0" fmla="*/ 7661 h 238186"/>
                    <a:gd name="connsiteX1" fmla="*/ 212202 w 429825"/>
                    <a:gd name="connsiteY1" fmla="*/ 3564 h 238186"/>
                    <a:gd name="connsiteX2" fmla="*/ 120835 w 429825"/>
                    <a:gd name="connsiteY2" fmla="*/ 2939 h 238186"/>
                    <a:gd name="connsiteX3" fmla="*/ 119160 w 429825"/>
                    <a:gd name="connsiteY3" fmla="*/ 45494 h 238186"/>
                    <a:gd name="connsiteX4" fmla="*/ 90089 w 429825"/>
                    <a:gd name="connsiteY4" fmla="*/ 91063 h 238186"/>
                    <a:gd name="connsiteX5" fmla="*/ 30920 w 429825"/>
                    <a:gd name="connsiteY5" fmla="*/ 128299 h 238186"/>
                    <a:gd name="connsiteX6" fmla="*/ 810 w 429825"/>
                    <a:gd name="connsiteY6" fmla="*/ 192854 h 238186"/>
                    <a:gd name="connsiteX7" fmla="*/ 92050 w 429825"/>
                    <a:gd name="connsiteY7" fmla="*/ 238129 h 238186"/>
                    <a:gd name="connsiteX8" fmla="*/ 158162 w 429825"/>
                    <a:gd name="connsiteY8" fmla="*/ 202528 h 238186"/>
                    <a:gd name="connsiteX9" fmla="*/ 178892 w 429825"/>
                    <a:gd name="connsiteY9" fmla="*/ 187238 h 238186"/>
                    <a:gd name="connsiteX10" fmla="*/ 224793 w 429825"/>
                    <a:gd name="connsiteY10" fmla="*/ 178499 h 238186"/>
                    <a:gd name="connsiteX11" fmla="*/ 313339 w 429825"/>
                    <a:gd name="connsiteY11" fmla="*/ 176601 h 238186"/>
                    <a:gd name="connsiteX12" fmla="*/ 303697 w 429825"/>
                    <a:gd name="connsiteY12" fmla="*/ 88764 h 238186"/>
                    <a:gd name="connsiteX13" fmla="*/ 424101 w 429825"/>
                    <a:gd name="connsiteY13" fmla="*/ 56401 h 238186"/>
                    <a:gd name="connsiteX14" fmla="*/ 393704 w 429825"/>
                    <a:gd name="connsiteY14" fmla="*/ 7661 h 23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9825" h="238186">
                      <a:moveTo>
                        <a:pt x="393704" y="7661"/>
                      </a:moveTo>
                      <a:cubicBezTo>
                        <a:pt x="358387" y="-1145"/>
                        <a:pt x="250371" y="18682"/>
                        <a:pt x="212202" y="3564"/>
                      </a:cubicBezTo>
                      <a:cubicBezTo>
                        <a:pt x="176012" y="3625"/>
                        <a:pt x="136342" y="-4049"/>
                        <a:pt x="120835" y="2939"/>
                      </a:cubicBezTo>
                      <a:cubicBezTo>
                        <a:pt x="105328" y="9927"/>
                        <a:pt x="139945" y="35936"/>
                        <a:pt x="119160" y="45494"/>
                      </a:cubicBezTo>
                      <a:cubicBezTo>
                        <a:pt x="98375" y="55052"/>
                        <a:pt x="100206" y="77440"/>
                        <a:pt x="90089" y="91063"/>
                      </a:cubicBezTo>
                      <a:cubicBezTo>
                        <a:pt x="79972" y="104686"/>
                        <a:pt x="43532" y="111724"/>
                        <a:pt x="30920" y="128299"/>
                      </a:cubicBezTo>
                      <a:cubicBezTo>
                        <a:pt x="18308" y="144874"/>
                        <a:pt x="-215" y="128011"/>
                        <a:pt x="810" y="192854"/>
                      </a:cubicBezTo>
                      <a:cubicBezTo>
                        <a:pt x="-8551" y="203765"/>
                        <a:pt x="65825" y="236517"/>
                        <a:pt x="92050" y="238129"/>
                      </a:cubicBezTo>
                      <a:cubicBezTo>
                        <a:pt x="118275" y="239741"/>
                        <a:pt x="141041" y="207188"/>
                        <a:pt x="158162" y="202528"/>
                      </a:cubicBezTo>
                      <a:cubicBezTo>
                        <a:pt x="175283" y="197868"/>
                        <a:pt x="166381" y="185864"/>
                        <a:pt x="178892" y="187238"/>
                      </a:cubicBezTo>
                      <a:cubicBezTo>
                        <a:pt x="191403" y="188612"/>
                        <a:pt x="213565" y="186782"/>
                        <a:pt x="224793" y="178499"/>
                      </a:cubicBezTo>
                      <a:cubicBezTo>
                        <a:pt x="236021" y="170216"/>
                        <a:pt x="301594" y="196936"/>
                        <a:pt x="313339" y="176601"/>
                      </a:cubicBezTo>
                      <a:cubicBezTo>
                        <a:pt x="325084" y="156266"/>
                        <a:pt x="276704" y="106109"/>
                        <a:pt x="303697" y="88764"/>
                      </a:cubicBezTo>
                      <a:cubicBezTo>
                        <a:pt x="330690" y="71419"/>
                        <a:pt x="411371" y="79792"/>
                        <a:pt x="424101" y="56401"/>
                      </a:cubicBezTo>
                      <a:cubicBezTo>
                        <a:pt x="436831" y="33010"/>
                        <a:pt x="429021" y="16467"/>
                        <a:pt x="393704" y="7661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97" name="Freeform 206"/>
                <p:cNvSpPr/>
                <p:nvPr/>
              </p:nvSpPr>
              <p:spPr bwMode="auto">
                <a:xfrm rot="8302761">
                  <a:off x="7709229" y="2962836"/>
                  <a:ext cx="279059" cy="236127"/>
                </a:xfrm>
                <a:custGeom>
                  <a:avLst/>
                  <a:gdLst>
                    <a:gd name="connsiteX0" fmla="*/ 175260 w 541020"/>
                    <a:gd name="connsiteY0" fmla="*/ 45720 h 281940"/>
                    <a:gd name="connsiteX1" fmla="*/ 0 w 541020"/>
                    <a:gd name="connsiteY1" fmla="*/ 121920 h 281940"/>
                    <a:gd name="connsiteX2" fmla="*/ 7620 w 541020"/>
                    <a:gd name="connsiteY2" fmla="*/ 251460 h 281940"/>
                    <a:gd name="connsiteX3" fmla="*/ 160020 w 541020"/>
                    <a:gd name="connsiteY3" fmla="*/ 281940 h 281940"/>
                    <a:gd name="connsiteX4" fmla="*/ 327660 w 541020"/>
                    <a:gd name="connsiteY4" fmla="*/ 236220 h 281940"/>
                    <a:gd name="connsiteX5" fmla="*/ 495300 w 541020"/>
                    <a:gd name="connsiteY5" fmla="*/ 114300 h 281940"/>
                    <a:gd name="connsiteX6" fmla="*/ 541020 w 541020"/>
                    <a:gd name="connsiteY6" fmla="*/ 30480 h 281940"/>
                    <a:gd name="connsiteX7" fmla="*/ 518160 w 541020"/>
                    <a:gd name="connsiteY7" fmla="*/ 0 h 281940"/>
                    <a:gd name="connsiteX8" fmla="*/ 449580 w 541020"/>
                    <a:gd name="connsiteY8" fmla="*/ 0 h 281940"/>
                    <a:gd name="connsiteX9" fmla="*/ 175260 w 541020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1940"/>
                    <a:gd name="connsiteX1" fmla="*/ 17128 w 558148"/>
                    <a:gd name="connsiteY1" fmla="*/ 121920 h 281940"/>
                    <a:gd name="connsiteX2" fmla="*/ 24748 w 558148"/>
                    <a:gd name="connsiteY2" fmla="*/ 251460 h 281940"/>
                    <a:gd name="connsiteX3" fmla="*/ 177148 w 558148"/>
                    <a:gd name="connsiteY3" fmla="*/ 281940 h 281940"/>
                    <a:gd name="connsiteX4" fmla="*/ 344788 w 558148"/>
                    <a:gd name="connsiteY4" fmla="*/ 236220 h 281940"/>
                    <a:gd name="connsiteX5" fmla="*/ 512428 w 558148"/>
                    <a:gd name="connsiteY5" fmla="*/ 114300 h 281940"/>
                    <a:gd name="connsiteX6" fmla="*/ 558148 w 558148"/>
                    <a:gd name="connsiteY6" fmla="*/ 30480 h 281940"/>
                    <a:gd name="connsiteX7" fmla="*/ 535288 w 558148"/>
                    <a:gd name="connsiteY7" fmla="*/ 0 h 281940"/>
                    <a:gd name="connsiteX8" fmla="*/ 466708 w 558148"/>
                    <a:gd name="connsiteY8" fmla="*/ 0 h 281940"/>
                    <a:gd name="connsiteX9" fmla="*/ 192388 w 558148"/>
                    <a:gd name="connsiteY9" fmla="*/ 45720 h 281940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45720 h 282454"/>
                    <a:gd name="connsiteX1" fmla="*/ 17128 w 558148"/>
                    <a:gd name="connsiteY1" fmla="*/ 121920 h 282454"/>
                    <a:gd name="connsiteX2" fmla="*/ 24748 w 558148"/>
                    <a:gd name="connsiteY2" fmla="*/ 251460 h 282454"/>
                    <a:gd name="connsiteX3" fmla="*/ 177148 w 558148"/>
                    <a:gd name="connsiteY3" fmla="*/ 281940 h 282454"/>
                    <a:gd name="connsiteX4" fmla="*/ 344788 w 558148"/>
                    <a:gd name="connsiteY4" fmla="*/ 236220 h 282454"/>
                    <a:gd name="connsiteX5" fmla="*/ 512428 w 558148"/>
                    <a:gd name="connsiteY5" fmla="*/ 114300 h 282454"/>
                    <a:gd name="connsiteX6" fmla="*/ 558148 w 558148"/>
                    <a:gd name="connsiteY6" fmla="*/ 30480 h 282454"/>
                    <a:gd name="connsiteX7" fmla="*/ 535288 w 558148"/>
                    <a:gd name="connsiteY7" fmla="*/ 0 h 282454"/>
                    <a:gd name="connsiteX8" fmla="*/ 466708 w 558148"/>
                    <a:gd name="connsiteY8" fmla="*/ 0 h 282454"/>
                    <a:gd name="connsiteX9" fmla="*/ 192388 w 558148"/>
                    <a:gd name="connsiteY9" fmla="*/ 45720 h 282454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58148"/>
                    <a:gd name="connsiteY0" fmla="*/ 50529 h 287263"/>
                    <a:gd name="connsiteX1" fmla="*/ 17128 w 558148"/>
                    <a:gd name="connsiteY1" fmla="*/ 126729 h 287263"/>
                    <a:gd name="connsiteX2" fmla="*/ 24748 w 558148"/>
                    <a:gd name="connsiteY2" fmla="*/ 256269 h 287263"/>
                    <a:gd name="connsiteX3" fmla="*/ 177148 w 558148"/>
                    <a:gd name="connsiteY3" fmla="*/ 286749 h 287263"/>
                    <a:gd name="connsiteX4" fmla="*/ 344788 w 558148"/>
                    <a:gd name="connsiteY4" fmla="*/ 241029 h 287263"/>
                    <a:gd name="connsiteX5" fmla="*/ 512428 w 558148"/>
                    <a:gd name="connsiteY5" fmla="*/ 119109 h 287263"/>
                    <a:gd name="connsiteX6" fmla="*/ 558148 w 558148"/>
                    <a:gd name="connsiteY6" fmla="*/ 35289 h 287263"/>
                    <a:gd name="connsiteX7" fmla="*/ 535288 w 558148"/>
                    <a:gd name="connsiteY7" fmla="*/ 4809 h 287263"/>
                    <a:gd name="connsiteX8" fmla="*/ 466708 w 558148"/>
                    <a:gd name="connsiteY8" fmla="*/ 4809 h 287263"/>
                    <a:gd name="connsiteX9" fmla="*/ 192388 w 558148"/>
                    <a:gd name="connsiteY9" fmla="*/ 50529 h 287263"/>
                    <a:gd name="connsiteX0" fmla="*/ 192388 w 564165"/>
                    <a:gd name="connsiteY0" fmla="*/ 50529 h 287263"/>
                    <a:gd name="connsiteX1" fmla="*/ 17128 w 564165"/>
                    <a:gd name="connsiteY1" fmla="*/ 126729 h 287263"/>
                    <a:gd name="connsiteX2" fmla="*/ 24748 w 564165"/>
                    <a:gd name="connsiteY2" fmla="*/ 256269 h 287263"/>
                    <a:gd name="connsiteX3" fmla="*/ 177148 w 564165"/>
                    <a:gd name="connsiteY3" fmla="*/ 286749 h 287263"/>
                    <a:gd name="connsiteX4" fmla="*/ 344788 w 564165"/>
                    <a:gd name="connsiteY4" fmla="*/ 241029 h 287263"/>
                    <a:gd name="connsiteX5" fmla="*/ 545402 w 564165"/>
                    <a:gd name="connsiteY5" fmla="*/ 181894 h 287263"/>
                    <a:gd name="connsiteX6" fmla="*/ 558148 w 564165"/>
                    <a:gd name="connsiteY6" fmla="*/ 35289 h 287263"/>
                    <a:gd name="connsiteX7" fmla="*/ 535288 w 564165"/>
                    <a:gd name="connsiteY7" fmla="*/ 4809 h 287263"/>
                    <a:gd name="connsiteX8" fmla="*/ 466708 w 564165"/>
                    <a:gd name="connsiteY8" fmla="*/ 4809 h 287263"/>
                    <a:gd name="connsiteX9" fmla="*/ 192388 w 564165"/>
                    <a:gd name="connsiteY9" fmla="*/ 50529 h 287263"/>
                    <a:gd name="connsiteX0" fmla="*/ 192388 w 564165"/>
                    <a:gd name="connsiteY0" fmla="*/ 50529 h 310225"/>
                    <a:gd name="connsiteX1" fmla="*/ 17128 w 564165"/>
                    <a:gd name="connsiteY1" fmla="*/ 126729 h 310225"/>
                    <a:gd name="connsiteX2" fmla="*/ 24748 w 564165"/>
                    <a:gd name="connsiteY2" fmla="*/ 256269 h 310225"/>
                    <a:gd name="connsiteX3" fmla="*/ 177148 w 564165"/>
                    <a:gd name="connsiteY3" fmla="*/ 286749 h 310225"/>
                    <a:gd name="connsiteX4" fmla="*/ 338214 w 564165"/>
                    <a:gd name="connsiteY4" fmla="*/ 301010 h 310225"/>
                    <a:gd name="connsiteX5" fmla="*/ 545402 w 564165"/>
                    <a:gd name="connsiteY5" fmla="*/ 181894 h 310225"/>
                    <a:gd name="connsiteX6" fmla="*/ 558148 w 564165"/>
                    <a:gd name="connsiteY6" fmla="*/ 35289 h 310225"/>
                    <a:gd name="connsiteX7" fmla="*/ 535288 w 564165"/>
                    <a:gd name="connsiteY7" fmla="*/ 4809 h 310225"/>
                    <a:gd name="connsiteX8" fmla="*/ 466708 w 564165"/>
                    <a:gd name="connsiteY8" fmla="*/ 4809 h 310225"/>
                    <a:gd name="connsiteX9" fmla="*/ 192388 w 564165"/>
                    <a:gd name="connsiteY9" fmla="*/ 50529 h 310225"/>
                    <a:gd name="connsiteX0" fmla="*/ 192388 w 564165"/>
                    <a:gd name="connsiteY0" fmla="*/ 50529 h 353427"/>
                    <a:gd name="connsiteX1" fmla="*/ 17128 w 564165"/>
                    <a:gd name="connsiteY1" fmla="*/ 126729 h 353427"/>
                    <a:gd name="connsiteX2" fmla="*/ 24748 w 564165"/>
                    <a:gd name="connsiteY2" fmla="*/ 256269 h 353427"/>
                    <a:gd name="connsiteX3" fmla="*/ 193096 w 564165"/>
                    <a:gd name="connsiteY3" fmla="*/ 353363 h 353427"/>
                    <a:gd name="connsiteX4" fmla="*/ 338214 w 564165"/>
                    <a:gd name="connsiteY4" fmla="*/ 301010 h 353427"/>
                    <a:gd name="connsiteX5" fmla="*/ 545402 w 564165"/>
                    <a:gd name="connsiteY5" fmla="*/ 181894 h 353427"/>
                    <a:gd name="connsiteX6" fmla="*/ 558148 w 564165"/>
                    <a:gd name="connsiteY6" fmla="*/ 35289 h 353427"/>
                    <a:gd name="connsiteX7" fmla="*/ 535288 w 564165"/>
                    <a:gd name="connsiteY7" fmla="*/ 4809 h 353427"/>
                    <a:gd name="connsiteX8" fmla="*/ 466708 w 564165"/>
                    <a:gd name="connsiteY8" fmla="*/ 4809 h 353427"/>
                    <a:gd name="connsiteX9" fmla="*/ 192388 w 564165"/>
                    <a:gd name="connsiteY9" fmla="*/ 50529 h 353427"/>
                    <a:gd name="connsiteX0" fmla="*/ 183456 w 555233"/>
                    <a:gd name="connsiteY0" fmla="*/ 50529 h 359674"/>
                    <a:gd name="connsiteX1" fmla="*/ 8196 w 555233"/>
                    <a:gd name="connsiteY1" fmla="*/ 126729 h 359674"/>
                    <a:gd name="connsiteX2" fmla="*/ 57235 w 555233"/>
                    <a:gd name="connsiteY2" fmla="*/ 343912 h 359674"/>
                    <a:gd name="connsiteX3" fmla="*/ 184164 w 555233"/>
                    <a:gd name="connsiteY3" fmla="*/ 353363 h 359674"/>
                    <a:gd name="connsiteX4" fmla="*/ 329282 w 555233"/>
                    <a:gd name="connsiteY4" fmla="*/ 301010 h 359674"/>
                    <a:gd name="connsiteX5" fmla="*/ 536470 w 555233"/>
                    <a:gd name="connsiteY5" fmla="*/ 181894 h 359674"/>
                    <a:gd name="connsiteX6" fmla="*/ 549216 w 555233"/>
                    <a:gd name="connsiteY6" fmla="*/ 35289 h 359674"/>
                    <a:gd name="connsiteX7" fmla="*/ 526356 w 555233"/>
                    <a:gd name="connsiteY7" fmla="*/ 4809 h 359674"/>
                    <a:gd name="connsiteX8" fmla="*/ 457776 w 555233"/>
                    <a:gd name="connsiteY8" fmla="*/ 4809 h 359674"/>
                    <a:gd name="connsiteX9" fmla="*/ 183456 w 555233"/>
                    <a:gd name="connsiteY9" fmla="*/ 50529 h 359674"/>
                    <a:gd name="connsiteX0" fmla="*/ 141822 w 513599"/>
                    <a:gd name="connsiteY0" fmla="*/ 50529 h 359674"/>
                    <a:gd name="connsiteX1" fmla="*/ 26880 w 513599"/>
                    <a:gd name="connsiteY1" fmla="*/ 162601 h 359674"/>
                    <a:gd name="connsiteX2" fmla="*/ 15601 w 513599"/>
                    <a:gd name="connsiteY2" fmla="*/ 343912 h 359674"/>
                    <a:gd name="connsiteX3" fmla="*/ 142530 w 513599"/>
                    <a:gd name="connsiteY3" fmla="*/ 353363 h 359674"/>
                    <a:gd name="connsiteX4" fmla="*/ 287648 w 513599"/>
                    <a:gd name="connsiteY4" fmla="*/ 301010 h 359674"/>
                    <a:gd name="connsiteX5" fmla="*/ 494836 w 513599"/>
                    <a:gd name="connsiteY5" fmla="*/ 181894 h 359674"/>
                    <a:gd name="connsiteX6" fmla="*/ 507582 w 513599"/>
                    <a:gd name="connsiteY6" fmla="*/ 35289 h 359674"/>
                    <a:gd name="connsiteX7" fmla="*/ 484722 w 513599"/>
                    <a:gd name="connsiteY7" fmla="*/ 4809 h 359674"/>
                    <a:gd name="connsiteX8" fmla="*/ 416142 w 513599"/>
                    <a:gd name="connsiteY8" fmla="*/ 4809 h 359674"/>
                    <a:gd name="connsiteX9" fmla="*/ 141822 w 513599"/>
                    <a:gd name="connsiteY9" fmla="*/ 50529 h 359674"/>
                    <a:gd name="connsiteX0" fmla="*/ 141822 w 530249"/>
                    <a:gd name="connsiteY0" fmla="*/ 50529 h 359674"/>
                    <a:gd name="connsiteX1" fmla="*/ 26880 w 530249"/>
                    <a:gd name="connsiteY1" fmla="*/ 162601 h 359674"/>
                    <a:gd name="connsiteX2" fmla="*/ 15601 w 530249"/>
                    <a:gd name="connsiteY2" fmla="*/ 343912 h 359674"/>
                    <a:gd name="connsiteX3" fmla="*/ 142530 w 530249"/>
                    <a:gd name="connsiteY3" fmla="*/ 353363 h 359674"/>
                    <a:gd name="connsiteX4" fmla="*/ 287648 w 530249"/>
                    <a:gd name="connsiteY4" fmla="*/ 301010 h 359674"/>
                    <a:gd name="connsiteX5" fmla="*/ 517239 w 530249"/>
                    <a:gd name="connsiteY5" fmla="*/ 238247 h 359674"/>
                    <a:gd name="connsiteX6" fmla="*/ 507582 w 530249"/>
                    <a:gd name="connsiteY6" fmla="*/ 35289 h 359674"/>
                    <a:gd name="connsiteX7" fmla="*/ 484722 w 530249"/>
                    <a:gd name="connsiteY7" fmla="*/ 4809 h 359674"/>
                    <a:gd name="connsiteX8" fmla="*/ 416142 w 530249"/>
                    <a:gd name="connsiteY8" fmla="*/ 4809 h 359674"/>
                    <a:gd name="connsiteX9" fmla="*/ 141822 w 530249"/>
                    <a:gd name="connsiteY9" fmla="*/ 50529 h 35967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50529 h 372204"/>
                    <a:gd name="connsiteX1" fmla="*/ 26880 w 530248"/>
                    <a:gd name="connsiteY1" fmla="*/ 162601 h 372204"/>
                    <a:gd name="connsiteX2" fmla="*/ 15601 w 530248"/>
                    <a:gd name="connsiteY2" fmla="*/ 343912 h 372204"/>
                    <a:gd name="connsiteX3" fmla="*/ 142530 w 530248"/>
                    <a:gd name="connsiteY3" fmla="*/ 353363 h 372204"/>
                    <a:gd name="connsiteX4" fmla="*/ 292200 w 530248"/>
                    <a:gd name="connsiteY4" fmla="*/ 362116 h 372204"/>
                    <a:gd name="connsiteX5" fmla="*/ 517239 w 530248"/>
                    <a:gd name="connsiteY5" fmla="*/ 238247 h 372204"/>
                    <a:gd name="connsiteX6" fmla="*/ 507582 w 530248"/>
                    <a:gd name="connsiteY6" fmla="*/ 35289 h 372204"/>
                    <a:gd name="connsiteX7" fmla="*/ 484722 w 530248"/>
                    <a:gd name="connsiteY7" fmla="*/ 4809 h 372204"/>
                    <a:gd name="connsiteX8" fmla="*/ 416142 w 530248"/>
                    <a:gd name="connsiteY8" fmla="*/ 4809 h 372204"/>
                    <a:gd name="connsiteX9" fmla="*/ 141822 w 530248"/>
                    <a:gd name="connsiteY9" fmla="*/ 50529 h 372204"/>
                    <a:gd name="connsiteX0" fmla="*/ 141822 w 530248"/>
                    <a:gd name="connsiteY0" fmla="*/ 47613 h 369288"/>
                    <a:gd name="connsiteX1" fmla="*/ 26880 w 530248"/>
                    <a:gd name="connsiteY1" fmla="*/ 159685 h 369288"/>
                    <a:gd name="connsiteX2" fmla="*/ 15601 w 530248"/>
                    <a:gd name="connsiteY2" fmla="*/ 340996 h 369288"/>
                    <a:gd name="connsiteX3" fmla="*/ 142530 w 530248"/>
                    <a:gd name="connsiteY3" fmla="*/ 350447 h 369288"/>
                    <a:gd name="connsiteX4" fmla="*/ 292200 w 530248"/>
                    <a:gd name="connsiteY4" fmla="*/ 359200 h 369288"/>
                    <a:gd name="connsiteX5" fmla="*/ 517239 w 530248"/>
                    <a:gd name="connsiteY5" fmla="*/ 235331 h 369288"/>
                    <a:gd name="connsiteX6" fmla="*/ 507582 w 530248"/>
                    <a:gd name="connsiteY6" fmla="*/ 32373 h 369288"/>
                    <a:gd name="connsiteX7" fmla="*/ 416142 w 530248"/>
                    <a:gd name="connsiteY7" fmla="*/ 1893 h 369288"/>
                    <a:gd name="connsiteX8" fmla="*/ 141822 w 530248"/>
                    <a:gd name="connsiteY8" fmla="*/ 47613 h 369288"/>
                    <a:gd name="connsiteX0" fmla="*/ 138197 w 526623"/>
                    <a:gd name="connsiteY0" fmla="*/ 47613 h 376324"/>
                    <a:gd name="connsiteX1" fmla="*/ 23255 w 526623"/>
                    <a:gd name="connsiteY1" fmla="*/ 159685 h 376324"/>
                    <a:gd name="connsiteX2" fmla="*/ 11976 w 526623"/>
                    <a:gd name="connsiteY2" fmla="*/ 340996 h 376324"/>
                    <a:gd name="connsiteX3" fmla="*/ 132119 w 526623"/>
                    <a:gd name="connsiteY3" fmla="*/ 374396 h 376324"/>
                    <a:gd name="connsiteX4" fmla="*/ 288575 w 526623"/>
                    <a:gd name="connsiteY4" fmla="*/ 359200 h 376324"/>
                    <a:gd name="connsiteX5" fmla="*/ 513614 w 526623"/>
                    <a:gd name="connsiteY5" fmla="*/ 235331 h 376324"/>
                    <a:gd name="connsiteX6" fmla="*/ 503957 w 526623"/>
                    <a:gd name="connsiteY6" fmla="*/ 32373 h 376324"/>
                    <a:gd name="connsiteX7" fmla="*/ 412517 w 526623"/>
                    <a:gd name="connsiteY7" fmla="*/ 1893 h 376324"/>
                    <a:gd name="connsiteX8" fmla="*/ 138197 w 526623"/>
                    <a:gd name="connsiteY8" fmla="*/ 47613 h 376324"/>
                    <a:gd name="connsiteX0" fmla="*/ 427441 w 541547"/>
                    <a:gd name="connsiteY0" fmla="*/ 10181 h 384611"/>
                    <a:gd name="connsiteX1" fmla="*/ 38179 w 541547"/>
                    <a:gd name="connsiteY1" fmla="*/ 167973 h 384611"/>
                    <a:gd name="connsiteX2" fmla="*/ 26900 w 541547"/>
                    <a:gd name="connsiteY2" fmla="*/ 349284 h 384611"/>
                    <a:gd name="connsiteX3" fmla="*/ 147043 w 541547"/>
                    <a:gd name="connsiteY3" fmla="*/ 382684 h 384611"/>
                    <a:gd name="connsiteX4" fmla="*/ 303499 w 541547"/>
                    <a:gd name="connsiteY4" fmla="*/ 367488 h 384611"/>
                    <a:gd name="connsiteX5" fmla="*/ 528538 w 541547"/>
                    <a:gd name="connsiteY5" fmla="*/ 243619 h 384611"/>
                    <a:gd name="connsiteX6" fmla="*/ 518881 w 541547"/>
                    <a:gd name="connsiteY6" fmla="*/ 40661 h 384611"/>
                    <a:gd name="connsiteX7" fmla="*/ 427441 w 541547"/>
                    <a:gd name="connsiteY7" fmla="*/ 10181 h 384611"/>
                    <a:gd name="connsiteX0" fmla="*/ 400497 w 514603"/>
                    <a:gd name="connsiteY0" fmla="*/ 10183 h 384613"/>
                    <a:gd name="connsiteX1" fmla="*/ 11235 w 514603"/>
                    <a:gd name="connsiteY1" fmla="*/ 167975 h 384613"/>
                    <a:gd name="connsiteX2" fmla="*/ 120099 w 514603"/>
                    <a:gd name="connsiteY2" fmla="*/ 382686 h 384613"/>
                    <a:gd name="connsiteX3" fmla="*/ 276555 w 514603"/>
                    <a:gd name="connsiteY3" fmla="*/ 367490 h 384613"/>
                    <a:gd name="connsiteX4" fmla="*/ 501594 w 514603"/>
                    <a:gd name="connsiteY4" fmla="*/ 243621 h 384613"/>
                    <a:gd name="connsiteX5" fmla="*/ 491937 w 514603"/>
                    <a:gd name="connsiteY5" fmla="*/ 40663 h 384613"/>
                    <a:gd name="connsiteX6" fmla="*/ 400497 w 514603"/>
                    <a:gd name="connsiteY6" fmla="*/ 10183 h 384613"/>
                    <a:gd name="connsiteX0" fmla="*/ 400497 w 514603"/>
                    <a:gd name="connsiteY0" fmla="*/ 10183 h 383828"/>
                    <a:gd name="connsiteX1" fmla="*/ 11235 w 514603"/>
                    <a:gd name="connsiteY1" fmla="*/ 167975 h 383828"/>
                    <a:gd name="connsiteX2" fmla="*/ 120099 w 514603"/>
                    <a:gd name="connsiteY2" fmla="*/ 382686 h 383828"/>
                    <a:gd name="connsiteX3" fmla="*/ 501594 w 514603"/>
                    <a:gd name="connsiteY3" fmla="*/ 243621 h 383828"/>
                    <a:gd name="connsiteX4" fmla="*/ 491937 w 514603"/>
                    <a:gd name="connsiteY4" fmla="*/ 40663 h 383828"/>
                    <a:gd name="connsiteX5" fmla="*/ 400497 w 514603"/>
                    <a:gd name="connsiteY5" fmla="*/ 10183 h 383828"/>
                    <a:gd name="connsiteX0" fmla="*/ 400497 w 517116"/>
                    <a:gd name="connsiteY0" fmla="*/ 1010 h 374655"/>
                    <a:gd name="connsiteX1" fmla="*/ 11235 w 517116"/>
                    <a:gd name="connsiteY1" fmla="*/ 158802 h 374655"/>
                    <a:gd name="connsiteX2" fmla="*/ 120099 w 517116"/>
                    <a:gd name="connsiteY2" fmla="*/ 373513 h 374655"/>
                    <a:gd name="connsiteX3" fmla="*/ 501594 w 517116"/>
                    <a:gd name="connsiteY3" fmla="*/ 234448 h 374655"/>
                    <a:gd name="connsiteX4" fmla="*/ 400497 w 517116"/>
                    <a:gd name="connsiteY4" fmla="*/ 1010 h 374655"/>
                    <a:gd name="connsiteX0" fmla="*/ 508809 w 628017"/>
                    <a:gd name="connsiteY0" fmla="*/ 2356 h 376001"/>
                    <a:gd name="connsiteX1" fmla="*/ 6361 w 628017"/>
                    <a:gd name="connsiteY1" fmla="*/ 130721 h 376001"/>
                    <a:gd name="connsiteX2" fmla="*/ 228411 w 628017"/>
                    <a:gd name="connsiteY2" fmla="*/ 374859 h 376001"/>
                    <a:gd name="connsiteX3" fmla="*/ 609906 w 628017"/>
                    <a:gd name="connsiteY3" fmla="*/ 235794 h 376001"/>
                    <a:gd name="connsiteX4" fmla="*/ 508809 w 628017"/>
                    <a:gd name="connsiteY4" fmla="*/ 2356 h 376001"/>
                    <a:gd name="connsiteX0" fmla="*/ 504040 w 616834"/>
                    <a:gd name="connsiteY0" fmla="*/ 2903 h 376548"/>
                    <a:gd name="connsiteX1" fmla="*/ 351553 w 616834"/>
                    <a:gd name="connsiteY1" fmla="*/ 107249 h 376548"/>
                    <a:gd name="connsiteX2" fmla="*/ 1592 w 616834"/>
                    <a:gd name="connsiteY2" fmla="*/ 131268 h 376548"/>
                    <a:gd name="connsiteX3" fmla="*/ 223642 w 616834"/>
                    <a:gd name="connsiteY3" fmla="*/ 375406 h 376548"/>
                    <a:gd name="connsiteX4" fmla="*/ 605137 w 616834"/>
                    <a:gd name="connsiteY4" fmla="*/ 236341 h 376548"/>
                    <a:gd name="connsiteX5" fmla="*/ 504040 w 616834"/>
                    <a:gd name="connsiteY5" fmla="*/ 2903 h 376548"/>
                    <a:gd name="connsiteX0" fmla="*/ 495452 w 616175"/>
                    <a:gd name="connsiteY0" fmla="*/ 51280 h 274874"/>
                    <a:gd name="connsiteX1" fmla="*/ 351553 w 616175"/>
                    <a:gd name="connsiteY1" fmla="*/ 5575 h 274874"/>
                    <a:gd name="connsiteX2" fmla="*/ 1592 w 616175"/>
                    <a:gd name="connsiteY2" fmla="*/ 29594 h 274874"/>
                    <a:gd name="connsiteX3" fmla="*/ 223642 w 616175"/>
                    <a:gd name="connsiteY3" fmla="*/ 273732 h 274874"/>
                    <a:gd name="connsiteX4" fmla="*/ 605137 w 616175"/>
                    <a:gd name="connsiteY4" fmla="*/ 134667 h 274874"/>
                    <a:gd name="connsiteX5" fmla="*/ 495452 w 616175"/>
                    <a:gd name="connsiteY5" fmla="*/ 51280 h 274874"/>
                    <a:gd name="connsiteX0" fmla="*/ 495452 w 532377"/>
                    <a:gd name="connsiteY0" fmla="*/ 51265 h 274847"/>
                    <a:gd name="connsiteX1" fmla="*/ 351553 w 532377"/>
                    <a:gd name="connsiteY1" fmla="*/ 5560 h 274847"/>
                    <a:gd name="connsiteX2" fmla="*/ 1592 w 532377"/>
                    <a:gd name="connsiteY2" fmla="*/ 29579 h 274847"/>
                    <a:gd name="connsiteX3" fmla="*/ 223642 w 532377"/>
                    <a:gd name="connsiteY3" fmla="*/ 273717 h 274847"/>
                    <a:gd name="connsiteX4" fmla="*/ 509239 w 532377"/>
                    <a:gd name="connsiteY4" fmla="*/ 133533 h 274847"/>
                    <a:gd name="connsiteX5" fmla="*/ 495452 w 532377"/>
                    <a:gd name="connsiteY5" fmla="*/ 51265 h 274847"/>
                    <a:gd name="connsiteX0" fmla="*/ 497505 w 534430"/>
                    <a:gd name="connsiteY0" fmla="*/ 51265 h 274847"/>
                    <a:gd name="connsiteX1" fmla="*/ 353606 w 534430"/>
                    <a:gd name="connsiteY1" fmla="*/ 5560 h 274847"/>
                    <a:gd name="connsiteX2" fmla="*/ 3645 w 534430"/>
                    <a:gd name="connsiteY2" fmla="*/ 29579 h 274847"/>
                    <a:gd name="connsiteX3" fmla="*/ 173951 w 534430"/>
                    <a:gd name="connsiteY3" fmla="*/ 138081 h 274847"/>
                    <a:gd name="connsiteX4" fmla="*/ 225695 w 534430"/>
                    <a:gd name="connsiteY4" fmla="*/ 273717 h 274847"/>
                    <a:gd name="connsiteX5" fmla="*/ 511292 w 534430"/>
                    <a:gd name="connsiteY5" fmla="*/ 133533 h 274847"/>
                    <a:gd name="connsiteX6" fmla="*/ 497505 w 534430"/>
                    <a:gd name="connsiteY6" fmla="*/ 51265 h 274847"/>
                    <a:gd name="connsiteX0" fmla="*/ 493884 w 530809"/>
                    <a:gd name="connsiteY0" fmla="*/ 51265 h 274847"/>
                    <a:gd name="connsiteX1" fmla="*/ 349985 w 530809"/>
                    <a:gd name="connsiteY1" fmla="*/ 5560 h 274847"/>
                    <a:gd name="connsiteX2" fmla="*/ 24 w 530809"/>
                    <a:gd name="connsiteY2" fmla="*/ 29579 h 274847"/>
                    <a:gd name="connsiteX3" fmla="*/ 170330 w 530809"/>
                    <a:gd name="connsiteY3" fmla="*/ 138081 h 274847"/>
                    <a:gd name="connsiteX4" fmla="*/ 222074 w 530809"/>
                    <a:gd name="connsiteY4" fmla="*/ 273717 h 274847"/>
                    <a:gd name="connsiteX5" fmla="*/ 507671 w 530809"/>
                    <a:gd name="connsiteY5" fmla="*/ 133533 h 274847"/>
                    <a:gd name="connsiteX6" fmla="*/ 493884 w 530809"/>
                    <a:gd name="connsiteY6" fmla="*/ 51265 h 274847"/>
                    <a:gd name="connsiteX0" fmla="*/ 493884 w 530809"/>
                    <a:gd name="connsiteY0" fmla="*/ 51265 h 186504"/>
                    <a:gd name="connsiteX1" fmla="*/ 349985 w 530809"/>
                    <a:gd name="connsiteY1" fmla="*/ 5560 h 186504"/>
                    <a:gd name="connsiteX2" fmla="*/ 24 w 530809"/>
                    <a:gd name="connsiteY2" fmla="*/ 29579 h 186504"/>
                    <a:gd name="connsiteX3" fmla="*/ 170330 w 530809"/>
                    <a:gd name="connsiteY3" fmla="*/ 138081 h 186504"/>
                    <a:gd name="connsiteX4" fmla="*/ 390510 w 530809"/>
                    <a:gd name="connsiteY4" fmla="*/ 180265 h 186504"/>
                    <a:gd name="connsiteX5" fmla="*/ 507671 w 530809"/>
                    <a:gd name="connsiteY5" fmla="*/ 133533 h 186504"/>
                    <a:gd name="connsiteX6" fmla="*/ 493884 w 530809"/>
                    <a:gd name="connsiteY6" fmla="*/ 51265 h 186504"/>
                    <a:gd name="connsiteX0" fmla="*/ 495721 w 532646"/>
                    <a:gd name="connsiteY0" fmla="*/ 51265 h 186504"/>
                    <a:gd name="connsiteX1" fmla="*/ 351822 w 532646"/>
                    <a:gd name="connsiteY1" fmla="*/ 5560 h 186504"/>
                    <a:gd name="connsiteX2" fmla="*/ 1861 w 532646"/>
                    <a:gd name="connsiteY2" fmla="*/ 29579 h 186504"/>
                    <a:gd name="connsiteX3" fmla="*/ 213626 w 532646"/>
                    <a:gd name="connsiteY3" fmla="*/ 107499 h 186504"/>
                    <a:gd name="connsiteX4" fmla="*/ 392347 w 532646"/>
                    <a:gd name="connsiteY4" fmla="*/ 180265 h 186504"/>
                    <a:gd name="connsiteX5" fmla="*/ 509508 w 532646"/>
                    <a:gd name="connsiteY5" fmla="*/ 133533 h 186504"/>
                    <a:gd name="connsiteX6" fmla="*/ 495721 w 532646"/>
                    <a:gd name="connsiteY6" fmla="*/ 51265 h 186504"/>
                    <a:gd name="connsiteX0" fmla="*/ 496902 w 533827"/>
                    <a:gd name="connsiteY0" fmla="*/ 70457 h 205696"/>
                    <a:gd name="connsiteX1" fmla="*/ 353003 w 533827"/>
                    <a:gd name="connsiteY1" fmla="*/ 24752 h 205696"/>
                    <a:gd name="connsiteX2" fmla="*/ 107632 w 533827"/>
                    <a:gd name="connsiteY2" fmla="*/ 439 h 205696"/>
                    <a:gd name="connsiteX3" fmla="*/ 3042 w 533827"/>
                    <a:gd name="connsiteY3" fmla="*/ 48771 h 205696"/>
                    <a:gd name="connsiteX4" fmla="*/ 214807 w 533827"/>
                    <a:gd name="connsiteY4" fmla="*/ 126691 h 205696"/>
                    <a:gd name="connsiteX5" fmla="*/ 393528 w 533827"/>
                    <a:gd name="connsiteY5" fmla="*/ 199457 h 205696"/>
                    <a:gd name="connsiteX6" fmla="*/ 510689 w 533827"/>
                    <a:gd name="connsiteY6" fmla="*/ 152725 h 205696"/>
                    <a:gd name="connsiteX7" fmla="*/ 496902 w 533827"/>
                    <a:gd name="connsiteY7" fmla="*/ 70457 h 205696"/>
                    <a:gd name="connsiteX0" fmla="*/ 472353 w 509278"/>
                    <a:gd name="connsiteY0" fmla="*/ 70457 h 205696"/>
                    <a:gd name="connsiteX1" fmla="*/ 328454 w 509278"/>
                    <a:gd name="connsiteY1" fmla="*/ 24752 h 205696"/>
                    <a:gd name="connsiteX2" fmla="*/ 83083 w 509278"/>
                    <a:gd name="connsiteY2" fmla="*/ 439 h 205696"/>
                    <a:gd name="connsiteX3" fmla="*/ 4427 w 509278"/>
                    <a:gd name="connsiteY3" fmla="*/ 91234 h 205696"/>
                    <a:gd name="connsiteX4" fmla="*/ 190258 w 509278"/>
                    <a:gd name="connsiteY4" fmla="*/ 126691 h 205696"/>
                    <a:gd name="connsiteX5" fmla="*/ 368979 w 509278"/>
                    <a:gd name="connsiteY5" fmla="*/ 199457 h 205696"/>
                    <a:gd name="connsiteX6" fmla="*/ 486140 w 509278"/>
                    <a:gd name="connsiteY6" fmla="*/ 152725 h 205696"/>
                    <a:gd name="connsiteX7" fmla="*/ 472353 w 509278"/>
                    <a:gd name="connsiteY7" fmla="*/ 70457 h 205696"/>
                    <a:gd name="connsiteX0" fmla="*/ 471911 w 508836"/>
                    <a:gd name="connsiteY0" fmla="*/ 51265 h 186504"/>
                    <a:gd name="connsiteX1" fmla="*/ 328012 w 508836"/>
                    <a:gd name="connsiteY1" fmla="*/ 5560 h 186504"/>
                    <a:gd name="connsiteX2" fmla="*/ 86111 w 508836"/>
                    <a:gd name="connsiteY2" fmla="*/ 19749 h 186504"/>
                    <a:gd name="connsiteX3" fmla="*/ 3985 w 508836"/>
                    <a:gd name="connsiteY3" fmla="*/ 72042 h 186504"/>
                    <a:gd name="connsiteX4" fmla="*/ 189816 w 508836"/>
                    <a:gd name="connsiteY4" fmla="*/ 107499 h 186504"/>
                    <a:gd name="connsiteX5" fmla="*/ 368537 w 508836"/>
                    <a:gd name="connsiteY5" fmla="*/ 180265 h 186504"/>
                    <a:gd name="connsiteX6" fmla="*/ 485698 w 508836"/>
                    <a:gd name="connsiteY6" fmla="*/ 133533 h 186504"/>
                    <a:gd name="connsiteX7" fmla="*/ 471911 w 508836"/>
                    <a:gd name="connsiteY7" fmla="*/ 51265 h 186504"/>
                    <a:gd name="connsiteX0" fmla="*/ 437213 w 474138"/>
                    <a:gd name="connsiteY0" fmla="*/ 51265 h 186504"/>
                    <a:gd name="connsiteX1" fmla="*/ 293314 w 474138"/>
                    <a:gd name="connsiteY1" fmla="*/ 5560 h 186504"/>
                    <a:gd name="connsiteX2" fmla="*/ 51413 w 474138"/>
                    <a:gd name="connsiteY2" fmla="*/ 19749 h 186504"/>
                    <a:gd name="connsiteX3" fmla="*/ 9907 w 474138"/>
                    <a:gd name="connsiteY3" fmla="*/ 113936 h 186504"/>
                    <a:gd name="connsiteX4" fmla="*/ 155118 w 474138"/>
                    <a:gd name="connsiteY4" fmla="*/ 107499 h 186504"/>
                    <a:gd name="connsiteX5" fmla="*/ 333839 w 474138"/>
                    <a:gd name="connsiteY5" fmla="*/ 180265 h 186504"/>
                    <a:gd name="connsiteX6" fmla="*/ 451000 w 474138"/>
                    <a:gd name="connsiteY6" fmla="*/ 133533 h 186504"/>
                    <a:gd name="connsiteX7" fmla="*/ 437213 w 474138"/>
                    <a:gd name="connsiteY7" fmla="*/ 51265 h 186504"/>
                    <a:gd name="connsiteX0" fmla="*/ 437213 w 477998"/>
                    <a:gd name="connsiteY0" fmla="*/ 94179 h 229418"/>
                    <a:gd name="connsiteX1" fmla="*/ 208200 w 477998"/>
                    <a:gd name="connsiteY1" fmla="*/ 3473 h 229418"/>
                    <a:gd name="connsiteX2" fmla="*/ 51413 w 477998"/>
                    <a:gd name="connsiteY2" fmla="*/ 62663 h 229418"/>
                    <a:gd name="connsiteX3" fmla="*/ 9907 w 477998"/>
                    <a:gd name="connsiteY3" fmla="*/ 156850 h 229418"/>
                    <a:gd name="connsiteX4" fmla="*/ 155118 w 477998"/>
                    <a:gd name="connsiteY4" fmla="*/ 150413 h 229418"/>
                    <a:gd name="connsiteX5" fmla="*/ 333839 w 477998"/>
                    <a:gd name="connsiteY5" fmla="*/ 223179 h 229418"/>
                    <a:gd name="connsiteX6" fmla="*/ 451000 w 477998"/>
                    <a:gd name="connsiteY6" fmla="*/ 176447 h 229418"/>
                    <a:gd name="connsiteX7" fmla="*/ 437213 w 477998"/>
                    <a:gd name="connsiteY7" fmla="*/ 94179 h 229418"/>
                    <a:gd name="connsiteX0" fmla="*/ 437213 w 474159"/>
                    <a:gd name="connsiteY0" fmla="*/ 108861 h 244100"/>
                    <a:gd name="connsiteX1" fmla="*/ 292826 w 474159"/>
                    <a:gd name="connsiteY1" fmla="*/ 5528 h 244100"/>
                    <a:gd name="connsiteX2" fmla="*/ 208200 w 474159"/>
                    <a:gd name="connsiteY2" fmla="*/ 18155 h 244100"/>
                    <a:gd name="connsiteX3" fmla="*/ 51413 w 474159"/>
                    <a:gd name="connsiteY3" fmla="*/ 77345 h 244100"/>
                    <a:gd name="connsiteX4" fmla="*/ 9907 w 474159"/>
                    <a:gd name="connsiteY4" fmla="*/ 171532 h 244100"/>
                    <a:gd name="connsiteX5" fmla="*/ 155118 w 474159"/>
                    <a:gd name="connsiteY5" fmla="*/ 165095 h 244100"/>
                    <a:gd name="connsiteX6" fmla="*/ 333839 w 474159"/>
                    <a:gd name="connsiteY6" fmla="*/ 237861 h 244100"/>
                    <a:gd name="connsiteX7" fmla="*/ 451000 w 474159"/>
                    <a:gd name="connsiteY7" fmla="*/ 191129 h 244100"/>
                    <a:gd name="connsiteX8" fmla="*/ 437213 w 474159"/>
                    <a:gd name="connsiteY8" fmla="*/ 108861 h 244100"/>
                    <a:gd name="connsiteX0" fmla="*/ 437213 w 437377"/>
                    <a:gd name="connsiteY0" fmla="*/ 108861 h 239065"/>
                    <a:gd name="connsiteX1" fmla="*/ 292826 w 437377"/>
                    <a:gd name="connsiteY1" fmla="*/ 5528 h 239065"/>
                    <a:gd name="connsiteX2" fmla="*/ 208200 w 437377"/>
                    <a:gd name="connsiteY2" fmla="*/ 18155 h 239065"/>
                    <a:gd name="connsiteX3" fmla="*/ 51413 w 437377"/>
                    <a:gd name="connsiteY3" fmla="*/ 77345 h 239065"/>
                    <a:gd name="connsiteX4" fmla="*/ 9907 w 437377"/>
                    <a:gd name="connsiteY4" fmla="*/ 171532 h 239065"/>
                    <a:gd name="connsiteX5" fmla="*/ 155118 w 437377"/>
                    <a:gd name="connsiteY5" fmla="*/ 165095 h 239065"/>
                    <a:gd name="connsiteX6" fmla="*/ 333839 w 437377"/>
                    <a:gd name="connsiteY6" fmla="*/ 237861 h 239065"/>
                    <a:gd name="connsiteX7" fmla="*/ 262630 w 437377"/>
                    <a:gd name="connsiteY7" fmla="*/ 104242 h 239065"/>
                    <a:gd name="connsiteX8" fmla="*/ 437213 w 437377"/>
                    <a:gd name="connsiteY8" fmla="*/ 108861 h 239065"/>
                    <a:gd name="connsiteX0" fmla="*/ 371961 w 372339"/>
                    <a:gd name="connsiteY0" fmla="*/ 38942 h 239065"/>
                    <a:gd name="connsiteX1" fmla="*/ 292826 w 372339"/>
                    <a:gd name="connsiteY1" fmla="*/ 5528 h 239065"/>
                    <a:gd name="connsiteX2" fmla="*/ 208200 w 372339"/>
                    <a:gd name="connsiteY2" fmla="*/ 18155 h 239065"/>
                    <a:gd name="connsiteX3" fmla="*/ 51413 w 372339"/>
                    <a:gd name="connsiteY3" fmla="*/ 77345 h 239065"/>
                    <a:gd name="connsiteX4" fmla="*/ 9907 w 372339"/>
                    <a:gd name="connsiteY4" fmla="*/ 171532 h 239065"/>
                    <a:gd name="connsiteX5" fmla="*/ 155118 w 372339"/>
                    <a:gd name="connsiteY5" fmla="*/ 165095 h 239065"/>
                    <a:gd name="connsiteX6" fmla="*/ 333839 w 372339"/>
                    <a:gd name="connsiteY6" fmla="*/ 237861 h 239065"/>
                    <a:gd name="connsiteX7" fmla="*/ 262630 w 372339"/>
                    <a:gd name="connsiteY7" fmla="*/ 104242 h 239065"/>
                    <a:gd name="connsiteX8" fmla="*/ 371961 w 372339"/>
                    <a:gd name="connsiteY8" fmla="*/ 38942 h 239065"/>
                    <a:gd name="connsiteX0" fmla="*/ 371961 w 372341"/>
                    <a:gd name="connsiteY0" fmla="*/ 38942 h 178890"/>
                    <a:gd name="connsiteX1" fmla="*/ 292826 w 372341"/>
                    <a:gd name="connsiteY1" fmla="*/ 5528 h 178890"/>
                    <a:gd name="connsiteX2" fmla="*/ 208200 w 372341"/>
                    <a:gd name="connsiteY2" fmla="*/ 18155 h 178890"/>
                    <a:gd name="connsiteX3" fmla="*/ 51413 w 372341"/>
                    <a:gd name="connsiteY3" fmla="*/ 77345 h 178890"/>
                    <a:gd name="connsiteX4" fmla="*/ 9907 w 372341"/>
                    <a:gd name="connsiteY4" fmla="*/ 171532 h 178890"/>
                    <a:gd name="connsiteX5" fmla="*/ 155118 w 372341"/>
                    <a:gd name="connsiteY5" fmla="*/ 165095 h 178890"/>
                    <a:gd name="connsiteX6" fmla="*/ 262630 w 372341"/>
                    <a:gd name="connsiteY6" fmla="*/ 104242 h 178890"/>
                    <a:gd name="connsiteX7" fmla="*/ 371961 w 372341"/>
                    <a:gd name="connsiteY7" fmla="*/ 38942 h 178890"/>
                    <a:gd name="connsiteX0" fmla="*/ 335241 w 335620"/>
                    <a:gd name="connsiteY0" fmla="*/ 38942 h 166425"/>
                    <a:gd name="connsiteX1" fmla="*/ 256106 w 335620"/>
                    <a:gd name="connsiteY1" fmla="*/ 5528 h 166425"/>
                    <a:gd name="connsiteX2" fmla="*/ 171480 w 335620"/>
                    <a:gd name="connsiteY2" fmla="*/ 18155 h 166425"/>
                    <a:gd name="connsiteX3" fmla="*/ 14693 w 335620"/>
                    <a:gd name="connsiteY3" fmla="*/ 77345 h 166425"/>
                    <a:gd name="connsiteX4" fmla="*/ 106641 w 335620"/>
                    <a:gd name="connsiteY4" fmla="*/ 98752 h 166425"/>
                    <a:gd name="connsiteX5" fmla="*/ 118398 w 335620"/>
                    <a:gd name="connsiteY5" fmla="*/ 165095 h 166425"/>
                    <a:gd name="connsiteX6" fmla="*/ 225910 w 335620"/>
                    <a:gd name="connsiteY6" fmla="*/ 104242 h 166425"/>
                    <a:gd name="connsiteX7" fmla="*/ 335241 w 335620"/>
                    <a:gd name="connsiteY7" fmla="*/ 38942 h 166425"/>
                    <a:gd name="connsiteX0" fmla="*/ 244401 w 244780"/>
                    <a:gd name="connsiteY0" fmla="*/ 38942 h 166445"/>
                    <a:gd name="connsiteX1" fmla="*/ 165266 w 244780"/>
                    <a:gd name="connsiteY1" fmla="*/ 5528 h 166445"/>
                    <a:gd name="connsiteX2" fmla="*/ 80640 w 244780"/>
                    <a:gd name="connsiteY2" fmla="*/ 18155 h 166445"/>
                    <a:gd name="connsiteX3" fmla="*/ 30115 w 244780"/>
                    <a:gd name="connsiteY3" fmla="*/ 70817 h 166445"/>
                    <a:gd name="connsiteX4" fmla="*/ 15801 w 244780"/>
                    <a:gd name="connsiteY4" fmla="*/ 98752 h 166445"/>
                    <a:gd name="connsiteX5" fmla="*/ 27558 w 244780"/>
                    <a:gd name="connsiteY5" fmla="*/ 165095 h 166445"/>
                    <a:gd name="connsiteX6" fmla="*/ 135070 w 244780"/>
                    <a:gd name="connsiteY6" fmla="*/ 104242 h 166445"/>
                    <a:gd name="connsiteX7" fmla="*/ 244401 w 244780"/>
                    <a:gd name="connsiteY7" fmla="*/ 38942 h 166445"/>
                    <a:gd name="connsiteX0" fmla="*/ 242420 w 242799"/>
                    <a:gd name="connsiteY0" fmla="*/ 38942 h 166360"/>
                    <a:gd name="connsiteX1" fmla="*/ 163285 w 242799"/>
                    <a:gd name="connsiteY1" fmla="*/ 5528 h 166360"/>
                    <a:gd name="connsiteX2" fmla="*/ 78659 w 242799"/>
                    <a:gd name="connsiteY2" fmla="*/ 18155 h 166360"/>
                    <a:gd name="connsiteX3" fmla="*/ 86029 w 242799"/>
                    <a:gd name="connsiteY3" fmla="*/ 99969 h 166360"/>
                    <a:gd name="connsiteX4" fmla="*/ 13820 w 242799"/>
                    <a:gd name="connsiteY4" fmla="*/ 98752 h 166360"/>
                    <a:gd name="connsiteX5" fmla="*/ 25577 w 242799"/>
                    <a:gd name="connsiteY5" fmla="*/ 165095 h 166360"/>
                    <a:gd name="connsiteX6" fmla="*/ 133089 w 242799"/>
                    <a:gd name="connsiteY6" fmla="*/ 104242 h 166360"/>
                    <a:gd name="connsiteX7" fmla="*/ 242420 w 242799"/>
                    <a:gd name="connsiteY7" fmla="*/ 38942 h 166360"/>
                    <a:gd name="connsiteX0" fmla="*/ 243410 w 243789"/>
                    <a:gd name="connsiteY0" fmla="*/ 38942 h 166052"/>
                    <a:gd name="connsiteX1" fmla="*/ 164275 w 243789"/>
                    <a:gd name="connsiteY1" fmla="*/ 5528 h 166052"/>
                    <a:gd name="connsiteX2" fmla="*/ 79649 w 243789"/>
                    <a:gd name="connsiteY2" fmla="*/ 18155 h 166052"/>
                    <a:gd name="connsiteX3" fmla="*/ 87019 w 243789"/>
                    <a:gd name="connsiteY3" fmla="*/ 99969 h 166052"/>
                    <a:gd name="connsiteX4" fmla="*/ 12642 w 243789"/>
                    <a:gd name="connsiteY4" fmla="*/ 74688 h 166052"/>
                    <a:gd name="connsiteX5" fmla="*/ 26567 w 243789"/>
                    <a:gd name="connsiteY5" fmla="*/ 165095 h 166052"/>
                    <a:gd name="connsiteX6" fmla="*/ 134079 w 243789"/>
                    <a:gd name="connsiteY6" fmla="*/ 104242 h 166052"/>
                    <a:gd name="connsiteX7" fmla="*/ 243410 w 243789"/>
                    <a:gd name="connsiteY7" fmla="*/ 38942 h 166052"/>
                    <a:gd name="connsiteX0" fmla="*/ 232217 w 232596"/>
                    <a:gd name="connsiteY0" fmla="*/ 38942 h 104928"/>
                    <a:gd name="connsiteX1" fmla="*/ 153082 w 232596"/>
                    <a:gd name="connsiteY1" fmla="*/ 5528 h 104928"/>
                    <a:gd name="connsiteX2" fmla="*/ 68456 w 232596"/>
                    <a:gd name="connsiteY2" fmla="*/ 18155 h 104928"/>
                    <a:gd name="connsiteX3" fmla="*/ 75826 w 232596"/>
                    <a:gd name="connsiteY3" fmla="*/ 99969 h 104928"/>
                    <a:gd name="connsiteX4" fmla="*/ 1449 w 232596"/>
                    <a:gd name="connsiteY4" fmla="*/ 74688 h 104928"/>
                    <a:gd name="connsiteX5" fmla="*/ 122886 w 232596"/>
                    <a:gd name="connsiteY5" fmla="*/ 104242 h 104928"/>
                    <a:gd name="connsiteX6" fmla="*/ 232217 w 232596"/>
                    <a:gd name="connsiteY6" fmla="*/ 38942 h 104928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3292 w 233671"/>
                    <a:gd name="connsiteY0" fmla="*/ 38942 h 117495"/>
                    <a:gd name="connsiteX1" fmla="*/ 154157 w 233671"/>
                    <a:gd name="connsiteY1" fmla="*/ 5528 h 117495"/>
                    <a:gd name="connsiteX2" fmla="*/ 69531 w 233671"/>
                    <a:gd name="connsiteY2" fmla="*/ 18155 h 117495"/>
                    <a:gd name="connsiteX3" fmla="*/ 67403 w 233671"/>
                    <a:gd name="connsiteY3" fmla="*/ 117240 h 117495"/>
                    <a:gd name="connsiteX4" fmla="*/ 2524 w 233671"/>
                    <a:gd name="connsiteY4" fmla="*/ 74688 h 117495"/>
                    <a:gd name="connsiteX5" fmla="*/ 123961 w 233671"/>
                    <a:gd name="connsiteY5" fmla="*/ 104242 h 117495"/>
                    <a:gd name="connsiteX6" fmla="*/ 233292 w 233671"/>
                    <a:gd name="connsiteY6" fmla="*/ 38942 h 117495"/>
                    <a:gd name="connsiteX0" fmla="*/ 231478 w 231857"/>
                    <a:gd name="connsiteY0" fmla="*/ 38942 h 138375"/>
                    <a:gd name="connsiteX1" fmla="*/ 152343 w 231857"/>
                    <a:gd name="connsiteY1" fmla="*/ 5528 h 138375"/>
                    <a:gd name="connsiteX2" fmla="*/ 67717 w 231857"/>
                    <a:gd name="connsiteY2" fmla="*/ 18155 h 138375"/>
                    <a:gd name="connsiteX3" fmla="*/ 85899 w 231857"/>
                    <a:gd name="connsiteY3" fmla="*/ 138189 h 138375"/>
                    <a:gd name="connsiteX4" fmla="*/ 710 w 231857"/>
                    <a:gd name="connsiteY4" fmla="*/ 74688 h 138375"/>
                    <a:gd name="connsiteX5" fmla="*/ 122147 w 231857"/>
                    <a:gd name="connsiteY5" fmla="*/ 104242 h 138375"/>
                    <a:gd name="connsiteX6" fmla="*/ 231478 w 231857"/>
                    <a:gd name="connsiteY6" fmla="*/ 38942 h 138375"/>
                    <a:gd name="connsiteX0" fmla="*/ 282292 w 282671"/>
                    <a:gd name="connsiteY0" fmla="*/ 38942 h 105067"/>
                    <a:gd name="connsiteX1" fmla="*/ 203157 w 282671"/>
                    <a:gd name="connsiteY1" fmla="*/ 5528 h 105067"/>
                    <a:gd name="connsiteX2" fmla="*/ 118531 w 282671"/>
                    <a:gd name="connsiteY2" fmla="*/ 18155 h 105067"/>
                    <a:gd name="connsiteX3" fmla="*/ 24586 w 282671"/>
                    <a:gd name="connsiteY3" fmla="*/ 59217 h 105067"/>
                    <a:gd name="connsiteX4" fmla="*/ 51524 w 282671"/>
                    <a:gd name="connsiteY4" fmla="*/ 74688 h 105067"/>
                    <a:gd name="connsiteX5" fmla="*/ 172961 w 282671"/>
                    <a:gd name="connsiteY5" fmla="*/ 104242 h 105067"/>
                    <a:gd name="connsiteX6" fmla="*/ 282292 w 282671"/>
                    <a:gd name="connsiteY6" fmla="*/ 38942 h 105067"/>
                    <a:gd name="connsiteX0" fmla="*/ 276661 w 277040"/>
                    <a:gd name="connsiteY0" fmla="*/ 38942 h 106138"/>
                    <a:gd name="connsiteX1" fmla="*/ 197526 w 277040"/>
                    <a:gd name="connsiteY1" fmla="*/ 5528 h 106138"/>
                    <a:gd name="connsiteX2" fmla="*/ 112900 w 277040"/>
                    <a:gd name="connsiteY2" fmla="*/ 18155 h 106138"/>
                    <a:gd name="connsiteX3" fmla="*/ 18955 w 277040"/>
                    <a:gd name="connsiteY3" fmla="*/ 59217 h 106138"/>
                    <a:gd name="connsiteX4" fmla="*/ 77974 w 277040"/>
                    <a:gd name="connsiteY4" fmla="*/ 93368 h 106138"/>
                    <a:gd name="connsiteX5" fmla="*/ 167330 w 277040"/>
                    <a:gd name="connsiteY5" fmla="*/ 104242 h 106138"/>
                    <a:gd name="connsiteX6" fmla="*/ 276661 w 277040"/>
                    <a:gd name="connsiteY6" fmla="*/ 38942 h 106138"/>
                    <a:gd name="connsiteX0" fmla="*/ 200660 w 201039"/>
                    <a:gd name="connsiteY0" fmla="*/ 38942 h 107259"/>
                    <a:gd name="connsiteX1" fmla="*/ 121525 w 201039"/>
                    <a:gd name="connsiteY1" fmla="*/ 5528 h 107259"/>
                    <a:gd name="connsiteX2" fmla="*/ 36899 w 201039"/>
                    <a:gd name="connsiteY2" fmla="*/ 18155 h 107259"/>
                    <a:gd name="connsiteX3" fmla="*/ 1973 w 201039"/>
                    <a:gd name="connsiteY3" fmla="*/ 93368 h 107259"/>
                    <a:gd name="connsiteX4" fmla="*/ 91329 w 201039"/>
                    <a:gd name="connsiteY4" fmla="*/ 104242 h 107259"/>
                    <a:gd name="connsiteX5" fmla="*/ 200660 w 201039"/>
                    <a:gd name="connsiteY5" fmla="*/ 38942 h 107259"/>
                    <a:gd name="connsiteX0" fmla="*/ 223149 w 223528"/>
                    <a:gd name="connsiteY0" fmla="*/ 38942 h 116661"/>
                    <a:gd name="connsiteX1" fmla="*/ 144014 w 223528"/>
                    <a:gd name="connsiteY1" fmla="*/ 5528 h 116661"/>
                    <a:gd name="connsiteX2" fmla="*/ 59388 w 223528"/>
                    <a:gd name="connsiteY2" fmla="*/ 18155 h 116661"/>
                    <a:gd name="connsiteX3" fmla="*/ 1141 w 223528"/>
                    <a:gd name="connsiteY3" fmla="*/ 110571 h 116661"/>
                    <a:gd name="connsiteX4" fmla="*/ 113818 w 223528"/>
                    <a:gd name="connsiteY4" fmla="*/ 104242 h 116661"/>
                    <a:gd name="connsiteX5" fmla="*/ 223149 w 223528"/>
                    <a:gd name="connsiteY5" fmla="*/ 38942 h 116661"/>
                    <a:gd name="connsiteX0" fmla="*/ 222489 w 222868"/>
                    <a:gd name="connsiteY0" fmla="*/ 38942 h 130877"/>
                    <a:gd name="connsiteX1" fmla="*/ 143354 w 222868"/>
                    <a:gd name="connsiteY1" fmla="*/ 5528 h 130877"/>
                    <a:gd name="connsiteX2" fmla="*/ 58728 w 222868"/>
                    <a:gd name="connsiteY2" fmla="*/ 18155 h 130877"/>
                    <a:gd name="connsiteX3" fmla="*/ 481 w 222868"/>
                    <a:gd name="connsiteY3" fmla="*/ 110571 h 130877"/>
                    <a:gd name="connsiteX4" fmla="*/ 91990 w 222868"/>
                    <a:gd name="connsiteY4" fmla="*/ 130670 h 130877"/>
                    <a:gd name="connsiteX5" fmla="*/ 113158 w 222868"/>
                    <a:gd name="connsiteY5" fmla="*/ 104242 h 130877"/>
                    <a:gd name="connsiteX6" fmla="*/ 222489 w 222868"/>
                    <a:gd name="connsiteY6" fmla="*/ 38942 h 130877"/>
                    <a:gd name="connsiteX0" fmla="*/ 222256 w 222635"/>
                    <a:gd name="connsiteY0" fmla="*/ 39140 h 130934"/>
                    <a:gd name="connsiteX1" fmla="*/ 143121 w 222635"/>
                    <a:gd name="connsiteY1" fmla="*/ 5726 h 130934"/>
                    <a:gd name="connsiteX2" fmla="*/ 58495 w 222635"/>
                    <a:gd name="connsiteY2" fmla="*/ 18353 h 130934"/>
                    <a:gd name="connsiteX3" fmla="*/ 64522 w 222635"/>
                    <a:gd name="connsiteY3" fmla="*/ 73965 h 130934"/>
                    <a:gd name="connsiteX4" fmla="*/ 248 w 222635"/>
                    <a:gd name="connsiteY4" fmla="*/ 110769 h 130934"/>
                    <a:gd name="connsiteX5" fmla="*/ 91757 w 222635"/>
                    <a:gd name="connsiteY5" fmla="*/ 130868 h 130934"/>
                    <a:gd name="connsiteX6" fmla="*/ 112925 w 222635"/>
                    <a:gd name="connsiteY6" fmla="*/ 104440 h 130934"/>
                    <a:gd name="connsiteX7" fmla="*/ 222256 w 222635"/>
                    <a:gd name="connsiteY7" fmla="*/ 39140 h 130934"/>
                    <a:gd name="connsiteX0" fmla="*/ 222254 w 222633"/>
                    <a:gd name="connsiteY0" fmla="*/ 38748 h 130542"/>
                    <a:gd name="connsiteX1" fmla="*/ 143119 w 222633"/>
                    <a:gd name="connsiteY1" fmla="*/ 5334 h 130542"/>
                    <a:gd name="connsiteX2" fmla="*/ 58493 w 222633"/>
                    <a:gd name="connsiteY2" fmla="*/ 17961 h 130542"/>
                    <a:gd name="connsiteX3" fmla="*/ 98206 w 222633"/>
                    <a:gd name="connsiteY3" fmla="*/ 48725 h 130542"/>
                    <a:gd name="connsiteX4" fmla="*/ 64520 w 222633"/>
                    <a:gd name="connsiteY4" fmla="*/ 73573 h 130542"/>
                    <a:gd name="connsiteX5" fmla="*/ 246 w 222633"/>
                    <a:gd name="connsiteY5" fmla="*/ 110377 h 130542"/>
                    <a:gd name="connsiteX6" fmla="*/ 91755 w 222633"/>
                    <a:gd name="connsiteY6" fmla="*/ 130476 h 130542"/>
                    <a:gd name="connsiteX7" fmla="*/ 112923 w 222633"/>
                    <a:gd name="connsiteY7" fmla="*/ 104048 h 130542"/>
                    <a:gd name="connsiteX8" fmla="*/ 222254 w 222633"/>
                    <a:gd name="connsiteY8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12923 w 222376"/>
                    <a:gd name="connsiteY7" fmla="*/ 104048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54 w 222376"/>
                    <a:gd name="connsiteY0" fmla="*/ 38748 h 130542"/>
                    <a:gd name="connsiteX1" fmla="*/ 143119 w 222376"/>
                    <a:gd name="connsiteY1" fmla="*/ 5334 h 130542"/>
                    <a:gd name="connsiteX2" fmla="*/ 58493 w 222376"/>
                    <a:gd name="connsiteY2" fmla="*/ 17961 h 130542"/>
                    <a:gd name="connsiteX3" fmla="*/ 98206 w 222376"/>
                    <a:gd name="connsiteY3" fmla="*/ 48725 h 130542"/>
                    <a:gd name="connsiteX4" fmla="*/ 64520 w 222376"/>
                    <a:gd name="connsiteY4" fmla="*/ 73573 h 130542"/>
                    <a:gd name="connsiteX5" fmla="*/ 246 w 222376"/>
                    <a:gd name="connsiteY5" fmla="*/ 110377 h 130542"/>
                    <a:gd name="connsiteX6" fmla="*/ 91755 w 222376"/>
                    <a:gd name="connsiteY6" fmla="*/ 130476 h 130542"/>
                    <a:gd name="connsiteX7" fmla="*/ 159574 w 222376"/>
                    <a:gd name="connsiteY7" fmla="*/ 100432 h 130542"/>
                    <a:gd name="connsiteX8" fmla="*/ 160091 w 222376"/>
                    <a:gd name="connsiteY8" fmla="*/ 60819 h 130542"/>
                    <a:gd name="connsiteX9" fmla="*/ 222254 w 222376"/>
                    <a:gd name="connsiteY9" fmla="*/ 38748 h 130542"/>
                    <a:gd name="connsiteX0" fmla="*/ 222270 w 222392"/>
                    <a:gd name="connsiteY0" fmla="*/ 38748 h 113405"/>
                    <a:gd name="connsiteX1" fmla="*/ 143135 w 222392"/>
                    <a:gd name="connsiteY1" fmla="*/ 5334 h 113405"/>
                    <a:gd name="connsiteX2" fmla="*/ 58509 w 222392"/>
                    <a:gd name="connsiteY2" fmla="*/ 17961 h 113405"/>
                    <a:gd name="connsiteX3" fmla="*/ 98222 w 222392"/>
                    <a:gd name="connsiteY3" fmla="*/ 48725 h 113405"/>
                    <a:gd name="connsiteX4" fmla="*/ 64536 w 222392"/>
                    <a:gd name="connsiteY4" fmla="*/ 73573 h 113405"/>
                    <a:gd name="connsiteX5" fmla="*/ 262 w 222392"/>
                    <a:gd name="connsiteY5" fmla="*/ 110377 h 113405"/>
                    <a:gd name="connsiteX6" fmla="*/ 92736 w 222392"/>
                    <a:gd name="connsiteY6" fmla="*/ 110516 h 113405"/>
                    <a:gd name="connsiteX7" fmla="*/ 159590 w 222392"/>
                    <a:gd name="connsiteY7" fmla="*/ 100432 h 113405"/>
                    <a:gd name="connsiteX8" fmla="*/ 160107 w 222392"/>
                    <a:gd name="connsiteY8" fmla="*/ 60819 h 113405"/>
                    <a:gd name="connsiteX9" fmla="*/ 222270 w 222392"/>
                    <a:gd name="connsiteY9" fmla="*/ 38748 h 113405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59615 w 222417"/>
                    <a:gd name="connsiteY7" fmla="*/ 100432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295 w 222417"/>
                    <a:gd name="connsiteY0" fmla="*/ 38748 h 125058"/>
                    <a:gd name="connsiteX1" fmla="*/ 143160 w 222417"/>
                    <a:gd name="connsiteY1" fmla="*/ 5334 h 125058"/>
                    <a:gd name="connsiteX2" fmla="*/ 58534 w 222417"/>
                    <a:gd name="connsiteY2" fmla="*/ 17961 h 125058"/>
                    <a:gd name="connsiteX3" fmla="*/ 98247 w 222417"/>
                    <a:gd name="connsiteY3" fmla="*/ 48725 h 125058"/>
                    <a:gd name="connsiteX4" fmla="*/ 64561 w 222417"/>
                    <a:gd name="connsiteY4" fmla="*/ 73573 h 125058"/>
                    <a:gd name="connsiteX5" fmla="*/ 287 w 222417"/>
                    <a:gd name="connsiteY5" fmla="*/ 110377 h 125058"/>
                    <a:gd name="connsiteX6" fmla="*/ 94063 w 222417"/>
                    <a:gd name="connsiteY6" fmla="*/ 124954 h 125058"/>
                    <a:gd name="connsiteX7" fmla="*/ 141793 w 222417"/>
                    <a:gd name="connsiteY7" fmla="*/ 86633 h 125058"/>
                    <a:gd name="connsiteX8" fmla="*/ 160132 w 222417"/>
                    <a:gd name="connsiteY8" fmla="*/ 60819 h 125058"/>
                    <a:gd name="connsiteX9" fmla="*/ 222295 w 222417"/>
                    <a:gd name="connsiteY9" fmla="*/ 38748 h 125058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41519 w 222143"/>
                    <a:gd name="connsiteY7" fmla="*/ 86633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143"/>
                    <a:gd name="connsiteY0" fmla="*/ 38748 h 125046"/>
                    <a:gd name="connsiteX1" fmla="*/ 142886 w 222143"/>
                    <a:gd name="connsiteY1" fmla="*/ 5334 h 125046"/>
                    <a:gd name="connsiteX2" fmla="*/ 58260 w 222143"/>
                    <a:gd name="connsiteY2" fmla="*/ 17961 h 125046"/>
                    <a:gd name="connsiteX3" fmla="*/ 97973 w 222143"/>
                    <a:gd name="connsiteY3" fmla="*/ 48725 h 125046"/>
                    <a:gd name="connsiteX4" fmla="*/ 86967 w 222143"/>
                    <a:gd name="connsiteY4" fmla="*/ 79940 h 125046"/>
                    <a:gd name="connsiteX5" fmla="*/ 13 w 222143"/>
                    <a:gd name="connsiteY5" fmla="*/ 110377 h 125046"/>
                    <a:gd name="connsiteX6" fmla="*/ 93789 w 222143"/>
                    <a:gd name="connsiteY6" fmla="*/ 124954 h 125046"/>
                    <a:gd name="connsiteX7" fmla="*/ 169705 w 222143"/>
                    <a:gd name="connsiteY7" fmla="*/ 92786 h 125046"/>
                    <a:gd name="connsiteX8" fmla="*/ 159858 w 222143"/>
                    <a:gd name="connsiteY8" fmla="*/ 60819 h 125046"/>
                    <a:gd name="connsiteX9" fmla="*/ 222021 w 222143"/>
                    <a:gd name="connsiteY9" fmla="*/ 38748 h 125046"/>
                    <a:gd name="connsiteX0" fmla="*/ 222021 w 222844"/>
                    <a:gd name="connsiteY0" fmla="*/ 38748 h 125046"/>
                    <a:gd name="connsiteX1" fmla="*/ 142886 w 222844"/>
                    <a:gd name="connsiteY1" fmla="*/ 5334 h 125046"/>
                    <a:gd name="connsiteX2" fmla="*/ 58260 w 222844"/>
                    <a:gd name="connsiteY2" fmla="*/ 17961 h 125046"/>
                    <a:gd name="connsiteX3" fmla="*/ 97973 w 222844"/>
                    <a:gd name="connsiteY3" fmla="*/ 48725 h 125046"/>
                    <a:gd name="connsiteX4" fmla="*/ 86967 w 222844"/>
                    <a:gd name="connsiteY4" fmla="*/ 79940 h 125046"/>
                    <a:gd name="connsiteX5" fmla="*/ 13 w 222844"/>
                    <a:gd name="connsiteY5" fmla="*/ 110377 h 125046"/>
                    <a:gd name="connsiteX6" fmla="*/ 93789 w 222844"/>
                    <a:gd name="connsiteY6" fmla="*/ 124954 h 125046"/>
                    <a:gd name="connsiteX7" fmla="*/ 169705 w 222844"/>
                    <a:gd name="connsiteY7" fmla="*/ 92786 h 125046"/>
                    <a:gd name="connsiteX8" fmla="*/ 179946 w 222844"/>
                    <a:gd name="connsiteY8" fmla="*/ 69097 h 125046"/>
                    <a:gd name="connsiteX9" fmla="*/ 222021 w 222844"/>
                    <a:gd name="connsiteY9" fmla="*/ 38748 h 125046"/>
                    <a:gd name="connsiteX0" fmla="*/ 279570 w 280393"/>
                    <a:gd name="connsiteY0" fmla="*/ 38748 h 125046"/>
                    <a:gd name="connsiteX1" fmla="*/ 200435 w 280393"/>
                    <a:gd name="connsiteY1" fmla="*/ 5334 h 125046"/>
                    <a:gd name="connsiteX2" fmla="*/ 115809 w 280393"/>
                    <a:gd name="connsiteY2" fmla="*/ 17961 h 125046"/>
                    <a:gd name="connsiteX3" fmla="*/ 8 w 280393"/>
                    <a:gd name="connsiteY3" fmla="*/ 40255 h 125046"/>
                    <a:gd name="connsiteX4" fmla="*/ 144516 w 280393"/>
                    <a:gd name="connsiteY4" fmla="*/ 79940 h 125046"/>
                    <a:gd name="connsiteX5" fmla="*/ 57562 w 280393"/>
                    <a:gd name="connsiteY5" fmla="*/ 110377 h 125046"/>
                    <a:gd name="connsiteX6" fmla="*/ 151338 w 280393"/>
                    <a:gd name="connsiteY6" fmla="*/ 124954 h 125046"/>
                    <a:gd name="connsiteX7" fmla="*/ 227254 w 280393"/>
                    <a:gd name="connsiteY7" fmla="*/ 92786 h 125046"/>
                    <a:gd name="connsiteX8" fmla="*/ 237495 w 280393"/>
                    <a:gd name="connsiteY8" fmla="*/ 69097 h 125046"/>
                    <a:gd name="connsiteX9" fmla="*/ 279570 w 280393"/>
                    <a:gd name="connsiteY9" fmla="*/ 38748 h 125046"/>
                    <a:gd name="connsiteX0" fmla="*/ 334029 w 334852"/>
                    <a:gd name="connsiteY0" fmla="*/ 38748 h 125035"/>
                    <a:gd name="connsiteX1" fmla="*/ 254894 w 334852"/>
                    <a:gd name="connsiteY1" fmla="*/ 5334 h 125035"/>
                    <a:gd name="connsiteX2" fmla="*/ 170268 w 334852"/>
                    <a:gd name="connsiteY2" fmla="*/ 17961 h 125035"/>
                    <a:gd name="connsiteX3" fmla="*/ 54467 w 334852"/>
                    <a:gd name="connsiteY3" fmla="*/ 40255 h 125035"/>
                    <a:gd name="connsiteX4" fmla="*/ 703 w 334852"/>
                    <a:gd name="connsiteY4" fmla="*/ 87614 h 125035"/>
                    <a:gd name="connsiteX5" fmla="*/ 112021 w 334852"/>
                    <a:gd name="connsiteY5" fmla="*/ 110377 h 125035"/>
                    <a:gd name="connsiteX6" fmla="*/ 205797 w 334852"/>
                    <a:gd name="connsiteY6" fmla="*/ 124954 h 125035"/>
                    <a:gd name="connsiteX7" fmla="*/ 281713 w 334852"/>
                    <a:gd name="connsiteY7" fmla="*/ 92786 h 125035"/>
                    <a:gd name="connsiteX8" fmla="*/ 291954 w 334852"/>
                    <a:gd name="connsiteY8" fmla="*/ 69097 h 125035"/>
                    <a:gd name="connsiteX9" fmla="*/ 334029 w 334852"/>
                    <a:gd name="connsiteY9" fmla="*/ 38748 h 125035"/>
                    <a:gd name="connsiteX0" fmla="*/ 333998 w 334821"/>
                    <a:gd name="connsiteY0" fmla="*/ 38748 h 161553"/>
                    <a:gd name="connsiteX1" fmla="*/ 254863 w 334821"/>
                    <a:gd name="connsiteY1" fmla="*/ 5334 h 161553"/>
                    <a:gd name="connsiteX2" fmla="*/ 170237 w 334821"/>
                    <a:gd name="connsiteY2" fmla="*/ 17961 h 161553"/>
                    <a:gd name="connsiteX3" fmla="*/ 54436 w 334821"/>
                    <a:gd name="connsiteY3" fmla="*/ 40255 h 161553"/>
                    <a:gd name="connsiteX4" fmla="*/ 672 w 334821"/>
                    <a:gd name="connsiteY4" fmla="*/ 87614 h 161553"/>
                    <a:gd name="connsiteX5" fmla="*/ 116543 w 334821"/>
                    <a:gd name="connsiteY5" fmla="*/ 160913 h 161553"/>
                    <a:gd name="connsiteX6" fmla="*/ 205766 w 334821"/>
                    <a:gd name="connsiteY6" fmla="*/ 124954 h 161553"/>
                    <a:gd name="connsiteX7" fmla="*/ 281682 w 334821"/>
                    <a:gd name="connsiteY7" fmla="*/ 92786 h 161553"/>
                    <a:gd name="connsiteX8" fmla="*/ 291923 w 334821"/>
                    <a:gd name="connsiteY8" fmla="*/ 69097 h 161553"/>
                    <a:gd name="connsiteX9" fmla="*/ 333998 w 334821"/>
                    <a:gd name="connsiteY9" fmla="*/ 38748 h 161553"/>
                    <a:gd name="connsiteX0" fmla="*/ 333998 w 348414"/>
                    <a:gd name="connsiteY0" fmla="*/ 38748 h 161553"/>
                    <a:gd name="connsiteX1" fmla="*/ 254863 w 348414"/>
                    <a:gd name="connsiteY1" fmla="*/ 5334 h 161553"/>
                    <a:gd name="connsiteX2" fmla="*/ 170237 w 348414"/>
                    <a:gd name="connsiteY2" fmla="*/ 17961 h 161553"/>
                    <a:gd name="connsiteX3" fmla="*/ 54436 w 348414"/>
                    <a:gd name="connsiteY3" fmla="*/ 40255 h 161553"/>
                    <a:gd name="connsiteX4" fmla="*/ 672 w 348414"/>
                    <a:gd name="connsiteY4" fmla="*/ 87614 h 161553"/>
                    <a:gd name="connsiteX5" fmla="*/ 116543 w 348414"/>
                    <a:gd name="connsiteY5" fmla="*/ 160913 h 161553"/>
                    <a:gd name="connsiteX6" fmla="*/ 205766 w 348414"/>
                    <a:gd name="connsiteY6" fmla="*/ 124954 h 161553"/>
                    <a:gd name="connsiteX7" fmla="*/ 281682 w 348414"/>
                    <a:gd name="connsiteY7" fmla="*/ 92786 h 161553"/>
                    <a:gd name="connsiteX8" fmla="*/ 337936 w 348414"/>
                    <a:gd name="connsiteY8" fmla="*/ 89051 h 161553"/>
                    <a:gd name="connsiteX9" fmla="*/ 333998 w 348414"/>
                    <a:gd name="connsiteY9" fmla="*/ 38748 h 161553"/>
                    <a:gd name="connsiteX0" fmla="*/ 414315 w 416071"/>
                    <a:gd name="connsiteY0" fmla="*/ 1542 h 214388"/>
                    <a:gd name="connsiteX1" fmla="*/ 254863 w 416071"/>
                    <a:gd name="connsiteY1" fmla="*/ 58169 h 214388"/>
                    <a:gd name="connsiteX2" fmla="*/ 170237 w 416071"/>
                    <a:gd name="connsiteY2" fmla="*/ 70796 h 214388"/>
                    <a:gd name="connsiteX3" fmla="*/ 54436 w 416071"/>
                    <a:gd name="connsiteY3" fmla="*/ 93090 h 214388"/>
                    <a:gd name="connsiteX4" fmla="*/ 672 w 416071"/>
                    <a:gd name="connsiteY4" fmla="*/ 140449 h 214388"/>
                    <a:gd name="connsiteX5" fmla="*/ 116543 w 416071"/>
                    <a:gd name="connsiteY5" fmla="*/ 213748 h 214388"/>
                    <a:gd name="connsiteX6" fmla="*/ 205766 w 416071"/>
                    <a:gd name="connsiteY6" fmla="*/ 177789 h 214388"/>
                    <a:gd name="connsiteX7" fmla="*/ 281682 w 416071"/>
                    <a:gd name="connsiteY7" fmla="*/ 145621 h 214388"/>
                    <a:gd name="connsiteX8" fmla="*/ 337936 w 416071"/>
                    <a:gd name="connsiteY8" fmla="*/ 141886 h 214388"/>
                    <a:gd name="connsiteX9" fmla="*/ 414315 w 416071"/>
                    <a:gd name="connsiteY9" fmla="*/ 1542 h 214388"/>
                    <a:gd name="connsiteX0" fmla="*/ 414315 w 471279"/>
                    <a:gd name="connsiteY0" fmla="*/ 406 h 213252"/>
                    <a:gd name="connsiteX1" fmla="*/ 254863 w 471279"/>
                    <a:gd name="connsiteY1" fmla="*/ 57033 h 213252"/>
                    <a:gd name="connsiteX2" fmla="*/ 170237 w 471279"/>
                    <a:gd name="connsiteY2" fmla="*/ 69660 h 213252"/>
                    <a:gd name="connsiteX3" fmla="*/ 54436 w 471279"/>
                    <a:gd name="connsiteY3" fmla="*/ 91954 h 213252"/>
                    <a:gd name="connsiteX4" fmla="*/ 672 w 471279"/>
                    <a:gd name="connsiteY4" fmla="*/ 139313 h 213252"/>
                    <a:gd name="connsiteX5" fmla="*/ 116543 w 471279"/>
                    <a:gd name="connsiteY5" fmla="*/ 212612 h 213252"/>
                    <a:gd name="connsiteX6" fmla="*/ 205766 w 471279"/>
                    <a:gd name="connsiteY6" fmla="*/ 176653 h 213252"/>
                    <a:gd name="connsiteX7" fmla="*/ 281682 w 471279"/>
                    <a:gd name="connsiteY7" fmla="*/ 144485 h 213252"/>
                    <a:gd name="connsiteX8" fmla="*/ 337936 w 471279"/>
                    <a:gd name="connsiteY8" fmla="*/ 140750 h 213252"/>
                    <a:gd name="connsiteX9" fmla="*/ 468379 w 471279"/>
                    <a:gd name="connsiteY9" fmla="*/ 97130 h 213252"/>
                    <a:gd name="connsiteX10" fmla="*/ 414315 w 471279"/>
                    <a:gd name="connsiteY10" fmla="*/ 406 h 213252"/>
                    <a:gd name="connsiteX0" fmla="*/ 414315 w 483666"/>
                    <a:gd name="connsiteY0" fmla="*/ 885 h 213731"/>
                    <a:gd name="connsiteX1" fmla="*/ 254863 w 483666"/>
                    <a:gd name="connsiteY1" fmla="*/ 57512 h 213731"/>
                    <a:gd name="connsiteX2" fmla="*/ 170237 w 483666"/>
                    <a:gd name="connsiteY2" fmla="*/ 70139 h 213731"/>
                    <a:gd name="connsiteX3" fmla="*/ 54436 w 483666"/>
                    <a:gd name="connsiteY3" fmla="*/ 92433 h 213731"/>
                    <a:gd name="connsiteX4" fmla="*/ 672 w 483666"/>
                    <a:gd name="connsiteY4" fmla="*/ 139792 h 213731"/>
                    <a:gd name="connsiteX5" fmla="*/ 116543 w 483666"/>
                    <a:gd name="connsiteY5" fmla="*/ 213091 h 213731"/>
                    <a:gd name="connsiteX6" fmla="*/ 205766 w 483666"/>
                    <a:gd name="connsiteY6" fmla="*/ 177132 h 213731"/>
                    <a:gd name="connsiteX7" fmla="*/ 281682 w 483666"/>
                    <a:gd name="connsiteY7" fmla="*/ 144964 h 213731"/>
                    <a:gd name="connsiteX8" fmla="*/ 337936 w 483666"/>
                    <a:gd name="connsiteY8" fmla="*/ 141229 h 213731"/>
                    <a:gd name="connsiteX9" fmla="*/ 481345 w 483666"/>
                    <a:gd name="connsiteY9" fmla="*/ 118840 h 213731"/>
                    <a:gd name="connsiteX10" fmla="*/ 414315 w 483666"/>
                    <a:gd name="connsiteY10" fmla="*/ 885 h 213731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70237 w 483827"/>
                    <a:gd name="connsiteY2" fmla="*/ 76360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54436 w 483827"/>
                    <a:gd name="connsiteY3" fmla="*/ 98654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14315 w 483827"/>
                    <a:gd name="connsiteY0" fmla="*/ 7106 h 219952"/>
                    <a:gd name="connsiteX1" fmla="*/ 232813 w 483827"/>
                    <a:gd name="connsiteY1" fmla="*/ 3009 h 219952"/>
                    <a:gd name="connsiteX2" fmla="*/ 139771 w 483827"/>
                    <a:gd name="connsiteY2" fmla="*/ 44939 h 219952"/>
                    <a:gd name="connsiteX3" fmla="*/ 79069 w 483827"/>
                    <a:gd name="connsiteY3" fmla="*/ 126679 h 219952"/>
                    <a:gd name="connsiteX4" fmla="*/ 672 w 483827"/>
                    <a:gd name="connsiteY4" fmla="*/ 146013 h 219952"/>
                    <a:gd name="connsiteX5" fmla="*/ 116543 w 483827"/>
                    <a:gd name="connsiteY5" fmla="*/ 219312 h 219952"/>
                    <a:gd name="connsiteX6" fmla="*/ 205766 w 483827"/>
                    <a:gd name="connsiteY6" fmla="*/ 183353 h 219952"/>
                    <a:gd name="connsiteX7" fmla="*/ 281682 w 483827"/>
                    <a:gd name="connsiteY7" fmla="*/ 151185 h 219952"/>
                    <a:gd name="connsiteX8" fmla="*/ 337936 w 483827"/>
                    <a:gd name="connsiteY8" fmla="*/ 147450 h 219952"/>
                    <a:gd name="connsiteX9" fmla="*/ 481345 w 483827"/>
                    <a:gd name="connsiteY9" fmla="*/ 125061 h 219952"/>
                    <a:gd name="connsiteX10" fmla="*/ 414315 w 483827"/>
                    <a:gd name="connsiteY10" fmla="*/ 7106 h 219952"/>
                    <a:gd name="connsiteX0" fmla="*/ 447193 w 516705"/>
                    <a:gd name="connsiteY0" fmla="*/ 7106 h 221017"/>
                    <a:gd name="connsiteX1" fmla="*/ 265691 w 516705"/>
                    <a:gd name="connsiteY1" fmla="*/ 3009 h 221017"/>
                    <a:gd name="connsiteX2" fmla="*/ 172649 w 516705"/>
                    <a:gd name="connsiteY2" fmla="*/ 44939 h 221017"/>
                    <a:gd name="connsiteX3" fmla="*/ 111947 w 516705"/>
                    <a:gd name="connsiteY3" fmla="*/ 126679 h 221017"/>
                    <a:gd name="connsiteX4" fmla="*/ 525 w 516705"/>
                    <a:gd name="connsiteY4" fmla="*/ 208869 h 221017"/>
                    <a:gd name="connsiteX5" fmla="*/ 149421 w 516705"/>
                    <a:gd name="connsiteY5" fmla="*/ 219312 h 221017"/>
                    <a:gd name="connsiteX6" fmla="*/ 238644 w 516705"/>
                    <a:gd name="connsiteY6" fmla="*/ 183353 h 221017"/>
                    <a:gd name="connsiteX7" fmla="*/ 314560 w 516705"/>
                    <a:gd name="connsiteY7" fmla="*/ 151185 h 221017"/>
                    <a:gd name="connsiteX8" fmla="*/ 370814 w 516705"/>
                    <a:gd name="connsiteY8" fmla="*/ 147450 h 221017"/>
                    <a:gd name="connsiteX9" fmla="*/ 514223 w 516705"/>
                    <a:gd name="connsiteY9" fmla="*/ 125061 h 221017"/>
                    <a:gd name="connsiteX10" fmla="*/ 447193 w 516705"/>
                    <a:gd name="connsiteY10" fmla="*/ 7106 h 221017"/>
                    <a:gd name="connsiteX0" fmla="*/ 447383 w 516895"/>
                    <a:gd name="connsiteY0" fmla="*/ 7106 h 275165"/>
                    <a:gd name="connsiteX1" fmla="*/ 265881 w 516895"/>
                    <a:gd name="connsiteY1" fmla="*/ 3009 h 275165"/>
                    <a:gd name="connsiteX2" fmla="*/ 172839 w 516895"/>
                    <a:gd name="connsiteY2" fmla="*/ 44939 h 275165"/>
                    <a:gd name="connsiteX3" fmla="*/ 112137 w 516895"/>
                    <a:gd name="connsiteY3" fmla="*/ 126679 h 275165"/>
                    <a:gd name="connsiteX4" fmla="*/ 715 w 516895"/>
                    <a:gd name="connsiteY4" fmla="*/ 208869 h 275165"/>
                    <a:gd name="connsiteX5" fmla="*/ 115937 w 516895"/>
                    <a:gd name="connsiteY5" fmla="*/ 274948 h 275165"/>
                    <a:gd name="connsiteX6" fmla="*/ 238834 w 516895"/>
                    <a:gd name="connsiteY6" fmla="*/ 183353 h 275165"/>
                    <a:gd name="connsiteX7" fmla="*/ 314750 w 516895"/>
                    <a:gd name="connsiteY7" fmla="*/ 151185 h 275165"/>
                    <a:gd name="connsiteX8" fmla="*/ 371004 w 516895"/>
                    <a:gd name="connsiteY8" fmla="*/ 147450 h 275165"/>
                    <a:gd name="connsiteX9" fmla="*/ 514413 w 516895"/>
                    <a:gd name="connsiteY9" fmla="*/ 125061 h 275165"/>
                    <a:gd name="connsiteX10" fmla="*/ 447383 w 516895"/>
                    <a:gd name="connsiteY10" fmla="*/ 7106 h 275165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71309 w 517200"/>
                    <a:gd name="connsiteY8" fmla="*/ 14745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15055 w 517200"/>
                    <a:gd name="connsiteY7" fmla="*/ 151185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688 w 517200"/>
                    <a:gd name="connsiteY0" fmla="*/ 7106 h 275176"/>
                    <a:gd name="connsiteX1" fmla="*/ 266186 w 517200"/>
                    <a:gd name="connsiteY1" fmla="*/ 3009 h 275176"/>
                    <a:gd name="connsiteX2" fmla="*/ 173144 w 517200"/>
                    <a:gd name="connsiteY2" fmla="*/ 44939 h 275176"/>
                    <a:gd name="connsiteX3" fmla="*/ 112442 w 517200"/>
                    <a:gd name="connsiteY3" fmla="*/ 126679 h 275176"/>
                    <a:gd name="connsiteX4" fmla="*/ 1020 w 517200"/>
                    <a:gd name="connsiteY4" fmla="*/ 208869 h 275176"/>
                    <a:gd name="connsiteX5" fmla="*/ 116242 w 517200"/>
                    <a:gd name="connsiteY5" fmla="*/ 274948 h 275176"/>
                    <a:gd name="connsiteX6" fmla="*/ 239139 w 517200"/>
                    <a:gd name="connsiteY6" fmla="*/ 183353 h 275176"/>
                    <a:gd name="connsiteX7" fmla="*/ 355234 w 517200"/>
                    <a:gd name="connsiteY7" fmla="*/ 167742 h 275176"/>
                    <a:gd name="connsiteX8" fmla="*/ 338892 w 517200"/>
                    <a:gd name="connsiteY8" fmla="*/ 94370 h 275176"/>
                    <a:gd name="connsiteX9" fmla="*/ 514718 w 517200"/>
                    <a:gd name="connsiteY9" fmla="*/ 125061 h 275176"/>
                    <a:gd name="connsiteX10" fmla="*/ 447688 w 517200"/>
                    <a:gd name="connsiteY10" fmla="*/ 7106 h 275176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38651 w 516959"/>
                    <a:gd name="connsiteY8" fmla="*/ 94370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447 w 516959"/>
                    <a:gd name="connsiteY0" fmla="*/ 7106 h 274959"/>
                    <a:gd name="connsiteX1" fmla="*/ 265945 w 516959"/>
                    <a:gd name="connsiteY1" fmla="*/ 3009 h 274959"/>
                    <a:gd name="connsiteX2" fmla="*/ 172903 w 516959"/>
                    <a:gd name="connsiteY2" fmla="*/ 44939 h 274959"/>
                    <a:gd name="connsiteX3" fmla="*/ 112201 w 516959"/>
                    <a:gd name="connsiteY3" fmla="*/ 126679 h 274959"/>
                    <a:gd name="connsiteX4" fmla="*/ 779 w 516959"/>
                    <a:gd name="connsiteY4" fmla="*/ 208869 h 274959"/>
                    <a:gd name="connsiteX5" fmla="*/ 116001 w 516959"/>
                    <a:gd name="connsiteY5" fmla="*/ 274948 h 274959"/>
                    <a:gd name="connsiteX6" fmla="*/ 284911 w 516959"/>
                    <a:gd name="connsiteY6" fmla="*/ 203306 h 274959"/>
                    <a:gd name="connsiteX7" fmla="*/ 354993 w 516959"/>
                    <a:gd name="connsiteY7" fmla="*/ 167742 h 274959"/>
                    <a:gd name="connsiteX8" fmla="*/ 385312 w 516959"/>
                    <a:gd name="connsiteY8" fmla="*/ 121542 h 274959"/>
                    <a:gd name="connsiteX9" fmla="*/ 514477 w 516959"/>
                    <a:gd name="connsiteY9" fmla="*/ 125061 h 274959"/>
                    <a:gd name="connsiteX10" fmla="*/ 447447 w 516959"/>
                    <a:gd name="connsiteY10" fmla="*/ 7106 h 274959"/>
                    <a:gd name="connsiteX0" fmla="*/ 447375 w 516887"/>
                    <a:gd name="connsiteY0" fmla="*/ 7106 h 275528"/>
                    <a:gd name="connsiteX1" fmla="*/ 265873 w 516887"/>
                    <a:gd name="connsiteY1" fmla="*/ 3009 h 275528"/>
                    <a:gd name="connsiteX2" fmla="*/ 172831 w 516887"/>
                    <a:gd name="connsiteY2" fmla="*/ 44939 h 275528"/>
                    <a:gd name="connsiteX3" fmla="*/ 112129 w 516887"/>
                    <a:gd name="connsiteY3" fmla="*/ 126679 h 275528"/>
                    <a:gd name="connsiteX4" fmla="*/ 707 w 516887"/>
                    <a:gd name="connsiteY4" fmla="*/ 208869 h 275528"/>
                    <a:gd name="connsiteX5" fmla="*/ 115929 w 516887"/>
                    <a:gd name="connsiteY5" fmla="*/ 274948 h 275528"/>
                    <a:gd name="connsiteX6" fmla="*/ 231693 w 516887"/>
                    <a:gd name="connsiteY6" fmla="*/ 165518 h 275528"/>
                    <a:gd name="connsiteX7" fmla="*/ 354921 w 516887"/>
                    <a:gd name="connsiteY7" fmla="*/ 167742 h 275528"/>
                    <a:gd name="connsiteX8" fmla="*/ 385240 w 516887"/>
                    <a:gd name="connsiteY8" fmla="*/ 121542 h 275528"/>
                    <a:gd name="connsiteX9" fmla="*/ 514405 w 516887"/>
                    <a:gd name="connsiteY9" fmla="*/ 125061 h 275528"/>
                    <a:gd name="connsiteX10" fmla="*/ 447375 w 516887"/>
                    <a:gd name="connsiteY10" fmla="*/ 7106 h 275528"/>
                    <a:gd name="connsiteX0" fmla="*/ 447205 w 516717"/>
                    <a:gd name="connsiteY0" fmla="*/ 7106 h 238862"/>
                    <a:gd name="connsiteX1" fmla="*/ 265703 w 516717"/>
                    <a:gd name="connsiteY1" fmla="*/ 3009 h 238862"/>
                    <a:gd name="connsiteX2" fmla="*/ 172661 w 516717"/>
                    <a:gd name="connsiteY2" fmla="*/ 44939 h 238862"/>
                    <a:gd name="connsiteX3" fmla="*/ 111959 w 516717"/>
                    <a:gd name="connsiteY3" fmla="*/ 126679 h 238862"/>
                    <a:gd name="connsiteX4" fmla="*/ 537 w 516717"/>
                    <a:gd name="connsiteY4" fmla="*/ 208869 h 238862"/>
                    <a:gd name="connsiteX5" fmla="*/ 145551 w 516717"/>
                    <a:gd name="connsiteY5" fmla="*/ 237574 h 238862"/>
                    <a:gd name="connsiteX6" fmla="*/ 231523 w 516717"/>
                    <a:gd name="connsiteY6" fmla="*/ 165518 h 238862"/>
                    <a:gd name="connsiteX7" fmla="*/ 354751 w 516717"/>
                    <a:gd name="connsiteY7" fmla="*/ 167742 h 238862"/>
                    <a:gd name="connsiteX8" fmla="*/ 385070 w 516717"/>
                    <a:gd name="connsiteY8" fmla="*/ 121542 h 238862"/>
                    <a:gd name="connsiteX9" fmla="*/ 514235 w 516717"/>
                    <a:gd name="connsiteY9" fmla="*/ 125061 h 238862"/>
                    <a:gd name="connsiteX10" fmla="*/ 447205 w 516717"/>
                    <a:gd name="connsiteY10" fmla="*/ 7106 h 238862"/>
                    <a:gd name="connsiteX0" fmla="*/ 393737 w 463249"/>
                    <a:gd name="connsiteY0" fmla="*/ 7106 h 237929"/>
                    <a:gd name="connsiteX1" fmla="*/ 212235 w 463249"/>
                    <a:gd name="connsiteY1" fmla="*/ 3009 h 237929"/>
                    <a:gd name="connsiteX2" fmla="*/ 119193 w 463249"/>
                    <a:gd name="connsiteY2" fmla="*/ 44939 h 237929"/>
                    <a:gd name="connsiteX3" fmla="*/ 58491 w 463249"/>
                    <a:gd name="connsiteY3" fmla="*/ 126679 h 237929"/>
                    <a:gd name="connsiteX4" fmla="*/ 843 w 463249"/>
                    <a:gd name="connsiteY4" fmla="*/ 192299 h 237929"/>
                    <a:gd name="connsiteX5" fmla="*/ 92083 w 463249"/>
                    <a:gd name="connsiteY5" fmla="*/ 237574 h 237929"/>
                    <a:gd name="connsiteX6" fmla="*/ 178055 w 463249"/>
                    <a:gd name="connsiteY6" fmla="*/ 165518 h 237929"/>
                    <a:gd name="connsiteX7" fmla="*/ 301283 w 463249"/>
                    <a:gd name="connsiteY7" fmla="*/ 167742 h 237929"/>
                    <a:gd name="connsiteX8" fmla="*/ 331602 w 463249"/>
                    <a:gd name="connsiteY8" fmla="*/ 121542 h 237929"/>
                    <a:gd name="connsiteX9" fmla="*/ 460767 w 463249"/>
                    <a:gd name="connsiteY9" fmla="*/ 125061 h 237929"/>
                    <a:gd name="connsiteX10" fmla="*/ 393737 w 463249"/>
                    <a:gd name="connsiteY10" fmla="*/ 7106 h 237929"/>
                    <a:gd name="connsiteX0" fmla="*/ 393737 w 463249"/>
                    <a:gd name="connsiteY0" fmla="*/ 7324 h 238147"/>
                    <a:gd name="connsiteX1" fmla="*/ 212235 w 463249"/>
                    <a:gd name="connsiteY1" fmla="*/ 3227 h 238147"/>
                    <a:gd name="connsiteX2" fmla="*/ 119193 w 463249"/>
                    <a:gd name="connsiteY2" fmla="*/ 45157 h 238147"/>
                    <a:gd name="connsiteX3" fmla="*/ 51884 w 463249"/>
                    <a:gd name="connsiteY3" fmla="*/ 65039 h 238147"/>
                    <a:gd name="connsiteX4" fmla="*/ 58491 w 463249"/>
                    <a:gd name="connsiteY4" fmla="*/ 126897 h 238147"/>
                    <a:gd name="connsiteX5" fmla="*/ 843 w 463249"/>
                    <a:gd name="connsiteY5" fmla="*/ 192517 h 238147"/>
                    <a:gd name="connsiteX6" fmla="*/ 92083 w 463249"/>
                    <a:gd name="connsiteY6" fmla="*/ 237792 h 238147"/>
                    <a:gd name="connsiteX7" fmla="*/ 178055 w 463249"/>
                    <a:gd name="connsiteY7" fmla="*/ 165736 h 238147"/>
                    <a:gd name="connsiteX8" fmla="*/ 301283 w 463249"/>
                    <a:gd name="connsiteY8" fmla="*/ 167960 h 238147"/>
                    <a:gd name="connsiteX9" fmla="*/ 331602 w 463249"/>
                    <a:gd name="connsiteY9" fmla="*/ 121760 h 238147"/>
                    <a:gd name="connsiteX10" fmla="*/ 460767 w 463249"/>
                    <a:gd name="connsiteY10" fmla="*/ 125279 h 238147"/>
                    <a:gd name="connsiteX11" fmla="*/ 393737 w 463249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302338 w 464304"/>
                    <a:gd name="connsiteY8" fmla="*/ 167960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234315 w 464304"/>
                    <a:gd name="connsiteY8" fmla="*/ 210436 h 238147"/>
                    <a:gd name="connsiteX9" fmla="*/ 332657 w 464304"/>
                    <a:gd name="connsiteY9" fmla="*/ 121760 h 238147"/>
                    <a:gd name="connsiteX10" fmla="*/ 461822 w 464304"/>
                    <a:gd name="connsiteY10" fmla="*/ 125279 h 238147"/>
                    <a:gd name="connsiteX11" fmla="*/ 394792 w 464304"/>
                    <a:gd name="connsiteY11" fmla="*/ 7324 h 238147"/>
                    <a:gd name="connsiteX0" fmla="*/ 394792 w 464304"/>
                    <a:gd name="connsiteY0" fmla="*/ 7324 h 238147"/>
                    <a:gd name="connsiteX1" fmla="*/ 213290 w 464304"/>
                    <a:gd name="connsiteY1" fmla="*/ 3227 h 238147"/>
                    <a:gd name="connsiteX2" fmla="*/ 120248 w 464304"/>
                    <a:gd name="connsiteY2" fmla="*/ 45157 h 238147"/>
                    <a:gd name="connsiteX3" fmla="*/ 52939 w 464304"/>
                    <a:gd name="connsiteY3" fmla="*/ 65039 h 238147"/>
                    <a:gd name="connsiteX4" fmla="*/ 8353 w 464304"/>
                    <a:gd name="connsiteY4" fmla="*/ 110767 h 238147"/>
                    <a:gd name="connsiteX5" fmla="*/ 1898 w 464304"/>
                    <a:gd name="connsiteY5" fmla="*/ 192517 h 238147"/>
                    <a:gd name="connsiteX6" fmla="*/ 93138 w 464304"/>
                    <a:gd name="connsiteY6" fmla="*/ 237792 h 238147"/>
                    <a:gd name="connsiteX7" fmla="*/ 179110 w 464304"/>
                    <a:gd name="connsiteY7" fmla="*/ 165736 h 238147"/>
                    <a:gd name="connsiteX8" fmla="*/ 195863 w 464304"/>
                    <a:gd name="connsiteY8" fmla="*/ 209831 h 238147"/>
                    <a:gd name="connsiteX9" fmla="*/ 234315 w 464304"/>
                    <a:gd name="connsiteY9" fmla="*/ 210436 h 238147"/>
                    <a:gd name="connsiteX10" fmla="*/ 332657 w 464304"/>
                    <a:gd name="connsiteY10" fmla="*/ 121760 h 238147"/>
                    <a:gd name="connsiteX11" fmla="*/ 461822 w 464304"/>
                    <a:gd name="connsiteY11" fmla="*/ 125279 h 238147"/>
                    <a:gd name="connsiteX12" fmla="*/ 394792 w 464304"/>
                    <a:gd name="connsiteY12" fmla="*/ 7324 h 238147"/>
                    <a:gd name="connsiteX0" fmla="*/ 394792 w 464304"/>
                    <a:gd name="connsiteY0" fmla="*/ 7324 h 237865"/>
                    <a:gd name="connsiteX1" fmla="*/ 213290 w 464304"/>
                    <a:gd name="connsiteY1" fmla="*/ 3227 h 237865"/>
                    <a:gd name="connsiteX2" fmla="*/ 120248 w 464304"/>
                    <a:gd name="connsiteY2" fmla="*/ 45157 h 237865"/>
                    <a:gd name="connsiteX3" fmla="*/ 52939 w 464304"/>
                    <a:gd name="connsiteY3" fmla="*/ 65039 h 237865"/>
                    <a:gd name="connsiteX4" fmla="*/ 8353 w 464304"/>
                    <a:gd name="connsiteY4" fmla="*/ 110767 h 237865"/>
                    <a:gd name="connsiteX5" fmla="*/ 1898 w 464304"/>
                    <a:gd name="connsiteY5" fmla="*/ 192517 h 237865"/>
                    <a:gd name="connsiteX6" fmla="*/ 93138 w 464304"/>
                    <a:gd name="connsiteY6" fmla="*/ 237792 h 237865"/>
                    <a:gd name="connsiteX7" fmla="*/ 159250 w 464304"/>
                    <a:gd name="connsiteY7" fmla="*/ 202191 h 237865"/>
                    <a:gd name="connsiteX8" fmla="*/ 179110 w 464304"/>
                    <a:gd name="connsiteY8" fmla="*/ 165736 h 237865"/>
                    <a:gd name="connsiteX9" fmla="*/ 195863 w 464304"/>
                    <a:gd name="connsiteY9" fmla="*/ 209831 h 237865"/>
                    <a:gd name="connsiteX10" fmla="*/ 234315 w 464304"/>
                    <a:gd name="connsiteY10" fmla="*/ 210436 h 237865"/>
                    <a:gd name="connsiteX11" fmla="*/ 332657 w 464304"/>
                    <a:gd name="connsiteY11" fmla="*/ 121760 h 237865"/>
                    <a:gd name="connsiteX12" fmla="*/ 461822 w 464304"/>
                    <a:gd name="connsiteY12" fmla="*/ 125279 h 237865"/>
                    <a:gd name="connsiteX13" fmla="*/ 394792 w 464304"/>
                    <a:gd name="connsiteY13" fmla="*/ 7324 h 237865"/>
                    <a:gd name="connsiteX0" fmla="*/ 394792 w 464304"/>
                    <a:gd name="connsiteY0" fmla="*/ 7324 h 237849"/>
                    <a:gd name="connsiteX1" fmla="*/ 213290 w 464304"/>
                    <a:gd name="connsiteY1" fmla="*/ 3227 h 237849"/>
                    <a:gd name="connsiteX2" fmla="*/ 120248 w 464304"/>
                    <a:gd name="connsiteY2" fmla="*/ 45157 h 237849"/>
                    <a:gd name="connsiteX3" fmla="*/ 52939 w 464304"/>
                    <a:gd name="connsiteY3" fmla="*/ 65039 h 237849"/>
                    <a:gd name="connsiteX4" fmla="*/ 8353 w 464304"/>
                    <a:gd name="connsiteY4" fmla="*/ 110767 h 237849"/>
                    <a:gd name="connsiteX5" fmla="*/ 1898 w 464304"/>
                    <a:gd name="connsiteY5" fmla="*/ 192517 h 237849"/>
                    <a:gd name="connsiteX6" fmla="*/ 93138 w 464304"/>
                    <a:gd name="connsiteY6" fmla="*/ 237792 h 237849"/>
                    <a:gd name="connsiteX7" fmla="*/ 159250 w 464304"/>
                    <a:gd name="connsiteY7" fmla="*/ 202191 h 237849"/>
                    <a:gd name="connsiteX8" fmla="*/ 195863 w 464304"/>
                    <a:gd name="connsiteY8" fmla="*/ 209831 h 237849"/>
                    <a:gd name="connsiteX9" fmla="*/ 234315 w 464304"/>
                    <a:gd name="connsiteY9" fmla="*/ 210436 h 237849"/>
                    <a:gd name="connsiteX10" fmla="*/ 332657 w 464304"/>
                    <a:gd name="connsiteY10" fmla="*/ 121760 h 237849"/>
                    <a:gd name="connsiteX11" fmla="*/ 461822 w 464304"/>
                    <a:gd name="connsiteY11" fmla="*/ 125279 h 237849"/>
                    <a:gd name="connsiteX12" fmla="*/ 394792 w 464304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32657 w 430914"/>
                    <a:gd name="connsiteY10" fmla="*/ 121760 h 237849"/>
                    <a:gd name="connsiteX11" fmla="*/ 425189 w 430914"/>
                    <a:gd name="connsiteY11" fmla="*/ 56064 h 237849"/>
                    <a:gd name="connsiteX12" fmla="*/ 394792 w 430914"/>
                    <a:gd name="connsiteY12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34315 w 430912"/>
                    <a:gd name="connsiteY9" fmla="*/ 210436 h 237849"/>
                    <a:gd name="connsiteX10" fmla="*/ 304785 w 430912"/>
                    <a:gd name="connsiteY10" fmla="*/ 88427 h 237849"/>
                    <a:gd name="connsiteX11" fmla="*/ 425189 w 430912"/>
                    <a:gd name="connsiteY11" fmla="*/ 56064 h 237849"/>
                    <a:gd name="connsiteX12" fmla="*/ 394792 w 430912"/>
                    <a:gd name="connsiteY12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95863 w 430914"/>
                    <a:gd name="connsiteY8" fmla="*/ 209831 h 237849"/>
                    <a:gd name="connsiteX9" fmla="*/ 234315 w 430914"/>
                    <a:gd name="connsiteY9" fmla="*/ 210436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324 h 237849"/>
                    <a:gd name="connsiteX1" fmla="*/ 213290 w 430912"/>
                    <a:gd name="connsiteY1" fmla="*/ 3227 h 237849"/>
                    <a:gd name="connsiteX2" fmla="*/ 120248 w 430912"/>
                    <a:gd name="connsiteY2" fmla="*/ 45157 h 237849"/>
                    <a:gd name="connsiteX3" fmla="*/ 52939 w 430912"/>
                    <a:gd name="connsiteY3" fmla="*/ 65039 h 237849"/>
                    <a:gd name="connsiteX4" fmla="*/ 8353 w 430912"/>
                    <a:gd name="connsiteY4" fmla="*/ 110767 h 237849"/>
                    <a:gd name="connsiteX5" fmla="*/ 1898 w 430912"/>
                    <a:gd name="connsiteY5" fmla="*/ 192517 h 237849"/>
                    <a:gd name="connsiteX6" fmla="*/ 93138 w 430912"/>
                    <a:gd name="connsiteY6" fmla="*/ 237792 h 237849"/>
                    <a:gd name="connsiteX7" fmla="*/ 159250 w 430912"/>
                    <a:gd name="connsiteY7" fmla="*/ 202191 h 237849"/>
                    <a:gd name="connsiteX8" fmla="*/ 195863 w 430912"/>
                    <a:gd name="connsiteY8" fmla="*/ 209831 h 237849"/>
                    <a:gd name="connsiteX9" fmla="*/ 225881 w 430912"/>
                    <a:gd name="connsiteY9" fmla="*/ 178162 h 237849"/>
                    <a:gd name="connsiteX10" fmla="*/ 314427 w 430912"/>
                    <a:gd name="connsiteY10" fmla="*/ 176264 h 237849"/>
                    <a:gd name="connsiteX11" fmla="*/ 304785 w 430912"/>
                    <a:gd name="connsiteY11" fmla="*/ 88427 h 237849"/>
                    <a:gd name="connsiteX12" fmla="*/ 425189 w 430912"/>
                    <a:gd name="connsiteY12" fmla="*/ 56064 h 237849"/>
                    <a:gd name="connsiteX13" fmla="*/ 394792 w 430912"/>
                    <a:gd name="connsiteY13" fmla="*/ 7324 h 237849"/>
                    <a:gd name="connsiteX0" fmla="*/ 394792 w 430914"/>
                    <a:gd name="connsiteY0" fmla="*/ 7324 h 237849"/>
                    <a:gd name="connsiteX1" fmla="*/ 213290 w 430914"/>
                    <a:gd name="connsiteY1" fmla="*/ 3227 h 237849"/>
                    <a:gd name="connsiteX2" fmla="*/ 120248 w 430914"/>
                    <a:gd name="connsiteY2" fmla="*/ 45157 h 237849"/>
                    <a:gd name="connsiteX3" fmla="*/ 52939 w 430914"/>
                    <a:gd name="connsiteY3" fmla="*/ 65039 h 237849"/>
                    <a:gd name="connsiteX4" fmla="*/ 8353 w 430914"/>
                    <a:gd name="connsiteY4" fmla="*/ 110767 h 237849"/>
                    <a:gd name="connsiteX5" fmla="*/ 1898 w 430914"/>
                    <a:gd name="connsiteY5" fmla="*/ 192517 h 237849"/>
                    <a:gd name="connsiteX6" fmla="*/ 93138 w 430914"/>
                    <a:gd name="connsiteY6" fmla="*/ 237792 h 237849"/>
                    <a:gd name="connsiteX7" fmla="*/ 159250 w 430914"/>
                    <a:gd name="connsiteY7" fmla="*/ 202191 h 237849"/>
                    <a:gd name="connsiteX8" fmla="*/ 179980 w 430914"/>
                    <a:gd name="connsiteY8" fmla="*/ 186901 h 237849"/>
                    <a:gd name="connsiteX9" fmla="*/ 225881 w 430914"/>
                    <a:gd name="connsiteY9" fmla="*/ 178162 h 237849"/>
                    <a:gd name="connsiteX10" fmla="*/ 314427 w 430914"/>
                    <a:gd name="connsiteY10" fmla="*/ 176264 h 237849"/>
                    <a:gd name="connsiteX11" fmla="*/ 304785 w 430914"/>
                    <a:gd name="connsiteY11" fmla="*/ 88427 h 237849"/>
                    <a:gd name="connsiteX12" fmla="*/ 425189 w 430914"/>
                    <a:gd name="connsiteY12" fmla="*/ 56064 h 237849"/>
                    <a:gd name="connsiteX13" fmla="*/ 394792 w 430914"/>
                    <a:gd name="connsiteY13" fmla="*/ 7324 h 237849"/>
                    <a:gd name="connsiteX0" fmla="*/ 394792 w 430912"/>
                    <a:gd name="connsiteY0" fmla="*/ 7661 h 238186"/>
                    <a:gd name="connsiteX1" fmla="*/ 213290 w 430912"/>
                    <a:gd name="connsiteY1" fmla="*/ 3564 h 238186"/>
                    <a:gd name="connsiteX2" fmla="*/ 121923 w 430912"/>
                    <a:gd name="connsiteY2" fmla="*/ 2939 h 238186"/>
                    <a:gd name="connsiteX3" fmla="*/ 120248 w 430912"/>
                    <a:gd name="connsiteY3" fmla="*/ 45494 h 238186"/>
                    <a:gd name="connsiteX4" fmla="*/ 52939 w 430912"/>
                    <a:gd name="connsiteY4" fmla="*/ 65376 h 238186"/>
                    <a:gd name="connsiteX5" fmla="*/ 8353 w 430912"/>
                    <a:gd name="connsiteY5" fmla="*/ 111104 h 238186"/>
                    <a:gd name="connsiteX6" fmla="*/ 1898 w 430912"/>
                    <a:gd name="connsiteY6" fmla="*/ 192854 h 238186"/>
                    <a:gd name="connsiteX7" fmla="*/ 93138 w 430912"/>
                    <a:gd name="connsiteY7" fmla="*/ 238129 h 238186"/>
                    <a:gd name="connsiteX8" fmla="*/ 159250 w 430912"/>
                    <a:gd name="connsiteY8" fmla="*/ 202528 h 238186"/>
                    <a:gd name="connsiteX9" fmla="*/ 179980 w 430912"/>
                    <a:gd name="connsiteY9" fmla="*/ 187238 h 238186"/>
                    <a:gd name="connsiteX10" fmla="*/ 225881 w 430912"/>
                    <a:gd name="connsiteY10" fmla="*/ 178499 h 238186"/>
                    <a:gd name="connsiteX11" fmla="*/ 314427 w 430912"/>
                    <a:gd name="connsiteY11" fmla="*/ 176601 h 238186"/>
                    <a:gd name="connsiteX12" fmla="*/ 304785 w 430912"/>
                    <a:gd name="connsiteY12" fmla="*/ 88764 h 238186"/>
                    <a:gd name="connsiteX13" fmla="*/ 425189 w 430912"/>
                    <a:gd name="connsiteY13" fmla="*/ 56401 h 238186"/>
                    <a:gd name="connsiteX14" fmla="*/ 394792 w 430912"/>
                    <a:gd name="connsiteY14" fmla="*/ 7661 h 238186"/>
                    <a:gd name="connsiteX0" fmla="*/ 394792 w 430914"/>
                    <a:gd name="connsiteY0" fmla="*/ 7661 h 238186"/>
                    <a:gd name="connsiteX1" fmla="*/ 213290 w 430914"/>
                    <a:gd name="connsiteY1" fmla="*/ 3564 h 238186"/>
                    <a:gd name="connsiteX2" fmla="*/ 121923 w 430914"/>
                    <a:gd name="connsiteY2" fmla="*/ 2939 h 238186"/>
                    <a:gd name="connsiteX3" fmla="*/ 120248 w 430914"/>
                    <a:gd name="connsiteY3" fmla="*/ 45494 h 238186"/>
                    <a:gd name="connsiteX4" fmla="*/ 91177 w 430914"/>
                    <a:gd name="connsiteY4" fmla="*/ 91063 h 238186"/>
                    <a:gd name="connsiteX5" fmla="*/ 8353 w 430914"/>
                    <a:gd name="connsiteY5" fmla="*/ 111104 h 238186"/>
                    <a:gd name="connsiteX6" fmla="*/ 1898 w 430914"/>
                    <a:gd name="connsiteY6" fmla="*/ 192854 h 238186"/>
                    <a:gd name="connsiteX7" fmla="*/ 93138 w 430914"/>
                    <a:gd name="connsiteY7" fmla="*/ 238129 h 238186"/>
                    <a:gd name="connsiteX8" fmla="*/ 159250 w 430914"/>
                    <a:gd name="connsiteY8" fmla="*/ 202528 h 238186"/>
                    <a:gd name="connsiteX9" fmla="*/ 179980 w 430914"/>
                    <a:gd name="connsiteY9" fmla="*/ 187238 h 238186"/>
                    <a:gd name="connsiteX10" fmla="*/ 225881 w 430914"/>
                    <a:gd name="connsiteY10" fmla="*/ 178499 h 238186"/>
                    <a:gd name="connsiteX11" fmla="*/ 314427 w 430914"/>
                    <a:gd name="connsiteY11" fmla="*/ 176601 h 238186"/>
                    <a:gd name="connsiteX12" fmla="*/ 304785 w 430914"/>
                    <a:gd name="connsiteY12" fmla="*/ 88764 h 238186"/>
                    <a:gd name="connsiteX13" fmla="*/ 425189 w 430914"/>
                    <a:gd name="connsiteY13" fmla="*/ 56401 h 238186"/>
                    <a:gd name="connsiteX14" fmla="*/ 394792 w 430914"/>
                    <a:gd name="connsiteY14" fmla="*/ 7661 h 238186"/>
                    <a:gd name="connsiteX0" fmla="*/ 393704 w 429825"/>
                    <a:gd name="connsiteY0" fmla="*/ 7661 h 238186"/>
                    <a:gd name="connsiteX1" fmla="*/ 212202 w 429825"/>
                    <a:gd name="connsiteY1" fmla="*/ 3564 h 238186"/>
                    <a:gd name="connsiteX2" fmla="*/ 120835 w 429825"/>
                    <a:gd name="connsiteY2" fmla="*/ 2939 h 238186"/>
                    <a:gd name="connsiteX3" fmla="*/ 119160 w 429825"/>
                    <a:gd name="connsiteY3" fmla="*/ 45494 h 238186"/>
                    <a:gd name="connsiteX4" fmla="*/ 90089 w 429825"/>
                    <a:gd name="connsiteY4" fmla="*/ 91063 h 238186"/>
                    <a:gd name="connsiteX5" fmla="*/ 30920 w 429825"/>
                    <a:gd name="connsiteY5" fmla="*/ 128299 h 238186"/>
                    <a:gd name="connsiteX6" fmla="*/ 810 w 429825"/>
                    <a:gd name="connsiteY6" fmla="*/ 192854 h 238186"/>
                    <a:gd name="connsiteX7" fmla="*/ 92050 w 429825"/>
                    <a:gd name="connsiteY7" fmla="*/ 238129 h 238186"/>
                    <a:gd name="connsiteX8" fmla="*/ 158162 w 429825"/>
                    <a:gd name="connsiteY8" fmla="*/ 202528 h 238186"/>
                    <a:gd name="connsiteX9" fmla="*/ 178892 w 429825"/>
                    <a:gd name="connsiteY9" fmla="*/ 187238 h 238186"/>
                    <a:gd name="connsiteX10" fmla="*/ 224793 w 429825"/>
                    <a:gd name="connsiteY10" fmla="*/ 178499 h 238186"/>
                    <a:gd name="connsiteX11" fmla="*/ 313339 w 429825"/>
                    <a:gd name="connsiteY11" fmla="*/ 176601 h 238186"/>
                    <a:gd name="connsiteX12" fmla="*/ 303697 w 429825"/>
                    <a:gd name="connsiteY12" fmla="*/ 88764 h 238186"/>
                    <a:gd name="connsiteX13" fmla="*/ 424101 w 429825"/>
                    <a:gd name="connsiteY13" fmla="*/ 56401 h 238186"/>
                    <a:gd name="connsiteX14" fmla="*/ 393704 w 429825"/>
                    <a:gd name="connsiteY14" fmla="*/ 7661 h 23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9825" h="238186">
                      <a:moveTo>
                        <a:pt x="393704" y="7661"/>
                      </a:moveTo>
                      <a:cubicBezTo>
                        <a:pt x="358387" y="-1145"/>
                        <a:pt x="250371" y="18682"/>
                        <a:pt x="212202" y="3564"/>
                      </a:cubicBezTo>
                      <a:cubicBezTo>
                        <a:pt x="176012" y="3625"/>
                        <a:pt x="136342" y="-4049"/>
                        <a:pt x="120835" y="2939"/>
                      </a:cubicBezTo>
                      <a:cubicBezTo>
                        <a:pt x="105328" y="9927"/>
                        <a:pt x="139945" y="35936"/>
                        <a:pt x="119160" y="45494"/>
                      </a:cubicBezTo>
                      <a:cubicBezTo>
                        <a:pt x="98375" y="55052"/>
                        <a:pt x="100206" y="77440"/>
                        <a:pt x="90089" y="91063"/>
                      </a:cubicBezTo>
                      <a:cubicBezTo>
                        <a:pt x="79972" y="104686"/>
                        <a:pt x="43532" y="111724"/>
                        <a:pt x="30920" y="128299"/>
                      </a:cubicBezTo>
                      <a:cubicBezTo>
                        <a:pt x="18308" y="144874"/>
                        <a:pt x="-215" y="128011"/>
                        <a:pt x="810" y="192854"/>
                      </a:cubicBezTo>
                      <a:cubicBezTo>
                        <a:pt x="-8551" y="203765"/>
                        <a:pt x="65825" y="236517"/>
                        <a:pt x="92050" y="238129"/>
                      </a:cubicBezTo>
                      <a:cubicBezTo>
                        <a:pt x="118275" y="239741"/>
                        <a:pt x="141041" y="207188"/>
                        <a:pt x="158162" y="202528"/>
                      </a:cubicBezTo>
                      <a:cubicBezTo>
                        <a:pt x="175283" y="197868"/>
                        <a:pt x="166381" y="185864"/>
                        <a:pt x="178892" y="187238"/>
                      </a:cubicBezTo>
                      <a:cubicBezTo>
                        <a:pt x="191403" y="188612"/>
                        <a:pt x="213565" y="186782"/>
                        <a:pt x="224793" y="178499"/>
                      </a:cubicBezTo>
                      <a:cubicBezTo>
                        <a:pt x="236021" y="170216"/>
                        <a:pt x="301594" y="196936"/>
                        <a:pt x="313339" y="176601"/>
                      </a:cubicBezTo>
                      <a:cubicBezTo>
                        <a:pt x="325084" y="156266"/>
                        <a:pt x="276704" y="106109"/>
                        <a:pt x="303697" y="88764"/>
                      </a:cubicBezTo>
                      <a:cubicBezTo>
                        <a:pt x="330690" y="71419"/>
                        <a:pt x="411371" y="79792"/>
                        <a:pt x="424101" y="56401"/>
                      </a:cubicBezTo>
                      <a:cubicBezTo>
                        <a:pt x="436831" y="33010"/>
                        <a:pt x="429021" y="16467"/>
                        <a:pt x="393704" y="7661"/>
                      </a:cubicBezTo>
                      <a:close/>
                    </a:path>
                  </a:pathLst>
                </a:custGeom>
                <a:grpFill/>
                <a:ln w="63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90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" name="Group 305"/>
            <p:cNvGrpSpPr>
              <a:grpSpLocks/>
            </p:cNvGrpSpPr>
            <p:nvPr/>
          </p:nvGrpSpPr>
          <p:grpSpPr bwMode="auto">
            <a:xfrm>
              <a:off x="2771800" y="1917132"/>
              <a:ext cx="4704781" cy="4824236"/>
              <a:chOff x="3976580" y="2041451"/>
              <a:chExt cx="4537876" cy="4653975"/>
            </a:xfrm>
            <a:solidFill>
              <a:srgbClr val="FFFF00">
                <a:alpha val="20000"/>
              </a:srgbClr>
            </a:solidFill>
          </p:grpSpPr>
          <p:grpSp>
            <p:nvGrpSpPr>
              <p:cNvPr id="13" name="Group 299"/>
              <p:cNvGrpSpPr>
                <a:grpSpLocks/>
              </p:cNvGrpSpPr>
              <p:nvPr/>
            </p:nvGrpSpPr>
            <p:grpSpPr bwMode="auto">
              <a:xfrm>
                <a:off x="3976580" y="2041451"/>
                <a:ext cx="4517650" cy="4653975"/>
                <a:chOff x="3976580" y="2041451"/>
                <a:chExt cx="4517650" cy="4653975"/>
              </a:xfrm>
              <a:grpFill/>
            </p:grpSpPr>
            <p:grpSp>
              <p:nvGrpSpPr>
                <p:cNvPr id="14" name="Group 298"/>
                <p:cNvGrpSpPr>
                  <a:grpSpLocks/>
                </p:cNvGrpSpPr>
                <p:nvPr/>
              </p:nvGrpSpPr>
              <p:grpSpPr bwMode="auto">
                <a:xfrm>
                  <a:off x="3976580" y="2041451"/>
                  <a:ext cx="4517650" cy="4621262"/>
                  <a:chOff x="3976580" y="2041451"/>
                  <a:chExt cx="4517650" cy="4621262"/>
                </a:xfrm>
                <a:grpFill/>
              </p:grpSpPr>
              <p:grpSp>
                <p:nvGrpSpPr>
                  <p:cNvPr id="15" name="Group 251"/>
                  <p:cNvGrpSpPr>
                    <a:grpSpLocks noChangeAspect="1"/>
                  </p:cNvGrpSpPr>
                  <p:nvPr/>
                </p:nvGrpSpPr>
                <p:grpSpPr>
                  <a:xfrm>
                    <a:off x="5601020" y="2636875"/>
                    <a:ext cx="2142847" cy="4025838"/>
                    <a:chOff x="6033964" y="2536350"/>
                    <a:chExt cx="1886411" cy="3580622"/>
                  </a:xfrm>
                  <a:grpFill/>
                </p:grpSpPr>
                <p:grpSp>
                  <p:nvGrpSpPr>
                    <p:cNvPr id="16" name="Group 252"/>
                    <p:cNvGrpSpPr/>
                    <p:nvPr/>
                  </p:nvGrpSpPr>
                  <p:grpSpPr>
                    <a:xfrm>
                      <a:off x="6208251" y="3955315"/>
                      <a:ext cx="1712124" cy="1941746"/>
                      <a:chOff x="4668629" y="4060339"/>
                      <a:chExt cx="1752531" cy="1987572"/>
                    </a:xfrm>
                    <a:grpFill/>
                  </p:grpSpPr>
                  <p:sp>
                    <p:nvSpPr>
                      <p:cNvPr id="281" name="Oval 2"/>
                      <p:cNvSpPr/>
                      <p:nvPr/>
                    </p:nvSpPr>
                    <p:spPr>
                      <a:xfrm>
                        <a:off x="6218266" y="4060339"/>
                        <a:ext cx="202894" cy="309347"/>
                      </a:xfrm>
                      <a:custGeom>
                        <a:avLst/>
                        <a:gdLst>
                          <a:gd name="connsiteX0" fmla="*/ 0 w 221892"/>
                          <a:gd name="connsiteY0" fmla="*/ 120677 h 241354"/>
                          <a:gd name="connsiteX1" fmla="*/ 110946 w 221892"/>
                          <a:gd name="connsiteY1" fmla="*/ 0 h 241354"/>
                          <a:gd name="connsiteX2" fmla="*/ 221892 w 221892"/>
                          <a:gd name="connsiteY2" fmla="*/ 120677 h 241354"/>
                          <a:gd name="connsiteX3" fmla="*/ 110946 w 221892"/>
                          <a:gd name="connsiteY3" fmla="*/ 241354 h 241354"/>
                          <a:gd name="connsiteX4" fmla="*/ 0 w 221892"/>
                          <a:gd name="connsiteY4" fmla="*/ 120677 h 241354"/>
                          <a:gd name="connsiteX0" fmla="*/ 0 w 171885"/>
                          <a:gd name="connsiteY0" fmla="*/ 120677 h 241354"/>
                          <a:gd name="connsiteX1" fmla="*/ 110946 w 171885"/>
                          <a:gd name="connsiteY1" fmla="*/ 0 h 241354"/>
                          <a:gd name="connsiteX2" fmla="*/ 171885 w 171885"/>
                          <a:gd name="connsiteY2" fmla="*/ 120677 h 241354"/>
                          <a:gd name="connsiteX3" fmla="*/ 110946 w 171885"/>
                          <a:gd name="connsiteY3" fmla="*/ 241354 h 241354"/>
                          <a:gd name="connsiteX4" fmla="*/ 0 w 171885"/>
                          <a:gd name="connsiteY4" fmla="*/ 120677 h 241354"/>
                          <a:gd name="connsiteX0" fmla="*/ 0 w 136167"/>
                          <a:gd name="connsiteY0" fmla="*/ 120677 h 241354"/>
                          <a:gd name="connsiteX1" fmla="*/ 75228 w 136167"/>
                          <a:gd name="connsiteY1" fmla="*/ 0 h 241354"/>
                          <a:gd name="connsiteX2" fmla="*/ 136167 w 136167"/>
                          <a:gd name="connsiteY2" fmla="*/ 120677 h 241354"/>
                          <a:gd name="connsiteX3" fmla="*/ 75228 w 136167"/>
                          <a:gd name="connsiteY3" fmla="*/ 241354 h 241354"/>
                          <a:gd name="connsiteX4" fmla="*/ 0 w 136167"/>
                          <a:gd name="connsiteY4" fmla="*/ 120677 h 241354"/>
                          <a:gd name="connsiteX0" fmla="*/ 1624 w 160285"/>
                          <a:gd name="connsiteY0" fmla="*/ 139727 h 260404"/>
                          <a:gd name="connsiteX1" fmla="*/ 153052 w 160285"/>
                          <a:gd name="connsiteY1" fmla="*/ 0 h 260404"/>
                          <a:gd name="connsiteX2" fmla="*/ 137791 w 160285"/>
                          <a:gd name="connsiteY2" fmla="*/ 139727 h 260404"/>
                          <a:gd name="connsiteX3" fmla="*/ 76852 w 160285"/>
                          <a:gd name="connsiteY3" fmla="*/ 260404 h 260404"/>
                          <a:gd name="connsiteX4" fmla="*/ 1624 w 160285"/>
                          <a:gd name="connsiteY4" fmla="*/ 139727 h 260404"/>
                          <a:gd name="connsiteX0" fmla="*/ 1 w 153750"/>
                          <a:gd name="connsiteY0" fmla="*/ 153117 h 273794"/>
                          <a:gd name="connsiteX1" fmla="*/ 76522 w 153750"/>
                          <a:gd name="connsiteY1" fmla="*/ 21422 h 273794"/>
                          <a:gd name="connsiteX2" fmla="*/ 151429 w 153750"/>
                          <a:gd name="connsiteY2" fmla="*/ 13390 h 273794"/>
                          <a:gd name="connsiteX3" fmla="*/ 136168 w 153750"/>
                          <a:gd name="connsiteY3" fmla="*/ 153117 h 273794"/>
                          <a:gd name="connsiteX4" fmla="*/ 75229 w 153750"/>
                          <a:gd name="connsiteY4" fmla="*/ 273794 h 273794"/>
                          <a:gd name="connsiteX5" fmla="*/ 1 w 153750"/>
                          <a:gd name="connsiteY5" fmla="*/ 153117 h 273794"/>
                          <a:gd name="connsiteX0" fmla="*/ 1 w 151369"/>
                          <a:gd name="connsiteY0" fmla="*/ 126923 h 274024"/>
                          <a:gd name="connsiteX1" fmla="*/ 74141 w 151369"/>
                          <a:gd name="connsiteY1" fmla="*/ 21422 h 274024"/>
                          <a:gd name="connsiteX2" fmla="*/ 149048 w 151369"/>
                          <a:gd name="connsiteY2" fmla="*/ 13390 h 274024"/>
                          <a:gd name="connsiteX3" fmla="*/ 133787 w 151369"/>
                          <a:gd name="connsiteY3" fmla="*/ 153117 h 274024"/>
                          <a:gd name="connsiteX4" fmla="*/ 72848 w 151369"/>
                          <a:gd name="connsiteY4" fmla="*/ 273794 h 274024"/>
                          <a:gd name="connsiteX5" fmla="*/ 1 w 151369"/>
                          <a:gd name="connsiteY5" fmla="*/ 126923 h 274024"/>
                          <a:gd name="connsiteX0" fmla="*/ 36030 w 187398"/>
                          <a:gd name="connsiteY0" fmla="*/ 126923 h 273805"/>
                          <a:gd name="connsiteX1" fmla="*/ 110170 w 187398"/>
                          <a:gd name="connsiteY1" fmla="*/ 21422 h 273805"/>
                          <a:gd name="connsiteX2" fmla="*/ 185077 w 187398"/>
                          <a:gd name="connsiteY2" fmla="*/ 13390 h 273805"/>
                          <a:gd name="connsiteX3" fmla="*/ 169816 w 187398"/>
                          <a:gd name="connsiteY3" fmla="*/ 153117 h 273805"/>
                          <a:gd name="connsiteX4" fmla="*/ 108877 w 187398"/>
                          <a:gd name="connsiteY4" fmla="*/ 273794 h 273805"/>
                          <a:gd name="connsiteX5" fmla="*/ 3013 w 187398"/>
                          <a:gd name="connsiteY5" fmla="*/ 147628 h 273805"/>
                          <a:gd name="connsiteX6" fmla="*/ 36030 w 187398"/>
                          <a:gd name="connsiteY6" fmla="*/ 126923 h 273805"/>
                          <a:gd name="connsiteX0" fmla="*/ 29569 w 188081"/>
                          <a:gd name="connsiteY0" fmla="*/ 122161 h 273805"/>
                          <a:gd name="connsiteX1" fmla="*/ 110853 w 188081"/>
                          <a:gd name="connsiteY1" fmla="*/ 21422 h 273805"/>
                          <a:gd name="connsiteX2" fmla="*/ 185760 w 188081"/>
                          <a:gd name="connsiteY2" fmla="*/ 13390 h 273805"/>
                          <a:gd name="connsiteX3" fmla="*/ 170499 w 188081"/>
                          <a:gd name="connsiteY3" fmla="*/ 153117 h 273805"/>
                          <a:gd name="connsiteX4" fmla="*/ 109560 w 188081"/>
                          <a:gd name="connsiteY4" fmla="*/ 273794 h 273805"/>
                          <a:gd name="connsiteX5" fmla="*/ 3696 w 188081"/>
                          <a:gd name="connsiteY5" fmla="*/ 147628 h 273805"/>
                          <a:gd name="connsiteX6" fmla="*/ 29569 w 188081"/>
                          <a:gd name="connsiteY6" fmla="*/ 122161 h 273805"/>
                          <a:gd name="connsiteX0" fmla="*/ 29569 w 188081"/>
                          <a:gd name="connsiteY0" fmla="*/ 122161 h 278812"/>
                          <a:gd name="connsiteX1" fmla="*/ 110853 w 188081"/>
                          <a:gd name="connsiteY1" fmla="*/ 21422 h 278812"/>
                          <a:gd name="connsiteX2" fmla="*/ 185760 w 188081"/>
                          <a:gd name="connsiteY2" fmla="*/ 13390 h 278812"/>
                          <a:gd name="connsiteX3" fmla="*/ 170499 w 188081"/>
                          <a:gd name="connsiteY3" fmla="*/ 153117 h 278812"/>
                          <a:gd name="connsiteX4" fmla="*/ 109560 w 188081"/>
                          <a:gd name="connsiteY4" fmla="*/ 273794 h 278812"/>
                          <a:gd name="connsiteX5" fmla="*/ 32272 w 188081"/>
                          <a:gd name="connsiteY5" fmla="*/ 245260 h 278812"/>
                          <a:gd name="connsiteX6" fmla="*/ 3696 w 188081"/>
                          <a:gd name="connsiteY6" fmla="*/ 147628 h 278812"/>
                          <a:gd name="connsiteX7" fmla="*/ 29569 w 188081"/>
                          <a:gd name="connsiteY7" fmla="*/ 122161 h 278812"/>
                          <a:gd name="connsiteX0" fmla="*/ 34419 w 192931"/>
                          <a:gd name="connsiteY0" fmla="*/ 122161 h 278812"/>
                          <a:gd name="connsiteX1" fmla="*/ 115703 w 192931"/>
                          <a:gd name="connsiteY1" fmla="*/ 21422 h 278812"/>
                          <a:gd name="connsiteX2" fmla="*/ 190610 w 192931"/>
                          <a:gd name="connsiteY2" fmla="*/ 13390 h 278812"/>
                          <a:gd name="connsiteX3" fmla="*/ 175349 w 192931"/>
                          <a:gd name="connsiteY3" fmla="*/ 153117 h 278812"/>
                          <a:gd name="connsiteX4" fmla="*/ 114410 w 192931"/>
                          <a:gd name="connsiteY4" fmla="*/ 273794 h 278812"/>
                          <a:gd name="connsiteX5" fmla="*/ 37122 w 192931"/>
                          <a:gd name="connsiteY5" fmla="*/ 245260 h 278812"/>
                          <a:gd name="connsiteX6" fmla="*/ 8546 w 192931"/>
                          <a:gd name="connsiteY6" fmla="*/ 147628 h 278812"/>
                          <a:gd name="connsiteX7" fmla="*/ 34419 w 192931"/>
                          <a:gd name="connsiteY7" fmla="*/ 122161 h 278812"/>
                          <a:gd name="connsiteX0" fmla="*/ 34419 w 192931"/>
                          <a:gd name="connsiteY0" fmla="*/ 122161 h 309754"/>
                          <a:gd name="connsiteX1" fmla="*/ 115703 w 192931"/>
                          <a:gd name="connsiteY1" fmla="*/ 21422 h 309754"/>
                          <a:gd name="connsiteX2" fmla="*/ 190610 w 192931"/>
                          <a:gd name="connsiteY2" fmla="*/ 13390 h 309754"/>
                          <a:gd name="connsiteX3" fmla="*/ 175349 w 192931"/>
                          <a:gd name="connsiteY3" fmla="*/ 153117 h 309754"/>
                          <a:gd name="connsiteX4" fmla="*/ 123935 w 192931"/>
                          <a:gd name="connsiteY4" fmla="*/ 307132 h 309754"/>
                          <a:gd name="connsiteX5" fmla="*/ 37122 w 192931"/>
                          <a:gd name="connsiteY5" fmla="*/ 245260 h 309754"/>
                          <a:gd name="connsiteX6" fmla="*/ 8546 w 192931"/>
                          <a:gd name="connsiteY6" fmla="*/ 147628 h 309754"/>
                          <a:gd name="connsiteX7" fmla="*/ 34419 w 192931"/>
                          <a:gd name="connsiteY7" fmla="*/ 122161 h 309754"/>
                          <a:gd name="connsiteX0" fmla="*/ 34419 w 191783"/>
                          <a:gd name="connsiteY0" fmla="*/ 122330 h 309815"/>
                          <a:gd name="connsiteX1" fmla="*/ 115703 w 191783"/>
                          <a:gd name="connsiteY1" fmla="*/ 21591 h 309815"/>
                          <a:gd name="connsiteX2" fmla="*/ 190610 w 191783"/>
                          <a:gd name="connsiteY2" fmla="*/ 13559 h 309815"/>
                          <a:gd name="connsiteX3" fmla="*/ 163443 w 191783"/>
                          <a:gd name="connsiteY3" fmla="*/ 155667 h 309815"/>
                          <a:gd name="connsiteX4" fmla="*/ 123935 w 191783"/>
                          <a:gd name="connsiteY4" fmla="*/ 307301 h 309815"/>
                          <a:gd name="connsiteX5" fmla="*/ 37122 w 191783"/>
                          <a:gd name="connsiteY5" fmla="*/ 245429 h 309815"/>
                          <a:gd name="connsiteX6" fmla="*/ 8546 w 191783"/>
                          <a:gd name="connsiteY6" fmla="*/ 147797 h 309815"/>
                          <a:gd name="connsiteX7" fmla="*/ 34419 w 191783"/>
                          <a:gd name="connsiteY7" fmla="*/ 122330 h 309815"/>
                          <a:gd name="connsiteX0" fmla="*/ 34419 w 201084"/>
                          <a:gd name="connsiteY0" fmla="*/ 122330 h 309815"/>
                          <a:gd name="connsiteX1" fmla="*/ 115703 w 201084"/>
                          <a:gd name="connsiteY1" fmla="*/ 21591 h 309815"/>
                          <a:gd name="connsiteX2" fmla="*/ 200135 w 201084"/>
                          <a:gd name="connsiteY2" fmla="*/ 13559 h 309815"/>
                          <a:gd name="connsiteX3" fmla="*/ 163443 w 201084"/>
                          <a:gd name="connsiteY3" fmla="*/ 155667 h 309815"/>
                          <a:gd name="connsiteX4" fmla="*/ 123935 w 201084"/>
                          <a:gd name="connsiteY4" fmla="*/ 307301 h 309815"/>
                          <a:gd name="connsiteX5" fmla="*/ 37122 w 201084"/>
                          <a:gd name="connsiteY5" fmla="*/ 245429 h 309815"/>
                          <a:gd name="connsiteX6" fmla="*/ 8546 w 201084"/>
                          <a:gd name="connsiteY6" fmla="*/ 147797 h 309815"/>
                          <a:gd name="connsiteX7" fmla="*/ 34419 w 201084"/>
                          <a:gd name="connsiteY7" fmla="*/ 122330 h 309815"/>
                          <a:gd name="connsiteX0" fmla="*/ 34419 w 202894"/>
                          <a:gd name="connsiteY0" fmla="*/ 125390 h 312875"/>
                          <a:gd name="connsiteX1" fmla="*/ 115703 w 202894"/>
                          <a:gd name="connsiteY1" fmla="*/ 24651 h 312875"/>
                          <a:gd name="connsiteX2" fmla="*/ 200135 w 202894"/>
                          <a:gd name="connsiteY2" fmla="*/ 16619 h 312875"/>
                          <a:gd name="connsiteX3" fmla="*/ 163443 w 202894"/>
                          <a:gd name="connsiteY3" fmla="*/ 158727 h 312875"/>
                          <a:gd name="connsiteX4" fmla="*/ 123935 w 202894"/>
                          <a:gd name="connsiteY4" fmla="*/ 310361 h 312875"/>
                          <a:gd name="connsiteX5" fmla="*/ 37122 w 202894"/>
                          <a:gd name="connsiteY5" fmla="*/ 248489 h 312875"/>
                          <a:gd name="connsiteX6" fmla="*/ 8546 w 202894"/>
                          <a:gd name="connsiteY6" fmla="*/ 150857 h 312875"/>
                          <a:gd name="connsiteX7" fmla="*/ 34419 w 202894"/>
                          <a:gd name="connsiteY7" fmla="*/ 125390 h 312875"/>
                          <a:gd name="connsiteX0" fmla="*/ 34419 w 202894"/>
                          <a:gd name="connsiteY0" fmla="*/ 121862 h 309347"/>
                          <a:gd name="connsiteX1" fmla="*/ 91889 w 202894"/>
                          <a:gd name="connsiteY1" fmla="*/ 75892 h 309347"/>
                          <a:gd name="connsiteX2" fmla="*/ 115703 w 202894"/>
                          <a:gd name="connsiteY2" fmla="*/ 21123 h 309347"/>
                          <a:gd name="connsiteX3" fmla="*/ 200135 w 202894"/>
                          <a:gd name="connsiteY3" fmla="*/ 13091 h 309347"/>
                          <a:gd name="connsiteX4" fmla="*/ 163443 w 202894"/>
                          <a:gd name="connsiteY4" fmla="*/ 155199 h 309347"/>
                          <a:gd name="connsiteX5" fmla="*/ 123935 w 202894"/>
                          <a:gd name="connsiteY5" fmla="*/ 306833 h 309347"/>
                          <a:gd name="connsiteX6" fmla="*/ 37122 w 202894"/>
                          <a:gd name="connsiteY6" fmla="*/ 244961 h 309347"/>
                          <a:gd name="connsiteX7" fmla="*/ 8546 w 202894"/>
                          <a:gd name="connsiteY7" fmla="*/ 147329 h 309347"/>
                          <a:gd name="connsiteX8" fmla="*/ 34419 w 202894"/>
                          <a:gd name="connsiteY8" fmla="*/ 121862 h 309347"/>
                          <a:gd name="connsiteX0" fmla="*/ 34419 w 202894"/>
                          <a:gd name="connsiteY0" fmla="*/ 121862 h 309347"/>
                          <a:gd name="connsiteX1" fmla="*/ 84745 w 202894"/>
                          <a:gd name="connsiteY1" fmla="*/ 71130 h 309347"/>
                          <a:gd name="connsiteX2" fmla="*/ 115703 w 202894"/>
                          <a:gd name="connsiteY2" fmla="*/ 21123 h 309347"/>
                          <a:gd name="connsiteX3" fmla="*/ 200135 w 202894"/>
                          <a:gd name="connsiteY3" fmla="*/ 13091 h 309347"/>
                          <a:gd name="connsiteX4" fmla="*/ 163443 w 202894"/>
                          <a:gd name="connsiteY4" fmla="*/ 155199 h 309347"/>
                          <a:gd name="connsiteX5" fmla="*/ 123935 w 202894"/>
                          <a:gd name="connsiteY5" fmla="*/ 306833 h 309347"/>
                          <a:gd name="connsiteX6" fmla="*/ 37122 w 202894"/>
                          <a:gd name="connsiteY6" fmla="*/ 244961 h 309347"/>
                          <a:gd name="connsiteX7" fmla="*/ 8546 w 202894"/>
                          <a:gd name="connsiteY7" fmla="*/ 147329 h 309347"/>
                          <a:gd name="connsiteX8" fmla="*/ 34419 w 202894"/>
                          <a:gd name="connsiteY8" fmla="*/ 121862 h 3093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02894" h="309347">
                            <a:moveTo>
                              <a:pt x="34419" y="121862"/>
                            </a:moveTo>
                            <a:cubicBezTo>
                              <a:pt x="47119" y="109162"/>
                              <a:pt x="71198" y="87920"/>
                              <a:pt x="84745" y="71130"/>
                            </a:cubicBezTo>
                            <a:cubicBezTo>
                              <a:pt x="98292" y="54340"/>
                              <a:pt x="95281" y="30399"/>
                              <a:pt x="115703" y="21123"/>
                            </a:cubicBezTo>
                            <a:cubicBezTo>
                              <a:pt x="136125" y="11847"/>
                              <a:pt x="185034" y="-16399"/>
                              <a:pt x="200135" y="13091"/>
                            </a:cubicBezTo>
                            <a:cubicBezTo>
                              <a:pt x="215236" y="42581"/>
                              <a:pt x="163443" y="88551"/>
                              <a:pt x="163443" y="155199"/>
                            </a:cubicBezTo>
                            <a:cubicBezTo>
                              <a:pt x="163443" y="221847"/>
                              <a:pt x="144989" y="291873"/>
                              <a:pt x="123935" y="306833"/>
                            </a:cubicBezTo>
                            <a:cubicBezTo>
                              <a:pt x="102882" y="321793"/>
                              <a:pt x="54766" y="265989"/>
                              <a:pt x="37122" y="244961"/>
                            </a:cubicBezTo>
                            <a:cubicBezTo>
                              <a:pt x="19478" y="223933"/>
                              <a:pt x="-16403" y="173798"/>
                              <a:pt x="8546" y="147329"/>
                            </a:cubicBezTo>
                            <a:cubicBezTo>
                              <a:pt x="-3595" y="122851"/>
                              <a:pt x="21719" y="134562"/>
                              <a:pt x="34419" y="121862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2" name="Oval 259"/>
                      <p:cNvSpPr/>
                      <p:nvPr/>
                    </p:nvSpPr>
                    <p:spPr>
                      <a:xfrm>
                        <a:off x="6155682" y="4469642"/>
                        <a:ext cx="78221" cy="102358"/>
                      </a:xfrm>
                      <a:prstGeom prst="ellipse">
                        <a:avLst/>
                      </a:pr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3" name="Oval 43"/>
                      <p:cNvSpPr/>
                      <p:nvPr/>
                    </p:nvSpPr>
                    <p:spPr>
                      <a:xfrm>
                        <a:off x="5517919" y="4924304"/>
                        <a:ext cx="159840" cy="129792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4" name="Oval 45"/>
                      <p:cNvSpPr/>
                      <p:nvPr/>
                    </p:nvSpPr>
                    <p:spPr>
                      <a:xfrm rot="16200000">
                        <a:off x="6044079" y="4431995"/>
                        <a:ext cx="130607" cy="166420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1096" h="113667">
                            <a:moveTo>
                              <a:pt x="0" y="62449"/>
                            </a:moveTo>
                            <a:cubicBezTo>
                              <a:pt x="0" y="34184"/>
                              <a:pt x="25852" y="20996"/>
                              <a:pt x="39111" y="11270"/>
                            </a:cubicBezTo>
                            <a:cubicBezTo>
                              <a:pt x="52370" y="1544"/>
                              <a:pt x="73036" y="-4439"/>
                              <a:pt x="79554" y="4091"/>
                            </a:cubicBezTo>
                            <a:cubicBezTo>
                              <a:pt x="86073" y="12621"/>
                              <a:pt x="69888" y="37050"/>
                              <a:pt x="68697" y="48162"/>
                            </a:cubicBezTo>
                            <a:cubicBezTo>
                              <a:pt x="67506" y="59275"/>
                              <a:pt x="55116" y="62236"/>
                              <a:pt x="48597" y="70766"/>
                            </a:cubicBezTo>
                            <a:cubicBezTo>
                              <a:pt x="42079" y="79296"/>
                              <a:pt x="47210" y="115014"/>
                              <a:pt x="39111" y="113628"/>
                            </a:cubicBezTo>
                            <a:cubicBezTo>
                              <a:pt x="31012" y="112242"/>
                              <a:pt x="0" y="90714"/>
                              <a:pt x="0" y="6244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5" name="Oval 43"/>
                      <p:cNvSpPr/>
                      <p:nvPr/>
                    </p:nvSpPr>
                    <p:spPr>
                      <a:xfrm>
                        <a:off x="5488371" y="4855742"/>
                        <a:ext cx="74566" cy="80591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6" name="Oval 43"/>
                      <p:cNvSpPr/>
                      <p:nvPr/>
                    </p:nvSpPr>
                    <p:spPr>
                      <a:xfrm>
                        <a:off x="5034872" y="5031643"/>
                        <a:ext cx="187617" cy="207376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76 w 55443"/>
                          <a:gd name="connsiteY0" fmla="*/ 51178 h 121140"/>
                          <a:gd name="connsiteX1" fmla="*/ 34866 w 55443"/>
                          <a:gd name="connsiteY1" fmla="*/ 105 h 121140"/>
                          <a:gd name="connsiteX2" fmla="*/ 55167 w 55443"/>
                          <a:gd name="connsiteY2" fmla="*/ 64413 h 121140"/>
                          <a:gd name="connsiteX3" fmla="*/ 20578 w 55443"/>
                          <a:gd name="connsiteY3" fmla="*/ 121050 h 121140"/>
                          <a:gd name="connsiteX4" fmla="*/ 276 w 55443"/>
                          <a:gd name="connsiteY4" fmla="*/ 51178 h 1211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443" h="121140">
                            <a:moveTo>
                              <a:pt x="276" y="51178"/>
                            </a:moveTo>
                            <a:cubicBezTo>
                              <a:pt x="2657" y="31021"/>
                              <a:pt x="25718" y="-2101"/>
                              <a:pt x="34866" y="105"/>
                            </a:cubicBezTo>
                            <a:cubicBezTo>
                              <a:pt x="44014" y="2311"/>
                              <a:pt x="57548" y="44256"/>
                              <a:pt x="55167" y="64413"/>
                            </a:cubicBezTo>
                            <a:cubicBezTo>
                              <a:pt x="52786" y="84571"/>
                              <a:pt x="29726" y="123256"/>
                              <a:pt x="20578" y="121050"/>
                            </a:cubicBezTo>
                            <a:cubicBezTo>
                              <a:pt x="11430" y="118844"/>
                              <a:pt x="-2105" y="71336"/>
                              <a:pt x="276" y="51178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7" name="Oval 43"/>
                      <p:cNvSpPr/>
                      <p:nvPr/>
                    </p:nvSpPr>
                    <p:spPr>
                      <a:xfrm>
                        <a:off x="4668629" y="4595589"/>
                        <a:ext cx="186943" cy="185223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58 w 55427"/>
                          <a:gd name="connsiteY0" fmla="*/ 51178 h 126292"/>
                          <a:gd name="connsiteX1" fmla="*/ 34848 w 55427"/>
                          <a:gd name="connsiteY1" fmla="*/ 105 h 126292"/>
                          <a:gd name="connsiteX2" fmla="*/ 55149 w 55427"/>
                          <a:gd name="connsiteY2" fmla="*/ 64413 h 126292"/>
                          <a:gd name="connsiteX3" fmla="*/ 48644 w 55427"/>
                          <a:gd name="connsiteY3" fmla="*/ 114925 h 126292"/>
                          <a:gd name="connsiteX4" fmla="*/ 20560 w 55427"/>
                          <a:gd name="connsiteY4" fmla="*/ 121050 h 126292"/>
                          <a:gd name="connsiteX5" fmla="*/ 258 w 55427"/>
                          <a:gd name="connsiteY5" fmla="*/ 51178 h 126292"/>
                          <a:gd name="connsiteX0" fmla="*/ 75 w 55244"/>
                          <a:gd name="connsiteY0" fmla="*/ 55807 h 130921"/>
                          <a:gd name="connsiteX1" fmla="*/ 27565 w 55244"/>
                          <a:gd name="connsiteY1" fmla="*/ 94 h 130921"/>
                          <a:gd name="connsiteX2" fmla="*/ 54966 w 55244"/>
                          <a:gd name="connsiteY2" fmla="*/ 69042 h 130921"/>
                          <a:gd name="connsiteX3" fmla="*/ 48461 w 55244"/>
                          <a:gd name="connsiteY3" fmla="*/ 119554 h 130921"/>
                          <a:gd name="connsiteX4" fmla="*/ 20377 w 55244"/>
                          <a:gd name="connsiteY4" fmla="*/ 125679 h 130921"/>
                          <a:gd name="connsiteX5" fmla="*/ 75 w 55244"/>
                          <a:gd name="connsiteY5" fmla="*/ 55807 h 13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244" h="130921">
                            <a:moveTo>
                              <a:pt x="75" y="55807"/>
                            </a:moveTo>
                            <a:cubicBezTo>
                              <a:pt x="1273" y="34876"/>
                              <a:pt x="18417" y="-2112"/>
                              <a:pt x="27565" y="94"/>
                            </a:cubicBezTo>
                            <a:cubicBezTo>
                              <a:pt x="36713" y="2300"/>
                              <a:pt x="53933" y="51781"/>
                              <a:pt x="54966" y="69042"/>
                            </a:cubicBezTo>
                            <a:cubicBezTo>
                              <a:pt x="55999" y="86303"/>
                              <a:pt x="54226" y="110115"/>
                              <a:pt x="48461" y="119554"/>
                            </a:cubicBezTo>
                            <a:cubicBezTo>
                              <a:pt x="42696" y="128994"/>
                              <a:pt x="28441" y="136303"/>
                              <a:pt x="20377" y="125679"/>
                            </a:cubicBezTo>
                            <a:cubicBezTo>
                              <a:pt x="12313" y="115055"/>
                              <a:pt x="-1123" y="76738"/>
                              <a:pt x="75" y="55807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8" name="Oval 43"/>
                      <p:cNvSpPr/>
                      <p:nvPr/>
                    </p:nvSpPr>
                    <p:spPr>
                      <a:xfrm>
                        <a:off x="4943864" y="5488664"/>
                        <a:ext cx="186687" cy="128816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168" h="121188">
                            <a:moveTo>
                              <a:pt x="277" y="51179"/>
                            </a:moveTo>
                            <a:cubicBezTo>
                              <a:pt x="2658" y="31022"/>
                              <a:pt x="25719" y="-2100"/>
                              <a:pt x="34867" y="106"/>
                            </a:cubicBezTo>
                            <a:cubicBezTo>
                              <a:pt x="44015" y="2312"/>
                              <a:pt x="55168" y="30213"/>
                              <a:pt x="55168" y="64414"/>
                            </a:cubicBezTo>
                            <a:cubicBezTo>
                              <a:pt x="55168" y="98615"/>
                              <a:pt x="29727" y="123257"/>
                              <a:pt x="20579" y="121051"/>
                            </a:cubicBezTo>
                            <a:cubicBezTo>
                              <a:pt x="11431" y="118845"/>
                              <a:pt x="-2104" y="71337"/>
                              <a:pt x="277" y="5117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9" name="Oval 43"/>
                      <p:cNvSpPr/>
                      <p:nvPr/>
                    </p:nvSpPr>
                    <p:spPr>
                      <a:xfrm rot="18580113">
                        <a:off x="4656698" y="5929887"/>
                        <a:ext cx="154286" cy="81761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168" h="121188">
                            <a:moveTo>
                              <a:pt x="277" y="51179"/>
                            </a:moveTo>
                            <a:cubicBezTo>
                              <a:pt x="2658" y="31022"/>
                              <a:pt x="25719" y="-2100"/>
                              <a:pt x="34867" y="106"/>
                            </a:cubicBezTo>
                            <a:cubicBezTo>
                              <a:pt x="44015" y="2312"/>
                              <a:pt x="55168" y="30213"/>
                              <a:pt x="55168" y="64414"/>
                            </a:cubicBezTo>
                            <a:cubicBezTo>
                              <a:pt x="55168" y="98615"/>
                              <a:pt x="29727" y="123257"/>
                              <a:pt x="20579" y="121051"/>
                            </a:cubicBezTo>
                            <a:cubicBezTo>
                              <a:pt x="11431" y="118845"/>
                              <a:pt x="-2104" y="71337"/>
                              <a:pt x="277" y="51179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noFill/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>
                          <a:solidFill>
                            <a:prstClr val="black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" name="Group 253"/>
                    <p:cNvGrpSpPr/>
                    <p:nvPr/>
                  </p:nvGrpSpPr>
                  <p:grpSpPr>
                    <a:xfrm>
                      <a:off x="6033964" y="2536350"/>
                      <a:ext cx="1714126" cy="3580622"/>
                      <a:chOff x="4536880" y="2588621"/>
                      <a:chExt cx="1714126" cy="3580622"/>
                    </a:xfrm>
                    <a:grpFill/>
                  </p:grpSpPr>
                  <p:sp>
                    <p:nvSpPr>
                      <p:cNvPr id="277" name="Oval 43"/>
                      <p:cNvSpPr/>
                      <p:nvPr/>
                    </p:nvSpPr>
                    <p:spPr>
                      <a:xfrm>
                        <a:off x="4595835" y="4470968"/>
                        <a:ext cx="226201" cy="328134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  <a:gd name="connsiteX0" fmla="*/ 157 w 69335"/>
                          <a:gd name="connsiteY0" fmla="*/ 36436 h 122190"/>
                          <a:gd name="connsiteX1" fmla="*/ 49034 w 69335"/>
                          <a:gd name="connsiteY1" fmla="*/ 703 h 122190"/>
                          <a:gd name="connsiteX2" fmla="*/ 69335 w 69335"/>
                          <a:gd name="connsiteY2" fmla="*/ 65011 h 122190"/>
                          <a:gd name="connsiteX3" fmla="*/ 34746 w 69335"/>
                          <a:gd name="connsiteY3" fmla="*/ 121648 h 122190"/>
                          <a:gd name="connsiteX4" fmla="*/ 157 w 69335"/>
                          <a:gd name="connsiteY4" fmla="*/ 36436 h 122190"/>
                          <a:gd name="connsiteX0" fmla="*/ 277 w 55168"/>
                          <a:gd name="connsiteY0" fmla="*/ 51179 h 121188"/>
                          <a:gd name="connsiteX1" fmla="*/ 34867 w 55168"/>
                          <a:gd name="connsiteY1" fmla="*/ 106 h 121188"/>
                          <a:gd name="connsiteX2" fmla="*/ 55168 w 55168"/>
                          <a:gd name="connsiteY2" fmla="*/ 64414 h 121188"/>
                          <a:gd name="connsiteX3" fmla="*/ 20579 w 55168"/>
                          <a:gd name="connsiteY3" fmla="*/ 121051 h 121188"/>
                          <a:gd name="connsiteX4" fmla="*/ 277 w 55168"/>
                          <a:gd name="connsiteY4" fmla="*/ 51179 h 121188"/>
                          <a:gd name="connsiteX0" fmla="*/ 212 w 55134"/>
                          <a:gd name="connsiteY0" fmla="*/ 51178 h 121223"/>
                          <a:gd name="connsiteX1" fmla="*/ 34802 w 55134"/>
                          <a:gd name="connsiteY1" fmla="*/ 105 h 121223"/>
                          <a:gd name="connsiteX2" fmla="*/ 55103 w 55134"/>
                          <a:gd name="connsiteY2" fmla="*/ 64413 h 121223"/>
                          <a:gd name="connsiteX3" fmla="*/ 25879 w 55134"/>
                          <a:gd name="connsiteY3" fmla="*/ 70850 h 121223"/>
                          <a:gd name="connsiteX4" fmla="*/ 20514 w 55134"/>
                          <a:gd name="connsiteY4" fmla="*/ 121050 h 121223"/>
                          <a:gd name="connsiteX5" fmla="*/ 212 w 55134"/>
                          <a:gd name="connsiteY5" fmla="*/ 51178 h 121223"/>
                          <a:gd name="connsiteX0" fmla="*/ 258 w 55427"/>
                          <a:gd name="connsiteY0" fmla="*/ 51178 h 126292"/>
                          <a:gd name="connsiteX1" fmla="*/ 34848 w 55427"/>
                          <a:gd name="connsiteY1" fmla="*/ 105 h 126292"/>
                          <a:gd name="connsiteX2" fmla="*/ 55149 w 55427"/>
                          <a:gd name="connsiteY2" fmla="*/ 64413 h 126292"/>
                          <a:gd name="connsiteX3" fmla="*/ 48644 w 55427"/>
                          <a:gd name="connsiteY3" fmla="*/ 114925 h 126292"/>
                          <a:gd name="connsiteX4" fmla="*/ 20560 w 55427"/>
                          <a:gd name="connsiteY4" fmla="*/ 121050 h 126292"/>
                          <a:gd name="connsiteX5" fmla="*/ 258 w 55427"/>
                          <a:gd name="connsiteY5" fmla="*/ 51178 h 126292"/>
                          <a:gd name="connsiteX0" fmla="*/ 75 w 55244"/>
                          <a:gd name="connsiteY0" fmla="*/ 55807 h 130921"/>
                          <a:gd name="connsiteX1" fmla="*/ 27565 w 55244"/>
                          <a:gd name="connsiteY1" fmla="*/ 94 h 130921"/>
                          <a:gd name="connsiteX2" fmla="*/ 54966 w 55244"/>
                          <a:gd name="connsiteY2" fmla="*/ 69042 h 130921"/>
                          <a:gd name="connsiteX3" fmla="*/ 48461 w 55244"/>
                          <a:gd name="connsiteY3" fmla="*/ 119554 h 130921"/>
                          <a:gd name="connsiteX4" fmla="*/ 20377 w 55244"/>
                          <a:gd name="connsiteY4" fmla="*/ 125679 h 130921"/>
                          <a:gd name="connsiteX5" fmla="*/ 75 w 55244"/>
                          <a:gd name="connsiteY5" fmla="*/ 55807 h 1309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5244" h="130921">
                            <a:moveTo>
                              <a:pt x="75" y="55807"/>
                            </a:moveTo>
                            <a:cubicBezTo>
                              <a:pt x="1273" y="34876"/>
                              <a:pt x="18417" y="-2112"/>
                              <a:pt x="27565" y="94"/>
                            </a:cubicBezTo>
                            <a:cubicBezTo>
                              <a:pt x="36713" y="2300"/>
                              <a:pt x="53933" y="51781"/>
                              <a:pt x="54966" y="69042"/>
                            </a:cubicBezTo>
                            <a:cubicBezTo>
                              <a:pt x="55999" y="86303"/>
                              <a:pt x="54226" y="110115"/>
                              <a:pt x="48461" y="119554"/>
                            </a:cubicBezTo>
                            <a:cubicBezTo>
                              <a:pt x="42696" y="128994"/>
                              <a:pt x="28441" y="136303"/>
                              <a:pt x="20377" y="125679"/>
                            </a:cubicBezTo>
                            <a:cubicBezTo>
                              <a:pt x="12313" y="115055"/>
                              <a:pt x="-1123" y="76738"/>
                              <a:pt x="75" y="55807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78" name="Oval 43"/>
                      <p:cNvSpPr/>
                      <p:nvPr/>
                    </p:nvSpPr>
                    <p:spPr>
                      <a:xfrm>
                        <a:off x="4536880" y="6026943"/>
                        <a:ext cx="98505" cy="142300"/>
                      </a:xfrm>
                      <a:custGeom>
                        <a:avLst/>
                        <a:gdLst>
                          <a:gd name="connsiteX0" fmla="*/ 0 w 131090"/>
                          <a:gd name="connsiteY0" fmla="*/ 61927 h 123853"/>
                          <a:gd name="connsiteX1" fmla="*/ 65545 w 131090"/>
                          <a:gd name="connsiteY1" fmla="*/ 0 h 123853"/>
                          <a:gd name="connsiteX2" fmla="*/ 131090 w 131090"/>
                          <a:gd name="connsiteY2" fmla="*/ 61927 h 123853"/>
                          <a:gd name="connsiteX3" fmla="*/ 65545 w 131090"/>
                          <a:gd name="connsiteY3" fmla="*/ 123854 h 123853"/>
                          <a:gd name="connsiteX4" fmla="*/ 0 w 131090"/>
                          <a:gd name="connsiteY4" fmla="*/ 61927 h 123853"/>
                          <a:gd name="connsiteX0" fmla="*/ 0 w 85846"/>
                          <a:gd name="connsiteY0" fmla="*/ 61931 h 123862"/>
                          <a:gd name="connsiteX1" fmla="*/ 65545 w 85846"/>
                          <a:gd name="connsiteY1" fmla="*/ 4 h 123862"/>
                          <a:gd name="connsiteX2" fmla="*/ 85846 w 85846"/>
                          <a:gd name="connsiteY2" fmla="*/ 64312 h 123862"/>
                          <a:gd name="connsiteX3" fmla="*/ 65545 w 85846"/>
                          <a:gd name="connsiteY3" fmla="*/ 123858 h 123862"/>
                          <a:gd name="connsiteX4" fmla="*/ 0 w 85846"/>
                          <a:gd name="connsiteY4" fmla="*/ 61931 h 123862"/>
                          <a:gd name="connsiteX0" fmla="*/ 0 w 69178"/>
                          <a:gd name="connsiteY0" fmla="*/ 37134 h 125753"/>
                          <a:gd name="connsiteX1" fmla="*/ 48877 w 69178"/>
                          <a:gd name="connsiteY1" fmla="*/ 1401 h 125753"/>
                          <a:gd name="connsiteX2" fmla="*/ 69178 w 69178"/>
                          <a:gd name="connsiteY2" fmla="*/ 65709 h 125753"/>
                          <a:gd name="connsiteX3" fmla="*/ 48877 w 69178"/>
                          <a:gd name="connsiteY3" fmla="*/ 125255 h 125753"/>
                          <a:gd name="connsiteX4" fmla="*/ 0 w 69178"/>
                          <a:gd name="connsiteY4" fmla="*/ 37134 h 125753"/>
                          <a:gd name="connsiteX0" fmla="*/ 5388 w 74566"/>
                          <a:gd name="connsiteY0" fmla="*/ 36471 h 129792"/>
                          <a:gd name="connsiteX1" fmla="*/ 54265 w 74566"/>
                          <a:gd name="connsiteY1" fmla="*/ 738 h 129792"/>
                          <a:gd name="connsiteX2" fmla="*/ 74566 w 74566"/>
                          <a:gd name="connsiteY2" fmla="*/ 65046 h 129792"/>
                          <a:gd name="connsiteX3" fmla="*/ 9021 w 74566"/>
                          <a:gd name="connsiteY3" fmla="*/ 129354 h 129792"/>
                          <a:gd name="connsiteX4" fmla="*/ 5388 w 74566"/>
                          <a:gd name="connsiteY4" fmla="*/ 36471 h 1297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4566" h="129792">
                            <a:moveTo>
                              <a:pt x="5388" y="36471"/>
                            </a:moveTo>
                            <a:cubicBezTo>
                              <a:pt x="12929" y="15035"/>
                              <a:pt x="42735" y="-4025"/>
                              <a:pt x="54265" y="738"/>
                            </a:cubicBezTo>
                            <a:cubicBezTo>
                              <a:pt x="65795" y="5501"/>
                              <a:pt x="74566" y="30845"/>
                              <a:pt x="74566" y="65046"/>
                            </a:cubicBezTo>
                            <a:cubicBezTo>
                              <a:pt x="74566" y="99247"/>
                              <a:pt x="20551" y="134117"/>
                              <a:pt x="9021" y="129354"/>
                            </a:cubicBezTo>
                            <a:cubicBezTo>
                              <a:pt x="-2509" y="124592"/>
                              <a:pt x="-2153" y="57907"/>
                              <a:pt x="5388" y="36471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79" name="Oval 45"/>
                      <p:cNvSpPr/>
                      <p:nvPr/>
                    </p:nvSpPr>
                    <p:spPr>
                      <a:xfrm flipH="1">
                        <a:off x="6030844" y="2740325"/>
                        <a:ext cx="220162" cy="211700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  <a:gd name="connsiteX0" fmla="*/ 0 w 116519"/>
                          <a:gd name="connsiteY0" fmla="*/ 53187 h 113469"/>
                          <a:gd name="connsiteX1" fmla="*/ 74534 w 116519"/>
                          <a:gd name="connsiteY1" fmla="*/ 10953 h 113469"/>
                          <a:gd name="connsiteX2" fmla="*/ 114977 w 116519"/>
                          <a:gd name="connsiteY2" fmla="*/ 3774 h 113469"/>
                          <a:gd name="connsiteX3" fmla="*/ 104120 w 116519"/>
                          <a:gd name="connsiteY3" fmla="*/ 47845 h 113469"/>
                          <a:gd name="connsiteX4" fmla="*/ 84020 w 116519"/>
                          <a:gd name="connsiteY4" fmla="*/ 70449 h 113469"/>
                          <a:gd name="connsiteX5" fmla="*/ 74534 w 116519"/>
                          <a:gd name="connsiteY5" fmla="*/ 113311 h 113469"/>
                          <a:gd name="connsiteX6" fmla="*/ 0 w 116519"/>
                          <a:gd name="connsiteY6" fmla="*/ 53187 h 113469"/>
                          <a:gd name="connsiteX0" fmla="*/ 0 w 115990"/>
                          <a:gd name="connsiteY0" fmla="*/ 56348 h 116630"/>
                          <a:gd name="connsiteX1" fmla="*/ 74534 w 115990"/>
                          <a:gd name="connsiteY1" fmla="*/ 5169 h 116630"/>
                          <a:gd name="connsiteX2" fmla="*/ 114977 w 115990"/>
                          <a:gd name="connsiteY2" fmla="*/ 6935 h 116630"/>
                          <a:gd name="connsiteX3" fmla="*/ 104120 w 115990"/>
                          <a:gd name="connsiteY3" fmla="*/ 51006 h 116630"/>
                          <a:gd name="connsiteX4" fmla="*/ 84020 w 115990"/>
                          <a:gd name="connsiteY4" fmla="*/ 73610 h 116630"/>
                          <a:gd name="connsiteX5" fmla="*/ 74534 w 115990"/>
                          <a:gd name="connsiteY5" fmla="*/ 116472 h 116630"/>
                          <a:gd name="connsiteX6" fmla="*/ 0 w 115990"/>
                          <a:gd name="connsiteY6" fmla="*/ 56348 h 116630"/>
                          <a:gd name="connsiteX0" fmla="*/ 0 w 98279"/>
                          <a:gd name="connsiteY0" fmla="*/ 60176 h 116822"/>
                          <a:gd name="connsiteX1" fmla="*/ 56823 w 98279"/>
                          <a:gd name="connsiteY1" fmla="*/ 5418 h 116822"/>
                          <a:gd name="connsiteX2" fmla="*/ 97266 w 98279"/>
                          <a:gd name="connsiteY2" fmla="*/ 7184 h 116822"/>
                          <a:gd name="connsiteX3" fmla="*/ 86409 w 98279"/>
                          <a:gd name="connsiteY3" fmla="*/ 51255 h 116822"/>
                          <a:gd name="connsiteX4" fmla="*/ 66309 w 98279"/>
                          <a:gd name="connsiteY4" fmla="*/ 73859 h 116822"/>
                          <a:gd name="connsiteX5" fmla="*/ 56823 w 98279"/>
                          <a:gd name="connsiteY5" fmla="*/ 116721 h 116822"/>
                          <a:gd name="connsiteX6" fmla="*/ 0 w 98279"/>
                          <a:gd name="connsiteY6" fmla="*/ 60176 h 116822"/>
                          <a:gd name="connsiteX0" fmla="*/ 32 w 98311"/>
                          <a:gd name="connsiteY0" fmla="*/ 60176 h 143617"/>
                          <a:gd name="connsiteX1" fmla="*/ 56855 w 98311"/>
                          <a:gd name="connsiteY1" fmla="*/ 5418 h 143617"/>
                          <a:gd name="connsiteX2" fmla="*/ 97298 w 98311"/>
                          <a:gd name="connsiteY2" fmla="*/ 7184 h 143617"/>
                          <a:gd name="connsiteX3" fmla="*/ 86441 w 98311"/>
                          <a:gd name="connsiteY3" fmla="*/ 51255 h 143617"/>
                          <a:gd name="connsiteX4" fmla="*/ 66341 w 98311"/>
                          <a:gd name="connsiteY4" fmla="*/ 73859 h 143617"/>
                          <a:gd name="connsiteX5" fmla="*/ 48983 w 98311"/>
                          <a:gd name="connsiteY5" fmla="*/ 143558 h 143617"/>
                          <a:gd name="connsiteX6" fmla="*/ 32 w 98311"/>
                          <a:gd name="connsiteY6" fmla="*/ 60176 h 143617"/>
                          <a:gd name="connsiteX0" fmla="*/ 35 w 98314"/>
                          <a:gd name="connsiteY0" fmla="*/ 60176 h 146451"/>
                          <a:gd name="connsiteX1" fmla="*/ 56858 w 98314"/>
                          <a:gd name="connsiteY1" fmla="*/ 5418 h 146451"/>
                          <a:gd name="connsiteX2" fmla="*/ 97301 w 98314"/>
                          <a:gd name="connsiteY2" fmla="*/ 7184 h 146451"/>
                          <a:gd name="connsiteX3" fmla="*/ 86444 w 98314"/>
                          <a:gd name="connsiteY3" fmla="*/ 51255 h 146451"/>
                          <a:gd name="connsiteX4" fmla="*/ 66344 w 98314"/>
                          <a:gd name="connsiteY4" fmla="*/ 73859 h 146451"/>
                          <a:gd name="connsiteX5" fmla="*/ 86885 w 98314"/>
                          <a:gd name="connsiteY5" fmla="*/ 122368 h 146451"/>
                          <a:gd name="connsiteX6" fmla="*/ 48986 w 98314"/>
                          <a:gd name="connsiteY6" fmla="*/ 143558 h 146451"/>
                          <a:gd name="connsiteX7" fmla="*/ 35 w 98314"/>
                          <a:gd name="connsiteY7" fmla="*/ 60176 h 146451"/>
                          <a:gd name="connsiteX0" fmla="*/ 35 w 98314"/>
                          <a:gd name="connsiteY0" fmla="*/ 60176 h 146451"/>
                          <a:gd name="connsiteX1" fmla="*/ 56858 w 98314"/>
                          <a:gd name="connsiteY1" fmla="*/ 5418 h 146451"/>
                          <a:gd name="connsiteX2" fmla="*/ 97301 w 98314"/>
                          <a:gd name="connsiteY2" fmla="*/ 7184 h 146451"/>
                          <a:gd name="connsiteX3" fmla="*/ 86444 w 98314"/>
                          <a:gd name="connsiteY3" fmla="*/ 51255 h 146451"/>
                          <a:gd name="connsiteX4" fmla="*/ 66344 w 98314"/>
                          <a:gd name="connsiteY4" fmla="*/ 73859 h 146451"/>
                          <a:gd name="connsiteX5" fmla="*/ 86885 w 98314"/>
                          <a:gd name="connsiteY5" fmla="*/ 122368 h 146451"/>
                          <a:gd name="connsiteX6" fmla="*/ 48986 w 98314"/>
                          <a:gd name="connsiteY6" fmla="*/ 143558 h 146451"/>
                          <a:gd name="connsiteX7" fmla="*/ 35 w 98314"/>
                          <a:gd name="connsiteY7" fmla="*/ 60176 h 146451"/>
                          <a:gd name="connsiteX0" fmla="*/ 35 w 168112"/>
                          <a:gd name="connsiteY0" fmla="*/ 60176 h 146451"/>
                          <a:gd name="connsiteX1" fmla="*/ 56858 w 168112"/>
                          <a:gd name="connsiteY1" fmla="*/ 5418 h 146451"/>
                          <a:gd name="connsiteX2" fmla="*/ 97301 w 168112"/>
                          <a:gd name="connsiteY2" fmla="*/ 7184 h 146451"/>
                          <a:gd name="connsiteX3" fmla="*/ 86444 w 168112"/>
                          <a:gd name="connsiteY3" fmla="*/ 51255 h 146451"/>
                          <a:gd name="connsiteX4" fmla="*/ 167915 w 168112"/>
                          <a:gd name="connsiteY4" fmla="*/ 103407 h 146451"/>
                          <a:gd name="connsiteX5" fmla="*/ 86885 w 168112"/>
                          <a:gd name="connsiteY5" fmla="*/ 122368 h 146451"/>
                          <a:gd name="connsiteX6" fmla="*/ 48986 w 168112"/>
                          <a:gd name="connsiteY6" fmla="*/ 143558 h 146451"/>
                          <a:gd name="connsiteX7" fmla="*/ 35 w 168112"/>
                          <a:gd name="connsiteY7" fmla="*/ 60176 h 146451"/>
                          <a:gd name="connsiteX0" fmla="*/ 35 w 164059"/>
                          <a:gd name="connsiteY0" fmla="*/ 60176 h 146451"/>
                          <a:gd name="connsiteX1" fmla="*/ 56858 w 164059"/>
                          <a:gd name="connsiteY1" fmla="*/ 5418 h 146451"/>
                          <a:gd name="connsiteX2" fmla="*/ 97301 w 164059"/>
                          <a:gd name="connsiteY2" fmla="*/ 7184 h 146451"/>
                          <a:gd name="connsiteX3" fmla="*/ 86444 w 164059"/>
                          <a:gd name="connsiteY3" fmla="*/ 51255 h 146451"/>
                          <a:gd name="connsiteX4" fmla="*/ 163853 w 164059"/>
                          <a:gd name="connsiteY4" fmla="*/ 108948 h 146451"/>
                          <a:gd name="connsiteX5" fmla="*/ 86885 w 164059"/>
                          <a:gd name="connsiteY5" fmla="*/ 122368 h 146451"/>
                          <a:gd name="connsiteX6" fmla="*/ 48986 w 164059"/>
                          <a:gd name="connsiteY6" fmla="*/ 143558 h 146451"/>
                          <a:gd name="connsiteX7" fmla="*/ 35 w 164059"/>
                          <a:gd name="connsiteY7" fmla="*/ 60176 h 146451"/>
                          <a:gd name="connsiteX0" fmla="*/ 35 w 163896"/>
                          <a:gd name="connsiteY0" fmla="*/ 63741 h 150016"/>
                          <a:gd name="connsiteX1" fmla="*/ 56858 w 163896"/>
                          <a:gd name="connsiteY1" fmla="*/ 8983 h 150016"/>
                          <a:gd name="connsiteX2" fmla="*/ 97301 w 163896"/>
                          <a:gd name="connsiteY2" fmla="*/ 10749 h 150016"/>
                          <a:gd name="connsiteX3" fmla="*/ 163853 w 163896"/>
                          <a:gd name="connsiteY3" fmla="*/ 112513 h 150016"/>
                          <a:gd name="connsiteX4" fmla="*/ 86885 w 163896"/>
                          <a:gd name="connsiteY4" fmla="*/ 125933 h 150016"/>
                          <a:gd name="connsiteX5" fmla="*/ 48986 w 163896"/>
                          <a:gd name="connsiteY5" fmla="*/ 147123 h 150016"/>
                          <a:gd name="connsiteX6" fmla="*/ 35 w 163896"/>
                          <a:gd name="connsiteY6" fmla="*/ 63741 h 150016"/>
                          <a:gd name="connsiteX0" fmla="*/ 44 w 163905"/>
                          <a:gd name="connsiteY0" fmla="*/ 63741 h 164747"/>
                          <a:gd name="connsiteX1" fmla="*/ 56867 w 163905"/>
                          <a:gd name="connsiteY1" fmla="*/ 8983 h 164747"/>
                          <a:gd name="connsiteX2" fmla="*/ 97310 w 163905"/>
                          <a:gd name="connsiteY2" fmla="*/ 10749 h 164747"/>
                          <a:gd name="connsiteX3" fmla="*/ 163862 w 163905"/>
                          <a:gd name="connsiteY3" fmla="*/ 112513 h 164747"/>
                          <a:gd name="connsiteX4" fmla="*/ 133617 w 163905"/>
                          <a:gd name="connsiteY4" fmla="*/ 159175 h 164747"/>
                          <a:gd name="connsiteX5" fmla="*/ 48995 w 163905"/>
                          <a:gd name="connsiteY5" fmla="*/ 147123 h 164747"/>
                          <a:gd name="connsiteX6" fmla="*/ 44 w 163905"/>
                          <a:gd name="connsiteY6" fmla="*/ 63741 h 164747"/>
                          <a:gd name="connsiteX0" fmla="*/ 44 w 174048"/>
                          <a:gd name="connsiteY0" fmla="*/ 59033 h 160039"/>
                          <a:gd name="connsiteX1" fmla="*/ 56867 w 174048"/>
                          <a:gd name="connsiteY1" fmla="*/ 4275 h 160039"/>
                          <a:gd name="connsiteX2" fmla="*/ 166378 w 174048"/>
                          <a:gd name="connsiteY2" fmla="*/ 15275 h 160039"/>
                          <a:gd name="connsiteX3" fmla="*/ 163862 w 174048"/>
                          <a:gd name="connsiteY3" fmla="*/ 107805 h 160039"/>
                          <a:gd name="connsiteX4" fmla="*/ 133617 w 174048"/>
                          <a:gd name="connsiteY4" fmla="*/ 154467 h 160039"/>
                          <a:gd name="connsiteX5" fmla="*/ 48995 w 174048"/>
                          <a:gd name="connsiteY5" fmla="*/ 142415 h 160039"/>
                          <a:gd name="connsiteX6" fmla="*/ 44 w 174048"/>
                          <a:gd name="connsiteY6" fmla="*/ 59033 h 160039"/>
                          <a:gd name="connsiteX0" fmla="*/ 44 w 181949"/>
                          <a:gd name="connsiteY0" fmla="*/ 58047 h 159053"/>
                          <a:gd name="connsiteX1" fmla="*/ 56867 w 181949"/>
                          <a:gd name="connsiteY1" fmla="*/ 3289 h 159053"/>
                          <a:gd name="connsiteX2" fmla="*/ 166378 w 181949"/>
                          <a:gd name="connsiteY2" fmla="*/ 14289 h 159053"/>
                          <a:gd name="connsiteX3" fmla="*/ 180114 w 181949"/>
                          <a:gd name="connsiteY3" fmla="*/ 80964 h 159053"/>
                          <a:gd name="connsiteX4" fmla="*/ 133617 w 181949"/>
                          <a:gd name="connsiteY4" fmla="*/ 153481 h 159053"/>
                          <a:gd name="connsiteX5" fmla="*/ 48995 w 181949"/>
                          <a:gd name="connsiteY5" fmla="*/ 141429 h 159053"/>
                          <a:gd name="connsiteX6" fmla="*/ 44 w 181949"/>
                          <a:gd name="connsiteY6" fmla="*/ 58047 h 1590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81949" h="159053">
                            <a:moveTo>
                              <a:pt x="44" y="58047"/>
                            </a:moveTo>
                            <a:cubicBezTo>
                              <a:pt x="1356" y="35024"/>
                              <a:pt x="29145" y="10582"/>
                              <a:pt x="56867" y="3289"/>
                            </a:cubicBezTo>
                            <a:cubicBezTo>
                              <a:pt x="84589" y="-4004"/>
                              <a:pt x="145837" y="1343"/>
                              <a:pt x="166378" y="14289"/>
                            </a:cubicBezTo>
                            <a:cubicBezTo>
                              <a:pt x="186919" y="27235"/>
                              <a:pt x="181850" y="61767"/>
                              <a:pt x="180114" y="80964"/>
                            </a:cubicBezTo>
                            <a:cubicBezTo>
                              <a:pt x="165757" y="91027"/>
                              <a:pt x="136510" y="141865"/>
                              <a:pt x="133617" y="153481"/>
                            </a:cubicBezTo>
                            <a:cubicBezTo>
                              <a:pt x="130724" y="165097"/>
                              <a:pt x="71257" y="157335"/>
                              <a:pt x="48995" y="141429"/>
                            </a:cubicBezTo>
                            <a:cubicBezTo>
                              <a:pt x="26733" y="125523"/>
                              <a:pt x="-1268" y="81070"/>
                              <a:pt x="44" y="58047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80" name="Oval 45"/>
                      <p:cNvSpPr/>
                      <p:nvPr/>
                    </p:nvSpPr>
                    <p:spPr>
                      <a:xfrm flipH="1">
                        <a:off x="5360196" y="2588621"/>
                        <a:ext cx="294320" cy="166453"/>
                      </a:xfrm>
                      <a:custGeom>
                        <a:avLst/>
                        <a:gdLst>
                          <a:gd name="connsiteX0" fmla="*/ 0 w 78221"/>
                          <a:gd name="connsiteY0" fmla="*/ 51179 h 102358"/>
                          <a:gd name="connsiteX1" fmla="*/ 39111 w 78221"/>
                          <a:gd name="connsiteY1" fmla="*/ 0 h 102358"/>
                          <a:gd name="connsiteX2" fmla="*/ 78222 w 78221"/>
                          <a:gd name="connsiteY2" fmla="*/ 51179 h 102358"/>
                          <a:gd name="connsiteX3" fmla="*/ 39111 w 78221"/>
                          <a:gd name="connsiteY3" fmla="*/ 102358 h 102358"/>
                          <a:gd name="connsiteX4" fmla="*/ 0 w 78221"/>
                          <a:gd name="connsiteY4" fmla="*/ 51179 h 102358"/>
                          <a:gd name="connsiteX0" fmla="*/ 0 w 82937"/>
                          <a:gd name="connsiteY0" fmla="*/ 62449 h 113628"/>
                          <a:gd name="connsiteX1" fmla="*/ 39111 w 82937"/>
                          <a:gd name="connsiteY1" fmla="*/ 11270 h 113628"/>
                          <a:gd name="connsiteX2" fmla="*/ 79554 w 82937"/>
                          <a:gd name="connsiteY2" fmla="*/ 4091 h 113628"/>
                          <a:gd name="connsiteX3" fmla="*/ 78222 w 82937"/>
                          <a:gd name="connsiteY3" fmla="*/ 62449 h 113628"/>
                          <a:gd name="connsiteX4" fmla="*/ 39111 w 82937"/>
                          <a:gd name="connsiteY4" fmla="*/ 113628 h 113628"/>
                          <a:gd name="connsiteX5" fmla="*/ 0 w 82937"/>
                          <a:gd name="connsiteY5" fmla="*/ 62449 h 113628"/>
                          <a:gd name="connsiteX0" fmla="*/ 0 w 82374"/>
                          <a:gd name="connsiteY0" fmla="*/ 62449 h 113667"/>
                          <a:gd name="connsiteX1" fmla="*/ 39111 w 82374"/>
                          <a:gd name="connsiteY1" fmla="*/ 11270 h 113667"/>
                          <a:gd name="connsiteX2" fmla="*/ 79554 w 82374"/>
                          <a:gd name="connsiteY2" fmla="*/ 4091 h 113667"/>
                          <a:gd name="connsiteX3" fmla="*/ 78222 w 82374"/>
                          <a:gd name="connsiteY3" fmla="*/ 62449 h 113667"/>
                          <a:gd name="connsiteX4" fmla="*/ 48597 w 82374"/>
                          <a:gd name="connsiteY4" fmla="*/ 70766 h 113667"/>
                          <a:gd name="connsiteX5" fmla="*/ 39111 w 82374"/>
                          <a:gd name="connsiteY5" fmla="*/ 113628 h 113667"/>
                          <a:gd name="connsiteX6" fmla="*/ 0 w 82374"/>
                          <a:gd name="connsiteY6" fmla="*/ 62449 h 113667"/>
                          <a:gd name="connsiteX0" fmla="*/ 0 w 81096"/>
                          <a:gd name="connsiteY0" fmla="*/ 62449 h 113667"/>
                          <a:gd name="connsiteX1" fmla="*/ 39111 w 81096"/>
                          <a:gd name="connsiteY1" fmla="*/ 11270 h 113667"/>
                          <a:gd name="connsiteX2" fmla="*/ 79554 w 81096"/>
                          <a:gd name="connsiteY2" fmla="*/ 4091 h 113667"/>
                          <a:gd name="connsiteX3" fmla="*/ 68697 w 81096"/>
                          <a:gd name="connsiteY3" fmla="*/ 48162 h 113667"/>
                          <a:gd name="connsiteX4" fmla="*/ 48597 w 81096"/>
                          <a:gd name="connsiteY4" fmla="*/ 70766 h 113667"/>
                          <a:gd name="connsiteX5" fmla="*/ 39111 w 81096"/>
                          <a:gd name="connsiteY5" fmla="*/ 113628 h 113667"/>
                          <a:gd name="connsiteX6" fmla="*/ 0 w 81096"/>
                          <a:gd name="connsiteY6" fmla="*/ 62449 h 113667"/>
                          <a:gd name="connsiteX0" fmla="*/ 0 w 86793"/>
                          <a:gd name="connsiteY0" fmla="*/ 59560 h 110778"/>
                          <a:gd name="connsiteX1" fmla="*/ 39111 w 86793"/>
                          <a:gd name="connsiteY1" fmla="*/ 8381 h 110778"/>
                          <a:gd name="connsiteX2" fmla="*/ 79554 w 86793"/>
                          <a:gd name="connsiteY2" fmla="*/ 1202 h 110778"/>
                          <a:gd name="connsiteX3" fmla="*/ 86159 w 86793"/>
                          <a:gd name="connsiteY3" fmla="*/ 22340 h 110778"/>
                          <a:gd name="connsiteX4" fmla="*/ 68697 w 86793"/>
                          <a:gd name="connsiteY4" fmla="*/ 45273 h 110778"/>
                          <a:gd name="connsiteX5" fmla="*/ 48597 w 86793"/>
                          <a:gd name="connsiteY5" fmla="*/ 67877 h 110778"/>
                          <a:gd name="connsiteX6" fmla="*/ 39111 w 86793"/>
                          <a:gd name="connsiteY6" fmla="*/ 110739 h 110778"/>
                          <a:gd name="connsiteX7" fmla="*/ 0 w 86793"/>
                          <a:gd name="connsiteY7" fmla="*/ 59560 h 110778"/>
                          <a:gd name="connsiteX0" fmla="*/ 0 w 86793"/>
                          <a:gd name="connsiteY0" fmla="*/ 70311 h 121529"/>
                          <a:gd name="connsiteX1" fmla="*/ 39976 w 86793"/>
                          <a:gd name="connsiteY1" fmla="*/ 3030 h 121529"/>
                          <a:gd name="connsiteX2" fmla="*/ 79554 w 86793"/>
                          <a:gd name="connsiteY2" fmla="*/ 11953 h 121529"/>
                          <a:gd name="connsiteX3" fmla="*/ 86159 w 86793"/>
                          <a:gd name="connsiteY3" fmla="*/ 33091 h 121529"/>
                          <a:gd name="connsiteX4" fmla="*/ 68697 w 86793"/>
                          <a:gd name="connsiteY4" fmla="*/ 56024 h 121529"/>
                          <a:gd name="connsiteX5" fmla="*/ 48597 w 86793"/>
                          <a:gd name="connsiteY5" fmla="*/ 78628 h 121529"/>
                          <a:gd name="connsiteX6" fmla="*/ 39111 w 86793"/>
                          <a:gd name="connsiteY6" fmla="*/ 121490 h 121529"/>
                          <a:gd name="connsiteX7" fmla="*/ 0 w 86793"/>
                          <a:gd name="connsiteY7" fmla="*/ 70311 h 121529"/>
                          <a:gd name="connsiteX0" fmla="*/ 0 w 107046"/>
                          <a:gd name="connsiteY0" fmla="*/ 71061 h 122279"/>
                          <a:gd name="connsiteX1" fmla="*/ 39976 w 107046"/>
                          <a:gd name="connsiteY1" fmla="*/ 3780 h 122279"/>
                          <a:gd name="connsiteX2" fmla="*/ 79554 w 107046"/>
                          <a:gd name="connsiteY2" fmla="*/ 12703 h 122279"/>
                          <a:gd name="connsiteX3" fmla="*/ 106920 w 107046"/>
                          <a:gd name="connsiteY3" fmla="*/ 48153 h 122279"/>
                          <a:gd name="connsiteX4" fmla="*/ 68697 w 107046"/>
                          <a:gd name="connsiteY4" fmla="*/ 56774 h 122279"/>
                          <a:gd name="connsiteX5" fmla="*/ 48597 w 107046"/>
                          <a:gd name="connsiteY5" fmla="*/ 79378 h 122279"/>
                          <a:gd name="connsiteX6" fmla="*/ 39111 w 107046"/>
                          <a:gd name="connsiteY6" fmla="*/ 122240 h 122279"/>
                          <a:gd name="connsiteX7" fmla="*/ 0 w 107046"/>
                          <a:gd name="connsiteY7" fmla="*/ 71061 h 122279"/>
                          <a:gd name="connsiteX0" fmla="*/ 0 w 106947"/>
                          <a:gd name="connsiteY0" fmla="*/ 71061 h 122279"/>
                          <a:gd name="connsiteX1" fmla="*/ 39976 w 106947"/>
                          <a:gd name="connsiteY1" fmla="*/ 3780 h 122279"/>
                          <a:gd name="connsiteX2" fmla="*/ 79554 w 106947"/>
                          <a:gd name="connsiteY2" fmla="*/ 12703 h 122279"/>
                          <a:gd name="connsiteX3" fmla="*/ 106920 w 106947"/>
                          <a:gd name="connsiteY3" fmla="*/ 48153 h 122279"/>
                          <a:gd name="connsiteX4" fmla="*/ 74752 w 106947"/>
                          <a:gd name="connsiteY4" fmla="*/ 90767 h 122279"/>
                          <a:gd name="connsiteX5" fmla="*/ 48597 w 106947"/>
                          <a:gd name="connsiteY5" fmla="*/ 79378 h 122279"/>
                          <a:gd name="connsiteX6" fmla="*/ 39111 w 106947"/>
                          <a:gd name="connsiteY6" fmla="*/ 122240 h 122279"/>
                          <a:gd name="connsiteX7" fmla="*/ 0 w 106947"/>
                          <a:gd name="connsiteY7" fmla="*/ 71061 h 122279"/>
                          <a:gd name="connsiteX0" fmla="*/ 0 w 106947"/>
                          <a:gd name="connsiteY0" fmla="*/ 71061 h 124255"/>
                          <a:gd name="connsiteX1" fmla="*/ 39976 w 106947"/>
                          <a:gd name="connsiteY1" fmla="*/ 3780 h 124255"/>
                          <a:gd name="connsiteX2" fmla="*/ 79554 w 106947"/>
                          <a:gd name="connsiteY2" fmla="*/ 12703 h 124255"/>
                          <a:gd name="connsiteX3" fmla="*/ 106920 w 106947"/>
                          <a:gd name="connsiteY3" fmla="*/ 48153 h 124255"/>
                          <a:gd name="connsiteX4" fmla="*/ 74752 w 106947"/>
                          <a:gd name="connsiteY4" fmla="*/ 90767 h 124255"/>
                          <a:gd name="connsiteX5" fmla="*/ 55517 w 106947"/>
                          <a:gd name="connsiteY5" fmla="*/ 109792 h 124255"/>
                          <a:gd name="connsiteX6" fmla="*/ 39111 w 106947"/>
                          <a:gd name="connsiteY6" fmla="*/ 122240 h 124255"/>
                          <a:gd name="connsiteX7" fmla="*/ 0 w 106947"/>
                          <a:gd name="connsiteY7" fmla="*/ 71061 h 124255"/>
                          <a:gd name="connsiteX0" fmla="*/ 0 w 106947"/>
                          <a:gd name="connsiteY0" fmla="*/ 71061 h 125058"/>
                          <a:gd name="connsiteX1" fmla="*/ 39976 w 106947"/>
                          <a:gd name="connsiteY1" fmla="*/ 3780 h 125058"/>
                          <a:gd name="connsiteX2" fmla="*/ 79554 w 106947"/>
                          <a:gd name="connsiteY2" fmla="*/ 12703 h 125058"/>
                          <a:gd name="connsiteX3" fmla="*/ 106920 w 106947"/>
                          <a:gd name="connsiteY3" fmla="*/ 48153 h 125058"/>
                          <a:gd name="connsiteX4" fmla="*/ 74752 w 106947"/>
                          <a:gd name="connsiteY4" fmla="*/ 90767 h 125058"/>
                          <a:gd name="connsiteX5" fmla="*/ 61572 w 106947"/>
                          <a:gd name="connsiteY5" fmla="*/ 113371 h 125058"/>
                          <a:gd name="connsiteX6" fmla="*/ 39111 w 106947"/>
                          <a:gd name="connsiteY6" fmla="*/ 122240 h 125058"/>
                          <a:gd name="connsiteX7" fmla="*/ 0 w 106947"/>
                          <a:gd name="connsiteY7" fmla="*/ 71061 h 125058"/>
                          <a:gd name="connsiteX0" fmla="*/ 0 w 106920"/>
                          <a:gd name="connsiteY0" fmla="*/ 71061 h 125058"/>
                          <a:gd name="connsiteX1" fmla="*/ 39976 w 106920"/>
                          <a:gd name="connsiteY1" fmla="*/ 3780 h 125058"/>
                          <a:gd name="connsiteX2" fmla="*/ 79554 w 106920"/>
                          <a:gd name="connsiteY2" fmla="*/ 12703 h 125058"/>
                          <a:gd name="connsiteX3" fmla="*/ 106920 w 106920"/>
                          <a:gd name="connsiteY3" fmla="*/ 48153 h 125058"/>
                          <a:gd name="connsiteX4" fmla="*/ 79077 w 106920"/>
                          <a:gd name="connsiteY4" fmla="*/ 96133 h 125058"/>
                          <a:gd name="connsiteX5" fmla="*/ 61572 w 106920"/>
                          <a:gd name="connsiteY5" fmla="*/ 113371 h 125058"/>
                          <a:gd name="connsiteX6" fmla="*/ 39111 w 106920"/>
                          <a:gd name="connsiteY6" fmla="*/ 122240 h 125058"/>
                          <a:gd name="connsiteX7" fmla="*/ 0 w 106920"/>
                          <a:gd name="connsiteY7" fmla="*/ 71061 h 1250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06920" h="125058">
                            <a:moveTo>
                              <a:pt x="0" y="71061"/>
                            </a:moveTo>
                            <a:cubicBezTo>
                              <a:pt x="144" y="51318"/>
                              <a:pt x="26717" y="13506"/>
                              <a:pt x="39976" y="3780"/>
                            </a:cubicBezTo>
                            <a:cubicBezTo>
                              <a:pt x="53235" y="-5946"/>
                              <a:pt x="68397" y="5308"/>
                              <a:pt x="79554" y="12703"/>
                            </a:cubicBezTo>
                            <a:cubicBezTo>
                              <a:pt x="90711" y="20099"/>
                              <a:pt x="106999" y="34248"/>
                              <a:pt x="106920" y="48153"/>
                            </a:cubicBezTo>
                            <a:cubicBezTo>
                              <a:pt x="106841" y="62058"/>
                              <a:pt x="86635" y="85263"/>
                              <a:pt x="79077" y="96133"/>
                            </a:cubicBezTo>
                            <a:cubicBezTo>
                              <a:pt x="71519" y="107003"/>
                              <a:pt x="68091" y="104841"/>
                              <a:pt x="61572" y="113371"/>
                            </a:cubicBezTo>
                            <a:cubicBezTo>
                              <a:pt x="55054" y="121901"/>
                              <a:pt x="49373" y="129292"/>
                              <a:pt x="39111" y="122240"/>
                            </a:cubicBezTo>
                            <a:cubicBezTo>
                              <a:pt x="28849" y="115188"/>
                              <a:pt x="-144" y="90804"/>
                              <a:pt x="0" y="71061"/>
                            </a:cubicBezTo>
                            <a:close/>
                          </a:path>
                        </a:pathLst>
                      </a:custGeom>
                      <a:grpFill/>
                      <a:ln w="6350" cap="flat" cmpd="sng" algn="ctr">
                        <a:noFill/>
                        <a:prstDash val="dash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900" ker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" name="Group 210"/>
                  <p:cNvGrpSpPr>
                    <a:grpSpLocks noChangeAspect="1"/>
                  </p:cNvGrpSpPr>
                  <p:nvPr/>
                </p:nvGrpSpPr>
                <p:grpSpPr>
                  <a:xfrm>
                    <a:off x="3976580" y="2041451"/>
                    <a:ext cx="4517650" cy="4376109"/>
                    <a:chOff x="2935431" y="2097508"/>
                    <a:chExt cx="4291080" cy="4011502"/>
                  </a:xfrm>
                  <a:grpFill/>
                </p:grpSpPr>
                <p:grpSp>
                  <p:nvGrpSpPr>
                    <p:cNvPr id="19" name="Group 211"/>
                    <p:cNvGrpSpPr/>
                    <p:nvPr/>
                  </p:nvGrpSpPr>
                  <p:grpSpPr>
                    <a:xfrm>
                      <a:off x="2935431" y="2097508"/>
                      <a:ext cx="4291080" cy="4011502"/>
                      <a:chOff x="2935431" y="2097508"/>
                      <a:chExt cx="4291080" cy="4011502"/>
                    </a:xfrm>
                    <a:grpFill/>
                  </p:grpSpPr>
                  <p:grpSp>
                    <p:nvGrpSpPr>
                      <p:cNvPr id="20" name="Group 215"/>
                      <p:cNvGrpSpPr/>
                      <p:nvPr/>
                    </p:nvGrpSpPr>
                    <p:grpSpPr>
                      <a:xfrm>
                        <a:off x="2935431" y="2097508"/>
                        <a:ext cx="4291080" cy="4011502"/>
                        <a:chOff x="2935431" y="2097508"/>
                        <a:chExt cx="4291080" cy="4011502"/>
                      </a:xfrm>
                      <a:grpFill/>
                    </p:grpSpPr>
                    <p:sp>
                      <p:nvSpPr>
                        <p:cNvPr id="252" name="DF"/>
                        <p:cNvSpPr/>
                        <p:nvPr/>
                      </p:nvSpPr>
                      <p:spPr bwMode="auto">
                        <a:xfrm>
                          <a:off x="5387158" y="4017701"/>
                          <a:ext cx="107052" cy="6632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100">
                            <a:solidFill>
                              <a:prstClr val="white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  <p:grpSp>
                      <p:nvGrpSpPr>
                        <p:cNvPr id="21" name="Group 218"/>
                        <p:cNvGrpSpPr/>
                        <p:nvPr/>
                      </p:nvGrpSpPr>
                      <p:grpSpPr>
                        <a:xfrm>
                          <a:off x="2935431" y="2097508"/>
                          <a:ext cx="4291080" cy="4011502"/>
                          <a:chOff x="2935431" y="2097508"/>
                          <a:chExt cx="4291080" cy="4011502"/>
                        </a:xfrm>
                        <a:grpFill/>
                      </p:grpSpPr>
                      <p:sp>
                        <p:nvSpPr>
                          <p:cNvPr id="254" name="DF"/>
                          <p:cNvSpPr/>
                          <p:nvPr/>
                        </p:nvSpPr>
                        <p:spPr bwMode="auto">
                          <a:xfrm rot="10800000">
                            <a:off x="5395914" y="2130606"/>
                            <a:ext cx="48220" cy="48175"/>
                          </a:xfrm>
                          <a:custGeom>
                            <a:avLst/>
                            <a:gdLst>
                              <a:gd name="connsiteX0" fmla="*/ 0 w 92922"/>
                              <a:gd name="connsiteY0" fmla="*/ 38626 h 77251"/>
                              <a:gd name="connsiteX1" fmla="*/ 46461 w 92922"/>
                              <a:gd name="connsiteY1" fmla="*/ 0 h 77251"/>
                              <a:gd name="connsiteX2" fmla="*/ 92922 w 92922"/>
                              <a:gd name="connsiteY2" fmla="*/ 38626 h 77251"/>
                              <a:gd name="connsiteX3" fmla="*/ 46461 w 92922"/>
                              <a:gd name="connsiteY3" fmla="*/ 77252 h 77251"/>
                              <a:gd name="connsiteX4" fmla="*/ 0 w 92922"/>
                              <a:gd name="connsiteY4" fmla="*/ 38626 h 77251"/>
                              <a:gd name="connsiteX0" fmla="*/ 2773 w 95695"/>
                              <a:gd name="connsiteY0" fmla="*/ 46630 h 85256"/>
                              <a:gd name="connsiteX1" fmla="*/ 10043 w 95695"/>
                              <a:gd name="connsiteY1" fmla="*/ 3241 h 85256"/>
                              <a:gd name="connsiteX2" fmla="*/ 49234 w 95695"/>
                              <a:gd name="connsiteY2" fmla="*/ 8004 h 85256"/>
                              <a:gd name="connsiteX3" fmla="*/ 95695 w 95695"/>
                              <a:gd name="connsiteY3" fmla="*/ 46630 h 85256"/>
                              <a:gd name="connsiteX4" fmla="*/ 49234 w 95695"/>
                              <a:gd name="connsiteY4" fmla="*/ 85256 h 85256"/>
                              <a:gd name="connsiteX5" fmla="*/ 2773 w 95695"/>
                              <a:gd name="connsiteY5" fmla="*/ 46630 h 85256"/>
                              <a:gd name="connsiteX0" fmla="*/ 2217 w 98314"/>
                              <a:gd name="connsiteY0" fmla="*/ 62505 h 85631"/>
                              <a:gd name="connsiteX1" fmla="*/ 12662 w 98314"/>
                              <a:gd name="connsiteY1" fmla="*/ 3241 h 85631"/>
                              <a:gd name="connsiteX2" fmla="*/ 51853 w 98314"/>
                              <a:gd name="connsiteY2" fmla="*/ 8004 h 85631"/>
                              <a:gd name="connsiteX3" fmla="*/ 98314 w 98314"/>
                              <a:gd name="connsiteY3" fmla="*/ 46630 h 85631"/>
                              <a:gd name="connsiteX4" fmla="*/ 51853 w 98314"/>
                              <a:gd name="connsiteY4" fmla="*/ 85256 h 85631"/>
                              <a:gd name="connsiteX5" fmla="*/ 2217 w 98314"/>
                              <a:gd name="connsiteY5" fmla="*/ 62505 h 85631"/>
                              <a:gd name="connsiteX0" fmla="*/ 2659 w 98756"/>
                              <a:gd name="connsiteY0" fmla="*/ 62505 h 69284"/>
                              <a:gd name="connsiteX1" fmla="*/ 13104 w 98756"/>
                              <a:gd name="connsiteY1" fmla="*/ 3241 h 69284"/>
                              <a:gd name="connsiteX2" fmla="*/ 52295 w 98756"/>
                              <a:gd name="connsiteY2" fmla="*/ 8004 h 69284"/>
                              <a:gd name="connsiteX3" fmla="*/ 98756 w 98756"/>
                              <a:gd name="connsiteY3" fmla="*/ 46630 h 69284"/>
                              <a:gd name="connsiteX4" fmla="*/ 58645 w 98756"/>
                              <a:gd name="connsiteY4" fmla="*/ 66206 h 69284"/>
                              <a:gd name="connsiteX5" fmla="*/ 2659 w 98756"/>
                              <a:gd name="connsiteY5" fmla="*/ 62505 h 69284"/>
                              <a:gd name="connsiteX0" fmla="*/ 2659 w 98756"/>
                              <a:gd name="connsiteY0" fmla="*/ 62150 h 69531"/>
                              <a:gd name="connsiteX1" fmla="*/ 13104 w 98756"/>
                              <a:gd name="connsiteY1" fmla="*/ 2886 h 69531"/>
                              <a:gd name="connsiteX2" fmla="*/ 52295 w 98756"/>
                              <a:gd name="connsiteY2" fmla="*/ 7649 h 69531"/>
                              <a:gd name="connsiteX3" fmla="*/ 98756 w 98756"/>
                              <a:gd name="connsiteY3" fmla="*/ 36750 h 69531"/>
                              <a:gd name="connsiteX4" fmla="*/ 58645 w 98756"/>
                              <a:gd name="connsiteY4" fmla="*/ 65851 h 69531"/>
                              <a:gd name="connsiteX5" fmla="*/ 2659 w 98756"/>
                              <a:gd name="connsiteY5" fmla="*/ 62150 h 69531"/>
                              <a:gd name="connsiteX0" fmla="*/ 2659 w 98756"/>
                              <a:gd name="connsiteY0" fmla="*/ 69247 h 76628"/>
                              <a:gd name="connsiteX1" fmla="*/ 13104 w 98756"/>
                              <a:gd name="connsiteY1" fmla="*/ 9983 h 76628"/>
                              <a:gd name="connsiteX2" fmla="*/ 58645 w 98756"/>
                              <a:gd name="connsiteY2" fmla="*/ 2046 h 76628"/>
                              <a:gd name="connsiteX3" fmla="*/ 98756 w 98756"/>
                              <a:gd name="connsiteY3" fmla="*/ 43847 h 76628"/>
                              <a:gd name="connsiteX4" fmla="*/ 58645 w 98756"/>
                              <a:gd name="connsiteY4" fmla="*/ 72948 h 76628"/>
                              <a:gd name="connsiteX5" fmla="*/ 2659 w 98756"/>
                              <a:gd name="connsiteY5" fmla="*/ 69247 h 76628"/>
                              <a:gd name="connsiteX0" fmla="*/ 12211 w 108308"/>
                              <a:gd name="connsiteY0" fmla="*/ 72519 h 80420"/>
                              <a:gd name="connsiteX1" fmla="*/ 3606 w 108308"/>
                              <a:gd name="connsiteY1" fmla="*/ 4803 h 80420"/>
                              <a:gd name="connsiteX2" fmla="*/ 68197 w 108308"/>
                              <a:gd name="connsiteY2" fmla="*/ 5318 h 80420"/>
                              <a:gd name="connsiteX3" fmla="*/ 108308 w 108308"/>
                              <a:gd name="connsiteY3" fmla="*/ 47119 h 80420"/>
                              <a:gd name="connsiteX4" fmla="*/ 68197 w 108308"/>
                              <a:gd name="connsiteY4" fmla="*/ 76220 h 80420"/>
                              <a:gd name="connsiteX5" fmla="*/ 12211 w 108308"/>
                              <a:gd name="connsiteY5" fmla="*/ 72519 h 80420"/>
                              <a:gd name="connsiteX0" fmla="*/ 2818 w 127490"/>
                              <a:gd name="connsiteY0" fmla="*/ 76745 h 83125"/>
                              <a:gd name="connsiteX1" fmla="*/ 22788 w 127490"/>
                              <a:gd name="connsiteY1" fmla="*/ 4803 h 83125"/>
                              <a:gd name="connsiteX2" fmla="*/ 87379 w 127490"/>
                              <a:gd name="connsiteY2" fmla="*/ 5318 h 83125"/>
                              <a:gd name="connsiteX3" fmla="*/ 127490 w 127490"/>
                              <a:gd name="connsiteY3" fmla="*/ 47119 h 83125"/>
                              <a:gd name="connsiteX4" fmla="*/ 87379 w 127490"/>
                              <a:gd name="connsiteY4" fmla="*/ 76220 h 83125"/>
                              <a:gd name="connsiteX5" fmla="*/ 2818 w 127490"/>
                              <a:gd name="connsiteY5" fmla="*/ 76745 h 83125"/>
                              <a:gd name="connsiteX0" fmla="*/ 4020 w 128692"/>
                              <a:gd name="connsiteY0" fmla="*/ 76745 h 85175"/>
                              <a:gd name="connsiteX1" fmla="*/ 23990 w 128692"/>
                              <a:gd name="connsiteY1" fmla="*/ 4803 h 85175"/>
                              <a:gd name="connsiteX2" fmla="*/ 88581 w 128692"/>
                              <a:gd name="connsiteY2" fmla="*/ 5318 h 85175"/>
                              <a:gd name="connsiteX3" fmla="*/ 128692 w 128692"/>
                              <a:gd name="connsiteY3" fmla="*/ 47119 h 85175"/>
                              <a:gd name="connsiteX4" fmla="*/ 107631 w 128692"/>
                              <a:gd name="connsiteY4" fmla="*/ 80446 h 85175"/>
                              <a:gd name="connsiteX5" fmla="*/ 4020 w 128692"/>
                              <a:gd name="connsiteY5" fmla="*/ 76745 h 85175"/>
                              <a:gd name="connsiteX0" fmla="*/ 311 w 124983"/>
                              <a:gd name="connsiteY0" fmla="*/ 114981 h 126242"/>
                              <a:gd name="connsiteX1" fmla="*/ 71081 w 124983"/>
                              <a:gd name="connsiteY1" fmla="*/ 780 h 126242"/>
                              <a:gd name="connsiteX2" fmla="*/ 84872 w 124983"/>
                              <a:gd name="connsiteY2" fmla="*/ 43554 h 126242"/>
                              <a:gd name="connsiteX3" fmla="*/ 124983 w 124983"/>
                              <a:gd name="connsiteY3" fmla="*/ 85355 h 126242"/>
                              <a:gd name="connsiteX4" fmla="*/ 103922 w 124983"/>
                              <a:gd name="connsiteY4" fmla="*/ 118682 h 126242"/>
                              <a:gd name="connsiteX5" fmla="*/ 311 w 124983"/>
                              <a:gd name="connsiteY5" fmla="*/ 114981 h 126242"/>
                              <a:gd name="connsiteX0" fmla="*/ 3123 w 127795"/>
                              <a:gd name="connsiteY0" fmla="*/ 136754 h 149197"/>
                              <a:gd name="connsiteX1" fmla="*/ 31136 w 127795"/>
                              <a:gd name="connsiteY1" fmla="*/ 5728 h 149197"/>
                              <a:gd name="connsiteX2" fmla="*/ 73893 w 127795"/>
                              <a:gd name="connsiteY2" fmla="*/ 22553 h 149197"/>
                              <a:gd name="connsiteX3" fmla="*/ 87684 w 127795"/>
                              <a:gd name="connsiteY3" fmla="*/ 65327 h 149197"/>
                              <a:gd name="connsiteX4" fmla="*/ 127795 w 127795"/>
                              <a:gd name="connsiteY4" fmla="*/ 107128 h 149197"/>
                              <a:gd name="connsiteX5" fmla="*/ 106734 w 127795"/>
                              <a:gd name="connsiteY5" fmla="*/ 140455 h 149197"/>
                              <a:gd name="connsiteX6" fmla="*/ 3123 w 127795"/>
                              <a:gd name="connsiteY6" fmla="*/ 136754 h 149197"/>
                              <a:gd name="connsiteX0" fmla="*/ 9048 w 133720"/>
                              <a:gd name="connsiteY0" fmla="*/ 185654 h 201733"/>
                              <a:gd name="connsiteX1" fmla="*/ 8486 w 133720"/>
                              <a:gd name="connsiteY1" fmla="*/ 3916 h 201733"/>
                              <a:gd name="connsiteX2" fmla="*/ 37061 w 133720"/>
                              <a:gd name="connsiteY2" fmla="*/ 54628 h 201733"/>
                              <a:gd name="connsiteX3" fmla="*/ 79818 w 133720"/>
                              <a:gd name="connsiteY3" fmla="*/ 71453 h 201733"/>
                              <a:gd name="connsiteX4" fmla="*/ 93609 w 133720"/>
                              <a:gd name="connsiteY4" fmla="*/ 114227 h 201733"/>
                              <a:gd name="connsiteX5" fmla="*/ 133720 w 133720"/>
                              <a:gd name="connsiteY5" fmla="*/ 156028 h 201733"/>
                              <a:gd name="connsiteX6" fmla="*/ 112659 w 133720"/>
                              <a:gd name="connsiteY6" fmla="*/ 189355 h 201733"/>
                              <a:gd name="connsiteX7" fmla="*/ 9048 w 133720"/>
                              <a:gd name="connsiteY7" fmla="*/ 185654 h 201733"/>
                              <a:gd name="connsiteX0" fmla="*/ 9048 w 133720"/>
                              <a:gd name="connsiteY0" fmla="*/ 192718 h 208797"/>
                              <a:gd name="connsiteX1" fmla="*/ 8486 w 133720"/>
                              <a:gd name="connsiteY1" fmla="*/ 10980 h 208797"/>
                              <a:gd name="connsiteX2" fmla="*/ 37061 w 133720"/>
                              <a:gd name="connsiteY2" fmla="*/ 19432 h 208797"/>
                              <a:gd name="connsiteX3" fmla="*/ 37061 w 133720"/>
                              <a:gd name="connsiteY3" fmla="*/ 61692 h 208797"/>
                              <a:gd name="connsiteX4" fmla="*/ 79818 w 133720"/>
                              <a:gd name="connsiteY4" fmla="*/ 78517 h 208797"/>
                              <a:gd name="connsiteX5" fmla="*/ 93609 w 133720"/>
                              <a:gd name="connsiteY5" fmla="*/ 121291 h 208797"/>
                              <a:gd name="connsiteX6" fmla="*/ 133720 w 133720"/>
                              <a:gd name="connsiteY6" fmla="*/ 163092 h 208797"/>
                              <a:gd name="connsiteX7" fmla="*/ 112659 w 133720"/>
                              <a:gd name="connsiteY7" fmla="*/ 196419 h 208797"/>
                              <a:gd name="connsiteX8" fmla="*/ 9048 w 133720"/>
                              <a:gd name="connsiteY8" fmla="*/ 192718 h 208797"/>
                              <a:gd name="connsiteX0" fmla="*/ 33011 w 125933"/>
                              <a:gd name="connsiteY0" fmla="*/ 142007 h 196916"/>
                              <a:gd name="connsiteX1" fmla="*/ 699 w 125933"/>
                              <a:gd name="connsiteY1" fmla="*/ 10980 h 196916"/>
                              <a:gd name="connsiteX2" fmla="*/ 29274 w 125933"/>
                              <a:gd name="connsiteY2" fmla="*/ 19432 h 196916"/>
                              <a:gd name="connsiteX3" fmla="*/ 29274 w 125933"/>
                              <a:gd name="connsiteY3" fmla="*/ 61692 h 196916"/>
                              <a:gd name="connsiteX4" fmla="*/ 72031 w 125933"/>
                              <a:gd name="connsiteY4" fmla="*/ 78517 h 196916"/>
                              <a:gd name="connsiteX5" fmla="*/ 85822 w 125933"/>
                              <a:gd name="connsiteY5" fmla="*/ 121291 h 196916"/>
                              <a:gd name="connsiteX6" fmla="*/ 125933 w 125933"/>
                              <a:gd name="connsiteY6" fmla="*/ 163092 h 196916"/>
                              <a:gd name="connsiteX7" fmla="*/ 104872 w 125933"/>
                              <a:gd name="connsiteY7" fmla="*/ 196419 h 196916"/>
                              <a:gd name="connsiteX8" fmla="*/ 33011 w 125933"/>
                              <a:gd name="connsiteY8" fmla="*/ 142007 h 196916"/>
                              <a:gd name="connsiteX0" fmla="*/ 49204 w 142126"/>
                              <a:gd name="connsiteY0" fmla="*/ 142007 h 196916"/>
                              <a:gd name="connsiteX1" fmla="*/ 1017 w 142126"/>
                              <a:gd name="connsiteY1" fmla="*/ 61692 h 196916"/>
                              <a:gd name="connsiteX2" fmla="*/ 16892 w 142126"/>
                              <a:gd name="connsiteY2" fmla="*/ 10980 h 196916"/>
                              <a:gd name="connsiteX3" fmla="*/ 45467 w 142126"/>
                              <a:gd name="connsiteY3" fmla="*/ 19432 h 196916"/>
                              <a:gd name="connsiteX4" fmla="*/ 45467 w 142126"/>
                              <a:gd name="connsiteY4" fmla="*/ 61692 h 196916"/>
                              <a:gd name="connsiteX5" fmla="*/ 88224 w 142126"/>
                              <a:gd name="connsiteY5" fmla="*/ 78517 h 196916"/>
                              <a:gd name="connsiteX6" fmla="*/ 102015 w 142126"/>
                              <a:gd name="connsiteY6" fmla="*/ 121291 h 196916"/>
                              <a:gd name="connsiteX7" fmla="*/ 142126 w 142126"/>
                              <a:gd name="connsiteY7" fmla="*/ 163092 h 196916"/>
                              <a:gd name="connsiteX8" fmla="*/ 121065 w 142126"/>
                              <a:gd name="connsiteY8" fmla="*/ 196419 h 196916"/>
                              <a:gd name="connsiteX9" fmla="*/ 49204 w 142126"/>
                              <a:gd name="connsiteY9" fmla="*/ 142007 h 196916"/>
                              <a:gd name="connsiteX0" fmla="*/ 49204 w 142126"/>
                              <a:gd name="connsiteY0" fmla="*/ 142007 h 173263"/>
                              <a:gd name="connsiteX1" fmla="*/ 1017 w 142126"/>
                              <a:gd name="connsiteY1" fmla="*/ 61692 h 173263"/>
                              <a:gd name="connsiteX2" fmla="*/ 16892 w 142126"/>
                              <a:gd name="connsiteY2" fmla="*/ 10980 h 173263"/>
                              <a:gd name="connsiteX3" fmla="*/ 45467 w 142126"/>
                              <a:gd name="connsiteY3" fmla="*/ 19432 h 173263"/>
                              <a:gd name="connsiteX4" fmla="*/ 45467 w 142126"/>
                              <a:gd name="connsiteY4" fmla="*/ 61692 h 173263"/>
                              <a:gd name="connsiteX5" fmla="*/ 88224 w 142126"/>
                              <a:gd name="connsiteY5" fmla="*/ 78517 h 173263"/>
                              <a:gd name="connsiteX6" fmla="*/ 102015 w 142126"/>
                              <a:gd name="connsiteY6" fmla="*/ 121291 h 173263"/>
                              <a:gd name="connsiteX7" fmla="*/ 142126 w 142126"/>
                              <a:gd name="connsiteY7" fmla="*/ 163092 h 173263"/>
                              <a:gd name="connsiteX8" fmla="*/ 79790 w 142126"/>
                              <a:gd name="connsiteY8" fmla="*/ 162612 h 173263"/>
                              <a:gd name="connsiteX9" fmla="*/ 49204 w 142126"/>
                              <a:gd name="connsiteY9" fmla="*/ 142007 h 17326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45467 w 110376"/>
                              <a:gd name="connsiteY4" fmla="*/ 61692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10376"/>
                              <a:gd name="connsiteY0" fmla="*/ 142007 h 162833"/>
                              <a:gd name="connsiteX1" fmla="*/ 1017 w 110376"/>
                              <a:gd name="connsiteY1" fmla="*/ 61692 h 162833"/>
                              <a:gd name="connsiteX2" fmla="*/ 16892 w 110376"/>
                              <a:gd name="connsiteY2" fmla="*/ 10980 h 162833"/>
                              <a:gd name="connsiteX3" fmla="*/ 45467 w 110376"/>
                              <a:gd name="connsiteY3" fmla="*/ 19432 h 162833"/>
                              <a:gd name="connsiteX4" fmla="*/ 62136 w 110376"/>
                              <a:gd name="connsiteY4" fmla="*/ 49014 h 162833"/>
                              <a:gd name="connsiteX5" fmla="*/ 88224 w 110376"/>
                              <a:gd name="connsiteY5" fmla="*/ 78517 h 162833"/>
                              <a:gd name="connsiteX6" fmla="*/ 102015 w 110376"/>
                              <a:gd name="connsiteY6" fmla="*/ 121291 h 162833"/>
                              <a:gd name="connsiteX7" fmla="*/ 110376 w 110376"/>
                              <a:gd name="connsiteY7" fmla="*/ 133510 h 162833"/>
                              <a:gd name="connsiteX8" fmla="*/ 79790 w 110376"/>
                              <a:gd name="connsiteY8" fmla="*/ 162612 h 162833"/>
                              <a:gd name="connsiteX9" fmla="*/ 49204 w 110376"/>
                              <a:gd name="connsiteY9" fmla="*/ 142007 h 162833"/>
                              <a:gd name="connsiteX0" fmla="*/ 49204 w 105613"/>
                              <a:gd name="connsiteY0" fmla="*/ 142007 h 164051"/>
                              <a:gd name="connsiteX1" fmla="*/ 1017 w 105613"/>
                              <a:gd name="connsiteY1" fmla="*/ 61692 h 164051"/>
                              <a:gd name="connsiteX2" fmla="*/ 16892 w 105613"/>
                              <a:gd name="connsiteY2" fmla="*/ 10980 h 164051"/>
                              <a:gd name="connsiteX3" fmla="*/ 45467 w 105613"/>
                              <a:gd name="connsiteY3" fmla="*/ 19432 h 164051"/>
                              <a:gd name="connsiteX4" fmla="*/ 62136 w 105613"/>
                              <a:gd name="connsiteY4" fmla="*/ 49014 h 164051"/>
                              <a:gd name="connsiteX5" fmla="*/ 88224 w 105613"/>
                              <a:gd name="connsiteY5" fmla="*/ 78517 h 164051"/>
                              <a:gd name="connsiteX6" fmla="*/ 102015 w 105613"/>
                              <a:gd name="connsiteY6" fmla="*/ 121291 h 164051"/>
                              <a:gd name="connsiteX7" fmla="*/ 105613 w 105613"/>
                              <a:gd name="connsiteY7" fmla="*/ 111323 h 164051"/>
                              <a:gd name="connsiteX8" fmla="*/ 79790 w 105613"/>
                              <a:gd name="connsiteY8" fmla="*/ 162612 h 164051"/>
                              <a:gd name="connsiteX9" fmla="*/ 49204 w 105613"/>
                              <a:gd name="connsiteY9" fmla="*/ 142007 h 164051"/>
                              <a:gd name="connsiteX0" fmla="*/ 49204 w 105613"/>
                              <a:gd name="connsiteY0" fmla="*/ 142007 h 149974"/>
                              <a:gd name="connsiteX1" fmla="*/ 1017 w 105613"/>
                              <a:gd name="connsiteY1" fmla="*/ 61692 h 149974"/>
                              <a:gd name="connsiteX2" fmla="*/ 16892 w 105613"/>
                              <a:gd name="connsiteY2" fmla="*/ 10980 h 149974"/>
                              <a:gd name="connsiteX3" fmla="*/ 45467 w 105613"/>
                              <a:gd name="connsiteY3" fmla="*/ 19432 h 149974"/>
                              <a:gd name="connsiteX4" fmla="*/ 62136 w 105613"/>
                              <a:gd name="connsiteY4" fmla="*/ 49014 h 149974"/>
                              <a:gd name="connsiteX5" fmla="*/ 88224 w 105613"/>
                              <a:gd name="connsiteY5" fmla="*/ 78517 h 149974"/>
                              <a:gd name="connsiteX6" fmla="*/ 102015 w 105613"/>
                              <a:gd name="connsiteY6" fmla="*/ 121291 h 149974"/>
                              <a:gd name="connsiteX7" fmla="*/ 105613 w 105613"/>
                              <a:gd name="connsiteY7" fmla="*/ 111323 h 149974"/>
                              <a:gd name="connsiteX8" fmla="*/ 89315 w 105613"/>
                              <a:gd name="connsiteY8" fmla="*/ 143596 h 149974"/>
                              <a:gd name="connsiteX9" fmla="*/ 49204 w 105613"/>
                              <a:gd name="connsiteY9" fmla="*/ 142007 h 149974"/>
                              <a:gd name="connsiteX0" fmla="*/ 53967 w 105613"/>
                              <a:gd name="connsiteY0" fmla="*/ 122990 h 143862"/>
                              <a:gd name="connsiteX1" fmla="*/ 1017 w 105613"/>
                              <a:gd name="connsiteY1" fmla="*/ 61692 h 143862"/>
                              <a:gd name="connsiteX2" fmla="*/ 16892 w 105613"/>
                              <a:gd name="connsiteY2" fmla="*/ 10980 h 143862"/>
                              <a:gd name="connsiteX3" fmla="*/ 45467 w 105613"/>
                              <a:gd name="connsiteY3" fmla="*/ 19432 h 143862"/>
                              <a:gd name="connsiteX4" fmla="*/ 62136 w 105613"/>
                              <a:gd name="connsiteY4" fmla="*/ 49014 h 143862"/>
                              <a:gd name="connsiteX5" fmla="*/ 88224 w 105613"/>
                              <a:gd name="connsiteY5" fmla="*/ 78517 h 143862"/>
                              <a:gd name="connsiteX6" fmla="*/ 102015 w 105613"/>
                              <a:gd name="connsiteY6" fmla="*/ 121291 h 143862"/>
                              <a:gd name="connsiteX7" fmla="*/ 105613 w 105613"/>
                              <a:gd name="connsiteY7" fmla="*/ 111323 h 143862"/>
                              <a:gd name="connsiteX8" fmla="*/ 89315 w 105613"/>
                              <a:gd name="connsiteY8" fmla="*/ 143596 h 143862"/>
                              <a:gd name="connsiteX9" fmla="*/ 53967 w 105613"/>
                              <a:gd name="connsiteY9" fmla="*/ 122990 h 143862"/>
                              <a:gd name="connsiteX0" fmla="*/ 40087 w 91733"/>
                              <a:gd name="connsiteY0" fmla="*/ 122990 h 143903"/>
                              <a:gd name="connsiteX1" fmla="*/ 3806 w 91733"/>
                              <a:gd name="connsiteY1" fmla="*/ 52185 h 143903"/>
                              <a:gd name="connsiteX2" fmla="*/ 3012 w 91733"/>
                              <a:gd name="connsiteY2" fmla="*/ 10980 h 143903"/>
                              <a:gd name="connsiteX3" fmla="*/ 31587 w 91733"/>
                              <a:gd name="connsiteY3" fmla="*/ 19432 h 143903"/>
                              <a:gd name="connsiteX4" fmla="*/ 48256 w 91733"/>
                              <a:gd name="connsiteY4" fmla="*/ 49014 h 143903"/>
                              <a:gd name="connsiteX5" fmla="*/ 74344 w 91733"/>
                              <a:gd name="connsiteY5" fmla="*/ 78517 h 143903"/>
                              <a:gd name="connsiteX6" fmla="*/ 88135 w 91733"/>
                              <a:gd name="connsiteY6" fmla="*/ 121291 h 143903"/>
                              <a:gd name="connsiteX7" fmla="*/ 91733 w 91733"/>
                              <a:gd name="connsiteY7" fmla="*/ 111323 h 143903"/>
                              <a:gd name="connsiteX8" fmla="*/ 75435 w 91733"/>
                              <a:gd name="connsiteY8" fmla="*/ 143596 h 143903"/>
                              <a:gd name="connsiteX9" fmla="*/ 40087 w 91733"/>
                              <a:gd name="connsiteY9" fmla="*/ 122990 h 143903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88135 w 91733"/>
                              <a:gd name="connsiteY6" fmla="*/ 121291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43597"/>
                              <a:gd name="connsiteX1" fmla="*/ 3806 w 91733"/>
                              <a:gd name="connsiteY1" fmla="*/ 52185 h 143597"/>
                              <a:gd name="connsiteX2" fmla="*/ 3012 w 91733"/>
                              <a:gd name="connsiteY2" fmla="*/ 10980 h 143597"/>
                              <a:gd name="connsiteX3" fmla="*/ 31587 w 91733"/>
                              <a:gd name="connsiteY3" fmla="*/ 19432 h 143597"/>
                              <a:gd name="connsiteX4" fmla="*/ 48256 w 91733"/>
                              <a:gd name="connsiteY4" fmla="*/ 49014 h 143597"/>
                              <a:gd name="connsiteX5" fmla="*/ 74344 w 91733"/>
                              <a:gd name="connsiteY5" fmla="*/ 78517 h 143597"/>
                              <a:gd name="connsiteX6" fmla="*/ 78610 w 91733"/>
                              <a:gd name="connsiteY6" fmla="*/ 102275 h 143597"/>
                              <a:gd name="connsiteX7" fmla="*/ 91733 w 91733"/>
                              <a:gd name="connsiteY7" fmla="*/ 111323 h 143597"/>
                              <a:gd name="connsiteX8" fmla="*/ 75435 w 91733"/>
                              <a:gd name="connsiteY8" fmla="*/ 143596 h 143597"/>
                              <a:gd name="connsiteX9" fmla="*/ 44850 w 91733"/>
                              <a:gd name="connsiteY9" fmla="*/ 110312 h 143597"/>
                              <a:gd name="connsiteX0" fmla="*/ 44850 w 91733"/>
                              <a:gd name="connsiteY0" fmla="*/ 110312 h 124433"/>
                              <a:gd name="connsiteX1" fmla="*/ 3806 w 91733"/>
                              <a:gd name="connsiteY1" fmla="*/ 52185 h 124433"/>
                              <a:gd name="connsiteX2" fmla="*/ 3012 w 91733"/>
                              <a:gd name="connsiteY2" fmla="*/ 10980 h 124433"/>
                              <a:gd name="connsiteX3" fmla="*/ 31587 w 91733"/>
                              <a:gd name="connsiteY3" fmla="*/ 19432 h 124433"/>
                              <a:gd name="connsiteX4" fmla="*/ 48256 w 91733"/>
                              <a:gd name="connsiteY4" fmla="*/ 49014 h 124433"/>
                              <a:gd name="connsiteX5" fmla="*/ 74344 w 91733"/>
                              <a:gd name="connsiteY5" fmla="*/ 78517 h 124433"/>
                              <a:gd name="connsiteX6" fmla="*/ 78610 w 91733"/>
                              <a:gd name="connsiteY6" fmla="*/ 102275 h 124433"/>
                              <a:gd name="connsiteX7" fmla="*/ 91733 w 91733"/>
                              <a:gd name="connsiteY7" fmla="*/ 111323 h 124433"/>
                              <a:gd name="connsiteX8" fmla="*/ 65910 w 91733"/>
                              <a:gd name="connsiteY8" fmla="*/ 121409 h 124433"/>
                              <a:gd name="connsiteX9" fmla="*/ 44850 w 91733"/>
                              <a:gd name="connsiteY9" fmla="*/ 110312 h 124433"/>
                              <a:gd name="connsiteX0" fmla="*/ 44850 w 79374"/>
                              <a:gd name="connsiteY0" fmla="*/ 110312 h 122122"/>
                              <a:gd name="connsiteX1" fmla="*/ 3806 w 79374"/>
                              <a:gd name="connsiteY1" fmla="*/ 52185 h 122122"/>
                              <a:gd name="connsiteX2" fmla="*/ 3012 w 79374"/>
                              <a:gd name="connsiteY2" fmla="*/ 10980 h 122122"/>
                              <a:gd name="connsiteX3" fmla="*/ 31587 w 79374"/>
                              <a:gd name="connsiteY3" fmla="*/ 19432 h 122122"/>
                              <a:gd name="connsiteX4" fmla="*/ 48256 w 79374"/>
                              <a:gd name="connsiteY4" fmla="*/ 49014 h 122122"/>
                              <a:gd name="connsiteX5" fmla="*/ 74344 w 79374"/>
                              <a:gd name="connsiteY5" fmla="*/ 78517 h 122122"/>
                              <a:gd name="connsiteX6" fmla="*/ 78610 w 79374"/>
                              <a:gd name="connsiteY6" fmla="*/ 102275 h 122122"/>
                              <a:gd name="connsiteX7" fmla="*/ 75065 w 79374"/>
                              <a:gd name="connsiteY7" fmla="*/ 98645 h 122122"/>
                              <a:gd name="connsiteX8" fmla="*/ 65910 w 79374"/>
                              <a:gd name="connsiteY8" fmla="*/ 121409 h 122122"/>
                              <a:gd name="connsiteX9" fmla="*/ 44850 w 79374"/>
                              <a:gd name="connsiteY9" fmla="*/ 110312 h 122122"/>
                              <a:gd name="connsiteX0" fmla="*/ 42560 w 77084"/>
                              <a:gd name="connsiteY0" fmla="*/ 94411 h 106222"/>
                              <a:gd name="connsiteX1" fmla="*/ 1516 w 77084"/>
                              <a:gd name="connsiteY1" fmla="*/ 36284 h 106222"/>
                              <a:gd name="connsiteX2" fmla="*/ 10247 w 77084"/>
                              <a:gd name="connsiteY2" fmla="*/ 26774 h 106222"/>
                              <a:gd name="connsiteX3" fmla="*/ 29297 w 77084"/>
                              <a:gd name="connsiteY3" fmla="*/ 3531 h 106222"/>
                              <a:gd name="connsiteX4" fmla="*/ 45966 w 77084"/>
                              <a:gd name="connsiteY4" fmla="*/ 33113 h 106222"/>
                              <a:gd name="connsiteX5" fmla="*/ 72054 w 77084"/>
                              <a:gd name="connsiteY5" fmla="*/ 62616 h 106222"/>
                              <a:gd name="connsiteX6" fmla="*/ 76320 w 77084"/>
                              <a:gd name="connsiteY6" fmla="*/ 86374 h 106222"/>
                              <a:gd name="connsiteX7" fmla="*/ 72775 w 77084"/>
                              <a:gd name="connsiteY7" fmla="*/ 82744 h 106222"/>
                              <a:gd name="connsiteX8" fmla="*/ 63620 w 77084"/>
                              <a:gd name="connsiteY8" fmla="*/ 105508 h 106222"/>
                              <a:gd name="connsiteX9" fmla="*/ 42560 w 77084"/>
                              <a:gd name="connsiteY9" fmla="*/ 94411 h 106222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5966 w 77084"/>
                              <a:gd name="connsiteY4" fmla="*/ 21320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429"/>
                              <a:gd name="connsiteX1" fmla="*/ 1516 w 77084"/>
                              <a:gd name="connsiteY1" fmla="*/ 24491 h 94429"/>
                              <a:gd name="connsiteX2" fmla="*/ 10247 w 77084"/>
                              <a:gd name="connsiteY2" fmla="*/ 14981 h 94429"/>
                              <a:gd name="connsiteX3" fmla="*/ 29297 w 77084"/>
                              <a:gd name="connsiteY3" fmla="*/ 10756 h 94429"/>
                              <a:gd name="connsiteX4" fmla="*/ 43585 w 77084"/>
                              <a:gd name="connsiteY4" fmla="*/ 30829 h 94429"/>
                              <a:gd name="connsiteX5" fmla="*/ 72054 w 77084"/>
                              <a:gd name="connsiteY5" fmla="*/ 50823 h 94429"/>
                              <a:gd name="connsiteX6" fmla="*/ 76320 w 77084"/>
                              <a:gd name="connsiteY6" fmla="*/ 74581 h 94429"/>
                              <a:gd name="connsiteX7" fmla="*/ 72775 w 77084"/>
                              <a:gd name="connsiteY7" fmla="*/ 70951 h 94429"/>
                              <a:gd name="connsiteX8" fmla="*/ 63620 w 77084"/>
                              <a:gd name="connsiteY8" fmla="*/ 93715 h 94429"/>
                              <a:gd name="connsiteX9" fmla="*/ 42560 w 77084"/>
                              <a:gd name="connsiteY9" fmla="*/ 82618 h 94429"/>
                              <a:gd name="connsiteX0" fmla="*/ 42560 w 77084"/>
                              <a:gd name="connsiteY0" fmla="*/ 82618 h 94018"/>
                              <a:gd name="connsiteX1" fmla="*/ 1516 w 77084"/>
                              <a:gd name="connsiteY1" fmla="*/ 62524 h 94018"/>
                              <a:gd name="connsiteX2" fmla="*/ 10247 w 77084"/>
                              <a:gd name="connsiteY2" fmla="*/ 14981 h 94018"/>
                              <a:gd name="connsiteX3" fmla="*/ 29297 w 77084"/>
                              <a:gd name="connsiteY3" fmla="*/ 10756 h 94018"/>
                              <a:gd name="connsiteX4" fmla="*/ 43585 w 77084"/>
                              <a:gd name="connsiteY4" fmla="*/ 30829 h 94018"/>
                              <a:gd name="connsiteX5" fmla="*/ 72054 w 77084"/>
                              <a:gd name="connsiteY5" fmla="*/ 50823 h 94018"/>
                              <a:gd name="connsiteX6" fmla="*/ 76320 w 77084"/>
                              <a:gd name="connsiteY6" fmla="*/ 74581 h 94018"/>
                              <a:gd name="connsiteX7" fmla="*/ 72775 w 77084"/>
                              <a:gd name="connsiteY7" fmla="*/ 70951 h 94018"/>
                              <a:gd name="connsiteX8" fmla="*/ 63620 w 77084"/>
                              <a:gd name="connsiteY8" fmla="*/ 93715 h 94018"/>
                              <a:gd name="connsiteX9" fmla="*/ 42560 w 77084"/>
                              <a:gd name="connsiteY9" fmla="*/ 82618 h 94018"/>
                              <a:gd name="connsiteX0" fmla="*/ 42560 w 77084"/>
                              <a:gd name="connsiteY0" fmla="*/ 73899 h 85299"/>
                              <a:gd name="connsiteX1" fmla="*/ 1516 w 77084"/>
                              <a:gd name="connsiteY1" fmla="*/ 53805 h 85299"/>
                              <a:gd name="connsiteX2" fmla="*/ 10247 w 77084"/>
                              <a:gd name="connsiteY2" fmla="*/ 37955 h 85299"/>
                              <a:gd name="connsiteX3" fmla="*/ 29297 w 77084"/>
                              <a:gd name="connsiteY3" fmla="*/ 2037 h 85299"/>
                              <a:gd name="connsiteX4" fmla="*/ 43585 w 77084"/>
                              <a:gd name="connsiteY4" fmla="*/ 22110 h 85299"/>
                              <a:gd name="connsiteX5" fmla="*/ 72054 w 77084"/>
                              <a:gd name="connsiteY5" fmla="*/ 42104 h 85299"/>
                              <a:gd name="connsiteX6" fmla="*/ 76320 w 77084"/>
                              <a:gd name="connsiteY6" fmla="*/ 65862 h 85299"/>
                              <a:gd name="connsiteX7" fmla="*/ 72775 w 77084"/>
                              <a:gd name="connsiteY7" fmla="*/ 62232 h 85299"/>
                              <a:gd name="connsiteX8" fmla="*/ 63620 w 77084"/>
                              <a:gd name="connsiteY8" fmla="*/ 84996 h 85299"/>
                              <a:gd name="connsiteX9" fmla="*/ 42560 w 77084"/>
                              <a:gd name="connsiteY9" fmla="*/ 73899 h 85299"/>
                              <a:gd name="connsiteX0" fmla="*/ 42560 w 77084"/>
                              <a:gd name="connsiteY0" fmla="*/ 52685 h 64085"/>
                              <a:gd name="connsiteX1" fmla="*/ 1516 w 77084"/>
                              <a:gd name="connsiteY1" fmla="*/ 32591 h 64085"/>
                              <a:gd name="connsiteX2" fmla="*/ 10247 w 77084"/>
                              <a:gd name="connsiteY2" fmla="*/ 16741 h 64085"/>
                              <a:gd name="connsiteX3" fmla="*/ 29297 w 77084"/>
                              <a:gd name="connsiteY3" fmla="*/ 15687 h 64085"/>
                              <a:gd name="connsiteX4" fmla="*/ 43585 w 77084"/>
                              <a:gd name="connsiteY4" fmla="*/ 896 h 64085"/>
                              <a:gd name="connsiteX5" fmla="*/ 72054 w 77084"/>
                              <a:gd name="connsiteY5" fmla="*/ 20890 h 64085"/>
                              <a:gd name="connsiteX6" fmla="*/ 76320 w 77084"/>
                              <a:gd name="connsiteY6" fmla="*/ 44648 h 64085"/>
                              <a:gd name="connsiteX7" fmla="*/ 72775 w 77084"/>
                              <a:gd name="connsiteY7" fmla="*/ 41018 h 64085"/>
                              <a:gd name="connsiteX8" fmla="*/ 63620 w 77084"/>
                              <a:gd name="connsiteY8" fmla="*/ 63782 h 64085"/>
                              <a:gd name="connsiteX9" fmla="*/ 42560 w 77084"/>
                              <a:gd name="connsiteY9" fmla="*/ 52685 h 64085"/>
                              <a:gd name="connsiteX0" fmla="*/ 42560 w 76322"/>
                              <a:gd name="connsiteY0" fmla="*/ 51797 h 63197"/>
                              <a:gd name="connsiteX1" fmla="*/ 1516 w 76322"/>
                              <a:gd name="connsiteY1" fmla="*/ 31703 h 63197"/>
                              <a:gd name="connsiteX2" fmla="*/ 10247 w 76322"/>
                              <a:gd name="connsiteY2" fmla="*/ 15853 h 63197"/>
                              <a:gd name="connsiteX3" fmla="*/ 29297 w 76322"/>
                              <a:gd name="connsiteY3" fmla="*/ 14799 h 63197"/>
                              <a:gd name="connsiteX4" fmla="*/ 43585 w 76322"/>
                              <a:gd name="connsiteY4" fmla="*/ 8 h 63197"/>
                              <a:gd name="connsiteX5" fmla="*/ 44305 w 76322"/>
                              <a:gd name="connsiteY5" fmla="*/ 30542 h 63197"/>
                              <a:gd name="connsiteX6" fmla="*/ 72054 w 76322"/>
                              <a:gd name="connsiteY6" fmla="*/ 20002 h 63197"/>
                              <a:gd name="connsiteX7" fmla="*/ 76320 w 76322"/>
                              <a:gd name="connsiteY7" fmla="*/ 43760 h 63197"/>
                              <a:gd name="connsiteX8" fmla="*/ 72775 w 76322"/>
                              <a:gd name="connsiteY8" fmla="*/ 40130 h 63197"/>
                              <a:gd name="connsiteX9" fmla="*/ 63620 w 76322"/>
                              <a:gd name="connsiteY9" fmla="*/ 62894 h 63197"/>
                              <a:gd name="connsiteX10" fmla="*/ 42560 w 76322"/>
                              <a:gd name="connsiteY10" fmla="*/ 51797 h 63197"/>
                              <a:gd name="connsiteX0" fmla="*/ 42560 w 76322"/>
                              <a:gd name="connsiteY0" fmla="*/ 51797 h 94666"/>
                              <a:gd name="connsiteX1" fmla="*/ 1516 w 76322"/>
                              <a:gd name="connsiteY1" fmla="*/ 31703 h 94666"/>
                              <a:gd name="connsiteX2" fmla="*/ 10247 w 76322"/>
                              <a:gd name="connsiteY2" fmla="*/ 15853 h 94666"/>
                              <a:gd name="connsiteX3" fmla="*/ 29297 w 76322"/>
                              <a:gd name="connsiteY3" fmla="*/ 14799 h 94666"/>
                              <a:gd name="connsiteX4" fmla="*/ 43585 w 76322"/>
                              <a:gd name="connsiteY4" fmla="*/ 8 h 94666"/>
                              <a:gd name="connsiteX5" fmla="*/ 44305 w 76322"/>
                              <a:gd name="connsiteY5" fmla="*/ 30542 h 94666"/>
                              <a:gd name="connsiteX6" fmla="*/ 72054 w 76322"/>
                              <a:gd name="connsiteY6" fmla="*/ 20002 h 94666"/>
                              <a:gd name="connsiteX7" fmla="*/ 76320 w 76322"/>
                              <a:gd name="connsiteY7" fmla="*/ 43760 h 94666"/>
                              <a:gd name="connsiteX8" fmla="*/ 72775 w 76322"/>
                              <a:gd name="connsiteY8" fmla="*/ 40130 h 94666"/>
                              <a:gd name="connsiteX9" fmla="*/ 51714 w 76322"/>
                              <a:gd name="connsiteY9" fmla="*/ 94587 h 94666"/>
                              <a:gd name="connsiteX10" fmla="*/ 42560 w 76322"/>
                              <a:gd name="connsiteY10" fmla="*/ 51797 h 94666"/>
                              <a:gd name="connsiteX0" fmla="*/ 28272 w 76322"/>
                              <a:gd name="connsiteY0" fmla="*/ 48628 h 94626"/>
                              <a:gd name="connsiteX1" fmla="*/ 1516 w 76322"/>
                              <a:gd name="connsiteY1" fmla="*/ 31703 h 94626"/>
                              <a:gd name="connsiteX2" fmla="*/ 10247 w 76322"/>
                              <a:gd name="connsiteY2" fmla="*/ 15853 h 94626"/>
                              <a:gd name="connsiteX3" fmla="*/ 29297 w 76322"/>
                              <a:gd name="connsiteY3" fmla="*/ 14799 h 94626"/>
                              <a:gd name="connsiteX4" fmla="*/ 43585 w 76322"/>
                              <a:gd name="connsiteY4" fmla="*/ 8 h 94626"/>
                              <a:gd name="connsiteX5" fmla="*/ 44305 w 76322"/>
                              <a:gd name="connsiteY5" fmla="*/ 30542 h 94626"/>
                              <a:gd name="connsiteX6" fmla="*/ 72054 w 76322"/>
                              <a:gd name="connsiteY6" fmla="*/ 20002 h 94626"/>
                              <a:gd name="connsiteX7" fmla="*/ 76320 w 76322"/>
                              <a:gd name="connsiteY7" fmla="*/ 43760 h 94626"/>
                              <a:gd name="connsiteX8" fmla="*/ 72775 w 76322"/>
                              <a:gd name="connsiteY8" fmla="*/ 40130 h 94626"/>
                              <a:gd name="connsiteX9" fmla="*/ 51714 w 76322"/>
                              <a:gd name="connsiteY9" fmla="*/ 94587 h 94626"/>
                              <a:gd name="connsiteX10" fmla="*/ 28272 w 76322"/>
                              <a:gd name="connsiteY10" fmla="*/ 48628 h 94626"/>
                              <a:gd name="connsiteX0" fmla="*/ 28272 w 76322"/>
                              <a:gd name="connsiteY0" fmla="*/ 44915 h 90913"/>
                              <a:gd name="connsiteX1" fmla="*/ 1516 w 76322"/>
                              <a:gd name="connsiteY1" fmla="*/ 27990 h 90913"/>
                              <a:gd name="connsiteX2" fmla="*/ 10247 w 76322"/>
                              <a:gd name="connsiteY2" fmla="*/ 12140 h 90913"/>
                              <a:gd name="connsiteX3" fmla="*/ 29297 w 76322"/>
                              <a:gd name="connsiteY3" fmla="*/ 11086 h 90913"/>
                              <a:gd name="connsiteX4" fmla="*/ 44305 w 76322"/>
                              <a:gd name="connsiteY4" fmla="*/ 26829 h 90913"/>
                              <a:gd name="connsiteX5" fmla="*/ 72054 w 76322"/>
                              <a:gd name="connsiteY5" fmla="*/ 16289 h 90913"/>
                              <a:gd name="connsiteX6" fmla="*/ 76320 w 76322"/>
                              <a:gd name="connsiteY6" fmla="*/ 40047 h 90913"/>
                              <a:gd name="connsiteX7" fmla="*/ 72775 w 76322"/>
                              <a:gd name="connsiteY7" fmla="*/ 36417 h 90913"/>
                              <a:gd name="connsiteX8" fmla="*/ 51714 w 76322"/>
                              <a:gd name="connsiteY8" fmla="*/ 90874 h 90913"/>
                              <a:gd name="connsiteX9" fmla="*/ 28272 w 76322"/>
                              <a:gd name="connsiteY9" fmla="*/ 44915 h 90913"/>
                              <a:gd name="connsiteX0" fmla="*/ 28272 w 76322"/>
                              <a:gd name="connsiteY0" fmla="*/ 32778 h 78776"/>
                              <a:gd name="connsiteX1" fmla="*/ 1516 w 76322"/>
                              <a:gd name="connsiteY1" fmla="*/ 15853 h 78776"/>
                              <a:gd name="connsiteX2" fmla="*/ 10247 w 76322"/>
                              <a:gd name="connsiteY2" fmla="*/ 3 h 78776"/>
                              <a:gd name="connsiteX3" fmla="*/ 44305 w 76322"/>
                              <a:gd name="connsiteY3" fmla="*/ 14692 h 78776"/>
                              <a:gd name="connsiteX4" fmla="*/ 72054 w 76322"/>
                              <a:gd name="connsiteY4" fmla="*/ 4152 h 78776"/>
                              <a:gd name="connsiteX5" fmla="*/ 76320 w 76322"/>
                              <a:gd name="connsiteY5" fmla="*/ 27910 h 78776"/>
                              <a:gd name="connsiteX6" fmla="*/ 72775 w 76322"/>
                              <a:gd name="connsiteY6" fmla="*/ 24280 h 78776"/>
                              <a:gd name="connsiteX7" fmla="*/ 51714 w 76322"/>
                              <a:gd name="connsiteY7" fmla="*/ 78737 h 78776"/>
                              <a:gd name="connsiteX8" fmla="*/ 28272 w 76322"/>
                              <a:gd name="connsiteY8" fmla="*/ 32778 h 78776"/>
                              <a:gd name="connsiteX0" fmla="*/ 26989 w 75039"/>
                              <a:gd name="connsiteY0" fmla="*/ 29848 h 75846"/>
                              <a:gd name="connsiteX1" fmla="*/ 233 w 75039"/>
                              <a:gd name="connsiteY1" fmla="*/ 12923 h 75846"/>
                              <a:gd name="connsiteX2" fmla="*/ 43022 w 75039"/>
                              <a:gd name="connsiteY2" fmla="*/ 11762 h 75846"/>
                              <a:gd name="connsiteX3" fmla="*/ 70771 w 75039"/>
                              <a:gd name="connsiteY3" fmla="*/ 1222 h 75846"/>
                              <a:gd name="connsiteX4" fmla="*/ 75037 w 75039"/>
                              <a:gd name="connsiteY4" fmla="*/ 24980 h 75846"/>
                              <a:gd name="connsiteX5" fmla="*/ 71492 w 75039"/>
                              <a:gd name="connsiteY5" fmla="*/ 21350 h 75846"/>
                              <a:gd name="connsiteX6" fmla="*/ 50431 w 75039"/>
                              <a:gd name="connsiteY6" fmla="*/ 75807 h 75846"/>
                              <a:gd name="connsiteX7" fmla="*/ 26989 w 75039"/>
                              <a:gd name="connsiteY7" fmla="*/ 29848 h 75846"/>
                              <a:gd name="connsiteX0" fmla="*/ 105 w 48155"/>
                              <a:gd name="connsiteY0" fmla="*/ 30057 h 76055"/>
                              <a:gd name="connsiteX1" fmla="*/ 16138 w 48155"/>
                              <a:gd name="connsiteY1" fmla="*/ 11971 h 76055"/>
                              <a:gd name="connsiteX2" fmla="*/ 43887 w 48155"/>
                              <a:gd name="connsiteY2" fmla="*/ 1431 h 76055"/>
                              <a:gd name="connsiteX3" fmla="*/ 48153 w 48155"/>
                              <a:gd name="connsiteY3" fmla="*/ 25189 h 76055"/>
                              <a:gd name="connsiteX4" fmla="*/ 44608 w 48155"/>
                              <a:gd name="connsiteY4" fmla="*/ 21559 h 76055"/>
                              <a:gd name="connsiteX5" fmla="*/ 23547 w 48155"/>
                              <a:gd name="connsiteY5" fmla="*/ 76016 h 76055"/>
                              <a:gd name="connsiteX6" fmla="*/ 105 w 48155"/>
                              <a:gd name="connsiteY6" fmla="*/ 30057 h 76055"/>
                              <a:gd name="connsiteX0" fmla="*/ 111 w 48161"/>
                              <a:gd name="connsiteY0" fmla="*/ 18125 h 64123"/>
                              <a:gd name="connsiteX1" fmla="*/ 16144 w 48161"/>
                              <a:gd name="connsiteY1" fmla="*/ 39 h 64123"/>
                              <a:gd name="connsiteX2" fmla="*/ 48159 w 48161"/>
                              <a:gd name="connsiteY2" fmla="*/ 13257 h 64123"/>
                              <a:gd name="connsiteX3" fmla="*/ 44614 w 48161"/>
                              <a:gd name="connsiteY3" fmla="*/ 9627 h 64123"/>
                              <a:gd name="connsiteX4" fmla="*/ 23553 w 48161"/>
                              <a:gd name="connsiteY4" fmla="*/ 64084 h 64123"/>
                              <a:gd name="connsiteX5" fmla="*/ 111 w 48161"/>
                              <a:gd name="connsiteY5" fmla="*/ 18125 h 64123"/>
                              <a:gd name="connsiteX0" fmla="*/ 111 w 48220"/>
                              <a:gd name="connsiteY0" fmla="*/ 18124 h 64122"/>
                              <a:gd name="connsiteX1" fmla="*/ 16144 w 48220"/>
                              <a:gd name="connsiteY1" fmla="*/ 38 h 64122"/>
                              <a:gd name="connsiteX2" fmla="*/ 48159 w 48220"/>
                              <a:gd name="connsiteY2" fmla="*/ 13256 h 64122"/>
                              <a:gd name="connsiteX3" fmla="*/ 23553 w 48220"/>
                              <a:gd name="connsiteY3" fmla="*/ 64083 h 64122"/>
                              <a:gd name="connsiteX4" fmla="*/ 111 w 48220"/>
                              <a:gd name="connsiteY4" fmla="*/ 18124 h 6412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8220" h="64122">
                                <a:moveTo>
                                  <a:pt x="111" y="18124"/>
                                </a:moveTo>
                                <a:cubicBezTo>
                                  <a:pt x="-1124" y="7450"/>
                                  <a:pt x="8136" y="849"/>
                                  <a:pt x="16144" y="38"/>
                                </a:cubicBezTo>
                                <a:cubicBezTo>
                                  <a:pt x="24152" y="-773"/>
                                  <a:pt x="43414" y="11658"/>
                                  <a:pt x="48159" y="13256"/>
                                </a:cubicBezTo>
                                <a:cubicBezTo>
                                  <a:pt x="49394" y="23930"/>
                                  <a:pt x="31561" y="63272"/>
                                  <a:pt x="23553" y="64083"/>
                                </a:cubicBezTo>
                                <a:cubicBezTo>
                                  <a:pt x="16136" y="65499"/>
                                  <a:pt x="8477" y="28605"/>
                                  <a:pt x="111" y="1812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 sz="1100">
                              <a:solidFill>
                                <a:prstClr val="white"/>
                              </a:solidFill>
                              <a:latin typeface="Calibri" panose="020F050202020403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2" name="Group 220"/>
                          <p:cNvGrpSpPr/>
                          <p:nvPr/>
                        </p:nvGrpSpPr>
                        <p:grpSpPr>
                          <a:xfrm>
                            <a:off x="2935431" y="2097508"/>
                            <a:ext cx="4291080" cy="4011502"/>
                            <a:chOff x="2935431" y="2097508"/>
                            <a:chExt cx="4291080" cy="4011502"/>
                          </a:xfrm>
                          <a:grpFill/>
                        </p:grpSpPr>
                        <p:grpSp>
                          <p:nvGrpSpPr>
                            <p:cNvPr id="23" name="Group 221"/>
                            <p:cNvGrpSpPr/>
                            <p:nvPr/>
                          </p:nvGrpSpPr>
                          <p:grpSpPr>
                            <a:xfrm>
                              <a:off x="4782598" y="2889178"/>
                              <a:ext cx="2443913" cy="3219832"/>
                              <a:chOff x="4782598" y="2889178"/>
                              <a:chExt cx="2443913" cy="3219832"/>
                            </a:xfrm>
                            <a:grpFill/>
                          </p:grpSpPr>
                          <p:sp>
                            <p:nvSpPr>
                              <p:cNvPr id="273" name="Freeform 239"/>
                              <p:cNvSpPr/>
                              <p:nvPr/>
                            </p:nvSpPr>
                            <p:spPr>
                              <a:xfrm>
                                <a:off x="4782598" y="4364538"/>
                                <a:ext cx="1491316" cy="1744472"/>
                              </a:xfrm>
                              <a:custGeom>
                                <a:avLst/>
                                <a:gdLst>
                                  <a:gd name="connsiteX0" fmla="*/ 17147 w 195280"/>
                                  <a:gd name="connsiteY0" fmla="*/ 11875 h 154450"/>
                                  <a:gd name="connsiteX1" fmla="*/ 17147 w 195280"/>
                                  <a:gd name="connsiteY1" fmla="*/ 11875 h 154450"/>
                                  <a:gd name="connsiteX2" fmla="*/ 40898 w 195280"/>
                                  <a:gd name="connsiteY2" fmla="*/ 142504 h 154450"/>
                                  <a:gd name="connsiteX3" fmla="*/ 76524 w 195280"/>
                                  <a:gd name="connsiteY3" fmla="*/ 154379 h 154450"/>
                                  <a:gd name="connsiteX4" fmla="*/ 195277 w 195280"/>
                                  <a:gd name="connsiteY4" fmla="*/ 106878 h 154450"/>
                                  <a:gd name="connsiteX5" fmla="*/ 183401 w 195280"/>
                                  <a:gd name="connsiteY5" fmla="*/ 47501 h 154450"/>
                                  <a:gd name="connsiteX6" fmla="*/ 112150 w 195280"/>
                                  <a:gd name="connsiteY6" fmla="*/ 0 h 154450"/>
                                  <a:gd name="connsiteX7" fmla="*/ 64648 w 195280"/>
                                  <a:gd name="connsiteY7" fmla="*/ 11875 h 154450"/>
                                  <a:gd name="connsiteX8" fmla="*/ 17147 w 195280"/>
                                  <a:gd name="connsiteY8" fmla="*/ 11875 h 154450"/>
                                  <a:gd name="connsiteX0" fmla="*/ 64648 w 195280"/>
                                  <a:gd name="connsiteY0" fmla="*/ 11875 h 154450"/>
                                  <a:gd name="connsiteX1" fmla="*/ 17147 w 195280"/>
                                  <a:gd name="connsiteY1" fmla="*/ 11875 h 154450"/>
                                  <a:gd name="connsiteX2" fmla="*/ 40898 w 195280"/>
                                  <a:gd name="connsiteY2" fmla="*/ 142504 h 154450"/>
                                  <a:gd name="connsiteX3" fmla="*/ 76524 w 195280"/>
                                  <a:gd name="connsiteY3" fmla="*/ 154379 h 154450"/>
                                  <a:gd name="connsiteX4" fmla="*/ 195277 w 195280"/>
                                  <a:gd name="connsiteY4" fmla="*/ 106878 h 154450"/>
                                  <a:gd name="connsiteX5" fmla="*/ 183401 w 195280"/>
                                  <a:gd name="connsiteY5" fmla="*/ 47501 h 154450"/>
                                  <a:gd name="connsiteX6" fmla="*/ 112150 w 195280"/>
                                  <a:gd name="connsiteY6" fmla="*/ 0 h 154450"/>
                                  <a:gd name="connsiteX7" fmla="*/ 64648 w 195280"/>
                                  <a:gd name="connsiteY7" fmla="*/ 11875 h 154450"/>
                                  <a:gd name="connsiteX0" fmla="*/ 23941 w 154573"/>
                                  <a:gd name="connsiteY0" fmla="*/ 11875 h 155931"/>
                                  <a:gd name="connsiteX1" fmla="*/ 191 w 154573"/>
                                  <a:gd name="connsiteY1" fmla="*/ 142504 h 155931"/>
                                  <a:gd name="connsiteX2" fmla="*/ 35817 w 154573"/>
                                  <a:gd name="connsiteY2" fmla="*/ 154379 h 155931"/>
                                  <a:gd name="connsiteX3" fmla="*/ 154570 w 154573"/>
                                  <a:gd name="connsiteY3" fmla="*/ 106878 h 155931"/>
                                  <a:gd name="connsiteX4" fmla="*/ 142694 w 154573"/>
                                  <a:gd name="connsiteY4" fmla="*/ 47501 h 155931"/>
                                  <a:gd name="connsiteX5" fmla="*/ 71443 w 154573"/>
                                  <a:gd name="connsiteY5" fmla="*/ 0 h 155931"/>
                                  <a:gd name="connsiteX6" fmla="*/ 23941 w 154573"/>
                                  <a:gd name="connsiteY6" fmla="*/ 11875 h 155931"/>
                                  <a:gd name="connsiteX0" fmla="*/ 13690 w 155773"/>
                                  <a:gd name="connsiteY0" fmla="*/ 57403 h 154450"/>
                                  <a:gd name="connsiteX1" fmla="*/ 1391 w 155773"/>
                                  <a:gd name="connsiteY1" fmla="*/ 142504 h 154450"/>
                                  <a:gd name="connsiteX2" fmla="*/ 37017 w 155773"/>
                                  <a:gd name="connsiteY2" fmla="*/ 154379 h 154450"/>
                                  <a:gd name="connsiteX3" fmla="*/ 155770 w 155773"/>
                                  <a:gd name="connsiteY3" fmla="*/ 106878 h 154450"/>
                                  <a:gd name="connsiteX4" fmla="*/ 143894 w 155773"/>
                                  <a:gd name="connsiteY4" fmla="*/ 47501 h 154450"/>
                                  <a:gd name="connsiteX5" fmla="*/ 72643 w 155773"/>
                                  <a:gd name="connsiteY5" fmla="*/ 0 h 154450"/>
                                  <a:gd name="connsiteX6" fmla="*/ 13690 w 155773"/>
                                  <a:gd name="connsiteY6" fmla="*/ 57403 h 154450"/>
                                  <a:gd name="connsiteX0" fmla="*/ 13690 w 155770"/>
                                  <a:gd name="connsiteY0" fmla="*/ 71971 h 169018"/>
                                  <a:gd name="connsiteX1" fmla="*/ 1391 w 155770"/>
                                  <a:gd name="connsiteY1" fmla="*/ 157072 h 169018"/>
                                  <a:gd name="connsiteX2" fmla="*/ 37017 w 155770"/>
                                  <a:gd name="connsiteY2" fmla="*/ 168947 h 169018"/>
                                  <a:gd name="connsiteX3" fmla="*/ 155770 w 155770"/>
                                  <a:gd name="connsiteY3" fmla="*/ 121446 h 169018"/>
                                  <a:gd name="connsiteX4" fmla="*/ 143894 w 155770"/>
                                  <a:gd name="connsiteY4" fmla="*/ 62069 h 169018"/>
                                  <a:gd name="connsiteX5" fmla="*/ 89819 w 155770"/>
                                  <a:gd name="connsiteY5" fmla="*/ 0 h 169018"/>
                                  <a:gd name="connsiteX6" fmla="*/ 13690 w 155770"/>
                                  <a:gd name="connsiteY6" fmla="*/ 71971 h 169018"/>
                                  <a:gd name="connsiteX0" fmla="*/ 22122 w 154659"/>
                                  <a:gd name="connsiteY0" fmla="*/ 31907 h 170133"/>
                                  <a:gd name="connsiteX1" fmla="*/ 280 w 154659"/>
                                  <a:gd name="connsiteY1" fmla="*/ 157072 h 170133"/>
                                  <a:gd name="connsiteX2" fmla="*/ 35906 w 154659"/>
                                  <a:gd name="connsiteY2" fmla="*/ 168947 h 170133"/>
                                  <a:gd name="connsiteX3" fmla="*/ 154659 w 154659"/>
                                  <a:gd name="connsiteY3" fmla="*/ 121446 h 170133"/>
                                  <a:gd name="connsiteX4" fmla="*/ 142783 w 154659"/>
                                  <a:gd name="connsiteY4" fmla="*/ 62069 h 170133"/>
                                  <a:gd name="connsiteX5" fmla="*/ 88708 w 154659"/>
                                  <a:gd name="connsiteY5" fmla="*/ 0 h 170133"/>
                                  <a:gd name="connsiteX6" fmla="*/ 22122 w 154659"/>
                                  <a:gd name="connsiteY6" fmla="*/ 31907 h 170133"/>
                                  <a:gd name="connsiteX0" fmla="*/ 72178 w 204715"/>
                                  <a:gd name="connsiteY0" fmla="*/ 31907 h 239671"/>
                                  <a:gd name="connsiteX1" fmla="*/ 61 w 204715"/>
                                  <a:gd name="connsiteY1" fmla="*/ 236087 h 239671"/>
                                  <a:gd name="connsiteX2" fmla="*/ 85962 w 204715"/>
                                  <a:gd name="connsiteY2" fmla="*/ 168947 h 239671"/>
                                  <a:gd name="connsiteX3" fmla="*/ 204715 w 204715"/>
                                  <a:gd name="connsiteY3" fmla="*/ 121446 h 239671"/>
                                  <a:gd name="connsiteX4" fmla="*/ 192839 w 204715"/>
                                  <a:gd name="connsiteY4" fmla="*/ 62069 h 239671"/>
                                  <a:gd name="connsiteX5" fmla="*/ 138764 w 204715"/>
                                  <a:gd name="connsiteY5" fmla="*/ 0 h 239671"/>
                                  <a:gd name="connsiteX6" fmla="*/ 72178 w 204715"/>
                                  <a:gd name="connsiteY6" fmla="*/ 31907 h 239671"/>
                                  <a:gd name="connsiteX0" fmla="*/ 134124 w 284806"/>
                                  <a:gd name="connsiteY0" fmla="*/ 31907 h 502566"/>
                                  <a:gd name="connsiteX1" fmla="*/ 62007 w 284806"/>
                                  <a:gd name="connsiteY1" fmla="*/ 236087 h 502566"/>
                                  <a:gd name="connsiteX2" fmla="*/ 1797 w 284806"/>
                                  <a:gd name="connsiteY2" fmla="*/ 502566 h 502566"/>
                                  <a:gd name="connsiteX3" fmla="*/ 266661 w 284806"/>
                                  <a:gd name="connsiteY3" fmla="*/ 121446 h 502566"/>
                                  <a:gd name="connsiteX4" fmla="*/ 254785 w 284806"/>
                                  <a:gd name="connsiteY4" fmla="*/ 62069 h 502566"/>
                                  <a:gd name="connsiteX5" fmla="*/ 200710 w 284806"/>
                                  <a:gd name="connsiteY5" fmla="*/ 0 h 502566"/>
                                  <a:gd name="connsiteX6" fmla="*/ 134124 w 284806"/>
                                  <a:gd name="connsiteY6" fmla="*/ 31907 h 502566"/>
                                  <a:gd name="connsiteX0" fmla="*/ 133275 w 279806"/>
                                  <a:gd name="connsiteY0" fmla="*/ 31907 h 537561"/>
                                  <a:gd name="connsiteX1" fmla="*/ 61158 w 279806"/>
                                  <a:gd name="connsiteY1" fmla="*/ 236087 h 537561"/>
                                  <a:gd name="connsiteX2" fmla="*/ 948 w 279806"/>
                                  <a:gd name="connsiteY2" fmla="*/ 502566 h 537561"/>
                                  <a:gd name="connsiteX3" fmla="*/ 57124 w 279806"/>
                                  <a:gd name="connsiteY3" fmla="*/ 494000 h 537561"/>
                                  <a:gd name="connsiteX4" fmla="*/ 265812 w 279806"/>
                                  <a:gd name="connsiteY4" fmla="*/ 121446 h 537561"/>
                                  <a:gd name="connsiteX5" fmla="*/ 253936 w 279806"/>
                                  <a:gd name="connsiteY5" fmla="*/ 62069 h 537561"/>
                                  <a:gd name="connsiteX6" fmla="*/ 199861 w 279806"/>
                                  <a:gd name="connsiteY6" fmla="*/ 0 h 537561"/>
                                  <a:gd name="connsiteX7" fmla="*/ 133275 w 279806"/>
                                  <a:gd name="connsiteY7" fmla="*/ 31907 h 537561"/>
                                  <a:gd name="connsiteX0" fmla="*/ 132894 w 273634"/>
                                  <a:gd name="connsiteY0" fmla="*/ 31907 h 526509"/>
                                  <a:gd name="connsiteX1" fmla="*/ 60777 w 273634"/>
                                  <a:gd name="connsiteY1" fmla="*/ 236087 h 526509"/>
                                  <a:gd name="connsiteX2" fmla="*/ 567 w 273634"/>
                                  <a:gd name="connsiteY2" fmla="*/ 502566 h 526509"/>
                                  <a:gd name="connsiteX3" fmla="*/ 56743 w 273634"/>
                                  <a:gd name="connsiteY3" fmla="*/ 494000 h 526509"/>
                                  <a:gd name="connsiteX4" fmla="*/ 135298 w 273634"/>
                                  <a:gd name="connsiteY4" fmla="*/ 300852 h 526509"/>
                                  <a:gd name="connsiteX5" fmla="*/ 265431 w 273634"/>
                                  <a:gd name="connsiteY5" fmla="*/ 121446 h 526509"/>
                                  <a:gd name="connsiteX6" fmla="*/ 253555 w 273634"/>
                                  <a:gd name="connsiteY6" fmla="*/ 62069 h 526509"/>
                                  <a:gd name="connsiteX7" fmla="*/ 199480 w 273634"/>
                                  <a:gd name="connsiteY7" fmla="*/ 0 h 526509"/>
                                  <a:gd name="connsiteX8" fmla="*/ 132894 w 273634"/>
                                  <a:gd name="connsiteY8" fmla="*/ 31907 h 526509"/>
                                  <a:gd name="connsiteX0" fmla="*/ 132894 w 272135"/>
                                  <a:gd name="connsiteY0" fmla="*/ 31907 h 526509"/>
                                  <a:gd name="connsiteX1" fmla="*/ 60777 w 272135"/>
                                  <a:gd name="connsiteY1" fmla="*/ 236087 h 526509"/>
                                  <a:gd name="connsiteX2" fmla="*/ 567 w 272135"/>
                                  <a:gd name="connsiteY2" fmla="*/ 502566 h 526509"/>
                                  <a:gd name="connsiteX3" fmla="*/ 56743 w 272135"/>
                                  <a:gd name="connsiteY3" fmla="*/ 494000 h 526509"/>
                                  <a:gd name="connsiteX4" fmla="*/ 135298 w 272135"/>
                                  <a:gd name="connsiteY4" fmla="*/ 300852 h 526509"/>
                                  <a:gd name="connsiteX5" fmla="*/ 155722 w 272135"/>
                                  <a:gd name="connsiteY5" fmla="*/ 204278 h 526509"/>
                                  <a:gd name="connsiteX6" fmla="*/ 265431 w 272135"/>
                                  <a:gd name="connsiteY6" fmla="*/ 121446 h 526509"/>
                                  <a:gd name="connsiteX7" fmla="*/ 253555 w 272135"/>
                                  <a:gd name="connsiteY7" fmla="*/ 62069 h 526509"/>
                                  <a:gd name="connsiteX8" fmla="*/ 199480 w 272135"/>
                                  <a:gd name="connsiteY8" fmla="*/ 0 h 526509"/>
                                  <a:gd name="connsiteX9" fmla="*/ 132894 w 272135"/>
                                  <a:gd name="connsiteY9" fmla="*/ 31907 h 526509"/>
                                  <a:gd name="connsiteX0" fmla="*/ 132894 w 268027"/>
                                  <a:gd name="connsiteY0" fmla="*/ 31907 h 526509"/>
                                  <a:gd name="connsiteX1" fmla="*/ 60777 w 268027"/>
                                  <a:gd name="connsiteY1" fmla="*/ 236087 h 526509"/>
                                  <a:gd name="connsiteX2" fmla="*/ 567 w 268027"/>
                                  <a:gd name="connsiteY2" fmla="*/ 502566 h 526509"/>
                                  <a:gd name="connsiteX3" fmla="*/ 56743 w 268027"/>
                                  <a:gd name="connsiteY3" fmla="*/ 494000 h 526509"/>
                                  <a:gd name="connsiteX4" fmla="*/ 135298 w 268027"/>
                                  <a:gd name="connsiteY4" fmla="*/ 300852 h 526509"/>
                                  <a:gd name="connsiteX5" fmla="*/ 155722 w 268027"/>
                                  <a:gd name="connsiteY5" fmla="*/ 204278 h 526509"/>
                                  <a:gd name="connsiteX6" fmla="*/ 212281 w 268027"/>
                                  <a:gd name="connsiteY6" fmla="*/ 147211 h 526509"/>
                                  <a:gd name="connsiteX7" fmla="*/ 265431 w 268027"/>
                                  <a:gd name="connsiteY7" fmla="*/ 121446 h 526509"/>
                                  <a:gd name="connsiteX8" fmla="*/ 253555 w 268027"/>
                                  <a:gd name="connsiteY8" fmla="*/ 62069 h 526509"/>
                                  <a:gd name="connsiteX9" fmla="*/ 199480 w 268027"/>
                                  <a:gd name="connsiteY9" fmla="*/ 0 h 526509"/>
                                  <a:gd name="connsiteX10" fmla="*/ 132894 w 268027"/>
                                  <a:gd name="connsiteY10" fmla="*/ 31907 h 526509"/>
                                  <a:gd name="connsiteX0" fmla="*/ 132894 w 319648"/>
                                  <a:gd name="connsiteY0" fmla="*/ 31907 h 526509"/>
                                  <a:gd name="connsiteX1" fmla="*/ 60777 w 319648"/>
                                  <a:gd name="connsiteY1" fmla="*/ 236087 h 526509"/>
                                  <a:gd name="connsiteX2" fmla="*/ 567 w 319648"/>
                                  <a:gd name="connsiteY2" fmla="*/ 502566 h 526509"/>
                                  <a:gd name="connsiteX3" fmla="*/ 56743 w 319648"/>
                                  <a:gd name="connsiteY3" fmla="*/ 494000 h 526509"/>
                                  <a:gd name="connsiteX4" fmla="*/ 135298 w 319648"/>
                                  <a:gd name="connsiteY4" fmla="*/ 300852 h 526509"/>
                                  <a:gd name="connsiteX5" fmla="*/ 155722 w 319648"/>
                                  <a:gd name="connsiteY5" fmla="*/ 204278 h 526509"/>
                                  <a:gd name="connsiteX6" fmla="*/ 212281 w 319648"/>
                                  <a:gd name="connsiteY6" fmla="*/ 147211 h 526509"/>
                                  <a:gd name="connsiteX7" fmla="*/ 265431 w 319648"/>
                                  <a:gd name="connsiteY7" fmla="*/ 121446 h 526509"/>
                                  <a:gd name="connsiteX8" fmla="*/ 317970 w 319648"/>
                                  <a:gd name="connsiteY8" fmla="*/ 35731 h 526509"/>
                                  <a:gd name="connsiteX9" fmla="*/ 199480 w 319648"/>
                                  <a:gd name="connsiteY9" fmla="*/ 0 h 526509"/>
                                  <a:gd name="connsiteX10" fmla="*/ 132894 w 319648"/>
                                  <a:gd name="connsiteY10" fmla="*/ 31907 h 526509"/>
                                  <a:gd name="connsiteX0" fmla="*/ 132894 w 347624"/>
                                  <a:gd name="connsiteY0" fmla="*/ 150485 h 645087"/>
                                  <a:gd name="connsiteX1" fmla="*/ 60777 w 347624"/>
                                  <a:gd name="connsiteY1" fmla="*/ 354665 h 645087"/>
                                  <a:gd name="connsiteX2" fmla="*/ 567 w 347624"/>
                                  <a:gd name="connsiteY2" fmla="*/ 621144 h 645087"/>
                                  <a:gd name="connsiteX3" fmla="*/ 56743 w 347624"/>
                                  <a:gd name="connsiteY3" fmla="*/ 612578 h 645087"/>
                                  <a:gd name="connsiteX4" fmla="*/ 135298 w 347624"/>
                                  <a:gd name="connsiteY4" fmla="*/ 419430 h 645087"/>
                                  <a:gd name="connsiteX5" fmla="*/ 155722 w 347624"/>
                                  <a:gd name="connsiteY5" fmla="*/ 322856 h 645087"/>
                                  <a:gd name="connsiteX6" fmla="*/ 212281 w 347624"/>
                                  <a:gd name="connsiteY6" fmla="*/ 265789 h 645087"/>
                                  <a:gd name="connsiteX7" fmla="*/ 265431 w 347624"/>
                                  <a:gd name="connsiteY7" fmla="*/ 240024 h 645087"/>
                                  <a:gd name="connsiteX8" fmla="*/ 317970 w 347624"/>
                                  <a:gd name="connsiteY8" fmla="*/ 154309 h 645087"/>
                                  <a:gd name="connsiteX9" fmla="*/ 341111 w 347624"/>
                                  <a:gd name="connsiteY9" fmla="*/ 211 h 645087"/>
                                  <a:gd name="connsiteX10" fmla="*/ 199480 w 347624"/>
                                  <a:gd name="connsiteY10" fmla="*/ 118578 h 645087"/>
                                  <a:gd name="connsiteX11" fmla="*/ 132894 w 347624"/>
                                  <a:gd name="connsiteY11" fmla="*/ 150485 h 645087"/>
                                  <a:gd name="connsiteX0" fmla="*/ 132894 w 347624"/>
                                  <a:gd name="connsiteY0" fmla="*/ 150649 h 645251"/>
                                  <a:gd name="connsiteX1" fmla="*/ 60777 w 347624"/>
                                  <a:gd name="connsiteY1" fmla="*/ 354829 h 645251"/>
                                  <a:gd name="connsiteX2" fmla="*/ 567 w 347624"/>
                                  <a:gd name="connsiteY2" fmla="*/ 621308 h 645251"/>
                                  <a:gd name="connsiteX3" fmla="*/ 56743 w 347624"/>
                                  <a:gd name="connsiteY3" fmla="*/ 612742 h 645251"/>
                                  <a:gd name="connsiteX4" fmla="*/ 135298 w 347624"/>
                                  <a:gd name="connsiteY4" fmla="*/ 419594 h 645251"/>
                                  <a:gd name="connsiteX5" fmla="*/ 155722 w 347624"/>
                                  <a:gd name="connsiteY5" fmla="*/ 323020 h 645251"/>
                                  <a:gd name="connsiteX6" fmla="*/ 212281 w 347624"/>
                                  <a:gd name="connsiteY6" fmla="*/ 265953 h 645251"/>
                                  <a:gd name="connsiteX7" fmla="*/ 265431 w 347624"/>
                                  <a:gd name="connsiteY7" fmla="*/ 240188 h 645251"/>
                                  <a:gd name="connsiteX8" fmla="*/ 317970 w 347624"/>
                                  <a:gd name="connsiteY8" fmla="*/ 154473 h 645251"/>
                                  <a:gd name="connsiteX9" fmla="*/ 341111 w 347624"/>
                                  <a:gd name="connsiteY9" fmla="*/ 375 h 645251"/>
                                  <a:gd name="connsiteX10" fmla="*/ 185340 w 347624"/>
                                  <a:gd name="connsiteY10" fmla="*/ 63870 h 645251"/>
                                  <a:gd name="connsiteX11" fmla="*/ 132894 w 347624"/>
                                  <a:gd name="connsiteY11" fmla="*/ 150649 h 645251"/>
                                  <a:gd name="connsiteX0" fmla="*/ 131323 w 347624"/>
                                  <a:gd name="connsiteY0" fmla="*/ 65049 h 645251"/>
                                  <a:gd name="connsiteX1" fmla="*/ 60777 w 347624"/>
                                  <a:gd name="connsiteY1" fmla="*/ 354829 h 645251"/>
                                  <a:gd name="connsiteX2" fmla="*/ 567 w 347624"/>
                                  <a:gd name="connsiteY2" fmla="*/ 621308 h 645251"/>
                                  <a:gd name="connsiteX3" fmla="*/ 56743 w 347624"/>
                                  <a:gd name="connsiteY3" fmla="*/ 612742 h 645251"/>
                                  <a:gd name="connsiteX4" fmla="*/ 135298 w 347624"/>
                                  <a:gd name="connsiteY4" fmla="*/ 419594 h 645251"/>
                                  <a:gd name="connsiteX5" fmla="*/ 155722 w 347624"/>
                                  <a:gd name="connsiteY5" fmla="*/ 323020 h 645251"/>
                                  <a:gd name="connsiteX6" fmla="*/ 212281 w 347624"/>
                                  <a:gd name="connsiteY6" fmla="*/ 265953 h 645251"/>
                                  <a:gd name="connsiteX7" fmla="*/ 265431 w 347624"/>
                                  <a:gd name="connsiteY7" fmla="*/ 240188 h 645251"/>
                                  <a:gd name="connsiteX8" fmla="*/ 317970 w 347624"/>
                                  <a:gd name="connsiteY8" fmla="*/ 154473 h 645251"/>
                                  <a:gd name="connsiteX9" fmla="*/ 341111 w 347624"/>
                                  <a:gd name="connsiteY9" fmla="*/ 375 h 645251"/>
                                  <a:gd name="connsiteX10" fmla="*/ 185340 w 347624"/>
                                  <a:gd name="connsiteY10" fmla="*/ 63870 h 645251"/>
                                  <a:gd name="connsiteX11" fmla="*/ 131323 w 347624"/>
                                  <a:gd name="connsiteY11" fmla="*/ 65049 h 645251"/>
                                  <a:gd name="connsiteX0" fmla="*/ 131323 w 347624"/>
                                  <a:gd name="connsiteY0" fmla="*/ 65272 h 645474"/>
                                  <a:gd name="connsiteX1" fmla="*/ 60777 w 347624"/>
                                  <a:gd name="connsiteY1" fmla="*/ 355052 h 645474"/>
                                  <a:gd name="connsiteX2" fmla="*/ 567 w 347624"/>
                                  <a:gd name="connsiteY2" fmla="*/ 621531 h 645474"/>
                                  <a:gd name="connsiteX3" fmla="*/ 56743 w 347624"/>
                                  <a:gd name="connsiteY3" fmla="*/ 612965 h 645474"/>
                                  <a:gd name="connsiteX4" fmla="*/ 135298 w 347624"/>
                                  <a:gd name="connsiteY4" fmla="*/ 419817 h 645474"/>
                                  <a:gd name="connsiteX5" fmla="*/ 155722 w 347624"/>
                                  <a:gd name="connsiteY5" fmla="*/ 323243 h 645474"/>
                                  <a:gd name="connsiteX6" fmla="*/ 212281 w 347624"/>
                                  <a:gd name="connsiteY6" fmla="*/ 266176 h 645474"/>
                                  <a:gd name="connsiteX7" fmla="*/ 265431 w 347624"/>
                                  <a:gd name="connsiteY7" fmla="*/ 240411 h 645474"/>
                                  <a:gd name="connsiteX8" fmla="*/ 317970 w 347624"/>
                                  <a:gd name="connsiteY8" fmla="*/ 154696 h 645474"/>
                                  <a:gd name="connsiteX9" fmla="*/ 341111 w 347624"/>
                                  <a:gd name="connsiteY9" fmla="*/ 598 h 645474"/>
                                  <a:gd name="connsiteX10" fmla="*/ 185340 w 347624"/>
                                  <a:gd name="connsiteY10" fmla="*/ 37754 h 645474"/>
                                  <a:gd name="connsiteX11" fmla="*/ 131323 w 347624"/>
                                  <a:gd name="connsiteY11" fmla="*/ 65272 h 645474"/>
                                  <a:gd name="connsiteX0" fmla="*/ 131323 w 415405"/>
                                  <a:gd name="connsiteY0" fmla="*/ 65272 h 645474"/>
                                  <a:gd name="connsiteX1" fmla="*/ 60777 w 415405"/>
                                  <a:gd name="connsiteY1" fmla="*/ 355052 h 645474"/>
                                  <a:gd name="connsiteX2" fmla="*/ 567 w 415405"/>
                                  <a:gd name="connsiteY2" fmla="*/ 621531 h 645474"/>
                                  <a:gd name="connsiteX3" fmla="*/ 56743 w 415405"/>
                                  <a:gd name="connsiteY3" fmla="*/ 612965 h 645474"/>
                                  <a:gd name="connsiteX4" fmla="*/ 135298 w 415405"/>
                                  <a:gd name="connsiteY4" fmla="*/ 419817 h 645474"/>
                                  <a:gd name="connsiteX5" fmla="*/ 155722 w 415405"/>
                                  <a:gd name="connsiteY5" fmla="*/ 323243 h 645474"/>
                                  <a:gd name="connsiteX6" fmla="*/ 212281 w 415405"/>
                                  <a:gd name="connsiteY6" fmla="*/ 266176 h 645474"/>
                                  <a:gd name="connsiteX7" fmla="*/ 265431 w 415405"/>
                                  <a:gd name="connsiteY7" fmla="*/ 240411 h 645474"/>
                                  <a:gd name="connsiteX8" fmla="*/ 413807 w 415405"/>
                                  <a:gd name="connsiteY8" fmla="*/ 159086 h 645474"/>
                                  <a:gd name="connsiteX9" fmla="*/ 341111 w 415405"/>
                                  <a:gd name="connsiteY9" fmla="*/ 598 h 645474"/>
                                  <a:gd name="connsiteX10" fmla="*/ 185340 w 415405"/>
                                  <a:gd name="connsiteY10" fmla="*/ 37754 h 645474"/>
                                  <a:gd name="connsiteX11" fmla="*/ 131323 w 415405"/>
                                  <a:gd name="connsiteY11" fmla="*/ 65272 h 645474"/>
                                  <a:gd name="connsiteX0" fmla="*/ 131323 w 415405"/>
                                  <a:gd name="connsiteY0" fmla="*/ 65272 h 645474"/>
                                  <a:gd name="connsiteX1" fmla="*/ 86594 w 415405"/>
                                  <a:gd name="connsiteY1" fmla="*/ 165213 h 645474"/>
                                  <a:gd name="connsiteX2" fmla="*/ 60777 w 415405"/>
                                  <a:gd name="connsiteY2" fmla="*/ 355052 h 645474"/>
                                  <a:gd name="connsiteX3" fmla="*/ 567 w 415405"/>
                                  <a:gd name="connsiteY3" fmla="*/ 621531 h 645474"/>
                                  <a:gd name="connsiteX4" fmla="*/ 56743 w 415405"/>
                                  <a:gd name="connsiteY4" fmla="*/ 612965 h 645474"/>
                                  <a:gd name="connsiteX5" fmla="*/ 135298 w 415405"/>
                                  <a:gd name="connsiteY5" fmla="*/ 419817 h 645474"/>
                                  <a:gd name="connsiteX6" fmla="*/ 155722 w 415405"/>
                                  <a:gd name="connsiteY6" fmla="*/ 323243 h 645474"/>
                                  <a:gd name="connsiteX7" fmla="*/ 212281 w 415405"/>
                                  <a:gd name="connsiteY7" fmla="*/ 266176 h 645474"/>
                                  <a:gd name="connsiteX8" fmla="*/ 265431 w 415405"/>
                                  <a:gd name="connsiteY8" fmla="*/ 240411 h 645474"/>
                                  <a:gd name="connsiteX9" fmla="*/ 413807 w 415405"/>
                                  <a:gd name="connsiteY9" fmla="*/ 159086 h 645474"/>
                                  <a:gd name="connsiteX10" fmla="*/ 341111 w 415405"/>
                                  <a:gd name="connsiteY10" fmla="*/ 598 h 645474"/>
                                  <a:gd name="connsiteX11" fmla="*/ 185340 w 415405"/>
                                  <a:gd name="connsiteY11" fmla="*/ 37754 h 645474"/>
                                  <a:gd name="connsiteX12" fmla="*/ 131323 w 415405"/>
                                  <a:gd name="connsiteY12" fmla="*/ 65272 h 645474"/>
                                  <a:gd name="connsiteX0" fmla="*/ 131323 w 415538"/>
                                  <a:gd name="connsiteY0" fmla="*/ 67515 h 647717"/>
                                  <a:gd name="connsiteX1" fmla="*/ 86594 w 415538"/>
                                  <a:gd name="connsiteY1" fmla="*/ 167456 h 647717"/>
                                  <a:gd name="connsiteX2" fmla="*/ 60777 w 415538"/>
                                  <a:gd name="connsiteY2" fmla="*/ 357295 h 647717"/>
                                  <a:gd name="connsiteX3" fmla="*/ 567 w 415538"/>
                                  <a:gd name="connsiteY3" fmla="*/ 623774 h 647717"/>
                                  <a:gd name="connsiteX4" fmla="*/ 56743 w 415538"/>
                                  <a:gd name="connsiteY4" fmla="*/ 615208 h 647717"/>
                                  <a:gd name="connsiteX5" fmla="*/ 135298 w 415538"/>
                                  <a:gd name="connsiteY5" fmla="*/ 422060 h 647717"/>
                                  <a:gd name="connsiteX6" fmla="*/ 155722 w 415538"/>
                                  <a:gd name="connsiteY6" fmla="*/ 325486 h 647717"/>
                                  <a:gd name="connsiteX7" fmla="*/ 212281 w 415538"/>
                                  <a:gd name="connsiteY7" fmla="*/ 268419 h 647717"/>
                                  <a:gd name="connsiteX8" fmla="*/ 265431 w 415538"/>
                                  <a:gd name="connsiteY8" fmla="*/ 242654 h 647717"/>
                                  <a:gd name="connsiteX9" fmla="*/ 413807 w 415538"/>
                                  <a:gd name="connsiteY9" fmla="*/ 161329 h 647717"/>
                                  <a:gd name="connsiteX10" fmla="*/ 341111 w 415538"/>
                                  <a:gd name="connsiteY10" fmla="*/ 2841 h 647717"/>
                                  <a:gd name="connsiteX11" fmla="*/ 267269 w 415538"/>
                                  <a:gd name="connsiteY11" fmla="*/ 119169 h 647717"/>
                                  <a:gd name="connsiteX12" fmla="*/ 185340 w 415538"/>
                                  <a:gd name="connsiteY12" fmla="*/ 39997 h 647717"/>
                                  <a:gd name="connsiteX13" fmla="*/ 131323 w 415538"/>
                                  <a:gd name="connsiteY13" fmla="*/ 67515 h 647717"/>
                                  <a:gd name="connsiteX0" fmla="*/ 131323 w 417269"/>
                                  <a:gd name="connsiteY0" fmla="*/ 64920 h 645122"/>
                                  <a:gd name="connsiteX1" fmla="*/ 86594 w 417269"/>
                                  <a:gd name="connsiteY1" fmla="*/ 164861 h 645122"/>
                                  <a:gd name="connsiteX2" fmla="*/ 60777 w 417269"/>
                                  <a:gd name="connsiteY2" fmla="*/ 354700 h 645122"/>
                                  <a:gd name="connsiteX3" fmla="*/ 567 w 417269"/>
                                  <a:gd name="connsiteY3" fmla="*/ 621179 h 645122"/>
                                  <a:gd name="connsiteX4" fmla="*/ 56743 w 417269"/>
                                  <a:gd name="connsiteY4" fmla="*/ 612613 h 645122"/>
                                  <a:gd name="connsiteX5" fmla="*/ 135298 w 417269"/>
                                  <a:gd name="connsiteY5" fmla="*/ 419465 h 645122"/>
                                  <a:gd name="connsiteX6" fmla="*/ 155722 w 417269"/>
                                  <a:gd name="connsiteY6" fmla="*/ 322891 h 645122"/>
                                  <a:gd name="connsiteX7" fmla="*/ 212281 w 417269"/>
                                  <a:gd name="connsiteY7" fmla="*/ 265824 h 645122"/>
                                  <a:gd name="connsiteX8" fmla="*/ 265431 w 417269"/>
                                  <a:gd name="connsiteY8" fmla="*/ 240059 h 645122"/>
                                  <a:gd name="connsiteX9" fmla="*/ 413807 w 417269"/>
                                  <a:gd name="connsiteY9" fmla="*/ 158734 h 645122"/>
                                  <a:gd name="connsiteX10" fmla="*/ 367819 w 417269"/>
                                  <a:gd name="connsiteY10" fmla="*/ 134133 h 645122"/>
                                  <a:gd name="connsiteX11" fmla="*/ 341111 w 417269"/>
                                  <a:gd name="connsiteY11" fmla="*/ 246 h 645122"/>
                                  <a:gd name="connsiteX12" fmla="*/ 267269 w 417269"/>
                                  <a:gd name="connsiteY12" fmla="*/ 116574 h 645122"/>
                                  <a:gd name="connsiteX13" fmla="*/ 185340 w 417269"/>
                                  <a:gd name="connsiteY13" fmla="*/ 37402 h 645122"/>
                                  <a:gd name="connsiteX14" fmla="*/ 131323 w 417269"/>
                                  <a:gd name="connsiteY14" fmla="*/ 64920 h 645122"/>
                                  <a:gd name="connsiteX0" fmla="*/ 131323 w 418757"/>
                                  <a:gd name="connsiteY0" fmla="*/ 64920 h 645122"/>
                                  <a:gd name="connsiteX1" fmla="*/ 86594 w 418757"/>
                                  <a:gd name="connsiteY1" fmla="*/ 164861 h 645122"/>
                                  <a:gd name="connsiteX2" fmla="*/ 60777 w 418757"/>
                                  <a:gd name="connsiteY2" fmla="*/ 354700 h 645122"/>
                                  <a:gd name="connsiteX3" fmla="*/ 567 w 418757"/>
                                  <a:gd name="connsiteY3" fmla="*/ 621179 h 645122"/>
                                  <a:gd name="connsiteX4" fmla="*/ 56743 w 418757"/>
                                  <a:gd name="connsiteY4" fmla="*/ 612613 h 645122"/>
                                  <a:gd name="connsiteX5" fmla="*/ 135298 w 418757"/>
                                  <a:gd name="connsiteY5" fmla="*/ 419465 h 645122"/>
                                  <a:gd name="connsiteX6" fmla="*/ 155722 w 418757"/>
                                  <a:gd name="connsiteY6" fmla="*/ 322891 h 645122"/>
                                  <a:gd name="connsiteX7" fmla="*/ 212281 w 418757"/>
                                  <a:gd name="connsiteY7" fmla="*/ 265824 h 645122"/>
                                  <a:gd name="connsiteX8" fmla="*/ 265431 w 418757"/>
                                  <a:gd name="connsiteY8" fmla="*/ 240059 h 645122"/>
                                  <a:gd name="connsiteX9" fmla="*/ 415378 w 418757"/>
                                  <a:gd name="connsiteY9" fmla="*/ 182878 h 645122"/>
                                  <a:gd name="connsiteX10" fmla="*/ 367819 w 418757"/>
                                  <a:gd name="connsiteY10" fmla="*/ 134133 h 645122"/>
                                  <a:gd name="connsiteX11" fmla="*/ 341111 w 418757"/>
                                  <a:gd name="connsiteY11" fmla="*/ 246 h 645122"/>
                                  <a:gd name="connsiteX12" fmla="*/ 267269 w 418757"/>
                                  <a:gd name="connsiteY12" fmla="*/ 116574 h 645122"/>
                                  <a:gd name="connsiteX13" fmla="*/ 185340 w 418757"/>
                                  <a:gd name="connsiteY13" fmla="*/ 37402 h 645122"/>
                                  <a:gd name="connsiteX14" fmla="*/ 131323 w 418757"/>
                                  <a:gd name="connsiteY14" fmla="*/ 64920 h 645122"/>
                                  <a:gd name="connsiteX0" fmla="*/ 131209 w 418643"/>
                                  <a:gd name="connsiteY0" fmla="*/ 64920 h 641858"/>
                                  <a:gd name="connsiteX1" fmla="*/ 86480 w 418643"/>
                                  <a:gd name="connsiteY1" fmla="*/ 164861 h 641858"/>
                                  <a:gd name="connsiteX2" fmla="*/ 60663 w 418643"/>
                                  <a:gd name="connsiteY2" fmla="*/ 354700 h 641858"/>
                                  <a:gd name="connsiteX3" fmla="*/ 453 w 418643"/>
                                  <a:gd name="connsiteY3" fmla="*/ 621179 h 641858"/>
                                  <a:gd name="connsiteX4" fmla="*/ 56629 w 418643"/>
                                  <a:gd name="connsiteY4" fmla="*/ 612613 h 641858"/>
                                  <a:gd name="connsiteX5" fmla="*/ 119472 w 418643"/>
                                  <a:gd name="connsiteY5" fmla="*/ 529209 h 641858"/>
                                  <a:gd name="connsiteX6" fmla="*/ 135184 w 418643"/>
                                  <a:gd name="connsiteY6" fmla="*/ 419465 h 641858"/>
                                  <a:gd name="connsiteX7" fmla="*/ 155608 w 418643"/>
                                  <a:gd name="connsiteY7" fmla="*/ 322891 h 641858"/>
                                  <a:gd name="connsiteX8" fmla="*/ 212167 w 418643"/>
                                  <a:gd name="connsiteY8" fmla="*/ 265824 h 641858"/>
                                  <a:gd name="connsiteX9" fmla="*/ 265317 w 418643"/>
                                  <a:gd name="connsiteY9" fmla="*/ 240059 h 641858"/>
                                  <a:gd name="connsiteX10" fmla="*/ 415264 w 418643"/>
                                  <a:gd name="connsiteY10" fmla="*/ 182878 h 641858"/>
                                  <a:gd name="connsiteX11" fmla="*/ 367705 w 418643"/>
                                  <a:gd name="connsiteY11" fmla="*/ 134133 h 641858"/>
                                  <a:gd name="connsiteX12" fmla="*/ 340997 w 418643"/>
                                  <a:gd name="connsiteY12" fmla="*/ 246 h 641858"/>
                                  <a:gd name="connsiteX13" fmla="*/ 267155 w 418643"/>
                                  <a:gd name="connsiteY13" fmla="*/ 116574 h 641858"/>
                                  <a:gd name="connsiteX14" fmla="*/ 185226 w 418643"/>
                                  <a:gd name="connsiteY14" fmla="*/ 37402 h 641858"/>
                                  <a:gd name="connsiteX15" fmla="*/ 131209 w 418643"/>
                                  <a:gd name="connsiteY15" fmla="*/ 64920 h 641858"/>
                                  <a:gd name="connsiteX0" fmla="*/ 131209 w 418643"/>
                                  <a:gd name="connsiteY0" fmla="*/ 64920 h 641858"/>
                                  <a:gd name="connsiteX1" fmla="*/ 90670 w 418643"/>
                                  <a:gd name="connsiteY1" fmla="*/ 170714 h 641858"/>
                                  <a:gd name="connsiteX2" fmla="*/ 60663 w 418643"/>
                                  <a:gd name="connsiteY2" fmla="*/ 354700 h 641858"/>
                                  <a:gd name="connsiteX3" fmla="*/ 453 w 418643"/>
                                  <a:gd name="connsiteY3" fmla="*/ 621179 h 641858"/>
                                  <a:gd name="connsiteX4" fmla="*/ 56629 w 418643"/>
                                  <a:gd name="connsiteY4" fmla="*/ 612613 h 641858"/>
                                  <a:gd name="connsiteX5" fmla="*/ 119472 w 418643"/>
                                  <a:gd name="connsiteY5" fmla="*/ 529209 h 641858"/>
                                  <a:gd name="connsiteX6" fmla="*/ 135184 w 418643"/>
                                  <a:gd name="connsiteY6" fmla="*/ 419465 h 641858"/>
                                  <a:gd name="connsiteX7" fmla="*/ 155608 w 418643"/>
                                  <a:gd name="connsiteY7" fmla="*/ 322891 h 641858"/>
                                  <a:gd name="connsiteX8" fmla="*/ 212167 w 418643"/>
                                  <a:gd name="connsiteY8" fmla="*/ 265824 h 641858"/>
                                  <a:gd name="connsiteX9" fmla="*/ 265317 w 418643"/>
                                  <a:gd name="connsiteY9" fmla="*/ 240059 h 641858"/>
                                  <a:gd name="connsiteX10" fmla="*/ 415264 w 418643"/>
                                  <a:gd name="connsiteY10" fmla="*/ 182878 h 641858"/>
                                  <a:gd name="connsiteX11" fmla="*/ 367705 w 418643"/>
                                  <a:gd name="connsiteY11" fmla="*/ 134133 h 641858"/>
                                  <a:gd name="connsiteX12" fmla="*/ 340997 w 418643"/>
                                  <a:gd name="connsiteY12" fmla="*/ 246 h 641858"/>
                                  <a:gd name="connsiteX13" fmla="*/ 267155 w 418643"/>
                                  <a:gd name="connsiteY13" fmla="*/ 116574 h 641858"/>
                                  <a:gd name="connsiteX14" fmla="*/ 185226 w 418643"/>
                                  <a:gd name="connsiteY14" fmla="*/ 37402 h 641858"/>
                                  <a:gd name="connsiteX15" fmla="*/ 131209 w 418643"/>
                                  <a:gd name="connsiteY15" fmla="*/ 64920 h 641858"/>
                                  <a:gd name="connsiteX0" fmla="*/ 131601 w 419035"/>
                                  <a:gd name="connsiteY0" fmla="*/ 64920 h 642665"/>
                                  <a:gd name="connsiteX1" fmla="*/ 91062 w 419035"/>
                                  <a:gd name="connsiteY1" fmla="*/ 170714 h 642665"/>
                                  <a:gd name="connsiteX2" fmla="*/ 102951 w 419035"/>
                                  <a:gd name="connsiteY2" fmla="*/ 354700 h 642665"/>
                                  <a:gd name="connsiteX3" fmla="*/ 845 w 419035"/>
                                  <a:gd name="connsiteY3" fmla="*/ 621179 h 642665"/>
                                  <a:gd name="connsiteX4" fmla="*/ 57021 w 419035"/>
                                  <a:gd name="connsiteY4" fmla="*/ 612613 h 642665"/>
                                  <a:gd name="connsiteX5" fmla="*/ 119864 w 419035"/>
                                  <a:gd name="connsiteY5" fmla="*/ 529209 h 642665"/>
                                  <a:gd name="connsiteX6" fmla="*/ 135576 w 419035"/>
                                  <a:gd name="connsiteY6" fmla="*/ 419465 h 642665"/>
                                  <a:gd name="connsiteX7" fmla="*/ 156000 w 419035"/>
                                  <a:gd name="connsiteY7" fmla="*/ 322891 h 642665"/>
                                  <a:gd name="connsiteX8" fmla="*/ 212559 w 419035"/>
                                  <a:gd name="connsiteY8" fmla="*/ 265824 h 642665"/>
                                  <a:gd name="connsiteX9" fmla="*/ 265709 w 419035"/>
                                  <a:gd name="connsiteY9" fmla="*/ 240059 h 642665"/>
                                  <a:gd name="connsiteX10" fmla="*/ 415656 w 419035"/>
                                  <a:gd name="connsiteY10" fmla="*/ 182878 h 642665"/>
                                  <a:gd name="connsiteX11" fmla="*/ 368097 w 419035"/>
                                  <a:gd name="connsiteY11" fmla="*/ 134133 h 642665"/>
                                  <a:gd name="connsiteX12" fmla="*/ 341389 w 419035"/>
                                  <a:gd name="connsiteY12" fmla="*/ 246 h 642665"/>
                                  <a:gd name="connsiteX13" fmla="*/ 267547 w 419035"/>
                                  <a:gd name="connsiteY13" fmla="*/ 116574 h 642665"/>
                                  <a:gd name="connsiteX14" fmla="*/ 185618 w 419035"/>
                                  <a:gd name="connsiteY14" fmla="*/ 37402 h 642665"/>
                                  <a:gd name="connsiteX15" fmla="*/ 131601 w 419035"/>
                                  <a:gd name="connsiteY15" fmla="*/ 64920 h 642665"/>
                                  <a:gd name="connsiteX0" fmla="*/ 95375 w 382809"/>
                                  <a:gd name="connsiteY0" fmla="*/ 64920 h 615864"/>
                                  <a:gd name="connsiteX1" fmla="*/ 54836 w 382809"/>
                                  <a:gd name="connsiteY1" fmla="*/ 170714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9392 w 382809"/>
                                  <a:gd name="connsiteY14" fmla="*/ 37402 h 615864"/>
                                  <a:gd name="connsiteX15" fmla="*/ 95375 w 382809"/>
                                  <a:gd name="connsiteY15" fmla="*/ 64920 h 615864"/>
                                  <a:gd name="connsiteX0" fmla="*/ 95375 w 382809"/>
                                  <a:gd name="connsiteY0" fmla="*/ 64920 h 615864"/>
                                  <a:gd name="connsiteX1" fmla="*/ 111317 w 382809"/>
                                  <a:gd name="connsiteY1" fmla="*/ 196331 h 615864"/>
                                  <a:gd name="connsiteX2" fmla="*/ 54836 w 382809"/>
                                  <a:gd name="connsiteY2" fmla="*/ 170714 h 615864"/>
                                  <a:gd name="connsiteX3" fmla="*/ 66725 w 382809"/>
                                  <a:gd name="connsiteY3" fmla="*/ 354700 h 615864"/>
                                  <a:gd name="connsiteX4" fmla="*/ 2325 w 382809"/>
                                  <a:gd name="connsiteY4" fmla="*/ 574355 h 615864"/>
                                  <a:gd name="connsiteX5" fmla="*/ 20795 w 382809"/>
                                  <a:gd name="connsiteY5" fmla="*/ 612613 h 615864"/>
                                  <a:gd name="connsiteX6" fmla="*/ 83638 w 382809"/>
                                  <a:gd name="connsiteY6" fmla="*/ 529209 h 615864"/>
                                  <a:gd name="connsiteX7" fmla="*/ 99350 w 382809"/>
                                  <a:gd name="connsiteY7" fmla="*/ 419465 h 615864"/>
                                  <a:gd name="connsiteX8" fmla="*/ 119774 w 382809"/>
                                  <a:gd name="connsiteY8" fmla="*/ 322891 h 615864"/>
                                  <a:gd name="connsiteX9" fmla="*/ 176333 w 382809"/>
                                  <a:gd name="connsiteY9" fmla="*/ 265824 h 615864"/>
                                  <a:gd name="connsiteX10" fmla="*/ 229483 w 382809"/>
                                  <a:gd name="connsiteY10" fmla="*/ 240059 h 615864"/>
                                  <a:gd name="connsiteX11" fmla="*/ 379430 w 382809"/>
                                  <a:gd name="connsiteY11" fmla="*/ 182878 h 615864"/>
                                  <a:gd name="connsiteX12" fmla="*/ 331871 w 382809"/>
                                  <a:gd name="connsiteY12" fmla="*/ 134133 h 615864"/>
                                  <a:gd name="connsiteX13" fmla="*/ 305163 w 382809"/>
                                  <a:gd name="connsiteY13" fmla="*/ 246 h 615864"/>
                                  <a:gd name="connsiteX14" fmla="*/ 231321 w 382809"/>
                                  <a:gd name="connsiteY14" fmla="*/ 116574 h 615864"/>
                                  <a:gd name="connsiteX15" fmla="*/ 149392 w 382809"/>
                                  <a:gd name="connsiteY15" fmla="*/ 37402 h 615864"/>
                                  <a:gd name="connsiteX16" fmla="*/ 95375 w 382809"/>
                                  <a:gd name="connsiteY16" fmla="*/ 64920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54836 w 382809"/>
                                  <a:gd name="connsiteY2" fmla="*/ 170714 h 615864"/>
                                  <a:gd name="connsiteX3" fmla="*/ 66725 w 382809"/>
                                  <a:gd name="connsiteY3" fmla="*/ 354700 h 615864"/>
                                  <a:gd name="connsiteX4" fmla="*/ 2325 w 382809"/>
                                  <a:gd name="connsiteY4" fmla="*/ 574355 h 615864"/>
                                  <a:gd name="connsiteX5" fmla="*/ 20795 w 382809"/>
                                  <a:gd name="connsiteY5" fmla="*/ 612613 h 615864"/>
                                  <a:gd name="connsiteX6" fmla="*/ 83638 w 382809"/>
                                  <a:gd name="connsiteY6" fmla="*/ 529209 h 615864"/>
                                  <a:gd name="connsiteX7" fmla="*/ 99350 w 382809"/>
                                  <a:gd name="connsiteY7" fmla="*/ 419465 h 615864"/>
                                  <a:gd name="connsiteX8" fmla="*/ 119774 w 382809"/>
                                  <a:gd name="connsiteY8" fmla="*/ 322891 h 615864"/>
                                  <a:gd name="connsiteX9" fmla="*/ 176333 w 382809"/>
                                  <a:gd name="connsiteY9" fmla="*/ 265824 h 615864"/>
                                  <a:gd name="connsiteX10" fmla="*/ 229483 w 382809"/>
                                  <a:gd name="connsiteY10" fmla="*/ 240059 h 615864"/>
                                  <a:gd name="connsiteX11" fmla="*/ 379430 w 382809"/>
                                  <a:gd name="connsiteY11" fmla="*/ 182878 h 615864"/>
                                  <a:gd name="connsiteX12" fmla="*/ 331871 w 382809"/>
                                  <a:gd name="connsiteY12" fmla="*/ 134133 h 615864"/>
                                  <a:gd name="connsiteX13" fmla="*/ 305163 w 382809"/>
                                  <a:gd name="connsiteY13" fmla="*/ 246 h 615864"/>
                                  <a:gd name="connsiteX14" fmla="*/ 231321 w 382809"/>
                                  <a:gd name="connsiteY14" fmla="*/ 116574 h 615864"/>
                                  <a:gd name="connsiteX15" fmla="*/ 149392 w 382809"/>
                                  <a:gd name="connsiteY15" fmla="*/ 37402 h 615864"/>
                                  <a:gd name="connsiteX16" fmla="*/ 141460 w 382809"/>
                                  <a:gd name="connsiteY16" fmla="*/ 170274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9392 w 382809"/>
                                  <a:gd name="connsiteY14" fmla="*/ 37402 h 615864"/>
                                  <a:gd name="connsiteX15" fmla="*/ 141460 w 382809"/>
                                  <a:gd name="connsiteY15" fmla="*/ 170274 h 615864"/>
                                  <a:gd name="connsiteX0" fmla="*/ 141460 w 382809"/>
                                  <a:gd name="connsiteY0" fmla="*/ 170274 h 615864"/>
                                  <a:gd name="connsiteX1" fmla="*/ 111317 w 382809"/>
                                  <a:gd name="connsiteY1" fmla="*/ 196331 h 615864"/>
                                  <a:gd name="connsiteX2" fmla="*/ 66725 w 382809"/>
                                  <a:gd name="connsiteY2" fmla="*/ 354700 h 615864"/>
                                  <a:gd name="connsiteX3" fmla="*/ 2325 w 382809"/>
                                  <a:gd name="connsiteY3" fmla="*/ 574355 h 615864"/>
                                  <a:gd name="connsiteX4" fmla="*/ 20795 w 382809"/>
                                  <a:gd name="connsiteY4" fmla="*/ 612613 h 615864"/>
                                  <a:gd name="connsiteX5" fmla="*/ 83638 w 382809"/>
                                  <a:gd name="connsiteY5" fmla="*/ 529209 h 615864"/>
                                  <a:gd name="connsiteX6" fmla="*/ 99350 w 382809"/>
                                  <a:gd name="connsiteY6" fmla="*/ 419465 h 615864"/>
                                  <a:gd name="connsiteX7" fmla="*/ 119774 w 382809"/>
                                  <a:gd name="connsiteY7" fmla="*/ 322891 h 615864"/>
                                  <a:gd name="connsiteX8" fmla="*/ 176333 w 382809"/>
                                  <a:gd name="connsiteY8" fmla="*/ 265824 h 615864"/>
                                  <a:gd name="connsiteX9" fmla="*/ 229483 w 382809"/>
                                  <a:gd name="connsiteY9" fmla="*/ 240059 h 615864"/>
                                  <a:gd name="connsiteX10" fmla="*/ 379430 w 382809"/>
                                  <a:gd name="connsiteY10" fmla="*/ 182878 h 615864"/>
                                  <a:gd name="connsiteX11" fmla="*/ 331871 w 382809"/>
                                  <a:gd name="connsiteY11" fmla="*/ 134133 h 615864"/>
                                  <a:gd name="connsiteX12" fmla="*/ 305163 w 382809"/>
                                  <a:gd name="connsiteY12" fmla="*/ 246 h 615864"/>
                                  <a:gd name="connsiteX13" fmla="*/ 231321 w 382809"/>
                                  <a:gd name="connsiteY13" fmla="*/ 116574 h 615864"/>
                                  <a:gd name="connsiteX14" fmla="*/ 141460 w 382809"/>
                                  <a:gd name="connsiteY14" fmla="*/ 170274 h 615864"/>
                                  <a:gd name="connsiteX0" fmla="*/ 123701 w 365050"/>
                                  <a:gd name="connsiteY0" fmla="*/ 170274 h 613328"/>
                                  <a:gd name="connsiteX1" fmla="*/ 93558 w 365050"/>
                                  <a:gd name="connsiteY1" fmla="*/ 196331 h 613328"/>
                                  <a:gd name="connsiteX2" fmla="*/ 48966 w 365050"/>
                                  <a:gd name="connsiteY2" fmla="*/ 354700 h 613328"/>
                                  <a:gd name="connsiteX3" fmla="*/ 13893 w 365050"/>
                                  <a:gd name="connsiteY3" fmla="*/ 556796 h 613328"/>
                                  <a:gd name="connsiteX4" fmla="*/ 3036 w 365050"/>
                                  <a:gd name="connsiteY4" fmla="*/ 612613 h 613328"/>
                                  <a:gd name="connsiteX5" fmla="*/ 65879 w 365050"/>
                                  <a:gd name="connsiteY5" fmla="*/ 529209 h 613328"/>
                                  <a:gd name="connsiteX6" fmla="*/ 81591 w 365050"/>
                                  <a:gd name="connsiteY6" fmla="*/ 419465 h 613328"/>
                                  <a:gd name="connsiteX7" fmla="*/ 102015 w 365050"/>
                                  <a:gd name="connsiteY7" fmla="*/ 322891 h 613328"/>
                                  <a:gd name="connsiteX8" fmla="*/ 158574 w 365050"/>
                                  <a:gd name="connsiteY8" fmla="*/ 265824 h 613328"/>
                                  <a:gd name="connsiteX9" fmla="*/ 211724 w 365050"/>
                                  <a:gd name="connsiteY9" fmla="*/ 240059 h 613328"/>
                                  <a:gd name="connsiteX10" fmla="*/ 361671 w 365050"/>
                                  <a:gd name="connsiteY10" fmla="*/ 182878 h 613328"/>
                                  <a:gd name="connsiteX11" fmla="*/ 314112 w 365050"/>
                                  <a:gd name="connsiteY11" fmla="*/ 134133 h 613328"/>
                                  <a:gd name="connsiteX12" fmla="*/ 287404 w 365050"/>
                                  <a:gd name="connsiteY12" fmla="*/ 246 h 613328"/>
                                  <a:gd name="connsiteX13" fmla="*/ 213562 w 365050"/>
                                  <a:gd name="connsiteY13" fmla="*/ 116574 h 613328"/>
                                  <a:gd name="connsiteX14" fmla="*/ 123701 w 365050"/>
                                  <a:gd name="connsiteY14" fmla="*/ 170274 h 613328"/>
                                  <a:gd name="connsiteX0" fmla="*/ 124130 w 365479"/>
                                  <a:gd name="connsiteY0" fmla="*/ 170274 h 613328"/>
                                  <a:gd name="connsiteX1" fmla="*/ 93987 w 365479"/>
                                  <a:gd name="connsiteY1" fmla="*/ 196331 h 613328"/>
                                  <a:gd name="connsiteX2" fmla="*/ 66153 w 365479"/>
                                  <a:gd name="connsiteY2" fmla="*/ 354700 h 613328"/>
                                  <a:gd name="connsiteX3" fmla="*/ 14322 w 365479"/>
                                  <a:gd name="connsiteY3" fmla="*/ 556796 h 613328"/>
                                  <a:gd name="connsiteX4" fmla="*/ 3465 w 365479"/>
                                  <a:gd name="connsiteY4" fmla="*/ 612613 h 613328"/>
                                  <a:gd name="connsiteX5" fmla="*/ 66308 w 365479"/>
                                  <a:gd name="connsiteY5" fmla="*/ 529209 h 613328"/>
                                  <a:gd name="connsiteX6" fmla="*/ 82020 w 365479"/>
                                  <a:gd name="connsiteY6" fmla="*/ 419465 h 613328"/>
                                  <a:gd name="connsiteX7" fmla="*/ 102444 w 365479"/>
                                  <a:gd name="connsiteY7" fmla="*/ 322891 h 613328"/>
                                  <a:gd name="connsiteX8" fmla="*/ 159003 w 365479"/>
                                  <a:gd name="connsiteY8" fmla="*/ 265824 h 613328"/>
                                  <a:gd name="connsiteX9" fmla="*/ 212153 w 365479"/>
                                  <a:gd name="connsiteY9" fmla="*/ 240059 h 613328"/>
                                  <a:gd name="connsiteX10" fmla="*/ 362100 w 365479"/>
                                  <a:gd name="connsiteY10" fmla="*/ 182878 h 613328"/>
                                  <a:gd name="connsiteX11" fmla="*/ 314541 w 365479"/>
                                  <a:gd name="connsiteY11" fmla="*/ 134133 h 613328"/>
                                  <a:gd name="connsiteX12" fmla="*/ 287833 w 365479"/>
                                  <a:gd name="connsiteY12" fmla="*/ 246 h 613328"/>
                                  <a:gd name="connsiteX13" fmla="*/ 213991 w 365479"/>
                                  <a:gd name="connsiteY13" fmla="*/ 116574 h 613328"/>
                                  <a:gd name="connsiteX14" fmla="*/ 124130 w 365479"/>
                                  <a:gd name="connsiteY14" fmla="*/ 170274 h 613328"/>
                                  <a:gd name="connsiteX0" fmla="*/ 123667 w 365016"/>
                                  <a:gd name="connsiteY0" fmla="*/ 170274 h 612987"/>
                                  <a:gd name="connsiteX1" fmla="*/ 93524 w 365016"/>
                                  <a:gd name="connsiteY1" fmla="*/ 196331 h 612987"/>
                                  <a:gd name="connsiteX2" fmla="*/ 65690 w 365016"/>
                                  <a:gd name="connsiteY2" fmla="*/ 354700 h 612987"/>
                                  <a:gd name="connsiteX3" fmla="*/ 47438 w 365016"/>
                                  <a:gd name="connsiteY3" fmla="*/ 483128 h 612987"/>
                                  <a:gd name="connsiteX4" fmla="*/ 13859 w 365016"/>
                                  <a:gd name="connsiteY4" fmla="*/ 556796 h 612987"/>
                                  <a:gd name="connsiteX5" fmla="*/ 3002 w 365016"/>
                                  <a:gd name="connsiteY5" fmla="*/ 612613 h 612987"/>
                                  <a:gd name="connsiteX6" fmla="*/ 65845 w 365016"/>
                                  <a:gd name="connsiteY6" fmla="*/ 529209 h 612987"/>
                                  <a:gd name="connsiteX7" fmla="*/ 81557 w 365016"/>
                                  <a:gd name="connsiteY7" fmla="*/ 419465 h 612987"/>
                                  <a:gd name="connsiteX8" fmla="*/ 101981 w 365016"/>
                                  <a:gd name="connsiteY8" fmla="*/ 322891 h 612987"/>
                                  <a:gd name="connsiteX9" fmla="*/ 158540 w 365016"/>
                                  <a:gd name="connsiteY9" fmla="*/ 265824 h 612987"/>
                                  <a:gd name="connsiteX10" fmla="*/ 211690 w 365016"/>
                                  <a:gd name="connsiteY10" fmla="*/ 240059 h 612987"/>
                                  <a:gd name="connsiteX11" fmla="*/ 361637 w 365016"/>
                                  <a:gd name="connsiteY11" fmla="*/ 182878 h 612987"/>
                                  <a:gd name="connsiteX12" fmla="*/ 314078 w 365016"/>
                                  <a:gd name="connsiteY12" fmla="*/ 134133 h 612987"/>
                                  <a:gd name="connsiteX13" fmla="*/ 287370 w 365016"/>
                                  <a:gd name="connsiteY13" fmla="*/ 246 h 612987"/>
                                  <a:gd name="connsiteX14" fmla="*/ 213528 w 365016"/>
                                  <a:gd name="connsiteY14" fmla="*/ 116574 h 612987"/>
                                  <a:gd name="connsiteX15" fmla="*/ 123667 w 365016"/>
                                  <a:gd name="connsiteY15" fmla="*/ 170274 h 612987"/>
                                  <a:gd name="connsiteX0" fmla="*/ 123667 w 365016"/>
                                  <a:gd name="connsiteY0" fmla="*/ 170274 h 612987"/>
                                  <a:gd name="connsiteX1" fmla="*/ 93524 w 365016"/>
                                  <a:gd name="connsiteY1" fmla="*/ 196331 h 612987"/>
                                  <a:gd name="connsiteX2" fmla="*/ 65690 w 365016"/>
                                  <a:gd name="connsiteY2" fmla="*/ 354700 h 612987"/>
                                  <a:gd name="connsiteX3" fmla="*/ 47438 w 365016"/>
                                  <a:gd name="connsiteY3" fmla="*/ 483128 h 612987"/>
                                  <a:gd name="connsiteX4" fmla="*/ 13859 w 365016"/>
                                  <a:gd name="connsiteY4" fmla="*/ 556796 h 612987"/>
                                  <a:gd name="connsiteX5" fmla="*/ 3002 w 365016"/>
                                  <a:gd name="connsiteY5" fmla="*/ 612613 h 612987"/>
                                  <a:gd name="connsiteX6" fmla="*/ 65845 w 365016"/>
                                  <a:gd name="connsiteY6" fmla="*/ 529209 h 612987"/>
                                  <a:gd name="connsiteX7" fmla="*/ 102175 w 365016"/>
                                  <a:gd name="connsiteY7" fmla="*/ 467670 h 612987"/>
                                  <a:gd name="connsiteX8" fmla="*/ 81557 w 365016"/>
                                  <a:gd name="connsiteY8" fmla="*/ 419465 h 612987"/>
                                  <a:gd name="connsiteX9" fmla="*/ 101981 w 365016"/>
                                  <a:gd name="connsiteY9" fmla="*/ 322891 h 612987"/>
                                  <a:gd name="connsiteX10" fmla="*/ 158540 w 365016"/>
                                  <a:gd name="connsiteY10" fmla="*/ 265824 h 612987"/>
                                  <a:gd name="connsiteX11" fmla="*/ 211690 w 365016"/>
                                  <a:gd name="connsiteY11" fmla="*/ 240059 h 612987"/>
                                  <a:gd name="connsiteX12" fmla="*/ 361637 w 365016"/>
                                  <a:gd name="connsiteY12" fmla="*/ 182878 h 612987"/>
                                  <a:gd name="connsiteX13" fmla="*/ 314078 w 365016"/>
                                  <a:gd name="connsiteY13" fmla="*/ 134133 h 612987"/>
                                  <a:gd name="connsiteX14" fmla="*/ 287370 w 365016"/>
                                  <a:gd name="connsiteY14" fmla="*/ 246 h 612987"/>
                                  <a:gd name="connsiteX15" fmla="*/ 213528 w 365016"/>
                                  <a:gd name="connsiteY15" fmla="*/ 116574 h 612987"/>
                                  <a:gd name="connsiteX16" fmla="*/ 123667 w 365016"/>
                                  <a:gd name="connsiteY16" fmla="*/ 170274 h 612987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66292 w 365618"/>
                                  <a:gd name="connsiteY2" fmla="*/ 354700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82159 w 365618"/>
                                  <a:gd name="connsiteY8" fmla="*/ 419465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66292 w 365618"/>
                                  <a:gd name="connsiteY2" fmla="*/ 354700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02583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94126 w 365618"/>
                                  <a:gd name="connsiteY1" fmla="*/ 196331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214130 w 365618"/>
                                  <a:gd name="connsiteY15" fmla="*/ 116574 h 612996"/>
                                  <a:gd name="connsiteX16" fmla="*/ 124269 w 365618"/>
                                  <a:gd name="connsiteY16" fmla="*/ 170274 h 612996"/>
                                  <a:gd name="connsiteX0" fmla="*/ 124269 w 365618"/>
                                  <a:gd name="connsiteY0" fmla="*/ 170274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15" fmla="*/ 124269 w 365618"/>
                                  <a:gd name="connsiteY15" fmla="*/ 170274 h 612996"/>
                                  <a:gd name="connsiteX0" fmla="*/ 287972 w 365618"/>
                                  <a:gd name="connsiteY0" fmla="*/ 246 h 612996"/>
                                  <a:gd name="connsiteX1" fmla="*/ 133927 w 365618"/>
                                  <a:gd name="connsiteY1" fmla="*/ 237302 h 612996"/>
                                  <a:gd name="connsiteX2" fmla="*/ 78861 w 365618"/>
                                  <a:gd name="connsiteY2" fmla="*/ 357627 h 612996"/>
                                  <a:gd name="connsiteX3" fmla="*/ 71083 w 365618"/>
                                  <a:gd name="connsiteY3" fmla="*/ 477275 h 612996"/>
                                  <a:gd name="connsiteX4" fmla="*/ 14461 w 365618"/>
                                  <a:gd name="connsiteY4" fmla="*/ 556796 h 612996"/>
                                  <a:gd name="connsiteX5" fmla="*/ 3604 w 365618"/>
                                  <a:gd name="connsiteY5" fmla="*/ 612613 h 612996"/>
                                  <a:gd name="connsiteX6" fmla="*/ 66447 w 365618"/>
                                  <a:gd name="connsiteY6" fmla="*/ 529209 h 612996"/>
                                  <a:gd name="connsiteX7" fmla="*/ 102777 w 365618"/>
                                  <a:gd name="connsiteY7" fmla="*/ 467670 h 612996"/>
                                  <a:gd name="connsiteX8" fmla="*/ 101012 w 365618"/>
                                  <a:gd name="connsiteY8" fmla="*/ 413612 h 612996"/>
                                  <a:gd name="connsiteX9" fmla="*/ 115152 w 365618"/>
                                  <a:gd name="connsiteY9" fmla="*/ 322891 h 612996"/>
                                  <a:gd name="connsiteX10" fmla="*/ 159142 w 365618"/>
                                  <a:gd name="connsiteY10" fmla="*/ 265824 h 612996"/>
                                  <a:gd name="connsiteX11" fmla="*/ 212292 w 365618"/>
                                  <a:gd name="connsiteY11" fmla="*/ 240059 h 612996"/>
                                  <a:gd name="connsiteX12" fmla="*/ 362239 w 365618"/>
                                  <a:gd name="connsiteY12" fmla="*/ 182878 h 612996"/>
                                  <a:gd name="connsiteX13" fmla="*/ 314680 w 365618"/>
                                  <a:gd name="connsiteY13" fmla="*/ 134133 h 612996"/>
                                  <a:gd name="connsiteX14" fmla="*/ 287972 w 365618"/>
                                  <a:gd name="connsiteY14" fmla="*/ 246 h 612996"/>
                                  <a:gd name="connsiteX0" fmla="*/ 287972 w 365618"/>
                                  <a:gd name="connsiteY0" fmla="*/ 125 h 612875"/>
                                  <a:gd name="connsiteX1" fmla="*/ 228465 w 365618"/>
                                  <a:gd name="connsiteY1" fmla="*/ 160268 h 612875"/>
                                  <a:gd name="connsiteX2" fmla="*/ 133927 w 365618"/>
                                  <a:gd name="connsiteY2" fmla="*/ 237181 h 612875"/>
                                  <a:gd name="connsiteX3" fmla="*/ 78861 w 365618"/>
                                  <a:gd name="connsiteY3" fmla="*/ 357506 h 612875"/>
                                  <a:gd name="connsiteX4" fmla="*/ 71083 w 365618"/>
                                  <a:gd name="connsiteY4" fmla="*/ 477154 h 612875"/>
                                  <a:gd name="connsiteX5" fmla="*/ 14461 w 365618"/>
                                  <a:gd name="connsiteY5" fmla="*/ 556675 h 612875"/>
                                  <a:gd name="connsiteX6" fmla="*/ 3604 w 365618"/>
                                  <a:gd name="connsiteY6" fmla="*/ 612492 h 612875"/>
                                  <a:gd name="connsiteX7" fmla="*/ 66447 w 365618"/>
                                  <a:gd name="connsiteY7" fmla="*/ 529088 h 612875"/>
                                  <a:gd name="connsiteX8" fmla="*/ 102777 w 365618"/>
                                  <a:gd name="connsiteY8" fmla="*/ 467549 h 612875"/>
                                  <a:gd name="connsiteX9" fmla="*/ 101012 w 365618"/>
                                  <a:gd name="connsiteY9" fmla="*/ 413491 h 612875"/>
                                  <a:gd name="connsiteX10" fmla="*/ 115152 w 365618"/>
                                  <a:gd name="connsiteY10" fmla="*/ 322770 h 612875"/>
                                  <a:gd name="connsiteX11" fmla="*/ 159142 w 365618"/>
                                  <a:gd name="connsiteY11" fmla="*/ 265703 h 612875"/>
                                  <a:gd name="connsiteX12" fmla="*/ 212292 w 365618"/>
                                  <a:gd name="connsiteY12" fmla="*/ 239938 h 612875"/>
                                  <a:gd name="connsiteX13" fmla="*/ 362239 w 365618"/>
                                  <a:gd name="connsiteY13" fmla="*/ 182757 h 612875"/>
                                  <a:gd name="connsiteX14" fmla="*/ 314680 w 365618"/>
                                  <a:gd name="connsiteY14" fmla="*/ 134012 h 612875"/>
                                  <a:gd name="connsiteX15" fmla="*/ 287972 w 365618"/>
                                  <a:gd name="connsiteY15" fmla="*/ 125 h 612875"/>
                                  <a:gd name="connsiteX0" fmla="*/ 287972 w 442977"/>
                                  <a:gd name="connsiteY0" fmla="*/ 117 h 612867"/>
                                  <a:gd name="connsiteX1" fmla="*/ 228465 w 442977"/>
                                  <a:gd name="connsiteY1" fmla="*/ 160260 h 612867"/>
                                  <a:gd name="connsiteX2" fmla="*/ 133927 w 442977"/>
                                  <a:gd name="connsiteY2" fmla="*/ 237173 h 612867"/>
                                  <a:gd name="connsiteX3" fmla="*/ 78861 w 442977"/>
                                  <a:gd name="connsiteY3" fmla="*/ 357498 h 612867"/>
                                  <a:gd name="connsiteX4" fmla="*/ 71083 w 442977"/>
                                  <a:gd name="connsiteY4" fmla="*/ 477146 h 612867"/>
                                  <a:gd name="connsiteX5" fmla="*/ 14461 w 442977"/>
                                  <a:gd name="connsiteY5" fmla="*/ 556667 h 612867"/>
                                  <a:gd name="connsiteX6" fmla="*/ 3604 w 442977"/>
                                  <a:gd name="connsiteY6" fmla="*/ 612484 h 612867"/>
                                  <a:gd name="connsiteX7" fmla="*/ 66447 w 442977"/>
                                  <a:gd name="connsiteY7" fmla="*/ 529080 h 612867"/>
                                  <a:gd name="connsiteX8" fmla="*/ 102777 w 442977"/>
                                  <a:gd name="connsiteY8" fmla="*/ 467541 h 612867"/>
                                  <a:gd name="connsiteX9" fmla="*/ 101012 w 442977"/>
                                  <a:gd name="connsiteY9" fmla="*/ 413483 h 612867"/>
                                  <a:gd name="connsiteX10" fmla="*/ 115152 w 442977"/>
                                  <a:gd name="connsiteY10" fmla="*/ 322762 h 612867"/>
                                  <a:gd name="connsiteX11" fmla="*/ 159142 w 442977"/>
                                  <a:gd name="connsiteY11" fmla="*/ 265695 h 612867"/>
                                  <a:gd name="connsiteX12" fmla="*/ 212292 w 442977"/>
                                  <a:gd name="connsiteY12" fmla="*/ 239930 h 612867"/>
                                  <a:gd name="connsiteX13" fmla="*/ 362239 w 442977"/>
                                  <a:gd name="connsiteY13" fmla="*/ 182749 h 612867"/>
                                  <a:gd name="connsiteX14" fmla="*/ 442133 w 442977"/>
                                  <a:gd name="connsiteY14" fmla="*/ 110509 h 612867"/>
                                  <a:gd name="connsiteX15" fmla="*/ 314680 w 442977"/>
                                  <a:gd name="connsiteY15" fmla="*/ 134004 h 612867"/>
                                  <a:gd name="connsiteX16" fmla="*/ 287972 w 442977"/>
                                  <a:gd name="connsiteY16" fmla="*/ 117 h 612867"/>
                                  <a:gd name="connsiteX0" fmla="*/ 287972 w 442134"/>
                                  <a:gd name="connsiteY0" fmla="*/ 124 h 612874"/>
                                  <a:gd name="connsiteX1" fmla="*/ 228465 w 442134"/>
                                  <a:gd name="connsiteY1" fmla="*/ 160267 h 612874"/>
                                  <a:gd name="connsiteX2" fmla="*/ 133927 w 442134"/>
                                  <a:gd name="connsiteY2" fmla="*/ 237180 h 612874"/>
                                  <a:gd name="connsiteX3" fmla="*/ 78861 w 442134"/>
                                  <a:gd name="connsiteY3" fmla="*/ 357505 h 612874"/>
                                  <a:gd name="connsiteX4" fmla="*/ 71083 w 442134"/>
                                  <a:gd name="connsiteY4" fmla="*/ 477153 h 612874"/>
                                  <a:gd name="connsiteX5" fmla="*/ 14461 w 442134"/>
                                  <a:gd name="connsiteY5" fmla="*/ 556674 h 612874"/>
                                  <a:gd name="connsiteX6" fmla="*/ 3604 w 442134"/>
                                  <a:gd name="connsiteY6" fmla="*/ 612491 h 612874"/>
                                  <a:gd name="connsiteX7" fmla="*/ 66447 w 442134"/>
                                  <a:gd name="connsiteY7" fmla="*/ 529087 h 612874"/>
                                  <a:gd name="connsiteX8" fmla="*/ 102777 w 442134"/>
                                  <a:gd name="connsiteY8" fmla="*/ 467548 h 612874"/>
                                  <a:gd name="connsiteX9" fmla="*/ 101012 w 442134"/>
                                  <a:gd name="connsiteY9" fmla="*/ 413490 h 612874"/>
                                  <a:gd name="connsiteX10" fmla="*/ 115152 w 442134"/>
                                  <a:gd name="connsiteY10" fmla="*/ 322769 h 612874"/>
                                  <a:gd name="connsiteX11" fmla="*/ 159142 w 442134"/>
                                  <a:gd name="connsiteY11" fmla="*/ 265702 h 612874"/>
                                  <a:gd name="connsiteX12" fmla="*/ 212292 w 442134"/>
                                  <a:gd name="connsiteY12" fmla="*/ 239937 h 612874"/>
                                  <a:gd name="connsiteX13" fmla="*/ 362239 w 442134"/>
                                  <a:gd name="connsiteY13" fmla="*/ 182756 h 612874"/>
                                  <a:gd name="connsiteX14" fmla="*/ 442133 w 442134"/>
                                  <a:gd name="connsiteY14" fmla="*/ 110516 h 612874"/>
                                  <a:gd name="connsiteX15" fmla="*/ 362531 w 442134"/>
                                  <a:gd name="connsiteY15" fmla="*/ 154413 h 612874"/>
                                  <a:gd name="connsiteX16" fmla="*/ 314680 w 442134"/>
                                  <a:gd name="connsiteY16" fmla="*/ 134011 h 612874"/>
                                  <a:gd name="connsiteX17" fmla="*/ 287972 w 442134"/>
                                  <a:gd name="connsiteY17" fmla="*/ 124 h 612874"/>
                                  <a:gd name="connsiteX0" fmla="*/ 287972 w 469366"/>
                                  <a:gd name="connsiteY0" fmla="*/ 124 h 612874"/>
                                  <a:gd name="connsiteX1" fmla="*/ 228465 w 469366"/>
                                  <a:gd name="connsiteY1" fmla="*/ 160267 h 612874"/>
                                  <a:gd name="connsiteX2" fmla="*/ 133927 w 469366"/>
                                  <a:gd name="connsiteY2" fmla="*/ 237180 h 612874"/>
                                  <a:gd name="connsiteX3" fmla="*/ 78861 w 469366"/>
                                  <a:gd name="connsiteY3" fmla="*/ 357505 h 612874"/>
                                  <a:gd name="connsiteX4" fmla="*/ 71083 w 469366"/>
                                  <a:gd name="connsiteY4" fmla="*/ 477153 h 612874"/>
                                  <a:gd name="connsiteX5" fmla="*/ 14461 w 469366"/>
                                  <a:gd name="connsiteY5" fmla="*/ 556674 h 612874"/>
                                  <a:gd name="connsiteX6" fmla="*/ 3604 w 469366"/>
                                  <a:gd name="connsiteY6" fmla="*/ 612491 h 612874"/>
                                  <a:gd name="connsiteX7" fmla="*/ 66447 w 469366"/>
                                  <a:gd name="connsiteY7" fmla="*/ 529087 h 612874"/>
                                  <a:gd name="connsiteX8" fmla="*/ 102777 w 469366"/>
                                  <a:gd name="connsiteY8" fmla="*/ 467548 h 612874"/>
                                  <a:gd name="connsiteX9" fmla="*/ 101012 w 469366"/>
                                  <a:gd name="connsiteY9" fmla="*/ 413490 h 612874"/>
                                  <a:gd name="connsiteX10" fmla="*/ 115152 w 469366"/>
                                  <a:gd name="connsiteY10" fmla="*/ 322769 h 612874"/>
                                  <a:gd name="connsiteX11" fmla="*/ 159142 w 469366"/>
                                  <a:gd name="connsiteY11" fmla="*/ 265702 h 612874"/>
                                  <a:gd name="connsiteX12" fmla="*/ 212292 w 469366"/>
                                  <a:gd name="connsiteY12" fmla="*/ 239937 h 612874"/>
                                  <a:gd name="connsiteX13" fmla="*/ 362239 w 469366"/>
                                  <a:gd name="connsiteY13" fmla="*/ 182756 h 612874"/>
                                  <a:gd name="connsiteX14" fmla="*/ 469365 w 469366"/>
                                  <a:gd name="connsiteY14" fmla="*/ 57839 h 612874"/>
                                  <a:gd name="connsiteX15" fmla="*/ 362531 w 469366"/>
                                  <a:gd name="connsiteY15" fmla="*/ 154413 h 612874"/>
                                  <a:gd name="connsiteX16" fmla="*/ 314680 w 469366"/>
                                  <a:gd name="connsiteY16" fmla="*/ 134011 h 612874"/>
                                  <a:gd name="connsiteX17" fmla="*/ 287972 w 469366"/>
                                  <a:gd name="connsiteY17" fmla="*/ 124 h 612874"/>
                                  <a:gd name="connsiteX0" fmla="*/ 287972 w 494502"/>
                                  <a:gd name="connsiteY0" fmla="*/ 124 h 612874"/>
                                  <a:gd name="connsiteX1" fmla="*/ 228465 w 494502"/>
                                  <a:gd name="connsiteY1" fmla="*/ 160267 h 612874"/>
                                  <a:gd name="connsiteX2" fmla="*/ 133927 w 494502"/>
                                  <a:gd name="connsiteY2" fmla="*/ 237180 h 612874"/>
                                  <a:gd name="connsiteX3" fmla="*/ 78861 w 494502"/>
                                  <a:gd name="connsiteY3" fmla="*/ 357505 h 612874"/>
                                  <a:gd name="connsiteX4" fmla="*/ 71083 w 494502"/>
                                  <a:gd name="connsiteY4" fmla="*/ 477153 h 612874"/>
                                  <a:gd name="connsiteX5" fmla="*/ 14461 w 494502"/>
                                  <a:gd name="connsiteY5" fmla="*/ 556674 h 612874"/>
                                  <a:gd name="connsiteX6" fmla="*/ 3604 w 494502"/>
                                  <a:gd name="connsiteY6" fmla="*/ 612491 h 612874"/>
                                  <a:gd name="connsiteX7" fmla="*/ 66447 w 494502"/>
                                  <a:gd name="connsiteY7" fmla="*/ 529087 h 612874"/>
                                  <a:gd name="connsiteX8" fmla="*/ 102777 w 494502"/>
                                  <a:gd name="connsiteY8" fmla="*/ 467548 h 612874"/>
                                  <a:gd name="connsiteX9" fmla="*/ 101012 w 494502"/>
                                  <a:gd name="connsiteY9" fmla="*/ 413490 h 612874"/>
                                  <a:gd name="connsiteX10" fmla="*/ 115152 w 494502"/>
                                  <a:gd name="connsiteY10" fmla="*/ 322769 h 612874"/>
                                  <a:gd name="connsiteX11" fmla="*/ 159142 w 494502"/>
                                  <a:gd name="connsiteY11" fmla="*/ 265702 h 612874"/>
                                  <a:gd name="connsiteX12" fmla="*/ 212292 w 494502"/>
                                  <a:gd name="connsiteY12" fmla="*/ 239937 h 612874"/>
                                  <a:gd name="connsiteX13" fmla="*/ 362239 w 494502"/>
                                  <a:gd name="connsiteY13" fmla="*/ 182756 h 612874"/>
                                  <a:gd name="connsiteX14" fmla="*/ 494502 w 494502"/>
                                  <a:gd name="connsiteY14" fmla="*/ 2236 h 612874"/>
                                  <a:gd name="connsiteX15" fmla="*/ 362531 w 494502"/>
                                  <a:gd name="connsiteY15" fmla="*/ 154413 h 612874"/>
                                  <a:gd name="connsiteX16" fmla="*/ 314680 w 494502"/>
                                  <a:gd name="connsiteY16" fmla="*/ 134011 h 612874"/>
                                  <a:gd name="connsiteX17" fmla="*/ 287972 w 494502"/>
                                  <a:gd name="connsiteY17" fmla="*/ 124 h 612874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15152 w 494724"/>
                                  <a:gd name="connsiteY10" fmla="*/ 329288 h 619393"/>
                                  <a:gd name="connsiteX11" fmla="*/ 159142 w 494724"/>
                                  <a:gd name="connsiteY11" fmla="*/ 272221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15152 w 494724"/>
                                  <a:gd name="connsiteY10" fmla="*/ 329288 h 619393"/>
                                  <a:gd name="connsiteX11" fmla="*/ 175671 w 494724"/>
                                  <a:gd name="connsiteY11" fmla="*/ 277994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7972 w 494724"/>
                                  <a:gd name="connsiteY0" fmla="*/ 6643 h 619393"/>
                                  <a:gd name="connsiteX1" fmla="*/ 228465 w 494724"/>
                                  <a:gd name="connsiteY1" fmla="*/ 166786 h 619393"/>
                                  <a:gd name="connsiteX2" fmla="*/ 133927 w 494724"/>
                                  <a:gd name="connsiteY2" fmla="*/ 243699 h 619393"/>
                                  <a:gd name="connsiteX3" fmla="*/ 78861 w 494724"/>
                                  <a:gd name="connsiteY3" fmla="*/ 364024 h 619393"/>
                                  <a:gd name="connsiteX4" fmla="*/ 71083 w 494724"/>
                                  <a:gd name="connsiteY4" fmla="*/ 483672 h 619393"/>
                                  <a:gd name="connsiteX5" fmla="*/ 14461 w 494724"/>
                                  <a:gd name="connsiteY5" fmla="*/ 563193 h 619393"/>
                                  <a:gd name="connsiteX6" fmla="*/ 3604 w 494724"/>
                                  <a:gd name="connsiteY6" fmla="*/ 619010 h 619393"/>
                                  <a:gd name="connsiteX7" fmla="*/ 66447 w 494724"/>
                                  <a:gd name="connsiteY7" fmla="*/ 535606 h 619393"/>
                                  <a:gd name="connsiteX8" fmla="*/ 102777 w 494724"/>
                                  <a:gd name="connsiteY8" fmla="*/ 474067 h 619393"/>
                                  <a:gd name="connsiteX9" fmla="*/ 101012 w 494724"/>
                                  <a:gd name="connsiteY9" fmla="*/ 420009 h 619393"/>
                                  <a:gd name="connsiteX10" fmla="*/ 131681 w 494724"/>
                                  <a:gd name="connsiteY10" fmla="*/ 329288 h 619393"/>
                                  <a:gd name="connsiteX11" fmla="*/ 175671 w 494724"/>
                                  <a:gd name="connsiteY11" fmla="*/ 277994 h 619393"/>
                                  <a:gd name="connsiteX12" fmla="*/ 212292 w 494724"/>
                                  <a:gd name="connsiteY12" fmla="*/ 246456 h 619393"/>
                                  <a:gd name="connsiteX13" fmla="*/ 362239 w 494724"/>
                                  <a:gd name="connsiteY13" fmla="*/ 189275 h 619393"/>
                                  <a:gd name="connsiteX14" fmla="*/ 494502 w 494724"/>
                                  <a:gd name="connsiteY14" fmla="*/ 8755 h 619393"/>
                                  <a:gd name="connsiteX15" fmla="*/ 362531 w 494724"/>
                                  <a:gd name="connsiteY15" fmla="*/ 160932 h 619393"/>
                                  <a:gd name="connsiteX16" fmla="*/ 314680 w 494724"/>
                                  <a:gd name="connsiteY16" fmla="*/ 140530 h 619393"/>
                                  <a:gd name="connsiteX17" fmla="*/ 287972 w 494724"/>
                                  <a:gd name="connsiteY17" fmla="*/ 6643 h 619393"/>
                                  <a:gd name="connsiteX0" fmla="*/ 288578 w 495330"/>
                                  <a:gd name="connsiteY0" fmla="*/ 6643 h 619151"/>
                                  <a:gd name="connsiteX1" fmla="*/ 229071 w 495330"/>
                                  <a:gd name="connsiteY1" fmla="*/ 166786 h 619151"/>
                                  <a:gd name="connsiteX2" fmla="*/ 134533 w 495330"/>
                                  <a:gd name="connsiteY2" fmla="*/ 243699 h 619151"/>
                                  <a:gd name="connsiteX3" fmla="*/ 79467 w 495330"/>
                                  <a:gd name="connsiteY3" fmla="*/ 364024 h 619151"/>
                                  <a:gd name="connsiteX4" fmla="*/ 71689 w 495330"/>
                                  <a:gd name="connsiteY4" fmla="*/ 483672 h 619151"/>
                                  <a:gd name="connsiteX5" fmla="*/ 15067 w 495330"/>
                                  <a:gd name="connsiteY5" fmla="*/ 563193 h 619151"/>
                                  <a:gd name="connsiteX6" fmla="*/ 4210 w 495330"/>
                                  <a:gd name="connsiteY6" fmla="*/ 619010 h 619151"/>
                                  <a:gd name="connsiteX7" fmla="*/ 75317 w 495330"/>
                                  <a:gd name="connsiteY7" fmla="*/ 547152 h 619151"/>
                                  <a:gd name="connsiteX8" fmla="*/ 103383 w 495330"/>
                                  <a:gd name="connsiteY8" fmla="*/ 474067 h 619151"/>
                                  <a:gd name="connsiteX9" fmla="*/ 101618 w 495330"/>
                                  <a:gd name="connsiteY9" fmla="*/ 420009 h 619151"/>
                                  <a:gd name="connsiteX10" fmla="*/ 132287 w 495330"/>
                                  <a:gd name="connsiteY10" fmla="*/ 329288 h 619151"/>
                                  <a:gd name="connsiteX11" fmla="*/ 176277 w 495330"/>
                                  <a:gd name="connsiteY11" fmla="*/ 277994 h 619151"/>
                                  <a:gd name="connsiteX12" fmla="*/ 212898 w 495330"/>
                                  <a:gd name="connsiteY12" fmla="*/ 246456 h 619151"/>
                                  <a:gd name="connsiteX13" fmla="*/ 362845 w 495330"/>
                                  <a:gd name="connsiteY13" fmla="*/ 189275 h 619151"/>
                                  <a:gd name="connsiteX14" fmla="*/ 495108 w 495330"/>
                                  <a:gd name="connsiteY14" fmla="*/ 8755 h 619151"/>
                                  <a:gd name="connsiteX15" fmla="*/ 363137 w 495330"/>
                                  <a:gd name="connsiteY15" fmla="*/ 160932 h 619151"/>
                                  <a:gd name="connsiteX16" fmla="*/ 315286 w 495330"/>
                                  <a:gd name="connsiteY16" fmla="*/ 140530 h 619151"/>
                                  <a:gd name="connsiteX17" fmla="*/ 288578 w 495330"/>
                                  <a:gd name="connsiteY17" fmla="*/ 6643 h 619151"/>
                                  <a:gd name="connsiteX0" fmla="*/ 278097 w 484849"/>
                                  <a:gd name="connsiteY0" fmla="*/ 6643 h 636430"/>
                                  <a:gd name="connsiteX1" fmla="*/ 218590 w 484849"/>
                                  <a:gd name="connsiteY1" fmla="*/ 166786 h 636430"/>
                                  <a:gd name="connsiteX2" fmla="*/ 124052 w 484849"/>
                                  <a:gd name="connsiteY2" fmla="*/ 243699 h 636430"/>
                                  <a:gd name="connsiteX3" fmla="*/ 68986 w 484849"/>
                                  <a:gd name="connsiteY3" fmla="*/ 364024 h 636430"/>
                                  <a:gd name="connsiteX4" fmla="*/ 61208 w 484849"/>
                                  <a:gd name="connsiteY4" fmla="*/ 483672 h 636430"/>
                                  <a:gd name="connsiteX5" fmla="*/ 4586 w 484849"/>
                                  <a:gd name="connsiteY5" fmla="*/ 563193 h 636430"/>
                                  <a:gd name="connsiteX6" fmla="*/ 10258 w 484849"/>
                                  <a:gd name="connsiteY6" fmla="*/ 636328 h 636430"/>
                                  <a:gd name="connsiteX7" fmla="*/ 64836 w 484849"/>
                                  <a:gd name="connsiteY7" fmla="*/ 547152 h 636430"/>
                                  <a:gd name="connsiteX8" fmla="*/ 92902 w 484849"/>
                                  <a:gd name="connsiteY8" fmla="*/ 474067 h 636430"/>
                                  <a:gd name="connsiteX9" fmla="*/ 91137 w 484849"/>
                                  <a:gd name="connsiteY9" fmla="*/ 420009 h 636430"/>
                                  <a:gd name="connsiteX10" fmla="*/ 121806 w 484849"/>
                                  <a:gd name="connsiteY10" fmla="*/ 329288 h 636430"/>
                                  <a:gd name="connsiteX11" fmla="*/ 165796 w 484849"/>
                                  <a:gd name="connsiteY11" fmla="*/ 277994 h 636430"/>
                                  <a:gd name="connsiteX12" fmla="*/ 202417 w 484849"/>
                                  <a:gd name="connsiteY12" fmla="*/ 246456 h 636430"/>
                                  <a:gd name="connsiteX13" fmla="*/ 352364 w 484849"/>
                                  <a:gd name="connsiteY13" fmla="*/ 189275 h 636430"/>
                                  <a:gd name="connsiteX14" fmla="*/ 484627 w 484849"/>
                                  <a:gd name="connsiteY14" fmla="*/ 8755 h 636430"/>
                                  <a:gd name="connsiteX15" fmla="*/ 352656 w 484849"/>
                                  <a:gd name="connsiteY15" fmla="*/ 160932 h 636430"/>
                                  <a:gd name="connsiteX16" fmla="*/ 304805 w 484849"/>
                                  <a:gd name="connsiteY16" fmla="*/ 140530 h 636430"/>
                                  <a:gd name="connsiteX17" fmla="*/ 278097 w 484849"/>
                                  <a:gd name="connsiteY17" fmla="*/ 6643 h 636430"/>
                                  <a:gd name="connsiteX0" fmla="*/ 278097 w 484849"/>
                                  <a:gd name="connsiteY0" fmla="*/ 6643 h 636430"/>
                                  <a:gd name="connsiteX1" fmla="*/ 218590 w 484849"/>
                                  <a:gd name="connsiteY1" fmla="*/ 166786 h 636430"/>
                                  <a:gd name="connsiteX2" fmla="*/ 124052 w 484849"/>
                                  <a:gd name="connsiteY2" fmla="*/ 243699 h 636430"/>
                                  <a:gd name="connsiteX3" fmla="*/ 68986 w 484849"/>
                                  <a:gd name="connsiteY3" fmla="*/ 364024 h 636430"/>
                                  <a:gd name="connsiteX4" fmla="*/ 61208 w 484849"/>
                                  <a:gd name="connsiteY4" fmla="*/ 483672 h 636430"/>
                                  <a:gd name="connsiteX5" fmla="*/ 4586 w 484849"/>
                                  <a:gd name="connsiteY5" fmla="*/ 563193 h 636430"/>
                                  <a:gd name="connsiteX6" fmla="*/ 10258 w 484849"/>
                                  <a:gd name="connsiteY6" fmla="*/ 636328 h 636430"/>
                                  <a:gd name="connsiteX7" fmla="*/ 64836 w 484849"/>
                                  <a:gd name="connsiteY7" fmla="*/ 547152 h 636430"/>
                                  <a:gd name="connsiteX8" fmla="*/ 92902 w 484849"/>
                                  <a:gd name="connsiteY8" fmla="*/ 474067 h 636430"/>
                                  <a:gd name="connsiteX9" fmla="*/ 91137 w 484849"/>
                                  <a:gd name="connsiteY9" fmla="*/ 420009 h 636430"/>
                                  <a:gd name="connsiteX10" fmla="*/ 121806 w 484849"/>
                                  <a:gd name="connsiteY10" fmla="*/ 329288 h 636430"/>
                                  <a:gd name="connsiteX11" fmla="*/ 165796 w 484849"/>
                                  <a:gd name="connsiteY11" fmla="*/ 277994 h 636430"/>
                                  <a:gd name="connsiteX12" fmla="*/ 202417 w 484849"/>
                                  <a:gd name="connsiteY12" fmla="*/ 246456 h 636430"/>
                                  <a:gd name="connsiteX13" fmla="*/ 360628 w 484849"/>
                                  <a:gd name="connsiteY13" fmla="*/ 212366 h 636430"/>
                                  <a:gd name="connsiteX14" fmla="*/ 484627 w 484849"/>
                                  <a:gd name="connsiteY14" fmla="*/ 8755 h 636430"/>
                                  <a:gd name="connsiteX15" fmla="*/ 352656 w 484849"/>
                                  <a:gd name="connsiteY15" fmla="*/ 160932 h 636430"/>
                                  <a:gd name="connsiteX16" fmla="*/ 304805 w 484849"/>
                                  <a:gd name="connsiteY16" fmla="*/ 140530 h 636430"/>
                                  <a:gd name="connsiteX17" fmla="*/ 278097 w 484849"/>
                                  <a:gd name="connsiteY17" fmla="*/ 6643 h 636430"/>
                                  <a:gd name="connsiteX0" fmla="*/ 278097 w 455993"/>
                                  <a:gd name="connsiteY0" fmla="*/ 17782 h 647569"/>
                                  <a:gd name="connsiteX1" fmla="*/ 218590 w 455993"/>
                                  <a:gd name="connsiteY1" fmla="*/ 177925 h 647569"/>
                                  <a:gd name="connsiteX2" fmla="*/ 124052 w 455993"/>
                                  <a:gd name="connsiteY2" fmla="*/ 254838 h 647569"/>
                                  <a:gd name="connsiteX3" fmla="*/ 68986 w 455993"/>
                                  <a:gd name="connsiteY3" fmla="*/ 375163 h 647569"/>
                                  <a:gd name="connsiteX4" fmla="*/ 61208 w 455993"/>
                                  <a:gd name="connsiteY4" fmla="*/ 494811 h 647569"/>
                                  <a:gd name="connsiteX5" fmla="*/ 4586 w 455993"/>
                                  <a:gd name="connsiteY5" fmla="*/ 574332 h 647569"/>
                                  <a:gd name="connsiteX6" fmla="*/ 10258 w 455993"/>
                                  <a:gd name="connsiteY6" fmla="*/ 647467 h 647569"/>
                                  <a:gd name="connsiteX7" fmla="*/ 64836 w 455993"/>
                                  <a:gd name="connsiteY7" fmla="*/ 558291 h 647569"/>
                                  <a:gd name="connsiteX8" fmla="*/ 92902 w 455993"/>
                                  <a:gd name="connsiteY8" fmla="*/ 485206 h 647569"/>
                                  <a:gd name="connsiteX9" fmla="*/ 91137 w 455993"/>
                                  <a:gd name="connsiteY9" fmla="*/ 431148 h 647569"/>
                                  <a:gd name="connsiteX10" fmla="*/ 121806 w 455993"/>
                                  <a:gd name="connsiteY10" fmla="*/ 340427 h 647569"/>
                                  <a:gd name="connsiteX11" fmla="*/ 165796 w 455993"/>
                                  <a:gd name="connsiteY11" fmla="*/ 289133 h 647569"/>
                                  <a:gd name="connsiteX12" fmla="*/ 202417 w 455993"/>
                                  <a:gd name="connsiteY12" fmla="*/ 257595 h 647569"/>
                                  <a:gd name="connsiteX13" fmla="*/ 360628 w 455993"/>
                                  <a:gd name="connsiteY13" fmla="*/ 223505 h 647569"/>
                                  <a:gd name="connsiteX14" fmla="*/ 455702 w 455993"/>
                                  <a:gd name="connsiteY14" fmla="*/ 8348 h 647569"/>
                                  <a:gd name="connsiteX15" fmla="*/ 352656 w 455993"/>
                                  <a:gd name="connsiteY15" fmla="*/ 172071 h 647569"/>
                                  <a:gd name="connsiteX16" fmla="*/ 304805 w 455993"/>
                                  <a:gd name="connsiteY16" fmla="*/ 151669 h 647569"/>
                                  <a:gd name="connsiteX17" fmla="*/ 278097 w 455993"/>
                                  <a:gd name="connsiteY17" fmla="*/ 17782 h 647569"/>
                                  <a:gd name="connsiteX0" fmla="*/ 278097 w 478226"/>
                                  <a:gd name="connsiteY0" fmla="*/ 20296 h 650083"/>
                                  <a:gd name="connsiteX1" fmla="*/ 218590 w 478226"/>
                                  <a:gd name="connsiteY1" fmla="*/ 180439 h 650083"/>
                                  <a:gd name="connsiteX2" fmla="*/ 124052 w 478226"/>
                                  <a:gd name="connsiteY2" fmla="*/ 257352 h 650083"/>
                                  <a:gd name="connsiteX3" fmla="*/ 68986 w 478226"/>
                                  <a:gd name="connsiteY3" fmla="*/ 377677 h 650083"/>
                                  <a:gd name="connsiteX4" fmla="*/ 61208 w 478226"/>
                                  <a:gd name="connsiteY4" fmla="*/ 497325 h 650083"/>
                                  <a:gd name="connsiteX5" fmla="*/ 4586 w 478226"/>
                                  <a:gd name="connsiteY5" fmla="*/ 576846 h 650083"/>
                                  <a:gd name="connsiteX6" fmla="*/ 10258 w 478226"/>
                                  <a:gd name="connsiteY6" fmla="*/ 649981 h 650083"/>
                                  <a:gd name="connsiteX7" fmla="*/ 64836 w 478226"/>
                                  <a:gd name="connsiteY7" fmla="*/ 560805 h 650083"/>
                                  <a:gd name="connsiteX8" fmla="*/ 92902 w 478226"/>
                                  <a:gd name="connsiteY8" fmla="*/ 487720 h 650083"/>
                                  <a:gd name="connsiteX9" fmla="*/ 91137 w 478226"/>
                                  <a:gd name="connsiteY9" fmla="*/ 433662 h 650083"/>
                                  <a:gd name="connsiteX10" fmla="*/ 121806 w 478226"/>
                                  <a:gd name="connsiteY10" fmla="*/ 342941 h 650083"/>
                                  <a:gd name="connsiteX11" fmla="*/ 165796 w 478226"/>
                                  <a:gd name="connsiteY11" fmla="*/ 291647 h 650083"/>
                                  <a:gd name="connsiteX12" fmla="*/ 202417 w 478226"/>
                                  <a:gd name="connsiteY12" fmla="*/ 260109 h 650083"/>
                                  <a:gd name="connsiteX13" fmla="*/ 360628 w 478226"/>
                                  <a:gd name="connsiteY13" fmla="*/ 226019 h 650083"/>
                                  <a:gd name="connsiteX14" fmla="*/ 471869 w 478226"/>
                                  <a:gd name="connsiteY14" fmla="*/ 36042 h 650083"/>
                                  <a:gd name="connsiteX15" fmla="*/ 455702 w 478226"/>
                                  <a:gd name="connsiteY15" fmla="*/ 10862 h 650083"/>
                                  <a:gd name="connsiteX16" fmla="*/ 352656 w 478226"/>
                                  <a:gd name="connsiteY16" fmla="*/ 174585 h 650083"/>
                                  <a:gd name="connsiteX17" fmla="*/ 304805 w 478226"/>
                                  <a:gd name="connsiteY17" fmla="*/ 154183 h 650083"/>
                                  <a:gd name="connsiteX18" fmla="*/ 278097 w 478226"/>
                                  <a:gd name="connsiteY18" fmla="*/ 20296 h 650083"/>
                                  <a:gd name="connsiteX0" fmla="*/ 278097 w 478226"/>
                                  <a:gd name="connsiteY0" fmla="*/ 20296 h 650083"/>
                                  <a:gd name="connsiteX1" fmla="*/ 215673 w 478226"/>
                                  <a:gd name="connsiteY1" fmla="*/ 64906 h 650083"/>
                                  <a:gd name="connsiteX2" fmla="*/ 218590 w 478226"/>
                                  <a:gd name="connsiteY2" fmla="*/ 180439 h 650083"/>
                                  <a:gd name="connsiteX3" fmla="*/ 124052 w 478226"/>
                                  <a:gd name="connsiteY3" fmla="*/ 257352 h 650083"/>
                                  <a:gd name="connsiteX4" fmla="*/ 68986 w 478226"/>
                                  <a:gd name="connsiteY4" fmla="*/ 377677 h 650083"/>
                                  <a:gd name="connsiteX5" fmla="*/ 61208 w 478226"/>
                                  <a:gd name="connsiteY5" fmla="*/ 497325 h 650083"/>
                                  <a:gd name="connsiteX6" fmla="*/ 4586 w 478226"/>
                                  <a:gd name="connsiteY6" fmla="*/ 576846 h 650083"/>
                                  <a:gd name="connsiteX7" fmla="*/ 10258 w 478226"/>
                                  <a:gd name="connsiteY7" fmla="*/ 649981 h 650083"/>
                                  <a:gd name="connsiteX8" fmla="*/ 64836 w 478226"/>
                                  <a:gd name="connsiteY8" fmla="*/ 560805 h 650083"/>
                                  <a:gd name="connsiteX9" fmla="*/ 92902 w 478226"/>
                                  <a:gd name="connsiteY9" fmla="*/ 487720 h 650083"/>
                                  <a:gd name="connsiteX10" fmla="*/ 91137 w 478226"/>
                                  <a:gd name="connsiteY10" fmla="*/ 433662 h 650083"/>
                                  <a:gd name="connsiteX11" fmla="*/ 121806 w 478226"/>
                                  <a:gd name="connsiteY11" fmla="*/ 342941 h 650083"/>
                                  <a:gd name="connsiteX12" fmla="*/ 165796 w 478226"/>
                                  <a:gd name="connsiteY12" fmla="*/ 291647 h 650083"/>
                                  <a:gd name="connsiteX13" fmla="*/ 202417 w 478226"/>
                                  <a:gd name="connsiteY13" fmla="*/ 260109 h 650083"/>
                                  <a:gd name="connsiteX14" fmla="*/ 360628 w 478226"/>
                                  <a:gd name="connsiteY14" fmla="*/ 226019 h 650083"/>
                                  <a:gd name="connsiteX15" fmla="*/ 471869 w 478226"/>
                                  <a:gd name="connsiteY15" fmla="*/ 36042 h 650083"/>
                                  <a:gd name="connsiteX16" fmla="*/ 455702 w 478226"/>
                                  <a:gd name="connsiteY16" fmla="*/ 10862 h 650083"/>
                                  <a:gd name="connsiteX17" fmla="*/ 352656 w 478226"/>
                                  <a:gd name="connsiteY17" fmla="*/ 174585 h 650083"/>
                                  <a:gd name="connsiteX18" fmla="*/ 304805 w 478226"/>
                                  <a:gd name="connsiteY18" fmla="*/ 154183 h 650083"/>
                                  <a:gd name="connsiteX19" fmla="*/ 278097 w 478226"/>
                                  <a:gd name="connsiteY19" fmla="*/ 20296 h 650083"/>
                                  <a:gd name="connsiteX0" fmla="*/ 278097 w 478226"/>
                                  <a:gd name="connsiteY0" fmla="*/ 20296 h 650083"/>
                                  <a:gd name="connsiteX1" fmla="*/ 215673 w 478226"/>
                                  <a:gd name="connsiteY1" fmla="*/ 64906 h 650083"/>
                                  <a:gd name="connsiteX2" fmla="*/ 193797 w 478226"/>
                                  <a:gd name="connsiteY2" fmla="*/ 151575 h 650083"/>
                                  <a:gd name="connsiteX3" fmla="*/ 124052 w 478226"/>
                                  <a:gd name="connsiteY3" fmla="*/ 257352 h 650083"/>
                                  <a:gd name="connsiteX4" fmla="*/ 68986 w 478226"/>
                                  <a:gd name="connsiteY4" fmla="*/ 377677 h 650083"/>
                                  <a:gd name="connsiteX5" fmla="*/ 61208 w 478226"/>
                                  <a:gd name="connsiteY5" fmla="*/ 497325 h 650083"/>
                                  <a:gd name="connsiteX6" fmla="*/ 4586 w 478226"/>
                                  <a:gd name="connsiteY6" fmla="*/ 576846 h 650083"/>
                                  <a:gd name="connsiteX7" fmla="*/ 10258 w 478226"/>
                                  <a:gd name="connsiteY7" fmla="*/ 649981 h 650083"/>
                                  <a:gd name="connsiteX8" fmla="*/ 64836 w 478226"/>
                                  <a:gd name="connsiteY8" fmla="*/ 560805 h 650083"/>
                                  <a:gd name="connsiteX9" fmla="*/ 92902 w 478226"/>
                                  <a:gd name="connsiteY9" fmla="*/ 487720 h 650083"/>
                                  <a:gd name="connsiteX10" fmla="*/ 91137 w 478226"/>
                                  <a:gd name="connsiteY10" fmla="*/ 433662 h 650083"/>
                                  <a:gd name="connsiteX11" fmla="*/ 121806 w 478226"/>
                                  <a:gd name="connsiteY11" fmla="*/ 342941 h 650083"/>
                                  <a:gd name="connsiteX12" fmla="*/ 165796 w 478226"/>
                                  <a:gd name="connsiteY12" fmla="*/ 291647 h 650083"/>
                                  <a:gd name="connsiteX13" fmla="*/ 202417 w 478226"/>
                                  <a:gd name="connsiteY13" fmla="*/ 260109 h 650083"/>
                                  <a:gd name="connsiteX14" fmla="*/ 360628 w 478226"/>
                                  <a:gd name="connsiteY14" fmla="*/ 226019 h 650083"/>
                                  <a:gd name="connsiteX15" fmla="*/ 471869 w 478226"/>
                                  <a:gd name="connsiteY15" fmla="*/ 36042 h 650083"/>
                                  <a:gd name="connsiteX16" fmla="*/ 455702 w 478226"/>
                                  <a:gd name="connsiteY16" fmla="*/ 10862 h 650083"/>
                                  <a:gd name="connsiteX17" fmla="*/ 352656 w 478226"/>
                                  <a:gd name="connsiteY17" fmla="*/ 174585 h 650083"/>
                                  <a:gd name="connsiteX18" fmla="*/ 304805 w 478226"/>
                                  <a:gd name="connsiteY18" fmla="*/ 154183 h 650083"/>
                                  <a:gd name="connsiteX19" fmla="*/ 278097 w 478226"/>
                                  <a:gd name="connsiteY19" fmla="*/ 20296 h 650083"/>
                                  <a:gd name="connsiteX0" fmla="*/ 278097 w 478226"/>
                                  <a:gd name="connsiteY0" fmla="*/ 106856 h 736643"/>
                                  <a:gd name="connsiteX1" fmla="*/ 215673 w 478226"/>
                                  <a:gd name="connsiteY1" fmla="*/ 151466 h 736643"/>
                                  <a:gd name="connsiteX2" fmla="*/ 193797 w 478226"/>
                                  <a:gd name="connsiteY2" fmla="*/ 238135 h 736643"/>
                                  <a:gd name="connsiteX3" fmla="*/ 124052 w 478226"/>
                                  <a:gd name="connsiteY3" fmla="*/ 343912 h 736643"/>
                                  <a:gd name="connsiteX4" fmla="*/ 68986 w 478226"/>
                                  <a:gd name="connsiteY4" fmla="*/ 464237 h 736643"/>
                                  <a:gd name="connsiteX5" fmla="*/ 61208 w 478226"/>
                                  <a:gd name="connsiteY5" fmla="*/ 583885 h 736643"/>
                                  <a:gd name="connsiteX6" fmla="*/ 4586 w 478226"/>
                                  <a:gd name="connsiteY6" fmla="*/ 663406 h 736643"/>
                                  <a:gd name="connsiteX7" fmla="*/ 10258 w 478226"/>
                                  <a:gd name="connsiteY7" fmla="*/ 736541 h 736643"/>
                                  <a:gd name="connsiteX8" fmla="*/ 64836 w 478226"/>
                                  <a:gd name="connsiteY8" fmla="*/ 647365 h 736643"/>
                                  <a:gd name="connsiteX9" fmla="*/ 92902 w 478226"/>
                                  <a:gd name="connsiteY9" fmla="*/ 574280 h 736643"/>
                                  <a:gd name="connsiteX10" fmla="*/ 91137 w 478226"/>
                                  <a:gd name="connsiteY10" fmla="*/ 520222 h 736643"/>
                                  <a:gd name="connsiteX11" fmla="*/ 121806 w 478226"/>
                                  <a:gd name="connsiteY11" fmla="*/ 429501 h 736643"/>
                                  <a:gd name="connsiteX12" fmla="*/ 165796 w 478226"/>
                                  <a:gd name="connsiteY12" fmla="*/ 378207 h 736643"/>
                                  <a:gd name="connsiteX13" fmla="*/ 202417 w 478226"/>
                                  <a:gd name="connsiteY13" fmla="*/ 346669 h 736643"/>
                                  <a:gd name="connsiteX14" fmla="*/ 360628 w 478226"/>
                                  <a:gd name="connsiteY14" fmla="*/ 312579 h 736643"/>
                                  <a:gd name="connsiteX15" fmla="*/ 471869 w 478226"/>
                                  <a:gd name="connsiteY15" fmla="*/ 122602 h 736643"/>
                                  <a:gd name="connsiteX16" fmla="*/ 455702 w 478226"/>
                                  <a:gd name="connsiteY16" fmla="*/ 97422 h 736643"/>
                                  <a:gd name="connsiteX17" fmla="*/ 352656 w 478226"/>
                                  <a:gd name="connsiteY17" fmla="*/ 261145 h 736643"/>
                                  <a:gd name="connsiteX18" fmla="*/ 350259 w 478226"/>
                                  <a:gd name="connsiteY18" fmla="*/ 4058 h 736643"/>
                                  <a:gd name="connsiteX19" fmla="*/ 278097 w 478226"/>
                                  <a:gd name="connsiteY19" fmla="*/ 106856 h 736643"/>
                                  <a:gd name="connsiteX0" fmla="*/ 290494 w 478226"/>
                                  <a:gd name="connsiteY0" fmla="*/ 28276 h 756201"/>
                                  <a:gd name="connsiteX1" fmla="*/ 215673 w 478226"/>
                                  <a:gd name="connsiteY1" fmla="*/ 171024 h 756201"/>
                                  <a:gd name="connsiteX2" fmla="*/ 193797 w 478226"/>
                                  <a:gd name="connsiteY2" fmla="*/ 257693 h 756201"/>
                                  <a:gd name="connsiteX3" fmla="*/ 124052 w 478226"/>
                                  <a:gd name="connsiteY3" fmla="*/ 363470 h 756201"/>
                                  <a:gd name="connsiteX4" fmla="*/ 68986 w 478226"/>
                                  <a:gd name="connsiteY4" fmla="*/ 483795 h 756201"/>
                                  <a:gd name="connsiteX5" fmla="*/ 61208 w 478226"/>
                                  <a:gd name="connsiteY5" fmla="*/ 603443 h 756201"/>
                                  <a:gd name="connsiteX6" fmla="*/ 4586 w 478226"/>
                                  <a:gd name="connsiteY6" fmla="*/ 682964 h 756201"/>
                                  <a:gd name="connsiteX7" fmla="*/ 10258 w 478226"/>
                                  <a:gd name="connsiteY7" fmla="*/ 756099 h 756201"/>
                                  <a:gd name="connsiteX8" fmla="*/ 64836 w 478226"/>
                                  <a:gd name="connsiteY8" fmla="*/ 666923 h 756201"/>
                                  <a:gd name="connsiteX9" fmla="*/ 92902 w 478226"/>
                                  <a:gd name="connsiteY9" fmla="*/ 593838 h 756201"/>
                                  <a:gd name="connsiteX10" fmla="*/ 91137 w 478226"/>
                                  <a:gd name="connsiteY10" fmla="*/ 539780 h 756201"/>
                                  <a:gd name="connsiteX11" fmla="*/ 121806 w 478226"/>
                                  <a:gd name="connsiteY11" fmla="*/ 449059 h 756201"/>
                                  <a:gd name="connsiteX12" fmla="*/ 165796 w 478226"/>
                                  <a:gd name="connsiteY12" fmla="*/ 397765 h 756201"/>
                                  <a:gd name="connsiteX13" fmla="*/ 202417 w 478226"/>
                                  <a:gd name="connsiteY13" fmla="*/ 366227 h 756201"/>
                                  <a:gd name="connsiteX14" fmla="*/ 360628 w 478226"/>
                                  <a:gd name="connsiteY14" fmla="*/ 332137 h 756201"/>
                                  <a:gd name="connsiteX15" fmla="*/ 471869 w 478226"/>
                                  <a:gd name="connsiteY15" fmla="*/ 142160 h 756201"/>
                                  <a:gd name="connsiteX16" fmla="*/ 455702 w 478226"/>
                                  <a:gd name="connsiteY16" fmla="*/ 116980 h 756201"/>
                                  <a:gd name="connsiteX17" fmla="*/ 352656 w 478226"/>
                                  <a:gd name="connsiteY17" fmla="*/ 280703 h 756201"/>
                                  <a:gd name="connsiteX18" fmla="*/ 350259 w 478226"/>
                                  <a:gd name="connsiteY18" fmla="*/ 23616 h 756201"/>
                                  <a:gd name="connsiteX19" fmla="*/ 290494 w 478226"/>
                                  <a:gd name="connsiteY19" fmla="*/ 28276 h 756201"/>
                                  <a:gd name="connsiteX0" fmla="*/ 290494 w 478226"/>
                                  <a:gd name="connsiteY0" fmla="*/ 25135 h 753060"/>
                                  <a:gd name="connsiteX1" fmla="*/ 215673 w 478226"/>
                                  <a:gd name="connsiteY1" fmla="*/ 167883 h 753060"/>
                                  <a:gd name="connsiteX2" fmla="*/ 193797 w 478226"/>
                                  <a:gd name="connsiteY2" fmla="*/ 254552 h 753060"/>
                                  <a:gd name="connsiteX3" fmla="*/ 124052 w 478226"/>
                                  <a:gd name="connsiteY3" fmla="*/ 360329 h 753060"/>
                                  <a:gd name="connsiteX4" fmla="*/ 68986 w 478226"/>
                                  <a:gd name="connsiteY4" fmla="*/ 480654 h 753060"/>
                                  <a:gd name="connsiteX5" fmla="*/ 61208 w 478226"/>
                                  <a:gd name="connsiteY5" fmla="*/ 600302 h 753060"/>
                                  <a:gd name="connsiteX6" fmla="*/ 4586 w 478226"/>
                                  <a:gd name="connsiteY6" fmla="*/ 679823 h 753060"/>
                                  <a:gd name="connsiteX7" fmla="*/ 10258 w 478226"/>
                                  <a:gd name="connsiteY7" fmla="*/ 752958 h 753060"/>
                                  <a:gd name="connsiteX8" fmla="*/ 64836 w 478226"/>
                                  <a:gd name="connsiteY8" fmla="*/ 663782 h 753060"/>
                                  <a:gd name="connsiteX9" fmla="*/ 92902 w 478226"/>
                                  <a:gd name="connsiteY9" fmla="*/ 590697 h 753060"/>
                                  <a:gd name="connsiteX10" fmla="*/ 91137 w 478226"/>
                                  <a:gd name="connsiteY10" fmla="*/ 536639 h 753060"/>
                                  <a:gd name="connsiteX11" fmla="*/ 121806 w 478226"/>
                                  <a:gd name="connsiteY11" fmla="*/ 445918 h 753060"/>
                                  <a:gd name="connsiteX12" fmla="*/ 165796 w 478226"/>
                                  <a:gd name="connsiteY12" fmla="*/ 394624 h 753060"/>
                                  <a:gd name="connsiteX13" fmla="*/ 202417 w 478226"/>
                                  <a:gd name="connsiteY13" fmla="*/ 363086 h 753060"/>
                                  <a:gd name="connsiteX14" fmla="*/ 360628 w 478226"/>
                                  <a:gd name="connsiteY14" fmla="*/ 328996 h 753060"/>
                                  <a:gd name="connsiteX15" fmla="*/ 471869 w 478226"/>
                                  <a:gd name="connsiteY15" fmla="*/ 139019 h 753060"/>
                                  <a:gd name="connsiteX16" fmla="*/ 455702 w 478226"/>
                                  <a:gd name="connsiteY16" fmla="*/ 113839 h 753060"/>
                                  <a:gd name="connsiteX17" fmla="*/ 352656 w 478226"/>
                                  <a:gd name="connsiteY17" fmla="*/ 277562 h 753060"/>
                                  <a:gd name="connsiteX18" fmla="*/ 350259 w 478226"/>
                                  <a:gd name="connsiteY18" fmla="*/ 20475 h 753060"/>
                                  <a:gd name="connsiteX19" fmla="*/ 290494 w 478226"/>
                                  <a:gd name="connsiteY19" fmla="*/ 25135 h 753060"/>
                                  <a:gd name="connsiteX0" fmla="*/ 290494 w 478226"/>
                                  <a:gd name="connsiteY0" fmla="*/ 21734 h 749659"/>
                                  <a:gd name="connsiteX1" fmla="*/ 215673 w 478226"/>
                                  <a:gd name="connsiteY1" fmla="*/ 164482 h 749659"/>
                                  <a:gd name="connsiteX2" fmla="*/ 193797 w 478226"/>
                                  <a:gd name="connsiteY2" fmla="*/ 251151 h 749659"/>
                                  <a:gd name="connsiteX3" fmla="*/ 124052 w 478226"/>
                                  <a:gd name="connsiteY3" fmla="*/ 356928 h 749659"/>
                                  <a:gd name="connsiteX4" fmla="*/ 68986 w 478226"/>
                                  <a:gd name="connsiteY4" fmla="*/ 477253 h 749659"/>
                                  <a:gd name="connsiteX5" fmla="*/ 61208 w 478226"/>
                                  <a:gd name="connsiteY5" fmla="*/ 596901 h 749659"/>
                                  <a:gd name="connsiteX6" fmla="*/ 4586 w 478226"/>
                                  <a:gd name="connsiteY6" fmla="*/ 676422 h 749659"/>
                                  <a:gd name="connsiteX7" fmla="*/ 10258 w 478226"/>
                                  <a:gd name="connsiteY7" fmla="*/ 749557 h 749659"/>
                                  <a:gd name="connsiteX8" fmla="*/ 64836 w 478226"/>
                                  <a:gd name="connsiteY8" fmla="*/ 660381 h 749659"/>
                                  <a:gd name="connsiteX9" fmla="*/ 92902 w 478226"/>
                                  <a:gd name="connsiteY9" fmla="*/ 587296 h 749659"/>
                                  <a:gd name="connsiteX10" fmla="*/ 91137 w 478226"/>
                                  <a:gd name="connsiteY10" fmla="*/ 533238 h 749659"/>
                                  <a:gd name="connsiteX11" fmla="*/ 121806 w 478226"/>
                                  <a:gd name="connsiteY11" fmla="*/ 442517 h 749659"/>
                                  <a:gd name="connsiteX12" fmla="*/ 165796 w 478226"/>
                                  <a:gd name="connsiteY12" fmla="*/ 391223 h 749659"/>
                                  <a:gd name="connsiteX13" fmla="*/ 202417 w 478226"/>
                                  <a:gd name="connsiteY13" fmla="*/ 359685 h 749659"/>
                                  <a:gd name="connsiteX14" fmla="*/ 360628 w 478226"/>
                                  <a:gd name="connsiteY14" fmla="*/ 325595 h 749659"/>
                                  <a:gd name="connsiteX15" fmla="*/ 471869 w 478226"/>
                                  <a:gd name="connsiteY15" fmla="*/ 135618 h 749659"/>
                                  <a:gd name="connsiteX16" fmla="*/ 455702 w 478226"/>
                                  <a:gd name="connsiteY16" fmla="*/ 110438 h 749659"/>
                                  <a:gd name="connsiteX17" fmla="*/ 352656 w 478226"/>
                                  <a:gd name="connsiteY17" fmla="*/ 274161 h 749659"/>
                                  <a:gd name="connsiteX18" fmla="*/ 314846 w 478226"/>
                                  <a:gd name="connsiteY18" fmla="*/ 227983 h 749659"/>
                                  <a:gd name="connsiteX19" fmla="*/ 350259 w 478226"/>
                                  <a:gd name="connsiteY19" fmla="*/ 17074 h 749659"/>
                                  <a:gd name="connsiteX20" fmla="*/ 290494 w 478226"/>
                                  <a:gd name="connsiteY20" fmla="*/ 21734 h 749659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14846 w 478226"/>
                                  <a:gd name="connsiteY18" fmla="*/ 217107 h 738783"/>
                                  <a:gd name="connsiteX19" fmla="*/ 385093 w 478226"/>
                                  <a:gd name="connsiteY19" fmla="*/ 67015 h 738783"/>
                                  <a:gd name="connsiteX20" fmla="*/ 350259 w 478226"/>
                                  <a:gd name="connsiteY20" fmla="*/ 6198 h 738783"/>
                                  <a:gd name="connsiteX21" fmla="*/ 290494 w 478226"/>
                                  <a:gd name="connsiteY21" fmla="*/ 10858 h 738783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14846 w 478226"/>
                                  <a:gd name="connsiteY18" fmla="*/ 217107 h 738783"/>
                                  <a:gd name="connsiteX19" fmla="*/ 356168 w 478226"/>
                                  <a:gd name="connsiteY19" fmla="*/ 176698 h 738783"/>
                                  <a:gd name="connsiteX20" fmla="*/ 385093 w 478226"/>
                                  <a:gd name="connsiteY20" fmla="*/ 67015 h 738783"/>
                                  <a:gd name="connsiteX21" fmla="*/ 350259 w 478226"/>
                                  <a:gd name="connsiteY21" fmla="*/ 6198 h 738783"/>
                                  <a:gd name="connsiteX22" fmla="*/ 290494 w 478226"/>
                                  <a:gd name="connsiteY22" fmla="*/ 10858 h 738783"/>
                                  <a:gd name="connsiteX0" fmla="*/ 290494 w 478226"/>
                                  <a:gd name="connsiteY0" fmla="*/ 10858 h 738783"/>
                                  <a:gd name="connsiteX1" fmla="*/ 215673 w 478226"/>
                                  <a:gd name="connsiteY1" fmla="*/ 153606 h 738783"/>
                                  <a:gd name="connsiteX2" fmla="*/ 193797 w 478226"/>
                                  <a:gd name="connsiteY2" fmla="*/ 240275 h 738783"/>
                                  <a:gd name="connsiteX3" fmla="*/ 124052 w 478226"/>
                                  <a:gd name="connsiteY3" fmla="*/ 346052 h 738783"/>
                                  <a:gd name="connsiteX4" fmla="*/ 68986 w 478226"/>
                                  <a:gd name="connsiteY4" fmla="*/ 466377 h 738783"/>
                                  <a:gd name="connsiteX5" fmla="*/ 61208 w 478226"/>
                                  <a:gd name="connsiteY5" fmla="*/ 586025 h 738783"/>
                                  <a:gd name="connsiteX6" fmla="*/ 4586 w 478226"/>
                                  <a:gd name="connsiteY6" fmla="*/ 665546 h 738783"/>
                                  <a:gd name="connsiteX7" fmla="*/ 10258 w 478226"/>
                                  <a:gd name="connsiteY7" fmla="*/ 738681 h 738783"/>
                                  <a:gd name="connsiteX8" fmla="*/ 64836 w 478226"/>
                                  <a:gd name="connsiteY8" fmla="*/ 649505 h 738783"/>
                                  <a:gd name="connsiteX9" fmla="*/ 92902 w 478226"/>
                                  <a:gd name="connsiteY9" fmla="*/ 576420 h 738783"/>
                                  <a:gd name="connsiteX10" fmla="*/ 91137 w 478226"/>
                                  <a:gd name="connsiteY10" fmla="*/ 522362 h 738783"/>
                                  <a:gd name="connsiteX11" fmla="*/ 121806 w 478226"/>
                                  <a:gd name="connsiteY11" fmla="*/ 431641 h 738783"/>
                                  <a:gd name="connsiteX12" fmla="*/ 165796 w 478226"/>
                                  <a:gd name="connsiteY12" fmla="*/ 380347 h 738783"/>
                                  <a:gd name="connsiteX13" fmla="*/ 202417 w 478226"/>
                                  <a:gd name="connsiteY13" fmla="*/ 348809 h 738783"/>
                                  <a:gd name="connsiteX14" fmla="*/ 360628 w 478226"/>
                                  <a:gd name="connsiteY14" fmla="*/ 314719 h 738783"/>
                                  <a:gd name="connsiteX15" fmla="*/ 471869 w 478226"/>
                                  <a:gd name="connsiteY15" fmla="*/ 124742 h 738783"/>
                                  <a:gd name="connsiteX16" fmla="*/ 455702 w 478226"/>
                                  <a:gd name="connsiteY16" fmla="*/ 99562 h 738783"/>
                                  <a:gd name="connsiteX17" fmla="*/ 352656 w 478226"/>
                                  <a:gd name="connsiteY17" fmla="*/ 263285 h 738783"/>
                                  <a:gd name="connsiteX18" fmla="*/ 331375 w 478226"/>
                                  <a:gd name="connsiteY18" fmla="*/ 228653 h 738783"/>
                                  <a:gd name="connsiteX19" fmla="*/ 356168 w 478226"/>
                                  <a:gd name="connsiteY19" fmla="*/ 176698 h 738783"/>
                                  <a:gd name="connsiteX20" fmla="*/ 385093 w 478226"/>
                                  <a:gd name="connsiteY20" fmla="*/ 67015 h 738783"/>
                                  <a:gd name="connsiteX21" fmla="*/ 350259 w 478226"/>
                                  <a:gd name="connsiteY21" fmla="*/ 6198 h 738783"/>
                                  <a:gd name="connsiteX22" fmla="*/ 290494 w 478226"/>
                                  <a:gd name="connsiteY22" fmla="*/ 10858 h 738783"/>
                                  <a:gd name="connsiteX0" fmla="*/ 290494 w 478226"/>
                                  <a:gd name="connsiteY0" fmla="*/ 10460 h 738385"/>
                                  <a:gd name="connsiteX1" fmla="*/ 215673 w 478226"/>
                                  <a:gd name="connsiteY1" fmla="*/ 153208 h 738385"/>
                                  <a:gd name="connsiteX2" fmla="*/ 193797 w 478226"/>
                                  <a:gd name="connsiteY2" fmla="*/ 239877 h 738385"/>
                                  <a:gd name="connsiteX3" fmla="*/ 124052 w 478226"/>
                                  <a:gd name="connsiteY3" fmla="*/ 345654 h 738385"/>
                                  <a:gd name="connsiteX4" fmla="*/ 68986 w 478226"/>
                                  <a:gd name="connsiteY4" fmla="*/ 465979 h 738385"/>
                                  <a:gd name="connsiteX5" fmla="*/ 61208 w 478226"/>
                                  <a:gd name="connsiteY5" fmla="*/ 585627 h 738385"/>
                                  <a:gd name="connsiteX6" fmla="*/ 4586 w 478226"/>
                                  <a:gd name="connsiteY6" fmla="*/ 665148 h 738385"/>
                                  <a:gd name="connsiteX7" fmla="*/ 10258 w 478226"/>
                                  <a:gd name="connsiteY7" fmla="*/ 738283 h 738385"/>
                                  <a:gd name="connsiteX8" fmla="*/ 64836 w 478226"/>
                                  <a:gd name="connsiteY8" fmla="*/ 649107 h 738385"/>
                                  <a:gd name="connsiteX9" fmla="*/ 92902 w 478226"/>
                                  <a:gd name="connsiteY9" fmla="*/ 576022 h 738385"/>
                                  <a:gd name="connsiteX10" fmla="*/ 91137 w 478226"/>
                                  <a:gd name="connsiteY10" fmla="*/ 521964 h 738385"/>
                                  <a:gd name="connsiteX11" fmla="*/ 121806 w 478226"/>
                                  <a:gd name="connsiteY11" fmla="*/ 431243 h 738385"/>
                                  <a:gd name="connsiteX12" fmla="*/ 165796 w 478226"/>
                                  <a:gd name="connsiteY12" fmla="*/ 379949 h 738385"/>
                                  <a:gd name="connsiteX13" fmla="*/ 202417 w 478226"/>
                                  <a:gd name="connsiteY13" fmla="*/ 348411 h 738385"/>
                                  <a:gd name="connsiteX14" fmla="*/ 360628 w 478226"/>
                                  <a:gd name="connsiteY14" fmla="*/ 314321 h 738385"/>
                                  <a:gd name="connsiteX15" fmla="*/ 471869 w 478226"/>
                                  <a:gd name="connsiteY15" fmla="*/ 124344 h 738385"/>
                                  <a:gd name="connsiteX16" fmla="*/ 455702 w 478226"/>
                                  <a:gd name="connsiteY16" fmla="*/ 99164 h 738385"/>
                                  <a:gd name="connsiteX17" fmla="*/ 352656 w 478226"/>
                                  <a:gd name="connsiteY17" fmla="*/ 262887 h 738385"/>
                                  <a:gd name="connsiteX18" fmla="*/ 331375 w 478226"/>
                                  <a:gd name="connsiteY18" fmla="*/ 228255 h 738385"/>
                                  <a:gd name="connsiteX19" fmla="*/ 356168 w 478226"/>
                                  <a:gd name="connsiteY19" fmla="*/ 176300 h 738385"/>
                                  <a:gd name="connsiteX20" fmla="*/ 422283 w 478226"/>
                                  <a:gd name="connsiteY20" fmla="*/ 60844 h 738385"/>
                                  <a:gd name="connsiteX21" fmla="*/ 350259 w 478226"/>
                                  <a:gd name="connsiteY21" fmla="*/ 5800 h 738385"/>
                                  <a:gd name="connsiteX22" fmla="*/ 290494 w 478226"/>
                                  <a:gd name="connsiteY22" fmla="*/ 10460 h 738385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31375 w 478226"/>
                                  <a:gd name="connsiteY18" fmla="*/ 229054 h 739184"/>
                                  <a:gd name="connsiteX19" fmla="*/ 356168 w 478226"/>
                                  <a:gd name="connsiteY19" fmla="*/ 177099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31375 w 478226"/>
                                  <a:gd name="connsiteY18" fmla="*/ 229054 h 739184"/>
                                  <a:gd name="connsiteX19" fmla="*/ 385093 w 478226"/>
                                  <a:gd name="connsiteY19" fmla="*/ 171326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290494 w 478226"/>
                                  <a:gd name="connsiteY0" fmla="*/ 11259 h 739184"/>
                                  <a:gd name="connsiteX1" fmla="*/ 215673 w 478226"/>
                                  <a:gd name="connsiteY1" fmla="*/ 154007 h 739184"/>
                                  <a:gd name="connsiteX2" fmla="*/ 193797 w 478226"/>
                                  <a:gd name="connsiteY2" fmla="*/ 240676 h 739184"/>
                                  <a:gd name="connsiteX3" fmla="*/ 124052 w 478226"/>
                                  <a:gd name="connsiteY3" fmla="*/ 346453 h 739184"/>
                                  <a:gd name="connsiteX4" fmla="*/ 68986 w 478226"/>
                                  <a:gd name="connsiteY4" fmla="*/ 466778 h 739184"/>
                                  <a:gd name="connsiteX5" fmla="*/ 61208 w 478226"/>
                                  <a:gd name="connsiteY5" fmla="*/ 586426 h 739184"/>
                                  <a:gd name="connsiteX6" fmla="*/ 4586 w 478226"/>
                                  <a:gd name="connsiteY6" fmla="*/ 665947 h 739184"/>
                                  <a:gd name="connsiteX7" fmla="*/ 10258 w 478226"/>
                                  <a:gd name="connsiteY7" fmla="*/ 739082 h 739184"/>
                                  <a:gd name="connsiteX8" fmla="*/ 64836 w 478226"/>
                                  <a:gd name="connsiteY8" fmla="*/ 649906 h 739184"/>
                                  <a:gd name="connsiteX9" fmla="*/ 92902 w 478226"/>
                                  <a:gd name="connsiteY9" fmla="*/ 576821 h 739184"/>
                                  <a:gd name="connsiteX10" fmla="*/ 91137 w 478226"/>
                                  <a:gd name="connsiteY10" fmla="*/ 522763 h 739184"/>
                                  <a:gd name="connsiteX11" fmla="*/ 121806 w 478226"/>
                                  <a:gd name="connsiteY11" fmla="*/ 432042 h 739184"/>
                                  <a:gd name="connsiteX12" fmla="*/ 165796 w 478226"/>
                                  <a:gd name="connsiteY12" fmla="*/ 380748 h 739184"/>
                                  <a:gd name="connsiteX13" fmla="*/ 202417 w 478226"/>
                                  <a:gd name="connsiteY13" fmla="*/ 349210 h 739184"/>
                                  <a:gd name="connsiteX14" fmla="*/ 360628 w 478226"/>
                                  <a:gd name="connsiteY14" fmla="*/ 315120 h 739184"/>
                                  <a:gd name="connsiteX15" fmla="*/ 471869 w 478226"/>
                                  <a:gd name="connsiteY15" fmla="*/ 125143 h 739184"/>
                                  <a:gd name="connsiteX16" fmla="*/ 455702 w 478226"/>
                                  <a:gd name="connsiteY16" fmla="*/ 99963 h 739184"/>
                                  <a:gd name="connsiteX17" fmla="*/ 352656 w 478226"/>
                                  <a:gd name="connsiteY17" fmla="*/ 263686 h 739184"/>
                                  <a:gd name="connsiteX18" fmla="*/ 356168 w 478226"/>
                                  <a:gd name="connsiteY18" fmla="*/ 240600 h 739184"/>
                                  <a:gd name="connsiteX19" fmla="*/ 385093 w 478226"/>
                                  <a:gd name="connsiteY19" fmla="*/ 171326 h 739184"/>
                                  <a:gd name="connsiteX20" fmla="*/ 385093 w 478226"/>
                                  <a:gd name="connsiteY20" fmla="*/ 73189 h 739184"/>
                                  <a:gd name="connsiteX21" fmla="*/ 350259 w 478226"/>
                                  <a:gd name="connsiteY21" fmla="*/ 6599 h 739184"/>
                                  <a:gd name="connsiteX22" fmla="*/ 290494 w 478226"/>
                                  <a:gd name="connsiteY22" fmla="*/ 11259 h 739184"/>
                                  <a:gd name="connsiteX0" fmla="*/ 302917 w 490649"/>
                                  <a:gd name="connsiteY0" fmla="*/ 11259 h 804978"/>
                                  <a:gd name="connsiteX1" fmla="*/ 228096 w 490649"/>
                                  <a:gd name="connsiteY1" fmla="*/ 154007 h 804978"/>
                                  <a:gd name="connsiteX2" fmla="*/ 206220 w 490649"/>
                                  <a:gd name="connsiteY2" fmla="*/ 240676 h 804978"/>
                                  <a:gd name="connsiteX3" fmla="*/ 136475 w 490649"/>
                                  <a:gd name="connsiteY3" fmla="*/ 346453 h 804978"/>
                                  <a:gd name="connsiteX4" fmla="*/ 81409 w 490649"/>
                                  <a:gd name="connsiteY4" fmla="*/ 466778 h 804978"/>
                                  <a:gd name="connsiteX5" fmla="*/ 73631 w 490649"/>
                                  <a:gd name="connsiteY5" fmla="*/ 586426 h 804978"/>
                                  <a:gd name="connsiteX6" fmla="*/ 17009 w 490649"/>
                                  <a:gd name="connsiteY6" fmla="*/ 665947 h 804978"/>
                                  <a:gd name="connsiteX7" fmla="*/ 3828 w 490649"/>
                                  <a:gd name="connsiteY7" fmla="*/ 804928 h 804978"/>
                                  <a:gd name="connsiteX8" fmla="*/ 77259 w 490649"/>
                                  <a:gd name="connsiteY8" fmla="*/ 649906 h 804978"/>
                                  <a:gd name="connsiteX9" fmla="*/ 105325 w 490649"/>
                                  <a:gd name="connsiteY9" fmla="*/ 576821 h 804978"/>
                                  <a:gd name="connsiteX10" fmla="*/ 103560 w 490649"/>
                                  <a:gd name="connsiteY10" fmla="*/ 522763 h 804978"/>
                                  <a:gd name="connsiteX11" fmla="*/ 134229 w 490649"/>
                                  <a:gd name="connsiteY11" fmla="*/ 432042 h 804978"/>
                                  <a:gd name="connsiteX12" fmla="*/ 178219 w 490649"/>
                                  <a:gd name="connsiteY12" fmla="*/ 380748 h 804978"/>
                                  <a:gd name="connsiteX13" fmla="*/ 214840 w 490649"/>
                                  <a:gd name="connsiteY13" fmla="*/ 349210 h 804978"/>
                                  <a:gd name="connsiteX14" fmla="*/ 373051 w 490649"/>
                                  <a:gd name="connsiteY14" fmla="*/ 315120 h 804978"/>
                                  <a:gd name="connsiteX15" fmla="*/ 484292 w 490649"/>
                                  <a:gd name="connsiteY15" fmla="*/ 125143 h 804978"/>
                                  <a:gd name="connsiteX16" fmla="*/ 468125 w 490649"/>
                                  <a:gd name="connsiteY16" fmla="*/ 99963 h 804978"/>
                                  <a:gd name="connsiteX17" fmla="*/ 365079 w 490649"/>
                                  <a:gd name="connsiteY17" fmla="*/ 263686 h 804978"/>
                                  <a:gd name="connsiteX18" fmla="*/ 368591 w 490649"/>
                                  <a:gd name="connsiteY18" fmla="*/ 240600 h 804978"/>
                                  <a:gd name="connsiteX19" fmla="*/ 397516 w 490649"/>
                                  <a:gd name="connsiteY19" fmla="*/ 171326 h 804978"/>
                                  <a:gd name="connsiteX20" fmla="*/ 397516 w 490649"/>
                                  <a:gd name="connsiteY20" fmla="*/ 73189 h 804978"/>
                                  <a:gd name="connsiteX21" fmla="*/ 362682 w 490649"/>
                                  <a:gd name="connsiteY21" fmla="*/ 6599 h 804978"/>
                                  <a:gd name="connsiteX22" fmla="*/ 302917 w 490649"/>
                                  <a:gd name="connsiteY22" fmla="*/ 11259 h 804978"/>
                                  <a:gd name="connsiteX0" fmla="*/ 317402 w 505134"/>
                                  <a:gd name="connsiteY0" fmla="*/ 11259 h 810049"/>
                                  <a:gd name="connsiteX1" fmla="*/ 242581 w 505134"/>
                                  <a:gd name="connsiteY1" fmla="*/ 154007 h 810049"/>
                                  <a:gd name="connsiteX2" fmla="*/ 220705 w 505134"/>
                                  <a:gd name="connsiteY2" fmla="*/ 240676 h 810049"/>
                                  <a:gd name="connsiteX3" fmla="*/ 150960 w 505134"/>
                                  <a:gd name="connsiteY3" fmla="*/ 346453 h 810049"/>
                                  <a:gd name="connsiteX4" fmla="*/ 95894 w 505134"/>
                                  <a:gd name="connsiteY4" fmla="*/ 466778 h 810049"/>
                                  <a:gd name="connsiteX5" fmla="*/ 88116 w 505134"/>
                                  <a:gd name="connsiteY5" fmla="*/ 586426 h 810049"/>
                                  <a:gd name="connsiteX6" fmla="*/ 31494 w 505134"/>
                                  <a:gd name="connsiteY6" fmla="*/ 665947 h 810049"/>
                                  <a:gd name="connsiteX7" fmla="*/ 504 w 505134"/>
                                  <a:gd name="connsiteY7" fmla="*/ 763038 h 810049"/>
                                  <a:gd name="connsiteX8" fmla="*/ 18313 w 505134"/>
                                  <a:gd name="connsiteY8" fmla="*/ 804928 h 810049"/>
                                  <a:gd name="connsiteX9" fmla="*/ 91744 w 505134"/>
                                  <a:gd name="connsiteY9" fmla="*/ 649906 h 810049"/>
                                  <a:gd name="connsiteX10" fmla="*/ 119810 w 505134"/>
                                  <a:gd name="connsiteY10" fmla="*/ 576821 h 810049"/>
                                  <a:gd name="connsiteX11" fmla="*/ 118045 w 505134"/>
                                  <a:gd name="connsiteY11" fmla="*/ 522763 h 810049"/>
                                  <a:gd name="connsiteX12" fmla="*/ 148714 w 505134"/>
                                  <a:gd name="connsiteY12" fmla="*/ 432042 h 810049"/>
                                  <a:gd name="connsiteX13" fmla="*/ 192704 w 505134"/>
                                  <a:gd name="connsiteY13" fmla="*/ 380748 h 810049"/>
                                  <a:gd name="connsiteX14" fmla="*/ 229325 w 505134"/>
                                  <a:gd name="connsiteY14" fmla="*/ 349210 h 810049"/>
                                  <a:gd name="connsiteX15" fmla="*/ 387536 w 505134"/>
                                  <a:gd name="connsiteY15" fmla="*/ 315120 h 810049"/>
                                  <a:gd name="connsiteX16" fmla="*/ 498777 w 505134"/>
                                  <a:gd name="connsiteY16" fmla="*/ 125143 h 810049"/>
                                  <a:gd name="connsiteX17" fmla="*/ 482610 w 505134"/>
                                  <a:gd name="connsiteY17" fmla="*/ 99963 h 810049"/>
                                  <a:gd name="connsiteX18" fmla="*/ 379564 w 505134"/>
                                  <a:gd name="connsiteY18" fmla="*/ 263686 h 810049"/>
                                  <a:gd name="connsiteX19" fmla="*/ 383076 w 505134"/>
                                  <a:gd name="connsiteY19" fmla="*/ 240600 h 810049"/>
                                  <a:gd name="connsiteX20" fmla="*/ 412001 w 505134"/>
                                  <a:gd name="connsiteY20" fmla="*/ 171326 h 810049"/>
                                  <a:gd name="connsiteX21" fmla="*/ 412001 w 505134"/>
                                  <a:gd name="connsiteY21" fmla="*/ 73189 h 810049"/>
                                  <a:gd name="connsiteX22" fmla="*/ 377167 w 505134"/>
                                  <a:gd name="connsiteY22" fmla="*/ 6599 h 810049"/>
                                  <a:gd name="connsiteX23" fmla="*/ 317402 w 505134"/>
                                  <a:gd name="connsiteY23" fmla="*/ 11259 h 810049"/>
                                  <a:gd name="connsiteX0" fmla="*/ 317402 w 505134"/>
                                  <a:gd name="connsiteY0" fmla="*/ 11259 h 810049"/>
                                  <a:gd name="connsiteX1" fmla="*/ 242581 w 505134"/>
                                  <a:gd name="connsiteY1" fmla="*/ 154007 h 810049"/>
                                  <a:gd name="connsiteX2" fmla="*/ 220705 w 505134"/>
                                  <a:gd name="connsiteY2" fmla="*/ 240676 h 810049"/>
                                  <a:gd name="connsiteX3" fmla="*/ 150960 w 505134"/>
                                  <a:gd name="connsiteY3" fmla="*/ 346453 h 810049"/>
                                  <a:gd name="connsiteX4" fmla="*/ 95894 w 505134"/>
                                  <a:gd name="connsiteY4" fmla="*/ 466778 h 810049"/>
                                  <a:gd name="connsiteX5" fmla="*/ 88116 w 505134"/>
                                  <a:gd name="connsiteY5" fmla="*/ 586426 h 810049"/>
                                  <a:gd name="connsiteX6" fmla="*/ 31494 w 505134"/>
                                  <a:gd name="connsiteY6" fmla="*/ 665947 h 810049"/>
                                  <a:gd name="connsiteX7" fmla="*/ 504 w 505134"/>
                                  <a:gd name="connsiteY7" fmla="*/ 763038 h 810049"/>
                                  <a:gd name="connsiteX8" fmla="*/ 18313 w 505134"/>
                                  <a:gd name="connsiteY8" fmla="*/ 804928 h 810049"/>
                                  <a:gd name="connsiteX9" fmla="*/ 91744 w 505134"/>
                                  <a:gd name="connsiteY9" fmla="*/ 649906 h 810049"/>
                                  <a:gd name="connsiteX10" fmla="*/ 119810 w 505134"/>
                                  <a:gd name="connsiteY10" fmla="*/ 576821 h 810049"/>
                                  <a:gd name="connsiteX11" fmla="*/ 118045 w 505134"/>
                                  <a:gd name="connsiteY11" fmla="*/ 522763 h 810049"/>
                                  <a:gd name="connsiteX12" fmla="*/ 148714 w 505134"/>
                                  <a:gd name="connsiteY12" fmla="*/ 432042 h 810049"/>
                                  <a:gd name="connsiteX13" fmla="*/ 192704 w 505134"/>
                                  <a:gd name="connsiteY13" fmla="*/ 380748 h 810049"/>
                                  <a:gd name="connsiteX14" fmla="*/ 229325 w 505134"/>
                                  <a:gd name="connsiteY14" fmla="*/ 362942 h 810049"/>
                                  <a:gd name="connsiteX15" fmla="*/ 387536 w 505134"/>
                                  <a:gd name="connsiteY15" fmla="*/ 315120 h 810049"/>
                                  <a:gd name="connsiteX16" fmla="*/ 498777 w 505134"/>
                                  <a:gd name="connsiteY16" fmla="*/ 125143 h 810049"/>
                                  <a:gd name="connsiteX17" fmla="*/ 482610 w 505134"/>
                                  <a:gd name="connsiteY17" fmla="*/ 99963 h 810049"/>
                                  <a:gd name="connsiteX18" fmla="*/ 379564 w 505134"/>
                                  <a:gd name="connsiteY18" fmla="*/ 263686 h 810049"/>
                                  <a:gd name="connsiteX19" fmla="*/ 383076 w 505134"/>
                                  <a:gd name="connsiteY19" fmla="*/ 240600 h 810049"/>
                                  <a:gd name="connsiteX20" fmla="*/ 412001 w 505134"/>
                                  <a:gd name="connsiteY20" fmla="*/ 171326 h 810049"/>
                                  <a:gd name="connsiteX21" fmla="*/ 412001 w 505134"/>
                                  <a:gd name="connsiteY21" fmla="*/ 73189 h 810049"/>
                                  <a:gd name="connsiteX22" fmla="*/ 377167 w 505134"/>
                                  <a:gd name="connsiteY22" fmla="*/ 6599 h 810049"/>
                                  <a:gd name="connsiteX23" fmla="*/ 317402 w 505134"/>
                                  <a:gd name="connsiteY23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29325 w 505376"/>
                                  <a:gd name="connsiteY14" fmla="*/ 362942 h 810049"/>
                                  <a:gd name="connsiteX15" fmla="*/ 384205 w 505376"/>
                                  <a:gd name="connsiteY15" fmla="*/ 305965 h 810049"/>
                                  <a:gd name="connsiteX16" fmla="*/ 498777 w 505376"/>
                                  <a:gd name="connsiteY16" fmla="*/ 125143 h 810049"/>
                                  <a:gd name="connsiteX17" fmla="*/ 482610 w 505376"/>
                                  <a:gd name="connsiteY17" fmla="*/ 99963 h 810049"/>
                                  <a:gd name="connsiteX18" fmla="*/ 379564 w 505376"/>
                                  <a:gd name="connsiteY18" fmla="*/ 263686 h 810049"/>
                                  <a:gd name="connsiteX19" fmla="*/ 383076 w 505376"/>
                                  <a:gd name="connsiteY19" fmla="*/ 240600 h 810049"/>
                                  <a:gd name="connsiteX20" fmla="*/ 412001 w 505376"/>
                                  <a:gd name="connsiteY20" fmla="*/ 171326 h 810049"/>
                                  <a:gd name="connsiteX21" fmla="*/ 412001 w 505376"/>
                                  <a:gd name="connsiteY21" fmla="*/ 73189 h 810049"/>
                                  <a:gd name="connsiteX22" fmla="*/ 377167 w 505376"/>
                                  <a:gd name="connsiteY22" fmla="*/ 6599 h 810049"/>
                                  <a:gd name="connsiteX23" fmla="*/ 317402 w 505376"/>
                                  <a:gd name="connsiteY23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29325 w 505376"/>
                                  <a:gd name="connsiteY14" fmla="*/ 362942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18045 w 505376"/>
                                  <a:gd name="connsiteY11" fmla="*/ 522763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19810 w 505376"/>
                                  <a:gd name="connsiteY10" fmla="*/ 576821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67520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92704 w 505376"/>
                                  <a:gd name="connsiteY13" fmla="*/ 380748 h 810049"/>
                                  <a:gd name="connsiteX14" fmla="*/ 242651 w 505376"/>
                                  <a:gd name="connsiteY14" fmla="*/ 373672 h 810049"/>
                                  <a:gd name="connsiteX15" fmla="*/ 311100 w 505376"/>
                                  <a:gd name="connsiteY15" fmla="*/ 328761 h 810049"/>
                                  <a:gd name="connsiteX16" fmla="*/ 384205 w 505376"/>
                                  <a:gd name="connsiteY16" fmla="*/ 305965 h 810049"/>
                                  <a:gd name="connsiteX17" fmla="*/ 498777 w 505376"/>
                                  <a:gd name="connsiteY17" fmla="*/ 125143 h 810049"/>
                                  <a:gd name="connsiteX18" fmla="*/ 482610 w 505376"/>
                                  <a:gd name="connsiteY18" fmla="*/ 99963 h 810049"/>
                                  <a:gd name="connsiteX19" fmla="*/ 379564 w 505376"/>
                                  <a:gd name="connsiteY19" fmla="*/ 263686 h 810049"/>
                                  <a:gd name="connsiteX20" fmla="*/ 383076 w 505376"/>
                                  <a:gd name="connsiteY20" fmla="*/ 240600 h 810049"/>
                                  <a:gd name="connsiteX21" fmla="*/ 412001 w 505376"/>
                                  <a:gd name="connsiteY21" fmla="*/ 171326 h 810049"/>
                                  <a:gd name="connsiteX22" fmla="*/ 412001 w 505376"/>
                                  <a:gd name="connsiteY22" fmla="*/ 73189 h 810049"/>
                                  <a:gd name="connsiteX23" fmla="*/ 377167 w 505376"/>
                                  <a:gd name="connsiteY23" fmla="*/ 6599 h 810049"/>
                                  <a:gd name="connsiteX24" fmla="*/ 317402 w 505376"/>
                                  <a:gd name="connsiteY24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69470 w 505376"/>
                                  <a:gd name="connsiteY13" fmla="*/ 412588 h 810049"/>
                                  <a:gd name="connsiteX14" fmla="*/ 192704 w 505376"/>
                                  <a:gd name="connsiteY14" fmla="*/ 380748 h 810049"/>
                                  <a:gd name="connsiteX15" fmla="*/ 242651 w 505376"/>
                                  <a:gd name="connsiteY15" fmla="*/ 373672 h 810049"/>
                                  <a:gd name="connsiteX16" fmla="*/ 311100 w 505376"/>
                                  <a:gd name="connsiteY16" fmla="*/ 328761 h 810049"/>
                                  <a:gd name="connsiteX17" fmla="*/ 384205 w 505376"/>
                                  <a:gd name="connsiteY17" fmla="*/ 305965 h 810049"/>
                                  <a:gd name="connsiteX18" fmla="*/ 498777 w 505376"/>
                                  <a:gd name="connsiteY18" fmla="*/ 125143 h 810049"/>
                                  <a:gd name="connsiteX19" fmla="*/ 482610 w 505376"/>
                                  <a:gd name="connsiteY19" fmla="*/ 99963 h 810049"/>
                                  <a:gd name="connsiteX20" fmla="*/ 379564 w 505376"/>
                                  <a:gd name="connsiteY20" fmla="*/ 263686 h 810049"/>
                                  <a:gd name="connsiteX21" fmla="*/ 383076 w 505376"/>
                                  <a:gd name="connsiteY21" fmla="*/ 240600 h 810049"/>
                                  <a:gd name="connsiteX22" fmla="*/ 412001 w 505376"/>
                                  <a:gd name="connsiteY22" fmla="*/ 171326 h 810049"/>
                                  <a:gd name="connsiteX23" fmla="*/ 412001 w 505376"/>
                                  <a:gd name="connsiteY23" fmla="*/ 73189 h 810049"/>
                                  <a:gd name="connsiteX24" fmla="*/ 377167 w 505376"/>
                                  <a:gd name="connsiteY24" fmla="*/ 6599 h 810049"/>
                                  <a:gd name="connsiteX25" fmla="*/ 317402 w 505376"/>
                                  <a:gd name="connsiteY25" fmla="*/ 11259 h 810049"/>
                                  <a:gd name="connsiteX0" fmla="*/ 317402 w 505376"/>
                                  <a:gd name="connsiteY0" fmla="*/ 11259 h 810049"/>
                                  <a:gd name="connsiteX1" fmla="*/ 242581 w 505376"/>
                                  <a:gd name="connsiteY1" fmla="*/ 154007 h 810049"/>
                                  <a:gd name="connsiteX2" fmla="*/ 220705 w 505376"/>
                                  <a:gd name="connsiteY2" fmla="*/ 240676 h 810049"/>
                                  <a:gd name="connsiteX3" fmla="*/ 150960 w 505376"/>
                                  <a:gd name="connsiteY3" fmla="*/ 346453 h 810049"/>
                                  <a:gd name="connsiteX4" fmla="*/ 95894 w 505376"/>
                                  <a:gd name="connsiteY4" fmla="*/ 466778 h 810049"/>
                                  <a:gd name="connsiteX5" fmla="*/ 88116 w 505376"/>
                                  <a:gd name="connsiteY5" fmla="*/ 586426 h 810049"/>
                                  <a:gd name="connsiteX6" fmla="*/ 31494 w 505376"/>
                                  <a:gd name="connsiteY6" fmla="*/ 665947 h 810049"/>
                                  <a:gd name="connsiteX7" fmla="*/ 504 w 505376"/>
                                  <a:gd name="connsiteY7" fmla="*/ 763038 h 810049"/>
                                  <a:gd name="connsiteX8" fmla="*/ 18313 w 505376"/>
                                  <a:gd name="connsiteY8" fmla="*/ 804928 h 810049"/>
                                  <a:gd name="connsiteX9" fmla="*/ 91744 w 505376"/>
                                  <a:gd name="connsiteY9" fmla="*/ 649906 h 810049"/>
                                  <a:gd name="connsiteX10" fmla="*/ 103152 w 505376"/>
                                  <a:gd name="connsiteY10" fmla="*/ 581399 h 810049"/>
                                  <a:gd name="connsiteX11" fmla="*/ 104718 w 505376"/>
                                  <a:gd name="connsiteY11" fmla="*/ 518185 h 810049"/>
                                  <a:gd name="connsiteX12" fmla="*/ 148714 w 505376"/>
                                  <a:gd name="connsiteY12" fmla="*/ 432042 h 810049"/>
                                  <a:gd name="connsiteX13" fmla="*/ 169470 w 505376"/>
                                  <a:gd name="connsiteY13" fmla="*/ 412588 h 810049"/>
                                  <a:gd name="connsiteX14" fmla="*/ 194196 w 505376"/>
                                  <a:gd name="connsiteY14" fmla="*/ 388950 h 810049"/>
                                  <a:gd name="connsiteX15" fmla="*/ 242651 w 505376"/>
                                  <a:gd name="connsiteY15" fmla="*/ 373672 h 810049"/>
                                  <a:gd name="connsiteX16" fmla="*/ 311100 w 505376"/>
                                  <a:gd name="connsiteY16" fmla="*/ 328761 h 810049"/>
                                  <a:gd name="connsiteX17" fmla="*/ 384205 w 505376"/>
                                  <a:gd name="connsiteY17" fmla="*/ 305965 h 810049"/>
                                  <a:gd name="connsiteX18" fmla="*/ 498777 w 505376"/>
                                  <a:gd name="connsiteY18" fmla="*/ 125143 h 810049"/>
                                  <a:gd name="connsiteX19" fmla="*/ 482610 w 505376"/>
                                  <a:gd name="connsiteY19" fmla="*/ 99963 h 810049"/>
                                  <a:gd name="connsiteX20" fmla="*/ 379564 w 505376"/>
                                  <a:gd name="connsiteY20" fmla="*/ 263686 h 810049"/>
                                  <a:gd name="connsiteX21" fmla="*/ 383076 w 505376"/>
                                  <a:gd name="connsiteY21" fmla="*/ 240600 h 810049"/>
                                  <a:gd name="connsiteX22" fmla="*/ 412001 w 505376"/>
                                  <a:gd name="connsiteY22" fmla="*/ 171326 h 810049"/>
                                  <a:gd name="connsiteX23" fmla="*/ 412001 w 505376"/>
                                  <a:gd name="connsiteY23" fmla="*/ 73189 h 810049"/>
                                  <a:gd name="connsiteX24" fmla="*/ 377167 w 505376"/>
                                  <a:gd name="connsiteY24" fmla="*/ 6599 h 810049"/>
                                  <a:gd name="connsiteX25" fmla="*/ 317402 w 505376"/>
                                  <a:gd name="connsiteY25" fmla="*/ 11259 h 810049"/>
                                  <a:gd name="connsiteX0" fmla="*/ 317142 w 505116"/>
                                  <a:gd name="connsiteY0" fmla="*/ 11259 h 805957"/>
                                  <a:gd name="connsiteX1" fmla="*/ 242321 w 505116"/>
                                  <a:gd name="connsiteY1" fmla="*/ 154007 h 805957"/>
                                  <a:gd name="connsiteX2" fmla="*/ 220445 w 505116"/>
                                  <a:gd name="connsiteY2" fmla="*/ 240676 h 805957"/>
                                  <a:gd name="connsiteX3" fmla="*/ 150700 w 505116"/>
                                  <a:gd name="connsiteY3" fmla="*/ 346453 h 805957"/>
                                  <a:gd name="connsiteX4" fmla="*/ 95634 w 505116"/>
                                  <a:gd name="connsiteY4" fmla="*/ 466778 h 805957"/>
                                  <a:gd name="connsiteX5" fmla="*/ 87856 w 505116"/>
                                  <a:gd name="connsiteY5" fmla="*/ 586426 h 805957"/>
                                  <a:gd name="connsiteX6" fmla="*/ 31234 w 505116"/>
                                  <a:gd name="connsiteY6" fmla="*/ 665947 h 805957"/>
                                  <a:gd name="connsiteX7" fmla="*/ 244 w 505116"/>
                                  <a:gd name="connsiteY7" fmla="*/ 763038 h 805957"/>
                                  <a:gd name="connsiteX8" fmla="*/ 18053 w 505116"/>
                                  <a:gd name="connsiteY8" fmla="*/ 804928 h 805957"/>
                                  <a:gd name="connsiteX9" fmla="*/ 40873 w 505116"/>
                                  <a:gd name="connsiteY9" fmla="*/ 724245 h 805957"/>
                                  <a:gd name="connsiteX10" fmla="*/ 91484 w 505116"/>
                                  <a:gd name="connsiteY10" fmla="*/ 649906 h 805957"/>
                                  <a:gd name="connsiteX11" fmla="*/ 102892 w 505116"/>
                                  <a:gd name="connsiteY11" fmla="*/ 581399 h 805957"/>
                                  <a:gd name="connsiteX12" fmla="*/ 104458 w 505116"/>
                                  <a:gd name="connsiteY12" fmla="*/ 518185 h 805957"/>
                                  <a:gd name="connsiteX13" fmla="*/ 148454 w 505116"/>
                                  <a:gd name="connsiteY13" fmla="*/ 432042 h 805957"/>
                                  <a:gd name="connsiteX14" fmla="*/ 169210 w 505116"/>
                                  <a:gd name="connsiteY14" fmla="*/ 412588 h 805957"/>
                                  <a:gd name="connsiteX15" fmla="*/ 193936 w 505116"/>
                                  <a:gd name="connsiteY15" fmla="*/ 388950 h 805957"/>
                                  <a:gd name="connsiteX16" fmla="*/ 242391 w 505116"/>
                                  <a:gd name="connsiteY16" fmla="*/ 373672 h 805957"/>
                                  <a:gd name="connsiteX17" fmla="*/ 310840 w 505116"/>
                                  <a:gd name="connsiteY17" fmla="*/ 328761 h 805957"/>
                                  <a:gd name="connsiteX18" fmla="*/ 383945 w 505116"/>
                                  <a:gd name="connsiteY18" fmla="*/ 305965 h 805957"/>
                                  <a:gd name="connsiteX19" fmla="*/ 498517 w 505116"/>
                                  <a:gd name="connsiteY19" fmla="*/ 125143 h 805957"/>
                                  <a:gd name="connsiteX20" fmla="*/ 482350 w 505116"/>
                                  <a:gd name="connsiteY20" fmla="*/ 99963 h 805957"/>
                                  <a:gd name="connsiteX21" fmla="*/ 379304 w 505116"/>
                                  <a:gd name="connsiteY21" fmla="*/ 263686 h 805957"/>
                                  <a:gd name="connsiteX22" fmla="*/ 382816 w 505116"/>
                                  <a:gd name="connsiteY22" fmla="*/ 240600 h 805957"/>
                                  <a:gd name="connsiteX23" fmla="*/ 411741 w 505116"/>
                                  <a:gd name="connsiteY23" fmla="*/ 171326 h 805957"/>
                                  <a:gd name="connsiteX24" fmla="*/ 411741 w 505116"/>
                                  <a:gd name="connsiteY24" fmla="*/ 73189 h 805957"/>
                                  <a:gd name="connsiteX25" fmla="*/ 376907 w 505116"/>
                                  <a:gd name="connsiteY25" fmla="*/ 6599 h 805957"/>
                                  <a:gd name="connsiteX26" fmla="*/ 317142 w 505116"/>
                                  <a:gd name="connsiteY26" fmla="*/ 11259 h 805957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91947 w 505579"/>
                                  <a:gd name="connsiteY10" fmla="*/ 649906 h 803965"/>
                                  <a:gd name="connsiteX11" fmla="*/ 103355 w 505579"/>
                                  <a:gd name="connsiteY11" fmla="*/ 581399 h 803965"/>
                                  <a:gd name="connsiteX12" fmla="*/ 104921 w 505579"/>
                                  <a:gd name="connsiteY12" fmla="*/ 518185 h 803965"/>
                                  <a:gd name="connsiteX13" fmla="*/ 148917 w 505579"/>
                                  <a:gd name="connsiteY13" fmla="*/ 432042 h 803965"/>
                                  <a:gd name="connsiteX14" fmla="*/ 169673 w 505579"/>
                                  <a:gd name="connsiteY14" fmla="*/ 412588 h 803965"/>
                                  <a:gd name="connsiteX15" fmla="*/ 194399 w 505579"/>
                                  <a:gd name="connsiteY15" fmla="*/ 388950 h 803965"/>
                                  <a:gd name="connsiteX16" fmla="*/ 242854 w 505579"/>
                                  <a:gd name="connsiteY16" fmla="*/ 373672 h 803965"/>
                                  <a:gd name="connsiteX17" fmla="*/ 311303 w 505579"/>
                                  <a:gd name="connsiteY17" fmla="*/ 328761 h 803965"/>
                                  <a:gd name="connsiteX18" fmla="*/ 384408 w 505579"/>
                                  <a:gd name="connsiteY18" fmla="*/ 305965 h 803965"/>
                                  <a:gd name="connsiteX19" fmla="*/ 498980 w 505579"/>
                                  <a:gd name="connsiteY19" fmla="*/ 125143 h 803965"/>
                                  <a:gd name="connsiteX20" fmla="*/ 482813 w 505579"/>
                                  <a:gd name="connsiteY20" fmla="*/ 99963 h 803965"/>
                                  <a:gd name="connsiteX21" fmla="*/ 379767 w 505579"/>
                                  <a:gd name="connsiteY21" fmla="*/ 263686 h 803965"/>
                                  <a:gd name="connsiteX22" fmla="*/ 383279 w 505579"/>
                                  <a:gd name="connsiteY22" fmla="*/ 240600 h 803965"/>
                                  <a:gd name="connsiteX23" fmla="*/ 412204 w 505579"/>
                                  <a:gd name="connsiteY23" fmla="*/ 171326 h 803965"/>
                                  <a:gd name="connsiteX24" fmla="*/ 412204 w 505579"/>
                                  <a:gd name="connsiteY24" fmla="*/ 73189 h 803965"/>
                                  <a:gd name="connsiteX25" fmla="*/ 377370 w 505579"/>
                                  <a:gd name="connsiteY25" fmla="*/ 6599 h 803965"/>
                                  <a:gd name="connsiteX26" fmla="*/ 317605 w 505579"/>
                                  <a:gd name="connsiteY26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3355 w 505579"/>
                                  <a:gd name="connsiteY12" fmla="*/ 581399 h 803965"/>
                                  <a:gd name="connsiteX13" fmla="*/ 104921 w 505579"/>
                                  <a:gd name="connsiteY13" fmla="*/ 518185 h 803965"/>
                                  <a:gd name="connsiteX14" fmla="*/ 148917 w 505579"/>
                                  <a:gd name="connsiteY14" fmla="*/ 432042 h 803965"/>
                                  <a:gd name="connsiteX15" fmla="*/ 169673 w 505579"/>
                                  <a:gd name="connsiteY15" fmla="*/ 412588 h 803965"/>
                                  <a:gd name="connsiteX16" fmla="*/ 194399 w 505579"/>
                                  <a:gd name="connsiteY16" fmla="*/ 388950 h 803965"/>
                                  <a:gd name="connsiteX17" fmla="*/ 242854 w 505579"/>
                                  <a:gd name="connsiteY17" fmla="*/ 373672 h 803965"/>
                                  <a:gd name="connsiteX18" fmla="*/ 311303 w 505579"/>
                                  <a:gd name="connsiteY18" fmla="*/ 328761 h 803965"/>
                                  <a:gd name="connsiteX19" fmla="*/ 384408 w 505579"/>
                                  <a:gd name="connsiteY19" fmla="*/ 305965 h 803965"/>
                                  <a:gd name="connsiteX20" fmla="*/ 498980 w 505579"/>
                                  <a:gd name="connsiteY20" fmla="*/ 125143 h 803965"/>
                                  <a:gd name="connsiteX21" fmla="*/ 482813 w 505579"/>
                                  <a:gd name="connsiteY21" fmla="*/ 99963 h 803965"/>
                                  <a:gd name="connsiteX22" fmla="*/ 379767 w 505579"/>
                                  <a:gd name="connsiteY22" fmla="*/ 263686 h 803965"/>
                                  <a:gd name="connsiteX23" fmla="*/ 383279 w 505579"/>
                                  <a:gd name="connsiteY23" fmla="*/ 240600 h 803965"/>
                                  <a:gd name="connsiteX24" fmla="*/ 412204 w 505579"/>
                                  <a:gd name="connsiteY24" fmla="*/ 171326 h 803965"/>
                                  <a:gd name="connsiteX25" fmla="*/ 412204 w 505579"/>
                                  <a:gd name="connsiteY25" fmla="*/ 73189 h 803965"/>
                                  <a:gd name="connsiteX26" fmla="*/ 377370 w 505579"/>
                                  <a:gd name="connsiteY26" fmla="*/ 6599 h 803965"/>
                                  <a:gd name="connsiteX27" fmla="*/ 317605 w 505579"/>
                                  <a:gd name="connsiteY27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104921 w 505579"/>
                                  <a:gd name="connsiteY14" fmla="*/ 518185 h 803965"/>
                                  <a:gd name="connsiteX15" fmla="*/ 148917 w 505579"/>
                                  <a:gd name="connsiteY15" fmla="*/ 432042 h 803965"/>
                                  <a:gd name="connsiteX16" fmla="*/ 169673 w 505579"/>
                                  <a:gd name="connsiteY16" fmla="*/ 412588 h 803965"/>
                                  <a:gd name="connsiteX17" fmla="*/ 194399 w 505579"/>
                                  <a:gd name="connsiteY17" fmla="*/ 388950 h 803965"/>
                                  <a:gd name="connsiteX18" fmla="*/ 242854 w 505579"/>
                                  <a:gd name="connsiteY18" fmla="*/ 373672 h 803965"/>
                                  <a:gd name="connsiteX19" fmla="*/ 311303 w 505579"/>
                                  <a:gd name="connsiteY19" fmla="*/ 328761 h 803965"/>
                                  <a:gd name="connsiteX20" fmla="*/ 384408 w 505579"/>
                                  <a:gd name="connsiteY20" fmla="*/ 305965 h 803965"/>
                                  <a:gd name="connsiteX21" fmla="*/ 498980 w 505579"/>
                                  <a:gd name="connsiteY21" fmla="*/ 125143 h 803965"/>
                                  <a:gd name="connsiteX22" fmla="*/ 482813 w 505579"/>
                                  <a:gd name="connsiteY22" fmla="*/ 99963 h 803965"/>
                                  <a:gd name="connsiteX23" fmla="*/ 379767 w 505579"/>
                                  <a:gd name="connsiteY23" fmla="*/ 263686 h 803965"/>
                                  <a:gd name="connsiteX24" fmla="*/ 383279 w 505579"/>
                                  <a:gd name="connsiteY24" fmla="*/ 240600 h 803965"/>
                                  <a:gd name="connsiteX25" fmla="*/ 412204 w 505579"/>
                                  <a:gd name="connsiteY25" fmla="*/ 171326 h 803965"/>
                                  <a:gd name="connsiteX26" fmla="*/ 412204 w 505579"/>
                                  <a:gd name="connsiteY26" fmla="*/ 73189 h 803965"/>
                                  <a:gd name="connsiteX27" fmla="*/ 377370 w 505579"/>
                                  <a:gd name="connsiteY27" fmla="*/ 6599 h 803965"/>
                                  <a:gd name="connsiteX28" fmla="*/ 317605 w 505579"/>
                                  <a:gd name="connsiteY28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96551 w 505579"/>
                                  <a:gd name="connsiteY14" fmla="*/ 554065 h 803965"/>
                                  <a:gd name="connsiteX15" fmla="*/ 104921 w 505579"/>
                                  <a:gd name="connsiteY15" fmla="*/ 518185 h 803965"/>
                                  <a:gd name="connsiteX16" fmla="*/ 148917 w 505579"/>
                                  <a:gd name="connsiteY16" fmla="*/ 432042 h 803965"/>
                                  <a:gd name="connsiteX17" fmla="*/ 169673 w 505579"/>
                                  <a:gd name="connsiteY17" fmla="*/ 412588 h 803965"/>
                                  <a:gd name="connsiteX18" fmla="*/ 194399 w 505579"/>
                                  <a:gd name="connsiteY18" fmla="*/ 388950 h 803965"/>
                                  <a:gd name="connsiteX19" fmla="*/ 242854 w 505579"/>
                                  <a:gd name="connsiteY19" fmla="*/ 373672 h 803965"/>
                                  <a:gd name="connsiteX20" fmla="*/ 311303 w 505579"/>
                                  <a:gd name="connsiteY20" fmla="*/ 328761 h 803965"/>
                                  <a:gd name="connsiteX21" fmla="*/ 384408 w 505579"/>
                                  <a:gd name="connsiteY21" fmla="*/ 305965 h 803965"/>
                                  <a:gd name="connsiteX22" fmla="*/ 498980 w 505579"/>
                                  <a:gd name="connsiteY22" fmla="*/ 125143 h 803965"/>
                                  <a:gd name="connsiteX23" fmla="*/ 482813 w 505579"/>
                                  <a:gd name="connsiteY23" fmla="*/ 99963 h 803965"/>
                                  <a:gd name="connsiteX24" fmla="*/ 379767 w 505579"/>
                                  <a:gd name="connsiteY24" fmla="*/ 263686 h 803965"/>
                                  <a:gd name="connsiteX25" fmla="*/ 383279 w 505579"/>
                                  <a:gd name="connsiteY25" fmla="*/ 240600 h 803965"/>
                                  <a:gd name="connsiteX26" fmla="*/ 412204 w 505579"/>
                                  <a:gd name="connsiteY26" fmla="*/ 171326 h 803965"/>
                                  <a:gd name="connsiteX27" fmla="*/ 412204 w 505579"/>
                                  <a:gd name="connsiteY27" fmla="*/ 73189 h 803965"/>
                                  <a:gd name="connsiteX28" fmla="*/ 377370 w 505579"/>
                                  <a:gd name="connsiteY28" fmla="*/ 6599 h 803965"/>
                                  <a:gd name="connsiteX29" fmla="*/ 317605 w 505579"/>
                                  <a:gd name="connsiteY29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8319 w 505579"/>
                                  <a:gd name="connsiteY5" fmla="*/ 586426 h 803965"/>
                                  <a:gd name="connsiteX6" fmla="*/ 31697 w 505579"/>
                                  <a:gd name="connsiteY6" fmla="*/ 665947 h 803965"/>
                                  <a:gd name="connsiteX7" fmla="*/ 707 w 505579"/>
                                  <a:gd name="connsiteY7" fmla="*/ 763038 h 803965"/>
                                  <a:gd name="connsiteX8" fmla="*/ 12547 w 505579"/>
                                  <a:gd name="connsiteY8" fmla="*/ 802877 h 803965"/>
                                  <a:gd name="connsiteX9" fmla="*/ 41336 w 505579"/>
                                  <a:gd name="connsiteY9" fmla="*/ 724245 h 803965"/>
                                  <a:gd name="connsiteX10" fmla="*/ 87597 w 505579"/>
                                  <a:gd name="connsiteY10" fmla="*/ 666835 h 803965"/>
                                  <a:gd name="connsiteX11" fmla="*/ 91947 w 505579"/>
                                  <a:gd name="connsiteY11" fmla="*/ 649906 h 803965"/>
                                  <a:gd name="connsiteX12" fmla="*/ 109982 w 505579"/>
                                  <a:gd name="connsiteY12" fmla="*/ 609425 h 803965"/>
                                  <a:gd name="connsiteX13" fmla="*/ 103355 w 505579"/>
                                  <a:gd name="connsiteY13" fmla="*/ 581399 h 803965"/>
                                  <a:gd name="connsiteX14" fmla="*/ 96551 w 505579"/>
                                  <a:gd name="connsiteY14" fmla="*/ 554065 h 803965"/>
                                  <a:gd name="connsiteX15" fmla="*/ 101936 w 505579"/>
                                  <a:gd name="connsiteY15" fmla="*/ 507933 h 803965"/>
                                  <a:gd name="connsiteX16" fmla="*/ 148917 w 505579"/>
                                  <a:gd name="connsiteY16" fmla="*/ 432042 h 803965"/>
                                  <a:gd name="connsiteX17" fmla="*/ 169673 w 505579"/>
                                  <a:gd name="connsiteY17" fmla="*/ 412588 h 803965"/>
                                  <a:gd name="connsiteX18" fmla="*/ 194399 w 505579"/>
                                  <a:gd name="connsiteY18" fmla="*/ 388950 h 803965"/>
                                  <a:gd name="connsiteX19" fmla="*/ 242854 w 505579"/>
                                  <a:gd name="connsiteY19" fmla="*/ 373672 h 803965"/>
                                  <a:gd name="connsiteX20" fmla="*/ 311303 w 505579"/>
                                  <a:gd name="connsiteY20" fmla="*/ 328761 h 803965"/>
                                  <a:gd name="connsiteX21" fmla="*/ 384408 w 505579"/>
                                  <a:gd name="connsiteY21" fmla="*/ 305965 h 803965"/>
                                  <a:gd name="connsiteX22" fmla="*/ 498980 w 505579"/>
                                  <a:gd name="connsiteY22" fmla="*/ 125143 h 803965"/>
                                  <a:gd name="connsiteX23" fmla="*/ 482813 w 505579"/>
                                  <a:gd name="connsiteY23" fmla="*/ 99963 h 803965"/>
                                  <a:gd name="connsiteX24" fmla="*/ 379767 w 505579"/>
                                  <a:gd name="connsiteY24" fmla="*/ 263686 h 803965"/>
                                  <a:gd name="connsiteX25" fmla="*/ 383279 w 505579"/>
                                  <a:gd name="connsiteY25" fmla="*/ 240600 h 803965"/>
                                  <a:gd name="connsiteX26" fmla="*/ 412204 w 505579"/>
                                  <a:gd name="connsiteY26" fmla="*/ 171326 h 803965"/>
                                  <a:gd name="connsiteX27" fmla="*/ 412204 w 505579"/>
                                  <a:gd name="connsiteY27" fmla="*/ 73189 h 803965"/>
                                  <a:gd name="connsiteX28" fmla="*/ 377370 w 505579"/>
                                  <a:gd name="connsiteY28" fmla="*/ 6599 h 803965"/>
                                  <a:gd name="connsiteX29" fmla="*/ 317605 w 505579"/>
                                  <a:gd name="connsiteY29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4613 w 505579"/>
                                  <a:gd name="connsiteY5" fmla="*/ 521259 h 803965"/>
                                  <a:gd name="connsiteX6" fmla="*/ 88319 w 505579"/>
                                  <a:gd name="connsiteY6" fmla="*/ 586426 h 803965"/>
                                  <a:gd name="connsiteX7" fmla="*/ 31697 w 505579"/>
                                  <a:gd name="connsiteY7" fmla="*/ 665947 h 803965"/>
                                  <a:gd name="connsiteX8" fmla="*/ 707 w 505579"/>
                                  <a:gd name="connsiteY8" fmla="*/ 763038 h 803965"/>
                                  <a:gd name="connsiteX9" fmla="*/ 12547 w 505579"/>
                                  <a:gd name="connsiteY9" fmla="*/ 802877 h 803965"/>
                                  <a:gd name="connsiteX10" fmla="*/ 41336 w 505579"/>
                                  <a:gd name="connsiteY10" fmla="*/ 724245 h 803965"/>
                                  <a:gd name="connsiteX11" fmla="*/ 87597 w 505579"/>
                                  <a:gd name="connsiteY11" fmla="*/ 666835 h 803965"/>
                                  <a:gd name="connsiteX12" fmla="*/ 91947 w 505579"/>
                                  <a:gd name="connsiteY12" fmla="*/ 649906 h 803965"/>
                                  <a:gd name="connsiteX13" fmla="*/ 109982 w 505579"/>
                                  <a:gd name="connsiteY13" fmla="*/ 609425 h 803965"/>
                                  <a:gd name="connsiteX14" fmla="*/ 103355 w 505579"/>
                                  <a:gd name="connsiteY14" fmla="*/ 581399 h 803965"/>
                                  <a:gd name="connsiteX15" fmla="*/ 96551 w 505579"/>
                                  <a:gd name="connsiteY15" fmla="*/ 554065 h 803965"/>
                                  <a:gd name="connsiteX16" fmla="*/ 101936 w 505579"/>
                                  <a:gd name="connsiteY16" fmla="*/ 507933 h 803965"/>
                                  <a:gd name="connsiteX17" fmla="*/ 148917 w 505579"/>
                                  <a:gd name="connsiteY17" fmla="*/ 432042 h 803965"/>
                                  <a:gd name="connsiteX18" fmla="*/ 169673 w 505579"/>
                                  <a:gd name="connsiteY18" fmla="*/ 412588 h 803965"/>
                                  <a:gd name="connsiteX19" fmla="*/ 194399 w 505579"/>
                                  <a:gd name="connsiteY19" fmla="*/ 388950 h 803965"/>
                                  <a:gd name="connsiteX20" fmla="*/ 242854 w 505579"/>
                                  <a:gd name="connsiteY20" fmla="*/ 373672 h 803965"/>
                                  <a:gd name="connsiteX21" fmla="*/ 311303 w 505579"/>
                                  <a:gd name="connsiteY21" fmla="*/ 328761 h 803965"/>
                                  <a:gd name="connsiteX22" fmla="*/ 384408 w 505579"/>
                                  <a:gd name="connsiteY22" fmla="*/ 305965 h 803965"/>
                                  <a:gd name="connsiteX23" fmla="*/ 498980 w 505579"/>
                                  <a:gd name="connsiteY23" fmla="*/ 125143 h 803965"/>
                                  <a:gd name="connsiteX24" fmla="*/ 482813 w 505579"/>
                                  <a:gd name="connsiteY24" fmla="*/ 99963 h 803965"/>
                                  <a:gd name="connsiteX25" fmla="*/ 379767 w 505579"/>
                                  <a:gd name="connsiteY25" fmla="*/ 263686 h 803965"/>
                                  <a:gd name="connsiteX26" fmla="*/ 383279 w 505579"/>
                                  <a:gd name="connsiteY26" fmla="*/ 240600 h 803965"/>
                                  <a:gd name="connsiteX27" fmla="*/ 412204 w 505579"/>
                                  <a:gd name="connsiteY27" fmla="*/ 171326 h 803965"/>
                                  <a:gd name="connsiteX28" fmla="*/ 412204 w 505579"/>
                                  <a:gd name="connsiteY28" fmla="*/ 73189 h 803965"/>
                                  <a:gd name="connsiteX29" fmla="*/ 377370 w 505579"/>
                                  <a:gd name="connsiteY29" fmla="*/ 6599 h 803965"/>
                                  <a:gd name="connsiteX30" fmla="*/ 317605 w 505579"/>
                                  <a:gd name="connsiteY30" fmla="*/ 11259 h 803965"/>
                                  <a:gd name="connsiteX0" fmla="*/ 317605 w 505579"/>
                                  <a:gd name="connsiteY0" fmla="*/ 11259 h 803965"/>
                                  <a:gd name="connsiteX1" fmla="*/ 242784 w 505579"/>
                                  <a:gd name="connsiteY1" fmla="*/ 154007 h 803965"/>
                                  <a:gd name="connsiteX2" fmla="*/ 220908 w 505579"/>
                                  <a:gd name="connsiteY2" fmla="*/ 240676 h 803965"/>
                                  <a:gd name="connsiteX3" fmla="*/ 151163 w 505579"/>
                                  <a:gd name="connsiteY3" fmla="*/ 346453 h 803965"/>
                                  <a:gd name="connsiteX4" fmla="*/ 96097 w 505579"/>
                                  <a:gd name="connsiteY4" fmla="*/ 466778 h 803965"/>
                                  <a:gd name="connsiteX5" fmla="*/ 84613 w 505579"/>
                                  <a:gd name="connsiteY5" fmla="*/ 521259 h 803965"/>
                                  <a:gd name="connsiteX6" fmla="*/ 88319 w 505579"/>
                                  <a:gd name="connsiteY6" fmla="*/ 586426 h 803965"/>
                                  <a:gd name="connsiteX7" fmla="*/ 31697 w 505579"/>
                                  <a:gd name="connsiteY7" fmla="*/ 665947 h 803965"/>
                                  <a:gd name="connsiteX8" fmla="*/ 707 w 505579"/>
                                  <a:gd name="connsiteY8" fmla="*/ 763038 h 803965"/>
                                  <a:gd name="connsiteX9" fmla="*/ 12547 w 505579"/>
                                  <a:gd name="connsiteY9" fmla="*/ 802877 h 803965"/>
                                  <a:gd name="connsiteX10" fmla="*/ 41336 w 505579"/>
                                  <a:gd name="connsiteY10" fmla="*/ 724245 h 803965"/>
                                  <a:gd name="connsiteX11" fmla="*/ 87597 w 505579"/>
                                  <a:gd name="connsiteY11" fmla="*/ 666835 h 803965"/>
                                  <a:gd name="connsiteX12" fmla="*/ 91947 w 505579"/>
                                  <a:gd name="connsiteY12" fmla="*/ 649906 h 803965"/>
                                  <a:gd name="connsiteX13" fmla="*/ 109982 w 505579"/>
                                  <a:gd name="connsiteY13" fmla="*/ 609425 h 803965"/>
                                  <a:gd name="connsiteX14" fmla="*/ 103355 w 505579"/>
                                  <a:gd name="connsiteY14" fmla="*/ 581399 h 803965"/>
                                  <a:gd name="connsiteX15" fmla="*/ 96551 w 505579"/>
                                  <a:gd name="connsiteY15" fmla="*/ 554065 h 803965"/>
                                  <a:gd name="connsiteX16" fmla="*/ 102520 w 505579"/>
                                  <a:gd name="connsiteY16" fmla="*/ 527410 h 803965"/>
                                  <a:gd name="connsiteX17" fmla="*/ 101936 w 505579"/>
                                  <a:gd name="connsiteY17" fmla="*/ 507933 h 803965"/>
                                  <a:gd name="connsiteX18" fmla="*/ 148917 w 505579"/>
                                  <a:gd name="connsiteY18" fmla="*/ 432042 h 803965"/>
                                  <a:gd name="connsiteX19" fmla="*/ 169673 w 505579"/>
                                  <a:gd name="connsiteY19" fmla="*/ 412588 h 803965"/>
                                  <a:gd name="connsiteX20" fmla="*/ 194399 w 505579"/>
                                  <a:gd name="connsiteY20" fmla="*/ 388950 h 803965"/>
                                  <a:gd name="connsiteX21" fmla="*/ 242854 w 505579"/>
                                  <a:gd name="connsiteY21" fmla="*/ 373672 h 803965"/>
                                  <a:gd name="connsiteX22" fmla="*/ 311303 w 505579"/>
                                  <a:gd name="connsiteY22" fmla="*/ 328761 h 803965"/>
                                  <a:gd name="connsiteX23" fmla="*/ 384408 w 505579"/>
                                  <a:gd name="connsiteY23" fmla="*/ 305965 h 803965"/>
                                  <a:gd name="connsiteX24" fmla="*/ 498980 w 505579"/>
                                  <a:gd name="connsiteY24" fmla="*/ 125143 h 803965"/>
                                  <a:gd name="connsiteX25" fmla="*/ 482813 w 505579"/>
                                  <a:gd name="connsiteY25" fmla="*/ 99963 h 803965"/>
                                  <a:gd name="connsiteX26" fmla="*/ 379767 w 505579"/>
                                  <a:gd name="connsiteY26" fmla="*/ 263686 h 803965"/>
                                  <a:gd name="connsiteX27" fmla="*/ 383279 w 505579"/>
                                  <a:gd name="connsiteY27" fmla="*/ 240600 h 803965"/>
                                  <a:gd name="connsiteX28" fmla="*/ 412204 w 505579"/>
                                  <a:gd name="connsiteY28" fmla="*/ 171326 h 803965"/>
                                  <a:gd name="connsiteX29" fmla="*/ 412204 w 505579"/>
                                  <a:gd name="connsiteY29" fmla="*/ 73189 h 803965"/>
                                  <a:gd name="connsiteX30" fmla="*/ 377370 w 505579"/>
                                  <a:gd name="connsiteY30" fmla="*/ 6599 h 803965"/>
                                  <a:gd name="connsiteX31" fmla="*/ 317605 w 505579"/>
                                  <a:gd name="connsiteY31" fmla="*/ 11259 h 803965"/>
                                  <a:gd name="connsiteX0" fmla="*/ 317605 w 495272"/>
                                  <a:gd name="connsiteY0" fmla="*/ 11259 h 803965"/>
                                  <a:gd name="connsiteX1" fmla="*/ 242784 w 495272"/>
                                  <a:gd name="connsiteY1" fmla="*/ 154007 h 803965"/>
                                  <a:gd name="connsiteX2" fmla="*/ 220908 w 495272"/>
                                  <a:gd name="connsiteY2" fmla="*/ 240676 h 803965"/>
                                  <a:gd name="connsiteX3" fmla="*/ 151163 w 495272"/>
                                  <a:gd name="connsiteY3" fmla="*/ 346453 h 803965"/>
                                  <a:gd name="connsiteX4" fmla="*/ 96097 w 495272"/>
                                  <a:gd name="connsiteY4" fmla="*/ 466778 h 803965"/>
                                  <a:gd name="connsiteX5" fmla="*/ 84613 w 495272"/>
                                  <a:gd name="connsiteY5" fmla="*/ 521259 h 803965"/>
                                  <a:gd name="connsiteX6" fmla="*/ 88319 w 495272"/>
                                  <a:gd name="connsiteY6" fmla="*/ 586426 h 803965"/>
                                  <a:gd name="connsiteX7" fmla="*/ 31697 w 495272"/>
                                  <a:gd name="connsiteY7" fmla="*/ 665947 h 803965"/>
                                  <a:gd name="connsiteX8" fmla="*/ 707 w 495272"/>
                                  <a:gd name="connsiteY8" fmla="*/ 763038 h 803965"/>
                                  <a:gd name="connsiteX9" fmla="*/ 12547 w 495272"/>
                                  <a:gd name="connsiteY9" fmla="*/ 802877 h 803965"/>
                                  <a:gd name="connsiteX10" fmla="*/ 41336 w 495272"/>
                                  <a:gd name="connsiteY10" fmla="*/ 724245 h 803965"/>
                                  <a:gd name="connsiteX11" fmla="*/ 87597 w 495272"/>
                                  <a:gd name="connsiteY11" fmla="*/ 666835 h 803965"/>
                                  <a:gd name="connsiteX12" fmla="*/ 91947 w 495272"/>
                                  <a:gd name="connsiteY12" fmla="*/ 649906 h 803965"/>
                                  <a:gd name="connsiteX13" fmla="*/ 109982 w 495272"/>
                                  <a:gd name="connsiteY13" fmla="*/ 609425 h 803965"/>
                                  <a:gd name="connsiteX14" fmla="*/ 103355 w 495272"/>
                                  <a:gd name="connsiteY14" fmla="*/ 581399 h 803965"/>
                                  <a:gd name="connsiteX15" fmla="*/ 96551 w 495272"/>
                                  <a:gd name="connsiteY15" fmla="*/ 554065 h 803965"/>
                                  <a:gd name="connsiteX16" fmla="*/ 102520 w 495272"/>
                                  <a:gd name="connsiteY16" fmla="*/ 527410 h 803965"/>
                                  <a:gd name="connsiteX17" fmla="*/ 101936 w 495272"/>
                                  <a:gd name="connsiteY17" fmla="*/ 507933 h 803965"/>
                                  <a:gd name="connsiteX18" fmla="*/ 148917 w 495272"/>
                                  <a:gd name="connsiteY18" fmla="*/ 432042 h 803965"/>
                                  <a:gd name="connsiteX19" fmla="*/ 169673 w 495272"/>
                                  <a:gd name="connsiteY19" fmla="*/ 412588 h 803965"/>
                                  <a:gd name="connsiteX20" fmla="*/ 194399 w 495272"/>
                                  <a:gd name="connsiteY20" fmla="*/ 388950 h 803965"/>
                                  <a:gd name="connsiteX21" fmla="*/ 242854 w 495272"/>
                                  <a:gd name="connsiteY21" fmla="*/ 373672 h 803965"/>
                                  <a:gd name="connsiteX22" fmla="*/ 311303 w 495272"/>
                                  <a:gd name="connsiteY22" fmla="*/ 328761 h 803965"/>
                                  <a:gd name="connsiteX23" fmla="*/ 384408 w 495272"/>
                                  <a:gd name="connsiteY23" fmla="*/ 305965 h 803965"/>
                                  <a:gd name="connsiteX24" fmla="*/ 484057 w 495272"/>
                                  <a:gd name="connsiteY24" fmla="*/ 135395 h 803965"/>
                                  <a:gd name="connsiteX25" fmla="*/ 482813 w 495272"/>
                                  <a:gd name="connsiteY25" fmla="*/ 99963 h 803965"/>
                                  <a:gd name="connsiteX26" fmla="*/ 379767 w 495272"/>
                                  <a:gd name="connsiteY26" fmla="*/ 263686 h 803965"/>
                                  <a:gd name="connsiteX27" fmla="*/ 383279 w 495272"/>
                                  <a:gd name="connsiteY27" fmla="*/ 240600 h 803965"/>
                                  <a:gd name="connsiteX28" fmla="*/ 412204 w 495272"/>
                                  <a:gd name="connsiteY28" fmla="*/ 171326 h 803965"/>
                                  <a:gd name="connsiteX29" fmla="*/ 412204 w 495272"/>
                                  <a:gd name="connsiteY29" fmla="*/ 73189 h 803965"/>
                                  <a:gd name="connsiteX30" fmla="*/ 377370 w 495272"/>
                                  <a:gd name="connsiteY30" fmla="*/ 6599 h 803965"/>
                                  <a:gd name="connsiteX31" fmla="*/ 317605 w 495272"/>
                                  <a:gd name="connsiteY31" fmla="*/ 11259 h 803965"/>
                                  <a:gd name="connsiteX0" fmla="*/ 317605 w 493633"/>
                                  <a:gd name="connsiteY0" fmla="*/ 11259 h 803965"/>
                                  <a:gd name="connsiteX1" fmla="*/ 242784 w 493633"/>
                                  <a:gd name="connsiteY1" fmla="*/ 154007 h 803965"/>
                                  <a:gd name="connsiteX2" fmla="*/ 220908 w 493633"/>
                                  <a:gd name="connsiteY2" fmla="*/ 240676 h 803965"/>
                                  <a:gd name="connsiteX3" fmla="*/ 151163 w 493633"/>
                                  <a:gd name="connsiteY3" fmla="*/ 346453 h 803965"/>
                                  <a:gd name="connsiteX4" fmla="*/ 96097 w 493633"/>
                                  <a:gd name="connsiteY4" fmla="*/ 466778 h 803965"/>
                                  <a:gd name="connsiteX5" fmla="*/ 84613 w 493633"/>
                                  <a:gd name="connsiteY5" fmla="*/ 521259 h 803965"/>
                                  <a:gd name="connsiteX6" fmla="*/ 88319 w 493633"/>
                                  <a:gd name="connsiteY6" fmla="*/ 586426 h 803965"/>
                                  <a:gd name="connsiteX7" fmla="*/ 31697 w 493633"/>
                                  <a:gd name="connsiteY7" fmla="*/ 665947 h 803965"/>
                                  <a:gd name="connsiteX8" fmla="*/ 707 w 493633"/>
                                  <a:gd name="connsiteY8" fmla="*/ 763038 h 803965"/>
                                  <a:gd name="connsiteX9" fmla="*/ 12547 w 493633"/>
                                  <a:gd name="connsiteY9" fmla="*/ 802877 h 803965"/>
                                  <a:gd name="connsiteX10" fmla="*/ 41336 w 493633"/>
                                  <a:gd name="connsiteY10" fmla="*/ 724245 h 803965"/>
                                  <a:gd name="connsiteX11" fmla="*/ 87597 w 493633"/>
                                  <a:gd name="connsiteY11" fmla="*/ 666835 h 803965"/>
                                  <a:gd name="connsiteX12" fmla="*/ 91947 w 493633"/>
                                  <a:gd name="connsiteY12" fmla="*/ 649906 h 803965"/>
                                  <a:gd name="connsiteX13" fmla="*/ 109982 w 493633"/>
                                  <a:gd name="connsiteY13" fmla="*/ 609425 h 803965"/>
                                  <a:gd name="connsiteX14" fmla="*/ 103355 w 493633"/>
                                  <a:gd name="connsiteY14" fmla="*/ 581399 h 803965"/>
                                  <a:gd name="connsiteX15" fmla="*/ 96551 w 493633"/>
                                  <a:gd name="connsiteY15" fmla="*/ 554065 h 803965"/>
                                  <a:gd name="connsiteX16" fmla="*/ 102520 w 493633"/>
                                  <a:gd name="connsiteY16" fmla="*/ 527410 h 803965"/>
                                  <a:gd name="connsiteX17" fmla="*/ 101936 w 493633"/>
                                  <a:gd name="connsiteY17" fmla="*/ 507933 h 803965"/>
                                  <a:gd name="connsiteX18" fmla="*/ 148917 w 493633"/>
                                  <a:gd name="connsiteY18" fmla="*/ 432042 h 803965"/>
                                  <a:gd name="connsiteX19" fmla="*/ 169673 w 493633"/>
                                  <a:gd name="connsiteY19" fmla="*/ 412588 h 803965"/>
                                  <a:gd name="connsiteX20" fmla="*/ 194399 w 493633"/>
                                  <a:gd name="connsiteY20" fmla="*/ 388950 h 803965"/>
                                  <a:gd name="connsiteX21" fmla="*/ 242854 w 493633"/>
                                  <a:gd name="connsiteY21" fmla="*/ 373672 h 803965"/>
                                  <a:gd name="connsiteX22" fmla="*/ 311303 w 493633"/>
                                  <a:gd name="connsiteY22" fmla="*/ 328761 h 803965"/>
                                  <a:gd name="connsiteX23" fmla="*/ 384408 w 493633"/>
                                  <a:gd name="connsiteY23" fmla="*/ 305965 h 803965"/>
                                  <a:gd name="connsiteX24" fmla="*/ 409933 w 493633"/>
                                  <a:gd name="connsiteY24" fmla="*/ 260861 h 803965"/>
                                  <a:gd name="connsiteX25" fmla="*/ 484057 w 493633"/>
                                  <a:gd name="connsiteY25" fmla="*/ 135395 h 803965"/>
                                  <a:gd name="connsiteX26" fmla="*/ 482813 w 493633"/>
                                  <a:gd name="connsiteY26" fmla="*/ 99963 h 803965"/>
                                  <a:gd name="connsiteX27" fmla="*/ 379767 w 493633"/>
                                  <a:gd name="connsiteY27" fmla="*/ 263686 h 803965"/>
                                  <a:gd name="connsiteX28" fmla="*/ 383279 w 493633"/>
                                  <a:gd name="connsiteY28" fmla="*/ 240600 h 803965"/>
                                  <a:gd name="connsiteX29" fmla="*/ 412204 w 493633"/>
                                  <a:gd name="connsiteY29" fmla="*/ 171326 h 803965"/>
                                  <a:gd name="connsiteX30" fmla="*/ 412204 w 493633"/>
                                  <a:gd name="connsiteY30" fmla="*/ 73189 h 803965"/>
                                  <a:gd name="connsiteX31" fmla="*/ 377370 w 493633"/>
                                  <a:gd name="connsiteY31" fmla="*/ 6599 h 803965"/>
                                  <a:gd name="connsiteX32" fmla="*/ 317605 w 493633"/>
                                  <a:gd name="connsiteY32" fmla="*/ 11259 h 803965"/>
                                  <a:gd name="connsiteX0" fmla="*/ 317605 w 493633"/>
                                  <a:gd name="connsiteY0" fmla="*/ 11259 h 803965"/>
                                  <a:gd name="connsiteX1" fmla="*/ 242784 w 493633"/>
                                  <a:gd name="connsiteY1" fmla="*/ 154007 h 803965"/>
                                  <a:gd name="connsiteX2" fmla="*/ 220908 w 493633"/>
                                  <a:gd name="connsiteY2" fmla="*/ 240676 h 803965"/>
                                  <a:gd name="connsiteX3" fmla="*/ 151163 w 493633"/>
                                  <a:gd name="connsiteY3" fmla="*/ 346453 h 803965"/>
                                  <a:gd name="connsiteX4" fmla="*/ 96097 w 493633"/>
                                  <a:gd name="connsiteY4" fmla="*/ 466778 h 803965"/>
                                  <a:gd name="connsiteX5" fmla="*/ 84613 w 493633"/>
                                  <a:gd name="connsiteY5" fmla="*/ 521259 h 803965"/>
                                  <a:gd name="connsiteX6" fmla="*/ 88319 w 493633"/>
                                  <a:gd name="connsiteY6" fmla="*/ 586426 h 803965"/>
                                  <a:gd name="connsiteX7" fmla="*/ 31697 w 493633"/>
                                  <a:gd name="connsiteY7" fmla="*/ 665947 h 803965"/>
                                  <a:gd name="connsiteX8" fmla="*/ 707 w 493633"/>
                                  <a:gd name="connsiteY8" fmla="*/ 763038 h 803965"/>
                                  <a:gd name="connsiteX9" fmla="*/ 12547 w 493633"/>
                                  <a:gd name="connsiteY9" fmla="*/ 802877 h 803965"/>
                                  <a:gd name="connsiteX10" fmla="*/ 41336 w 493633"/>
                                  <a:gd name="connsiteY10" fmla="*/ 724245 h 803965"/>
                                  <a:gd name="connsiteX11" fmla="*/ 87597 w 493633"/>
                                  <a:gd name="connsiteY11" fmla="*/ 666835 h 803965"/>
                                  <a:gd name="connsiteX12" fmla="*/ 91947 w 493633"/>
                                  <a:gd name="connsiteY12" fmla="*/ 649906 h 803965"/>
                                  <a:gd name="connsiteX13" fmla="*/ 109982 w 493633"/>
                                  <a:gd name="connsiteY13" fmla="*/ 609425 h 803965"/>
                                  <a:gd name="connsiteX14" fmla="*/ 103355 w 493633"/>
                                  <a:gd name="connsiteY14" fmla="*/ 581399 h 803965"/>
                                  <a:gd name="connsiteX15" fmla="*/ 96551 w 493633"/>
                                  <a:gd name="connsiteY15" fmla="*/ 554065 h 803965"/>
                                  <a:gd name="connsiteX16" fmla="*/ 102520 w 493633"/>
                                  <a:gd name="connsiteY16" fmla="*/ 527410 h 803965"/>
                                  <a:gd name="connsiteX17" fmla="*/ 101936 w 493633"/>
                                  <a:gd name="connsiteY17" fmla="*/ 507933 h 803965"/>
                                  <a:gd name="connsiteX18" fmla="*/ 148917 w 493633"/>
                                  <a:gd name="connsiteY18" fmla="*/ 432042 h 803965"/>
                                  <a:gd name="connsiteX19" fmla="*/ 169673 w 493633"/>
                                  <a:gd name="connsiteY19" fmla="*/ 412588 h 803965"/>
                                  <a:gd name="connsiteX20" fmla="*/ 194399 w 493633"/>
                                  <a:gd name="connsiteY20" fmla="*/ 388950 h 803965"/>
                                  <a:gd name="connsiteX21" fmla="*/ 242854 w 493633"/>
                                  <a:gd name="connsiteY21" fmla="*/ 373672 h 803965"/>
                                  <a:gd name="connsiteX22" fmla="*/ 311303 w 493633"/>
                                  <a:gd name="connsiteY22" fmla="*/ 328761 h 803965"/>
                                  <a:gd name="connsiteX23" fmla="*/ 388885 w 493633"/>
                                  <a:gd name="connsiteY23" fmla="*/ 318267 h 803965"/>
                                  <a:gd name="connsiteX24" fmla="*/ 409933 w 493633"/>
                                  <a:gd name="connsiteY24" fmla="*/ 260861 h 803965"/>
                                  <a:gd name="connsiteX25" fmla="*/ 484057 w 493633"/>
                                  <a:gd name="connsiteY25" fmla="*/ 135395 h 803965"/>
                                  <a:gd name="connsiteX26" fmla="*/ 482813 w 493633"/>
                                  <a:gd name="connsiteY26" fmla="*/ 99963 h 803965"/>
                                  <a:gd name="connsiteX27" fmla="*/ 379767 w 493633"/>
                                  <a:gd name="connsiteY27" fmla="*/ 263686 h 803965"/>
                                  <a:gd name="connsiteX28" fmla="*/ 383279 w 493633"/>
                                  <a:gd name="connsiteY28" fmla="*/ 240600 h 803965"/>
                                  <a:gd name="connsiteX29" fmla="*/ 412204 w 493633"/>
                                  <a:gd name="connsiteY29" fmla="*/ 171326 h 803965"/>
                                  <a:gd name="connsiteX30" fmla="*/ 412204 w 493633"/>
                                  <a:gd name="connsiteY30" fmla="*/ 73189 h 803965"/>
                                  <a:gd name="connsiteX31" fmla="*/ 377370 w 493633"/>
                                  <a:gd name="connsiteY31" fmla="*/ 6599 h 803965"/>
                                  <a:gd name="connsiteX32" fmla="*/ 317605 w 493633"/>
                                  <a:gd name="connsiteY32" fmla="*/ 11259 h 803965"/>
                                  <a:gd name="connsiteX0" fmla="*/ 317605 w 493358"/>
                                  <a:gd name="connsiteY0" fmla="*/ 11259 h 803965"/>
                                  <a:gd name="connsiteX1" fmla="*/ 242784 w 493358"/>
                                  <a:gd name="connsiteY1" fmla="*/ 154007 h 803965"/>
                                  <a:gd name="connsiteX2" fmla="*/ 220908 w 493358"/>
                                  <a:gd name="connsiteY2" fmla="*/ 240676 h 803965"/>
                                  <a:gd name="connsiteX3" fmla="*/ 151163 w 493358"/>
                                  <a:gd name="connsiteY3" fmla="*/ 346453 h 803965"/>
                                  <a:gd name="connsiteX4" fmla="*/ 96097 w 493358"/>
                                  <a:gd name="connsiteY4" fmla="*/ 466778 h 803965"/>
                                  <a:gd name="connsiteX5" fmla="*/ 84613 w 493358"/>
                                  <a:gd name="connsiteY5" fmla="*/ 521259 h 803965"/>
                                  <a:gd name="connsiteX6" fmla="*/ 88319 w 493358"/>
                                  <a:gd name="connsiteY6" fmla="*/ 586426 h 803965"/>
                                  <a:gd name="connsiteX7" fmla="*/ 31697 w 493358"/>
                                  <a:gd name="connsiteY7" fmla="*/ 665947 h 803965"/>
                                  <a:gd name="connsiteX8" fmla="*/ 707 w 493358"/>
                                  <a:gd name="connsiteY8" fmla="*/ 763038 h 803965"/>
                                  <a:gd name="connsiteX9" fmla="*/ 12547 w 493358"/>
                                  <a:gd name="connsiteY9" fmla="*/ 802877 h 803965"/>
                                  <a:gd name="connsiteX10" fmla="*/ 41336 w 493358"/>
                                  <a:gd name="connsiteY10" fmla="*/ 724245 h 803965"/>
                                  <a:gd name="connsiteX11" fmla="*/ 87597 w 493358"/>
                                  <a:gd name="connsiteY11" fmla="*/ 666835 h 803965"/>
                                  <a:gd name="connsiteX12" fmla="*/ 91947 w 493358"/>
                                  <a:gd name="connsiteY12" fmla="*/ 649906 h 803965"/>
                                  <a:gd name="connsiteX13" fmla="*/ 109982 w 493358"/>
                                  <a:gd name="connsiteY13" fmla="*/ 609425 h 803965"/>
                                  <a:gd name="connsiteX14" fmla="*/ 103355 w 493358"/>
                                  <a:gd name="connsiteY14" fmla="*/ 581399 h 803965"/>
                                  <a:gd name="connsiteX15" fmla="*/ 96551 w 493358"/>
                                  <a:gd name="connsiteY15" fmla="*/ 554065 h 803965"/>
                                  <a:gd name="connsiteX16" fmla="*/ 102520 w 493358"/>
                                  <a:gd name="connsiteY16" fmla="*/ 527410 h 803965"/>
                                  <a:gd name="connsiteX17" fmla="*/ 101936 w 493358"/>
                                  <a:gd name="connsiteY17" fmla="*/ 507933 h 803965"/>
                                  <a:gd name="connsiteX18" fmla="*/ 148917 w 493358"/>
                                  <a:gd name="connsiteY18" fmla="*/ 432042 h 803965"/>
                                  <a:gd name="connsiteX19" fmla="*/ 169673 w 493358"/>
                                  <a:gd name="connsiteY19" fmla="*/ 412588 h 803965"/>
                                  <a:gd name="connsiteX20" fmla="*/ 194399 w 493358"/>
                                  <a:gd name="connsiteY20" fmla="*/ 388950 h 803965"/>
                                  <a:gd name="connsiteX21" fmla="*/ 242854 w 493358"/>
                                  <a:gd name="connsiteY21" fmla="*/ 373672 h 803965"/>
                                  <a:gd name="connsiteX22" fmla="*/ 311303 w 493358"/>
                                  <a:gd name="connsiteY22" fmla="*/ 328761 h 803965"/>
                                  <a:gd name="connsiteX23" fmla="*/ 388885 w 493358"/>
                                  <a:gd name="connsiteY23" fmla="*/ 318267 h 803965"/>
                                  <a:gd name="connsiteX24" fmla="*/ 414410 w 493358"/>
                                  <a:gd name="connsiteY24" fmla="*/ 264962 h 803965"/>
                                  <a:gd name="connsiteX25" fmla="*/ 484057 w 493358"/>
                                  <a:gd name="connsiteY25" fmla="*/ 135395 h 803965"/>
                                  <a:gd name="connsiteX26" fmla="*/ 482813 w 493358"/>
                                  <a:gd name="connsiteY26" fmla="*/ 99963 h 803965"/>
                                  <a:gd name="connsiteX27" fmla="*/ 379767 w 493358"/>
                                  <a:gd name="connsiteY27" fmla="*/ 263686 h 803965"/>
                                  <a:gd name="connsiteX28" fmla="*/ 383279 w 493358"/>
                                  <a:gd name="connsiteY28" fmla="*/ 240600 h 803965"/>
                                  <a:gd name="connsiteX29" fmla="*/ 412204 w 493358"/>
                                  <a:gd name="connsiteY29" fmla="*/ 171326 h 803965"/>
                                  <a:gd name="connsiteX30" fmla="*/ 412204 w 493358"/>
                                  <a:gd name="connsiteY30" fmla="*/ 73189 h 803965"/>
                                  <a:gd name="connsiteX31" fmla="*/ 377370 w 493358"/>
                                  <a:gd name="connsiteY31" fmla="*/ 6599 h 803965"/>
                                  <a:gd name="connsiteX32" fmla="*/ 317605 w 493358"/>
                                  <a:gd name="connsiteY32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414410 w 493449"/>
                                  <a:gd name="connsiteY24" fmla="*/ 264962 h 803965"/>
                                  <a:gd name="connsiteX25" fmla="*/ 412918 w 493449"/>
                                  <a:gd name="connsiteY25" fmla="*/ 258811 h 803965"/>
                                  <a:gd name="connsiteX26" fmla="*/ 484057 w 493449"/>
                                  <a:gd name="connsiteY26" fmla="*/ 135395 h 803965"/>
                                  <a:gd name="connsiteX27" fmla="*/ 482813 w 493449"/>
                                  <a:gd name="connsiteY27" fmla="*/ 99963 h 803965"/>
                                  <a:gd name="connsiteX28" fmla="*/ 379767 w 493449"/>
                                  <a:gd name="connsiteY28" fmla="*/ 263686 h 803965"/>
                                  <a:gd name="connsiteX29" fmla="*/ 383279 w 493449"/>
                                  <a:gd name="connsiteY29" fmla="*/ 240600 h 803965"/>
                                  <a:gd name="connsiteX30" fmla="*/ 412204 w 493449"/>
                                  <a:gd name="connsiteY30" fmla="*/ 171326 h 803965"/>
                                  <a:gd name="connsiteX31" fmla="*/ 412204 w 493449"/>
                                  <a:gd name="connsiteY31" fmla="*/ 73189 h 803965"/>
                                  <a:gd name="connsiteX32" fmla="*/ 377370 w 493449"/>
                                  <a:gd name="connsiteY32" fmla="*/ 6599 h 803965"/>
                                  <a:gd name="connsiteX33" fmla="*/ 317605 w 493449"/>
                                  <a:gd name="connsiteY33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415902 w 493449"/>
                                  <a:gd name="connsiteY24" fmla="*/ 279315 h 803965"/>
                                  <a:gd name="connsiteX25" fmla="*/ 412918 w 493449"/>
                                  <a:gd name="connsiteY25" fmla="*/ 258811 h 803965"/>
                                  <a:gd name="connsiteX26" fmla="*/ 484057 w 493449"/>
                                  <a:gd name="connsiteY26" fmla="*/ 135395 h 803965"/>
                                  <a:gd name="connsiteX27" fmla="*/ 482813 w 493449"/>
                                  <a:gd name="connsiteY27" fmla="*/ 99963 h 803965"/>
                                  <a:gd name="connsiteX28" fmla="*/ 379767 w 493449"/>
                                  <a:gd name="connsiteY28" fmla="*/ 263686 h 803965"/>
                                  <a:gd name="connsiteX29" fmla="*/ 383279 w 493449"/>
                                  <a:gd name="connsiteY29" fmla="*/ 240600 h 803965"/>
                                  <a:gd name="connsiteX30" fmla="*/ 412204 w 493449"/>
                                  <a:gd name="connsiteY30" fmla="*/ 171326 h 803965"/>
                                  <a:gd name="connsiteX31" fmla="*/ 412204 w 493449"/>
                                  <a:gd name="connsiteY31" fmla="*/ 73189 h 803965"/>
                                  <a:gd name="connsiteX32" fmla="*/ 377370 w 493449"/>
                                  <a:gd name="connsiteY32" fmla="*/ 6599 h 803965"/>
                                  <a:gd name="connsiteX33" fmla="*/ 317605 w 493449"/>
                                  <a:gd name="connsiteY33" fmla="*/ 11259 h 803965"/>
                                  <a:gd name="connsiteX0" fmla="*/ 317605 w 493449"/>
                                  <a:gd name="connsiteY0" fmla="*/ 11259 h 803965"/>
                                  <a:gd name="connsiteX1" fmla="*/ 242784 w 493449"/>
                                  <a:gd name="connsiteY1" fmla="*/ 154007 h 803965"/>
                                  <a:gd name="connsiteX2" fmla="*/ 220908 w 493449"/>
                                  <a:gd name="connsiteY2" fmla="*/ 240676 h 803965"/>
                                  <a:gd name="connsiteX3" fmla="*/ 151163 w 493449"/>
                                  <a:gd name="connsiteY3" fmla="*/ 346453 h 803965"/>
                                  <a:gd name="connsiteX4" fmla="*/ 96097 w 493449"/>
                                  <a:gd name="connsiteY4" fmla="*/ 466778 h 803965"/>
                                  <a:gd name="connsiteX5" fmla="*/ 84613 w 493449"/>
                                  <a:gd name="connsiteY5" fmla="*/ 521259 h 803965"/>
                                  <a:gd name="connsiteX6" fmla="*/ 88319 w 493449"/>
                                  <a:gd name="connsiteY6" fmla="*/ 586426 h 803965"/>
                                  <a:gd name="connsiteX7" fmla="*/ 31697 w 493449"/>
                                  <a:gd name="connsiteY7" fmla="*/ 665947 h 803965"/>
                                  <a:gd name="connsiteX8" fmla="*/ 707 w 493449"/>
                                  <a:gd name="connsiteY8" fmla="*/ 763038 h 803965"/>
                                  <a:gd name="connsiteX9" fmla="*/ 12547 w 493449"/>
                                  <a:gd name="connsiteY9" fmla="*/ 802877 h 803965"/>
                                  <a:gd name="connsiteX10" fmla="*/ 41336 w 493449"/>
                                  <a:gd name="connsiteY10" fmla="*/ 724245 h 803965"/>
                                  <a:gd name="connsiteX11" fmla="*/ 87597 w 493449"/>
                                  <a:gd name="connsiteY11" fmla="*/ 666835 h 803965"/>
                                  <a:gd name="connsiteX12" fmla="*/ 91947 w 493449"/>
                                  <a:gd name="connsiteY12" fmla="*/ 649906 h 803965"/>
                                  <a:gd name="connsiteX13" fmla="*/ 109982 w 493449"/>
                                  <a:gd name="connsiteY13" fmla="*/ 609425 h 803965"/>
                                  <a:gd name="connsiteX14" fmla="*/ 103355 w 493449"/>
                                  <a:gd name="connsiteY14" fmla="*/ 581399 h 803965"/>
                                  <a:gd name="connsiteX15" fmla="*/ 96551 w 493449"/>
                                  <a:gd name="connsiteY15" fmla="*/ 554065 h 803965"/>
                                  <a:gd name="connsiteX16" fmla="*/ 102520 w 493449"/>
                                  <a:gd name="connsiteY16" fmla="*/ 527410 h 803965"/>
                                  <a:gd name="connsiteX17" fmla="*/ 101936 w 493449"/>
                                  <a:gd name="connsiteY17" fmla="*/ 507933 h 803965"/>
                                  <a:gd name="connsiteX18" fmla="*/ 148917 w 493449"/>
                                  <a:gd name="connsiteY18" fmla="*/ 432042 h 803965"/>
                                  <a:gd name="connsiteX19" fmla="*/ 169673 w 493449"/>
                                  <a:gd name="connsiteY19" fmla="*/ 412588 h 803965"/>
                                  <a:gd name="connsiteX20" fmla="*/ 194399 w 493449"/>
                                  <a:gd name="connsiteY20" fmla="*/ 388950 h 803965"/>
                                  <a:gd name="connsiteX21" fmla="*/ 242854 w 493449"/>
                                  <a:gd name="connsiteY21" fmla="*/ 373672 h 803965"/>
                                  <a:gd name="connsiteX22" fmla="*/ 311303 w 493449"/>
                                  <a:gd name="connsiteY22" fmla="*/ 328761 h 803965"/>
                                  <a:gd name="connsiteX23" fmla="*/ 388885 w 493449"/>
                                  <a:gd name="connsiteY23" fmla="*/ 318267 h 803965"/>
                                  <a:gd name="connsiteX24" fmla="*/ 399488 w 493449"/>
                                  <a:gd name="connsiteY24" fmla="*/ 301868 h 803965"/>
                                  <a:gd name="connsiteX25" fmla="*/ 415902 w 493449"/>
                                  <a:gd name="connsiteY25" fmla="*/ 279315 h 803965"/>
                                  <a:gd name="connsiteX26" fmla="*/ 412918 w 493449"/>
                                  <a:gd name="connsiteY26" fmla="*/ 258811 h 803965"/>
                                  <a:gd name="connsiteX27" fmla="*/ 484057 w 493449"/>
                                  <a:gd name="connsiteY27" fmla="*/ 135395 h 803965"/>
                                  <a:gd name="connsiteX28" fmla="*/ 482813 w 493449"/>
                                  <a:gd name="connsiteY28" fmla="*/ 99963 h 803965"/>
                                  <a:gd name="connsiteX29" fmla="*/ 379767 w 493449"/>
                                  <a:gd name="connsiteY29" fmla="*/ 263686 h 803965"/>
                                  <a:gd name="connsiteX30" fmla="*/ 383279 w 493449"/>
                                  <a:gd name="connsiteY30" fmla="*/ 240600 h 803965"/>
                                  <a:gd name="connsiteX31" fmla="*/ 412204 w 493449"/>
                                  <a:gd name="connsiteY31" fmla="*/ 171326 h 803965"/>
                                  <a:gd name="connsiteX32" fmla="*/ 412204 w 493449"/>
                                  <a:gd name="connsiteY32" fmla="*/ 73189 h 803965"/>
                                  <a:gd name="connsiteX33" fmla="*/ 377370 w 493449"/>
                                  <a:gd name="connsiteY33" fmla="*/ 6599 h 803965"/>
                                  <a:gd name="connsiteX34" fmla="*/ 317605 w 493449"/>
                                  <a:gd name="connsiteY34" fmla="*/ 11259 h 803965"/>
                                  <a:gd name="connsiteX0" fmla="*/ 317605 w 492731"/>
                                  <a:gd name="connsiteY0" fmla="*/ 11259 h 803965"/>
                                  <a:gd name="connsiteX1" fmla="*/ 242784 w 492731"/>
                                  <a:gd name="connsiteY1" fmla="*/ 154007 h 803965"/>
                                  <a:gd name="connsiteX2" fmla="*/ 220908 w 492731"/>
                                  <a:gd name="connsiteY2" fmla="*/ 240676 h 803965"/>
                                  <a:gd name="connsiteX3" fmla="*/ 151163 w 492731"/>
                                  <a:gd name="connsiteY3" fmla="*/ 346453 h 803965"/>
                                  <a:gd name="connsiteX4" fmla="*/ 96097 w 492731"/>
                                  <a:gd name="connsiteY4" fmla="*/ 466778 h 803965"/>
                                  <a:gd name="connsiteX5" fmla="*/ 84613 w 492731"/>
                                  <a:gd name="connsiteY5" fmla="*/ 521259 h 803965"/>
                                  <a:gd name="connsiteX6" fmla="*/ 88319 w 492731"/>
                                  <a:gd name="connsiteY6" fmla="*/ 586426 h 803965"/>
                                  <a:gd name="connsiteX7" fmla="*/ 31697 w 492731"/>
                                  <a:gd name="connsiteY7" fmla="*/ 665947 h 803965"/>
                                  <a:gd name="connsiteX8" fmla="*/ 707 w 492731"/>
                                  <a:gd name="connsiteY8" fmla="*/ 763038 h 803965"/>
                                  <a:gd name="connsiteX9" fmla="*/ 12547 w 492731"/>
                                  <a:gd name="connsiteY9" fmla="*/ 802877 h 803965"/>
                                  <a:gd name="connsiteX10" fmla="*/ 41336 w 492731"/>
                                  <a:gd name="connsiteY10" fmla="*/ 724245 h 803965"/>
                                  <a:gd name="connsiteX11" fmla="*/ 87597 w 492731"/>
                                  <a:gd name="connsiteY11" fmla="*/ 666835 h 803965"/>
                                  <a:gd name="connsiteX12" fmla="*/ 91947 w 492731"/>
                                  <a:gd name="connsiteY12" fmla="*/ 649906 h 803965"/>
                                  <a:gd name="connsiteX13" fmla="*/ 109982 w 492731"/>
                                  <a:gd name="connsiteY13" fmla="*/ 609425 h 803965"/>
                                  <a:gd name="connsiteX14" fmla="*/ 103355 w 492731"/>
                                  <a:gd name="connsiteY14" fmla="*/ 581399 h 803965"/>
                                  <a:gd name="connsiteX15" fmla="*/ 96551 w 492731"/>
                                  <a:gd name="connsiteY15" fmla="*/ 554065 h 803965"/>
                                  <a:gd name="connsiteX16" fmla="*/ 102520 w 492731"/>
                                  <a:gd name="connsiteY16" fmla="*/ 527410 h 803965"/>
                                  <a:gd name="connsiteX17" fmla="*/ 101936 w 492731"/>
                                  <a:gd name="connsiteY17" fmla="*/ 507933 h 803965"/>
                                  <a:gd name="connsiteX18" fmla="*/ 148917 w 492731"/>
                                  <a:gd name="connsiteY18" fmla="*/ 432042 h 803965"/>
                                  <a:gd name="connsiteX19" fmla="*/ 169673 w 492731"/>
                                  <a:gd name="connsiteY19" fmla="*/ 412588 h 803965"/>
                                  <a:gd name="connsiteX20" fmla="*/ 194399 w 492731"/>
                                  <a:gd name="connsiteY20" fmla="*/ 388950 h 803965"/>
                                  <a:gd name="connsiteX21" fmla="*/ 242854 w 492731"/>
                                  <a:gd name="connsiteY21" fmla="*/ 373672 h 803965"/>
                                  <a:gd name="connsiteX22" fmla="*/ 311303 w 492731"/>
                                  <a:gd name="connsiteY22" fmla="*/ 328761 h 803965"/>
                                  <a:gd name="connsiteX23" fmla="*/ 388885 w 492731"/>
                                  <a:gd name="connsiteY23" fmla="*/ 318267 h 803965"/>
                                  <a:gd name="connsiteX24" fmla="*/ 399488 w 492731"/>
                                  <a:gd name="connsiteY24" fmla="*/ 301868 h 803965"/>
                                  <a:gd name="connsiteX25" fmla="*/ 415902 w 492731"/>
                                  <a:gd name="connsiteY25" fmla="*/ 279315 h 803965"/>
                                  <a:gd name="connsiteX26" fmla="*/ 424856 w 492731"/>
                                  <a:gd name="connsiteY26" fmla="*/ 246509 h 803965"/>
                                  <a:gd name="connsiteX27" fmla="*/ 484057 w 492731"/>
                                  <a:gd name="connsiteY27" fmla="*/ 135395 h 803965"/>
                                  <a:gd name="connsiteX28" fmla="*/ 482813 w 492731"/>
                                  <a:gd name="connsiteY28" fmla="*/ 99963 h 803965"/>
                                  <a:gd name="connsiteX29" fmla="*/ 379767 w 492731"/>
                                  <a:gd name="connsiteY29" fmla="*/ 263686 h 803965"/>
                                  <a:gd name="connsiteX30" fmla="*/ 383279 w 492731"/>
                                  <a:gd name="connsiteY30" fmla="*/ 240600 h 803965"/>
                                  <a:gd name="connsiteX31" fmla="*/ 412204 w 492731"/>
                                  <a:gd name="connsiteY31" fmla="*/ 171326 h 803965"/>
                                  <a:gd name="connsiteX32" fmla="*/ 412204 w 492731"/>
                                  <a:gd name="connsiteY32" fmla="*/ 73189 h 803965"/>
                                  <a:gd name="connsiteX33" fmla="*/ 377370 w 492731"/>
                                  <a:gd name="connsiteY33" fmla="*/ 6599 h 803965"/>
                                  <a:gd name="connsiteX34" fmla="*/ 317605 w 492731"/>
                                  <a:gd name="connsiteY34" fmla="*/ 11259 h 803965"/>
                                  <a:gd name="connsiteX0" fmla="*/ 317605 w 491804"/>
                                  <a:gd name="connsiteY0" fmla="*/ 11259 h 803965"/>
                                  <a:gd name="connsiteX1" fmla="*/ 242784 w 491804"/>
                                  <a:gd name="connsiteY1" fmla="*/ 154007 h 803965"/>
                                  <a:gd name="connsiteX2" fmla="*/ 220908 w 491804"/>
                                  <a:gd name="connsiteY2" fmla="*/ 240676 h 803965"/>
                                  <a:gd name="connsiteX3" fmla="*/ 151163 w 491804"/>
                                  <a:gd name="connsiteY3" fmla="*/ 346453 h 803965"/>
                                  <a:gd name="connsiteX4" fmla="*/ 96097 w 491804"/>
                                  <a:gd name="connsiteY4" fmla="*/ 466778 h 803965"/>
                                  <a:gd name="connsiteX5" fmla="*/ 84613 w 491804"/>
                                  <a:gd name="connsiteY5" fmla="*/ 521259 h 803965"/>
                                  <a:gd name="connsiteX6" fmla="*/ 88319 w 491804"/>
                                  <a:gd name="connsiteY6" fmla="*/ 586426 h 803965"/>
                                  <a:gd name="connsiteX7" fmla="*/ 31697 w 491804"/>
                                  <a:gd name="connsiteY7" fmla="*/ 665947 h 803965"/>
                                  <a:gd name="connsiteX8" fmla="*/ 707 w 491804"/>
                                  <a:gd name="connsiteY8" fmla="*/ 763038 h 803965"/>
                                  <a:gd name="connsiteX9" fmla="*/ 12547 w 491804"/>
                                  <a:gd name="connsiteY9" fmla="*/ 802877 h 803965"/>
                                  <a:gd name="connsiteX10" fmla="*/ 41336 w 491804"/>
                                  <a:gd name="connsiteY10" fmla="*/ 724245 h 803965"/>
                                  <a:gd name="connsiteX11" fmla="*/ 87597 w 491804"/>
                                  <a:gd name="connsiteY11" fmla="*/ 666835 h 803965"/>
                                  <a:gd name="connsiteX12" fmla="*/ 91947 w 491804"/>
                                  <a:gd name="connsiteY12" fmla="*/ 649906 h 803965"/>
                                  <a:gd name="connsiteX13" fmla="*/ 109982 w 491804"/>
                                  <a:gd name="connsiteY13" fmla="*/ 609425 h 803965"/>
                                  <a:gd name="connsiteX14" fmla="*/ 103355 w 491804"/>
                                  <a:gd name="connsiteY14" fmla="*/ 581399 h 803965"/>
                                  <a:gd name="connsiteX15" fmla="*/ 96551 w 491804"/>
                                  <a:gd name="connsiteY15" fmla="*/ 554065 h 803965"/>
                                  <a:gd name="connsiteX16" fmla="*/ 102520 w 491804"/>
                                  <a:gd name="connsiteY16" fmla="*/ 527410 h 803965"/>
                                  <a:gd name="connsiteX17" fmla="*/ 101936 w 491804"/>
                                  <a:gd name="connsiteY17" fmla="*/ 507933 h 803965"/>
                                  <a:gd name="connsiteX18" fmla="*/ 148917 w 491804"/>
                                  <a:gd name="connsiteY18" fmla="*/ 432042 h 803965"/>
                                  <a:gd name="connsiteX19" fmla="*/ 169673 w 491804"/>
                                  <a:gd name="connsiteY19" fmla="*/ 412588 h 803965"/>
                                  <a:gd name="connsiteX20" fmla="*/ 194399 w 491804"/>
                                  <a:gd name="connsiteY20" fmla="*/ 388950 h 803965"/>
                                  <a:gd name="connsiteX21" fmla="*/ 242854 w 491804"/>
                                  <a:gd name="connsiteY21" fmla="*/ 373672 h 803965"/>
                                  <a:gd name="connsiteX22" fmla="*/ 311303 w 491804"/>
                                  <a:gd name="connsiteY22" fmla="*/ 328761 h 803965"/>
                                  <a:gd name="connsiteX23" fmla="*/ 388885 w 491804"/>
                                  <a:gd name="connsiteY23" fmla="*/ 318267 h 803965"/>
                                  <a:gd name="connsiteX24" fmla="*/ 399488 w 491804"/>
                                  <a:gd name="connsiteY24" fmla="*/ 301868 h 803965"/>
                                  <a:gd name="connsiteX25" fmla="*/ 415902 w 491804"/>
                                  <a:gd name="connsiteY25" fmla="*/ 279315 h 803965"/>
                                  <a:gd name="connsiteX26" fmla="*/ 441271 w 491804"/>
                                  <a:gd name="connsiteY26" fmla="*/ 264962 h 803965"/>
                                  <a:gd name="connsiteX27" fmla="*/ 484057 w 491804"/>
                                  <a:gd name="connsiteY27" fmla="*/ 135395 h 803965"/>
                                  <a:gd name="connsiteX28" fmla="*/ 482813 w 491804"/>
                                  <a:gd name="connsiteY28" fmla="*/ 99963 h 803965"/>
                                  <a:gd name="connsiteX29" fmla="*/ 379767 w 491804"/>
                                  <a:gd name="connsiteY29" fmla="*/ 263686 h 803965"/>
                                  <a:gd name="connsiteX30" fmla="*/ 383279 w 491804"/>
                                  <a:gd name="connsiteY30" fmla="*/ 240600 h 803965"/>
                                  <a:gd name="connsiteX31" fmla="*/ 412204 w 491804"/>
                                  <a:gd name="connsiteY31" fmla="*/ 171326 h 803965"/>
                                  <a:gd name="connsiteX32" fmla="*/ 412204 w 491804"/>
                                  <a:gd name="connsiteY32" fmla="*/ 73189 h 803965"/>
                                  <a:gd name="connsiteX33" fmla="*/ 377370 w 491804"/>
                                  <a:gd name="connsiteY33" fmla="*/ 6599 h 803965"/>
                                  <a:gd name="connsiteX34" fmla="*/ 317605 w 491804"/>
                                  <a:gd name="connsiteY34" fmla="*/ 11259 h 803965"/>
                                  <a:gd name="connsiteX0" fmla="*/ 317605 w 491804"/>
                                  <a:gd name="connsiteY0" fmla="*/ 11259 h 803965"/>
                                  <a:gd name="connsiteX1" fmla="*/ 242784 w 491804"/>
                                  <a:gd name="connsiteY1" fmla="*/ 154007 h 803965"/>
                                  <a:gd name="connsiteX2" fmla="*/ 220908 w 491804"/>
                                  <a:gd name="connsiteY2" fmla="*/ 240676 h 803965"/>
                                  <a:gd name="connsiteX3" fmla="*/ 151163 w 491804"/>
                                  <a:gd name="connsiteY3" fmla="*/ 346453 h 803965"/>
                                  <a:gd name="connsiteX4" fmla="*/ 96097 w 491804"/>
                                  <a:gd name="connsiteY4" fmla="*/ 466778 h 803965"/>
                                  <a:gd name="connsiteX5" fmla="*/ 84613 w 491804"/>
                                  <a:gd name="connsiteY5" fmla="*/ 521259 h 803965"/>
                                  <a:gd name="connsiteX6" fmla="*/ 88319 w 491804"/>
                                  <a:gd name="connsiteY6" fmla="*/ 586426 h 803965"/>
                                  <a:gd name="connsiteX7" fmla="*/ 31697 w 491804"/>
                                  <a:gd name="connsiteY7" fmla="*/ 665947 h 803965"/>
                                  <a:gd name="connsiteX8" fmla="*/ 707 w 491804"/>
                                  <a:gd name="connsiteY8" fmla="*/ 763038 h 803965"/>
                                  <a:gd name="connsiteX9" fmla="*/ 12547 w 491804"/>
                                  <a:gd name="connsiteY9" fmla="*/ 802877 h 803965"/>
                                  <a:gd name="connsiteX10" fmla="*/ 41336 w 491804"/>
                                  <a:gd name="connsiteY10" fmla="*/ 724245 h 803965"/>
                                  <a:gd name="connsiteX11" fmla="*/ 87597 w 491804"/>
                                  <a:gd name="connsiteY11" fmla="*/ 666835 h 803965"/>
                                  <a:gd name="connsiteX12" fmla="*/ 91947 w 491804"/>
                                  <a:gd name="connsiteY12" fmla="*/ 649906 h 803965"/>
                                  <a:gd name="connsiteX13" fmla="*/ 109982 w 491804"/>
                                  <a:gd name="connsiteY13" fmla="*/ 609425 h 803965"/>
                                  <a:gd name="connsiteX14" fmla="*/ 103355 w 491804"/>
                                  <a:gd name="connsiteY14" fmla="*/ 581399 h 803965"/>
                                  <a:gd name="connsiteX15" fmla="*/ 96551 w 491804"/>
                                  <a:gd name="connsiteY15" fmla="*/ 554065 h 803965"/>
                                  <a:gd name="connsiteX16" fmla="*/ 102520 w 491804"/>
                                  <a:gd name="connsiteY16" fmla="*/ 527410 h 803965"/>
                                  <a:gd name="connsiteX17" fmla="*/ 101936 w 491804"/>
                                  <a:gd name="connsiteY17" fmla="*/ 507933 h 803965"/>
                                  <a:gd name="connsiteX18" fmla="*/ 148917 w 491804"/>
                                  <a:gd name="connsiteY18" fmla="*/ 432042 h 803965"/>
                                  <a:gd name="connsiteX19" fmla="*/ 169673 w 491804"/>
                                  <a:gd name="connsiteY19" fmla="*/ 412588 h 803965"/>
                                  <a:gd name="connsiteX20" fmla="*/ 194399 w 491804"/>
                                  <a:gd name="connsiteY20" fmla="*/ 388950 h 803965"/>
                                  <a:gd name="connsiteX21" fmla="*/ 242854 w 491804"/>
                                  <a:gd name="connsiteY21" fmla="*/ 373672 h 803965"/>
                                  <a:gd name="connsiteX22" fmla="*/ 311303 w 491804"/>
                                  <a:gd name="connsiteY22" fmla="*/ 328761 h 803965"/>
                                  <a:gd name="connsiteX23" fmla="*/ 388885 w 491804"/>
                                  <a:gd name="connsiteY23" fmla="*/ 318267 h 803965"/>
                                  <a:gd name="connsiteX24" fmla="*/ 399488 w 491804"/>
                                  <a:gd name="connsiteY24" fmla="*/ 301868 h 803965"/>
                                  <a:gd name="connsiteX25" fmla="*/ 415902 w 491804"/>
                                  <a:gd name="connsiteY25" fmla="*/ 279315 h 803965"/>
                                  <a:gd name="connsiteX26" fmla="*/ 441271 w 491804"/>
                                  <a:gd name="connsiteY26" fmla="*/ 264962 h 803965"/>
                                  <a:gd name="connsiteX27" fmla="*/ 484057 w 491804"/>
                                  <a:gd name="connsiteY27" fmla="*/ 135395 h 803965"/>
                                  <a:gd name="connsiteX28" fmla="*/ 482813 w 491804"/>
                                  <a:gd name="connsiteY28" fmla="*/ 99963 h 803965"/>
                                  <a:gd name="connsiteX29" fmla="*/ 379767 w 491804"/>
                                  <a:gd name="connsiteY29" fmla="*/ 263686 h 803965"/>
                                  <a:gd name="connsiteX30" fmla="*/ 383279 w 491804"/>
                                  <a:gd name="connsiteY30" fmla="*/ 240600 h 803965"/>
                                  <a:gd name="connsiteX31" fmla="*/ 412204 w 491804"/>
                                  <a:gd name="connsiteY31" fmla="*/ 171326 h 803965"/>
                                  <a:gd name="connsiteX32" fmla="*/ 412204 w 491804"/>
                                  <a:gd name="connsiteY32" fmla="*/ 73189 h 803965"/>
                                  <a:gd name="connsiteX33" fmla="*/ 377370 w 491804"/>
                                  <a:gd name="connsiteY33" fmla="*/ 6599 h 803965"/>
                                  <a:gd name="connsiteX34" fmla="*/ 317605 w 491804"/>
                                  <a:gd name="connsiteY34" fmla="*/ 11259 h 803965"/>
                                  <a:gd name="connsiteX0" fmla="*/ 317605 w 491967"/>
                                  <a:gd name="connsiteY0" fmla="*/ 11259 h 803965"/>
                                  <a:gd name="connsiteX1" fmla="*/ 242784 w 491967"/>
                                  <a:gd name="connsiteY1" fmla="*/ 154007 h 803965"/>
                                  <a:gd name="connsiteX2" fmla="*/ 220908 w 491967"/>
                                  <a:gd name="connsiteY2" fmla="*/ 240676 h 803965"/>
                                  <a:gd name="connsiteX3" fmla="*/ 151163 w 491967"/>
                                  <a:gd name="connsiteY3" fmla="*/ 346453 h 803965"/>
                                  <a:gd name="connsiteX4" fmla="*/ 96097 w 491967"/>
                                  <a:gd name="connsiteY4" fmla="*/ 466778 h 803965"/>
                                  <a:gd name="connsiteX5" fmla="*/ 84613 w 491967"/>
                                  <a:gd name="connsiteY5" fmla="*/ 521259 h 803965"/>
                                  <a:gd name="connsiteX6" fmla="*/ 88319 w 491967"/>
                                  <a:gd name="connsiteY6" fmla="*/ 586426 h 803965"/>
                                  <a:gd name="connsiteX7" fmla="*/ 31697 w 491967"/>
                                  <a:gd name="connsiteY7" fmla="*/ 665947 h 803965"/>
                                  <a:gd name="connsiteX8" fmla="*/ 707 w 491967"/>
                                  <a:gd name="connsiteY8" fmla="*/ 763038 h 803965"/>
                                  <a:gd name="connsiteX9" fmla="*/ 12547 w 491967"/>
                                  <a:gd name="connsiteY9" fmla="*/ 802877 h 803965"/>
                                  <a:gd name="connsiteX10" fmla="*/ 41336 w 491967"/>
                                  <a:gd name="connsiteY10" fmla="*/ 724245 h 803965"/>
                                  <a:gd name="connsiteX11" fmla="*/ 87597 w 491967"/>
                                  <a:gd name="connsiteY11" fmla="*/ 666835 h 803965"/>
                                  <a:gd name="connsiteX12" fmla="*/ 91947 w 491967"/>
                                  <a:gd name="connsiteY12" fmla="*/ 649906 h 803965"/>
                                  <a:gd name="connsiteX13" fmla="*/ 109982 w 491967"/>
                                  <a:gd name="connsiteY13" fmla="*/ 609425 h 803965"/>
                                  <a:gd name="connsiteX14" fmla="*/ 103355 w 491967"/>
                                  <a:gd name="connsiteY14" fmla="*/ 581399 h 803965"/>
                                  <a:gd name="connsiteX15" fmla="*/ 96551 w 491967"/>
                                  <a:gd name="connsiteY15" fmla="*/ 554065 h 803965"/>
                                  <a:gd name="connsiteX16" fmla="*/ 102520 w 491967"/>
                                  <a:gd name="connsiteY16" fmla="*/ 527410 h 803965"/>
                                  <a:gd name="connsiteX17" fmla="*/ 101936 w 491967"/>
                                  <a:gd name="connsiteY17" fmla="*/ 507933 h 803965"/>
                                  <a:gd name="connsiteX18" fmla="*/ 148917 w 491967"/>
                                  <a:gd name="connsiteY18" fmla="*/ 432042 h 803965"/>
                                  <a:gd name="connsiteX19" fmla="*/ 169673 w 491967"/>
                                  <a:gd name="connsiteY19" fmla="*/ 412588 h 803965"/>
                                  <a:gd name="connsiteX20" fmla="*/ 194399 w 491967"/>
                                  <a:gd name="connsiteY20" fmla="*/ 388950 h 803965"/>
                                  <a:gd name="connsiteX21" fmla="*/ 242854 w 491967"/>
                                  <a:gd name="connsiteY21" fmla="*/ 373672 h 803965"/>
                                  <a:gd name="connsiteX22" fmla="*/ 311303 w 491967"/>
                                  <a:gd name="connsiteY22" fmla="*/ 328761 h 803965"/>
                                  <a:gd name="connsiteX23" fmla="*/ 388885 w 491967"/>
                                  <a:gd name="connsiteY23" fmla="*/ 318267 h 803965"/>
                                  <a:gd name="connsiteX24" fmla="*/ 399488 w 491967"/>
                                  <a:gd name="connsiteY24" fmla="*/ 301868 h 803965"/>
                                  <a:gd name="connsiteX25" fmla="*/ 415902 w 491967"/>
                                  <a:gd name="connsiteY25" fmla="*/ 279315 h 803965"/>
                                  <a:gd name="connsiteX26" fmla="*/ 441271 w 491967"/>
                                  <a:gd name="connsiteY26" fmla="*/ 264962 h 803965"/>
                                  <a:gd name="connsiteX27" fmla="*/ 438287 w 491967"/>
                                  <a:gd name="connsiteY27" fmla="*/ 223954 h 803965"/>
                                  <a:gd name="connsiteX28" fmla="*/ 484057 w 491967"/>
                                  <a:gd name="connsiteY28" fmla="*/ 135395 h 803965"/>
                                  <a:gd name="connsiteX29" fmla="*/ 482813 w 491967"/>
                                  <a:gd name="connsiteY29" fmla="*/ 99963 h 803965"/>
                                  <a:gd name="connsiteX30" fmla="*/ 379767 w 491967"/>
                                  <a:gd name="connsiteY30" fmla="*/ 263686 h 803965"/>
                                  <a:gd name="connsiteX31" fmla="*/ 383279 w 491967"/>
                                  <a:gd name="connsiteY31" fmla="*/ 240600 h 803965"/>
                                  <a:gd name="connsiteX32" fmla="*/ 412204 w 491967"/>
                                  <a:gd name="connsiteY32" fmla="*/ 171326 h 803965"/>
                                  <a:gd name="connsiteX33" fmla="*/ 412204 w 491967"/>
                                  <a:gd name="connsiteY33" fmla="*/ 73189 h 803965"/>
                                  <a:gd name="connsiteX34" fmla="*/ 377370 w 491967"/>
                                  <a:gd name="connsiteY34" fmla="*/ 6599 h 803965"/>
                                  <a:gd name="connsiteX35" fmla="*/ 317605 w 491967"/>
                                  <a:gd name="connsiteY35" fmla="*/ 11259 h 80396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</a:cxnLst>
                                <a:rect l="l" t="t" r="r" b="b"/>
                                <a:pathLst>
                                  <a:path w="491967" h="803965">
                                    <a:moveTo>
                                      <a:pt x="317605" y="11259"/>
                                    </a:moveTo>
                                    <a:cubicBezTo>
                                      <a:pt x="274513" y="24281"/>
                                      <a:pt x="252702" y="127317"/>
                                      <a:pt x="242784" y="154007"/>
                                    </a:cubicBezTo>
                                    <a:cubicBezTo>
                                      <a:pt x="232866" y="180698"/>
                                      <a:pt x="236178" y="208602"/>
                                      <a:pt x="220908" y="240676"/>
                                    </a:cubicBezTo>
                                    <a:cubicBezTo>
                                      <a:pt x="205638" y="272750"/>
                                      <a:pt x="171965" y="308769"/>
                                      <a:pt x="151163" y="346453"/>
                                    </a:cubicBezTo>
                                    <a:cubicBezTo>
                                      <a:pt x="130361" y="384137"/>
                                      <a:pt x="107189" y="437644"/>
                                      <a:pt x="96097" y="466778"/>
                                    </a:cubicBezTo>
                                    <a:cubicBezTo>
                                      <a:pt x="85005" y="495912"/>
                                      <a:pt x="85909" y="501318"/>
                                      <a:pt x="84613" y="521259"/>
                                    </a:cubicBezTo>
                                    <a:cubicBezTo>
                                      <a:pt x="83317" y="541200"/>
                                      <a:pt x="97138" y="562311"/>
                                      <a:pt x="88319" y="586426"/>
                                    </a:cubicBezTo>
                                    <a:cubicBezTo>
                                      <a:pt x="79500" y="610541"/>
                                      <a:pt x="46299" y="636512"/>
                                      <a:pt x="31697" y="665947"/>
                                    </a:cubicBezTo>
                                    <a:cubicBezTo>
                                      <a:pt x="17095" y="695382"/>
                                      <a:pt x="3899" y="740216"/>
                                      <a:pt x="707" y="763038"/>
                                    </a:cubicBezTo>
                                    <a:cubicBezTo>
                                      <a:pt x="-2485" y="785860"/>
                                      <a:pt x="5776" y="809342"/>
                                      <a:pt x="12547" y="802877"/>
                                    </a:cubicBezTo>
                                    <a:cubicBezTo>
                                      <a:pt x="19318" y="796412"/>
                                      <a:pt x="29574" y="747944"/>
                                      <a:pt x="41336" y="724245"/>
                                    </a:cubicBezTo>
                                    <a:cubicBezTo>
                                      <a:pt x="53098" y="700546"/>
                                      <a:pt x="79162" y="679225"/>
                                      <a:pt x="87597" y="666835"/>
                                    </a:cubicBezTo>
                                    <a:cubicBezTo>
                                      <a:pt x="96032" y="654445"/>
                                      <a:pt x="88216" y="659474"/>
                                      <a:pt x="91947" y="649906"/>
                                    </a:cubicBezTo>
                                    <a:cubicBezTo>
                                      <a:pt x="95678" y="640338"/>
                                      <a:pt x="108081" y="620843"/>
                                      <a:pt x="109982" y="609425"/>
                                    </a:cubicBezTo>
                                    <a:cubicBezTo>
                                      <a:pt x="111883" y="598007"/>
                                      <a:pt x="105593" y="590626"/>
                                      <a:pt x="103355" y="581399"/>
                                    </a:cubicBezTo>
                                    <a:cubicBezTo>
                                      <a:pt x="101117" y="572172"/>
                                      <a:pt x="97436" y="563063"/>
                                      <a:pt x="96551" y="554065"/>
                                    </a:cubicBezTo>
                                    <a:cubicBezTo>
                                      <a:pt x="95666" y="545067"/>
                                      <a:pt x="101623" y="535099"/>
                                      <a:pt x="102520" y="527410"/>
                                    </a:cubicBezTo>
                                    <a:cubicBezTo>
                                      <a:pt x="103418" y="519721"/>
                                      <a:pt x="94203" y="523828"/>
                                      <a:pt x="101936" y="507933"/>
                                    </a:cubicBezTo>
                                    <a:cubicBezTo>
                                      <a:pt x="109669" y="492038"/>
                                      <a:pt x="137628" y="447933"/>
                                      <a:pt x="148917" y="432042"/>
                                    </a:cubicBezTo>
                                    <a:cubicBezTo>
                                      <a:pt x="160206" y="416151"/>
                                      <a:pt x="162341" y="421137"/>
                                      <a:pt x="169673" y="412588"/>
                                    </a:cubicBezTo>
                                    <a:cubicBezTo>
                                      <a:pt x="177005" y="404039"/>
                                      <a:pt x="182202" y="395436"/>
                                      <a:pt x="194399" y="388950"/>
                                    </a:cubicBezTo>
                                    <a:cubicBezTo>
                                      <a:pt x="206596" y="382464"/>
                                      <a:pt x="223370" y="383703"/>
                                      <a:pt x="242854" y="373672"/>
                                    </a:cubicBezTo>
                                    <a:cubicBezTo>
                                      <a:pt x="262338" y="363641"/>
                                      <a:pt x="285490" y="338257"/>
                                      <a:pt x="311303" y="328761"/>
                                    </a:cubicBezTo>
                                    <a:cubicBezTo>
                                      <a:pt x="337116" y="319265"/>
                                      <a:pt x="374188" y="322749"/>
                                      <a:pt x="388885" y="318267"/>
                                    </a:cubicBezTo>
                                    <a:cubicBezTo>
                                      <a:pt x="403583" y="313785"/>
                                      <a:pt x="394985" y="308360"/>
                                      <a:pt x="399488" y="301868"/>
                                    </a:cubicBezTo>
                                    <a:cubicBezTo>
                                      <a:pt x="403991" y="295376"/>
                                      <a:pt x="414410" y="287175"/>
                                      <a:pt x="415902" y="279315"/>
                                    </a:cubicBezTo>
                                    <a:cubicBezTo>
                                      <a:pt x="417394" y="271455"/>
                                      <a:pt x="434556" y="276923"/>
                                      <a:pt x="441271" y="264962"/>
                                    </a:cubicBezTo>
                                    <a:cubicBezTo>
                                      <a:pt x="447986" y="253001"/>
                                      <a:pt x="431156" y="245548"/>
                                      <a:pt x="438287" y="223954"/>
                                    </a:cubicBezTo>
                                    <a:cubicBezTo>
                                      <a:pt x="445418" y="202360"/>
                                      <a:pt x="476636" y="156060"/>
                                      <a:pt x="484057" y="135395"/>
                                    </a:cubicBezTo>
                                    <a:cubicBezTo>
                                      <a:pt x="491478" y="114730"/>
                                      <a:pt x="497861" y="78797"/>
                                      <a:pt x="482813" y="99963"/>
                                    </a:cubicBezTo>
                                    <a:cubicBezTo>
                                      <a:pt x="488797" y="47440"/>
                                      <a:pt x="401009" y="259770"/>
                                      <a:pt x="379767" y="263686"/>
                                    </a:cubicBezTo>
                                    <a:cubicBezTo>
                                      <a:pt x="361801" y="277504"/>
                                      <a:pt x="383678" y="283448"/>
                                      <a:pt x="383279" y="240600"/>
                                    </a:cubicBezTo>
                                    <a:cubicBezTo>
                                      <a:pt x="379732" y="225207"/>
                                      <a:pt x="400496" y="196341"/>
                                      <a:pt x="412204" y="171326"/>
                                    </a:cubicBezTo>
                                    <a:cubicBezTo>
                                      <a:pt x="423912" y="146311"/>
                                      <a:pt x="409057" y="100644"/>
                                      <a:pt x="412204" y="73189"/>
                                    </a:cubicBezTo>
                                    <a:cubicBezTo>
                                      <a:pt x="415351" y="45735"/>
                                      <a:pt x="393136" y="16921"/>
                                      <a:pt x="377370" y="6599"/>
                                    </a:cubicBezTo>
                                    <a:cubicBezTo>
                                      <a:pt x="361604" y="-3723"/>
                                      <a:pt x="360697" y="-1763"/>
                                      <a:pt x="317605" y="11259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pt-BR" sz="1100">
                                  <a:solidFill>
                                    <a:prstClr val="white"/>
                                  </a:solidFill>
                                  <a:latin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4" name="Oval 1"/>
                              <p:cNvSpPr/>
                              <p:nvPr/>
                            </p:nvSpPr>
                            <p:spPr>
                              <a:xfrm>
                                <a:off x="6781167" y="2889178"/>
                                <a:ext cx="445344" cy="631327"/>
                              </a:xfrm>
                              <a:custGeom>
                                <a:avLst/>
                                <a:gdLst>
                                  <a:gd name="connsiteX0" fmla="*/ 0 w 175290"/>
                                  <a:gd name="connsiteY0" fmla="*/ 415689 h 831377"/>
                                  <a:gd name="connsiteX1" fmla="*/ 87645 w 175290"/>
                                  <a:gd name="connsiteY1" fmla="*/ 0 h 831377"/>
                                  <a:gd name="connsiteX2" fmla="*/ 175290 w 175290"/>
                                  <a:gd name="connsiteY2" fmla="*/ 415689 h 831377"/>
                                  <a:gd name="connsiteX3" fmla="*/ 87645 w 175290"/>
                                  <a:gd name="connsiteY3" fmla="*/ 831378 h 831377"/>
                                  <a:gd name="connsiteX4" fmla="*/ 0 w 175290"/>
                                  <a:gd name="connsiteY4" fmla="*/ 415689 h 831377"/>
                                  <a:gd name="connsiteX0" fmla="*/ 277887 w 453177"/>
                                  <a:gd name="connsiteY0" fmla="*/ 415689 h 781372"/>
                                  <a:gd name="connsiteX1" fmla="*/ 365532 w 453177"/>
                                  <a:gd name="connsiteY1" fmla="*/ 0 h 781372"/>
                                  <a:gd name="connsiteX2" fmla="*/ 453177 w 453177"/>
                                  <a:gd name="connsiteY2" fmla="*/ 415689 h 781372"/>
                                  <a:gd name="connsiteX3" fmla="*/ 5963 w 453177"/>
                                  <a:gd name="connsiteY3" fmla="*/ 781372 h 781372"/>
                                  <a:gd name="connsiteX4" fmla="*/ 277887 w 453177"/>
                                  <a:gd name="connsiteY4" fmla="*/ 415689 h 781372"/>
                                  <a:gd name="connsiteX0" fmla="*/ 273064 w 388823"/>
                                  <a:gd name="connsiteY0" fmla="*/ 415694 h 781381"/>
                                  <a:gd name="connsiteX1" fmla="*/ 360709 w 388823"/>
                                  <a:gd name="connsiteY1" fmla="*/ 5 h 781381"/>
                                  <a:gd name="connsiteX2" fmla="*/ 388823 w 388823"/>
                                  <a:gd name="connsiteY2" fmla="*/ 408551 h 781381"/>
                                  <a:gd name="connsiteX3" fmla="*/ 1140 w 388823"/>
                                  <a:gd name="connsiteY3" fmla="*/ 781377 h 781381"/>
                                  <a:gd name="connsiteX4" fmla="*/ 273064 w 388823"/>
                                  <a:gd name="connsiteY4" fmla="*/ 415694 h 781381"/>
                                  <a:gd name="connsiteX0" fmla="*/ 273690 w 420406"/>
                                  <a:gd name="connsiteY0" fmla="*/ 415694 h 781381"/>
                                  <a:gd name="connsiteX1" fmla="*/ 361335 w 420406"/>
                                  <a:gd name="connsiteY1" fmla="*/ 5 h 781381"/>
                                  <a:gd name="connsiteX2" fmla="*/ 420406 w 420406"/>
                                  <a:gd name="connsiteY2" fmla="*/ 408551 h 781381"/>
                                  <a:gd name="connsiteX3" fmla="*/ 1766 w 420406"/>
                                  <a:gd name="connsiteY3" fmla="*/ 781377 h 781381"/>
                                  <a:gd name="connsiteX4" fmla="*/ 273690 w 420406"/>
                                  <a:gd name="connsiteY4" fmla="*/ 415694 h 781381"/>
                                  <a:gd name="connsiteX0" fmla="*/ 273715 w 420431"/>
                                  <a:gd name="connsiteY0" fmla="*/ 308548 h 674235"/>
                                  <a:gd name="connsiteX1" fmla="*/ 382791 w 420431"/>
                                  <a:gd name="connsiteY1" fmla="*/ 15 h 674235"/>
                                  <a:gd name="connsiteX2" fmla="*/ 420431 w 420431"/>
                                  <a:gd name="connsiteY2" fmla="*/ 301405 h 674235"/>
                                  <a:gd name="connsiteX3" fmla="*/ 1791 w 420431"/>
                                  <a:gd name="connsiteY3" fmla="*/ 674231 h 674235"/>
                                  <a:gd name="connsiteX4" fmla="*/ 273715 w 420431"/>
                                  <a:gd name="connsiteY4" fmla="*/ 308548 h 674235"/>
                                  <a:gd name="connsiteX0" fmla="*/ 219346 w 366062"/>
                                  <a:gd name="connsiteY0" fmla="*/ 308548 h 688521"/>
                                  <a:gd name="connsiteX1" fmla="*/ 328422 w 366062"/>
                                  <a:gd name="connsiteY1" fmla="*/ 15 h 688521"/>
                                  <a:gd name="connsiteX2" fmla="*/ 366062 w 366062"/>
                                  <a:gd name="connsiteY2" fmla="*/ 301405 h 688521"/>
                                  <a:gd name="connsiteX3" fmla="*/ 2191 w 366062"/>
                                  <a:gd name="connsiteY3" fmla="*/ 688518 h 688521"/>
                                  <a:gd name="connsiteX4" fmla="*/ 219346 w 366062"/>
                                  <a:gd name="connsiteY4" fmla="*/ 308548 h 688521"/>
                                  <a:gd name="connsiteX0" fmla="*/ 219036 w 353846"/>
                                  <a:gd name="connsiteY0" fmla="*/ 308574 h 688554"/>
                                  <a:gd name="connsiteX1" fmla="*/ 328112 w 353846"/>
                                  <a:gd name="connsiteY1" fmla="*/ 41 h 688554"/>
                                  <a:gd name="connsiteX2" fmla="*/ 353846 w 353846"/>
                                  <a:gd name="connsiteY2" fmla="*/ 296669 h 688554"/>
                                  <a:gd name="connsiteX3" fmla="*/ 1881 w 353846"/>
                                  <a:gd name="connsiteY3" fmla="*/ 688544 h 688554"/>
                                  <a:gd name="connsiteX4" fmla="*/ 219036 w 353846"/>
                                  <a:gd name="connsiteY4" fmla="*/ 308574 h 688554"/>
                                  <a:gd name="connsiteX0" fmla="*/ 219036 w 390008"/>
                                  <a:gd name="connsiteY0" fmla="*/ 312239 h 692219"/>
                                  <a:gd name="connsiteX1" fmla="*/ 328112 w 390008"/>
                                  <a:gd name="connsiteY1" fmla="*/ 3706 h 692219"/>
                                  <a:gd name="connsiteX2" fmla="*/ 379870 w 390008"/>
                                  <a:gd name="connsiteY2" fmla="*/ 151655 h 692219"/>
                                  <a:gd name="connsiteX3" fmla="*/ 353846 w 390008"/>
                                  <a:gd name="connsiteY3" fmla="*/ 300334 h 692219"/>
                                  <a:gd name="connsiteX4" fmla="*/ 1881 w 390008"/>
                                  <a:gd name="connsiteY4" fmla="*/ 692209 h 692219"/>
                                  <a:gd name="connsiteX5" fmla="*/ 219036 w 390008"/>
                                  <a:gd name="connsiteY5" fmla="*/ 312239 h 692219"/>
                                  <a:gd name="connsiteX0" fmla="*/ 217522 w 379622"/>
                                  <a:gd name="connsiteY0" fmla="*/ 312239 h 695223"/>
                                  <a:gd name="connsiteX1" fmla="*/ 326598 w 379622"/>
                                  <a:gd name="connsiteY1" fmla="*/ 3706 h 695223"/>
                                  <a:gd name="connsiteX2" fmla="*/ 378356 w 379622"/>
                                  <a:gd name="connsiteY2" fmla="*/ 151655 h 695223"/>
                                  <a:gd name="connsiteX3" fmla="*/ 352332 w 379622"/>
                                  <a:gd name="connsiteY3" fmla="*/ 300334 h 695223"/>
                                  <a:gd name="connsiteX4" fmla="*/ 273581 w 379622"/>
                                  <a:gd name="connsiteY4" fmla="*/ 480269 h 695223"/>
                                  <a:gd name="connsiteX5" fmla="*/ 367 w 379622"/>
                                  <a:gd name="connsiteY5" fmla="*/ 692209 h 695223"/>
                                  <a:gd name="connsiteX6" fmla="*/ 217522 w 379622"/>
                                  <a:gd name="connsiteY6" fmla="*/ 312239 h 695223"/>
                                  <a:gd name="connsiteX0" fmla="*/ 217522 w 382225"/>
                                  <a:gd name="connsiteY0" fmla="*/ 312239 h 695223"/>
                                  <a:gd name="connsiteX1" fmla="*/ 326598 w 382225"/>
                                  <a:gd name="connsiteY1" fmla="*/ 3706 h 695223"/>
                                  <a:gd name="connsiteX2" fmla="*/ 378356 w 382225"/>
                                  <a:gd name="connsiteY2" fmla="*/ 151655 h 695223"/>
                                  <a:gd name="connsiteX3" fmla="*/ 364238 w 382225"/>
                                  <a:gd name="connsiteY3" fmla="*/ 297953 h 695223"/>
                                  <a:gd name="connsiteX4" fmla="*/ 273581 w 382225"/>
                                  <a:gd name="connsiteY4" fmla="*/ 480269 h 695223"/>
                                  <a:gd name="connsiteX5" fmla="*/ 367 w 382225"/>
                                  <a:gd name="connsiteY5" fmla="*/ 692209 h 695223"/>
                                  <a:gd name="connsiteX6" fmla="*/ 217522 w 382225"/>
                                  <a:gd name="connsiteY6" fmla="*/ 312239 h 695223"/>
                                  <a:gd name="connsiteX0" fmla="*/ 217522 w 382225"/>
                                  <a:gd name="connsiteY0" fmla="*/ 359366 h 695816"/>
                                  <a:gd name="connsiteX1" fmla="*/ 326598 w 382225"/>
                                  <a:gd name="connsiteY1" fmla="*/ 5589 h 695816"/>
                                  <a:gd name="connsiteX2" fmla="*/ 378356 w 382225"/>
                                  <a:gd name="connsiteY2" fmla="*/ 153538 h 695816"/>
                                  <a:gd name="connsiteX3" fmla="*/ 364238 w 382225"/>
                                  <a:gd name="connsiteY3" fmla="*/ 299836 h 695816"/>
                                  <a:gd name="connsiteX4" fmla="*/ 273581 w 382225"/>
                                  <a:gd name="connsiteY4" fmla="*/ 482152 h 695816"/>
                                  <a:gd name="connsiteX5" fmla="*/ 367 w 382225"/>
                                  <a:gd name="connsiteY5" fmla="*/ 694092 h 695816"/>
                                  <a:gd name="connsiteX6" fmla="*/ 217522 w 382225"/>
                                  <a:gd name="connsiteY6" fmla="*/ 359366 h 695816"/>
                                  <a:gd name="connsiteX0" fmla="*/ 243444 w 381953"/>
                                  <a:gd name="connsiteY0" fmla="*/ 366828 h 695957"/>
                                  <a:gd name="connsiteX1" fmla="*/ 326326 w 381953"/>
                                  <a:gd name="connsiteY1" fmla="*/ 5907 h 695957"/>
                                  <a:gd name="connsiteX2" fmla="*/ 378084 w 381953"/>
                                  <a:gd name="connsiteY2" fmla="*/ 153856 h 695957"/>
                                  <a:gd name="connsiteX3" fmla="*/ 363966 w 381953"/>
                                  <a:gd name="connsiteY3" fmla="*/ 300154 h 695957"/>
                                  <a:gd name="connsiteX4" fmla="*/ 273309 w 381953"/>
                                  <a:gd name="connsiteY4" fmla="*/ 482470 h 695957"/>
                                  <a:gd name="connsiteX5" fmla="*/ 95 w 381953"/>
                                  <a:gd name="connsiteY5" fmla="*/ 694410 h 695957"/>
                                  <a:gd name="connsiteX6" fmla="*/ 243444 w 381953"/>
                                  <a:gd name="connsiteY6" fmla="*/ 366828 h 695957"/>
                                  <a:gd name="connsiteX0" fmla="*/ 243444 w 379080"/>
                                  <a:gd name="connsiteY0" fmla="*/ 366828 h 695838"/>
                                  <a:gd name="connsiteX1" fmla="*/ 326326 w 379080"/>
                                  <a:gd name="connsiteY1" fmla="*/ 5907 h 695838"/>
                                  <a:gd name="connsiteX2" fmla="*/ 378084 w 379080"/>
                                  <a:gd name="connsiteY2" fmla="*/ 153856 h 695838"/>
                                  <a:gd name="connsiteX3" fmla="*/ 363966 w 379080"/>
                                  <a:gd name="connsiteY3" fmla="*/ 300154 h 695838"/>
                                  <a:gd name="connsiteX4" fmla="*/ 335222 w 379080"/>
                                  <a:gd name="connsiteY4" fmla="*/ 406271 h 695838"/>
                                  <a:gd name="connsiteX5" fmla="*/ 273309 w 379080"/>
                                  <a:gd name="connsiteY5" fmla="*/ 482470 h 695838"/>
                                  <a:gd name="connsiteX6" fmla="*/ 95 w 379080"/>
                                  <a:gd name="connsiteY6" fmla="*/ 694410 h 695838"/>
                                  <a:gd name="connsiteX7" fmla="*/ 243444 w 379080"/>
                                  <a:gd name="connsiteY7" fmla="*/ 366828 h 695838"/>
                                  <a:gd name="connsiteX0" fmla="*/ 243441 w 379077"/>
                                  <a:gd name="connsiteY0" fmla="*/ 372957 h 701967"/>
                                  <a:gd name="connsiteX1" fmla="*/ 292201 w 379077"/>
                                  <a:gd name="connsiteY1" fmla="*/ 49685 h 701967"/>
                                  <a:gd name="connsiteX2" fmla="*/ 326323 w 379077"/>
                                  <a:gd name="connsiteY2" fmla="*/ 12036 h 701967"/>
                                  <a:gd name="connsiteX3" fmla="*/ 378081 w 379077"/>
                                  <a:gd name="connsiteY3" fmla="*/ 159985 h 701967"/>
                                  <a:gd name="connsiteX4" fmla="*/ 363963 w 379077"/>
                                  <a:gd name="connsiteY4" fmla="*/ 306283 h 701967"/>
                                  <a:gd name="connsiteX5" fmla="*/ 335219 w 379077"/>
                                  <a:gd name="connsiteY5" fmla="*/ 412400 h 701967"/>
                                  <a:gd name="connsiteX6" fmla="*/ 273306 w 379077"/>
                                  <a:gd name="connsiteY6" fmla="*/ 488599 h 701967"/>
                                  <a:gd name="connsiteX7" fmla="*/ 92 w 379077"/>
                                  <a:gd name="connsiteY7" fmla="*/ 700539 h 701967"/>
                                  <a:gd name="connsiteX8" fmla="*/ 243441 w 379077"/>
                                  <a:gd name="connsiteY8" fmla="*/ 372957 h 701967"/>
                                  <a:gd name="connsiteX0" fmla="*/ 243441 w 379299"/>
                                  <a:gd name="connsiteY0" fmla="*/ 444886 h 773896"/>
                                  <a:gd name="connsiteX1" fmla="*/ 292201 w 379299"/>
                                  <a:gd name="connsiteY1" fmla="*/ 121614 h 773896"/>
                                  <a:gd name="connsiteX2" fmla="*/ 334383 w 379299"/>
                                  <a:gd name="connsiteY2" fmla="*/ 2764 h 773896"/>
                                  <a:gd name="connsiteX3" fmla="*/ 378081 w 379299"/>
                                  <a:gd name="connsiteY3" fmla="*/ 231914 h 773896"/>
                                  <a:gd name="connsiteX4" fmla="*/ 363963 w 379299"/>
                                  <a:gd name="connsiteY4" fmla="*/ 378212 h 773896"/>
                                  <a:gd name="connsiteX5" fmla="*/ 335219 w 379299"/>
                                  <a:gd name="connsiteY5" fmla="*/ 484329 h 773896"/>
                                  <a:gd name="connsiteX6" fmla="*/ 273306 w 379299"/>
                                  <a:gd name="connsiteY6" fmla="*/ 560528 h 773896"/>
                                  <a:gd name="connsiteX7" fmla="*/ 92 w 379299"/>
                                  <a:gd name="connsiteY7" fmla="*/ 772468 h 773896"/>
                                  <a:gd name="connsiteX8" fmla="*/ 243441 w 379299"/>
                                  <a:gd name="connsiteY8" fmla="*/ 444886 h 773896"/>
                                  <a:gd name="connsiteX0" fmla="*/ 424134 w 570110"/>
                                  <a:gd name="connsiteY0" fmla="*/ 626479 h 955489"/>
                                  <a:gd name="connsiteX1" fmla="*/ 472894 w 570110"/>
                                  <a:gd name="connsiteY1" fmla="*/ 303207 h 955489"/>
                                  <a:gd name="connsiteX2" fmla="*/ 73 w 570110"/>
                                  <a:gd name="connsiteY2" fmla="*/ 1980 h 955489"/>
                                  <a:gd name="connsiteX3" fmla="*/ 515076 w 570110"/>
                                  <a:gd name="connsiteY3" fmla="*/ 184357 h 955489"/>
                                  <a:gd name="connsiteX4" fmla="*/ 558774 w 570110"/>
                                  <a:gd name="connsiteY4" fmla="*/ 413507 h 955489"/>
                                  <a:gd name="connsiteX5" fmla="*/ 544656 w 570110"/>
                                  <a:gd name="connsiteY5" fmla="*/ 559805 h 955489"/>
                                  <a:gd name="connsiteX6" fmla="*/ 515912 w 570110"/>
                                  <a:gd name="connsiteY6" fmla="*/ 665922 h 955489"/>
                                  <a:gd name="connsiteX7" fmla="*/ 453999 w 570110"/>
                                  <a:gd name="connsiteY7" fmla="*/ 742121 h 955489"/>
                                  <a:gd name="connsiteX8" fmla="*/ 180785 w 570110"/>
                                  <a:gd name="connsiteY8" fmla="*/ 954061 h 955489"/>
                                  <a:gd name="connsiteX9" fmla="*/ 424134 w 570110"/>
                                  <a:gd name="connsiteY9" fmla="*/ 626479 h 955489"/>
                                  <a:gd name="connsiteX0" fmla="*/ 467547 w 613523"/>
                                  <a:gd name="connsiteY0" fmla="*/ 629550 h 958560"/>
                                  <a:gd name="connsiteX1" fmla="*/ 516307 w 613523"/>
                                  <a:gd name="connsiteY1" fmla="*/ 306278 h 958560"/>
                                  <a:gd name="connsiteX2" fmla="*/ 81098 w 613523"/>
                                  <a:gd name="connsiteY2" fmla="*/ 101969 h 958560"/>
                                  <a:gd name="connsiteX3" fmla="*/ 43486 w 613523"/>
                                  <a:gd name="connsiteY3" fmla="*/ 5051 h 958560"/>
                                  <a:gd name="connsiteX4" fmla="*/ 558489 w 613523"/>
                                  <a:gd name="connsiteY4" fmla="*/ 187428 h 958560"/>
                                  <a:gd name="connsiteX5" fmla="*/ 602187 w 613523"/>
                                  <a:gd name="connsiteY5" fmla="*/ 416578 h 958560"/>
                                  <a:gd name="connsiteX6" fmla="*/ 588069 w 613523"/>
                                  <a:gd name="connsiteY6" fmla="*/ 562876 h 958560"/>
                                  <a:gd name="connsiteX7" fmla="*/ 559325 w 613523"/>
                                  <a:gd name="connsiteY7" fmla="*/ 668993 h 958560"/>
                                  <a:gd name="connsiteX8" fmla="*/ 497412 w 613523"/>
                                  <a:gd name="connsiteY8" fmla="*/ 745192 h 958560"/>
                                  <a:gd name="connsiteX9" fmla="*/ 224198 w 613523"/>
                                  <a:gd name="connsiteY9" fmla="*/ 957132 h 958560"/>
                                  <a:gd name="connsiteX10" fmla="*/ 467547 w 613523"/>
                                  <a:gd name="connsiteY10" fmla="*/ 629550 h 958560"/>
                                  <a:gd name="connsiteX0" fmla="*/ 467547 w 605112"/>
                                  <a:gd name="connsiteY0" fmla="*/ 629550 h 958560"/>
                                  <a:gd name="connsiteX1" fmla="*/ 516307 w 605112"/>
                                  <a:gd name="connsiteY1" fmla="*/ 306278 h 958560"/>
                                  <a:gd name="connsiteX2" fmla="*/ 81098 w 605112"/>
                                  <a:gd name="connsiteY2" fmla="*/ 101969 h 958560"/>
                                  <a:gd name="connsiteX3" fmla="*/ 43486 w 605112"/>
                                  <a:gd name="connsiteY3" fmla="*/ 5051 h 958560"/>
                                  <a:gd name="connsiteX4" fmla="*/ 531625 w 605112"/>
                                  <a:gd name="connsiteY4" fmla="*/ 187428 h 958560"/>
                                  <a:gd name="connsiteX5" fmla="*/ 602187 w 605112"/>
                                  <a:gd name="connsiteY5" fmla="*/ 416578 h 958560"/>
                                  <a:gd name="connsiteX6" fmla="*/ 588069 w 605112"/>
                                  <a:gd name="connsiteY6" fmla="*/ 562876 h 958560"/>
                                  <a:gd name="connsiteX7" fmla="*/ 559325 w 605112"/>
                                  <a:gd name="connsiteY7" fmla="*/ 668993 h 958560"/>
                                  <a:gd name="connsiteX8" fmla="*/ 497412 w 605112"/>
                                  <a:gd name="connsiteY8" fmla="*/ 745192 h 958560"/>
                                  <a:gd name="connsiteX9" fmla="*/ 224198 w 605112"/>
                                  <a:gd name="connsiteY9" fmla="*/ 957132 h 958560"/>
                                  <a:gd name="connsiteX10" fmla="*/ 467547 w 605112"/>
                                  <a:gd name="connsiteY10" fmla="*/ 629550 h 958560"/>
                                  <a:gd name="connsiteX0" fmla="*/ 387915 w 625491"/>
                                  <a:gd name="connsiteY0" fmla="*/ 759503 h 1088513"/>
                                  <a:gd name="connsiteX1" fmla="*/ 436675 w 625491"/>
                                  <a:gd name="connsiteY1" fmla="*/ 436231 h 1088513"/>
                                  <a:gd name="connsiteX2" fmla="*/ 1466 w 625491"/>
                                  <a:gd name="connsiteY2" fmla="*/ 231922 h 1088513"/>
                                  <a:gd name="connsiteX3" fmla="*/ 608606 w 625491"/>
                                  <a:gd name="connsiteY3" fmla="*/ 2289 h 1088513"/>
                                  <a:gd name="connsiteX4" fmla="*/ 451993 w 625491"/>
                                  <a:gd name="connsiteY4" fmla="*/ 317381 h 1088513"/>
                                  <a:gd name="connsiteX5" fmla="*/ 522555 w 625491"/>
                                  <a:gd name="connsiteY5" fmla="*/ 546531 h 1088513"/>
                                  <a:gd name="connsiteX6" fmla="*/ 508437 w 625491"/>
                                  <a:gd name="connsiteY6" fmla="*/ 692829 h 1088513"/>
                                  <a:gd name="connsiteX7" fmla="*/ 479693 w 625491"/>
                                  <a:gd name="connsiteY7" fmla="*/ 798946 h 1088513"/>
                                  <a:gd name="connsiteX8" fmla="*/ 417780 w 625491"/>
                                  <a:gd name="connsiteY8" fmla="*/ 875145 h 1088513"/>
                                  <a:gd name="connsiteX9" fmla="*/ 144566 w 625491"/>
                                  <a:gd name="connsiteY9" fmla="*/ 1087085 h 1088513"/>
                                  <a:gd name="connsiteX10" fmla="*/ 387915 w 625491"/>
                                  <a:gd name="connsiteY10" fmla="*/ 759503 h 1088513"/>
                                  <a:gd name="connsiteX0" fmla="*/ 387915 w 650065"/>
                                  <a:gd name="connsiteY0" fmla="*/ 758050 h 1087060"/>
                                  <a:gd name="connsiteX1" fmla="*/ 436675 w 650065"/>
                                  <a:gd name="connsiteY1" fmla="*/ 434778 h 1087060"/>
                                  <a:gd name="connsiteX2" fmla="*/ 1466 w 650065"/>
                                  <a:gd name="connsiteY2" fmla="*/ 230469 h 1087060"/>
                                  <a:gd name="connsiteX3" fmla="*/ 608606 w 650065"/>
                                  <a:gd name="connsiteY3" fmla="*/ 836 h 1087060"/>
                                  <a:gd name="connsiteX4" fmla="*/ 588108 w 650065"/>
                                  <a:gd name="connsiteY4" fmla="*/ 315928 h 1087060"/>
                                  <a:gd name="connsiteX5" fmla="*/ 522555 w 650065"/>
                                  <a:gd name="connsiteY5" fmla="*/ 545078 h 1087060"/>
                                  <a:gd name="connsiteX6" fmla="*/ 508437 w 650065"/>
                                  <a:gd name="connsiteY6" fmla="*/ 691376 h 1087060"/>
                                  <a:gd name="connsiteX7" fmla="*/ 479693 w 650065"/>
                                  <a:gd name="connsiteY7" fmla="*/ 797493 h 1087060"/>
                                  <a:gd name="connsiteX8" fmla="*/ 417780 w 650065"/>
                                  <a:gd name="connsiteY8" fmla="*/ 873692 h 1087060"/>
                                  <a:gd name="connsiteX9" fmla="*/ 144566 w 650065"/>
                                  <a:gd name="connsiteY9" fmla="*/ 1085632 h 1087060"/>
                                  <a:gd name="connsiteX10" fmla="*/ 387915 w 650065"/>
                                  <a:gd name="connsiteY10" fmla="*/ 758050 h 1087060"/>
                                  <a:gd name="connsiteX0" fmla="*/ 243441 w 468943"/>
                                  <a:gd name="connsiteY0" fmla="*/ 757770 h 1086780"/>
                                  <a:gd name="connsiteX1" fmla="*/ 292201 w 468943"/>
                                  <a:gd name="connsiteY1" fmla="*/ 434498 h 1086780"/>
                                  <a:gd name="connsiteX2" fmla="*/ 358466 w 468943"/>
                                  <a:gd name="connsiteY2" fmla="*/ 244159 h 1086780"/>
                                  <a:gd name="connsiteX3" fmla="*/ 464132 w 468943"/>
                                  <a:gd name="connsiteY3" fmla="*/ 556 h 1086780"/>
                                  <a:gd name="connsiteX4" fmla="*/ 443634 w 468943"/>
                                  <a:gd name="connsiteY4" fmla="*/ 315648 h 1086780"/>
                                  <a:gd name="connsiteX5" fmla="*/ 378081 w 468943"/>
                                  <a:gd name="connsiteY5" fmla="*/ 544798 h 1086780"/>
                                  <a:gd name="connsiteX6" fmla="*/ 363963 w 468943"/>
                                  <a:gd name="connsiteY6" fmla="*/ 691096 h 1086780"/>
                                  <a:gd name="connsiteX7" fmla="*/ 335219 w 468943"/>
                                  <a:gd name="connsiteY7" fmla="*/ 797213 h 1086780"/>
                                  <a:gd name="connsiteX8" fmla="*/ 273306 w 468943"/>
                                  <a:gd name="connsiteY8" fmla="*/ 873412 h 1086780"/>
                                  <a:gd name="connsiteX9" fmla="*/ 92 w 468943"/>
                                  <a:gd name="connsiteY9" fmla="*/ 1085352 h 1086780"/>
                                  <a:gd name="connsiteX10" fmla="*/ 243441 w 468943"/>
                                  <a:gd name="connsiteY10" fmla="*/ 757770 h 1086780"/>
                                  <a:gd name="connsiteX0" fmla="*/ 243441 w 468943"/>
                                  <a:gd name="connsiteY0" fmla="*/ 757732 h 1086742"/>
                                  <a:gd name="connsiteX1" fmla="*/ 292201 w 468943"/>
                                  <a:gd name="connsiteY1" fmla="*/ 434460 h 1086742"/>
                                  <a:gd name="connsiteX2" fmla="*/ 343053 w 468943"/>
                                  <a:gd name="connsiteY2" fmla="*/ 351389 h 1086742"/>
                                  <a:gd name="connsiteX3" fmla="*/ 358466 w 468943"/>
                                  <a:gd name="connsiteY3" fmla="*/ 244121 h 1086742"/>
                                  <a:gd name="connsiteX4" fmla="*/ 464132 w 468943"/>
                                  <a:gd name="connsiteY4" fmla="*/ 518 h 1086742"/>
                                  <a:gd name="connsiteX5" fmla="*/ 443634 w 468943"/>
                                  <a:gd name="connsiteY5" fmla="*/ 315610 h 1086742"/>
                                  <a:gd name="connsiteX6" fmla="*/ 378081 w 468943"/>
                                  <a:gd name="connsiteY6" fmla="*/ 544760 h 1086742"/>
                                  <a:gd name="connsiteX7" fmla="*/ 363963 w 468943"/>
                                  <a:gd name="connsiteY7" fmla="*/ 691058 h 1086742"/>
                                  <a:gd name="connsiteX8" fmla="*/ 335219 w 468943"/>
                                  <a:gd name="connsiteY8" fmla="*/ 797175 h 1086742"/>
                                  <a:gd name="connsiteX9" fmla="*/ 273306 w 468943"/>
                                  <a:gd name="connsiteY9" fmla="*/ 873374 h 1086742"/>
                                  <a:gd name="connsiteX10" fmla="*/ 92 w 468943"/>
                                  <a:gd name="connsiteY10" fmla="*/ 1085314 h 1086742"/>
                                  <a:gd name="connsiteX11" fmla="*/ 243441 w 468943"/>
                                  <a:gd name="connsiteY11" fmla="*/ 757732 h 1086742"/>
                                  <a:gd name="connsiteX0" fmla="*/ 243441 w 449000"/>
                                  <a:gd name="connsiteY0" fmla="*/ 757732 h 1086742"/>
                                  <a:gd name="connsiteX1" fmla="*/ 292201 w 449000"/>
                                  <a:gd name="connsiteY1" fmla="*/ 434460 h 1086742"/>
                                  <a:gd name="connsiteX2" fmla="*/ 343053 w 449000"/>
                                  <a:gd name="connsiteY2" fmla="*/ 351389 h 1086742"/>
                                  <a:gd name="connsiteX3" fmla="*/ 358466 w 449000"/>
                                  <a:gd name="connsiteY3" fmla="*/ 244121 h 1086742"/>
                                  <a:gd name="connsiteX4" fmla="*/ 435477 w 449000"/>
                                  <a:gd name="connsiteY4" fmla="*/ 518 h 1086742"/>
                                  <a:gd name="connsiteX5" fmla="*/ 443634 w 449000"/>
                                  <a:gd name="connsiteY5" fmla="*/ 315610 h 1086742"/>
                                  <a:gd name="connsiteX6" fmla="*/ 378081 w 449000"/>
                                  <a:gd name="connsiteY6" fmla="*/ 544760 h 1086742"/>
                                  <a:gd name="connsiteX7" fmla="*/ 363963 w 449000"/>
                                  <a:gd name="connsiteY7" fmla="*/ 691058 h 1086742"/>
                                  <a:gd name="connsiteX8" fmla="*/ 335219 w 449000"/>
                                  <a:gd name="connsiteY8" fmla="*/ 797175 h 1086742"/>
                                  <a:gd name="connsiteX9" fmla="*/ 273306 w 449000"/>
                                  <a:gd name="connsiteY9" fmla="*/ 873374 h 1086742"/>
                                  <a:gd name="connsiteX10" fmla="*/ 92 w 449000"/>
                                  <a:gd name="connsiteY10" fmla="*/ 1085314 h 1086742"/>
                                  <a:gd name="connsiteX11" fmla="*/ 243441 w 449000"/>
                                  <a:gd name="connsiteY11" fmla="*/ 757732 h 1086742"/>
                                  <a:gd name="connsiteX0" fmla="*/ 250600 w 456159"/>
                                  <a:gd name="connsiteY0" fmla="*/ 757732 h 1086742"/>
                                  <a:gd name="connsiteX1" fmla="*/ 299360 w 456159"/>
                                  <a:gd name="connsiteY1" fmla="*/ 434460 h 1086742"/>
                                  <a:gd name="connsiteX2" fmla="*/ 350212 w 456159"/>
                                  <a:gd name="connsiteY2" fmla="*/ 351389 h 1086742"/>
                                  <a:gd name="connsiteX3" fmla="*/ 365625 w 456159"/>
                                  <a:gd name="connsiteY3" fmla="*/ 244121 h 1086742"/>
                                  <a:gd name="connsiteX4" fmla="*/ 442636 w 456159"/>
                                  <a:gd name="connsiteY4" fmla="*/ 518 h 1086742"/>
                                  <a:gd name="connsiteX5" fmla="*/ 450793 w 456159"/>
                                  <a:gd name="connsiteY5" fmla="*/ 315610 h 1086742"/>
                                  <a:gd name="connsiteX6" fmla="*/ 385240 w 456159"/>
                                  <a:gd name="connsiteY6" fmla="*/ 544760 h 1086742"/>
                                  <a:gd name="connsiteX7" fmla="*/ 371122 w 456159"/>
                                  <a:gd name="connsiteY7" fmla="*/ 691058 h 1086742"/>
                                  <a:gd name="connsiteX8" fmla="*/ 342378 w 456159"/>
                                  <a:gd name="connsiteY8" fmla="*/ 797175 h 1086742"/>
                                  <a:gd name="connsiteX9" fmla="*/ 280465 w 456159"/>
                                  <a:gd name="connsiteY9" fmla="*/ 873374 h 1086742"/>
                                  <a:gd name="connsiteX10" fmla="*/ 88 w 456159"/>
                                  <a:gd name="connsiteY10" fmla="*/ 1085314 h 1086742"/>
                                  <a:gd name="connsiteX11" fmla="*/ 250600 w 456159"/>
                                  <a:gd name="connsiteY11" fmla="*/ 757732 h 1086742"/>
                                  <a:gd name="connsiteX0" fmla="*/ 186156 w 391715"/>
                                  <a:gd name="connsiteY0" fmla="*/ 757732 h 1114504"/>
                                  <a:gd name="connsiteX1" fmla="*/ 234916 w 391715"/>
                                  <a:gd name="connsiteY1" fmla="*/ 434460 h 1114504"/>
                                  <a:gd name="connsiteX2" fmla="*/ 285768 w 391715"/>
                                  <a:gd name="connsiteY2" fmla="*/ 351389 h 1114504"/>
                                  <a:gd name="connsiteX3" fmla="*/ 301181 w 391715"/>
                                  <a:gd name="connsiteY3" fmla="*/ 244121 h 1114504"/>
                                  <a:gd name="connsiteX4" fmla="*/ 378192 w 391715"/>
                                  <a:gd name="connsiteY4" fmla="*/ 518 h 1114504"/>
                                  <a:gd name="connsiteX5" fmla="*/ 386349 w 391715"/>
                                  <a:gd name="connsiteY5" fmla="*/ 315610 h 1114504"/>
                                  <a:gd name="connsiteX6" fmla="*/ 320796 w 391715"/>
                                  <a:gd name="connsiteY6" fmla="*/ 544760 h 1114504"/>
                                  <a:gd name="connsiteX7" fmla="*/ 306678 w 391715"/>
                                  <a:gd name="connsiteY7" fmla="*/ 691058 h 1114504"/>
                                  <a:gd name="connsiteX8" fmla="*/ 277934 w 391715"/>
                                  <a:gd name="connsiteY8" fmla="*/ 797175 h 1114504"/>
                                  <a:gd name="connsiteX9" fmla="*/ 216021 w 391715"/>
                                  <a:gd name="connsiteY9" fmla="*/ 873374 h 1114504"/>
                                  <a:gd name="connsiteX10" fmla="*/ 119 w 391715"/>
                                  <a:gd name="connsiteY10" fmla="*/ 1113254 h 1114504"/>
                                  <a:gd name="connsiteX11" fmla="*/ 186156 w 391715"/>
                                  <a:gd name="connsiteY11" fmla="*/ 757732 h 1114504"/>
                                  <a:gd name="connsiteX0" fmla="*/ 201911 w 407470"/>
                                  <a:gd name="connsiteY0" fmla="*/ 757732 h 1116615"/>
                                  <a:gd name="connsiteX1" fmla="*/ 250671 w 407470"/>
                                  <a:gd name="connsiteY1" fmla="*/ 434460 h 1116615"/>
                                  <a:gd name="connsiteX2" fmla="*/ 301523 w 407470"/>
                                  <a:gd name="connsiteY2" fmla="*/ 351389 h 1116615"/>
                                  <a:gd name="connsiteX3" fmla="*/ 316936 w 407470"/>
                                  <a:gd name="connsiteY3" fmla="*/ 244121 h 1116615"/>
                                  <a:gd name="connsiteX4" fmla="*/ 393947 w 407470"/>
                                  <a:gd name="connsiteY4" fmla="*/ 518 h 1116615"/>
                                  <a:gd name="connsiteX5" fmla="*/ 402104 w 407470"/>
                                  <a:gd name="connsiteY5" fmla="*/ 315610 h 1116615"/>
                                  <a:gd name="connsiteX6" fmla="*/ 336551 w 407470"/>
                                  <a:gd name="connsiteY6" fmla="*/ 544760 h 1116615"/>
                                  <a:gd name="connsiteX7" fmla="*/ 322433 w 407470"/>
                                  <a:gd name="connsiteY7" fmla="*/ 691058 h 1116615"/>
                                  <a:gd name="connsiteX8" fmla="*/ 293689 w 407470"/>
                                  <a:gd name="connsiteY8" fmla="*/ 797175 h 1116615"/>
                                  <a:gd name="connsiteX9" fmla="*/ 231776 w 407470"/>
                                  <a:gd name="connsiteY9" fmla="*/ 873374 h 1116615"/>
                                  <a:gd name="connsiteX10" fmla="*/ 15874 w 407470"/>
                                  <a:gd name="connsiteY10" fmla="*/ 1113254 h 1116615"/>
                                  <a:gd name="connsiteX11" fmla="*/ 201911 w 407470"/>
                                  <a:gd name="connsiteY11" fmla="*/ 757732 h 1116615"/>
                                  <a:gd name="connsiteX0" fmla="*/ 201911 w 538128"/>
                                  <a:gd name="connsiteY0" fmla="*/ 757732 h 1116615"/>
                                  <a:gd name="connsiteX1" fmla="*/ 250671 w 538128"/>
                                  <a:gd name="connsiteY1" fmla="*/ 434460 h 1116615"/>
                                  <a:gd name="connsiteX2" fmla="*/ 301523 w 538128"/>
                                  <a:gd name="connsiteY2" fmla="*/ 351389 h 1116615"/>
                                  <a:gd name="connsiteX3" fmla="*/ 316936 w 538128"/>
                                  <a:gd name="connsiteY3" fmla="*/ 244121 h 1116615"/>
                                  <a:gd name="connsiteX4" fmla="*/ 393947 w 538128"/>
                                  <a:gd name="connsiteY4" fmla="*/ 518 h 1116615"/>
                                  <a:gd name="connsiteX5" fmla="*/ 402104 w 538128"/>
                                  <a:gd name="connsiteY5" fmla="*/ 315610 h 1116615"/>
                                  <a:gd name="connsiteX6" fmla="*/ 537140 w 538128"/>
                                  <a:gd name="connsiteY6" fmla="*/ 530790 h 1116615"/>
                                  <a:gd name="connsiteX7" fmla="*/ 322433 w 538128"/>
                                  <a:gd name="connsiteY7" fmla="*/ 691058 h 1116615"/>
                                  <a:gd name="connsiteX8" fmla="*/ 293689 w 538128"/>
                                  <a:gd name="connsiteY8" fmla="*/ 797175 h 1116615"/>
                                  <a:gd name="connsiteX9" fmla="*/ 231776 w 538128"/>
                                  <a:gd name="connsiteY9" fmla="*/ 873374 h 1116615"/>
                                  <a:gd name="connsiteX10" fmla="*/ 15874 w 538128"/>
                                  <a:gd name="connsiteY10" fmla="*/ 1113254 h 1116615"/>
                                  <a:gd name="connsiteX11" fmla="*/ 201911 w 538128"/>
                                  <a:gd name="connsiteY11" fmla="*/ 757732 h 1116615"/>
                                  <a:gd name="connsiteX0" fmla="*/ 204149 w 540366"/>
                                  <a:gd name="connsiteY0" fmla="*/ 757732 h 1116615"/>
                                  <a:gd name="connsiteX1" fmla="*/ 474990 w 540366"/>
                                  <a:gd name="connsiteY1" fmla="*/ 497325 h 1116615"/>
                                  <a:gd name="connsiteX2" fmla="*/ 303761 w 540366"/>
                                  <a:gd name="connsiteY2" fmla="*/ 351389 h 1116615"/>
                                  <a:gd name="connsiteX3" fmla="*/ 319174 w 540366"/>
                                  <a:gd name="connsiteY3" fmla="*/ 244121 h 1116615"/>
                                  <a:gd name="connsiteX4" fmla="*/ 396185 w 540366"/>
                                  <a:gd name="connsiteY4" fmla="*/ 518 h 1116615"/>
                                  <a:gd name="connsiteX5" fmla="*/ 404342 w 540366"/>
                                  <a:gd name="connsiteY5" fmla="*/ 315610 h 1116615"/>
                                  <a:gd name="connsiteX6" fmla="*/ 539378 w 540366"/>
                                  <a:gd name="connsiteY6" fmla="*/ 530790 h 1116615"/>
                                  <a:gd name="connsiteX7" fmla="*/ 324671 w 540366"/>
                                  <a:gd name="connsiteY7" fmla="*/ 691058 h 1116615"/>
                                  <a:gd name="connsiteX8" fmla="*/ 295927 w 540366"/>
                                  <a:gd name="connsiteY8" fmla="*/ 797175 h 1116615"/>
                                  <a:gd name="connsiteX9" fmla="*/ 234014 w 540366"/>
                                  <a:gd name="connsiteY9" fmla="*/ 873374 h 1116615"/>
                                  <a:gd name="connsiteX10" fmla="*/ 18112 w 540366"/>
                                  <a:gd name="connsiteY10" fmla="*/ 1113254 h 1116615"/>
                                  <a:gd name="connsiteX11" fmla="*/ 204149 w 540366"/>
                                  <a:gd name="connsiteY11" fmla="*/ 757732 h 1116615"/>
                                  <a:gd name="connsiteX0" fmla="*/ 204149 w 539529"/>
                                  <a:gd name="connsiteY0" fmla="*/ 757732 h 1116615"/>
                                  <a:gd name="connsiteX1" fmla="*/ 474990 w 539529"/>
                                  <a:gd name="connsiteY1" fmla="*/ 497325 h 1116615"/>
                                  <a:gd name="connsiteX2" fmla="*/ 303761 w 539529"/>
                                  <a:gd name="connsiteY2" fmla="*/ 351389 h 1116615"/>
                                  <a:gd name="connsiteX3" fmla="*/ 319174 w 539529"/>
                                  <a:gd name="connsiteY3" fmla="*/ 244121 h 1116615"/>
                                  <a:gd name="connsiteX4" fmla="*/ 396185 w 539529"/>
                                  <a:gd name="connsiteY4" fmla="*/ 518 h 1116615"/>
                                  <a:gd name="connsiteX5" fmla="*/ 404342 w 539529"/>
                                  <a:gd name="connsiteY5" fmla="*/ 315610 h 1116615"/>
                                  <a:gd name="connsiteX6" fmla="*/ 539378 w 539529"/>
                                  <a:gd name="connsiteY6" fmla="*/ 530790 h 1116615"/>
                                  <a:gd name="connsiteX7" fmla="*/ 374818 w 539529"/>
                                  <a:gd name="connsiteY7" fmla="*/ 712013 h 1116615"/>
                                  <a:gd name="connsiteX8" fmla="*/ 295927 w 539529"/>
                                  <a:gd name="connsiteY8" fmla="*/ 797175 h 1116615"/>
                                  <a:gd name="connsiteX9" fmla="*/ 234014 w 539529"/>
                                  <a:gd name="connsiteY9" fmla="*/ 873374 h 1116615"/>
                                  <a:gd name="connsiteX10" fmla="*/ 18112 w 539529"/>
                                  <a:gd name="connsiteY10" fmla="*/ 1113254 h 1116615"/>
                                  <a:gd name="connsiteX11" fmla="*/ 204149 w 539529"/>
                                  <a:gd name="connsiteY11" fmla="*/ 757732 h 1116615"/>
                                  <a:gd name="connsiteX0" fmla="*/ 204149 w 573637"/>
                                  <a:gd name="connsiteY0" fmla="*/ 757223 h 1116106"/>
                                  <a:gd name="connsiteX1" fmla="*/ 474990 w 573637"/>
                                  <a:gd name="connsiteY1" fmla="*/ 496816 h 1116106"/>
                                  <a:gd name="connsiteX2" fmla="*/ 303761 w 573637"/>
                                  <a:gd name="connsiteY2" fmla="*/ 350880 h 1116106"/>
                                  <a:gd name="connsiteX3" fmla="*/ 319174 w 573637"/>
                                  <a:gd name="connsiteY3" fmla="*/ 243612 h 1116106"/>
                                  <a:gd name="connsiteX4" fmla="*/ 396185 w 573637"/>
                                  <a:gd name="connsiteY4" fmla="*/ 9 h 1116106"/>
                                  <a:gd name="connsiteX5" fmla="*/ 561948 w 573637"/>
                                  <a:gd name="connsiteY5" fmla="*/ 252236 h 1116106"/>
                                  <a:gd name="connsiteX6" fmla="*/ 539378 w 573637"/>
                                  <a:gd name="connsiteY6" fmla="*/ 530281 h 1116106"/>
                                  <a:gd name="connsiteX7" fmla="*/ 374818 w 573637"/>
                                  <a:gd name="connsiteY7" fmla="*/ 711504 h 1116106"/>
                                  <a:gd name="connsiteX8" fmla="*/ 295927 w 573637"/>
                                  <a:gd name="connsiteY8" fmla="*/ 796666 h 1116106"/>
                                  <a:gd name="connsiteX9" fmla="*/ 234014 w 573637"/>
                                  <a:gd name="connsiteY9" fmla="*/ 872865 h 1116106"/>
                                  <a:gd name="connsiteX10" fmla="*/ 18112 w 573637"/>
                                  <a:gd name="connsiteY10" fmla="*/ 1112745 h 1116106"/>
                                  <a:gd name="connsiteX11" fmla="*/ 204149 w 573637"/>
                                  <a:gd name="connsiteY11" fmla="*/ 757223 h 1116106"/>
                                  <a:gd name="connsiteX0" fmla="*/ 204149 w 573637"/>
                                  <a:gd name="connsiteY0" fmla="*/ 757223 h 1116106"/>
                                  <a:gd name="connsiteX1" fmla="*/ 474990 w 573637"/>
                                  <a:gd name="connsiteY1" fmla="*/ 496816 h 1116106"/>
                                  <a:gd name="connsiteX2" fmla="*/ 475695 w 573637"/>
                                  <a:gd name="connsiteY2" fmla="*/ 315955 h 1116106"/>
                                  <a:gd name="connsiteX3" fmla="*/ 319174 w 573637"/>
                                  <a:gd name="connsiteY3" fmla="*/ 243612 h 1116106"/>
                                  <a:gd name="connsiteX4" fmla="*/ 396185 w 573637"/>
                                  <a:gd name="connsiteY4" fmla="*/ 9 h 1116106"/>
                                  <a:gd name="connsiteX5" fmla="*/ 561948 w 573637"/>
                                  <a:gd name="connsiteY5" fmla="*/ 252236 h 1116106"/>
                                  <a:gd name="connsiteX6" fmla="*/ 539378 w 573637"/>
                                  <a:gd name="connsiteY6" fmla="*/ 530281 h 1116106"/>
                                  <a:gd name="connsiteX7" fmla="*/ 374818 w 573637"/>
                                  <a:gd name="connsiteY7" fmla="*/ 711504 h 1116106"/>
                                  <a:gd name="connsiteX8" fmla="*/ 295927 w 573637"/>
                                  <a:gd name="connsiteY8" fmla="*/ 796666 h 1116106"/>
                                  <a:gd name="connsiteX9" fmla="*/ 234014 w 573637"/>
                                  <a:gd name="connsiteY9" fmla="*/ 872865 h 1116106"/>
                                  <a:gd name="connsiteX10" fmla="*/ 18112 w 573637"/>
                                  <a:gd name="connsiteY10" fmla="*/ 1112745 h 1116106"/>
                                  <a:gd name="connsiteX11" fmla="*/ 204149 w 573637"/>
                                  <a:gd name="connsiteY11" fmla="*/ 757223 h 1116106"/>
                                  <a:gd name="connsiteX0" fmla="*/ 207751 w 577239"/>
                                  <a:gd name="connsiteY0" fmla="*/ 834761 h 1193644"/>
                                  <a:gd name="connsiteX1" fmla="*/ 478592 w 577239"/>
                                  <a:gd name="connsiteY1" fmla="*/ 574354 h 1193644"/>
                                  <a:gd name="connsiteX2" fmla="*/ 479297 w 577239"/>
                                  <a:gd name="connsiteY2" fmla="*/ 393493 h 1193644"/>
                                  <a:gd name="connsiteX3" fmla="*/ 401 w 577239"/>
                                  <a:gd name="connsiteY3" fmla="*/ 20794 h 1193644"/>
                                  <a:gd name="connsiteX4" fmla="*/ 399787 w 577239"/>
                                  <a:gd name="connsiteY4" fmla="*/ 77547 h 1193644"/>
                                  <a:gd name="connsiteX5" fmla="*/ 565550 w 577239"/>
                                  <a:gd name="connsiteY5" fmla="*/ 329774 h 1193644"/>
                                  <a:gd name="connsiteX6" fmla="*/ 542980 w 577239"/>
                                  <a:gd name="connsiteY6" fmla="*/ 607819 h 1193644"/>
                                  <a:gd name="connsiteX7" fmla="*/ 378420 w 577239"/>
                                  <a:gd name="connsiteY7" fmla="*/ 789042 h 1193644"/>
                                  <a:gd name="connsiteX8" fmla="*/ 299529 w 577239"/>
                                  <a:gd name="connsiteY8" fmla="*/ 874204 h 1193644"/>
                                  <a:gd name="connsiteX9" fmla="*/ 237616 w 577239"/>
                                  <a:gd name="connsiteY9" fmla="*/ 950403 h 1193644"/>
                                  <a:gd name="connsiteX10" fmla="*/ 21714 w 577239"/>
                                  <a:gd name="connsiteY10" fmla="*/ 1190283 h 1193644"/>
                                  <a:gd name="connsiteX11" fmla="*/ 207751 w 577239"/>
                                  <a:gd name="connsiteY11" fmla="*/ 834761 h 1193644"/>
                                  <a:gd name="connsiteX0" fmla="*/ 207367 w 576855"/>
                                  <a:gd name="connsiteY0" fmla="*/ 820897 h 1179780"/>
                                  <a:gd name="connsiteX1" fmla="*/ 478208 w 576855"/>
                                  <a:gd name="connsiteY1" fmla="*/ 560490 h 1179780"/>
                                  <a:gd name="connsiteX2" fmla="*/ 478913 w 576855"/>
                                  <a:gd name="connsiteY2" fmla="*/ 379629 h 1179780"/>
                                  <a:gd name="connsiteX3" fmla="*/ 383586 w 576855"/>
                                  <a:gd name="connsiteY3" fmla="*/ 184850 h 1179780"/>
                                  <a:gd name="connsiteX4" fmla="*/ 17 w 576855"/>
                                  <a:gd name="connsiteY4" fmla="*/ 6930 h 1179780"/>
                                  <a:gd name="connsiteX5" fmla="*/ 399403 w 576855"/>
                                  <a:gd name="connsiteY5" fmla="*/ 63683 h 1179780"/>
                                  <a:gd name="connsiteX6" fmla="*/ 565166 w 576855"/>
                                  <a:gd name="connsiteY6" fmla="*/ 315910 h 1179780"/>
                                  <a:gd name="connsiteX7" fmla="*/ 542596 w 576855"/>
                                  <a:gd name="connsiteY7" fmla="*/ 593955 h 1179780"/>
                                  <a:gd name="connsiteX8" fmla="*/ 378036 w 576855"/>
                                  <a:gd name="connsiteY8" fmla="*/ 775178 h 1179780"/>
                                  <a:gd name="connsiteX9" fmla="*/ 299145 w 576855"/>
                                  <a:gd name="connsiteY9" fmla="*/ 860340 h 1179780"/>
                                  <a:gd name="connsiteX10" fmla="*/ 237232 w 576855"/>
                                  <a:gd name="connsiteY10" fmla="*/ 936539 h 1179780"/>
                                  <a:gd name="connsiteX11" fmla="*/ 21330 w 576855"/>
                                  <a:gd name="connsiteY11" fmla="*/ 1176419 h 1179780"/>
                                  <a:gd name="connsiteX12" fmla="*/ 207367 w 576855"/>
                                  <a:gd name="connsiteY12" fmla="*/ 820897 h 1179780"/>
                                  <a:gd name="connsiteX0" fmla="*/ 207406 w 580077"/>
                                  <a:gd name="connsiteY0" fmla="*/ 815404 h 1174287"/>
                                  <a:gd name="connsiteX1" fmla="*/ 478247 w 580077"/>
                                  <a:gd name="connsiteY1" fmla="*/ 554997 h 1174287"/>
                                  <a:gd name="connsiteX2" fmla="*/ 478952 w 580077"/>
                                  <a:gd name="connsiteY2" fmla="*/ 374136 h 1174287"/>
                                  <a:gd name="connsiteX3" fmla="*/ 383625 w 580077"/>
                                  <a:gd name="connsiteY3" fmla="*/ 179357 h 1174287"/>
                                  <a:gd name="connsiteX4" fmla="*/ 56 w 580077"/>
                                  <a:gd name="connsiteY4" fmla="*/ 1437 h 1174287"/>
                                  <a:gd name="connsiteX5" fmla="*/ 356459 w 580077"/>
                                  <a:gd name="connsiteY5" fmla="*/ 107086 h 1174287"/>
                                  <a:gd name="connsiteX6" fmla="*/ 565205 w 580077"/>
                                  <a:gd name="connsiteY6" fmla="*/ 310417 h 1174287"/>
                                  <a:gd name="connsiteX7" fmla="*/ 542635 w 580077"/>
                                  <a:gd name="connsiteY7" fmla="*/ 588462 h 1174287"/>
                                  <a:gd name="connsiteX8" fmla="*/ 378075 w 580077"/>
                                  <a:gd name="connsiteY8" fmla="*/ 769685 h 1174287"/>
                                  <a:gd name="connsiteX9" fmla="*/ 299184 w 580077"/>
                                  <a:gd name="connsiteY9" fmla="*/ 854847 h 1174287"/>
                                  <a:gd name="connsiteX10" fmla="*/ 237271 w 580077"/>
                                  <a:gd name="connsiteY10" fmla="*/ 931046 h 1174287"/>
                                  <a:gd name="connsiteX11" fmla="*/ 21369 w 580077"/>
                                  <a:gd name="connsiteY11" fmla="*/ 1170926 h 1174287"/>
                                  <a:gd name="connsiteX12" fmla="*/ 207406 w 580077"/>
                                  <a:gd name="connsiteY12" fmla="*/ 815404 h 1174287"/>
                                  <a:gd name="connsiteX0" fmla="*/ 204150 w 576821"/>
                                  <a:gd name="connsiteY0" fmla="*/ 713707 h 1072590"/>
                                  <a:gd name="connsiteX1" fmla="*/ 474991 w 576821"/>
                                  <a:gd name="connsiteY1" fmla="*/ 453300 h 1072590"/>
                                  <a:gd name="connsiteX2" fmla="*/ 475696 w 576821"/>
                                  <a:gd name="connsiteY2" fmla="*/ 272439 h 1072590"/>
                                  <a:gd name="connsiteX3" fmla="*/ 380369 w 576821"/>
                                  <a:gd name="connsiteY3" fmla="*/ 77660 h 1072590"/>
                                  <a:gd name="connsiteX4" fmla="*/ 412306 w 576821"/>
                                  <a:gd name="connsiteY4" fmla="*/ 60395 h 1072590"/>
                                  <a:gd name="connsiteX5" fmla="*/ 353203 w 576821"/>
                                  <a:gd name="connsiteY5" fmla="*/ 5389 h 1072590"/>
                                  <a:gd name="connsiteX6" fmla="*/ 561949 w 576821"/>
                                  <a:gd name="connsiteY6" fmla="*/ 208720 h 1072590"/>
                                  <a:gd name="connsiteX7" fmla="*/ 539379 w 576821"/>
                                  <a:gd name="connsiteY7" fmla="*/ 486765 h 1072590"/>
                                  <a:gd name="connsiteX8" fmla="*/ 374819 w 576821"/>
                                  <a:gd name="connsiteY8" fmla="*/ 667988 h 1072590"/>
                                  <a:gd name="connsiteX9" fmla="*/ 295928 w 576821"/>
                                  <a:gd name="connsiteY9" fmla="*/ 753150 h 1072590"/>
                                  <a:gd name="connsiteX10" fmla="*/ 234015 w 576821"/>
                                  <a:gd name="connsiteY10" fmla="*/ 829349 h 1072590"/>
                                  <a:gd name="connsiteX11" fmla="*/ 18113 w 576821"/>
                                  <a:gd name="connsiteY11" fmla="*/ 1069229 h 1072590"/>
                                  <a:gd name="connsiteX12" fmla="*/ 204150 w 576821"/>
                                  <a:gd name="connsiteY12" fmla="*/ 713707 h 1072590"/>
                                  <a:gd name="connsiteX0" fmla="*/ 204150 w 572444"/>
                                  <a:gd name="connsiteY0" fmla="*/ 676201 h 1035084"/>
                                  <a:gd name="connsiteX1" fmla="*/ 474991 w 572444"/>
                                  <a:gd name="connsiteY1" fmla="*/ 415794 h 1035084"/>
                                  <a:gd name="connsiteX2" fmla="*/ 475696 w 572444"/>
                                  <a:gd name="connsiteY2" fmla="*/ 234933 h 1035084"/>
                                  <a:gd name="connsiteX3" fmla="*/ 380369 w 572444"/>
                                  <a:gd name="connsiteY3" fmla="*/ 40154 h 1035084"/>
                                  <a:gd name="connsiteX4" fmla="*/ 412306 w 572444"/>
                                  <a:gd name="connsiteY4" fmla="*/ 22889 h 1035084"/>
                                  <a:gd name="connsiteX5" fmla="*/ 561949 w 572444"/>
                                  <a:gd name="connsiteY5" fmla="*/ 171214 h 1035084"/>
                                  <a:gd name="connsiteX6" fmla="*/ 539379 w 572444"/>
                                  <a:gd name="connsiteY6" fmla="*/ 449259 h 1035084"/>
                                  <a:gd name="connsiteX7" fmla="*/ 374819 w 572444"/>
                                  <a:gd name="connsiteY7" fmla="*/ 630482 h 1035084"/>
                                  <a:gd name="connsiteX8" fmla="*/ 295928 w 572444"/>
                                  <a:gd name="connsiteY8" fmla="*/ 715644 h 1035084"/>
                                  <a:gd name="connsiteX9" fmla="*/ 234015 w 572444"/>
                                  <a:gd name="connsiteY9" fmla="*/ 791843 h 1035084"/>
                                  <a:gd name="connsiteX10" fmla="*/ 18113 w 572444"/>
                                  <a:gd name="connsiteY10" fmla="*/ 1031723 h 1035084"/>
                                  <a:gd name="connsiteX11" fmla="*/ 204150 w 572444"/>
                                  <a:gd name="connsiteY11" fmla="*/ 676201 h 1035084"/>
                                  <a:gd name="connsiteX0" fmla="*/ 204150 w 572444"/>
                                  <a:gd name="connsiteY0" fmla="*/ 676201 h 1035084"/>
                                  <a:gd name="connsiteX1" fmla="*/ 474991 w 572444"/>
                                  <a:gd name="connsiteY1" fmla="*/ 415794 h 1035084"/>
                                  <a:gd name="connsiteX2" fmla="*/ 524052 w 572444"/>
                                  <a:gd name="connsiteY2" fmla="*/ 164210 h 1035084"/>
                                  <a:gd name="connsiteX3" fmla="*/ 380369 w 572444"/>
                                  <a:gd name="connsiteY3" fmla="*/ 40154 h 1035084"/>
                                  <a:gd name="connsiteX4" fmla="*/ 412306 w 572444"/>
                                  <a:gd name="connsiteY4" fmla="*/ 22889 h 1035084"/>
                                  <a:gd name="connsiteX5" fmla="*/ 561949 w 572444"/>
                                  <a:gd name="connsiteY5" fmla="*/ 171214 h 1035084"/>
                                  <a:gd name="connsiteX6" fmla="*/ 539379 w 572444"/>
                                  <a:gd name="connsiteY6" fmla="*/ 449259 h 1035084"/>
                                  <a:gd name="connsiteX7" fmla="*/ 374819 w 572444"/>
                                  <a:gd name="connsiteY7" fmla="*/ 630482 h 1035084"/>
                                  <a:gd name="connsiteX8" fmla="*/ 295928 w 572444"/>
                                  <a:gd name="connsiteY8" fmla="*/ 715644 h 1035084"/>
                                  <a:gd name="connsiteX9" fmla="*/ 234015 w 572444"/>
                                  <a:gd name="connsiteY9" fmla="*/ 791843 h 1035084"/>
                                  <a:gd name="connsiteX10" fmla="*/ 18113 w 572444"/>
                                  <a:gd name="connsiteY10" fmla="*/ 1031723 h 1035084"/>
                                  <a:gd name="connsiteX11" fmla="*/ 204150 w 572444"/>
                                  <a:gd name="connsiteY11" fmla="*/ 676201 h 1035084"/>
                                  <a:gd name="connsiteX0" fmla="*/ 204553 w 572847"/>
                                  <a:gd name="connsiteY0" fmla="*/ 676201 h 1035084"/>
                                  <a:gd name="connsiteX1" fmla="*/ 510318 w 572847"/>
                                  <a:gd name="connsiteY1" fmla="*/ 386982 h 1035084"/>
                                  <a:gd name="connsiteX2" fmla="*/ 524455 w 572847"/>
                                  <a:gd name="connsiteY2" fmla="*/ 164210 h 1035084"/>
                                  <a:gd name="connsiteX3" fmla="*/ 380772 w 572847"/>
                                  <a:gd name="connsiteY3" fmla="*/ 40154 h 1035084"/>
                                  <a:gd name="connsiteX4" fmla="*/ 412709 w 572847"/>
                                  <a:gd name="connsiteY4" fmla="*/ 22889 h 1035084"/>
                                  <a:gd name="connsiteX5" fmla="*/ 562352 w 572847"/>
                                  <a:gd name="connsiteY5" fmla="*/ 171214 h 1035084"/>
                                  <a:gd name="connsiteX6" fmla="*/ 539782 w 572847"/>
                                  <a:gd name="connsiteY6" fmla="*/ 449259 h 1035084"/>
                                  <a:gd name="connsiteX7" fmla="*/ 375222 w 572847"/>
                                  <a:gd name="connsiteY7" fmla="*/ 630482 h 1035084"/>
                                  <a:gd name="connsiteX8" fmla="*/ 296331 w 572847"/>
                                  <a:gd name="connsiteY8" fmla="*/ 715644 h 1035084"/>
                                  <a:gd name="connsiteX9" fmla="*/ 234418 w 572847"/>
                                  <a:gd name="connsiteY9" fmla="*/ 791843 h 1035084"/>
                                  <a:gd name="connsiteX10" fmla="*/ 18516 w 572847"/>
                                  <a:gd name="connsiteY10" fmla="*/ 1031723 h 1035084"/>
                                  <a:gd name="connsiteX11" fmla="*/ 204553 w 572847"/>
                                  <a:gd name="connsiteY11" fmla="*/ 676201 h 1035084"/>
                                  <a:gd name="connsiteX0" fmla="*/ 204553 w 572847"/>
                                  <a:gd name="connsiteY0" fmla="*/ 676201 h 1035084"/>
                                  <a:gd name="connsiteX1" fmla="*/ 510318 w 572847"/>
                                  <a:gd name="connsiteY1" fmla="*/ 386982 h 1035084"/>
                                  <a:gd name="connsiteX2" fmla="*/ 524455 w 572847"/>
                                  <a:gd name="connsiteY2" fmla="*/ 164210 h 1035084"/>
                                  <a:gd name="connsiteX3" fmla="*/ 380772 w 572847"/>
                                  <a:gd name="connsiteY3" fmla="*/ 40154 h 1035084"/>
                                  <a:gd name="connsiteX4" fmla="*/ 412709 w 572847"/>
                                  <a:gd name="connsiteY4" fmla="*/ 22889 h 1035084"/>
                                  <a:gd name="connsiteX5" fmla="*/ 562352 w 572847"/>
                                  <a:gd name="connsiteY5" fmla="*/ 171214 h 1035084"/>
                                  <a:gd name="connsiteX6" fmla="*/ 539782 w 572847"/>
                                  <a:gd name="connsiteY6" fmla="*/ 449259 h 1035084"/>
                                  <a:gd name="connsiteX7" fmla="*/ 375222 w 572847"/>
                                  <a:gd name="connsiteY7" fmla="*/ 630482 h 1035084"/>
                                  <a:gd name="connsiteX8" fmla="*/ 296331 w 572847"/>
                                  <a:gd name="connsiteY8" fmla="*/ 715644 h 1035084"/>
                                  <a:gd name="connsiteX9" fmla="*/ 234418 w 572847"/>
                                  <a:gd name="connsiteY9" fmla="*/ 791843 h 1035084"/>
                                  <a:gd name="connsiteX10" fmla="*/ 18516 w 572847"/>
                                  <a:gd name="connsiteY10" fmla="*/ 1031723 h 1035084"/>
                                  <a:gd name="connsiteX11" fmla="*/ 204553 w 572847"/>
                                  <a:gd name="connsiteY11" fmla="*/ 676201 h 1035084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0659 w 554478"/>
                                  <a:gd name="connsiteY0" fmla="*/ 689298 h 1032723"/>
                                  <a:gd name="connsiteX1" fmla="*/ 491949 w 554478"/>
                                  <a:gd name="connsiteY1" fmla="*/ 386982 h 1032723"/>
                                  <a:gd name="connsiteX2" fmla="*/ 506086 w 554478"/>
                                  <a:gd name="connsiteY2" fmla="*/ 164210 h 1032723"/>
                                  <a:gd name="connsiteX3" fmla="*/ 362403 w 554478"/>
                                  <a:gd name="connsiteY3" fmla="*/ 40154 h 1032723"/>
                                  <a:gd name="connsiteX4" fmla="*/ 394340 w 554478"/>
                                  <a:gd name="connsiteY4" fmla="*/ 22889 h 1032723"/>
                                  <a:gd name="connsiteX5" fmla="*/ 543983 w 554478"/>
                                  <a:gd name="connsiteY5" fmla="*/ 171214 h 1032723"/>
                                  <a:gd name="connsiteX6" fmla="*/ 521413 w 554478"/>
                                  <a:gd name="connsiteY6" fmla="*/ 449259 h 1032723"/>
                                  <a:gd name="connsiteX7" fmla="*/ 356853 w 554478"/>
                                  <a:gd name="connsiteY7" fmla="*/ 630482 h 1032723"/>
                                  <a:gd name="connsiteX8" fmla="*/ 277962 w 554478"/>
                                  <a:gd name="connsiteY8" fmla="*/ 715644 h 1032723"/>
                                  <a:gd name="connsiteX9" fmla="*/ 216049 w 554478"/>
                                  <a:gd name="connsiteY9" fmla="*/ 791843 h 1032723"/>
                                  <a:gd name="connsiteX10" fmla="*/ 147 w 554478"/>
                                  <a:gd name="connsiteY10" fmla="*/ 1031723 h 1032723"/>
                                  <a:gd name="connsiteX11" fmla="*/ 250659 w 554478"/>
                                  <a:gd name="connsiteY11" fmla="*/ 689298 h 1032723"/>
                                  <a:gd name="connsiteX0" fmla="*/ 251886 w 555705"/>
                                  <a:gd name="connsiteY0" fmla="*/ 689298 h 1033363"/>
                                  <a:gd name="connsiteX1" fmla="*/ 493176 w 555705"/>
                                  <a:gd name="connsiteY1" fmla="*/ 386982 h 1033363"/>
                                  <a:gd name="connsiteX2" fmla="*/ 507313 w 555705"/>
                                  <a:gd name="connsiteY2" fmla="*/ 164210 h 1033363"/>
                                  <a:gd name="connsiteX3" fmla="*/ 363630 w 555705"/>
                                  <a:gd name="connsiteY3" fmla="*/ 40154 h 1033363"/>
                                  <a:gd name="connsiteX4" fmla="*/ 395567 w 555705"/>
                                  <a:gd name="connsiteY4" fmla="*/ 22889 h 1033363"/>
                                  <a:gd name="connsiteX5" fmla="*/ 545210 w 555705"/>
                                  <a:gd name="connsiteY5" fmla="*/ 171214 h 1033363"/>
                                  <a:gd name="connsiteX6" fmla="*/ 522640 w 555705"/>
                                  <a:gd name="connsiteY6" fmla="*/ 449259 h 1033363"/>
                                  <a:gd name="connsiteX7" fmla="*/ 358080 w 555705"/>
                                  <a:gd name="connsiteY7" fmla="*/ 630482 h 1033363"/>
                                  <a:gd name="connsiteX8" fmla="*/ 279189 w 555705"/>
                                  <a:gd name="connsiteY8" fmla="*/ 715644 h 1033363"/>
                                  <a:gd name="connsiteX9" fmla="*/ 217276 w 555705"/>
                                  <a:gd name="connsiteY9" fmla="*/ 791843 h 1033363"/>
                                  <a:gd name="connsiteX10" fmla="*/ 1374 w 555705"/>
                                  <a:gd name="connsiteY10" fmla="*/ 1031723 h 1033363"/>
                                  <a:gd name="connsiteX11" fmla="*/ 251886 w 555705"/>
                                  <a:gd name="connsiteY11" fmla="*/ 689298 h 1033363"/>
                                  <a:gd name="connsiteX0" fmla="*/ 251886 w 551387"/>
                                  <a:gd name="connsiteY0" fmla="*/ 689298 h 1033363"/>
                                  <a:gd name="connsiteX1" fmla="*/ 493176 w 551387"/>
                                  <a:gd name="connsiteY1" fmla="*/ 386982 h 1033363"/>
                                  <a:gd name="connsiteX2" fmla="*/ 507313 w 551387"/>
                                  <a:gd name="connsiteY2" fmla="*/ 164210 h 1033363"/>
                                  <a:gd name="connsiteX3" fmla="*/ 363630 w 551387"/>
                                  <a:gd name="connsiteY3" fmla="*/ 40154 h 1033363"/>
                                  <a:gd name="connsiteX4" fmla="*/ 395567 w 551387"/>
                                  <a:gd name="connsiteY4" fmla="*/ 22889 h 1033363"/>
                                  <a:gd name="connsiteX5" fmla="*/ 545210 w 551387"/>
                                  <a:gd name="connsiteY5" fmla="*/ 171214 h 1033363"/>
                                  <a:gd name="connsiteX6" fmla="*/ 506520 w 551387"/>
                                  <a:gd name="connsiteY6" fmla="*/ 446640 h 1033363"/>
                                  <a:gd name="connsiteX7" fmla="*/ 358080 w 551387"/>
                                  <a:gd name="connsiteY7" fmla="*/ 630482 h 1033363"/>
                                  <a:gd name="connsiteX8" fmla="*/ 279189 w 551387"/>
                                  <a:gd name="connsiteY8" fmla="*/ 715644 h 1033363"/>
                                  <a:gd name="connsiteX9" fmla="*/ 217276 w 551387"/>
                                  <a:gd name="connsiteY9" fmla="*/ 791843 h 1033363"/>
                                  <a:gd name="connsiteX10" fmla="*/ 1374 w 551387"/>
                                  <a:gd name="connsiteY10" fmla="*/ 1031723 h 1033363"/>
                                  <a:gd name="connsiteX11" fmla="*/ 251886 w 551387"/>
                                  <a:gd name="connsiteY11" fmla="*/ 689298 h 1033363"/>
                                  <a:gd name="connsiteX0" fmla="*/ 251886 w 544404"/>
                                  <a:gd name="connsiteY0" fmla="*/ 689455 h 1033520"/>
                                  <a:gd name="connsiteX1" fmla="*/ 493176 w 544404"/>
                                  <a:gd name="connsiteY1" fmla="*/ 387139 h 1033520"/>
                                  <a:gd name="connsiteX2" fmla="*/ 507313 w 544404"/>
                                  <a:gd name="connsiteY2" fmla="*/ 164367 h 1033520"/>
                                  <a:gd name="connsiteX3" fmla="*/ 363630 w 544404"/>
                                  <a:gd name="connsiteY3" fmla="*/ 40311 h 1033520"/>
                                  <a:gd name="connsiteX4" fmla="*/ 395567 w 544404"/>
                                  <a:gd name="connsiteY4" fmla="*/ 23046 h 1033520"/>
                                  <a:gd name="connsiteX5" fmla="*/ 537151 w 544404"/>
                                  <a:gd name="connsiteY5" fmla="*/ 173990 h 1033520"/>
                                  <a:gd name="connsiteX6" fmla="*/ 506520 w 544404"/>
                                  <a:gd name="connsiteY6" fmla="*/ 446797 h 1033520"/>
                                  <a:gd name="connsiteX7" fmla="*/ 358080 w 544404"/>
                                  <a:gd name="connsiteY7" fmla="*/ 630639 h 1033520"/>
                                  <a:gd name="connsiteX8" fmla="*/ 279189 w 544404"/>
                                  <a:gd name="connsiteY8" fmla="*/ 715801 h 1033520"/>
                                  <a:gd name="connsiteX9" fmla="*/ 217276 w 544404"/>
                                  <a:gd name="connsiteY9" fmla="*/ 792000 h 1033520"/>
                                  <a:gd name="connsiteX10" fmla="*/ 1374 w 544404"/>
                                  <a:gd name="connsiteY10" fmla="*/ 1031880 h 1033520"/>
                                  <a:gd name="connsiteX11" fmla="*/ 251886 w 544404"/>
                                  <a:gd name="connsiteY11" fmla="*/ 689455 h 1033520"/>
                                  <a:gd name="connsiteX0" fmla="*/ 245140 w 537658"/>
                                  <a:gd name="connsiteY0" fmla="*/ 689455 h 989386"/>
                                  <a:gd name="connsiteX1" fmla="*/ 486430 w 537658"/>
                                  <a:gd name="connsiteY1" fmla="*/ 387139 h 989386"/>
                                  <a:gd name="connsiteX2" fmla="*/ 500567 w 537658"/>
                                  <a:gd name="connsiteY2" fmla="*/ 164367 h 989386"/>
                                  <a:gd name="connsiteX3" fmla="*/ 356884 w 537658"/>
                                  <a:gd name="connsiteY3" fmla="*/ 40311 h 989386"/>
                                  <a:gd name="connsiteX4" fmla="*/ 388821 w 537658"/>
                                  <a:gd name="connsiteY4" fmla="*/ 23046 h 989386"/>
                                  <a:gd name="connsiteX5" fmla="*/ 530405 w 537658"/>
                                  <a:gd name="connsiteY5" fmla="*/ 173990 h 989386"/>
                                  <a:gd name="connsiteX6" fmla="*/ 499774 w 537658"/>
                                  <a:gd name="connsiteY6" fmla="*/ 446797 h 989386"/>
                                  <a:gd name="connsiteX7" fmla="*/ 351334 w 537658"/>
                                  <a:gd name="connsiteY7" fmla="*/ 630639 h 989386"/>
                                  <a:gd name="connsiteX8" fmla="*/ 272443 w 537658"/>
                                  <a:gd name="connsiteY8" fmla="*/ 715801 h 989386"/>
                                  <a:gd name="connsiteX9" fmla="*/ 210530 w 537658"/>
                                  <a:gd name="connsiteY9" fmla="*/ 792000 h 989386"/>
                                  <a:gd name="connsiteX10" fmla="*/ 0 w 537658"/>
                                  <a:gd name="connsiteY10" fmla="*/ 987351 h 989386"/>
                                  <a:gd name="connsiteX11" fmla="*/ 245140 w 537658"/>
                                  <a:gd name="connsiteY11" fmla="*/ 689455 h 989386"/>
                                  <a:gd name="connsiteX0" fmla="*/ 250871 w 543389"/>
                                  <a:gd name="connsiteY0" fmla="*/ 689455 h 988976"/>
                                  <a:gd name="connsiteX1" fmla="*/ 492161 w 543389"/>
                                  <a:gd name="connsiteY1" fmla="*/ 387139 h 988976"/>
                                  <a:gd name="connsiteX2" fmla="*/ 506298 w 543389"/>
                                  <a:gd name="connsiteY2" fmla="*/ 164367 h 988976"/>
                                  <a:gd name="connsiteX3" fmla="*/ 362615 w 543389"/>
                                  <a:gd name="connsiteY3" fmla="*/ 40311 h 988976"/>
                                  <a:gd name="connsiteX4" fmla="*/ 394552 w 543389"/>
                                  <a:gd name="connsiteY4" fmla="*/ 23046 h 988976"/>
                                  <a:gd name="connsiteX5" fmla="*/ 536136 w 543389"/>
                                  <a:gd name="connsiteY5" fmla="*/ 173990 h 988976"/>
                                  <a:gd name="connsiteX6" fmla="*/ 505505 w 543389"/>
                                  <a:gd name="connsiteY6" fmla="*/ 446797 h 988976"/>
                                  <a:gd name="connsiteX7" fmla="*/ 357065 w 543389"/>
                                  <a:gd name="connsiteY7" fmla="*/ 630639 h 988976"/>
                                  <a:gd name="connsiteX8" fmla="*/ 278174 w 543389"/>
                                  <a:gd name="connsiteY8" fmla="*/ 715801 h 988976"/>
                                  <a:gd name="connsiteX9" fmla="*/ 216261 w 543389"/>
                                  <a:gd name="connsiteY9" fmla="*/ 792000 h 988976"/>
                                  <a:gd name="connsiteX10" fmla="*/ 5731 w 543389"/>
                                  <a:gd name="connsiteY10" fmla="*/ 987351 h 988976"/>
                                  <a:gd name="connsiteX11" fmla="*/ 250871 w 543389"/>
                                  <a:gd name="connsiteY11" fmla="*/ 689455 h 988976"/>
                                  <a:gd name="connsiteX0" fmla="*/ 245449 w 537967"/>
                                  <a:gd name="connsiteY0" fmla="*/ 689455 h 988320"/>
                                  <a:gd name="connsiteX1" fmla="*/ 486739 w 537967"/>
                                  <a:gd name="connsiteY1" fmla="*/ 387139 h 988320"/>
                                  <a:gd name="connsiteX2" fmla="*/ 500876 w 537967"/>
                                  <a:gd name="connsiteY2" fmla="*/ 164367 h 988320"/>
                                  <a:gd name="connsiteX3" fmla="*/ 357193 w 537967"/>
                                  <a:gd name="connsiteY3" fmla="*/ 40311 h 988320"/>
                                  <a:gd name="connsiteX4" fmla="*/ 389130 w 537967"/>
                                  <a:gd name="connsiteY4" fmla="*/ 23046 h 988320"/>
                                  <a:gd name="connsiteX5" fmla="*/ 530714 w 537967"/>
                                  <a:gd name="connsiteY5" fmla="*/ 173990 h 988320"/>
                                  <a:gd name="connsiteX6" fmla="*/ 500083 w 537967"/>
                                  <a:gd name="connsiteY6" fmla="*/ 446797 h 988320"/>
                                  <a:gd name="connsiteX7" fmla="*/ 351643 w 537967"/>
                                  <a:gd name="connsiteY7" fmla="*/ 630639 h 988320"/>
                                  <a:gd name="connsiteX8" fmla="*/ 272752 w 537967"/>
                                  <a:gd name="connsiteY8" fmla="*/ 715801 h 988320"/>
                                  <a:gd name="connsiteX9" fmla="*/ 197406 w 537967"/>
                                  <a:gd name="connsiteY9" fmla="*/ 781522 h 988320"/>
                                  <a:gd name="connsiteX10" fmla="*/ 309 w 537967"/>
                                  <a:gd name="connsiteY10" fmla="*/ 987351 h 988320"/>
                                  <a:gd name="connsiteX11" fmla="*/ 245449 w 537967"/>
                                  <a:gd name="connsiteY11" fmla="*/ 689455 h 988320"/>
                                  <a:gd name="connsiteX0" fmla="*/ 226685 w 519203"/>
                                  <a:gd name="connsiteY0" fmla="*/ 689455 h 975297"/>
                                  <a:gd name="connsiteX1" fmla="*/ 467975 w 519203"/>
                                  <a:gd name="connsiteY1" fmla="*/ 387139 h 975297"/>
                                  <a:gd name="connsiteX2" fmla="*/ 482112 w 519203"/>
                                  <a:gd name="connsiteY2" fmla="*/ 164367 h 975297"/>
                                  <a:gd name="connsiteX3" fmla="*/ 338429 w 519203"/>
                                  <a:gd name="connsiteY3" fmla="*/ 40311 h 975297"/>
                                  <a:gd name="connsiteX4" fmla="*/ 370366 w 519203"/>
                                  <a:gd name="connsiteY4" fmla="*/ 23046 h 975297"/>
                                  <a:gd name="connsiteX5" fmla="*/ 511950 w 519203"/>
                                  <a:gd name="connsiteY5" fmla="*/ 173990 h 975297"/>
                                  <a:gd name="connsiteX6" fmla="*/ 481319 w 519203"/>
                                  <a:gd name="connsiteY6" fmla="*/ 446797 h 975297"/>
                                  <a:gd name="connsiteX7" fmla="*/ 332879 w 519203"/>
                                  <a:gd name="connsiteY7" fmla="*/ 630639 h 975297"/>
                                  <a:gd name="connsiteX8" fmla="*/ 253988 w 519203"/>
                                  <a:gd name="connsiteY8" fmla="*/ 715801 h 975297"/>
                                  <a:gd name="connsiteX9" fmla="*/ 178642 w 519203"/>
                                  <a:gd name="connsiteY9" fmla="*/ 781522 h 975297"/>
                                  <a:gd name="connsiteX10" fmla="*/ 351 w 519203"/>
                                  <a:gd name="connsiteY10" fmla="*/ 974253 h 975297"/>
                                  <a:gd name="connsiteX11" fmla="*/ 226685 w 519203"/>
                                  <a:gd name="connsiteY11" fmla="*/ 689455 h 975297"/>
                                  <a:gd name="connsiteX0" fmla="*/ 231922 w 524440"/>
                                  <a:gd name="connsiteY0" fmla="*/ 689455 h 975646"/>
                                  <a:gd name="connsiteX1" fmla="*/ 473212 w 524440"/>
                                  <a:gd name="connsiteY1" fmla="*/ 387139 h 975646"/>
                                  <a:gd name="connsiteX2" fmla="*/ 487349 w 524440"/>
                                  <a:gd name="connsiteY2" fmla="*/ 164367 h 975646"/>
                                  <a:gd name="connsiteX3" fmla="*/ 343666 w 524440"/>
                                  <a:gd name="connsiteY3" fmla="*/ 40311 h 975646"/>
                                  <a:gd name="connsiteX4" fmla="*/ 375603 w 524440"/>
                                  <a:gd name="connsiteY4" fmla="*/ 23046 h 975646"/>
                                  <a:gd name="connsiteX5" fmla="*/ 517187 w 524440"/>
                                  <a:gd name="connsiteY5" fmla="*/ 173990 h 975646"/>
                                  <a:gd name="connsiteX6" fmla="*/ 486556 w 524440"/>
                                  <a:gd name="connsiteY6" fmla="*/ 446797 h 975646"/>
                                  <a:gd name="connsiteX7" fmla="*/ 338116 w 524440"/>
                                  <a:gd name="connsiteY7" fmla="*/ 630639 h 975646"/>
                                  <a:gd name="connsiteX8" fmla="*/ 259225 w 524440"/>
                                  <a:gd name="connsiteY8" fmla="*/ 715801 h 975646"/>
                                  <a:gd name="connsiteX9" fmla="*/ 183879 w 524440"/>
                                  <a:gd name="connsiteY9" fmla="*/ 781522 h 975646"/>
                                  <a:gd name="connsiteX10" fmla="*/ 5588 w 524440"/>
                                  <a:gd name="connsiteY10" fmla="*/ 974253 h 975646"/>
                                  <a:gd name="connsiteX11" fmla="*/ 231922 w 524440"/>
                                  <a:gd name="connsiteY11" fmla="*/ 689455 h 975646"/>
                                  <a:gd name="connsiteX0" fmla="*/ 153769 w 446287"/>
                                  <a:gd name="connsiteY0" fmla="*/ 689455 h 898196"/>
                                  <a:gd name="connsiteX1" fmla="*/ 395059 w 446287"/>
                                  <a:gd name="connsiteY1" fmla="*/ 387139 h 898196"/>
                                  <a:gd name="connsiteX2" fmla="*/ 409196 w 446287"/>
                                  <a:gd name="connsiteY2" fmla="*/ 164367 h 898196"/>
                                  <a:gd name="connsiteX3" fmla="*/ 265513 w 446287"/>
                                  <a:gd name="connsiteY3" fmla="*/ 40311 h 898196"/>
                                  <a:gd name="connsiteX4" fmla="*/ 297450 w 446287"/>
                                  <a:gd name="connsiteY4" fmla="*/ 23046 h 898196"/>
                                  <a:gd name="connsiteX5" fmla="*/ 439034 w 446287"/>
                                  <a:gd name="connsiteY5" fmla="*/ 173990 h 898196"/>
                                  <a:gd name="connsiteX6" fmla="*/ 408403 w 446287"/>
                                  <a:gd name="connsiteY6" fmla="*/ 446797 h 898196"/>
                                  <a:gd name="connsiteX7" fmla="*/ 259963 w 446287"/>
                                  <a:gd name="connsiteY7" fmla="*/ 630639 h 898196"/>
                                  <a:gd name="connsiteX8" fmla="*/ 181072 w 446287"/>
                                  <a:gd name="connsiteY8" fmla="*/ 715801 h 898196"/>
                                  <a:gd name="connsiteX9" fmla="*/ 105726 w 446287"/>
                                  <a:gd name="connsiteY9" fmla="*/ 781522 h 898196"/>
                                  <a:gd name="connsiteX10" fmla="*/ 8029 w 446287"/>
                                  <a:gd name="connsiteY10" fmla="*/ 895673 h 898196"/>
                                  <a:gd name="connsiteX11" fmla="*/ 153769 w 446287"/>
                                  <a:gd name="connsiteY11" fmla="*/ 689455 h 898196"/>
                                  <a:gd name="connsiteX0" fmla="*/ 195853 w 488371"/>
                                  <a:gd name="connsiteY0" fmla="*/ 689455 h 895933"/>
                                  <a:gd name="connsiteX1" fmla="*/ 437143 w 488371"/>
                                  <a:gd name="connsiteY1" fmla="*/ 387139 h 895933"/>
                                  <a:gd name="connsiteX2" fmla="*/ 451280 w 488371"/>
                                  <a:gd name="connsiteY2" fmla="*/ 164367 h 895933"/>
                                  <a:gd name="connsiteX3" fmla="*/ 307597 w 488371"/>
                                  <a:gd name="connsiteY3" fmla="*/ 40311 h 895933"/>
                                  <a:gd name="connsiteX4" fmla="*/ 339534 w 488371"/>
                                  <a:gd name="connsiteY4" fmla="*/ 23046 h 895933"/>
                                  <a:gd name="connsiteX5" fmla="*/ 481118 w 488371"/>
                                  <a:gd name="connsiteY5" fmla="*/ 173990 h 895933"/>
                                  <a:gd name="connsiteX6" fmla="*/ 450487 w 488371"/>
                                  <a:gd name="connsiteY6" fmla="*/ 446797 h 895933"/>
                                  <a:gd name="connsiteX7" fmla="*/ 302047 w 488371"/>
                                  <a:gd name="connsiteY7" fmla="*/ 630639 h 895933"/>
                                  <a:gd name="connsiteX8" fmla="*/ 223156 w 488371"/>
                                  <a:gd name="connsiteY8" fmla="*/ 715801 h 895933"/>
                                  <a:gd name="connsiteX9" fmla="*/ 147810 w 488371"/>
                                  <a:gd name="connsiteY9" fmla="*/ 781522 h 895933"/>
                                  <a:gd name="connsiteX10" fmla="*/ 50113 w 488371"/>
                                  <a:gd name="connsiteY10" fmla="*/ 895673 h 895933"/>
                                  <a:gd name="connsiteX11" fmla="*/ 7111 w 488371"/>
                                  <a:gd name="connsiteY11" fmla="*/ 808993 h 895933"/>
                                  <a:gd name="connsiteX12" fmla="*/ 195853 w 488371"/>
                                  <a:gd name="connsiteY12" fmla="*/ 689455 h 895933"/>
                                  <a:gd name="connsiteX0" fmla="*/ 215780 w 508298"/>
                                  <a:gd name="connsiteY0" fmla="*/ 689455 h 895713"/>
                                  <a:gd name="connsiteX1" fmla="*/ 457070 w 508298"/>
                                  <a:gd name="connsiteY1" fmla="*/ 387139 h 895713"/>
                                  <a:gd name="connsiteX2" fmla="*/ 471207 w 508298"/>
                                  <a:gd name="connsiteY2" fmla="*/ 164367 h 895713"/>
                                  <a:gd name="connsiteX3" fmla="*/ 327524 w 508298"/>
                                  <a:gd name="connsiteY3" fmla="*/ 40311 h 895713"/>
                                  <a:gd name="connsiteX4" fmla="*/ 359461 w 508298"/>
                                  <a:gd name="connsiteY4" fmla="*/ 23046 h 895713"/>
                                  <a:gd name="connsiteX5" fmla="*/ 501045 w 508298"/>
                                  <a:gd name="connsiteY5" fmla="*/ 173990 h 895713"/>
                                  <a:gd name="connsiteX6" fmla="*/ 470414 w 508298"/>
                                  <a:gd name="connsiteY6" fmla="*/ 446797 h 895713"/>
                                  <a:gd name="connsiteX7" fmla="*/ 321974 w 508298"/>
                                  <a:gd name="connsiteY7" fmla="*/ 630639 h 895713"/>
                                  <a:gd name="connsiteX8" fmla="*/ 243083 w 508298"/>
                                  <a:gd name="connsiteY8" fmla="*/ 715801 h 895713"/>
                                  <a:gd name="connsiteX9" fmla="*/ 167737 w 508298"/>
                                  <a:gd name="connsiteY9" fmla="*/ 781522 h 895713"/>
                                  <a:gd name="connsiteX10" fmla="*/ 70040 w 508298"/>
                                  <a:gd name="connsiteY10" fmla="*/ 895673 h 895713"/>
                                  <a:gd name="connsiteX11" fmla="*/ 5546 w 508298"/>
                                  <a:gd name="connsiteY11" fmla="*/ 793278 h 895713"/>
                                  <a:gd name="connsiteX12" fmla="*/ 215780 w 508298"/>
                                  <a:gd name="connsiteY12" fmla="*/ 689455 h 895713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211770 w 504288"/>
                                  <a:gd name="connsiteY13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211770 w 504288"/>
                                  <a:gd name="connsiteY13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114369 w 504288"/>
                                  <a:gd name="connsiteY12" fmla="*/ 725172 h 895709"/>
                                  <a:gd name="connsiteX13" fmla="*/ 125115 w 504288"/>
                                  <a:gd name="connsiteY13" fmla="*/ 698979 h 895709"/>
                                  <a:gd name="connsiteX14" fmla="*/ 211770 w 504288"/>
                                  <a:gd name="connsiteY14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163727 w 504288"/>
                                  <a:gd name="connsiteY9" fmla="*/ 781522 h 895709"/>
                                  <a:gd name="connsiteX10" fmla="*/ 66030 w 504288"/>
                                  <a:gd name="connsiteY10" fmla="*/ 895673 h 895709"/>
                                  <a:gd name="connsiteX11" fmla="*/ 1536 w 504288"/>
                                  <a:gd name="connsiteY11" fmla="*/ 793278 h 895709"/>
                                  <a:gd name="connsiteX12" fmla="*/ 92878 w 504288"/>
                                  <a:gd name="connsiteY12" fmla="*/ 693740 h 895709"/>
                                  <a:gd name="connsiteX13" fmla="*/ 125115 w 504288"/>
                                  <a:gd name="connsiteY13" fmla="*/ 698979 h 895709"/>
                                  <a:gd name="connsiteX14" fmla="*/ 211770 w 504288"/>
                                  <a:gd name="connsiteY14" fmla="*/ 689455 h 895709"/>
                                  <a:gd name="connsiteX0" fmla="*/ 211770 w 504288"/>
                                  <a:gd name="connsiteY0" fmla="*/ 689455 h 895709"/>
                                  <a:gd name="connsiteX1" fmla="*/ 453060 w 504288"/>
                                  <a:gd name="connsiteY1" fmla="*/ 387139 h 895709"/>
                                  <a:gd name="connsiteX2" fmla="*/ 467197 w 504288"/>
                                  <a:gd name="connsiteY2" fmla="*/ 164367 h 895709"/>
                                  <a:gd name="connsiteX3" fmla="*/ 323514 w 504288"/>
                                  <a:gd name="connsiteY3" fmla="*/ 40311 h 895709"/>
                                  <a:gd name="connsiteX4" fmla="*/ 355451 w 504288"/>
                                  <a:gd name="connsiteY4" fmla="*/ 23046 h 895709"/>
                                  <a:gd name="connsiteX5" fmla="*/ 497035 w 504288"/>
                                  <a:gd name="connsiteY5" fmla="*/ 173990 h 895709"/>
                                  <a:gd name="connsiteX6" fmla="*/ 466404 w 504288"/>
                                  <a:gd name="connsiteY6" fmla="*/ 446797 h 895709"/>
                                  <a:gd name="connsiteX7" fmla="*/ 317964 w 504288"/>
                                  <a:gd name="connsiteY7" fmla="*/ 630639 h 895709"/>
                                  <a:gd name="connsiteX8" fmla="*/ 239073 w 504288"/>
                                  <a:gd name="connsiteY8" fmla="*/ 715801 h 895709"/>
                                  <a:gd name="connsiteX9" fmla="*/ 232573 w 504288"/>
                                  <a:gd name="connsiteY9" fmla="*/ 756605 h 895709"/>
                                  <a:gd name="connsiteX10" fmla="*/ 163727 w 504288"/>
                                  <a:gd name="connsiteY10" fmla="*/ 781522 h 895709"/>
                                  <a:gd name="connsiteX11" fmla="*/ 66030 w 504288"/>
                                  <a:gd name="connsiteY11" fmla="*/ 895673 h 895709"/>
                                  <a:gd name="connsiteX12" fmla="*/ 1536 w 504288"/>
                                  <a:gd name="connsiteY12" fmla="*/ 793278 h 895709"/>
                                  <a:gd name="connsiteX13" fmla="*/ 92878 w 504288"/>
                                  <a:gd name="connsiteY13" fmla="*/ 693740 h 895709"/>
                                  <a:gd name="connsiteX14" fmla="*/ 125115 w 504288"/>
                                  <a:gd name="connsiteY14" fmla="*/ 698979 h 895709"/>
                                  <a:gd name="connsiteX15" fmla="*/ 211770 w 504288"/>
                                  <a:gd name="connsiteY15" fmla="*/ 689455 h 895709"/>
                                  <a:gd name="connsiteX0" fmla="*/ 211601 w 504119"/>
                                  <a:gd name="connsiteY0" fmla="*/ 689455 h 899171"/>
                                  <a:gd name="connsiteX1" fmla="*/ 452891 w 504119"/>
                                  <a:gd name="connsiteY1" fmla="*/ 387139 h 899171"/>
                                  <a:gd name="connsiteX2" fmla="*/ 467028 w 504119"/>
                                  <a:gd name="connsiteY2" fmla="*/ 164367 h 899171"/>
                                  <a:gd name="connsiteX3" fmla="*/ 323345 w 504119"/>
                                  <a:gd name="connsiteY3" fmla="*/ 40311 h 899171"/>
                                  <a:gd name="connsiteX4" fmla="*/ 355282 w 504119"/>
                                  <a:gd name="connsiteY4" fmla="*/ 23046 h 899171"/>
                                  <a:gd name="connsiteX5" fmla="*/ 496866 w 504119"/>
                                  <a:gd name="connsiteY5" fmla="*/ 173990 h 899171"/>
                                  <a:gd name="connsiteX6" fmla="*/ 466235 w 504119"/>
                                  <a:gd name="connsiteY6" fmla="*/ 446797 h 899171"/>
                                  <a:gd name="connsiteX7" fmla="*/ 317795 w 504119"/>
                                  <a:gd name="connsiteY7" fmla="*/ 630639 h 899171"/>
                                  <a:gd name="connsiteX8" fmla="*/ 238904 w 504119"/>
                                  <a:gd name="connsiteY8" fmla="*/ 715801 h 899171"/>
                                  <a:gd name="connsiteX9" fmla="*/ 232404 w 504119"/>
                                  <a:gd name="connsiteY9" fmla="*/ 756605 h 899171"/>
                                  <a:gd name="connsiteX10" fmla="*/ 163558 w 504119"/>
                                  <a:gd name="connsiteY10" fmla="*/ 781522 h 899171"/>
                                  <a:gd name="connsiteX11" fmla="*/ 119573 w 504119"/>
                                  <a:gd name="connsiteY11" fmla="*/ 866619 h 899171"/>
                                  <a:gd name="connsiteX12" fmla="*/ 65861 w 504119"/>
                                  <a:gd name="connsiteY12" fmla="*/ 895673 h 899171"/>
                                  <a:gd name="connsiteX13" fmla="*/ 1367 w 504119"/>
                                  <a:gd name="connsiteY13" fmla="*/ 793278 h 899171"/>
                                  <a:gd name="connsiteX14" fmla="*/ 92709 w 504119"/>
                                  <a:gd name="connsiteY14" fmla="*/ 693740 h 899171"/>
                                  <a:gd name="connsiteX15" fmla="*/ 124946 w 504119"/>
                                  <a:gd name="connsiteY15" fmla="*/ 698979 h 899171"/>
                                  <a:gd name="connsiteX16" fmla="*/ 211601 w 504119"/>
                                  <a:gd name="connsiteY16" fmla="*/ 689455 h 899171"/>
                                  <a:gd name="connsiteX0" fmla="*/ 211601 w 504119"/>
                                  <a:gd name="connsiteY0" fmla="*/ 689455 h 899171"/>
                                  <a:gd name="connsiteX1" fmla="*/ 452891 w 504119"/>
                                  <a:gd name="connsiteY1" fmla="*/ 387139 h 899171"/>
                                  <a:gd name="connsiteX2" fmla="*/ 467028 w 504119"/>
                                  <a:gd name="connsiteY2" fmla="*/ 164367 h 899171"/>
                                  <a:gd name="connsiteX3" fmla="*/ 323345 w 504119"/>
                                  <a:gd name="connsiteY3" fmla="*/ 40311 h 899171"/>
                                  <a:gd name="connsiteX4" fmla="*/ 355282 w 504119"/>
                                  <a:gd name="connsiteY4" fmla="*/ 23046 h 899171"/>
                                  <a:gd name="connsiteX5" fmla="*/ 496866 w 504119"/>
                                  <a:gd name="connsiteY5" fmla="*/ 173990 h 899171"/>
                                  <a:gd name="connsiteX6" fmla="*/ 466235 w 504119"/>
                                  <a:gd name="connsiteY6" fmla="*/ 446797 h 899171"/>
                                  <a:gd name="connsiteX7" fmla="*/ 317795 w 504119"/>
                                  <a:gd name="connsiteY7" fmla="*/ 630639 h 899171"/>
                                  <a:gd name="connsiteX8" fmla="*/ 238904 w 504119"/>
                                  <a:gd name="connsiteY8" fmla="*/ 715801 h 899171"/>
                                  <a:gd name="connsiteX9" fmla="*/ 232404 w 504119"/>
                                  <a:gd name="connsiteY9" fmla="*/ 756605 h 899171"/>
                                  <a:gd name="connsiteX10" fmla="*/ 190423 w 504119"/>
                                  <a:gd name="connsiteY10" fmla="*/ 792000 h 899171"/>
                                  <a:gd name="connsiteX11" fmla="*/ 119573 w 504119"/>
                                  <a:gd name="connsiteY11" fmla="*/ 866619 h 899171"/>
                                  <a:gd name="connsiteX12" fmla="*/ 65861 w 504119"/>
                                  <a:gd name="connsiteY12" fmla="*/ 895673 h 899171"/>
                                  <a:gd name="connsiteX13" fmla="*/ 1367 w 504119"/>
                                  <a:gd name="connsiteY13" fmla="*/ 793278 h 899171"/>
                                  <a:gd name="connsiteX14" fmla="*/ 92709 w 504119"/>
                                  <a:gd name="connsiteY14" fmla="*/ 693740 h 899171"/>
                                  <a:gd name="connsiteX15" fmla="*/ 124946 w 504119"/>
                                  <a:gd name="connsiteY15" fmla="*/ 698979 h 899171"/>
                                  <a:gd name="connsiteX16" fmla="*/ 211601 w 504119"/>
                                  <a:gd name="connsiteY16" fmla="*/ 689455 h 899171"/>
                                  <a:gd name="connsiteX0" fmla="*/ 211601 w 503448"/>
                                  <a:gd name="connsiteY0" fmla="*/ 689455 h 899171"/>
                                  <a:gd name="connsiteX1" fmla="*/ 452891 w 503448"/>
                                  <a:gd name="connsiteY1" fmla="*/ 387139 h 899171"/>
                                  <a:gd name="connsiteX2" fmla="*/ 467028 w 503448"/>
                                  <a:gd name="connsiteY2" fmla="*/ 164367 h 899171"/>
                                  <a:gd name="connsiteX3" fmla="*/ 323345 w 503448"/>
                                  <a:gd name="connsiteY3" fmla="*/ 40311 h 899171"/>
                                  <a:gd name="connsiteX4" fmla="*/ 355282 w 503448"/>
                                  <a:gd name="connsiteY4" fmla="*/ 23046 h 899171"/>
                                  <a:gd name="connsiteX5" fmla="*/ 496866 w 503448"/>
                                  <a:gd name="connsiteY5" fmla="*/ 173990 h 899171"/>
                                  <a:gd name="connsiteX6" fmla="*/ 466235 w 503448"/>
                                  <a:gd name="connsiteY6" fmla="*/ 446797 h 899171"/>
                                  <a:gd name="connsiteX7" fmla="*/ 344659 w 503448"/>
                                  <a:gd name="connsiteY7" fmla="*/ 656832 h 899171"/>
                                  <a:gd name="connsiteX8" fmla="*/ 238904 w 503448"/>
                                  <a:gd name="connsiteY8" fmla="*/ 715801 h 899171"/>
                                  <a:gd name="connsiteX9" fmla="*/ 232404 w 503448"/>
                                  <a:gd name="connsiteY9" fmla="*/ 756605 h 899171"/>
                                  <a:gd name="connsiteX10" fmla="*/ 190423 w 503448"/>
                                  <a:gd name="connsiteY10" fmla="*/ 792000 h 899171"/>
                                  <a:gd name="connsiteX11" fmla="*/ 119573 w 503448"/>
                                  <a:gd name="connsiteY11" fmla="*/ 866619 h 899171"/>
                                  <a:gd name="connsiteX12" fmla="*/ 65861 w 503448"/>
                                  <a:gd name="connsiteY12" fmla="*/ 895673 h 899171"/>
                                  <a:gd name="connsiteX13" fmla="*/ 1367 w 503448"/>
                                  <a:gd name="connsiteY13" fmla="*/ 793278 h 899171"/>
                                  <a:gd name="connsiteX14" fmla="*/ 92709 w 503448"/>
                                  <a:gd name="connsiteY14" fmla="*/ 693740 h 899171"/>
                                  <a:gd name="connsiteX15" fmla="*/ 124946 w 503448"/>
                                  <a:gd name="connsiteY15" fmla="*/ 698979 h 899171"/>
                                  <a:gd name="connsiteX16" fmla="*/ 211601 w 503448"/>
                                  <a:gd name="connsiteY16" fmla="*/ 689455 h 899171"/>
                                  <a:gd name="connsiteX0" fmla="*/ 211601 w 503448"/>
                                  <a:gd name="connsiteY0" fmla="*/ 689455 h 899171"/>
                                  <a:gd name="connsiteX1" fmla="*/ 329116 w 503448"/>
                                  <a:gd name="connsiteY1" fmla="*/ 615159 h 899171"/>
                                  <a:gd name="connsiteX2" fmla="*/ 452891 w 503448"/>
                                  <a:gd name="connsiteY2" fmla="*/ 387139 h 899171"/>
                                  <a:gd name="connsiteX3" fmla="*/ 467028 w 503448"/>
                                  <a:gd name="connsiteY3" fmla="*/ 164367 h 899171"/>
                                  <a:gd name="connsiteX4" fmla="*/ 323345 w 503448"/>
                                  <a:gd name="connsiteY4" fmla="*/ 40311 h 899171"/>
                                  <a:gd name="connsiteX5" fmla="*/ 355282 w 503448"/>
                                  <a:gd name="connsiteY5" fmla="*/ 23046 h 899171"/>
                                  <a:gd name="connsiteX6" fmla="*/ 496866 w 503448"/>
                                  <a:gd name="connsiteY6" fmla="*/ 173990 h 899171"/>
                                  <a:gd name="connsiteX7" fmla="*/ 466235 w 503448"/>
                                  <a:gd name="connsiteY7" fmla="*/ 446797 h 899171"/>
                                  <a:gd name="connsiteX8" fmla="*/ 344659 w 503448"/>
                                  <a:gd name="connsiteY8" fmla="*/ 656832 h 899171"/>
                                  <a:gd name="connsiteX9" fmla="*/ 238904 w 503448"/>
                                  <a:gd name="connsiteY9" fmla="*/ 715801 h 899171"/>
                                  <a:gd name="connsiteX10" fmla="*/ 232404 w 503448"/>
                                  <a:gd name="connsiteY10" fmla="*/ 756605 h 899171"/>
                                  <a:gd name="connsiteX11" fmla="*/ 190423 w 503448"/>
                                  <a:gd name="connsiteY11" fmla="*/ 792000 h 899171"/>
                                  <a:gd name="connsiteX12" fmla="*/ 119573 w 503448"/>
                                  <a:gd name="connsiteY12" fmla="*/ 866619 h 899171"/>
                                  <a:gd name="connsiteX13" fmla="*/ 65861 w 503448"/>
                                  <a:gd name="connsiteY13" fmla="*/ 895673 h 899171"/>
                                  <a:gd name="connsiteX14" fmla="*/ 1367 w 503448"/>
                                  <a:gd name="connsiteY14" fmla="*/ 793278 h 899171"/>
                                  <a:gd name="connsiteX15" fmla="*/ 92709 w 503448"/>
                                  <a:gd name="connsiteY15" fmla="*/ 693740 h 899171"/>
                                  <a:gd name="connsiteX16" fmla="*/ 124946 w 503448"/>
                                  <a:gd name="connsiteY16" fmla="*/ 698979 h 899171"/>
                                  <a:gd name="connsiteX17" fmla="*/ 211601 w 503448"/>
                                  <a:gd name="connsiteY17" fmla="*/ 689455 h 899171"/>
                                  <a:gd name="connsiteX0" fmla="*/ 211601 w 503448"/>
                                  <a:gd name="connsiteY0" fmla="*/ 689455 h 899171"/>
                                  <a:gd name="connsiteX1" fmla="*/ 329116 w 503448"/>
                                  <a:gd name="connsiteY1" fmla="*/ 615159 h 899171"/>
                                  <a:gd name="connsiteX2" fmla="*/ 452891 w 503448"/>
                                  <a:gd name="connsiteY2" fmla="*/ 387139 h 899171"/>
                                  <a:gd name="connsiteX3" fmla="*/ 467028 w 503448"/>
                                  <a:gd name="connsiteY3" fmla="*/ 164367 h 899171"/>
                                  <a:gd name="connsiteX4" fmla="*/ 323345 w 503448"/>
                                  <a:gd name="connsiteY4" fmla="*/ 40311 h 899171"/>
                                  <a:gd name="connsiteX5" fmla="*/ 355282 w 503448"/>
                                  <a:gd name="connsiteY5" fmla="*/ 23046 h 899171"/>
                                  <a:gd name="connsiteX6" fmla="*/ 496866 w 503448"/>
                                  <a:gd name="connsiteY6" fmla="*/ 173990 h 899171"/>
                                  <a:gd name="connsiteX7" fmla="*/ 466235 w 503448"/>
                                  <a:gd name="connsiteY7" fmla="*/ 446797 h 899171"/>
                                  <a:gd name="connsiteX8" fmla="*/ 344659 w 503448"/>
                                  <a:gd name="connsiteY8" fmla="*/ 656832 h 899171"/>
                                  <a:gd name="connsiteX9" fmla="*/ 265767 w 503448"/>
                                  <a:gd name="connsiteY9" fmla="*/ 736756 h 899171"/>
                                  <a:gd name="connsiteX10" fmla="*/ 232404 w 503448"/>
                                  <a:gd name="connsiteY10" fmla="*/ 756605 h 899171"/>
                                  <a:gd name="connsiteX11" fmla="*/ 190423 w 503448"/>
                                  <a:gd name="connsiteY11" fmla="*/ 792000 h 899171"/>
                                  <a:gd name="connsiteX12" fmla="*/ 119573 w 503448"/>
                                  <a:gd name="connsiteY12" fmla="*/ 866619 h 899171"/>
                                  <a:gd name="connsiteX13" fmla="*/ 65861 w 503448"/>
                                  <a:gd name="connsiteY13" fmla="*/ 895673 h 899171"/>
                                  <a:gd name="connsiteX14" fmla="*/ 1367 w 503448"/>
                                  <a:gd name="connsiteY14" fmla="*/ 793278 h 899171"/>
                                  <a:gd name="connsiteX15" fmla="*/ 92709 w 503448"/>
                                  <a:gd name="connsiteY15" fmla="*/ 693740 h 899171"/>
                                  <a:gd name="connsiteX16" fmla="*/ 124946 w 503448"/>
                                  <a:gd name="connsiteY16" fmla="*/ 698979 h 899171"/>
                                  <a:gd name="connsiteX17" fmla="*/ 211601 w 503448"/>
                                  <a:gd name="connsiteY17" fmla="*/ 689455 h 899171"/>
                                  <a:gd name="connsiteX0" fmla="*/ 211601 w 501478"/>
                                  <a:gd name="connsiteY0" fmla="*/ 689455 h 899171"/>
                                  <a:gd name="connsiteX1" fmla="*/ 329116 w 501478"/>
                                  <a:gd name="connsiteY1" fmla="*/ 615159 h 899171"/>
                                  <a:gd name="connsiteX2" fmla="*/ 452891 w 501478"/>
                                  <a:gd name="connsiteY2" fmla="*/ 387139 h 899171"/>
                                  <a:gd name="connsiteX3" fmla="*/ 467028 w 501478"/>
                                  <a:gd name="connsiteY3" fmla="*/ 164367 h 899171"/>
                                  <a:gd name="connsiteX4" fmla="*/ 323345 w 501478"/>
                                  <a:gd name="connsiteY4" fmla="*/ 40311 h 899171"/>
                                  <a:gd name="connsiteX5" fmla="*/ 355282 w 501478"/>
                                  <a:gd name="connsiteY5" fmla="*/ 23046 h 899171"/>
                                  <a:gd name="connsiteX6" fmla="*/ 496866 w 501478"/>
                                  <a:gd name="connsiteY6" fmla="*/ 173990 h 899171"/>
                                  <a:gd name="connsiteX7" fmla="*/ 466235 w 501478"/>
                                  <a:gd name="connsiteY7" fmla="*/ 446797 h 899171"/>
                                  <a:gd name="connsiteX8" fmla="*/ 458066 w 501478"/>
                                  <a:gd name="connsiteY8" fmla="*/ 547055 h 899171"/>
                                  <a:gd name="connsiteX9" fmla="*/ 344659 w 501478"/>
                                  <a:gd name="connsiteY9" fmla="*/ 656832 h 899171"/>
                                  <a:gd name="connsiteX10" fmla="*/ 265767 w 501478"/>
                                  <a:gd name="connsiteY10" fmla="*/ 736756 h 899171"/>
                                  <a:gd name="connsiteX11" fmla="*/ 232404 w 501478"/>
                                  <a:gd name="connsiteY11" fmla="*/ 756605 h 899171"/>
                                  <a:gd name="connsiteX12" fmla="*/ 190423 w 501478"/>
                                  <a:gd name="connsiteY12" fmla="*/ 792000 h 899171"/>
                                  <a:gd name="connsiteX13" fmla="*/ 119573 w 501478"/>
                                  <a:gd name="connsiteY13" fmla="*/ 866619 h 899171"/>
                                  <a:gd name="connsiteX14" fmla="*/ 65861 w 501478"/>
                                  <a:gd name="connsiteY14" fmla="*/ 895673 h 899171"/>
                                  <a:gd name="connsiteX15" fmla="*/ 1367 w 501478"/>
                                  <a:gd name="connsiteY15" fmla="*/ 793278 h 899171"/>
                                  <a:gd name="connsiteX16" fmla="*/ 92709 w 501478"/>
                                  <a:gd name="connsiteY16" fmla="*/ 693740 h 899171"/>
                                  <a:gd name="connsiteX17" fmla="*/ 124946 w 501478"/>
                                  <a:gd name="connsiteY17" fmla="*/ 698979 h 899171"/>
                                  <a:gd name="connsiteX18" fmla="*/ 211601 w 501478"/>
                                  <a:gd name="connsiteY18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452891 w 505849"/>
                                  <a:gd name="connsiteY2" fmla="*/ 387139 h 899171"/>
                                  <a:gd name="connsiteX3" fmla="*/ 467028 w 505849"/>
                                  <a:gd name="connsiteY3" fmla="*/ 164367 h 899171"/>
                                  <a:gd name="connsiteX4" fmla="*/ 323345 w 505849"/>
                                  <a:gd name="connsiteY4" fmla="*/ 40311 h 899171"/>
                                  <a:gd name="connsiteX5" fmla="*/ 355282 w 505849"/>
                                  <a:gd name="connsiteY5" fmla="*/ 23046 h 899171"/>
                                  <a:gd name="connsiteX6" fmla="*/ 496866 w 505849"/>
                                  <a:gd name="connsiteY6" fmla="*/ 173990 h 899171"/>
                                  <a:gd name="connsiteX7" fmla="*/ 487727 w 505849"/>
                                  <a:gd name="connsiteY7" fmla="*/ 446798 h 899171"/>
                                  <a:gd name="connsiteX8" fmla="*/ 458066 w 505849"/>
                                  <a:gd name="connsiteY8" fmla="*/ 547055 h 899171"/>
                                  <a:gd name="connsiteX9" fmla="*/ 344659 w 505849"/>
                                  <a:gd name="connsiteY9" fmla="*/ 656832 h 899171"/>
                                  <a:gd name="connsiteX10" fmla="*/ 265767 w 505849"/>
                                  <a:gd name="connsiteY10" fmla="*/ 736756 h 899171"/>
                                  <a:gd name="connsiteX11" fmla="*/ 232404 w 505849"/>
                                  <a:gd name="connsiteY11" fmla="*/ 756605 h 899171"/>
                                  <a:gd name="connsiteX12" fmla="*/ 190423 w 505849"/>
                                  <a:gd name="connsiteY12" fmla="*/ 792000 h 899171"/>
                                  <a:gd name="connsiteX13" fmla="*/ 119573 w 505849"/>
                                  <a:gd name="connsiteY13" fmla="*/ 866619 h 899171"/>
                                  <a:gd name="connsiteX14" fmla="*/ 65861 w 505849"/>
                                  <a:gd name="connsiteY14" fmla="*/ 895673 h 899171"/>
                                  <a:gd name="connsiteX15" fmla="*/ 1367 w 505849"/>
                                  <a:gd name="connsiteY15" fmla="*/ 793278 h 899171"/>
                                  <a:gd name="connsiteX16" fmla="*/ 92709 w 505849"/>
                                  <a:gd name="connsiteY16" fmla="*/ 693740 h 899171"/>
                                  <a:gd name="connsiteX17" fmla="*/ 124946 w 505849"/>
                                  <a:gd name="connsiteY17" fmla="*/ 698979 h 899171"/>
                                  <a:gd name="connsiteX18" fmla="*/ 211601 w 505849"/>
                                  <a:gd name="connsiteY18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372100 w 505849"/>
                                  <a:gd name="connsiteY2" fmla="*/ 457997 h 899171"/>
                                  <a:gd name="connsiteX3" fmla="*/ 452891 w 505849"/>
                                  <a:gd name="connsiteY3" fmla="*/ 387139 h 899171"/>
                                  <a:gd name="connsiteX4" fmla="*/ 467028 w 505849"/>
                                  <a:gd name="connsiteY4" fmla="*/ 164367 h 899171"/>
                                  <a:gd name="connsiteX5" fmla="*/ 323345 w 505849"/>
                                  <a:gd name="connsiteY5" fmla="*/ 40311 h 899171"/>
                                  <a:gd name="connsiteX6" fmla="*/ 355282 w 505849"/>
                                  <a:gd name="connsiteY6" fmla="*/ 23046 h 899171"/>
                                  <a:gd name="connsiteX7" fmla="*/ 496866 w 505849"/>
                                  <a:gd name="connsiteY7" fmla="*/ 173990 h 899171"/>
                                  <a:gd name="connsiteX8" fmla="*/ 487727 w 505849"/>
                                  <a:gd name="connsiteY8" fmla="*/ 446798 h 899171"/>
                                  <a:gd name="connsiteX9" fmla="*/ 458066 w 505849"/>
                                  <a:gd name="connsiteY9" fmla="*/ 547055 h 899171"/>
                                  <a:gd name="connsiteX10" fmla="*/ 344659 w 505849"/>
                                  <a:gd name="connsiteY10" fmla="*/ 656832 h 899171"/>
                                  <a:gd name="connsiteX11" fmla="*/ 265767 w 505849"/>
                                  <a:gd name="connsiteY11" fmla="*/ 736756 h 899171"/>
                                  <a:gd name="connsiteX12" fmla="*/ 232404 w 505849"/>
                                  <a:gd name="connsiteY12" fmla="*/ 756605 h 899171"/>
                                  <a:gd name="connsiteX13" fmla="*/ 190423 w 505849"/>
                                  <a:gd name="connsiteY13" fmla="*/ 792000 h 899171"/>
                                  <a:gd name="connsiteX14" fmla="*/ 119573 w 505849"/>
                                  <a:gd name="connsiteY14" fmla="*/ 866619 h 899171"/>
                                  <a:gd name="connsiteX15" fmla="*/ 65861 w 505849"/>
                                  <a:gd name="connsiteY15" fmla="*/ 895673 h 899171"/>
                                  <a:gd name="connsiteX16" fmla="*/ 1367 w 505849"/>
                                  <a:gd name="connsiteY16" fmla="*/ 793278 h 899171"/>
                                  <a:gd name="connsiteX17" fmla="*/ 92709 w 505849"/>
                                  <a:gd name="connsiteY17" fmla="*/ 693740 h 899171"/>
                                  <a:gd name="connsiteX18" fmla="*/ 124946 w 505849"/>
                                  <a:gd name="connsiteY18" fmla="*/ 698979 h 899171"/>
                                  <a:gd name="connsiteX19" fmla="*/ 211601 w 505849"/>
                                  <a:gd name="connsiteY19" fmla="*/ 689455 h 899171"/>
                                  <a:gd name="connsiteX0" fmla="*/ 211601 w 505849"/>
                                  <a:gd name="connsiteY0" fmla="*/ 689455 h 899171"/>
                                  <a:gd name="connsiteX1" fmla="*/ 329116 w 505849"/>
                                  <a:gd name="connsiteY1" fmla="*/ 615159 h 899171"/>
                                  <a:gd name="connsiteX2" fmla="*/ 388218 w 505849"/>
                                  <a:gd name="connsiteY2" fmla="*/ 520862 h 899171"/>
                                  <a:gd name="connsiteX3" fmla="*/ 372100 w 505849"/>
                                  <a:gd name="connsiteY3" fmla="*/ 457997 h 899171"/>
                                  <a:gd name="connsiteX4" fmla="*/ 452891 w 505849"/>
                                  <a:gd name="connsiteY4" fmla="*/ 387139 h 899171"/>
                                  <a:gd name="connsiteX5" fmla="*/ 467028 w 505849"/>
                                  <a:gd name="connsiteY5" fmla="*/ 164367 h 899171"/>
                                  <a:gd name="connsiteX6" fmla="*/ 323345 w 505849"/>
                                  <a:gd name="connsiteY6" fmla="*/ 40311 h 899171"/>
                                  <a:gd name="connsiteX7" fmla="*/ 355282 w 505849"/>
                                  <a:gd name="connsiteY7" fmla="*/ 23046 h 899171"/>
                                  <a:gd name="connsiteX8" fmla="*/ 496866 w 505849"/>
                                  <a:gd name="connsiteY8" fmla="*/ 173990 h 899171"/>
                                  <a:gd name="connsiteX9" fmla="*/ 487727 w 505849"/>
                                  <a:gd name="connsiteY9" fmla="*/ 446798 h 899171"/>
                                  <a:gd name="connsiteX10" fmla="*/ 458066 w 505849"/>
                                  <a:gd name="connsiteY10" fmla="*/ 547055 h 899171"/>
                                  <a:gd name="connsiteX11" fmla="*/ 344659 w 505849"/>
                                  <a:gd name="connsiteY11" fmla="*/ 656832 h 899171"/>
                                  <a:gd name="connsiteX12" fmla="*/ 265767 w 505849"/>
                                  <a:gd name="connsiteY12" fmla="*/ 736756 h 899171"/>
                                  <a:gd name="connsiteX13" fmla="*/ 232404 w 505849"/>
                                  <a:gd name="connsiteY13" fmla="*/ 756605 h 899171"/>
                                  <a:gd name="connsiteX14" fmla="*/ 190423 w 505849"/>
                                  <a:gd name="connsiteY14" fmla="*/ 792000 h 899171"/>
                                  <a:gd name="connsiteX15" fmla="*/ 119573 w 505849"/>
                                  <a:gd name="connsiteY15" fmla="*/ 866619 h 899171"/>
                                  <a:gd name="connsiteX16" fmla="*/ 65861 w 505849"/>
                                  <a:gd name="connsiteY16" fmla="*/ 895673 h 899171"/>
                                  <a:gd name="connsiteX17" fmla="*/ 1367 w 505849"/>
                                  <a:gd name="connsiteY17" fmla="*/ 793278 h 899171"/>
                                  <a:gd name="connsiteX18" fmla="*/ 92709 w 505849"/>
                                  <a:gd name="connsiteY18" fmla="*/ 693740 h 899171"/>
                                  <a:gd name="connsiteX19" fmla="*/ 124946 w 505849"/>
                                  <a:gd name="connsiteY19" fmla="*/ 698979 h 899171"/>
                                  <a:gd name="connsiteX20" fmla="*/ 211601 w 505849"/>
                                  <a:gd name="connsiteY20" fmla="*/ 689455 h 899171"/>
                                  <a:gd name="connsiteX0" fmla="*/ 211601 w 508197"/>
                                  <a:gd name="connsiteY0" fmla="*/ 649170 h 858886"/>
                                  <a:gd name="connsiteX1" fmla="*/ 329116 w 508197"/>
                                  <a:gd name="connsiteY1" fmla="*/ 574874 h 858886"/>
                                  <a:gd name="connsiteX2" fmla="*/ 388218 w 508197"/>
                                  <a:gd name="connsiteY2" fmla="*/ 480577 h 858886"/>
                                  <a:gd name="connsiteX3" fmla="*/ 372100 w 508197"/>
                                  <a:gd name="connsiteY3" fmla="*/ 417712 h 858886"/>
                                  <a:gd name="connsiteX4" fmla="*/ 452891 w 508197"/>
                                  <a:gd name="connsiteY4" fmla="*/ 346854 h 858886"/>
                                  <a:gd name="connsiteX5" fmla="*/ 467028 w 508197"/>
                                  <a:gd name="connsiteY5" fmla="*/ 124082 h 858886"/>
                                  <a:gd name="connsiteX6" fmla="*/ 323345 w 508197"/>
                                  <a:gd name="connsiteY6" fmla="*/ 26 h 858886"/>
                                  <a:gd name="connsiteX7" fmla="*/ 496866 w 508197"/>
                                  <a:gd name="connsiteY7" fmla="*/ 133705 h 858886"/>
                                  <a:gd name="connsiteX8" fmla="*/ 487727 w 508197"/>
                                  <a:gd name="connsiteY8" fmla="*/ 406513 h 858886"/>
                                  <a:gd name="connsiteX9" fmla="*/ 458066 w 508197"/>
                                  <a:gd name="connsiteY9" fmla="*/ 506770 h 858886"/>
                                  <a:gd name="connsiteX10" fmla="*/ 344659 w 508197"/>
                                  <a:gd name="connsiteY10" fmla="*/ 616547 h 858886"/>
                                  <a:gd name="connsiteX11" fmla="*/ 265767 w 508197"/>
                                  <a:gd name="connsiteY11" fmla="*/ 696471 h 858886"/>
                                  <a:gd name="connsiteX12" fmla="*/ 232404 w 508197"/>
                                  <a:gd name="connsiteY12" fmla="*/ 716320 h 858886"/>
                                  <a:gd name="connsiteX13" fmla="*/ 190423 w 508197"/>
                                  <a:gd name="connsiteY13" fmla="*/ 751715 h 858886"/>
                                  <a:gd name="connsiteX14" fmla="*/ 119573 w 508197"/>
                                  <a:gd name="connsiteY14" fmla="*/ 826334 h 858886"/>
                                  <a:gd name="connsiteX15" fmla="*/ 65861 w 508197"/>
                                  <a:gd name="connsiteY15" fmla="*/ 855388 h 858886"/>
                                  <a:gd name="connsiteX16" fmla="*/ 1367 w 508197"/>
                                  <a:gd name="connsiteY16" fmla="*/ 752993 h 858886"/>
                                  <a:gd name="connsiteX17" fmla="*/ 92709 w 508197"/>
                                  <a:gd name="connsiteY17" fmla="*/ 653455 h 858886"/>
                                  <a:gd name="connsiteX18" fmla="*/ 124946 w 508197"/>
                                  <a:gd name="connsiteY18" fmla="*/ 658694 h 858886"/>
                                  <a:gd name="connsiteX19" fmla="*/ 211601 w 508197"/>
                                  <a:gd name="connsiteY19" fmla="*/ 649170 h 858886"/>
                                  <a:gd name="connsiteX0" fmla="*/ 211601 w 497861"/>
                                  <a:gd name="connsiteY0" fmla="*/ 551318 h 761034"/>
                                  <a:gd name="connsiteX1" fmla="*/ 329116 w 497861"/>
                                  <a:gd name="connsiteY1" fmla="*/ 477022 h 761034"/>
                                  <a:gd name="connsiteX2" fmla="*/ 388218 w 497861"/>
                                  <a:gd name="connsiteY2" fmla="*/ 382725 h 761034"/>
                                  <a:gd name="connsiteX3" fmla="*/ 372100 w 497861"/>
                                  <a:gd name="connsiteY3" fmla="*/ 319860 h 761034"/>
                                  <a:gd name="connsiteX4" fmla="*/ 452891 w 497861"/>
                                  <a:gd name="connsiteY4" fmla="*/ 249002 h 761034"/>
                                  <a:gd name="connsiteX5" fmla="*/ 467028 w 497861"/>
                                  <a:gd name="connsiteY5" fmla="*/ 26230 h 761034"/>
                                  <a:gd name="connsiteX6" fmla="*/ 496866 w 497861"/>
                                  <a:gd name="connsiteY6" fmla="*/ 35853 h 761034"/>
                                  <a:gd name="connsiteX7" fmla="*/ 487727 w 497861"/>
                                  <a:gd name="connsiteY7" fmla="*/ 308661 h 761034"/>
                                  <a:gd name="connsiteX8" fmla="*/ 458066 w 497861"/>
                                  <a:gd name="connsiteY8" fmla="*/ 408918 h 761034"/>
                                  <a:gd name="connsiteX9" fmla="*/ 344659 w 497861"/>
                                  <a:gd name="connsiteY9" fmla="*/ 518695 h 761034"/>
                                  <a:gd name="connsiteX10" fmla="*/ 265767 w 497861"/>
                                  <a:gd name="connsiteY10" fmla="*/ 598619 h 761034"/>
                                  <a:gd name="connsiteX11" fmla="*/ 232404 w 497861"/>
                                  <a:gd name="connsiteY11" fmla="*/ 618468 h 761034"/>
                                  <a:gd name="connsiteX12" fmla="*/ 190423 w 497861"/>
                                  <a:gd name="connsiteY12" fmla="*/ 653863 h 761034"/>
                                  <a:gd name="connsiteX13" fmla="*/ 119573 w 497861"/>
                                  <a:gd name="connsiteY13" fmla="*/ 728482 h 761034"/>
                                  <a:gd name="connsiteX14" fmla="*/ 65861 w 497861"/>
                                  <a:gd name="connsiteY14" fmla="*/ 757536 h 761034"/>
                                  <a:gd name="connsiteX15" fmla="*/ 1367 w 497861"/>
                                  <a:gd name="connsiteY15" fmla="*/ 655141 h 761034"/>
                                  <a:gd name="connsiteX16" fmla="*/ 92709 w 497861"/>
                                  <a:gd name="connsiteY16" fmla="*/ 555603 h 761034"/>
                                  <a:gd name="connsiteX17" fmla="*/ 124946 w 497861"/>
                                  <a:gd name="connsiteY17" fmla="*/ 560842 h 761034"/>
                                  <a:gd name="connsiteX18" fmla="*/ 211601 w 497861"/>
                                  <a:gd name="connsiteY18" fmla="*/ 551318 h 761034"/>
                                  <a:gd name="connsiteX0" fmla="*/ 211601 w 499314"/>
                                  <a:gd name="connsiteY0" fmla="*/ 530018 h 739734"/>
                                  <a:gd name="connsiteX1" fmla="*/ 329116 w 499314"/>
                                  <a:gd name="connsiteY1" fmla="*/ 455722 h 739734"/>
                                  <a:gd name="connsiteX2" fmla="*/ 388218 w 499314"/>
                                  <a:gd name="connsiteY2" fmla="*/ 361425 h 739734"/>
                                  <a:gd name="connsiteX3" fmla="*/ 372100 w 499314"/>
                                  <a:gd name="connsiteY3" fmla="*/ 298560 h 739734"/>
                                  <a:gd name="connsiteX4" fmla="*/ 452891 w 499314"/>
                                  <a:gd name="connsiteY4" fmla="*/ 227702 h 739734"/>
                                  <a:gd name="connsiteX5" fmla="*/ 445536 w 499314"/>
                                  <a:gd name="connsiteY5" fmla="*/ 57317 h 739734"/>
                                  <a:gd name="connsiteX6" fmla="*/ 496866 w 499314"/>
                                  <a:gd name="connsiteY6" fmla="*/ 14553 h 739734"/>
                                  <a:gd name="connsiteX7" fmla="*/ 487727 w 499314"/>
                                  <a:gd name="connsiteY7" fmla="*/ 287361 h 739734"/>
                                  <a:gd name="connsiteX8" fmla="*/ 458066 w 499314"/>
                                  <a:gd name="connsiteY8" fmla="*/ 387618 h 739734"/>
                                  <a:gd name="connsiteX9" fmla="*/ 344659 w 499314"/>
                                  <a:gd name="connsiteY9" fmla="*/ 497395 h 739734"/>
                                  <a:gd name="connsiteX10" fmla="*/ 265767 w 499314"/>
                                  <a:gd name="connsiteY10" fmla="*/ 577319 h 739734"/>
                                  <a:gd name="connsiteX11" fmla="*/ 232404 w 499314"/>
                                  <a:gd name="connsiteY11" fmla="*/ 597168 h 739734"/>
                                  <a:gd name="connsiteX12" fmla="*/ 190423 w 499314"/>
                                  <a:gd name="connsiteY12" fmla="*/ 632563 h 739734"/>
                                  <a:gd name="connsiteX13" fmla="*/ 119573 w 499314"/>
                                  <a:gd name="connsiteY13" fmla="*/ 707182 h 739734"/>
                                  <a:gd name="connsiteX14" fmla="*/ 65861 w 499314"/>
                                  <a:gd name="connsiteY14" fmla="*/ 736236 h 739734"/>
                                  <a:gd name="connsiteX15" fmla="*/ 1367 w 499314"/>
                                  <a:gd name="connsiteY15" fmla="*/ 633841 h 739734"/>
                                  <a:gd name="connsiteX16" fmla="*/ 92709 w 499314"/>
                                  <a:gd name="connsiteY16" fmla="*/ 534303 h 739734"/>
                                  <a:gd name="connsiteX17" fmla="*/ 124946 w 499314"/>
                                  <a:gd name="connsiteY17" fmla="*/ 539542 h 739734"/>
                                  <a:gd name="connsiteX18" fmla="*/ 211601 w 499314"/>
                                  <a:gd name="connsiteY18" fmla="*/ 530018 h 739734"/>
                                  <a:gd name="connsiteX0" fmla="*/ 211601 w 504141"/>
                                  <a:gd name="connsiteY0" fmla="*/ 482496 h 692212"/>
                                  <a:gd name="connsiteX1" fmla="*/ 329116 w 504141"/>
                                  <a:gd name="connsiteY1" fmla="*/ 408200 h 692212"/>
                                  <a:gd name="connsiteX2" fmla="*/ 388218 w 504141"/>
                                  <a:gd name="connsiteY2" fmla="*/ 313903 h 692212"/>
                                  <a:gd name="connsiteX3" fmla="*/ 372100 w 504141"/>
                                  <a:gd name="connsiteY3" fmla="*/ 251038 h 692212"/>
                                  <a:gd name="connsiteX4" fmla="*/ 452891 w 504141"/>
                                  <a:gd name="connsiteY4" fmla="*/ 180180 h 692212"/>
                                  <a:gd name="connsiteX5" fmla="*/ 445536 w 504141"/>
                                  <a:gd name="connsiteY5" fmla="*/ 9795 h 692212"/>
                                  <a:gd name="connsiteX6" fmla="*/ 502239 w 504141"/>
                                  <a:gd name="connsiteY6" fmla="*/ 82284 h 692212"/>
                                  <a:gd name="connsiteX7" fmla="*/ 487727 w 504141"/>
                                  <a:gd name="connsiteY7" fmla="*/ 239839 h 692212"/>
                                  <a:gd name="connsiteX8" fmla="*/ 458066 w 504141"/>
                                  <a:gd name="connsiteY8" fmla="*/ 340096 h 692212"/>
                                  <a:gd name="connsiteX9" fmla="*/ 344659 w 504141"/>
                                  <a:gd name="connsiteY9" fmla="*/ 449873 h 692212"/>
                                  <a:gd name="connsiteX10" fmla="*/ 265767 w 504141"/>
                                  <a:gd name="connsiteY10" fmla="*/ 529797 h 692212"/>
                                  <a:gd name="connsiteX11" fmla="*/ 232404 w 504141"/>
                                  <a:gd name="connsiteY11" fmla="*/ 549646 h 692212"/>
                                  <a:gd name="connsiteX12" fmla="*/ 190423 w 504141"/>
                                  <a:gd name="connsiteY12" fmla="*/ 585041 h 692212"/>
                                  <a:gd name="connsiteX13" fmla="*/ 119573 w 504141"/>
                                  <a:gd name="connsiteY13" fmla="*/ 659660 h 692212"/>
                                  <a:gd name="connsiteX14" fmla="*/ 65861 w 504141"/>
                                  <a:gd name="connsiteY14" fmla="*/ 688714 h 692212"/>
                                  <a:gd name="connsiteX15" fmla="*/ 1367 w 504141"/>
                                  <a:gd name="connsiteY15" fmla="*/ 586319 h 692212"/>
                                  <a:gd name="connsiteX16" fmla="*/ 92709 w 504141"/>
                                  <a:gd name="connsiteY16" fmla="*/ 486781 h 692212"/>
                                  <a:gd name="connsiteX17" fmla="*/ 124946 w 504141"/>
                                  <a:gd name="connsiteY17" fmla="*/ 492020 h 692212"/>
                                  <a:gd name="connsiteX18" fmla="*/ 211601 w 504141"/>
                                  <a:gd name="connsiteY18" fmla="*/ 482496 h 692212"/>
                                  <a:gd name="connsiteX0" fmla="*/ 211601 w 502424"/>
                                  <a:gd name="connsiteY0" fmla="*/ 484746 h 694462"/>
                                  <a:gd name="connsiteX1" fmla="*/ 329116 w 502424"/>
                                  <a:gd name="connsiteY1" fmla="*/ 410450 h 694462"/>
                                  <a:gd name="connsiteX2" fmla="*/ 388218 w 502424"/>
                                  <a:gd name="connsiteY2" fmla="*/ 316153 h 694462"/>
                                  <a:gd name="connsiteX3" fmla="*/ 372100 w 502424"/>
                                  <a:gd name="connsiteY3" fmla="*/ 253288 h 694462"/>
                                  <a:gd name="connsiteX4" fmla="*/ 452891 w 502424"/>
                                  <a:gd name="connsiteY4" fmla="*/ 182430 h 694462"/>
                                  <a:gd name="connsiteX5" fmla="*/ 445536 w 502424"/>
                                  <a:gd name="connsiteY5" fmla="*/ 12045 h 694462"/>
                                  <a:gd name="connsiteX6" fmla="*/ 502239 w 502424"/>
                                  <a:gd name="connsiteY6" fmla="*/ 84534 h 694462"/>
                                  <a:gd name="connsiteX7" fmla="*/ 487727 w 502424"/>
                                  <a:gd name="connsiteY7" fmla="*/ 242089 h 694462"/>
                                  <a:gd name="connsiteX8" fmla="*/ 458066 w 502424"/>
                                  <a:gd name="connsiteY8" fmla="*/ 342346 h 694462"/>
                                  <a:gd name="connsiteX9" fmla="*/ 344659 w 502424"/>
                                  <a:gd name="connsiteY9" fmla="*/ 452123 h 694462"/>
                                  <a:gd name="connsiteX10" fmla="*/ 265767 w 502424"/>
                                  <a:gd name="connsiteY10" fmla="*/ 532047 h 694462"/>
                                  <a:gd name="connsiteX11" fmla="*/ 232404 w 502424"/>
                                  <a:gd name="connsiteY11" fmla="*/ 551896 h 694462"/>
                                  <a:gd name="connsiteX12" fmla="*/ 190423 w 502424"/>
                                  <a:gd name="connsiteY12" fmla="*/ 587291 h 694462"/>
                                  <a:gd name="connsiteX13" fmla="*/ 119573 w 502424"/>
                                  <a:gd name="connsiteY13" fmla="*/ 661910 h 694462"/>
                                  <a:gd name="connsiteX14" fmla="*/ 65861 w 502424"/>
                                  <a:gd name="connsiteY14" fmla="*/ 690964 h 694462"/>
                                  <a:gd name="connsiteX15" fmla="*/ 1367 w 502424"/>
                                  <a:gd name="connsiteY15" fmla="*/ 588569 h 694462"/>
                                  <a:gd name="connsiteX16" fmla="*/ 92709 w 502424"/>
                                  <a:gd name="connsiteY16" fmla="*/ 489031 h 694462"/>
                                  <a:gd name="connsiteX17" fmla="*/ 124946 w 502424"/>
                                  <a:gd name="connsiteY17" fmla="*/ 494270 h 694462"/>
                                  <a:gd name="connsiteX18" fmla="*/ 211601 w 502424"/>
                                  <a:gd name="connsiteY18" fmla="*/ 484746 h 69446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</a:cxnLst>
                                <a:rect l="l" t="t" r="r" b="b"/>
                                <a:pathLst>
                                  <a:path w="502424" h="694462">
                                    <a:moveTo>
                                      <a:pt x="211601" y="484746"/>
                                    </a:moveTo>
                                    <a:cubicBezTo>
                                      <a:pt x="245629" y="470776"/>
                                      <a:pt x="288901" y="460836"/>
                                      <a:pt x="329116" y="410450"/>
                                    </a:cubicBezTo>
                                    <a:cubicBezTo>
                                      <a:pt x="354075" y="381478"/>
                                      <a:pt x="381054" y="342347"/>
                                      <a:pt x="388218" y="316153"/>
                                    </a:cubicBezTo>
                                    <a:cubicBezTo>
                                      <a:pt x="395382" y="289959"/>
                                      <a:pt x="356844" y="274702"/>
                                      <a:pt x="372100" y="253288"/>
                                    </a:cubicBezTo>
                                    <a:cubicBezTo>
                                      <a:pt x="387356" y="231874"/>
                                      <a:pt x="446025" y="231368"/>
                                      <a:pt x="452891" y="182430"/>
                                    </a:cubicBezTo>
                                    <a:cubicBezTo>
                                      <a:pt x="459941" y="114706"/>
                                      <a:pt x="434492" y="43768"/>
                                      <a:pt x="445536" y="12045"/>
                                    </a:cubicBezTo>
                                    <a:cubicBezTo>
                                      <a:pt x="452865" y="-23480"/>
                                      <a:pt x="505953" y="25238"/>
                                      <a:pt x="502239" y="84534"/>
                                    </a:cubicBezTo>
                                    <a:cubicBezTo>
                                      <a:pt x="498525" y="143830"/>
                                      <a:pt x="495089" y="199120"/>
                                      <a:pt x="487727" y="242089"/>
                                    </a:cubicBezTo>
                                    <a:cubicBezTo>
                                      <a:pt x="480365" y="285058"/>
                                      <a:pt x="478329" y="307340"/>
                                      <a:pt x="458066" y="342346"/>
                                    </a:cubicBezTo>
                                    <a:cubicBezTo>
                                      <a:pt x="437803" y="377352"/>
                                      <a:pt x="376709" y="420506"/>
                                      <a:pt x="344659" y="452123"/>
                                    </a:cubicBezTo>
                                    <a:cubicBezTo>
                                      <a:pt x="312609" y="483740"/>
                                      <a:pt x="284476" y="515418"/>
                                      <a:pt x="265767" y="532047"/>
                                    </a:cubicBezTo>
                                    <a:cubicBezTo>
                                      <a:pt x="247058" y="548676"/>
                                      <a:pt x="244962" y="540943"/>
                                      <a:pt x="232404" y="551896"/>
                                    </a:cubicBezTo>
                                    <a:cubicBezTo>
                                      <a:pt x="219846" y="562850"/>
                                      <a:pt x="211019" y="570702"/>
                                      <a:pt x="190423" y="587291"/>
                                    </a:cubicBezTo>
                                    <a:cubicBezTo>
                                      <a:pt x="169827" y="603880"/>
                                      <a:pt x="135856" y="642885"/>
                                      <a:pt x="119573" y="661910"/>
                                    </a:cubicBezTo>
                                    <a:cubicBezTo>
                                      <a:pt x="103290" y="680935"/>
                                      <a:pt x="85562" y="703188"/>
                                      <a:pt x="65861" y="690964"/>
                                    </a:cubicBezTo>
                                    <a:cubicBezTo>
                                      <a:pt x="46160" y="678740"/>
                                      <a:pt x="-9376" y="615239"/>
                                      <a:pt x="1367" y="588569"/>
                                    </a:cubicBezTo>
                                    <a:cubicBezTo>
                                      <a:pt x="12110" y="561899"/>
                                      <a:pt x="69426" y="502128"/>
                                      <a:pt x="92709" y="489031"/>
                                    </a:cubicBezTo>
                                    <a:cubicBezTo>
                                      <a:pt x="115992" y="475934"/>
                                      <a:pt x="108713" y="500223"/>
                                      <a:pt x="124946" y="494270"/>
                                    </a:cubicBezTo>
                                    <a:cubicBezTo>
                                      <a:pt x="141180" y="488317"/>
                                      <a:pt x="177573" y="498716"/>
                                      <a:pt x="211601" y="484746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pt-BR" sz="1100">
                                  <a:solidFill>
                                    <a:prstClr val="white"/>
                                  </a:solidFill>
                                  <a:latin typeface="Calibri" panose="020F050202020403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7" name="Freeform 222"/>
                            <p:cNvSpPr/>
                            <p:nvPr/>
                          </p:nvSpPr>
                          <p:spPr>
                            <a:xfrm rot="11700000">
                              <a:off x="4206124" y="4401160"/>
                              <a:ext cx="8311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8" name="Freeform 223"/>
                            <p:cNvSpPr/>
                            <p:nvPr/>
                          </p:nvSpPr>
                          <p:spPr>
                            <a:xfrm rot="11700000">
                              <a:off x="4193598" y="4553560"/>
                              <a:ext cx="8311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9" name="DF"/>
                            <p:cNvSpPr/>
                            <p:nvPr/>
                          </p:nvSpPr>
                          <p:spPr bwMode="auto">
                            <a:xfrm>
                              <a:off x="6830834" y="2657738"/>
                              <a:ext cx="128692" cy="63993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8692" h="85175">
                                  <a:moveTo>
                                    <a:pt x="4020" y="76745"/>
                                  </a:moveTo>
                                  <a:cubicBezTo>
                                    <a:pt x="-9920" y="64138"/>
                                    <a:pt x="16247" y="11241"/>
                                    <a:pt x="23990" y="4803"/>
                                  </a:cubicBezTo>
                                  <a:cubicBezTo>
                                    <a:pt x="31733" y="-1635"/>
                                    <a:pt x="71131" y="-1735"/>
                                    <a:pt x="88581" y="5318"/>
                                  </a:cubicBezTo>
                                  <a:cubicBezTo>
                                    <a:pt x="106031" y="12371"/>
                                    <a:pt x="128692" y="25786"/>
                                    <a:pt x="128692" y="47119"/>
                                  </a:cubicBezTo>
                                  <a:cubicBezTo>
                                    <a:pt x="128692" y="68452"/>
                                    <a:pt x="128410" y="75508"/>
                                    <a:pt x="107631" y="80446"/>
                                  </a:cubicBezTo>
                                  <a:cubicBezTo>
                                    <a:pt x="86852" y="85384"/>
                                    <a:pt x="17960" y="89352"/>
                                    <a:pt x="4020" y="7674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0" name="DF"/>
                            <p:cNvSpPr/>
                            <p:nvPr/>
                          </p:nvSpPr>
                          <p:spPr bwMode="auto">
                            <a:xfrm>
                              <a:off x="6587744" y="2942493"/>
                              <a:ext cx="77084" cy="70946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77084" h="94429">
                                  <a:moveTo>
                                    <a:pt x="42560" y="82618"/>
                                  </a:moveTo>
                                  <a:cubicBezTo>
                                    <a:pt x="32209" y="71081"/>
                                    <a:pt x="6901" y="46329"/>
                                    <a:pt x="1516" y="24491"/>
                                  </a:cubicBezTo>
                                  <a:cubicBezTo>
                                    <a:pt x="-3869" y="2653"/>
                                    <a:pt x="6543" y="26250"/>
                                    <a:pt x="10247" y="14981"/>
                                  </a:cubicBezTo>
                                  <a:cubicBezTo>
                                    <a:pt x="13328" y="-10378"/>
                                    <a:pt x="24534" y="2304"/>
                                    <a:pt x="29297" y="10756"/>
                                  </a:cubicBezTo>
                                  <a:cubicBezTo>
                                    <a:pt x="34060" y="19208"/>
                                    <a:pt x="34871" y="24503"/>
                                    <a:pt x="43585" y="30829"/>
                                  </a:cubicBezTo>
                                  <a:cubicBezTo>
                                    <a:pt x="52299" y="37155"/>
                                    <a:pt x="64217" y="49342"/>
                                    <a:pt x="72054" y="50823"/>
                                  </a:cubicBezTo>
                                  <a:cubicBezTo>
                                    <a:pt x="79891" y="52304"/>
                                    <a:pt x="76200" y="71226"/>
                                    <a:pt x="76320" y="74581"/>
                                  </a:cubicBezTo>
                                  <a:cubicBezTo>
                                    <a:pt x="76440" y="77936"/>
                                    <a:pt x="72775" y="49618"/>
                                    <a:pt x="72775" y="70951"/>
                                  </a:cubicBezTo>
                                  <a:cubicBezTo>
                                    <a:pt x="72775" y="92284"/>
                                    <a:pt x="68656" y="91771"/>
                                    <a:pt x="63620" y="93715"/>
                                  </a:cubicBezTo>
                                  <a:cubicBezTo>
                                    <a:pt x="58584" y="95660"/>
                                    <a:pt x="52911" y="94155"/>
                                    <a:pt x="42560" y="82618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1" name="DF"/>
                            <p:cNvSpPr/>
                            <p:nvPr/>
                          </p:nvSpPr>
                          <p:spPr bwMode="auto">
                            <a:xfrm rot="10800000">
                              <a:off x="6482701" y="2446409"/>
                              <a:ext cx="76322" cy="47481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2" name="Freeform 228"/>
                            <p:cNvSpPr/>
                            <p:nvPr/>
                          </p:nvSpPr>
                          <p:spPr>
                            <a:xfrm rot="11700000">
                              <a:off x="5283410" y="4028716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3" name="Freeform 229"/>
                            <p:cNvSpPr/>
                            <p:nvPr/>
                          </p:nvSpPr>
                          <p:spPr>
                            <a:xfrm rot="11700000">
                              <a:off x="5149382" y="4259842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4" name="DF"/>
                            <p:cNvSpPr/>
                            <p:nvPr/>
                          </p:nvSpPr>
                          <p:spPr bwMode="auto">
                            <a:xfrm rot="10800000">
                              <a:off x="4267201" y="3886200"/>
                              <a:ext cx="76322" cy="47481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5" name="DF"/>
                            <p:cNvSpPr/>
                            <p:nvPr/>
                          </p:nvSpPr>
                          <p:spPr bwMode="auto">
                            <a:xfrm rot="10800000">
                              <a:off x="4287590" y="2353052"/>
                              <a:ext cx="111742" cy="218177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6" name="DF"/>
                            <p:cNvSpPr/>
                            <p:nvPr/>
                          </p:nvSpPr>
                          <p:spPr bwMode="auto">
                            <a:xfrm rot="10800000">
                              <a:off x="3721170" y="2276621"/>
                              <a:ext cx="101584" cy="111959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76322" h="63197">
                                  <a:moveTo>
                                    <a:pt x="42560" y="51797"/>
                                  </a:moveTo>
                                  <a:cubicBezTo>
                                    <a:pt x="32209" y="46599"/>
                                    <a:pt x="6901" y="53541"/>
                                    <a:pt x="1516" y="31703"/>
                                  </a:cubicBezTo>
                                  <a:cubicBezTo>
                                    <a:pt x="-3869" y="9865"/>
                                    <a:pt x="6543" y="27122"/>
                                    <a:pt x="10247" y="15853"/>
                                  </a:cubicBezTo>
                                  <a:cubicBezTo>
                                    <a:pt x="13328" y="-9506"/>
                                    <a:pt x="24534" y="6347"/>
                                    <a:pt x="29297" y="14799"/>
                                  </a:cubicBezTo>
                                  <a:cubicBezTo>
                                    <a:pt x="34060" y="23251"/>
                                    <a:pt x="38306" y="553"/>
                                    <a:pt x="43585" y="8"/>
                                  </a:cubicBezTo>
                                  <a:cubicBezTo>
                                    <a:pt x="48864" y="-537"/>
                                    <a:pt x="39560" y="27210"/>
                                    <a:pt x="44305" y="30542"/>
                                  </a:cubicBezTo>
                                  <a:cubicBezTo>
                                    <a:pt x="49050" y="33874"/>
                                    <a:pt x="69496" y="14630"/>
                                    <a:pt x="72054" y="20002"/>
                                  </a:cubicBezTo>
                                  <a:cubicBezTo>
                                    <a:pt x="74612" y="25374"/>
                                    <a:pt x="76200" y="40405"/>
                                    <a:pt x="76320" y="43760"/>
                                  </a:cubicBezTo>
                                  <a:cubicBezTo>
                                    <a:pt x="76440" y="47115"/>
                                    <a:pt x="72775" y="18797"/>
                                    <a:pt x="72775" y="40130"/>
                                  </a:cubicBezTo>
                                  <a:cubicBezTo>
                                    <a:pt x="72775" y="61463"/>
                                    <a:pt x="68656" y="60950"/>
                                    <a:pt x="63620" y="62894"/>
                                  </a:cubicBezTo>
                                  <a:cubicBezTo>
                                    <a:pt x="58584" y="64839"/>
                                    <a:pt x="52911" y="56995"/>
                                    <a:pt x="42560" y="51797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7" name="DF"/>
                            <p:cNvSpPr/>
                            <p:nvPr/>
                          </p:nvSpPr>
                          <p:spPr bwMode="auto">
                            <a:xfrm>
                              <a:off x="5489448" y="2097508"/>
                              <a:ext cx="48220" cy="48175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  <a:gd name="connsiteX0" fmla="*/ 42560 w 76322"/>
                                <a:gd name="connsiteY0" fmla="*/ 51797 h 94666"/>
                                <a:gd name="connsiteX1" fmla="*/ 1516 w 76322"/>
                                <a:gd name="connsiteY1" fmla="*/ 31703 h 94666"/>
                                <a:gd name="connsiteX2" fmla="*/ 10247 w 76322"/>
                                <a:gd name="connsiteY2" fmla="*/ 15853 h 94666"/>
                                <a:gd name="connsiteX3" fmla="*/ 29297 w 76322"/>
                                <a:gd name="connsiteY3" fmla="*/ 14799 h 94666"/>
                                <a:gd name="connsiteX4" fmla="*/ 43585 w 76322"/>
                                <a:gd name="connsiteY4" fmla="*/ 8 h 94666"/>
                                <a:gd name="connsiteX5" fmla="*/ 44305 w 76322"/>
                                <a:gd name="connsiteY5" fmla="*/ 30542 h 94666"/>
                                <a:gd name="connsiteX6" fmla="*/ 72054 w 76322"/>
                                <a:gd name="connsiteY6" fmla="*/ 20002 h 94666"/>
                                <a:gd name="connsiteX7" fmla="*/ 76320 w 76322"/>
                                <a:gd name="connsiteY7" fmla="*/ 43760 h 94666"/>
                                <a:gd name="connsiteX8" fmla="*/ 72775 w 76322"/>
                                <a:gd name="connsiteY8" fmla="*/ 40130 h 94666"/>
                                <a:gd name="connsiteX9" fmla="*/ 51714 w 76322"/>
                                <a:gd name="connsiteY9" fmla="*/ 94587 h 94666"/>
                                <a:gd name="connsiteX10" fmla="*/ 42560 w 76322"/>
                                <a:gd name="connsiteY10" fmla="*/ 51797 h 94666"/>
                                <a:gd name="connsiteX0" fmla="*/ 28272 w 76322"/>
                                <a:gd name="connsiteY0" fmla="*/ 48628 h 94626"/>
                                <a:gd name="connsiteX1" fmla="*/ 1516 w 76322"/>
                                <a:gd name="connsiteY1" fmla="*/ 31703 h 94626"/>
                                <a:gd name="connsiteX2" fmla="*/ 10247 w 76322"/>
                                <a:gd name="connsiteY2" fmla="*/ 15853 h 94626"/>
                                <a:gd name="connsiteX3" fmla="*/ 29297 w 76322"/>
                                <a:gd name="connsiteY3" fmla="*/ 14799 h 94626"/>
                                <a:gd name="connsiteX4" fmla="*/ 43585 w 76322"/>
                                <a:gd name="connsiteY4" fmla="*/ 8 h 94626"/>
                                <a:gd name="connsiteX5" fmla="*/ 44305 w 76322"/>
                                <a:gd name="connsiteY5" fmla="*/ 30542 h 94626"/>
                                <a:gd name="connsiteX6" fmla="*/ 72054 w 76322"/>
                                <a:gd name="connsiteY6" fmla="*/ 20002 h 94626"/>
                                <a:gd name="connsiteX7" fmla="*/ 76320 w 76322"/>
                                <a:gd name="connsiteY7" fmla="*/ 43760 h 94626"/>
                                <a:gd name="connsiteX8" fmla="*/ 72775 w 76322"/>
                                <a:gd name="connsiteY8" fmla="*/ 40130 h 94626"/>
                                <a:gd name="connsiteX9" fmla="*/ 51714 w 76322"/>
                                <a:gd name="connsiteY9" fmla="*/ 94587 h 94626"/>
                                <a:gd name="connsiteX10" fmla="*/ 28272 w 76322"/>
                                <a:gd name="connsiteY10" fmla="*/ 48628 h 94626"/>
                                <a:gd name="connsiteX0" fmla="*/ 28272 w 76322"/>
                                <a:gd name="connsiteY0" fmla="*/ 44915 h 90913"/>
                                <a:gd name="connsiteX1" fmla="*/ 1516 w 76322"/>
                                <a:gd name="connsiteY1" fmla="*/ 27990 h 90913"/>
                                <a:gd name="connsiteX2" fmla="*/ 10247 w 76322"/>
                                <a:gd name="connsiteY2" fmla="*/ 12140 h 90913"/>
                                <a:gd name="connsiteX3" fmla="*/ 29297 w 76322"/>
                                <a:gd name="connsiteY3" fmla="*/ 11086 h 90913"/>
                                <a:gd name="connsiteX4" fmla="*/ 44305 w 76322"/>
                                <a:gd name="connsiteY4" fmla="*/ 26829 h 90913"/>
                                <a:gd name="connsiteX5" fmla="*/ 72054 w 76322"/>
                                <a:gd name="connsiteY5" fmla="*/ 16289 h 90913"/>
                                <a:gd name="connsiteX6" fmla="*/ 76320 w 76322"/>
                                <a:gd name="connsiteY6" fmla="*/ 40047 h 90913"/>
                                <a:gd name="connsiteX7" fmla="*/ 72775 w 76322"/>
                                <a:gd name="connsiteY7" fmla="*/ 36417 h 90913"/>
                                <a:gd name="connsiteX8" fmla="*/ 51714 w 76322"/>
                                <a:gd name="connsiteY8" fmla="*/ 90874 h 90913"/>
                                <a:gd name="connsiteX9" fmla="*/ 28272 w 76322"/>
                                <a:gd name="connsiteY9" fmla="*/ 44915 h 90913"/>
                                <a:gd name="connsiteX0" fmla="*/ 28272 w 76322"/>
                                <a:gd name="connsiteY0" fmla="*/ 32778 h 78776"/>
                                <a:gd name="connsiteX1" fmla="*/ 1516 w 76322"/>
                                <a:gd name="connsiteY1" fmla="*/ 15853 h 78776"/>
                                <a:gd name="connsiteX2" fmla="*/ 10247 w 76322"/>
                                <a:gd name="connsiteY2" fmla="*/ 3 h 78776"/>
                                <a:gd name="connsiteX3" fmla="*/ 44305 w 76322"/>
                                <a:gd name="connsiteY3" fmla="*/ 14692 h 78776"/>
                                <a:gd name="connsiteX4" fmla="*/ 72054 w 76322"/>
                                <a:gd name="connsiteY4" fmla="*/ 4152 h 78776"/>
                                <a:gd name="connsiteX5" fmla="*/ 76320 w 76322"/>
                                <a:gd name="connsiteY5" fmla="*/ 27910 h 78776"/>
                                <a:gd name="connsiteX6" fmla="*/ 72775 w 76322"/>
                                <a:gd name="connsiteY6" fmla="*/ 24280 h 78776"/>
                                <a:gd name="connsiteX7" fmla="*/ 51714 w 76322"/>
                                <a:gd name="connsiteY7" fmla="*/ 78737 h 78776"/>
                                <a:gd name="connsiteX8" fmla="*/ 28272 w 76322"/>
                                <a:gd name="connsiteY8" fmla="*/ 32778 h 78776"/>
                                <a:gd name="connsiteX0" fmla="*/ 26989 w 75039"/>
                                <a:gd name="connsiteY0" fmla="*/ 29848 h 75846"/>
                                <a:gd name="connsiteX1" fmla="*/ 233 w 75039"/>
                                <a:gd name="connsiteY1" fmla="*/ 12923 h 75846"/>
                                <a:gd name="connsiteX2" fmla="*/ 43022 w 75039"/>
                                <a:gd name="connsiteY2" fmla="*/ 11762 h 75846"/>
                                <a:gd name="connsiteX3" fmla="*/ 70771 w 75039"/>
                                <a:gd name="connsiteY3" fmla="*/ 1222 h 75846"/>
                                <a:gd name="connsiteX4" fmla="*/ 75037 w 75039"/>
                                <a:gd name="connsiteY4" fmla="*/ 24980 h 75846"/>
                                <a:gd name="connsiteX5" fmla="*/ 71492 w 75039"/>
                                <a:gd name="connsiteY5" fmla="*/ 21350 h 75846"/>
                                <a:gd name="connsiteX6" fmla="*/ 50431 w 75039"/>
                                <a:gd name="connsiteY6" fmla="*/ 75807 h 75846"/>
                                <a:gd name="connsiteX7" fmla="*/ 26989 w 75039"/>
                                <a:gd name="connsiteY7" fmla="*/ 29848 h 75846"/>
                                <a:gd name="connsiteX0" fmla="*/ 105 w 48155"/>
                                <a:gd name="connsiteY0" fmla="*/ 30057 h 76055"/>
                                <a:gd name="connsiteX1" fmla="*/ 16138 w 48155"/>
                                <a:gd name="connsiteY1" fmla="*/ 11971 h 76055"/>
                                <a:gd name="connsiteX2" fmla="*/ 43887 w 48155"/>
                                <a:gd name="connsiteY2" fmla="*/ 1431 h 76055"/>
                                <a:gd name="connsiteX3" fmla="*/ 48153 w 48155"/>
                                <a:gd name="connsiteY3" fmla="*/ 25189 h 76055"/>
                                <a:gd name="connsiteX4" fmla="*/ 44608 w 48155"/>
                                <a:gd name="connsiteY4" fmla="*/ 21559 h 76055"/>
                                <a:gd name="connsiteX5" fmla="*/ 23547 w 48155"/>
                                <a:gd name="connsiteY5" fmla="*/ 76016 h 76055"/>
                                <a:gd name="connsiteX6" fmla="*/ 105 w 48155"/>
                                <a:gd name="connsiteY6" fmla="*/ 30057 h 76055"/>
                                <a:gd name="connsiteX0" fmla="*/ 111 w 48161"/>
                                <a:gd name="connsiteY0" fmla="*/ 18125 h 64123"/>
                                <a:gd name="connsiteX1" fmla="*/ 16144 w 48161"/>
                                <a:gd name="connsiteY1" fmla="*/ 39 h 64123"/>
                                <a:gd name="connsiteX2" fmla="*/ 48159 w 48161"/>
                                <a:gd name="connsiteY2" fmla="*/ 13257 h 64123"/>
                                <a:gd name="connsiteX3" fmla="*/ 44614 w 48161"/>
                                <a:gd name="connsiteY3" fmla="*/ 9627 h 64123"/>
                                <a:gd name="connsiteX4" fmla="*/ 23553 w 48161"/>
                                <a:gd name="connsiteY4" fmla="*/ 64084 h 64123"/>
                                <a:gd name="connsiteX5" fmla="*/ 111 w 48161"/>
                                <a:gd name="connsiteY5" fmla="*/ 18125 h 64123"/>
                                <a:gd name="connsiteX0" fmla="*/ 111 w 48220"/>
                                <a:gd name="connsiteY0" fmla="*/ 18124 h 64122"/>
                                <a:gd name="connsiteX1" fmla="*/ 16144 w 48220"/>
                                <a:gd name="connsiteY1" fmla="*/ 38 h 64122"/>
                                <a:gd name="connsiteX2" fmla="*/ 48159 w 48220"/>
                                <a:gd name="connsiteY2" fmla="*/ 13256 h 64122"/>
                                <a:gd name="connsiteX3" fmla="*/ 23553 w 48220"/>
                                <a:gd name="connsiteY3" fmla="*/ 64083 h 64122"/>
                                <a:gd name="connsiteX4" fmla="*/ 111 w 48220"/>
                                <a:gd name="connsiteY4" fmla="*/ 18124 h 641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48220" h="64122">
                                  <a:moveTo>
                                    <a:pt x="111" y="18124"/>
                                  </a:moveTo>
                                  <a:cubicBezTo>
                                    <a:pt x="-1124" y="7450"/>
                                    <a:pt x="8136" y="849"/>
                                    <a:pt x="16144" y="38"/>
                                  </a:cubicBezTo>
                                  <a:cubicBezTo>
                                    <a:pt x="24152" y="-773"/>
                                    <a:pt x="43414" y="11658"/>
                                    <a:pt x="48159" y="13256"/>
                                  </a:cubicBezTo>
                                  <a:cubicBezTo>
                                    <a:pt x="49394" y="23930"/>
                                    <a:pt x="31561" y="63272"/>
                                    <a:pt x="23553" y="64083"/>
                                  </a:cubicBezTo>
                                  <a:cubicBezTo>
                                    <a:pt x="16136" y="65499"/>
                                    <a:pt x="8477" y="28605"/>
                                    <a:pt x="111" y="18124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8" name="DF"/>
                            <p:cNvSpPr/>
                            <p:nvPr/>
                          </p:nvSpPr>
                          <p:spPr bwMode="auto">
                            <a:xfrm rot="10800000">
                              <a:off x="2935431" y="3212877"/>
                              <a:ext cx="271663" cy="165756"/>
                            </a:xfrm>
                            <a:custGeom>
                              <a:avLst/>
                              <a:gdLst>
                                <a:gd name="connsiteX0" fmla="*/ 0 w 92922"/>
                                <a:gd name="connsiteY0" fmla="*/ 38626 h 77251"/>
                                <a:gd name="connsiteX1" fmla="*/ 46461 w 92922"/>
                                <a:gd name="connsiteY1" fmla="*/ 0 h 77251"/>
                                <a:gd name="connsiteX2" fmla="*/ 92922 w 92922"/>
                                <a:gd name="connsiteY2" fmla="*/ 38626 h 77251"/>
                                <a:gd name="connsiteX3" fmla="*/ 46461 w 92922"/>
                                <a:gd name="connsiteY3" fmla="*/ 77252 h 77251"/>
                                <a:gd name="connsiteX4" fmla="*/ 0 w 92922"/>
                                <a:gd name="connsiteY4" fmla="*/ 38626 h 77251"/>
                                <a:gd name="connsiteX0" fmla="*/ 2773 w 95695"/>
                                <a:gd name="connsiteY0" fmla="*/ 46630 h 85256"/>
                                <a:gd name="connsiteX1" fmla="*/ 10043 w 95695"/>
                                <a:gd name="connsiteY1" fmla="*/ 3241 h 85256"/>
                                <a:gd name="connsiteX2" fmla="*/ 49234 w 95695"/>
                                <a:gd name="connsiteY2" fmla="*/ 8004 h 85256"/>
                                <a:gd name="connsiteX3" fmla="*/ 95695 w 95695"/>
                                <a:gd name="connsiteY3" fmla="*/ 46630 h 85256"/>
                                <a:gd name="connsiteX4" fmla="*/ 49234 w 95695"/>
                                <a:gd name="connsiteY4" fmla="*/ 85256 h 85256"/>
                                <a:gd name="connsiteX5" fmla="*/ 2773 w 95695"/>
                                <a:gd name="connsiteY5" fmla="*/ 46630 h 85256"/>
                                <a:gd name="connsiteX0" fmla="*/ 2217 w 98314"/>
                                <a:gd name="connsiteY0" fmla="*/ 62505 h 85631"/>
                                <a:gd name="connsiteX1" fmla="*/ 12662 w 98314"/>
                                <a:gd name="connsiteY1" fmla="*/ 3241 h 85631"/>
                                <a:gd name="connsiteX2" fmla="*/ 51853 w 98314"/>
                                <a:gd name="connsiteY2" fmla="*/ 8004 h 85631"/>
                                <a:gd name="connsiteX3" fmla="*/ 98314 w 98314"/>
                                <a:gd name="connsiteY3" fmla="*/ 46630 h 85631"/>
                                <a:gd name="connsiteX4" fmla="*/ 51853 w 98314"/>
                                <a:gd name="connsiteY4" fmla="*/ 85256 h 85631"/>
                                <a:gd name="connsiteX5" fmla="*/ 2217 w 98314"/>
                                <a:gd name="connsiteY5" fmla="*/ 62505 h 85631"/>
                                <a:gd name="connsiteX0" fmla="*/ 2659 w 98756"/>
                                <a:gd name="connsiteY0" fmla="*/ 62505 h 69284"/>
                                <a:gd name="connsiteX1" fmla="*/ 13104 w 98756"/>
                                <a:gd name="connsiteY1" fmla="*/ 3241 h 69284"/>
                                <a:gd name="connsiteX2" fmla="*/ 52295 w 98756"/>
                                <a:gd name="connsiteY2" fmla="*/ 8004 h 69284"/>
                                <a:gd name="connsiteX3" fmla="*/ 98756 w 98756"/>
                                <a:gd name="connsiteY3" fmla="*/ 46630 h 69284"/>
                                <a:gd name="connsiteX4" fmla="*/ 58645 w 98756"/>
                                <a:gd name="connsiteY4" fmla="*/ 66206 h 69284"/>
                                <a:gd name="connsiteX5" fmla="*/ 2659 w 98756"/>
                                <a:gd name="connsiteY5" fmla="*/ 62505 h 69284"/>
                                <a:gd name="connsiteX0" fmla="*/ 2659 w 98756"/>
                                <a:gd name="connsiteY0" fmla="*/ 62150 h 69531"/>
                                <a:gd name="connsiteX1" fmla="*/ 13104 w 98756"/>
                                <a:gd name="connsiteY1" fmla="*/ 2886 h 69531"/>
                                <a:gd name="connsiteX2" fmla="*/ 52295 w 98756"/>
                                <a:gd name="connsiteY2" fmla="*/ 7649 h 69531"/>
                                <a:gd name="connsiteX3" fmla="*/ 98756 w 98756"/>
                                <a:gd name="connsiteY3" fmla="*/ 36750 h 69531"/>
                                <a:gd name="connsiteX4" fmla="*/ 58645 w 98756"/>
                                <a:gd name="connsiteY4" fmla="*/ 65851 h 69531"/>
                                <a:gd name="connsiteX5" fmla="*/ 2659 w 98756"/>
                                <a:gd name="connsiteY5" fmla="*/ 62150 h 69531"/>
                                <a:gd name="connsiteX0" fmla="*/ 2659 w 98756"/>
                                <a:gd name="connsiteY0" fmla="*/ 69247 h 76628"/>
                                <a:gd name="connsiteX1" fmla="*/ 13104 w 98756"/>
                                <a:gd name="connsiteY1" fmla="*/ 9983 h 76628"/>
                                <a:gd name="connsiteX2" fmla="*/ 58645 w 98756"/>
                                <a:gd name="connsiteY2" fmla="*/ 2046 h 76628"/>
                                <a:gd name="connsiteX3" fmla="*/ 98756 w 98756"/>
                                <a:gd name="connsiteY3" fmla="*/ 43847 h 76628"/>
                                <a:gd name="connsiteX4" fmla="*/ 58645 w 98756"/>
                                <a:gd name="connsiteY4" fmla="*/ 72948 h 76628"/>
                                <a:gd name="connsiteX5" fmla="*/ 2659 w 98756"/>
                                <a:gd name="connsiteY5" fmla="*/ 69247 h 76628"/>
                                <a:gd name="connsiteX0" fmla="*/ 12211 w 108308"/>
                                <a:gd name="connsiteY0" fmla="*/ 72519 h 80420"/>
                                <a:gd name="connsiteX1" fmla="*/ 3606 w 108308"/>
                                <a:gd name="connsiteY1" fmla="*/ 4803 h 80420"/>
                                <a:gd name="connsiteX2" fmla="*/ 68197 w 108308"/>
                                <a:gd name="connsiteY2" fmla="*/ 5318 h 80420"/>
                                <a:gd name="connsiteX3" fmla="*/ 108308 w 108308"/>
                                <a:gd name="connsiteY3" fmla="*/ 47119 h 80420"/>
                                <a:gd name="connsiteX4" fmla="*/ 68197 w 108308"/>
                                <a:gd name="connsiteY4" fmla="*/ 76220 h 80420"/>
                                <a:gd name="connsiteX5" fmla="*/ 12211 w 108308"/>
                                <a:gd name="connsiteY5" fmla="*/ 72519 h 80420"/>
                                <a:gd name="connsiteX0" fmla="*/ 2818 w 127490"/>
                                <a:gd name="connsiteY0" fmla="*/ 76745 h 83125"/>
                                <a:gd name="connsiteX1" fmla="*/ 22788 w 127490"/>
                                <a:gd name="connsiteY1" fmla="*/ 4803 h 83125"/>
                                <a:gd name="connsiteX2" fmla="*/ 87379 w 127490"/>
                                <a:gd name="connsiteY2" fmla="*/ 5318 h 83125"/>
                                <a:gd name="connsiteX3" fmla="*/ 127490 w 127490"/>
                                <a:gd name="connsiteY3" fmla="*/ 47119 h 83125"/>
                                <a:gd name="connsiteX4" fmla="*/ 87379 w 127490"/>
                                <a:gd name="connsiteY4" fmla="*/ 76220 h 83125"/>
                                <a:gd name="connsiteX5" fmla="*/ 2818 w 127490"/>
                                <a:gd name="connsiteY5" fmla="*/ 76745 h 83125"/>
                                <a:gd name="connsiteX0" fmla="*/ 4020 w 128692"/>
                                <a:gd name="connsiteY0" fmla="*/ 76745 h 85175"/>
                                <a:gd name="connsiteX1" fmla="*/ 23990 w 128692"/>
                                <a:gd name="connsiteY1" fmla="*/ 4803 h 85175"/>
                                <a:gd name="connsiteX2" fmla="*/ 88581 w 128692"/>
                                <a:gd name="connsiteY2" fmla="*/ 5318 h 85175"/>
                                <a:gd name="connsiteX3" fmla="*/ 128692 w 128692"/>
                                <a:gd name="connsiteY3" fmla="*/ 47119 h 85175"/>
                                <a:gd name="connsiteX4" fmla="*/ 107631 w 128692"/>
                                <a:gd name="connsiteY4" fmla="*/ 80446 h 85175"/>
                                <a:gd name="connsiteX5" fmla="*/ 4020 w 128692"/>
                                <a:gd name="connsiteY5" fmla="*/ 76745 h 85175"/>
                                <a:gd name="connsiteX0" fmla="*/ 311 w 124983"/>
                                <a:gd name="connsiteY0" fmla="*/ 114981 h 126242"/>
                                <a:gd name="connsiteX1" fmla="*/ 71081 w 124983"/>
                                <a:gd name="connsiteY1" fmla="*/ 780 h 126242"/>
                                <a:gd name="connsiteX2" fmla="*/ 84872 w 124983"/>
                                <a:gd name="connsiteY2" fmla="*/ 43554 h 126242"/>
                                <a:gd name="connsiteX3" fmla="*/ 124983 w 124983"/>
                                <a:gd name="connsiteY3" fmla="*/ 85355 h 126242"/>
                                <a:gd name="connsiteX4" fmla="*/ 103922 w 124983"/>
                                <a:gd name="connsiteY4" fmla="*/ 118682 h 126242"/>
                                <a:gd name="connsiteX5" fmla="*/ 311 w 124983"/>
                                <a:gd name="connsiteY5" fmla="*/ 114981 h 126242"/>
                                <a:gd name="connsiteX0" fmla="*/ 3123 w 127795"/>
                                <a:gd name="connsiteY0" fmla="*/ 136754 h 149197"/>
                                <a:gd name="connsiteX1" fmla="*/ 31136 w 127795"/>
                                <a:gd name="connsiteY1" fmla="*/ 5728 h 149197"/>
                                <a:gd name="connsiteX2" fmla="*/ 73893 w 127795"/>
                                <a:gd name="connsiteY2" fmla="*/ 22553 h 149197"/>
                                <a:gd name="connsiteX3" fmla="*/ 87684 w 127795"/>
                                <a:gd name="connsiteY3" fmla="*/ 65327 h 149197"/>
                                <a:gd name="connsiteX4" fmla="*/ 127795 w 127795"/>
                                <a:gd name="connsiteY4" fmla="*/ 107128 h 149197"/>
                                <a:gd name="connsiteX5" fmla="*/ 106734 w 127795"/>
                                <a:gd name="connsiteY5" fmla="*/ 140455 h 149197"/>
                                <a:gd name="connsiteX6" fmla="*/ 3123 w 127795"/>
                                <a:gd name="connsiteY6" fmla="*/ 136754 h 149197"/>
                                <a:gd name="connsiteX0" fmla="*/ 9048 w 133720"/>
                                <a:gd name="connsiteY0" fmla="*/ 185654 h 201733"/>
                                <a:gd name="connsiteX1" fmla="*/ 8486 w 133720"/>
                                <a:gd name="connsiteY1" fmla="*/ 3916 h 201733"/>
                                <a:gd name="connsiteX2" fmla="*/ 37061 w 133720"/>
                                <a:gd name="connsiteY2" fmla="*/ 54628 h 201733"/>
                                <a:gd name="connsiteX3" fmla="*/ 79818 w 133720"/>
                                <a:gd name="connsiteY3" fmla="*/ 71453 h 201733"/>
                                <a:gd name="connsiteX4" fmla="*/ 93609 w 133720"/>
                                <a:gd name="connsiteY4" fmla="*/ 114227 h 201733"/>
                                <a:gd name="connsiteX5" fmla="*/ 133720 w 133720"/>
                                <a:gd name="connsiteY5" fmla="*/ 156028 h 201733"/>
                                <a:gd name="connsiteX6" fmla="*/ 112659 w 133720"/>
                                <a:gd name="connsiteY6" fmla="*/ 189355 h 201733"/>
                                <a:gd name="connsiteX7" fmla="*/ 9048 w 133720"/>
                                <a:gd name="connsiteY7" fmla="*/ 185654 h 201733"/>
                                <a:gd name="connsiteX0" fmla="*/ 9048 w 133720"/>
                                <a:gd name="connsiteY0" fmla="*/ 192718 h 208797"/>
                                <a:gd name="connsiteX1" fmla="*/ 8486 w 133720"/>
                                <a:gd name="connsiteY1" fmla="*/ 10980 h 208797"/>
                                <a:gd name="connsiteX2" fmla="*/ 37061 w 133720"/>
                                <a:gd name="connsiteY2" fmla="*/ 19432 h 208797"/>
                                <a:gd name="connsiteX3" fmla="*/ 37061 w 133720"/>
                                <a:gd name="connsiteY3" fmla="*/ 61692 h 208797"/>
                                <a:gd name="connsiteX4" fmla="*/ 79818 w 133720"/>
                                <a:gd name="connsiteY4" fmla="*/ 78517 h 208797"/>
                                <a:gd name="connsiteX5" fmla="*/ 93609 w 133720"/>
                                <a:gd name="connsiteY5" fmla="*/ 121291 h 208797"/>
                                <a:gd name="connsiteX6" fmla="*/ 133720 w 133720"/>
                                <a:gd name="connsiteY6" fmla="*/ 163092 h 208797"/>
                                <a:gd name="connsiteX7" fmla="*/ 112659 w 133720"/>
                                <a:gd name="connsiteY7" fmla="*/ 196419 h 208797"/>
                                <a:gd name="connsiteX8" fmla="*/ 9048 w 133720"/>
                                <a:gd name="connsiteY8" fmla="*/ 192718 h 208797"/>
                                <a:gd name="connsiteX0" fmla="*/ 33011 w 125933"/>
                                <a:gd name="connsiteY0" fmla="*/ 142007 h 196916"/>
                                <a:gd name="connsiteX1" fmla="*/ 699 w 125933"/>
                                <a:gd name="connsiteY1" fmla="*/ 10980 h 196916"/>
                                <a:gd name="connsiteX2" fmla="*/ 29274 w 125933"/>
                                <a:gd name="connsiteY2" fmla="*/ 19432 h 196916"/>
                                <a:gd name="connsiteX3" fmla="*/ 29274 w 125933"/>
                                <a:gd name="connsiteY3" fmla="*/ 61692 h 196916"/>
                                <a:gd name="connsiteX4" fmla="*/ 72031 w 125933"/>
                                <a:gd name="connsiteY4" fmla="*/ 78517 h 196916"/>
                                <a:gd name="connsiteX5" fmla="*/ 85822 w 125933"/>
                                <a:gd name="connsiteY5" fmla="*/ 121291 h 196916"/>
                                <a:gd name="connsiteX6" fmla="*/ 125933 w 125933"/>
                                <a:gd name="connsiteY6" fmla="*/ 163092 h 196916"/>
                                <a:gd name="connsiteX7" fmla="*/ 104872 w 125933"/>
                                <a:gd name="connsiteY7" fmla="*/ 196419 h 196916"/>
                                <a:gd name="connsiteX8" fmla="*/ 33011 w 125933"/>
                                <a:gd name="connsiteY8" fmla="*/ 142007 h 196916"/>
                                <a:gd name="connsiteX0" fmla="*/ 49204 w 142126"/>
                                <a:gd name="connsiteY0" fmla="*/ 142007 h 196916"/>
                                <a:gd name="connsiteX1" fmla="*/ 1017 w 142126"/>
                                <a:gd name="connsiteY1" fmla="*/ 61692 h 196916"/>
                                <a:gd name="connsiteX2" fmla="*/ 16892 w 142126"/>
                                <a:gd name="connsiteY2" fmla="*/ 10980 h 196916"/>
                                <a:gd name="connsiteX3" fmla="*/ 45467 w 142126"/>
                                <a:gd name="connsiteY3" fmla="*/ 19432 h 196916"/>
                                <a:gd name="connsiteX4" fmla="*/ 45467 w 142126"/>
                                <a:gd name="connsiteY4" fmla="*/ 61692 h 196916"/>
                                <a:gd name="connsiteX5" fmla="*/ 88224 w 142126"/>
                                <a:gd name="connsiteY5" fmla="*/ 78517 h 196916"/>
                                <a:gd name="connsiteX6" fmla="*/ 102015 w 142126"/>
                                <a:gd name="connsiteY6" fmla="*/ 121291 h 196916"/>
                                <a:gd name="connsiteX7" fmla="*/ 142126 w 142126"/>
                                <a:gd name="connsiteY7" fmla="*/ 163092 h 196916"/>
                                <a:gd name="connsiteX8" fmla="*/ 121065 w 142126"/>
                                <a:gd name="connsiteY8" fmla="*/ 196419 h 196916"/>
                                <a:gd name="connsiteX9" fmla="*/ 49204 w 142126"/>
                                <a:gd name="connsiteY9" fmla="*/ 142007 h 196916"/>
                                <a:gd name="connsiteX0" fmla="*/ 49204 w 142126"/>
                                <a:gd name="connsiteY0" fmla="*/ 142007 h 173263"/>
                                <a:gd name="connsiteX1" fmla="*/ 1017 w 142126"/>
                                <a:gd name="connsiteY1" fmla="*/ 61692 h 173263"/>
                                <a:gd name="connsiteX2" fmla="*/ 16892 w 142126"/>
                                <a:gd name="connsiteY2" fmla="*/ 10980 h 173263"/>
                                <a:gd name="connsiteX3" fmla="*/ 45467 w 142126"/>
                                <a:gd name="connsiteY3" fmla="*/ 19432 h 173263"/>
                                <a:gd name="connsiteX4" fmla="*/ 45467 w 142126"/>
                                <a:gd name="connsiteY4" fmla="*/ 61692 h 173263"/>
                                <a:gd name="connsiteX5" fmla="*/ 88224 w 142126"/>
                                <a:gd name="connsiteY5" fmla="*/ 78517 h 173263"/>
                                <a:gd name="connsiteX6" fmla="*/ 102015 w 142126"/>
                                <a:gd name="connsiteY6" fmla="*/ 121291 h 173263"/>
                                <a:gd name="connsiteX7" fmla="*/ 142126 w 142126"/>
                                <a:gd name="connsiteY7" fmla="*/ 163092 h 173263"/>
                                <a:gd name="connsiteX8" fmla="*/ 79790 w 142126"/>
                                <a:gd name="connsiteY8" fmla="*/ 162612 h 173263"/>
                                <a:gd name="connsiteX9" fmla="*/ 49204 w 142126"/>
                                <a:gd name="connsiteY9" fmla="*/ 142007 h 17326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45467 w 110376"/>
                                <a:gd name="connsiteY4" fmla="*/ 61692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10376"/>
                                <a:gd name="connsiteY0" fmla="*/ 142007 h 162833"/>
                                <a:gd name="connsiteX1" fmla="*/ 1017 w 110376"/>
                                <a:gd name="connsiteY1" fmla="*/ 61692 h 162833"/>
                                <a:gd name="connsiteX2" fmla="*/ 16892 w 110376"/>
                                <a:gd name="connsiteY2" fmla="*/ 10980 h 162833"/>
                                <a:gd name="connsiteX3" fmla="*/ 45467 w 110376"/>
                                <a:gd name="connsiteY3" fmla="*/ 19432 h 162833"/>
                                <a:gd name="connsiteX4" fmla="*/ 62136 w 110376"/>
                                <a:gd name="connsiteY4" fmla="*/ 49014 h 162833"/>
                                <a:gd name="connsiteX5" fmla="*/ 88224 w 110376"/>
                                <a:gd name="connsiteY5" fmla="*/ 78517 h 162833"/>
                                <a:gd name="connsiteX6" fmla="*/ 102015 w 110376"/>
                                <a:gd name="connsiteY6" fmla="*/ 121291 h 162833"/>
                                <a:gd name="connsiteX7" fmla="*/ 110376 w 110376"/>
                                <a:gd name="connsiteY7" fmla="*/ 133510 h 162833"/>
                                <a:gd name="connsiteX8" fmla="*/ 79790 w 110376"/>
                                <a:gd name="connsiteY8" fmla="*/ 162612 h 162833"/>
                                <a:gd name="connsiteX9" fmla="*/ 49204 w 110376"/>
                                <a:gd name="connsiteY9" fmla="*/ 142007 h 162833"/>
                                <a:gd name="connsiteX0" fmla="*/ 49204 w 105613"/>
                                <a:gd name="connsiteY0" fmla="*/ 142007 h 164051"/>
                                <a:gd name="connsiteX1" fmla="*/ 1017 w 105613"/>
                                <a:gd name="connsiteY1" fmla="*/ 61692 h 164051"/>
                                <a:gd name="connsiteX2" fmla="*/ 16892 w 105613"/>
                                <a:gd name="connsiteY2" fmla="*/ 10980 h 164051"/>
                                <a:gd name="connsiteX3" fmla="*/ 45467 w 105613"/>
                                <a:gd name="connsiteY3" fmla="*/ 19432 h 164051"/>
                                <a:gd name="connsiteX4" fmla="*/ 62136 w 105613"/>
                                <a:gd name="connsiteY4" fmla="*/ 49014 h 164051"/>
                                <a:gd name="connsiteX5" fmla="*/ 88224 w 105613"/>
                                <a:gd name="connsiteY5" fmla="*/ 78517 h 164051"/>
                                <a:gd name="connsiteX6" fmla="*/ 102015 w 105613"/>
                                <a:gd name="connsiteY6" fmla="*/ 121291 h 164051"/>
                                <a:gd name="connsiteX7" fmla="*/ 105613 w 105613"/>
                                <a:gd name="connsiteY7" fmla="*/ 111323 h 164051"/>
                                <a:gd name="connsiteX8" fmla="*/ 79790 w 105613"/>
                                <a:gd name="connsiteY8" fmla="*/ 162612 h 164051"/>
                                <a:gd name="connsiteX9" fmla="*/ 49204 w 105613"/>
                                <a:gd name="connsiteY9" fmla="*/ 142007 h 164051"/>
                                <a:gd name="connsiteX0" fmla="*/ 49204 w 105613"/>
                                <a:gd name="connsiteY0" fmla="*/ 142007 h 149974"/>
                                <a:gd name="connsiteX1" fmla="*/ 1017 w 105613"/>
                                <a:gd name="connsiteY1" fmla="*/ 61692 h 149974"/>
                                <a:gd name="connsiteX2" fmla="*/ 16892 w 105613"/>
                                <a:gd name="connsiteY2" fmla="*/ 10980 h 149974"/>
                                <a:gd name="connsiteX3" fmla="*/ 45467 w 105613"/>
                                <a:gd name="connsiteY3" fmla="*/ 19432 h 149974"/>
                                <a:gd name="connsiteX4" fmla="*/ 62136 w 105613"/>
                                <a:gd name="connsiteY4" fmla="*/ 49014 h 149974"/>
                                <a:gd name="connsiteX5" fmla="*/ 88224 w 105613"/>
                                <a:gd name="connsiteY5" fmla="*/ 78517 h 149974"/>
                                <a:gd name="connsiteX6" fmla="*/ 102015 w 105613"/>
                                <a:gd name="connsiteY6" fmla="*/ 121291 h 149974"/>
                                <a:gd name="connsiteX7" fmla="*/ 105613 w 105613"/>
                                <a:gd name="connsiteY7" fmla="*/ 111323 h 149974"/>
                                <a:gd name="connsiteX8" fmla="*/ 89315 w 105613"/>
                                <a:gd name="connsiteY8" fmla="*/ 143596 h 149974"/>
                                <a:gd name="connsiteX9" fmla="*/ 49204 w 105613"/>
                                <a:gd name="connsiteY9" fmla="*/ 142007 h 149974"/>
                                <a:gd name="connsiteX0" fmla="*/ 53967 w 105613"/>
                                <a:gd name="connsiteY0" fmla="*/ 122990 h 143862"/>
                                <a:gd name="connsiteX1" fmla="*/ 1017 w 105613"/>
                                <a:gd name="connsiteY1" fmla="*/ 61692 h 143862"/>
                                <a:gd name="connsiteX2" fmla="*/ 16892 w 105613"/>
                                <a:gd name="connsiteY2" fmla="*/ 10980 h 143862"/>
                                <a:gd name="connsiteX3" fmla="*/ 45467 w 105613"/>
                                <a:gd name="connsiteY3" fmla="*/ 19432 h 143862"/>
                                <a:gd name="connsiteX4" fmla="*/ 62136 w 105613"/>
                                <a:gd name="connsiteY4" fmla="*/ 49014 h 143862"/>
                                <a:gd name="connsiteX5" fmla="*/ 88224 w 105613"/>
                                <a:gd name="connsiteY5" fmla="*/ 78517 h 143862"/>
                                <a:gd name="connsiteX6" fmla="*/ 102015 w 105613"/>
                                <a:gd name="connsiteY6" fmla="*/ 121291 h 143862"/>
                                <a:gd name="connsiteX7" fmla="*/ 105613 w 105613"/>
                                <a:gd name="connsiteY7" fmla="*/ 111323 h 143862"/>
                                <a:gd name="connsiteX8" fmla="*/ 89315 w 105613"/>
                                <a:gd name="connsiteY8" fmla="*/ 143596 h 143862"/>
                                <a:gd name="connsiteX9" fmla="*/ 53967 w 105613"/>
                                <a:gd name="connsiteY9" fmla="*/ 122990 h 143862"/>
                                <a:gd name="connsiteX0" fmla="*/ 40087 w 91733"/>
                                <a:gd name="connsiteY0" fmla="*/ 122990 h 143903"/>
                                <a:gd name="connsiteX1" fmla="*/ 3806 w 91733"/>
                                <a:gd name="connsiteY1" fmla="*/ 52185 h 143903"/>
                                <a:gd name="connsiteX2" fmla="*/ 3012 w 91733"/>
                                <a:gd name="connsiteY2" fmla="*/ 10980 h 143903"/>
                                <a:gd name="connsiteX3" fmla="*/ 31587 w 91733"/>
                                <a:gd name="connsiteY3" fmla="*/ 19432 h 143903"/>
                                <a:gd name="connsiteX4" fmla="*/ 48256 w 91733"/>
                                <a:gd name="connsiteY4" fmla="*/ 49014 h 143903"/>
                                <a:gd name="connsiteX5" fmla="*/ 74344 w 91733"/>
                                <a:gd name="connsiteY5" fmla="*/ 78517 h 143903"/>
                                <a:gd name="connsiteX6" fmla="*/ 88135 w 91733"/>
                                <a:gd name="connsiteY6" fmla="*/ 121291 h 143903"/>
                                <a:gd name="connsiteX7" fmla="*/ 91733 w 91733"/>
                                <a:gd name="connsiteY7" fmla="*/ 111323 h 143903"/>
                                <a:gd name="connsiteX8" fmla="*/ 75435 w 91733"/>
                                <a:gd name="connsiteY8" fmla="*/ 143596 h 143903"/>
                                <a:gd name="connsiteX9" fmla="*/ 40087 w 91733"/>
                                <a:gd name="connsiteY9" fmla="*/ 122990 h 143903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88135 w 91733"/>
                                <a:gd name="connsiteY6" fmla="*/ 121291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43597"/>
                                <a:gd name="connsiteX1" fmla="*/ 3806 w 91733"/>
                                <a:gd name="connsiteY1" fmla="*/ 52185 h 143597"/>
                                <a:gd name="connsiteX2" fmla="*/ 3012 w 91733"/>
                                <a:gd name="connsiteY2" fmla="*/ 10980 h 143597"/>
                                <a:gd name="connsiteX3" fmla="*/ 31587 w 91733"/>
                                <a:gd name="connsiteY3" fmla="*/ 19432 h 143597"/>
                                <a:gd name="connsiteX4" fmla="*/ 48256 w 91733"/>
                                <a:gd name="connsiteY4" fmla="*/ 49014 h 143597"/>
                                <a:gd name="connsiteX5" fmla="*/ 74344 w 91733"/>
                                <a:gd name="connsiteY5" fmla="*/ 78517 h 143597"/>
                                <a:gd name="connsiteX6" fmla="*/ 78610 w 91733"/>
                                <a:gd name="connsiteY6" fmla="*/ 102275 h 143597"/>
                                <a:gd name="connsiteX7" fmla="*/ 91733 w 91733"/>
                                <a:gd name="connsiteY7" fmla="*/ 111323 h 143597"/>
                                <a:gd name="connsiteX8" fmla="*/ 75435 w 91733"/>
                                <a:gd name="connsiteY8" fmla="*/ 143596 h 143597"/>
                                <a:gd name="connsiteX9" fmla="*/ 44850 w 91733"/>
                                <a:gd name="connsiteY9" fmla="*/ 110312 h 143597"/>
                                <a:gd name="connsiteX0" fmla="*/ 44850 w 91733"/>
                                <a:gd name="connsiteY0" fmla="*/ 110312 h 124433"/>
                                <a:gd name="connsiteX1" fmla="*/ 3806 w 91733"/>
                                <a:gd name="connsiteY1" fmla="*/ 52185 h 124433"/>
                                <a:gd name="connsiteX2" fmla="*/ 3012 w 91733"/>
                                <a:gd name="connsiteY2" fmla="*/ 10980 h 124433"/>
                                <a:gd name="connsiteX3" fmla="*/ 31587 w 91733"/>
                                <a:gd name="connsiteY3" fmla="*/ 19432 h 124433"/>
                                <a:gd name="connsiteX4" fmla="*/ 48256 w 91733"/>
                                <a:gd name="connsiteY4" fmla="*/ 49014 h 124433"/>
                                <a:gd name="connsiteX5" fmla="*/ 74344 w 91733"/>
                                <a:gd name="connsiteY5" fmla="*/ 78517 h 124433"/>
                                <a:gd name="connsiteX6" fmla="*/ 78610 w 91733"/>
                                <a:gd name="connsiteY6" fmla="*/ 102275 h 124433"/>
                                <a:gd name="connsiteX7" fmla="*/ 91733 w 91733"/>
                                <a:gd name="connsiteY7" fmla="*/ 111323 h 124433"/>
                                <a:gd name="connsiteX8" fmla="*/ 65910 w 91733"/>
                                <a:gd name="connsiteY8" fmla="*/ 121409 h 124433"/>
                                <a:gd name="connsiteX9" fmla="*/ 44850 w 91733"/>
                                <a:gd name="connsiteY9" fmla="*/ 110312 h 124433"/>
                                <a:gd name="connsiteX0" fmla="*/ 44850 w 79374"/>
                                <a:gd name="connsiteY0" fmla="*/ 110312 h 122122"/>
                                <a:gd name="connsiteX1" fmla="*/ 3806 w 79374"/>
                                <a:gd name="connsiteY1" fmla="*/ 52185 h 122122"/>
                                <a:gd name="connsiteX2" fmla="*/ 3012 w 79374"/>
                                <a:gd name="connsiteY2" fmla="*/ 10980 h 122122"/>
                                <a:gd name="connsiteX3" fmla="*/ 31587 w 79374"/>
                                <a:gd name="connsiteY3" fmla="*/ 19432 h 122122"/>
                                <a:gd name="connsiteX4" fmla="*/ 48256 w 79374"/>
                                <a:gd name="connsiteY4" fmla="*/ 49014 h 122122"/>
                                <a:gd name="connsiteX5" fmla="*/ 74344 w 79374"/>
                                <a:gd name="connsiteY5" fmla="*/ 78517 h 122122"/>
                                <a:gd name="connsiteX6" fmla="*/ 78610 w 79374"/>
                                <a:gd name="connsiteY6" fmla="*/ 102275 h 122122"/>
                                <a:gd name="connsiteX7" fmla="*/ 75065 w 79374"/>
                                <a:gd name="connsiteY7" fmla="*/ 98645 h 122122"/>
                                <a:gd name="connsiteX8" fmla="*/ 65910 w 79374"/>
                                <a:gd name="connsiteY8" fmla="*/ 121409 h 122122"/>
                                <a:gd name="connsiteX9" fmla="*/ 44850 w 79374"/>
                                <a:gd name="connsiteY9" fmla="*/ 110312 h 122122"/>
                                <a:gd name="connsiteX0" fmla="*/ 42560 w 77084"/>
                                <a:gd name="connsiteY0" fmla="*/ 94411 h 106222"/>
                                <a:gd name="connsiteX1" fmla="*/ 1516 w 77084"/>
                                <a:gd name="connsiteY1" fmla="*/ 36284 h 106222"/>
                                <a:gd name="connsiteX2" fmla="*/ 10247 w 77084"/>
                                <a:gd name="connsiteY2" fmla="*/ 26774 h 106222"/>
                                <a:gd name="connsiteX3" fmla="*/ 29297 w 77084"/>
                                <a:gd name="connsiteY3" fmla="*/ 3531 h 106222"/>
                                <a:gd name="connsiteX4" fmla="*/ 45966 w 77084"/>
                                <a:gd name="connsiteY4" fmla="*/ 33113 h 106222"/>
                                <a:gd name="connsiteX5" fmla="*/ 72054 w 77084"/>
                                <a:gd name="connsiteY5" fmla="*/ 62616 h 106222"/>
                                <a:gd name="connsiteX6" fmla="*/ 76320 w 77084"/>
                                <a:gd name="connsiteY6" fmla="*/ 86374 h 106222"/>
                                <a:gd name="connsiteX7" fmla="*/ 72775 w 77084"/>
                                <a:gd name="connsiteY7" fmla="*/ 82744 h 106222"/>
                                <a:gd name="connsiteX8" fmla="*/ 63620 w 77084"/>
                                <a:gd name="connsiteY8" fmla="*/ 105508 h 106222"/>
                                <a:gd name="connsiteX9" fmla="*/ 42560 w 77084"/>
                                <a:gd name="connsiteY9" fmla="*/ 94411 h 106222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5966 w 77084"/>
                                <a:gd name="connsiteY4" fmla="*/ 21320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429"/>
                                <a:gd name="connsiteX1" fmla="*/ 1516 w 77084"/>
                                <a:gd name="connsiteY1" fmla="*/ 24491 h 94429"/>
                                <a:gd name="connsiteX2" fmla="*/ 10247 w 77084"/>
                                <a:gd name="connsiteY2" fmla="*/ 14981 h 94429"/>
                                <a:gd name="connsiteX3" fmla="*/ 29297 w 77084"/>
                                <a:gd name="connsiteY3" fmla="*/ 10756 h 94429"/>
                                <a:gd name="connsiteX4" fmla="*/ 43585 w 77084"/>
                                <a:gd name="connsiteY4" fmla="*/ 30829 h 94429"/>
                                <a:gd name="connsiteX5" fmla="*/ 72054 w 77084"/>
                                <a:gd name="connsiteY5" fmla="*/ 50823 h 94429"/>
                                <a:gd name="connsiteX6" fmla="*/ 76320 w 77084"/>
                                <a:gd name="connsiteY6" fmla="*/ 74581 h 94429"/>
                                <a:gd name="connsiteX7" fmla="*/ 72775 w 77084"/>
                                <a:gd name="connsiteY7" fmla="*/ 70951 h 94429"/>
                                <a:gd name="connsiteX8" fmla="*/ 63620 w 77084"/>
                                <a:gd name="connsiteY8" fmla="*/ 93715 h 94429"/>
                                <a:gd name="connsiteX9" fmla="*/ 42560 w 77084"/>
                                <a:gd name="connsiteY9" fmla="*/ 82618 h 94429"/>
                                <a:gd name="connsiteX0" fmla="*/ 42560 w 77084"/>
                                <a:gd name="connsiteY0" fmla="*/ 82618 h 94018"/>
                                <a:gd name="connsiteX1" fmla="*/ 1516 w 77084"/>
                                <a:gd name="connsiteY1" fmla="*/ 62524 h 94018"/>
                                <a:gd name="connsiteX2" fmla="*/ 10247 w 77084"/>
                                <a:gd name="connsiteY2" fmla="*/ 14981 h 94018"/>
                                <a:gd name="connsiteX3" fmla="*/ 29297 w 77084"/>
                                <a:gd name="connsiteY3" fmla="*/ 10756 h 94018"/>
                                <a:gd name="connsiteX4" fmla="*/ 43585 w 77084"/>
                                <a:gd name="connsiteY4" fmla="*/ 30829 h 94018"/>
                                <a:gd name="connsiteX5" fmla="*/ 72054 w 77084"/>
                                <a:gd name="connsiteY5" fmla="*/ 50823 h 94018"/>
                                <a:gd name="connsiteX6" fmla="*/ 76320 w 77084"/>
                                <a:gd name="connsiteY6" fmla="*/ 74581 h 94018"/>
                                <a:gd name="connsiteX7" fmla="*/ 72775 w 77084"/>
                                <a:gd name="connsiteY7" fmla="*/ 70951 h 94018"/>
                                <a:gd name="connsiteX8" fmla="*/ 63620 w 77084"/>
                                <a:gd name="connsiteY8" fmla="*/ 93715 h 94018"/>
                                <a:gd name="connsiteX9" fmla="*/ 42560 w 77084"/>
                                <a:gd name="connsiteY9" fmla="*/ 82618 h 94018"/>
                                <a:gd name="connsiteX0" fmla="*/ 42560 w 77084"/>
                                <a:gd name="connsiteY0" fmla="*/ 73899 h 85299"/>
                                <a:gd name="connsiteX1" fmla="*/ 1516 w 77084"/>
                                <a:gd name="connsiteY1" fmla="*/ 53805 h 85299"/>
                                <a:gd name="connsiteX2" fmla="*/ 10247 w 77084"/>
                                <a:gd name="connsiteY2" fmla="*/ 37955 h 85299"/>
                                <a:gd name="connsiteX3" fmla="*/ 29297 w 77084"/>
                                <a:gd name="connsiteY3" fmla="*/ 2037 h 85299"/>
                                <a:gd name="connsiteX4" fmla="*/ 43585 w 77084"/>
                                <a:gd name="connsiteY4" fmla="*/ 22110 h 85299"/>
                                <a:gd name="connsiteX5" fmla="*/ 72054 w 77084"/>
                                <a:gd name="connsiteY5" fmla="*/ 42104 h 85299"/>
                                <a:gd name="connsiteX6" fmla="*/ 76320 w 77084"/>
                                <a:gd name="connsiteY6" fmla="*/ 65862 h 85299"/>
                                <a:gd name="connsiteX7" fmla="*/ 72775 w 77084"/>
                                <a:gd name="connsiteY7" fmla="*/ 62232 h 85299"/>
                                <a:gd name="connsiteX8" fmla="*/ 63620 w 77084"/>
                                <a:gd name="connsiteY8" fmla="*/ 84996 h 85299"/>
                                <a:gd name="connsiteX9" fmla="*/ 42560 w 77084"/>
                                <a:gd name="connsiteY9" fmla="*/ 73899 h 85299"/>
                                <a:gd name="connsiteX0" fmla="*/ 42560 w 77084"/>
                                <a:gd name="connsiteY0" fmla="*/ 52685 h 64085"/>
                                <a:gd name="connsiteX1" fmla="*/ 1516 w 77084"/>
                                <a:gd name="connsiteY1" fmla="*/ 32591 h 64085"/>
                                <a:gd name="connsiteX2" fmla="*/ 10247 w 77084"/>
                                <a:gd name="connsiteY2" fmla="*/ 16741 h 64085"/>
                                <a:gd name="connsiteX3" fmla="*/ 29297 w 77084"/>
                                <a:gd name="connsiteY3" fmla="*/ 15687 h 64085"/>
                                <a:gd name="connsiteX4" fmla="*/ 43585 w 77084"/>
                                <a:gd name="connsiteY4" fmla="*/ 896 h 64085"/>
                                <a:gd name="connsiteX5" fmla="*/ 72054 w 77084"/>
                                <a:gd name="connsiteY5" fmla="*/ 20890 h 64085"/>
                                <a:gd name="connsiteX6" fmla="*/ 76320 w 77084"/>
                                <a:gd name="connsiteY6" fmla="*/ 44648 h 64085"/>
                                <a:gd name="connsiteX7" fmla="*/ 72775 w 77084"/>
                                <a:gd name="connsiteY7" fmla="*/ 41018 h 64085"/>
                                <a:gd name="connsiteX8" fmla="*/ 63620 w 77084"/>
                                <a:gd name="connsiteY8" fmla="*/ 63782 h 64085"/>
                                <a:gd name="connsiteX9" fmla="*/ 42560 w 77084"/>
                                <a:gd name="connsiteY9" fmla="*/ 52685 h 64085"/>
                                <a:gd name="connsiteX0" fmla="*/ 42560 w 76322"/>
                                <a:gd name="connsiteY0" fmla="*/ 51797 h 63197"/>
                                <a:gd name="connsiteX1" fmla="*/ 1516 w 76322"/>
                                <a:gd name="connsiteY1" fmla="*/ 31703 h 63197"/>
                                <a:gd name="connsiteX2" fmla="*/ 10247 w 76322"/>
                                <a:gd name="connsiteY2" fmla="*/ 15853 h 63197"/>
                                <a:gd name="connsiteX3" fmla="*/ 29297 w 76322"/>
                                <a:gd name="connsiteY3" fmla="*/ 14799 h 63197"/>
                                <a:gd name="connsiteX4" fmla="*/ 43585 w 76322"/>
                                <a:gd name="connsiteY4" fmla="*/ 8 h 63197"/>
                                <a:gd name="connsiteX5" fmla="*/ 44305 w 76322"/>
                                <a:gd name="connsiteY5" fmla="*/ 30542 h 63197"/>
                                <a:gd name="connsiteX6" fmla="*/ 72054 w 76322"/>
                                <a:gd name="connsiteY6" fmla="*/ 20002 h 63197"/>
                                <a:gd name="connsiteX7" fmla="*/ 76320 w 76322"/>
                                <a:gd name="connsiteY7" fmla="*/ 43760 h 63197"/>
                                <a:gd name="connsiteX8" fmla="*/ 72775 w 76322"/>
                                <a:gd name="connsiteY8" fmla="*/ 40130 h 63197"/>
                                <a:gd name="connsiteX9" fmla="*/ 63620 w 76322"/>
                                <a:gd name="connsiteY9" fmla="*/ 62894 h 63197"/>
                                <a:gd name="connsiteX10" fmla="*/ 42560 w 76322"/>
                                <a:gd name="connsiteY10" fmla="*/ 51797 h 63197"/>
                                <a:gd name="connsiteX0" fmla="*/ 42560 w 76376"/>
                                <a:gd name="connsiteY0" fmla="*/ 51797 h 63197"/>
                                <a:gd name="connsiteX1" fmla="*/ 1516 w 76376"/>
                                <a:gd name="connsiteY1" fmla="*/ 31703 h 63197"/>
                                <a:gd name="connsiteX2" fmla="*/ 10247 w 76376"/>
                                <a:gd name="connsiteY2" fmla="*/ 15853 h 63197"/>
                                <a:gd name="connsiteX3" fmla="*/ 29297 w 76376"/>
                                <a:gd name="connsiteY3" fmla="*/ 14799 h 63197"/>
                                <a:gd name="connsiteX4" fmla="*/ 43585 w 76376"/>
                                <a:gd name="connsiteY4" fmla="*/ 8 h 63197"/>
                                <a:gd name="connsiteX5" fmla="*/ 44305 w 76376"/>
                                <a:gd name="connsiteY5" fmla="*/ 30542 h 63197"/>
                                <a:gd name="connsiteX6" fmla="*/ 73843 w 76376"/>
                                <a:gd name="connsiteY6" fmla="*/ 38820 h 63197"/>
                                <a:gd name="connsiteX7" fmla="*/ 76320 w 76376"/>
                                <a:gd name="connsiteY7" fmla="*/ 43760 h 63197"/>
                                <a:gd name="connsiteX8" fmla="*/ 72775 w 76376"/>
                                <a:gd name="connsiteY8" fmla="*/ 40130 h 63197"/>
                                <a:gd name="connsiteX9" fmla="*/ 63620 w 76376"/>
                                <a:gd name="connsiteY9" fmla="*/ 62894 h 63197"/>
                                <a:gd name="connsiteX10" fmla="*/ 42560 w 76376"/>
                                <a:gd name="connsiteY10" fmla="*/ 51797 h 63197"/>
                                <a:gd name="connsiteX0" fmla="*/ 3918 w 77094"/>
                                <a:gd name="connsiteY0" fmla="*/ 57174 h 63929"/>
                                <a:gd name="connsiteX1" fmla="*/ 2234 w 77094"/>
                                <a:gd name="connsiteY1" fmla="*/ 31703 h 63929"/>
                                <a:gd name="connsiteX2" fmla="*/ 10965 w 77094"/>
                                <a:gd name="connsiteY2" fmla="*/ 15853 h 63929"/>
                                <a:gd name="connsiteX3" fmla="*/ 30015 w 77094"/>
                                <a:gd name="connsiteY3" fmla="*/ 14799 h 63929"/>
                                <a:gd name="connsiteX4" fmla="*/ 44303 w 77094"/>
                                <a:gd name="connsiteY4" fmla="*/ 8 h 63929"/>
                                <a:gd name="connsiteX5" fmla="*/ 45023 w 77094"/>
                                <a:gd name="connsiteY5" fmla="*/ 30542 h 63929"/>
                                <a:gd name="connsiteX6" fmla="*/ 74561 w 77094"/>
                                <a:gd name="connsiteY6" fmla="*/ 38820 h 63929"/>
                                <a:gd name="connsiteX7" fmla="*/ 77038 w 77094"/>
                                <a:gd name="connsiteY7" fmla="*/ 43760 h 63929"/>
                                <a:gd name="connsiteX8" fmla="*/ 73493 w 77094"/>
                                <a:gd name="connsiteY8" fmla="*/ 40130 h 63929"/>
                                <a:gd name="connsiteX9" fmla="*/ 64338 w 77094"/>
                                <a:gd name="connsiteY9" fmla="*/ 62894 h 63929"/>
                                <a:gd name="connsiteX10" fmla="*/ 3918 w 77094"/>
                                <a:gd name="connsiteY10" fmla="*/ 57174 h 63929"/>
                                <a:gd name="connsiteX0" fmla="*/ 3918 w 77094"/>
                                <a:gd name="connsiteY0" fmla="*/ 57173 h 63928"/>
                                <a:gd name="connsiteX1" fmla="*/ 2234 w 77094"/>
                                <a:gd name="connsiteY1" fmla="*/ 31702 h 63928"/>
                                <a:gd name="connsiteX2" fmla="*/ 10965 w 77094"/>
                                <a:gd name="connsiteY2" fmla="*/ 15852 h 63928"/>
                                <a:gd name="connsiteX3" fmla="*/ 30015 w 77094"/>
                                <a:gd name="connsiteY3" fmla="*/ 14798 h 63928"/>
                                <a:gd name="connsiteX4" fmla="*/ 44303 w 77094"/>
                                <a:gd name="connsiteY4" fmla="*/ 7 h 63928"/>
                                <a:gd name="connsiteX5" fmla="*/ 32500 w 77094"/>
                                <a:gd name="connsiteY5" fmla="*/ 38606 h 63928"/>
                                <a:gd name="connsiteX6" fmla="*/ 74561 w 77094"/>
                                <a:gd name="connsiteY6" fmla="*/ 38819 h 63928"/>
                                <a:gd name="connsiteX7" fmla="*/ 77038 w 77094"/>
                                <a:gd name="connsiteY7" fmla="*/ 43759 h 63928"/>
                                <a:gd name="connsiteX8" fmla="*/ 73493 w 77094"/>
                                <a:gd name="connsiteY8" fmla="*/ 40129 h 63928"/>
                                <a:gd name="connsiteX9" fmla="*/ 64338 w 77094"/>
                                <a:gd name="connsiteY9" fmla="*/ 62893 h 63928"/>
                                <a:gd name="connsiteX10" fmla="*/ 3918 w 77094"/>
                                <a:gd name="connsiteY10" fmla="*/ 57173 h 63928"/>
                                <a:gd name="connsiteX0" fmla="*/ 3918 w 77094"/>
                                <a:gd name="connsiteY0" fmla="*/ 53801 h 60556"/>
                                <a:gd name="connsiteX1" fmla="*/ 2234 w 77094"/>
                                <a:gd name="connsiteY1" fmla="*/ 28330 h 60556"/>
                                <a:gd name="connsiteX2" fmla="*/ 10965 w 77094"/>
                                <a:gd name="connsiteY2" fmla="*/ 12480 h 60556"/>
                                <a:gd name="connsiteX3" fmla="*/ 30015 w 77094"/>
                                <a:gd name="connsiteY3" fmla="*/ 11426 h 60556"/>
                                <a:gd name="connsiteX4" fmla="*/ 32500 w 77094"/>
                                <a:gd name="connsiteY4" fmla="*/ 35234 h 60556"/>
                                <a:gd name="connsiteX5" fmla="*/ 74561 w 77094"/>
                                <a:gd name="connsiteY5" fmla="*/ 35447 h 60556"/>
                                <a:gd name="connsiteX6" fmla="*/ 77038 w 77094"/>
                                <a:gd name="connsiteY6" fmla="*/ 40387 h 60556"/>
                                <a:gd name="connsiteX7" fmla="*/ 73493 w 77094"/>
                                <a:gd name="connsiteY7" fmla="*/ 36757 h 60556"/>
                                <a:gd name="connsiteX8" fmla="*/ 64338 w 77094"/>
                                <a:gd name="connsiteY8" fmla="*/ 59521 h 60556"/>
                                <a:gd name="connsiteX9" fmla="*/ 3918 w 77094"/>
                                <a:gd name="connsiteY9" fmla="*/ 53801 h 60556"/>
                                <a:gd name="connsiteX0" fmla="*/ 3918 w 77094"/>
                                <a:gd name="connsiteY0" fmla="*/ 41321 h 48076"/>
                                <a:gd name="connsiteX1" fmla="*/ 2234 w 77094"/>
                                <a:gd name="connsiteY1" fmla="*/ 15850 h 48076"/>
                                <a:gd name="connsiteX2" fmla="*/ 10965 w 77094"/>
                                <a:gd name="connsiteY2" fmla="*/ 0 h 48076"/>
                                <a:gd name="connsiteX3" fmla="*/ 32500 w 77094"/>
                                <a:gd name="connsiteY3" fmla="*/ 22754 h 48076"/>
                                <a:gd name="connsiteX4" fmla="*/ 74561 w 77094"/>
                                <a:gd name="connsiteY4" fmla="*/ 22967 h 48076"/>
                                <a:gd name="connsiteX5" fmla="*/ 77038 w 77094"/>
                                <a:gd name="connsiteY5" fmla="*/ 27907 h 48076"/>
                                <a:gd name="connsiteX6" fmla="*/ 73493 w 77094"/>
                                <a:gd name="connsiteY6" fmla="*/ 24277 h 48076"/>
                                <a:gd name="connsiteX7" fmla="*/ 64338 w 77094"/>
                                <a:gd name="connsiteY7" fmla="*/ 47041 h 48076"/>
                                <a:gd name="connsiteX8" fmla="*/ 3918 w 77094"/>
                                <a:gd name="connsiteY8" fmla="*/ 41321 h 48076"/>
                                <a:gd name="connsiteX0" fmla="*/ 6540 w 79716"/>
                                <a:gd name="connsiteY0" fmla="*/ 26126 h 32881"/>
                                <a:gd name="connsiteX1" fmla="*/ 4856 w 79716"/>
                                <a:gd name="connsiteY1" fmla="*/ 655 h 32881"/>
                                <a:gd name="connsiteX2" fmla="*/ 35122 w 79716"/>
                                <a:gd name="connsiteY2" fmla="*/ 7559 h 32881"/>
                                <a:gd name="connsiteX3" fmla="*/ 77183 w 79716"/>
                                <a:gd name="connsiteY3" fmla="*/ 7772 h 32881"/>
                                <a:gd name="connsiteX4" fmla="*/ 79660 w 79716"/>
                                <a:gd name="connsiteY4" fmla="*/ 12712 h 32881"/>
                                <a:gd name="connsiteX5" fmla="*/ 76115 w 79716"/>
                                <a:gd name="connsiteY5" fmla="*/ 9082 h 32881"/>
                                <a:gd name="connsiteX6" fmla="*/ 66960 w 79716"/>
                                <a:gd name="connsiteY6" fmla="*/ 31846 h 32881"/>
                                <a:gd name="connsiteX7" fmla="*/ 6540 w 79716"/>
                                <a:gd name="connsiteY7" fmla="*/ 26126 h 32881"/>
                                <a:gd name="connsiteX0" fmla="*/ 6540 w 79716"/>
                                <a:gd name="connsiteY0" fmla="*/ 25627 h 32089"/>
                                <a:gd name="connsiteX1" fmla="*/ 4856 w 79716"/>
                                <a:gd name="connsiteY1" fmla="*/ 16285 h 32089"/>
                                <a:gd name="connsiteX2" fmla="*/ 35122 w 79716"/>
                                <a:gd name="connsiteY2" fmla="*/ 7060 h 32089"/>
                                <a:gd name="connsiteX3" fmla="*/ 77183 w 79716"/>
                                <a:gd name="connsiteY3" fmla="*/ 7273 h 32089"/>
                                <a:gd name="connsiteX4" fmla="*/ 79660 w 79716"/>
                                <a:gd name="connsiteY4" fmla="*/ 12213 h 32089"/>
                                <a:gd name="connsiteX5" fmla="*/ 76115 w 79716"/>
                                <a:gd name="connsiteY5" fmla="*/ 8583 h 32089"/>
                                <a:gd name="connsiteX6" fmla="*/ 66960 w 79716"/>
                                <a:gd name="connsiteY6" fmla="*/ 31347 h 32089"/>
                                <a:gd name="connsiteX7" fmla="*/ 6540 w 79716"/>
                                <a:gd name="connsiteY7" fmla="*/ 25627 h 32089"/>
                                <a:gd name="connsiteX0" fmla="*/ 4704 w 83247"/>
                                <a:gd name="connsiteY0" fmla="*/ 26971 h 32320"/>
                                <a:gd name="connsiteX1" fmla="*/ 8387 w 83247"/>
                                <a:gd name="connsiteY1" fmla="*/ 16285 h 32320"/>
                                <a:gd name="connsiteX2" fmla="*/ 38653 w 83247"/>
                                <a:gd name="connsiteY2" fmla="*/ 7060 h 32320"/>
                                <a:gd name="connsiteX3" fmla="*/ 80714 w 83247"/>
                                <a:gd name="connsiteY3" fmla="*/ 7273 h 32320"/>
                                <a:gd name="connsiteX4" fmla="*/ 83191 w 83247"/>
                                <a:gd name="connsiteY4" fmla="*/ 12213 h 32320"/>
                                <a:gd name="connsiteX5" fmla="*/ 79646 w 83247"/>
                                <a:gd name="connsiteY5" fmla="*/ 8583 h 32320"/>
                                <a:gd name="connsiteX6" fmla="*/ 70491 w 83247"/>
                                <a:gd name="connsiteY6" fmla="*/ 31347 h 32320"/>
                                <a:gd name="connsiteX7" fmla="*/ 4704 w 83247"/>
                                <a:gd name="connsiteY7" fmla="*/ 26971 h 32320"/>
                                <a:gd name="connsiteX0" fmla="*/ 17474 w 96017"/>
                                <a:gd name="connsiteY0" fmla="*/ 26971 h 32320"/>
                                <a:gd name="connsiteX1" fmla="*/ 1477 w 96017"/>
                                <a:gd name="connsiteY1" fmla="*/ 16285 h 32320"/>
                                <a:gd name="connsiteX2" fmla="*/ 51423 w 96017"/>
                                <a:gd name="connsiteY2" fmla="*/ 7060 h 32320"/>
                                <a:gd name="connsiteX3" fmla="*/ 93484 w 96017"/>
                                <a:gd name="connsiteY3" fmla="*/ 7273 h 32320"/>
                                <a:gd name="connsiteX4" fmla="*/ 95961 w 96017"/>
                                <a:gd name="connsiteY4" fmla="*/ 12213 h 32320"/>
                                <a:gd name="connsiteX5" fmla="*/ 92416 w 96017"/>
                                <a:gd name="connsiteY5" fmla="*/ 8583 h 32320"/>
                                <a:gd name="connsiteX6" fmla="*/ 83261 w 96017"/>
                                <a:gd name="connsiteY6" fmla="*/ 31347 h 32320"/>
                                <a:gd name="connsiteX7" fmla="*/ 17474 w 96017"/>
                                <a:gd name="connsiteY7" fmla="*/ 26971 h 32320"/>
                                <a:gd name="connsiteX0" fmla="*/ 33795 w 112338"/>
                                <a:gd name="connsiteY0" fmla="*/ 26971 h 32320"/>
                                <a:gd name="connsiteX1" fmla="*/ 17798 w 112338"/>
                                <a:gd name="connsiteY1" fmla="*/ 16285 h 32320"/>
                                <a:gd name="connsiteX2" fmla="*/ 67744 w 112338"/>
                                <a:gd name="connsiteY2" fmla="*/ 7060 h 32320"/>
                                <a:gd name="connsiteX3" fmla="*/ 109805 w 112338"/>
                                <a:gd name="connsiteY3" fmla="*/ 7273 h 32320"/>
                                <a:gd name="connsiteX4" fmla="*/ 112282 w 112338"/>
                                <a:gd name="connsiteY4" fmla="*/ 12213 h 32320"/>
                                <a:gd name="connsiteX5" fmla="*/ 108737 w 112338"/>
                                <a:gd name="connsiteY5" fmla="*/ 8583 h 32320"/>
                                <a:gd name="connsiteX6" fmla="*/ 99582 w 112338"/>
                                <a:gd name="connsiteY6" fmla="*/ 31347 h 32320"/>
                                <a:gd name="connsiteX7" fmla="*/ 33795 w 112338"/>
                                <a:gd name="connsiteY7" fmla="*/ 26971 h 32320"/>
                                <a:gd name="connsiteX0" fmla="*/ 95126 w 173669"/>
                                <a:gd name="connsiteY0" fmla="*/ 26971 h 32674"/>
                                <a:gd name="connsiteX1" fmla="*/ 73 w 173669"/>
                                <a:gd name="connsiteY1" fmla="*/ 2116 h 32674"/>
                                <a:gd name="connsiteX2" fmla="*/ 79129 w 173669"/>
                                <a:gd name="connsiteY2" fmla="*/ 16285 h 32674"/>
                                <a:gd name="connsiteX3" fmla="*/ 129075 w 173669"/>
                                <a:gd name="connsiteY3" fmla="*/ 7060 h 32674"/>
                                <a:gd name="connsiteX4" fmla="*/ 171136 w 173669"/>
                                <a:gd name="connsiteY4" fmla="*/ 7273 h 32674"/>
                                <a:gd name="connsiteX5" fmla="*/ 173613 w 173669"/>
                                <a:gd name="connsiteY5" fmla="*/ 12213 h 32674"/>
                                <a:gd name="connsiteX6" fmla="*/ 170068 w 173669"/>
                                <a:gd name="connsiteY6" fmla="*/ 8583 h 32674"/>
                                <a:gd name="connsiteX7" fmla="*/ 160913 w 173669"/>
                                <a:gd name="connsiteY7" fmla="*/ 31347 h 32674"/>
                                <a:gd name="connsiteX8" fmla="*/ 95126 w 173669"/>
                                <a:gd name="connsiteY8" fmla="*/ 26971 h 32674"/>
                                <a:gd name="connsiteX0" fmla="*/ 95471 w 174014"/>
                                <a:gd name="connsiteY0" fmla="*/ 26971 h 32153"/>
                                <a:gd name="connsiteX1" fmla="*/ 45145 w 174014"/>
                                <a:gd name="connsiteY1" fmla="*/ 26310 h 32153"/>
                                <a:gd name="connsiteX2" fmla="*/ 418 w 174014"/>
                                <a:gd name="connsiteY2" fmla="*/ 2116 h 32153"/>
                                <a:gd name="connsiteX3" fmla="*/ 79474 w 174014"/>
                                <a:gd name="connsiteY3" fmla="*/ 16285 h 32153"/>
                                <a:gd name="connsiteX4" fmla="*/ 129420 w 174014"/>
                                <a:gd name="connsiteY4" fmla="*/ 7060 h 32153"/>
                                <a:gd name="connsiteX5" fmla="*/ 171481 w 174014"/>
                                <a:gd name="connsiteY5" fmla="*/ 7273 h 32153"/>
                                <a:gd name="connsiteX6" fmla="*/ 173958 w 174014"/>
                                <a:gd name="connsiteY6" fmla="*/ 12213 h 32153"/>
                                <a:gd name="connsiteX7" fmla="*/ 170413 w 174014"/>
                                <a:gd name="connsiteY7" fmla="*/ 8583 h 32153"/>
                                <a:gd name="connsiteX8" fmla="*/ 161258 w 174014"/>
                                <a:gd name="connsiteY8" fmla="*/ 31347 h 32153"/>
                                <a:gd name="connsiteX9" fmla="*/ 95471 w 174014"/>
                                <a:gd name="connsiteY9" fmla="*/ 26971 h 32153"/>
                                <a:gd name="connsiteX0" fmla="*/ 95106 w 173649"/>
                                <a:gd name="connsiteY0" fmla="*/ 26971 h 32153"/>
                                <a:gd name="connsiteX1" fmla="*/ 44780 w 173649"/>
                                <a:gd name="connsiteY1" fmla="*/ 26310 h 32153"/>
                                <a:gd name="connsiteX2" fmla="*/ 53 w 173649"/>
                                <a:gd name="connsiteY2" fmla="*/ 2116 h 32153"/>
                                <a:gd name="connsiteX3" fmla="*/ 50147 w 173649"/>
                                <a:gd name="connsiteY3" fmla="*/ 6148 h 32153"/>
                                <a:gd name="connsiteX4" fmla="*/ 79109 w 173649"/>
                                <a:gd name="connsiteY4" fmla="*/ 16285 h 32153"/>
                                <a:gd name="connsiteX5" fmla="*/ 129055 w 173649"/>
                                <a:gd name="connsiteY5" fmla="*/ 7060 h 32153"/>
                                <a:gd name="connsiteX6" fmla="*/ 171116 w 173649"/>
                                <a:gd name="connsiteY6" fmla="*/ 7273 h 32153"/>
                                <a:gd name="connsiteX7" fmla="*/ 173593 w 173649"/>
                                <a:gd name="connsiteY7" fmla="*/ 12213 h 32153"/>
                                <a:gd name="connsiteX8" fmla="*/ 170048 w 173649"/>
                                <a:gd name="connsiteY8" fmla="*/ 8583 h 32153"/>
                                <a:gd name="connsiteX9" fmla="*/ 160893 w 173649"/>
                                <a:gd name="connsiteY9" fmla="*/ 31347 h 32153"/>
                                <a:gd name="connsiteX10" fmla="*/ 95106 w 173649"/>
                                <a:gd name="connsiteY10" fmla="*/ 26971 h 32153"/>
                                <a:gd name="connsiteX0" fmla="*/ 95106 w 173649"/>
                                <a:gd name="connsiteY0" fmla="*/ 31843 h 37025"/>
                                <a:gd name="connsiteX1" fmla="*/ 44780 w 173649"/>
                                <a:gd name="connsiteY1" fmla="*/ 31182 h 37025"/>
                                <a:gd name="connsiteX2" fmla="*/ 53 w 173649"/>
                                <a:gd name="connsiteY2" fmla="*/ 6988 h 37025"/>
                                <a:gd name="connsiteX3" fmla="*/ 50147 w 173649"/>
                                <a:gd name="connsiteY3" fmla="*/ 11020 h 37025"/>
                                <a:gd name="connsiteX4" fmla="*/ 79109 w 173649"/>
                                <a:gd name="connsiteY4" fmla="*/ 21157 h 37025"/>
                                <a:gd name="connsiteX5" fmla="*/ 129055 w 173649"/>
                                <a:gd name="connsiteY5" fmla="*/ 11932 h 37025"/>
                                <a:gd name="connsiteX6" fmla="*/ 171116 w 173649"/>
                                <a:gd name="connsiteY6" fmla="*/ 12145 h 37025"/>
                                <a:gd name="connsiteX7" fmla="*/ 173593 w 173649"/>
                                <a:gd name="connsiteY7" fmla="*/ 17085 h 37025"/>
                                <a:gd name="connsiteX8" fmla="*/ 170048 w 173649"/>
                                <a:gd name="connsiteY8" fmla="*/ 13455 h 37025"/>
                                <a:gd name="connsiteX9" fmla="*/ 160893 w 173649"/>
                                <a:gd name="connsiteY9" fmla="*/ 36219 h 37025"/>
                                <a:gd name="connsiteX10" fmla="*/ 95106 w 173649"/>
                                <a:gd name="connsiteY10" fmla="*/ 31843 h 37025"/>
                                <a:gd name="connsiteX0" fmla="*/ 95079 w 173622"/>
                                <a:gd name="connsiteY0" fmla="*/ 45038 h 50220"/>
                                <a:gd name="connsiteX1" fmla="*/ 44753 w 173622"/>
                                <a:gd name="connsiteY1" fmla="*/ 44377 h 50220"/>
                                <a:gd name="connsiteX2" fmla="*/ 26 w 173622"/>
                                <a:gd name="connsiteY2" fmla="*/ 20183 h 50220"/>
                                <a:gd name="connsiteX3" fmla="*/ 48331 w 173622"/>
                                <a:gd name="connsiteY3" fmla="*/ 20 h 50220"/>
                                <a:gd name="connsiteX4" fmla="*/ 50120 w 173622"/>
                                <a:gd name="connsiteY4" fmla="*/ 24215 h 50220"/>
                                <a:gd name="connsiteX5" fmla="*/ 79082 w 173622"/>
                                <a:gd name="connsiteY5" fmla="*/ 34352 h 50220"/>
                                <a:gd name="connsiteX6" fmla="*/ 129028 w 173622"/>
                                <a:gd name="connsiteY6" fmla="*/ 25127 h 50220"/>
                                <a:gd name="connsiteX7" fmla="*/ 171089 w 173622"/>
                                <a:gd name="connsiteY7" fmla="*/ 25340 h 50220"/>
                                <a:gd name="connsiteX8" fmla="*/ 173566 w 173622"/>
                                <a:gd name="connsiteY8" fmla="*/ 30280 h 50220"/>
                                <a:gd name="connsiteX9" fmla="*/ 170021 w 173622"/>
                                <a:gd name="connsiteY9" fmla="*/ 26650 h 50220"/>
                                <a:gd name="connsiteX10" fmla="*/ 160866 w 173622"/>
                                <a:gd name="connsiteY10" fmla="*/ 49414 h 50220"/>
                                <a:gd name="connsiteX11" fmla="*/ 95079 w 173622"/>
                                <a:gd name="connsiteY11" fmla="*/ 45038 h 50220"/>
                                <a:gd name="connsiteX0" fmla="*/ 149485 w 228028"/>
                                <a:gd name="connsiteY0" fmla="*/ 46676 h 51858"/>
                                <a:gd name="connsiteX1" fmla="*/ 99159 w 228028"/>
                                <a:gd name="connsiteY1" fmla="*/ 46015 h 51858"/>
                                <a:gd name="connsiteX2" fmla="*/ 54432 w 228028"/>
                                <a:gd name="connsiteY2" fmla="*/ 21821 h 51858"/>
                                <a:gd name="connsiteX3" fmla="*/ 760 w 228028"/>
                                <a:gd name="connsiteY3" fmla="*/ 3003 h 51858"/>
                                <a:gd name="connsiteX4" fmla="*/ 102737 w 228028"/>
                                <a:gd name="connsiteY4" fmla="*/ 1658 h 51858"/>
                                <a:gd name="connsiteX5" fmla="*/ 104526 w 228028"/>
                                <a:gd name="connsiteY5" fmla="*/ 25853 h 51858"/>
                                <a:gd name="connsiteX6" fmla="*/ 133488 w 228028"/>
                                <a:gd name="connsiteY6" fmla="*/ 35990 h 51858"/>
                                <a:gd name="connsiteX7" fmla="*/ 183434 w 228028"/>
                                <a:gd name="connsiteY7" fmla="*/ 26765 h 51858"/>
                                <a:gd name="connsiteX8" fmla="*/ 225495 w 228028"/>
                                <a:gd name="connsiteY8" fmla="*/ 26978 h 51858"/>
                                <a:gd name="connsiteX9" fmla="*/ 227972 w 228028"/>
                                <a:gd name="connsiteY9" fmla="*/ 31918 h 51858"/>
                                <a:gd name="connsiteX10" fmla="*/ 224427 w 228028"/>
                                <a:gd name="connsiteY10" fmla="*/ 28288 h 51858"/>
                                <a:gd name="connsiteX11" fmla="*/ 215272 w 228028"/>
                                <a:gd name="connsiteY11" fmla="*/ 51052 h 51858"/>
                                <a:gd name="connsiteX12" fmla="*/ 149485 w 228028"/>
                                <a:gd name="connsiteY12" fmla="*/ 46676 h 51858"/>
                                <a:gd name="connsiteX0" fmla="*/ 150228 w 228771"/>
                                <a:gd name="connsiteY0" fmla="*/ 46483 h 51665"/>
                                <a:gd name="connsiteX1" fmla="*/ 99902 w 228771"/>
                                <a:gd name="connsiteY1" fmla="*/ 45822 h 51665"/>
                                <a:gd name="connsiteX2" fmla="*/ 55175 w 228771"/>
                                <a:gd name="connsiteY2" fmla="*/ 21628 h 51665"/>
                                <a:gd name="connsiteX3" fmla="*/ 44440 w 228771"/>
                                <a:gd name="connsiteY3" fmla="*/ 13563 h 51665"/>
                                <a:gd name="connsiteX4" fmla="*/ 1503 w 228771"/>
                                <a:gd name="connsiteY4" fmla="*/ 2810 h 51665"/>
                                <a:gd name="connsiteX5" fmla="*/ 103480 w 228771"/>
                                <a:gd name="connsiteY5" fmla="*/ 1465 h 51665"/>
                                <a:gd name="connsiteX6" fmla="*/ 105269 w 228771"/>
                                <a:gd name="connsiteY6" fmla="*/ 25660 h 51665"/>
                                <a:gd name="connsiteX7" fmla="*/ 134231 w 228771"/>
                                <a:gd name="connsiteY7" fmla="*/ 35797 h 51665"/>
                                <a:gd name="connsiteX8" fmla="*/ 184177 w 228771"/>
                                <a:gd name="connsiteY8" fmla="*/ 26572 h 51665"/>
                                <a:gd name="connsiteX9" fmla="*/ 226238 w 228771"/>
                                <a:gd name="connsiteY9" fmla="*/ 26785 h 51665"/>
                                <a:gd name="connsiteX10" fmla="*/ 228715 w 228771"/>
                                <a:gd name="connsiteY10" fmla="*/ 31725 h 51665"/>
                                <a:gd name="connsiteX11" fmla="*/ 225170 w 228771"/>
                                <a:gd name="connsiteY11" fmla="*/ 28095 h 51665"/>
                                <a:gd name="connsiteX12" fmla="*/ 216015 w 228771"/>
                                <a:gd name="connsiteY12" fmla="*/ 50859 h 51665"/>
                                <a:gd name="connsiteX13" fmla="*/ 150228 w 228771"/>
                                <a:gd name="connsiteY13" fmla="*/ 46483 h 51665"/>
                                <a:gd name="connsiteX0" fmla="*/ 150228 w 228771"/>
                                <a:gd name="connsiteY0" fmla="*/ 46483 h 53319"/>
                                <a:gd name="connsiteX1" fmla="*/ 99902 w 228771"/>
                                <a:gd name="connsiteY1" fmla="*/ 45822 h 53319"/>
                                <a:gd name="connsiteX2" fmla="*/ 60542 w 228771"/>
                                <a:gd name="connsiteY2" fmla="*/ 52543 h 53319"/>
                                <a:gd name="connsiteX3" fmla="*/ 55175 w 228771"/>
                                <a:gd name="connsiteY3" fmla="*/ 21628 h 53319"/>
                                <a:gd name="connsiteX4" fmla="*/ 44440 w 228771"/>
                                <a:gd name="connsiteY4" fmla="*/ 13563 h 53319"/>
                                <a:gd name="connsiteX5" fmla="*/ 1503 w 228771"/>
                                <a:gd name="connsiteY5" fmla="*/ 2810 h 53319"/>
                                <a:gd name="connsiteX6" fmla="*/ 103480 w 228771"/>
                                <a:gd name="connsiteY6" fmla="*/ 1465 h 53319"/>
                                <a:gd name="connsiteX7" fmla="*/ 105269 w 228771"/>
                                <a:gd name="connsiteY7" fmla="*/ 25660 h 53319"/>
                                <a:gd name="connsiteX8" fmla="*/ 134231 w 228771"/>
                                <a:gd name="connsiteY8" fmla="*/ 35797 h 53319"/>
                                <a:gd name="connsiteX9" fmla="*/ 184177 w 228771"/>
                                <a:gd name="connsiteY9" fmla="*/ 26572 h 53319"/>
                                <a:gd name="connsiteX10" fmla="*/ 226238 w 228771"/>
                                <a:gd name="connsiteY10" fmla="*/ 26785 h 53319"/>
                                <a:gd name="connsiteX11" fmla="*/ 228715 w 228771"/>
                                <a:gd name="connsiteY11" fmla="*/ 31725 h 53319"/>
                                <a:gd name="connsiteX12" fmla="*/ 225170 w 228771"/>
                                <a:gd name="connsiteY12" fmla="*/ 28095 h 53319"/>
                                <a:gd name="connsiteX13" fmla="*/ 216015 w 228771"/>
                                <a:gd name="connsiteY13" fmla="*/ 50859 h 53319"/>
                                <a:gd name="connsiteX14" fmla="*/ 150228 w 228771"/>
                                <a:gd name="connsiteY14" fmla="*/ 46483 h 53319"/>
                                <a:gd name="connsiteX0" fmla="*/ 150228 w 228771"/>
                                <a:gd name="connsiteY0" fmla="*/ 46483 h 75624"/>
                                <a:gd name="connsiteX1" fmla="*/ 99902 w 228771"/>
                                <a:gd name="connsiteY1" fmla="*/ 45822 h 75624"/>
                                <a:gd name="connsiteX2" fmla="*/ 60542 w 228771"/>
                                <a:gd name="connsiteY2" fmla="*/ 52543 h 75624"/>
                                <a:gd name="connsiteX3" fmla="*/ 40863 w 228771"/>
                                <a:gd name="connsiteY3" fmla="*/ 75394 h 75624"/>
                                <a:gd name="connsiteX4" fmla="*/ 44440 w 228771"/>
                                <a:gd name="connsiteY4" fmla="*/ 13563 h 75624"/>
                                <a:gd name="connsiteX5" fmla="*/ 1503 w 228771"/>
                                <a:gd name="connsiteY5" fmla="*/ 2810 h 75624"/>
                                <a:gd name="connsiteX6" fmla="*/ 103480 w 228771"/>
                                <a:gd name="connsiteY6" fmla="*/ 1465 h 75624"/>
                                <a:gd name="connsiteX7" fmla="*/ 105269 w 228771"/>
                                <a:gd name="connsiteY7" fmla="*/ 25660 h 75624"/>
                                <a:gd name="connsiteX8" fmla="*/ 134231 w 228771"/>
                                <a:gd name="connsiteY8" fmla="*/ 35797 h 75624"/>
                                <a:gd name="connsiteX9" fmla="*/ 184177 w 228771"/>
                                <a:gd name="connsiteY9" fmla="*/ 26572 h 75624"/>
                                <a:gd name="connsiteX10" fmla="*/ 226238 w 228771"/>
                                <a:gd name="connsiteY10" fmla="*/ 26785 h 75624"/>
                                <a:gd name="connsiteX11" fmla="*/ 228715 w 228771"/>
                                <a:gd name="connsiteY11" fmla="*/ 31725 h 75624"/>
                                <a:gd name="connsiteX12" fmla="*/ 225170 w 228771"/>
                                <a:gd name="connsiteY12" fmla="*/ 28095 h 75624"/>
                                <a:gd name="connsiteX13" fmla="*/ 216015 w 228771"/>
                                <a:gd name="connsiteY13" fmla="*/ 50859 h 75624"/>
                                <a:gd name="connsiteX14" fmla="*/ 150228 w 228771"/>
                                <a:gd name="connsiteY14" fmla="*/ 46483 h 75624"/>
                                <a:gd name="connsiteX0" fmla="*/ 150228 w 228771"/>
                                <a:gd name="connsiteY0" fmla="*/ 46483 h 78602"/>
                                <a:gd name="connsiteX1" fmla="*/ 99902 w 228771"/>
                                <a:gd name="connsiteY1" fmla="*/ 45822 h 78602"/>
                                <a:gd name="connsiteX2" fmla="*/ 60542 w 228771"/>
                                <a:gd name="connsiteY2" fmla="*/ 52543 h 78602"/>
                                <a:gd name="connsiteX3" fmla="*/ 55175 w 228771"/>
                                <a:gd name="connsiteY3" fmla="*/ 71361 h 78602"/>
                                <a:gd name="connsiteX4" fmla="*/ 40863 w 228771"/>
                                <a:gd name="connsiteY4" fmla="*/ 75394 h 78602"/>
                                <a:gd name="connsiteX5" fmla="*/ 44440 w 228771"/>
                                <a:gd name="connsiteY5" fmla="*/ 13563 h 78602"/>
                                <a:gd name="connsiteX6" fmla="*/ 1503 w 228771"/>
                                <a:gd name="connsiteY6" fmla="*/ 2810 h 78602"/>
                                <a:gd name="connsiteX7" fmla="*/ 103480 w 228771"/>
                                <a:gd name="connsiteY7" fmla="*/ 1465 h 78602"/>
                                <a:gd name="connsiteX8" fmla="*/ 105269 w 228771"/>
                                <a:gd name="connsiteY8" fmla="*/ 25660 h 78602"/>
                                <a:gd name="connsiteX9" fmla="*/ 134231 w 228771"/>
                                <a:gd name="connsiteY9" fmla="*/ 35797 h 78602"/>
                                <a:gd name="connsiteX10" fmla="*/ 184177 w 228771"/>
                                <a:gd name="connsiteY10" fmla="*/ 26572 h 78602"/>
                                <a:gd name="connsiteX11" fmla="*/ 226238 w 228771"/>
                                <a:gd name="connsiteY11" fmla="*/ 26785 h 78602"/>
                                <a:gd name="connsiteX12" fmla="*/ 228715 w 228771"/>
                                <a:gd name="connsiteY12" fmla="*/ 31725 h 78602"/>
                                <a:gd name="connsiteX13" fmla="*/ 225170 w 228771"/>
                                <a:gd name="connsiteY13" fmla="*/ 28095 h 78602"/>
                                <a:gd name="connsiteX14" fmla="*/ 216015 w 228771"/>
                                <a:gd name="connsiteY14" fmla="*/ 50859 h 78602"/>
                                <a:gd name="connsiteX15" fmla="*/ 150228 w 228771"/>
                                <a:gd name="connsiteY15" fmla="*/ 46483 h 78602"/>
                                <a:gd name="connsiteX0" fmla="*/ 150228 w 228771"/>
                                <a:gd name="connsiteY0" fmla="*/ 46483 h 78602"/>
                                <a:gd name="connsiteX1" fmla="*/ 99902 w 228771"/>
                                <a:gd name="connsiteY1" fmla="*/ 45822 h 78602"/>
                                <a:gd name="connsiteX2" fmla="*/ 62331 w 228771"/>
                                <a:gd name="connsiteY2" fmla="*/ 59264 h 78602"/>
                                <a:gd name="connsiteX3" fmla="*/ 55175 w 228771"/>
                                <a:gd name="connsiteY3" fmla="*/ 71361 h 78602"/>
                                <a:gd name="connsiteX4" fmla="*/ 40863 w 228771"/>
                                <a:gd name="connsiteY4" fmla="*/ 75394 h 78602"/>
                                <a:gd name="connsiteX5" fmla="*/ 44440 w 228771"/>
                                <a:gd name="connsiteY5" fmla="*/ 13563 h 78602"/>
                                <a:gd name="connsiteX6" fmla="*/ 1503 w 228771"/>
                                <a:gd name="connsiteY6" fmla="*/ 2810 h 78602"/>
                                <a:gd name="connsiteX7" fmla="*/ 103480 w 228771"/>
                                <a:gd name="connsiteY7" fmla="*/ 1465 h 78602"/>
                                <a:gd name="connsiteX8" fmla="*/ 105269 w 228771"/>
                                <a:gd name="connsiteY8" fmla="*/ 25660 h 78602"/>
                                <a:gd name="connsiteX9" fmla="*/ 134231 w 228771"/>
                                <a:gd name="connsiteY9" fmla="*/ 35797 h 78602"/>
                                <a:gd name="connsiteX10" fmla="*/ 184177 w 228771"/>
                                <a:gd name="connsiteY10" fmla="*/ 26572 h 78602"/>
                                <a:gd name="connsiteX11" fmla="*/ 226238 w 228771"/>
                                <a:gd name="connsiteY11" fmla="*/ 26785 h 78602"/>
                                <a:gd name="connsiteX12" fmla="*/ 228715 w 228771"/>
                                <a:gd name="connsiteY12" fmla="*/ 31725 h 78602"/>
                                <a:gd name="connsiteX13" fmla="*/ 225170 w 228771"/>
                                <a:gd name="connsiteY13" fmla="*/ 28095 h 78602"/>
                                <a:gd name="connsiteX14" fmla="*/ 216015 w 228771"/>
                                <a:gd name="connsiteY14" fmla="*/ 50859 h 78602"/>
                                <a:gd name="connsiteX15" fmla="*/ 150228 w 228771"/>
                                <a:gd name="connsiteY15" fmla="*/ 46483 h 78602"/>
                                <a:gd name="connsiteX0" fmla="*/ 115063 w 193606"/>
                                <a:gd name="connsiteY0" fmla="*/ 45406 h 77525"/>
                                <a:gd name="connsiteX1" fmla="*/ 64737 w 193606"/>
                                <a:gd name="connsiteY1" fmla="*/ 44745 h 77525"/>
                                <a:gd name="connsiteX2" fmla="*/ 27166 w 193606"/>
                                <a:gd name="connsiteY2" fmla="*/ 58187 h 77525"/>
                                <a:gd name="connsiteX3" fmla="*/ 20010 w 193606"/>
                                <a:gd name="connsiteY3" fmla="*/ 70284 h 77525"/>
                                <a:gd name="connsiteX4" fmla="*/ 5698 w 193606"/>
                                <a:gd name="connsiteY4" fmla="*/ 74317 h 77525"/>
                                <a:gd name="connsiteX5" fmla="*/ 9275 w 193606"/>
                                <a:gd name="connsiteY5" fmla="*/ 12486 h 77525"/>
                                <a:gd name="connsiteX6" fmla="*/ 5698 w 193606"/>
                                <a:gd name="connsiteY6" fmla="*/ 12486 h 77525"/>
                                <a:gd name="connsiteX7" fmla="*/ 68315 w 193606"/>
                                <a:gd name="connsiteY7" fmla="*/ 388 h 77525"/>
                                <a:gd name="connsiteX8" fmla="*/ 70104 w 193606"/>
                                <a:gd name="connsiteY8" fmla="*/ 24583 h 77525"/>
                                <a:gd name="connsiteX9" fmla="*/ 99066 w 193606"/>
                                <a:gd name="connsiteY9" fmla="*/ 34720 h 77525"/>
                                <a:gd name="connsiteX10" fmla="*/ 149012 w 193606"/>
                                <a:gd name="connsiteY10" fmla="*/ 25495 h 77525"/>
                                <a:gd name="connsiteX11" fmla="*/ 191073 w 193606"/>
                                <a:gd name="connsiteY11" fmla="*/ 25708 h 77525"/>
                                <a:gd name="connsiteX12" fmla="*/ 193550 w 193606"/>
                                <a:gd name="connsiteY12" fmla="*/ 30648 h 77525"/>
                                <a:gd name="connsiteX13" fmla="*/ 190005 w 193606"/>
                                <a:gd name="connsiteY13" fmla="*/ 27018 h 77525"/>
                                <a:gd name="connsiteX14" fmla="*/ 180850 w 193606"/>
                                <a:gd name="connsiteY14" fmla="*/ 49782 h 77525"/>
                                <a:gd name="connsiteX15" fmla="*/ 115063 w 193606"/>
                                <a:gd name="connsiteY15" fmla="*/ 45406 h 77525"/>
                                <a:gd name="connsiteX0" fmla="*/ 125485 w 204028"/>
                                <a:gd name="connsiteY0" fmla="*/ 45406 h 85220"/>
                                <a:gd name="connsiteX1" fmla="*/ 75159 w 204028"/>
                                <a:gd name="connsiteY1" fmla="*/ 44745 h 85220"/>
                                <a:gd name="connsiteX2" fmla="*/ 37588 w 204028"/>
                                <a:gd name="connsiteY2" fmla="*/ 58187 h 85220"/>
                                <a:gd name="connsiteX3" fmla="*/ 30432 w 204028"/>
                                <a:gd name="connsiteY3" fmla="*/ 70284 h 85220"/>
                                <a:gd name="connsiteX4" fmla="*/ 16120 w 204028"/>
                                <a:gd name="connsiteY4" fmla="*/ 74317 h 85220"/>
                                <a:gd name="connsiteX5" fmla="*/ 17 w 204028"/>
                                <a:gd name="connsiteY5" fmla="*/ 82381 h 85220"/>
                                <a:gd name="connsiteX6" fmla="*/ 19697 w 204028"/>
                                <a:gd name="connsiteY6" fmla="*/ 12486 h 85220"/>
                                <a:gd name="connsiteX7" fmla="*/ 16120 w 204028"/>
                                <a:gd name="connsiteY7" fmla="*/ 12486 h 85220"/>
                                <a:gd name="connsiteX8" fmla="*/ 78737 w 204028"/>
                                <a:gd name="connsiteY8" fmla="*/ 388 h 85220"/>
                                <a:gd name="connsiteX9" fmla="*/ 80526 w 204028"/>
                                <a:gd name="connsiteY9" fmla="*/ 24583 h 85220"/>
                                <a:gd name="connsiteX10" fmla="*/ 109488 w 204028"/>
                                <a:gd name="connsiteY10" fmla="*/ 34720 h 85220"/>
                                <a:gd name="connsiteX11" fmla="*/ 159434 w 204028"/>
                                <a:gd name="connsiteY11" fmla="*/ 25495 h 85220"/>
                                <a:gd name="connsiteX12" fmla="*/ 201495 w 204028"/>
                                <a:gd name="connsiteY12" fmla="*/ 25708 h 85220"/>
                                <a:gd name="connsiteX13" fmla="*/ 203972 w 204028"/>
                                <a:gd name="connsiteY13" fmla="*/ 30648 h 85220"/>
                                <a:gd name="connsiteX14" fmla="*/ 200427 w 204028"/>
                                <a:gd name="connsiteY14" fmla="*/ 27018 h 85220"/>
                                <a:gd name="connsiteX15" fmla="*/ 191272 w 204028"/>
                                <a:gd name="connsiteY15" fmla="*/ 49782 h 85220"/>
                                <a:gd name="connsiteX16" fmla="*/ 125485 w 204028"/>
                                <a:gd name="connsiteY16" fmla="*/ 45406 h 85220"/>
                                <a:gd name="connsiteX0" fmla="*/ 125562 w 204105"/>
                                <a:gd name="connsiteY0" fmla="*/ 45406 h 93564"/>
                                <a:gd name="connsiteX1" fmla="*/ 75236 w 204105"/>
                                <a:gd name="connsiteY1" fmla="*/ 44745 h 93564"/>
                                <a:gd name="connsiteX2" fmla="*/ 37665 w 204105"/>
                                <a:gd name="connsiteY2" fmla="*/ 58187 h 93564"/>
                                <a:gd name="connsiteX3" fmla="*/ 30509 w 204105"/>
                                <a:gd name="connsiteY3" fmla="*/ 70284 h 93564"/>
                                <a:gd name="connsiteX4" fmla="*/ 16197 w 204105"/>
                                <a:gd name="connsiteY4" fmla="*/ 74317 h 93564"/>
                                <a:gd name="connsiteX5" fmla="*/ 17985 w 204105"/>
                                <a:gd name="connsiteY5" fmla="*/ 93134 h 93564"/>
                                <a:gd name="connsiteX6" fmla="*/ 94 w 204105"/>
                                <a:gd name="connsiteY6" fmla="*/ 82381 h 93564"/>
                                <a:gd name="connsiteX7" fmla="*/ 19774 w 204105"/>
                                <a:gd name="connsiteY7" fmla="*/ 12486 h 93564"/>
                                <a:gd name="connsiteX8" fmla="*/ 16197 w 204105"/>
                                <a:gd name="connsiteY8" fmla="*/ 12486 h 93564"/>
                                <a:gd name="connsiteX9" fmla="*/ 78814 w 204105"/>
                                <a:gd name="connsiteY9" fmla="*/ 388 h 93564"/>
                                <a:gd name="connsiteX10" fmla="*/ 80603 w 204105"/>
                                <a:gd name="connsiteY10" fmla="*/ 24583 h 93564"/>
                                <a:gd name="connsiteX11" fmla="*/ 109565 w 204105"/>
                                <a:gd name="connsiteY11" fmla="*/ 34720 h 93564"/>
                                <a:gd name="connsiteX12" fmla="*/ 159511 w 204105"/>
                                <a:gd name="connsiteY12" fmla="*/ 25495 h 93564"/>
                                <a:gd name="connsiteX13" fmla="*/ 201572 w 204105"/>
                                <a:gd name="connsiteY13" fmla="*/ 25708 h 93564"/>
                                <a:gd name="connsiteX14" fmla="*/ 204049 w 204105"/>
                                <a:gd name="connsiteY14" fmla="*/ 30648 h 93564"/>
                                <a:gd name="connsiteX15" fmla="*/ 200504 w 204105"/>
                                <a:gd name="connsiteY15" fmla="*/ 27018 h 93564"/>
                                <a:gd name="connsiteX16" fmla="*/ 191349 w 204105"/>
                                <a:gd name="connsiteY16" fmla="*/ 49782 h 93564"/>
                                <a:gd name="connsiteX17" fmla="*/ 125562 w 204105"/>
                                <a:gd name="connsiteY17" fmla="*/ 45406 h 93564"/>
                                <a:gd name="connsiteX0" fmla="*/ 125562 w 204105"/>
                                <a:gd name="connsiteY0" fmla="*/ 45406 h 93564"/>
                                <a:gd name="connsiteX1" fmla="*/ 75236 w 204105"/>
                                <a:gd name="connsiteY1" fmla="*/ 44745 h 93564"/>
                                <a:gd name="connsiteX2" fmla="*/ 37665 w 204105"/>
                                <a:gd name="connsiteY2" fmla="*/ 58187 h 93564"/>
                                <a:gd name="connsiteX3" fmla="*/ 30509 w 204105"/>
                                <a:gd name="connsiteY3" fmla="*/ 70284 h 93564"/>
                                <a:gd name="connsiteX4" fmla="*/ 21564 w 204105"/>
                                <a:gd name="connsiteY4" fmla="*/ 79693 h 93564"/>
                                <a:gd name="connsiteX5" fmla="*/ 17985 w 204105"/>
                                <a:gd name="connsiteY5" fmla="*/ 93134 h 93564"/>
                                <a:gd name="connsiteX6" fmla="*/ 94 w 204105"/>
                                <a:gd name="connsiteY6" fmla="*/ 82381 h 93564"/>
                                <a:gd name="connsiteX7" fmla="*/ 19774 w 204105"/>
                                <a:gd name="connsiteY7" fmla="*/ 12486 h 93564"/>
                                <a:gd name="connsiteX8" fmla="*/ 16197 w 204105"/>
                                <a:gd name="connsiteY8" fmla="*/ 12486 h 93564"/>
                                <a:gd name="connsiteX9" fmla="*/ 78814 w 204105"/>
                                <a:gd name="connsiteY9" fmla="*/ 388 h 93564"/>
                                <a:gd name="connsiteX10" fmla="*/ 80603 w 204105"/>
                                <a:gd name="connsiteY10" fmla="*/ 24583 h 93564"/>
                                <a:gd name="connsiteX11" fmla="*/ 109565 w 204105"/>
                                <a:gd name="connsiteY11" fmla="*/ 34720 h 93564"/>
                                <a:gd name="connsiteX12" fmla="*/ 159511 w 204105"/>
                                <a:gd name="connsiteY12" fmla="*/ 25495 h 93564"/>
                                <a:gd name="connsiteX13" fmla="*/ 201572 w 204105"/>
                                <a:gd name="connsiteY13" fmla="*/ 25708 h 93564"/>
                                <a:gd name="connsiteX14" fmla="*/ 204049 w 204105"/>
                                <a:gd name="connsiteY14" fmla="*/ 30648 h 93564"/>
                                <a:gd name="connsiteX15" fmla="*/ 200504 w 204105"/>
                                <a:gd name="connsiteY15" fmla="*/ 27018 h 93564"/>
                                <a:gd name="connsiteX16" fmla="*/ 191349 w 204105"/>
                                <a:gd name="connsiteY16" fmla="*/ 49782 h 93564"/>
                                <a:gd name="connsiteX17" fmla="*/ 125562 w 204105"/>
                                <a:gd name="connsiteY17" fmla="*/ 45406 h 9356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204105" h="93564">
                                  <a:moveTo>
                                    <a:pt x="125562" y="45406"/>
                                  </a:moveTo>
                                  <a:cubicBezTo>
                                    <a:pt x="106210" y="44567"/>
                                    <a:pt x="91078" y="48887"/>
                                    <a:pt x="75236" y="44745"/>
                                  </a:cubicBezTo>
                                  <a:cubicBezTo>
                                    <a:pt x="61481" y="42395"/>
                                    <a:pt x="45119" y="62219"/>
                                    <a:pt x="37665" y="58187"/>
                                  </a:cubicBezTo>
                                  <a:cubicBezTo>
                                    <a:pt x="29316" y="60427"/>
                                    <a:pt x="33789" y="66476"/>
                                    <a:pt x="30509" y="70284"/>
                                  </a:cubicBezTo>
                                  <a:cubicBezTo>
                                    <a:pt x="27229" y="74093"/>
                                    <a:pt x="24844" y="78573"/>
                                    <a:pt x="21564" y="79693"/>
                                  </a:cubicBezTo>
                                  <a:cubicBezTo>
                                    <a:pt x="18284" y="80813"/>
                                    <a:pt x="20669" y="91790"/>
                                    <a:pt x="17985" y="93134"/>
                                  </a:cubicBezTo>
                                  <a:cubicBezTo>
                                    <a:pt x="15301" y="94478"/>
                                    <a:pt x="-1397" y="93134"/>
                                    <a:pt x="94" y="82381"/>
                                  </a:cubicBezTo>
                                  <a:cubicBezTo>
                                    <a:pt x="1585" y="71628"/>
                                    <a:pt x="20072" y="19207"/>
                                    <a:pt x="19774" y="12486"/>
                                  </a:cubicBezTo>
                                  <a:cubicBezTo>
                                    <a:pt x="19476" y="5765"/>
                                    <a:pt x="6059" y="15174"/>
                                    <a:pt x="16197" y="12486"/>
                                  </a:cubicBezTo>
                                  <a:cubicBezTo>
                                    <a:pt x="26335" y="9798"/>
                                    <a:pt x="74639" y="-2300"/>
                                    <a:pt x="78814" y="388"/>
                                  </a:cubicBezTo>
                                  <a:cubicBezTo>
                                    <a:pt x="82989" y="3076"/>
                                    <a:pt x="73689" y="21101"/>
                                    <a:pt x="80603" y="24583"/>
                                  </a:cubicBezTo>
                                  <a:cubicBezTo>
                                    <a:pt x="93779" y="26944"/>
                                    <a:pt x="97010" y="36360"/>
                                    <a:pt x="109565" y="34720"/>
                                  </a:cubicBezTo>
                                  <a:cubicBezTo>
                                    <a:pt x="114329" y="31626"/>
                                    <a:pt x="147457" y="24309"/>
                                    <a:pt x="159511" y="25495"/>
                                  </a:cubicBezTo>
                                  <a:cubicBezTo>
                                    <a:pt x="171566" y="26681"/>
                                    <a:pt x="199014" y="20336"/>
                                    <a:pt x="201572" y="25708"/>
                                  </a:cubicBezTo>
                                  <a:cubicBezTo>
                                    <a:pt x="204130" y="31080"/>
                                    <a:pt x="204227" y="30430"/>
                                    <a:pt x="204049" y="30648"/>
                                  </a:cubicBezTo>
                                  <a:cubicBezTo>
                                    <a:pt x="203871" y="30866"/>
                                    <a:pt x="200504" y="5685"/>
                                    <a:pt x="200504" y="27018"/>
                                  </a:cubicBezTo>
                                  <a:cubicBezTo>
                                    <a:pt x="200504" y="48351"/>
                                    <a:pt x="203839" y="46717"/>
                                    <a:pt x="191349" y="49782"/>
                                  </a:cubicBezTo>
                                  <a:cubicBezTo>
                                    <a:pt x="178859" y="52847"/>
                                    <a:pt x="144914" y="46245"/>
                                    <a:pt x="125562" y="4540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9" name="Freeform 235"/>
                            <p:cNvSpPr/>
                            <p:nvPr/>
                          </p:nvSpPr>
                          <p:spPr>
                            <a:xfrm rot="11700000">
                              <a:off x="4655061" y="6012395"/>
                              <a:ext cx="121693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0" name="Freeform 236"/>
                            <p:cNvSpPr/>
                            <p:nvPr/>
                          </p:nvSpPr>
                          <p:spPr>
                            <a:xfrm rot="11700000">
                              <a:off x="6330482" y="3324487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1" name="Freeform 237"/>
                            <p:cNvSpPr/>
                            <p:nvPr/>
                          </p:nvSpPr>
                          <p:spPr>
                            <a:xfrm rot="11700000">
                              <a:off x="6196454" y="3781332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2" name="Freeform 238"/>
                            <p:cNvSpPr/>
                            <p:nvPr/>
                          </p:nvSpPr>
                          <p:spPr>
                            <a:xfrm rot="11700000">
                              <a:off x="6730532" y="3610237"/>
                              <a:ext cx="62448" cy="69032"/>
                            </a:xfrm>
                            <a:custGeom>
                              <a:avLst/>
                              <a:gdLst>
                                <a:gd name="connsiteX0" fmla="*/ 175260 w 541020"/>
                                <a:gd name="connsiteY0" fmla="*/ 45720 h 281940"/>
                                <a:gd name="connsiteX1" fmla="*/ 0 w 541020"/>
                                <a:gd name="connsiteY1" fmla="*/ 121920 h 281940"/>
                                <a:gd name="connsiteX2" fmla="*/ 7620 w 541020"/>
                                <a:gd name="connsiteY2" fmla="*/ 251460 h 281940"/>
                                <a:gd name="connsiteX3" fmla="*/ 160020 w 541020"/>
                                <a:gd name="connsiteY3" fmla="*/ 281940 h 281940"/>
                                <a:gd name="connsiteX4" fmla="*/ 327660 w 541020"/>
                                <a:gd name="connsiteY4" fmla="*/ 236220 h 281940"/>
                                <a:gd name="connsiteX5" fmla="*/ 495300 w 541020"/>
                                <a:gd name="connsiteY5" fmla="*/ 114300 h 281940"/>
                                <a:gd name="connsiteX6" fmla="*/ 541020 w 541020"/>
                                <a:gd name="connsiteY6" fmla="*/ 30480 h 281940"/>
                                <a:gd name="connsiteX7" fmla="*/ 518160 w 541020"/>
                                <a:gd name="connsiteY7" fmla="*/ 0 h 281940"/>
                                <a:gd name="connsiteX8" fmla="*/ 449580 w 541020"/>
                                <a:gd name="connsiteY8" fmla="*/ 0 h 281940"/>
                                <a:gd name="connsiteX9" fmla="*/ 175260 w 541020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1940"/>
                                <a:gd name="connsiteX1" fmla="*/ 17128 w 558148"/>
                                <a:gd name="connsiteY1" fmla="*/ 121920 h 281940"/>
                                <a:gd name="connsiteX2" fmla="*/ 24748 w 558148"/>
                                <a:gd name="connsiteY2" fmla="*/ 251460 h 281940"/>
                                <a:gd name="connsiteX3" fmla="*/ 177148 w 558148"/>
                                <a:gd name="connsiteY3" fmla="*/ 281940 h 281940"/>
                                <a:gd name="connsiteX4" fmla="*/ 344788 w 558148"/>
                                <a:gd name="connsiteY4" fmla="*/ 236220 h 281940"/>
                                <a:gd name="connsiteX5" fmla="*/ 512428 w 558148"/>
                                <a:gd name="connsiteY5" fmla="*/ 114300 h 281940"/>
                                <a:gd name="connsiteX6" fmla="*/ 558148 w 558148"/>
                                <a:gd name="connsiteY6" fmla="*/ 30480 h 281940"/>
                                <a:gd name="connsiteX7" fmla="*/ 535288 w 558148"/>
                                <a:gd name="connsiteY7" fmla="*/ 0 h 281940"/>
                                <a:gd name="connsiteX8" fmla="*/ 466708 w 558148"/>
                                <a:gd name="connsiteY8" fmla="*/ 0 h 281940"/>
                                <a:gd name="connsiteX9" fmla="*/ 192388 w 558148"/>
                                <a:gd name="connsiteY9" fmla="*/ 45720 h 281940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45720 h 282454"/>
                                <a:gd name="connsiteX1" fmla="*/ 17128 w 558148"/>
                                <a:gd name="connsiteY1" fmla="*/ 121920 h 282454"/>
                                <a:gd name="connsiteX2" fmla="*/ 24748 w 558148"/>
                                <a:gd name="connsiteY2" fmla="*/ 251460 h 282454"/>
                                <a:gd name="connsiteX3" fmla="*/ 177148 w 558148"/>
                                <a:gd name="connsiteY3" fmla="*/ 281940 h 282454"/>
                                <a:gd name="connsiteX4" fmla="*/ 344788 w 558148"/>
                                <a:gd name="connsiteY4" fmla="*/ 236220 h 282454"/>
                                <a:gd name="connsiteX5" fmla="*/ 512428 w 558148"/>
                                <a:gd name="connsiteY5" fmla="*/ 114300 h 282454"/>
                                <a:gd name="connsiteX6" fmla="*/ 558148 w 558148"/>
                                <a:gd name="connsiteY6" fmla="*/ 30480 h 282454"/>
                                <a:gd name="connsiteX7" fmla="*/ 535288 w 558148"/>
                                <a:gd name="connsiteY7" fmla="*/ 0 h 282454"/>
                                <a:gd name="connsiteX8" fmla="*/ 466708 w 558148"/>
                                <a:gd name="connsiteY8" fmla="*/ 0 h 282454"/>
                                <a:gd name="connsiteX9" fmla="*/ 192388 w 558148"/>
                                <a:gd name="connsiteY9" fmla="*/ 45720 h 282454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58148"/>
                                <a:gd name="connsiteY0" fmla="*/ 50529 h 287263"/>
                                <a:gd name="connsiteX1" fmla="*/ 17128 w 558148"/>
                                <a:gd name="connsiteY1" fmla="*/ 126729 h 287263"/>
                                <a:gd name="connsiteX2" fmla="*/ 24748 w 558148"/>
                                <a:gd name="connsiteY2" fmla="*/ 256269 h 287263"/>
                                <a:gd name="connsiteX3" fmla="*/ 177148 w 558148"/>
                                <a:gd name="connsiteY3" fmla="*/ 286749 h 287263"/>
                                <a:gd name="connsiteX4" fmla="*/ 344788 w 558148"/>
                                <a:gd name="connsiteY4" fmla="*/ 241029 h 287263"/>
                                <a:gd name="connsiteX5" fmla="*/ 512428 w 558148"/>
                                <a:gd name="connsiteY5" fmla="*/ 119109 h 287263"/>
                                <a:gd name="connsiteX6" fmla="*/ 558148 w 558148"/>
                                <a:gd name="connsiteY6" fmla="*/ 35289 h 287263"/>
                                <a:gd name="connsiteX7" fmla="*/ 535288 w 558148"/>
                                <a:gd name="connsiteY7" fmla="*/ 4809 h 287263"/>
                                <a:gd name="connsiteX8" fmla="*/ 466708 w 558148"/>
                                <a:gd name="connsiteY8" fmla="*/ 4809 h 287263"/>
                                <a:gd name="connsiteX9" fmla="*/ 192388 w 558148"/>
                                <a:gd name="connsiteY9" fmla="*/ 50529 h 287263"/>
                                <a:gd name="connsiteX0" fmla="*/ 192388 w 564165"/>
                                <a:gd name="connsiteY0" fmla="*/ 50529 h 287263"/>
                                <a:gd name="connsiteX1" fmla="*/ 17128 w 564165"/>
                                <a:gd name="connsiteY1" fmla="*/ 126729 h 287263"/>
                                <a:gd name="connsiteX2" fmla="*/ 24748 w 564165"/>
                                <a:gd name="connsiteY2" fmla="*/ 256269 h 287263"/>
                                <a:gd name="connsiteX3" fmla="*/ 177148 w 564165"/>
                                <a:gd name="connsiteY3" fmla="*/ 286749 h 287263"/>
                                <a:gd name="connsiteX4" fmla="*/ 344788 w 564165"/>
                                <a:gd name="connsiteY4" fmla="*/ 241029 h 287263"/>
                                <a:gd name="connsiteX5" fmla="*/ 545402 w 564165"/>
                                <a:gd name="connsiteY5" fmla="*/ 181894 h 287263"/>
                                <a:gd name="connsiteX6" fmla="*/ 558148 w 564165"/>
                                <a:gd name="connsiteY6" fmla="*/ 35289 h 287263"/>
                                <a:gd name="connsiteX7" fmla="*/ 535288 w 564165"/>
                                <a:gd name="connsiteY7" fmla="*/ 4809 h 287263"/>
                                <a:gd name="connsiteX8" fmla="*/ 466708 w 564165"/>
                                <a:gd name="connsiteY8" fmla="*/ 4809 h 287263"/>
                                <a:gd name="connsiteX9" fmla="*/ 192388 w 564165"/>
                                <a:gd name="connsiteY9" fmla="*/ 50529 h 287263"/>
                                <a:gd name="connsiteX0" fmla="*/ 192388 w 564165"/>
                                <a:gd name="connsiteY0" fmla="*/ 50529 h 310225"/>
                                <a:gd name="connsiteX1" fmla="*/ 17128 w 564165"/>
                                <a:gd name="connsiteY1" fmla="*/ 126729 h 310225"/>
                                <a:gd name="connsiteX2" fmla="*/ 24748 w 564165"/>
                                <a:gd name="connsiteY2" fmla="*/ 256269 h 310225"/>
                                <a:gd name="connsiteX3" fmla="*/ 177148 w 564165"/>
                                <a:gd name="connsiteY3" fmla="*/ 286749 h 310225"/>
                                <a:gd name="connsiteX4" fmla="*/ 338214 w 564165"/>
                                <a:gd name="connsiteY4" fmla="*/ 301010 h 310225"/>
                                <a:gd name="connsiteX5" fmla="*/ 545402 w 564165"/>
                                <a:gd name="connsiteY5" fmla="*/ 181894 h 310225"/>
                                <a:gd name="connsiteX6" fmla="*/ 558148 w 564165"/>
                                <a:gd name="connsiteY6" fmla="*/ 35289 h 310225"/>
                                <a:gd name="connsiteX7" fmla="*/ 535288 w 564165"/>
                                <a:gd name="connsiteY7" fmla="*/ 4809 h 310225"/>
                                <a:gd name="connsiteX8" fmla="*/ 466708 w 564165"/>
                                <a:gd name="connsiteY8" fmla="*/ 4809 h 310225"/>
                                <a:gd name="connsiteX9" fmla="*/ 192388 w 564165"/>
                                <a:gd name="connsiteY9" fmla="*/ 50529 h 310225"/>
                                <a:gd name="connsiteX0" fmla="*/ 192388 w 564165"/>
                                <a:gd name="connsiteY0" fmla="*/ 50529 h 353427"/>
                                <a:gd name="connsiteX1" fmla="*/ 17128 w 564165"/>
                                <a:gd name="connsiteY1" fmla="*/ 126729 h 353427"/>
                                <a:gd name="connsiteX2" fmla="*/ 24748 w 564165"/>
                                <a:gd name="connsiteY2" fmla="*/ 256269 h 353427"/>
                                <a:gd name="connsiteX3" fmla="*/ 193096 w 564165"/>
                                <a:gd name="connsiteY3" fmla="*/ 353363 h 353427"/>
                                <a:gd name="connsiteX4" fmla="*/ 338214 w 564165"/>
                                <a:gd name="connsiteY4" fmla="*/ 301010 h 353427"/>
                                <a:gd name="connsiteX5" fmla="*/ 545402 w 564165"/>
                                <a:gd name="connsiteY5" fmla="*/ 181894 h 353427"/>
                                <a:gd name="connsiteX6" fmla="*/ 558148 w 564165"/>
                                <a:gd name="connsiteY6" fmla="*/ 35289 h 353427"/>
                                <a:gd name="connsiteX7" fmla="*/ 535288 w 564165"/>
                                <a:gd name="connsiteY7" fmla="*/ 4809 h 353427"/>
                                <a:gd name="connsiteX8" fmla="*/ 466708 w 564165"/>
                                <a:gd name="connsiteY8" fmla="*/ 4809 h 353427"/>
                                <a:gd name="connsiteX9" fmla="*/ 192388 w 564165"/>
                                <a:gd name="connsiteY9" fmla="*/ 50529 h 353427"/>
                                <a:gd name="connsiteX0" fmla="*/ 183456 w 555233"/>
                                <a:gd name="connsiteY0" fmla="*/ 50529 h 359674"/>
                                <a:gd name="connsiteX1" fmla="*/ 8196 w 555233"/>
                                <a:gd name="connsiteY1" fmla="*/ 126729 h 359674"/>
                                <a:gd name="connsiteX2" fmla="*/ 57235 w 555233"/>
                                <a:gd name="connsiteY2" fmla="*/ 343912 h 359674"/>
                                <a:gd name="connsiteX3" fmla="*/ 184164 w 555233"/>
                                <a:gd name="connsiteY3" fmla="*/ 353363 h 359674"/>
                                <a:gd name="connsiteX4" fmla="*/ 329282 w 555233"/>
                                <a:gd name="connsiteY4" fmla="*/ 301010 h 359674"/>
                                <a:gd name="connsiteX5" fmla="*/ 536470 w 555233"/>
                                <a:gd name="connsiteY5" fmla="*/ 181894 h 359674"/>
                                <a:gd name="connsiteX6" fmla="*/ 549216 w 555233"/>
                                <a:gd name="connsiteY6" fmla="*/ 35289 h 359674"/>
                                <a:gd name="connsiteX7" fmla="*/ 526356 w 555233"/>
                                <a:gd name="connsiteY7" fmla="*/ 4809 h 359674"/>
                                <a:gd name="connsiteX8" fmla="*/ 457776 w 555233"/>
                                <a:gd name="connsiteY8" fmla="*/ 4809 h 359674"/>
                                <a:gd name="connsiteX9" fmla="*/ 183456 w 555233"/>
                                <a:gd name="connsiteY9" fmla="*/ 50529 h 359674"/>
                                <a:gd name="connsiteX0" fmla="*/ 141822 w 513599"/>
                                <a:gd name="connsiteY0" fmla="*/ 50529 h 359674"/>
                                <a:gd name="connsiteX1" fmla="*/ 26880 w 513599"/>
                                <a:gd name="connsiteY1" fmla="*/ 162601 h 359674"/>
                                <a:gd name="connsiteX2" fmla="*/ 15601 w 513599"/>
                                <a:gd name="connsiteY2" fmla="*/ 343912 h 359674"/>
                                <a:gd name="connsiteX3" fmla="*/ 142530 w 513599"/>
                                <a:gd name="connsiteY3" fmla="*/ 353363 h 359674"/>
                                <a:gd name="connsiteX4" fmla="*/ 287648 w 513599"/>
                                <a:gd name="connsiteY4" fmla="*/ 301010 h 359674"/>
                                <a:gd name="connsiteX5" fmla="*/ 494836 w 513599"/>
                                <a:gd name="connsiteY5" fmla="*/ 181894 h 359674"/>
                                <a:gd name="connsiteX6" fmla="*/ 507582 w 513599"/>
                                <a:gd name="connsiteY6" fmla="*/ 35289 h 359674"/>
                                <a:gd name="connsiteX7" fmla="*/ 484722 w 513599"/>
                                <a:gd name="connsiteY7" fmla="*/ 4809 h 359674"/>
                                <a:gd name="connsiteX8" fmla="*/ 416142 w 513599"/>
                                <a:gd name="connsiteY8" fmla="*/ 4809 h 359674"/>
                                <a:gd name="connsiteX9" fmla="*/ 141822 w 513599"/>
                                <a:gd name="connsiteY9" fmla="*/ 50529 h 359674"/>
                                <a:gd name="connsiteX0" fmla="*/ 141822 w 530249"/>
                                <a:gd name="connsiteY0" fmla="*/ 50529 h 359674"/>
                                <a:gd name="connsiteX1" fmla="*/ 26880 w 530249"/>
                                <a:gd name="connsiteY1" fmla="*/ 162601 h 359674"/>
                                <a:gd name="connsiteX2" fmla="*/ 15601 w 530249"/>
                                <a:gd name="connsiteY2" fmla="*/ 343912 h 359674"/>
                                <a:gd name="connsiteX3" fmla="*/ 142530 w 530249"/>
                                <a:gd name="connsiteY3" fmla="*/ 353363 h 359674"/>
                                <a:gd name="connsiteX4" fmla="*/ 287648 w 530249"/>
                                <a:gd name="connsiteY4" fmla="*/ 301010 h 359674"/>
                                <a:gd name="connsiteX5" fmla="*/ 517239 w 530249"/>
                                <a:gd name="connsiteY5" fmla="*/ 238247 h 359674"/>
                                <a:gd name="connsiteX6" fmla="*/ 507582 w 530249"/>
                                <a:gd name="connsiteY6" fmla="*/ 35289 h 359674"/>
                                <a:gd name="connsiteX7" fmla="*/ 484722 w 530249"/>
                                <a:gd name="connsiteY7" fmla="*/ 4809 h 359674"/>
                                <a:gd name="connsiteX8" fmla="*/ 416142 w 530249"/>
                                <a:gd name="connsiteY8" fmla="*/ 4809 h 359674"/>
                                <a:gd name="connsiteX9" fmla="*/ 141822 w 530249"/>
                                <a:gd name="connsiteY9" fmla="*/ 50529 h 35967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50529 h 372204"/>
                                <a:gd name="connsiteX1" fmla="*/ 26880 w 530248"/>
                                <a:gd name="connsiteY1" fmla="*/ 162601 h 372204"/>
                                <a:gd name="connsiteX2" fmla="*/ 15601 w 530248"/>
                                <a:gd name="connsiteY2" fmla="*/ 343912 h 372204"/>
                                <a:gd name="connsiteX3" fmla="*/ 142530 w 530248"/>
                                <a:gd name="connsiteY3" fmla="*/ 353363 h 372204"/>
                                <a:gd name="connsiteX4" fmla="*/ 292200 w 530248"/>
                                <a:gd name="connsiteY4" fmla="*/ 362116 h 372204"/>
                                <a:gd name="connsiteX5" fmla="*/ 517239 w 530248"/>
                                <a:gd name="connsiteY5" fmla="*/ 238247 h 372204"/>
                                <a:gd name="connsiteX6" fmla="*/ 507582 w 530248"/>
                                <a:gd name="connsiteY6" fmla="*/ 35289 h 372204"/>
                                <a:gd name="connsiteX7" fmla="*/ 484722 w 530248"/>
                                <a:gd name="connsiteY7" fmla="*/ 4809 h 372204"/>
                                <a:gd name="connsiteX8" fmla="*/ 416142 w 530248"/>
                                <a:gd name="connsiteY8" fmla="*/ 4809 h 372204"/>
                                <a:gd name="connsiteX9" fmla="*/ 141822 w 530248"/>
                                <a:gd name="connsiteY9" fmla="*/ 50529 h 372204"/>
                                <a:gd name="connsiteX0" fmla="*/ 141822 w 530248"/>
                                <a:gd name="connsiteY0" fmla="*/ 47613 h 369288"/>
                                <a:gd name="connsiteX1" fmla="*/ 26880 w 530248"/>
                                <a:gd name="connsiteY1" fmla="*/ 159685 h 369288"/>
                                <a:gd name="connsiteX2" fmla="*/ 15601 w 530248"/>
                                <a:gd name="connsiteY2" fmla="*/ 340996 h 369288"/>
                                <a:gd name="connsiteX3" fmla="*/ 142530 w 530248"/>
                                <a:gd name="connsiteY3" fmla="*/ 350447 h 369288"/>
                                <a:gd name="connsiteX4" fmla="*/ 292200 w 530248"/>
                                <a:gd name="connsiteY4" fmla="*/ 359200 h 369288"/>
                                <a:gd name="connsiteX5" fmla="*/ 517239 w 530248"/>
                                <a:gd name="connsiteY5" fmla="*/ 235331 h 369288"/>
                                <a:gd name="connsiteX6" fmla="*/ 507582 w 530248"/>
                                <a:gd name="connsiteY6" fmla="*/ 32373 h 369288"/>
                                <a:gd name="connsiteX7" fmla="*/ 416142 w 530248"/>
                                <a:gd name="connsiteY7" fmla="*/ 1893 h 369288"/>
                                <a:gd name="connsiteX8" fmla="*/ 141822 w 530248"/>
                                <a:gd name="connsiteY8" fmla="*/ 47613 h 369288"/>
                                <a:gd name="connsiteX0" fmla="*/ 138197 w 526623"/>
                                <a:gd name="connsiteY0" fmla="*/ 47613 h 376324"/>
                                <a:gd name="connsiteX1" fmla="*/ 23255 w 526623"/>
                                <a:gd name="connsiteY1" fmla="*/ 159685 h 376324"/>
                                <a:gd name="connsiteX2" fmla="*/ 11976 w 526623"/>
                                <a:gd name="connsiteY2" fmla="*/ 340996 h 376324"/>
                                <a:gd name="connsiteX3" fmla="*/ 132119 w 526623"/>
                                <a:gd name="connsiteY3" fmla="*/ 374396 h 376324"/>
                                <a:gd name="connsiteX4" fmla="*/ 288575 w 526623"/>
                                <a:gd name="connsiteY4" fmla="*/ 359200 h 376324"/>
                                <a:gd name="connsiteX5" fmla="*/ 513614 w 526623"/>
                                <a:gd name="connsiteY5" fmla="*/ 235331 h 376324"/>
                                <a:gd name="connsiteX6" fmla="*/ 503957 w 526623"/>
                                <a:gd name="connsiteY6" fmla="*/ 32373 h 376324"/>
                                <a:gd name="connsiteX7" fmla="*/ 412517 w 526623"/>
                                <a:gd name="connsiteY7" fmla="*/ 1893 h 376324"/>
                                <a:gd name="connsiteX8" fmla="*/ 138197 w 526623"/>
                                <a:gd name="connsiteY8" fmla="*/ 47613 h 376324"/>
                                <a:gd name="connsiteX0" fmla="*/ 427441 w 541547"/>
                                <a:gd name="connsiteY0" fmla="*/ 10181 h 384611"/>
                                <a:gd name="connsiteX1" fmla="*/ 38179 w 541547"/>
                                <a:gd name="connsiteY1" fmla="*/ 167973 h 384611"/>
                                <a:gd name="connsiteX2" fmla="*/ 26900 w 541547"/>
                                <a:gd name="connsiteY2" fmla="*/ 349284 h 384611"/>
                                <a:gd name="connsiteX3" fmla="*/ 147043 w 541547"/>
                                <a:gd name="connsiteY3" fmla="*/ 382684 h 384611"/>
                                <a:gd name="connsiteX4" fmla="*/ 303499 w 541547"/>
                                <a:gd name="connsiteY4" fmla="*/ 367488 h 384611"/>
                                <a:gd name="connsiteX5" fmla="*/ 528538 w 541547"/>
                                <a:gd name="connsiteY5" fmla="*/ 243619 h 384611"/>
                                <a:gd name="connsiteX6" fmla="*/ 518881 w 541547"/>
                                <a:gd name="connsiteY6" fmla="*/ 40661 h 384611"/>
                                <a:gd name="connsiteX7" fmla="*/ 427441 w 541547"/>
                                <a:gd name="connsiteY7" fmla="*/ 10181 h 384611"/>
                                <a:gd name="connsiteX0" fmla="*/ 400497 w 514603"/>
                                <a:gd name="connsiteY0" fmla="*/ 10183 h 384613"/>
                                <a:gd name="connsiteX1" fmla="*/ 11235 w 514603"/>
                                <a:gd name="connsiteY1" fmla="*/ 167975 h 384613"/>
                                <a:gd name="connsiteX2" fmla="*/ 120099 w 514603"/>
                                <a:gd name="connsiteY2" fmla="*/ 382686 h 384613"/>
                                <a:gd name="connsiteX3" fmla="*/ 276555 w 514603"/>
                                <a:gd name="connsiteY3" fmla="*/ 367490 h 384613"/>
                                <a:gd name="connsiteX4" fmla="*/ 501594 w 514603"/>
                                <a:gd name="connsiteY4" fmla="*/ 243621 h 384613"/>
                                <a:gd name="connsiteX5" fmla="*/ 491937 w 514603"/>
                                <a:gd name="connsiteY5" fmla="*/ 40663 h 384613"/>
                                <a:gd name="connsiteX6" fmla="*/ 400497 w 514603"/>
                                <a:gd name="connsiteY6" fmla="*/ 10183 h 384613"/>
                                <a:gd name="connsiteX0" fmla="*/ 400497 w 514603"/>
                                <a:gd name="connsiteY0" fmla="*/ 10183 h 383828"/>
                                <a:gd name="connsiteX1" fmla="*/ 11235 w 514603"/>
                                <a:gd name="connsiteY1" fmla="*/ 167975 h 383828"/>
                                <a:gd name="connsiteX2" fmla="*/ 120099 w 514603"/>
                                <a:gd name="connsiteY2" fmla="*/ 382686 h 383828"/>
                                <a:gd name="connsiteX3" fmla="*/ 501594 w 514603"/>
                                <a:gd name="connsiteY3" fmla="*/ 243621 h 383828"/>
                                <a:gd name="connsiteX4" fmla="*/ 491937 w 514603"/>
                                <a:gd name="connsiteY4" fmla="*/ 40663 h 383828"/>
                                <a:gd name="connsiteX5" fmla="*/ 400497 w 514603"/>
                                <a:gd name="connsiteY5" fmla="*/ 10183 h 383828"/>
                                <a:gd name="connsiteX0" fmla="*/ 400497 w 517116"/>
                                <a:gd name="connsiteY0" fmla="*/ 1010 h 374655"/>
                                <a:gd name="connsiteX1" fmla="*/ 11235 w 517116"/>
                                <a:gd name="connsiteY1" fmla="*/ 158802 h 374655"/>
                                <a:gd name="connsiteX2" fmla="*/ 120099 w 517116"/>
                                <a:gd name="connsiteY2" fmla="*/ 373513 h 374655"/>
                                <a:gd name="connsiteX3" fmla="*/ 501594 w 517116"/>
                                <a:gd name="connsiteY3" fmla="*/ 234448 h 374655"/>
                                <a:gd name="connsiteX4" fmla="*/ 400497 w 517116"/>
                                <a:gd name="connsiteY4" fmla="*/ 1010 h 3746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17116" h="374655">
                                  <a:moveTo>
                                    <a:pt x="400497" y="1010"/>
                                  </a:moveTo>
                                  <a:cubicBezTo>
                                    <a:pt x="318771" y="-11598"/>
                                    <a:pt x="57968" y="96718"/>
                                    <a:pt x="11235" y="158802"/>
                                  </a:cubicBezTo>
                                  <a:cubicBezTo>
                                    <a:pt x="-35498" y="220886"/>
                                    <a:pt x="75879" y="340261"/>
                                    <a:pt x="120099" y="373513"/>
                                  </a:cubicBezTo>
                                  <a:cubicBezTo>
                                    <a:pt x="201826" y="386121"/>
                                    <a:pt x="439621" y="291452"/>
                                    <a:pt x="501594" y="234448"/>
                                  </a:cubicBezTo>
                                  <a:cubicBezTo>
                                    <a:pt x="548327" y="172364"/>
                                    <a:pt x="482224" y="13618"/>
                                    <a:pt x="400497" y="101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pt-BR" sz="1100">
                                <a:solidFill>
                                  <a:prstClr val="white"/>
                                </a:solidFill>
                                <a:latin typeface="Calibri" panose="020F050202020403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251" name="DF"/>
                      <p:cNvSpPr/>
                      <p:nvPr/>
                    </p:nvSpPr>
                    <p:spPr bwMode="auto">
                      <a:xfrm rot="10800000">
                        <a:off x="5385146" y="2771919"/>
                        <a:ext cx="95080" cy="72352"/>
                      </a:xfrm>
                      <a:custGeom>
                        <a:avLst/>
                        <a:gdLst>
                          <a:gd name="connsiteX0" fmla="*/ 0 w 92922"/>
                          <a:gd name="connsiteY0" fmla="*/ 38626 h 77251"/>
                          <a:gd name="connsiteX1" fmla="*/ 46461 w 92922"/>
                          <a:gd name="connsiteY1" fmla="*/ 0 h 77251"/>
                          <a:gd name="connsiteX2" fmla="*/ 92922 w 92922"/>
                          <a:gd name="connsiteY2" fmla="*/ 38626 h 77251"/>
                          <a:gd name="connsiteX3" fmla="*/ 46461 w 92922"/>
                          <a:gd name="connsiteY3" fmla="*/ 77252 h 77251"/>
                          <a:gd name="connsiteX4" fmla="*/ 0 w 92922"/>
                          <a:gd name="connsiteY4" fmla="*/ 38626 h 77251"/>
                          <a:gd name="connsiteX0" fmla="*/ 2773 w 95695"/>
                          <a:gd name="connsiteY0" fmla="*/ 46630 h 85256"/>
                          <a:gd name="connsiteX1" fmla="*/ 10043 w 95695"/>
                          <a:gd name="connsiteY1" fmla="*/ 3241 h 85256"/>
                          <a:gd name="connsiteX2" fmla="*/ 49234 w 95695"/>
                          <a:gd name="connsiteY2" fmla="*/ 8004 h 85256"/>
                          <a:gd name="connsiteX3" fmla="*/ 95695 w 95695"/>
                          <a:gd name="connsiteY3" fmla="*/ 46630 h 85256"/>
                          <a:gd name="connsiteX4" fmla="*/ 49234 w 95695"/>
                          <a:gd name="connsiteY4" fmla="*/ 85256 h 85256"/>
                          <a:gd name="connsiteX5" fmla="*/ 2773 w 95695"/>
                          <a:gd name="connsiteY5" fmla="*/ 46630 h 85256"/>
                          <a:gd name="connsiteX0" fmla="*/ 2217 w 98314"/>
                          <a:gd name="connsiteY0" fmla="*/ 62505 h 85631"/>
                          <a:gd name="connsiteX1" fmla="*/ 12662 w 98314"/>
                          <a:gd name="connsiteY1" fmla="*/ 3241 h 85631"/>
                          <a:gd name="connsiteX2" fmla="*/ 51853 w 98314"/>
                          <a:gd name="connsiteY2" fmla="*/ 8004 h 85631"/>
                          <a:gd name="connsiteX3" fmla="*/ 98314 w 98314"/>
                          <a:gd name="connsiteY3" fmla="*/ 46630 h 85631"/>
                          <a:gd name="connsiteX4" fmla="*/ 51853 w 98314"/>
                          <a:gd name="connsiteY4" fmla="*/ 85256 h 85631"/>
                          <a:gd name="connsiteX5" fmla="*/ 2217 w 98314"/>
                          <a:gd name="connsiteY5" fmla="*/ 62505 h 85631"/>
                          <a:gd name="connsiteX0" fmla="*/ 2659 w 98756"/>
                          <a:gd name="connsiteY0" fmla="*/ 62505 h 69284"/>
                          <a:gd name="connsiteX1" fmla="*/ 13104 w 98756"/>
                          <a:gd name="connsiteY1" fmla="*/ 3241 h 69284"/>
                          <a:gd name="connsiteX2" fmla="*/ 52295 w 98756"/>
                          <a:gd name="connsiteY2" fmla="*/ 8004 h 69284"/>
                          <a:gd name="connsiteX3" fmla="*/ 98756 w 98756"/>
                          <a:gd name="connsiteY3" fmla="*/ 46630 h 69284"/>
                          <a:gd name="connsiteX4" fmla="*/ 58645 w 98756"/>
                          <a:gd name="connsiteY4" fmla="*/ 66206 h 69284"/>
                          <a:gd name="connsiteX5" fmla="*/ 2659 w 98756"/>
                          <a:gd name="connsiteY5" fmla="*/ 62505 h 69284"/>
                          <a:gd name="connsiteX0" fmla="*/ 2659 w 98756"/>
                          <a:gd name="connsiteY0" fmla="*/ 62150 h 69531"/>
                          <a:gd name="connsiteX1" fmla="*/ 13104 w 98756"/>
                          <a:gd name="connsiteY1" fmla="*/ 2886 h 69531"/>
                          <a:gd name="connsiteX2" fmla="*/ 52295 w 98756"/>
                          <a:gd name="connsiteY2" fmla="*/ 7649 h 69531"/>
                          <a:gd name="connsiteX3" fmla="*/ 98756 w 98756"/>
                          <a:gd name="connsiteY3" fmla="*/ 36750 h 69531"/>
                          <a:gd name="connsiteX4" fmla="*/ 58645 w 98756"/>
                          <a:gd name="connsiteY4" fmla="*/ 65851 h 69531"/>
                          <a:gd name="connsiteX5" fmla="*/ 2659 w 98756"/>
                          <a:gd name="connsiteY5" fmla="*/ 62150 h 69531"/>
                          <a:gd name="connsiteX0" fmla="*/ 2659 w 98756"/>
                          <a:gd name="connsiteY0" fmla="*/ 69247 h 76628"/>
                          <a:gd name="connsiteX1" fmla="*/ 13104 w 98756"/>
                          <a:gd name="connsiteY1" fmla="*/ 9983 h 76628"/>
                          <a:gd name="connsiteX2" fmla="*/ 58645 w 98756"/>
                          <a:gd name="connsiteY2" fmla="*/ 2046 h 76628"/>
                          <a:gd name="connsiteX3" fmla="*/ 98756 w 98756"/>
                          <a:gd name="connsiteY3" fmla="*/ 43847 h 76628"/>
                          <a:gd name="connsiteX4" fmla="*/ 58645 w 98756"/>
                          <a:gd name="connsiteY4" fmla="*/ 72948 h 76628"/>
                          <a:gd name="connsiteX5" fmla="*/ 2659 w 98756"/>
                          <a:gd name="connsiteY5" fmla="*/ 69247 h 76628"/>
                          <a:gd name="connsiteX0" fmla="*/ 12211 w 108308"/>
                          <a:gd name="connsiteY0" fmla="*/ 72519 h 80420"/>
                          <a:gd name="connsiteX1" fmla="*/ 3606 w 108308"/>
                          <a:gd name="connsiteY1" fmla="*/ 4803 h 80420"/>
                          <a:gd name="connsiteX2" fmla="*/ 68197 w 108308"/>
                          <a:gd name="connsiteY2" fmla="*/ 5318 h 80420"/>
                          <a:gd name="connsiteX3" fmla="*/ 108308 w 108308"/>
                          <a:gd name="connsiteY3" fmla="*/ 47119 h 80420"/>
                          <a:gd name="connsiteX4" fmla="*/ 68197 w 108308"/>
                          <a:gd name="connsiteY4" fmla="*/ 76220 h 80420"/>
                          <a:gd name="connsiteX5" fmla="*/ 12211 w 108308"/>
                          <a:gd name="connsiteY5" fmla="*/ 72519 h 80420"/>
                          <a:gd name="connsiteX0" fmla="*/ 2818 w 127490"/>
                          <a:gd name="connsiteY0" fmla="*/ 76745 h 83125"/>
                          <a:gd name="connsiteX1" fmla="*/ 22788 w 127490"/>
                          <a:gd name="connsiteY1" fmla="*/ 4803 h 83125"/>
                          <a:gd name="connsiteX2" fmla="*/ 87379 w 127490"/>
                          <a:gd name="connsiteY2" fmla="*/ 5318 h 83125"/>
                          <a:gd name="connsiteX3" fmla="*/ 127490 w 127490"/>
                          <a:gd name="connsiteY3" fmla="*/ 47119 h 83125"/>
                          <a:gd name="connsiteX4" fmla="*/ 87379 w 127490"/>
                          <a:gd name="connsiteY4" fmla="*/ 76220 h 83125"/>
                          <a:gd name="connsiteX5" fmla="*/ 2818 w 127490"/>
                          <a:gd name="connsiteY5" fmla="*/ 76745 h 83125"/>
                          <a:gd name="connsiteX0" fmla="*/ 4020 w 128692"/>
                          <a:gd name="connsiteY0" fmla="*/ 76745 h 85175"/>
                          <a:gd name="connsiteX1" fmla="*/ 23990 w 128692"/>
                          <a:gd name="connsiteY1" fmla="*/ 4803 h 85175"/>
                          <a:gd name="connsiteX2" fmla="*/ 88581 w 128692"/>
                          <a:gd name="connsiteY2" fmla="*/ 5318 h 85175"/>
                          <a:gd name="connsiteX3" fmla="*/ 128692 w 128692"/>
                          <a:gd name="connsiteY3" fmla="*/ 47119 h 85175"/>
                          <a:gd name="connsiteX4" fmla="*/ 107631 w 128692"/>
                          <a:gd name="connsiteY4" fmla="*/ 80446 h 85175"/>
                          <a:gd name="connsiteX5" fmla="*/ 4020 w 128692"/>
                          <a:gd name="connsiteY5" fmla="*/ 76745 h 85175"/>
                          <a:gd name="connsiteX0" fmla="*/ 311 w 124983"/>
                          <a:gd name="connsiteY0" fmla="*/ 114981 h 126242"/>
                          <a:gd name="connsiteX1" fmla="*/ 71081 w 124983"/>
                          <a:gd name="connsiteY1" fmla="*/ 780 h 126242"/>
                          <a:gd name="connsiteX2" fmla="*/ 84872 w 124983"/>
                          <a:gd name="connsiteY2" fmla="*/ 43554 h 126242"/>
                          <a:gd name="connsiteX3" fmla="*/ 124983 w 124983"/>
                          <a:gd name="connsiteY3" fmla="*/ 85355 h 126242"/>
                          <a:gd name="connsiteX4" fmla="*/ 103922 w 124983"/>
                          <a:gd name="connsiteY4" fmla="*/ 118682 h 126242"/>
                          <a:gd name="connsiteX5" fmla="*/ 311 w 124983"/>
                          <a:gd name="connsiteY5" fmla="*/ 114981 h 126242"/>
                          <a:gd name="connsiteX0" fmla="*/ 3123 w 127795"/>
                          <a:gd name="connsiteY0" fmla="*/ 136754 h 149197"/>
                          <a:gd name="connsiteX1" fmla="*/ 31136 w 127795"/>
                          <a:gd name="connsiteY1" fmla="*/ 5728 h 149197"/>
                          <a:gd name="connsiteX2" fmla="*/ 73893 w 127795"/>
                          <a:gd name="connsiteY2" fmla="*/ 22553 h 149197"/>
                          <a:gd name="connsiteX3" fmla="*/ 87684 w 127795"/>
                          <a:gd name="connsiteY3" fmla="*/ 65327 h 149197"/>
                          <a:gd name="connsiteX4" fmla="*/ 127795 w 127795"/>
                          <a:gd name="connsiteY4" fmla="*/ 107128 h 149197"/>
                          <a:gd name="connsiteX5" fmla="*/ 106734 w 127795"/>
                          <a:gd name="connsiteY5" fmla="*/ 140455 h 149197"/>
                          <a:gd name="connsiteX6" fmla="*/ 3123 w 127795"/>
                          <a:gd name="connsiteY6" fmla="*/ 136754 h 149197"/>
                          <a:gd name="connsiteX0" fmla="*/ 9048 w 133720"/>
                          <a:gd name="connsiteY0" fmla="*/ 185654 h 201733"/>
                          <a:gd name="connsiteX1" fmla="*/ 8486 w 133720"/>
                          <a:gd name="connsiteY1" fmla="*/ 3916 h 201733"/>
                          <a:gd name="connsiteX2" fmla="*/ 37061 w 133720"/>
                          <a:gd name="connsiteY2" fmla="*/ 54628 h 201733"/>
                          <a:gd name="connsiteX3" fmla="*/ 79818 w 133720"/>
                          <a:gd name="connsiteY3" fmla="*/ 71453 h 201733"/>
                          <a:gd name="connsiteX4" fmla="*/ 93609 w 133720"/>
                          <a:gd name="connsiteY4" fmla="*/ 114227 h 201733"/>
                          <a:gd name="connsiteX5" fmla="*/ 133720 w 133720"/>
                          <a:gd name="connsiteY5" fmla="*/ 156028 h 201733"/>
                          <a:gd name="connsiteX6" fmla="*/ 112659 w 133720"/>
                          <a:gd name="connsiteY6" fmla="*/ 189355 h 201733"/>
                          <a:gd name="connsiteX7" fmla="*/ 9048 w 133720"/>
                          <a:gd name="connsiteY7" fmla="*/ 185654 h 201733"/>
                          <a:gd name="connsiteX0" fmla="*/ 9048 w 133720"/>
                          <a:gd name="connsiteY0" fmla="*/ 192718 h 208797"/>
                          <a:gd name="connsiteX1" fmla="*/ 8486 w 133720"/>
                          <a:gd name="connsiteY1" fmla="*/ 10980 h 208797"/>
                          <a:gd name="connsiteX2" fmla="*/ 37061 w 133720"/>
                          <a:gd name="connsiteY2" fmla="*/ 19432 h 208797"/>
                          <a:gd name="connsiteX3" fmla="*/ 37061 w 133720"/>
                          <a:gd name="connsiteY3" fmla="*/ 61692 h 208797"/>
                          <a:gd name="connsiteX4" fmla="*/ 79818 w 133720"/>
                          <a:gd name="connsiteY4" fmla="*/ 78517 h 208797"/>
                          <a:gd name="connsiteX5" fmla="*/ 93609 w 133720"/>
                          <a:gd name="connsiteY5" fmla="*/ 121291 h 208797"/>
                          <a:gd name="connsiteX6" fmla="*/ 133720 w 133720"/>
                          <a:gd name="connsiteY6" fmla="*/ 163092 h 208797"/>
                          <a:gd name="connsiteX7" fmla="*/ 112659 w 133720"/>
                          <a:gd name="connsiteY7" fmla="*/ 196419 h 208797"/>
                          <a:gd name="connsiteX8" fmla="*/ 9048 w 133720"/>
                          <a:gd name="connsiteY8" fmla="*/ 192718 h 208797"/>
                          <a:gd name="connsiteX0" fmla="*/ 33011 w 125933"/>
                          <a:gd name="connsiteY0" fmla="*/ 142007 h 196916"/>
                          <a:gd name="connsiteX1" fmla="*/ 699 w 125933"/>
                          <a:gd name="connsiteY1" fmla="*/ 10980 h 196916"/>
                          <a:gd name="connsiteX2" fmla="*/ 29274 w 125933"/>
                          <a:gd name="connsiteY2" fmla="*/ 19432 h 196916"/>
                          <a:gd name="connsiteX3" fmla="*/ 29274 w 125933"/>
                          <a:gd name="connsiteY3" fmla="*/ 61692 h 196916"/>
                          <a:gd name="connsiteX4" fmla="*/ 72031 w 125933"/>
                          <a:gd name="connsiteY4" fmla="*/ 78517 h 196916"/>
                          <a:gd name="connsiteX5" fmla="*/ 85822 w 125933"/>
                          <a:gd name="connsiteY5" fmla="*/ 121291 h 196916"/>
                          <a:gd name="connsiteX6" fmla="*/ 125933 w 125933"/>
                          <a:gd name="connsiteY6" fmla="*/ 163092 h 196916"/>
                          <a:gd name="connsiteX7" fmla="*/ 104872 w 125933"/>
                          <a:gd name="connsiteY7" fmla="*/ 196419 h 196916"/>
                          <a:gd name="connsiteX8" fmla="*/ 33011 w 125933"/>
                          <a:gd name="connsiteY8" fmla="*/ 142007 h 196916"/>
                          <a:gd name="connsiteX0" fmla="*/ 49204 w 142126"/>
                          <a:gd name="connsiteY0" fmla="*/ 142007 h 196916"/>
                          <a:gd name="connsiteX1" fmla="*/ 1017 w 142126"/>
                          <a:gd name="connsiteY1" fmla="*/ 61692 h 196916"/>
                          <a:gd name="connsiteX2" fmla="*/ 16892 w 142126"/>
                          <a:gd name="connsiteY2" fmla="*/ 10980 h 196916"/>
                          <a:gd name="connsiteX3" fmla="*/ 45467 w 142126"/>
                          <a:gd name="connsiteY3" fmla="*/ 19432 h 196916"/>
                          <a:gd name="connsiteX4" fmla="*/ 45467 w 142126"/>
                          <a:gd name="connsiteY4" fmla="*/ 61692 h 196916"/>
                          <a:gd name="connsiteX5" fmla="*/ 88224 w 142126"/>
                          <a:gd name="connsiteY5" fmla="*/ 78517 h 196916"/>
                          <a:gd name="connsiteX6" fmla="*/ 102015 w 142126"/>
                          <a:gd name="connsiteY6" fmla="*/ 121291 h 196916"/>
                          <a:gd name="connsiteX7" fmla="*/ 142126 w 142126"/>
                          <a:gd name="connsiteY7" fmla="*/ 163092 h 196916"/>
                          <a:gd name="connsiteX8" fmla="*/ 121065 w 142126"/>
                          <a:gd name="connsiteY8" fmla="*/ 196419 h 196916"/>
                          <a:gd name="connsiteX9" fmla="*/ 49204 w 142126"/>
                          <a:gd name="connsiteY9" fmla="*/ 142007 h 196916"/>
                          <a:gd name="connsiteX0" fmla="*/ 49204 w 142126"/>
                          <a:gd name="connsiteY0" fmla="*/ 142007 h 173263"/>
                          <a:gd name="connsiteX1" fmla="*/ 1017 w 142126"/>
                          <a:gd name="connsiteY1" fmla="*/ 61692 h 173263"/>
                          <a:gd name="connsiteX2" fmla="*/ 16892 w 142126"/>
                          <a:gd name="connsiteY2" fmla="*/ 10980 h 173263"/>
                          <a:gd name="connsiteX3" fmla="*/ 45467 w 142126"/>
                          <a:gd name="connsiteY3" fmla="*/ 19432 h 173263"/>
                          <a:gd name="connsiteX4" fmla="*/ 45467 w 142126"/>
                          <a:gd name="connsiteY4" fmla="*/ 61692 h 173263"/>
                          <a:gd name="connsiteX5" fmla="*/ 88224 w 142126"/>
                          <a:gd name="connsiteY5" fmla="*/ 78517 h 173263"/>
                          <a:gd name="connsiteX6" fmla="*/ 102015 w 142126"/>
                          <a:gd name="connsiteY6" fmla="*/ 121291 h 173263"/>
                          <a:gd name="connsiteX7" fmla="*/ 142126 w 142126"/>
                          <a:gd name="connsiteY7" fmla="*/ 163092 h 173263"/>
                          <a:gd name="connsiteX8" fmla="*/ 79790 w 142126"/>
                          <a:gd name="connsiteY8" fmla="*/ 162612 h 173263"/>
                          <a:gd name="connsiteX9" fmla="*/ 49204 w 142126"/>
                          <a:gd name="connsiteY9" fmla="*/ 142007 h 173263"/>
                          <a:gd name="connsiteX0" fmla="*/ 49204 w 110376"/>
                          <a:gd name="connsiteY0" fmla="*/ 142007 h 162833"/>
                          <a:gd name="connsiteX1" fmla="*/ 1017 w 110376"/>
                          <a:gd name="connsiteY1" fmla="*/ 61692 h 162833"/>
                          <a:gd name="connsiteX2" fmla="*/ 16892 w 110376"/>
                          <a:gd name="connsiteY2" fmla="*/ 10980 h 162833"/>
                          <a:gd name="connsiteX3" fmla="*/ 45467 w 110376"/>
                          <a:gd name="connsiteY3" fmla="*/ 19432 h 162833"/>
                          <a:gd name="connsiteX4" fmla="*/ 45467 w 110376"/>
                          <a:gd name="connsiteY4" fmla="*/ 61692 h 162833"/>
                          <a:gd name="connsiteX5" fmla="*/ 88224 w 110376"/>
                          <a:gd name="connsiteY5" fmla="*/ 78517 h 162833"/>
                          <a:gd name="connsiteX6" fmla="*/ 102015 w 110376"/>
                          <a:gd name="connsiteY6" fmla="*/ 121291 h 162833"/>
                          <a:gd name="connsiteX7" fmla="*/ 110376 w 110376"/>
                          <a:gd name="connsiteY7" fmla="*/ 133510 h 162833"/>
                          <a:gd name="connsiteX8" fmla="*/ 79790 w 110376"/>
                          <a:gd name="connsiteY8" fmla="*/ 162612 h 162833"/>
                          <a:gd name="connsiteX9" fmla="*/ 49204 w 110376"/>
                          <a:gd name="connsiteY9" fmla="*/ 142007 h 162833"/>
                          <a:gd name="connsiteX0" fmla="*/ 49204 w 110376"/>
                          <a:gd name="connsiteY0" fmla="*/ 142007 h 162833"/>
                          <a:gd name="connsiteX1" fmla="*/ 1017 w 110376"/>
                          <a:gd name="connsiteY1" fmla="*/ 61692 h 162833"/>
                          <a:gd name="connsiteX2" fmla="*/ 16892 w 110376"/>
                          <a:gd name="connsiteY2" fmla="*/ 10980 h 162833"/>
                          <a:gd name="connsiteX3" fmla="*/ 45467 w 110376"/>
                          <a:gd name="connsiteY3" fmla="*/ 19432 h 162833"/>
                          <a:gd name="connsiteX4" fmla="*/ 62136 w 110376"/>
                          <a:gd name="connsiteY4" fmla="*/ 49014 h 162833"/>
                          <a:gd name="connsiteX5" fmla="*/ 88224 w 110376"/>
                          <a:gd name="connsiteY5" fmla="*/ 78517 h 162833"/>
                          <a:gd name="connsiteX6" fmla="*/ 102015 w 110376"/>
                          <a:gd name="connsiteY6" fmla="*/ 121291 h 162833"/>
                          <a:gd name="connsiteX7" fmla="*/ 110376 w 110376"/>
                          <a:gd name="connsiteY7" fmla="*/ 133510 h 162833"/>
                          <a:gd name="connsiteX8" fmla="*/ 79790 w 110376"/>
                          <a:gd name="connsiteY8" fmla="*/ 162612 h 162833"/>
                          <a:gd name="connsiteX9" fmla="*/ 49204 w 110376"/>
                          <a:gd name="connsiteY9" fmla="*/ 142007 h 162833"/>
                          <a:gd name="connsiteX0" fmla="*/ 49204 w 105613"/>
                          <a:gd name="connsiteY0" fmla="*/ 142007 h 164051"/>
                          <a:gd name="connsiteX1" fmla="*/ 1017 w 105613"/>
                          <a:gd name="connsiteY1" fmla="*/ 61692 h 164051"/>
                          <a:gd name="connsiteX2" fmla="*/ 16892 w 105613"/>
                          <a:gd name="connsiteY2" fmla="*/ 10980 h 164051"/>
                          <a:gd name="connsiteX3" fmla="*/ 45467 w 105613"/>
                          <a:gd name="connsiteY3" fmla="*/ 19432 h 164051"/>
                          <a:gd name="connsiteX4" fmla="*/ 62136 w 105613"/>
                          <a:gd name="connsiteY4" fmla="*/ 49014 h 164051"/>
                          <a:gd name="connsiteX5" fmla="*/ 88224 w 105613"/>
                          <a:gd name="connsiteY5" fmla="*/ 78517 h 164051"/>
                          <a:gd name="connsiteX6" fmla="*/ 102015 w 105613"/>
                          <a:gd name="connsiteY6" fmla="*/ 121291 h 164051"/>
                          <a:gd name="connsiteX7" fmla="*/ 105613 w 105613"/>
                          <a:gd name="connsiteY7" fmla="*/ 111323 h 164051"/>
                          <a:gd name="connsiteX8" fmla="*/ 79790 w 105613"/>
                          <a:gd name="connsiteY8" fmla="*/ 162612 h 164051"/>
                          <a:gd name="connsiteX9" fmla="*/ 49204 w 105613"/>
                          <a:gd name="connsiteY9" fmla="*/ 142007 h 164051"/>
                          <a:gd name="connsiteX0" fmla="*/ 49204 w 105613"/>
                          <a:gd name="connsiteY0" fmla="*/ 142007 h 149974"/>
                          <a:gd name="connsiteX1" fmla="*/ 1017 w 105613"/>
                          <a:gd name="connsiteY1" fmla="*/ 61692 h 149974"/>
                          <a:gd name="connsiteX2" fmla="*/ 16892 w 105613"/>
                          <a:gd name="connsiteY2" fmla="*/ 10980 h 149974"/>
                          <a:gd name="connsiteX3" fmla="*/ 45467 w 105613"/>
                          <a:gd name="connsiteY3" fmla="*/ 19432 h 149974"/>
                          <a:gd name="connsiteX4" fmla="*/ 62136 w 105613"/>
                          <a:gd name="connsiteY4" fmla="*/ 49014 h 149974"/>
                          <a:gd name="connsiteX5" fmla="*/ 88224 w 105613"/>
                          <a:gd name="connsiteY5" fmla="*/ 78517 h 149974"/>
                          <a:gd name="connsiteX6" fmla="*/ 102015 w 105613"/>
                          <a:gd name="connsiteY6" fmla="*/ 121291 h 149974"/>
                          <a:gd name="connsiteX7" fmla="*/ 105613 w 105613"/>
                          <a:gd name="connsiteY7" fmla="*/ 111323 h 149974"/>
                          <a:gd name="connsiteX8" fmla="*/ 89315 w 105613"/>
                          <a:gd name="connsiteY8" fmla="*/ 143596 h 149974"/>
                          <a:gd name="connsiteX9" fmla="*/ 49204 w 105613"/>
                          <a:gd name="connsiteY9" fmla="*/ 142007 h 149974"/>
                          <a:gd name="connsiteX0" fmla="*/ 53967 w 105613"/>
                          <a:gd name="connsiteY0" fmla="*/ 122990 h 143862"/>
                          <a:gd name="connsiteX1" fmla="*/ 1017 w 105613"/>
                          <a:gd name="connsiteY1" fmla="*/ 61692 h 143862"/>
                          <a:gd name="connsiteX2" fmla="*/ 16892 w 105613"/>
                          <a:gd name="connsiteY2" fmla="*/ 10980 h 143862"/>
                          <a:gd name="connsiteX3" fmla="*/ 45467 w 105613"/>
                          <a:gd name="connsiteY3" fmla="*/ 19432 h 143862"/>
                          <a:gd name="connsiteX4" fmla="*/ 62136 w 105613"/>
                          <a:gd name="connsiteY4" fmla="*/ 49014 h 143862"/>
                          <a:gd name="connsiteX5" fmla="*/ 88224 w 105613"/>
                          <a:gd name="connsiteY5" fmla="*/ 78517 h 143862"/>
                          <a:gd name="connsiteX6" fmla="*/ 102015 w 105613"/>
                          <a:gd name="connsiteY6" fmla="*/ 121291 h 143862"/>
                          <a:gd name="connsiteX7" fmla="*/ 105613 w 105613"/>
                          <a:gd name="connsiteY7" fmla="*/ 111323 h 143862"/>
                          <a:gd name="connsiteX8" fmla="*/ 89315 w 105613"/>
                          <a:gd name="connsiteY8" fmla="*/ 143596 h 143862"/>
                          <a:gd name="connsiteX9" fmla="*/ 53967 w 105613"/>
                          <a:gd name="connsiteY9" fmla="*/ 122990 h 143862"/>
                          <a:gd name="connsiteX0" fmla="*/ 40087 w 91733"/>
                          <a:gd name="connsiteY0" fmla="*/ 122990 h 143903"/>
                          <a:gd name="connsiteX1" fmla="*/ 3806 w 91733"/>
                          <a:gd name="connsiteY1" fmla="*/ 52185 h 143903"/>
                          <a:gd name="connsiteX2" fmla="*/ 3012 w 91733"/>
                          <a:gd name="connsiteY2" fmla="*/ 10980 h 143903"/>
                          <a:gd name="connsiteX3" fmla="*/ 31587 w 91733"/>
                          <a:gd name="connsiteY3" fmla="*/ 19432 h 143903"/>
                          <a:gd name="connsiteX4" fmla="*/ 48256 w 91733"/>
                          <a:gd name="connsiteY4" fmla="*/ 49014 h 143903"/>
                          <a:gd name="connsiteX5" fmla="*/ 74344 w 91733"/>
                          <a:gd name="connsiteY5" fmla="*/ 78517 h 143903"/>
                          <a:gd name="connsiteX6" fmla="*/ 88135 w 91733"/>
                          <a:gd name="connsiteY6" fmla="*/ 121291 h 143903"/>
                          <a:gd name="connsiteX7" fmla="*/ 91733 w 91733"/>
                          <a:gd name="connsiteY7" fmla="*/ 111323 h 143903"/>
                          <a:gd name="connsiteX8" fmla="*/ 75435 w 91733"/>
                          <a:gd name="connsiteY8" fmla="*/ 143596 h 143903"/>
                          <a:gd name="connsiteX9" fmla="*/ 40087 w 91733"/>
                          <a:gd name="connsiteY9" fmla="*/ 122990 h 143903"/>
                          <a:gd name="connsiteX0" fmla="*/ 44850 w 91733"/>
                          <a:gd name="connsiteY0" fmla="*/ 110312 h 143597"/>
                          <a:gd name="connsiteX1" fmla="*/ 3806 w 91733"/>
                          <a:gd name="connsiteY1" fmla="*/ 52185 h 143597"/>
                          <a:gd name="connsiteX2" fmla="*/ 3012 w 91733"/>
                          <a:gd name="connsiteY2" fmla="*/ 10980 h 143597"/>
                          <a:gd name="connsiteX3" fmla="*/ 31587 w 91733"/>
                          <a:gd name="connsiteY3" fmla="*/ 19432 h 143597"/>
                          <a:gd name="connsiteX4" fmla="*/ 48256 w 91733"/>
                          <a:gd name="connsiteY4" fmla="*/ 49014 h 143597"/>
                          <a:gd name="connsiteX5" fmla="*/ 74344 w 91733"/>
                          <a:gd name="connsiteY5" fmla="*/ 78517 h 143597"/>
                          <a:gd name="connsiteX6" fmla="*/ 88135 w 91733"/>
                          <a:gd name="connsiteY6" fmla="*/ 121291 h 143597"/>
                          <a:gd name="connsiteX7" fmla="*/ 91733 w 91733"/>
                          <a:gd name="connsiteY7" fmla="*/ 111323 h 143597"/>
                          <a:gd name="connsiteX8" fmla="*/ 75435 w 91733"/>
                          <a:gd name="connsiteY8" fmla="*/ 143596 h 143597"/>
                          <a:gd name="connsiteX9" fmla="*/ 44850 w 91733"/>
                          <a:gd name="connsiteY9" fmla="*/ 110312 h 143597"/>
                          <a:gd name="connsiteX0" fmla="*/ 44850 w 91733"/>
                          <a:gd name="connsiteY0" fmla="*/ 110312 h 143597"/>
                          <a:gd name="connsiteX1" fmla="*/ 3806 w 91733"/>
                          <a:gd name="connsiteY1" fmla="*/ 52185 h 143597"/>
                          <a:gd name="connsiteX2" fmla="*/ 3012 w 91733"/>
                          <a:gd name="connsiteY2" fmla="*/ 10980 h 143597"/>
                          <a:gd name="connsiteX3" fmla="*/ 31587 w 91733"/>
                          <a:gd name="connsiteY3" fmla="*/ 19432 h 143597"/>
                          <a:gd name="connsiteX4" fmla="*/ 48256 w 91733"/>
                          <a:gd name="connsiteY4" fmla="*/ 49014 h 143597"/>
                          <a:gd name="connsiteX5" fmla="*/ 74344 w 91733"/>
                          <a:gd name="connsiteY5" fmla="*/ 78517 h 143597"/>
                          <a:gd name="connsiteX6" fmla="*/ 78610 w 91733"/>
                          <a:gd name="connsiteY6" fmla="*/ 102275 h 143597"/>
                          <a:gd name="connsiteX7" fmla="*/ 91733 w 91733"/>
                          <a:gd name="connsiteY7" fmla="*/ 111323 h 143597"/>
                          <a:gd name="connsiteX8" fmla="*/ 75435 w 91733"/>
                          <a:gd name="connsiteY8" fmla="*/ 143596 h 143597"/>
                          <a:gd name="connsiteX9" fmla="*/ 44850 w 91733"/>
                          <a:gd name="connsiteY9" fmla="*/ 110312 h 143597"/>
                          <a:gd name="connsiteX0" fmla="*/ 44850 w 91733"/>
                          <a:gd name="connsiteY0" fmla="*/ 110312 h 124433"/>
                          <a:gd name="connsiteX1" fmla="*/ 3806 w 91733"/>
                          <a:gd name="connsiteY1" fmla="*/ 52185 h 124433"/>
                          <a:gd name="connsiteX2" fmla="*/ 3012 w 91733"/>
                          <a:gd name="connsiteY2" fmla="*/ 10980 h 124433"/>
                          <a:gd name="connsiteX3" fmla="*/ 31587 w 91733"/>
                          <a:gd name="connsiteY3" fmla="*/ 19432 h 124433"/>
                          <a:gd name="connsiteX4" fmla="*/ 48256 w 91733"/>
                          <a:gd name="connsiteY4" fmla="*/ 49014 h 124433"/>
                          <a:gd name="connsiteX5" fmla="*/ 74344 w 91733"/>
                          <a:gd name="connsiteY5" fmla="*/ 78517 h 124433"/>
                          <a:gd name="connsiteX6" fmla="*/ 78610 w 91733"/>
                          <a:gd name="connsiteY6" fmla="*/ 102275 h 124433"/>
                          <a:gd name="connsiteX7" fmla="*/ 91733 w 91733"/>
                          <a:gd name="connsiteY7" fmla="*/ 111323 h 124433"/>
                          <a:gd name="connsiteX8" fmla="*/ 65910 w 91733"/>
                          <a:gd name="connsiteY8" fmla="*/ 121409 h 124433"/>
                          <a:gd name="connsiteX9" fmla="*/ 44850 w 91733"/>
                          <a:gd name="connsiteY9" fmla="*/ 110312 h 124433"/>
                          <a:gd name="connsiteX0" fmla="*/ 44850 w 79374"/>
                          <a:gd name="connsiteY0" fmla="*/ 110312 h 122122"/>
                          <a:gd name="connsiteX1" fmla="*/ 3806 w 79374"/>
                          <a:gd name="connsiteY1" fmla="*/ 52185 h 122122"/>
                          <a:gd name="connsiteX2" fmla="*/ 3012 w 79374"/>
                          <a:gd name="connsiteY2" fmla="*/ 10980 h 122122"/>
                          <a:gd name="connsiteX3" fmla="*/ 31587 w 79374"/>
                          <a:gd name="connsiteY3" fmla="*/ 19432 h 122122"/>
                          <a:gd name="connsiteX4" fmla="*/ 48256 w 79374"/>
                          <a:gd name="connsiteY4" fmla="*/ 49014 h 122122"/>
                          <a:gd name="connsiteX5" fmla="*/ 74344 w 79374"/>
                          <a:gd name="connsiteY5" fmla="*/ 78517 h 122122"/>
                          <a:gd name="connsiteX6" fmla="*/ 78610 w 79374"/>
                          <a:gd name="connsiteY6" fmla="*/ 102275 h 122122"/>
                          <a:gd name="connsiteX7" fmla="*/ 75065 w 79374"/>
                          <a:gd name="connsiteY7" fmla="*/ 98645 h 122122"/>
                          <a:gd name="connsiteX8" fmla="*/ 65910 w 79374"/>
                          <a:gd name="connsiteY8" fmla="*/ 121409 h 122122"/>
                          <a:gd name="connsiteX9" fmla="*/ 44850 w 79374"/>
                          <a:gd name="connsiteY9" fmla="*/ 110312 h 122122"/>
                          <a:gd name="connsiteX0" fmla="*/ 42560 w 77084"/>
                          <a:gd name="connsiteY0" fmla="*/ 94411 h 106222"/>
                          <a:gd name="connsiteX1" fmla="*/ 1516 w 77084"/>
                          <a:gd name="connsiteY1" fmla="*/ 36284 h 106222"/>
                          <a:gd name="connsiteX2" fmla="*/ 10247 w 77084"/>
                          <a:gd name="connsiteY2" fmla="*/ 26774 h 106222"/>
                          <a:gd name="connsiteX3" fmla="*/ 29297 w 77084"/>
                          <a:gd name="connsiteY3" fmla="*/ 3531 h 106222"/>
                          <a:gd name="connsiteX4" fmla="*/ 45966 w 77084"/>
                          <a:gd name="connsiteY4" fmla="*/ 33113 h 106222"/>
                          <a:gd name="connsiteX5" fmla="*/ 72054 w 77084"/>
                          <a:gd name="connsiteY5" fmla="*/ 62616 h 106222"/>
                          <a:gd name="connsiteX6" fmla="*/ 76320 w 77084"/>
                          <a:gd name="connsiteY6" fmla="*/ 86374 h 106222"/>
                          <a:gd name="connsiteX7" fmla="*/ 72775 w 77084"/>
                          <a:gd name="connsiteY7" fmla="*/ 82744 h 106222"/>
                          <a:gd name="connsiteX8" fmla="*/ 63620 w 77084"/>
                          <a:gd name="connsiteY8" fmla="*/ 105508 h 106222"/>
                          <a:gd name="connsiteX9" fmla="*/ 42560 w 77084"/>
                          <a:gd name="connsiteY9" fmla="*/ 94411 h 106222"/>
                          <a:gd name="connsiteX0" fmla="*/ 42560 w 77084"/>
                          <a:gd name="connsiteY0" fmla="*/ 82618 h 94429"/>
                          <a:gd name="connsiteX1" fmla="*/ 1516 w 77084"/>
                          <a:gd name="connsiteY1" fmla="*/ 24491 h 94429"/>
                          <a:gd name="connsiteX2" fmla="*/ 10247 w 77084"/>
                          <a:gd name="connsiteY2" fmla="*/ 14981 h 94429"/>
                          <a:gd name="connsiteX3" fmla="*/ 29297 w 77084"/>
                          <a:gd name="connsiteY3" fmla="*/ 10756 h 94429"/>
                          <a:gd name="connsiteX4" fmla="*/ 45966 w 77084"/>
                          <a:gd name="connsiteY4" fmla="*/ 21320 h 94429"/>
                          <a:gd name="connsiteX5" fmla="*/ 72054 w 77084"/>
                          <a:gd name="connsiteY5" fmla="*/ 50823 h 94429"/>
                          <a:gd name="connsiteX6" fmla="*/ 76320 w 77084"/>
                          <a:gd name="connsiteY6" fmla="*/ 74581 h 94429"/>
                          <a:gd name="connsiteX7" fmla="*/ 72775 w 77084"/>
                          <a:gd name="connsiteY7" fmla="*/ 70951 h 94429"/>
                          <a:gd name="connsiteX8" fmla="*/ 63620 w 77084"/>
                          <a:gd name="connsiteY8" fmla="*/ 93715 h 94429"/>
                          <a:gd name="connsiteX9" fmla="*/ 42560 w 77084"/>
                          <a:gd name="connsiteY9" fmla="*/ 82618 h 94429"/>
                          <a:gd name="connsiteX0" fmla="*/ 42560 w 77084"/>
                          <a:gd name="connsiteY0" fmla="*/ 82618 h 94429"/>
                          <a:gd name="connsiteX1" fmla="*/ 1516 w 77084"/>
                          <a:gd name="connsiteY1" fmla="*/ 24491 h 94429"/>
                          <a:gd name="connsiteX2" fmla="*/ 10247 w 77084"/>
                          <a:gd name="connsiteY2" fmla="*/ 14981 h 94429"/>
                          <a:gd name="connsiteX3" fmla="*/ 29297 w 77084"/>
                          <a:gd name="connsiteY3" fmla="*/ 10756 h 94429"/>
                          <a:gd name="connsiteX4" fmla="*/ 43585 w 77084"/>
                          <a:gd name="connsiteY4" fmla="*/ 30829 h 94429"/>
                          <a:gd name="connsiteX5" fmla="*/ 72054 w 77084"/>
                          <a:gd name="connsiteY5" fmla="*/ 50823 h 94429"/>
                          <a:gd name="connsiteX6" fmla="*/ 76320 w 77084"/>
                          <a:gd name="connsiteY6" fmla="*/ 74581 h 94429"/>
                          <a:gd name="connsiteX7" fmla="*/ 72775 w 77084"/>
                          <a:gd name="connsiteY7" fmla="*/ 70951 h 94429"/>
                          <a:gd name="connsiteX8" fmla="*/ 63620 w 77084"/>
                          <a:gd name="connsiteY8" fmla="*/ 93715 h 94429"/>
                          <a:gd name="connsiteX9" fmla="*/ 42560 w 77084"/>
                          <a:gd name="connsiteY9" fmla="*/ 82618 h 94429"/>
                          <a:gd name="connsiteX0" fmla="*/ 42560 w 77084"/>
                          <a:gd name="connsiteY0" fmla="*/ 82618 h 94018"/>
                          <a:gd name="connsiteX1" fmla="*/ 1516 w 77084"/>
                          <a:gd name="connsiteY1" fmla="*/ 62524 h 94018"/>
                          <a:gd name="connsiteX2" fmla="*/ 10247 w 77084"/>
                          <a:gd name="connsiteY2" fmla="*/ 14981 h 94018"/>
                          <a:gd name="connsiteX3" fmla="*/ 29297 w 77084"/>
                          <a:gd name="connsiteY3" fmla="*/ 10756 h 94018"/>
                          <a:gd name="connsiteX4" fmla="*/ 43585 w 77084"/>
                          <a:gd name="connsiteY4" fmla="*/ 30829 h 94018"/>
                          <a:gd name="connsiteX5" fmla="*/ 72054 w 77084"/>
                          <a:gd name="connsiteY5" fmla="*/ 50823 h 94018"/>
                          <a:gd name="connsiteX6" fmla="*/ 76320 w 77084"/>
                          <a:gd name="connsiteY6" fmla="*/ 74581 h 94018"/>
                          <a:gd name="connsiteX7" fmla="*/ 72775 w 77084"/>
                          <a:gd name="connsiteY7" fmla="*/ 70951 h 94018"/>
                          <a:gd name="connsiteX8" fmla="*/ 63620 w 77084"/>
                          <a:gd name="connsiteY8" fmla="*/ 93715 h 94018"/>
                          <a:gd name="connsiteX9" fmla="*/ 42560 w 77084"/>
                          <a:gd name="connsiteY9" fmla="*/ 82618 h 94018"/>
                          <a:gd name="connsiteX0" fmla="*/ 42560 w 77084"/>
                          <a:gd name="connsiteY0" fmla="*/ 73899 h 85299"/>
                          <a:gd name="connsiteX1" fmla="*/ 1516 w 77084"/>
                          <a:gd name="connsiteY1" fmla="*/ 53805 h 85299"/>
                          <a:gd name="connsiteX2" fmla="*/ 10247 w 77084"/>
                          <a:gd name="connsiteY2" fmla="*/ 37955 h 85299"/>
                          <a:gd name="connsiteX3" fmla="*/ 29297 w 77084"/>
                          <a:gd name="connsiteY3" fmla="*/ 2037 h 85299"/>
                          <a:gd name="connsiteX4" fmla="*/ 43585 w 77084"/>
                          <a:gd name="connsiteY4" fmla="*/ 22110 h 85299"/>
                          <a:gd name="connsiteX5" fmla="*/ 72054 w 77084"/>
                          <a:gd name="connsiteY5" fmla="*/ 42104 h 85299"/>
                          <a:gd name="connsiteX6" fmla="*/ 76320 w 77084"/>
                          <a:gd name="connsiteY6" fmla="*/ 65862 h 85299"/>
                          <a:gd name="connsiteX7" fmla="*/ 72775 w 77084"/>
                          <a:gd name="connsiteY7" fmla="*/ 62232 h 85299"/>
                          <a:gd name="connsiteX8" fmla="*/ 63620 w 77084"/>
                          <a:gd name="connsiteY8" fmla="*/ 84996 h 85299"/>
                          <a:gd name="connsiteX9" fmla="*/ 42560 w 77084"/>
                          <a:gd name="connsiteY9" fmla="*/ 73899 h 85299"/>
                          <a:gd name="connsiteX0" fmla="*/ 42560 w 77084"/>
                          <a:gd name="connsiteY0" fmla="*/ 52685 h 64085"/>
                          <a:gd name="connsiteX1" fmla="*/ 1516 w 77084"/>
                          <a:gd name="connsiteY1" fmla="*/ 32591 h 64085"/>
                          <a:gd name="connsiteX2" fmla="*/ 10247 w 77084"/>
                          <a:gd name="connsiteY2" fmla="*/ 16741 h 64085"/>
                          <a:gd name="connsiteX3" fmla="*/ 29297 w 77084"/>
                          <a:gd name="connsiteY3" fmla="*/ 15687 h 64085"/>
                          <a:gd name="connsiteX4" fmla="*/ 43585 w 77084"/>
                          <a:gd name="connsiteY4" fmla="*/ 896 h 64085"/>
                          <a:gd name="connsiteX5" fmla="*/ 72054 w 77084"/>
                          <a:gd name="connsiteY5" fmla="*/ 20890 h 64085"/>
                          <a:gd name="connsiteX6" fmla="*/ 76320 w 77084"/>
                          <a:gd name="connsiteY6" fmla="*/ 44648 h 64085"/>
                          <a:gd name="connsiteX7" fmla="*/ 72775 w 77084"/>
                          <a:gd name="connsiteY7" fmla="*/ 41018 h 64085"/>
                          <a:gd name="connsiteX8" fmla="*/ 63620 w 77084"/>
                          <a:gd name="connsiteY8" fmla="*/ 63782 h 64085"/>
                          <a:gd name="connsiteX9" fmla="*/ 42560 w 77084"/>
                          <a:gd name="connsiteY9" fmla="*/ 52685 h 64085"/>
                          <a:gd name="connsiteX0" fmla="*/ 42560 w 76322"/>
                          <a:gd name="connsiteY0" fmla="*/ 51797 h 63197"/>
                          <a:gd name="connsiteX1" fmla="*/ 1516 w 76322"/>
                          <a:gd name="connsiteY1" fmla="*/ 31703 h 63197"/>
                          <a:gd name="connsiteX2" fmla="*/ 10247 w 76322"/>
                          <a:gd name="connsiteY2" fmla="*/ 15853 h 63197"/>
                          <a:gd name="connsiteX3" fmla="*/ 29297 w 76322"/>
                          <a:gd name="connsiteY3" fmla="*/ 14799 h 63197"/>
                          <a:gd name="connsiteX4" fmla="*/ 43585 w 76322"/>
                          <a:gd name="connsiteY4" fmla="*/ 8 h 63197"/>
                          <a:gd name="connsiteX5" fmla="*/ 44305 w 76322"/>
                          <a:gd name="connsiteY5" fmla="*/ 30542 h 63197"/>
                          <a:gd name="connsiteX6" fmla="*/ 72054 w 76322"/>
                          <a:gd name="connsiteY6" fmla="*/ 20002 h 63197"/>
                          <a:gd name="connsiteX7" fmla="*/ 76320 w 76322"/>
                          <a:gd name="connsiteY7" fmla="*/ 43760 h 63197"/>
                          <a:gd name="connsiteX8" fmla="*/ 72775 w 76322"/>
                          <a:gd name="connsiteY8" fmla="*/ 40130 h 63197"/>
                          <a:gd name="connsiteX9" fmla="*/ 63620 w 76322"/>
                          <a:gd name="connsiteY9" fmla="*/ 62894 h 63197"/>
                          <a:gd name="connsiteX10" fmla="*/ 42560 w 76322"/>
                          <a:gd name="connsiteY10" fmla="*/ 51797 h 63197"/>
                          <a:gd name="connsiteX0" fmla="*/ 42560 w 93756"/>
                          <a:gd name="connsiteY0" fmla="*/ 51797 h 63197"/>
                          <a:gd name="connsiteX1" fmla="*/ 1516 w 93756"/>
                          <a:gd name="connsiteY1" fmla="*/ 31703 h 63197"/>
                          <a:gd name="connsiteX2" fmla="*/ 10247 w 93756"/>
                          <a:gd name="connsiteY2" fmla="*/ 15853 h 63197"/>
                          <a:gd name="connsiteX3" fmla="*/ 29297 w 93756"/>
                          <a:gd name="connsiteY3" fmla="*/ 14799 h 63197"/>
                          <a:gd name="connsiteX4" fmla="*/ 43585 w 93756"/>
                          <a:gd name="connsiteY4" fmla="*/ 8 h 63197"/>
                          <a:gd name="connsiteX5" fmla="*/ 44305 w 93756"/>
                          <a:gd name="connsiteY5" fmla="*/ 30542 h 63197"/>
                          <a:gd name="connsiteX6" fmla="*/ 93485 w 93756"/>
                          <a:gd name="connsiteY6" fmla="*/ 986 h 63197"/>
                          <a:gd name="connsiteX7" fmla="*/ 76320 w 93756"/>
                          <a:gd name="connsiteY7" fmla="*/ 43760 h 63197"/>
                          <a:gd name="connsiteX8" fmla="*/ 72775 w 93756"/>
                          <a:gd name="connsiteY8" fmla="*/ 40130 h 63197"/>
                          <a:gd name="connsiteX9" fmla="*/ 63620 w 93756"/>
                          <a:gd name="connsiteY9" fmla="*/ 62894 h 63197"/>
                          <a:gd name="connsiteX10" fmla="*/ 42560 w 93756"/>
                          <a:gd name="connsiteY10" fmla="*/ 51797 h 63197"/>
                          <a:gd name="connsiteX0" fmla="*/ 42560 w 93756"/>
                          <a:gd name="connsiteY0" fmla="*/ 57001 h 68401"/>
                          <a:gd name="connsiteX1" fmla="*/ 1516 w 93756"/>
                          <a:gd name="connsiteY1" fmla="*/ 36907 h 68401"/>
                          <a:gd name="connsiteX2" fmla="*/ 10247 w 93756"/>
                          <a:gd name="connsiteY2" fmla="*/ 21057 h 68401"/>
                          <a:gd name="connsiteX3" fmla="*/ 29297 w 93756"/>
                          <a:gd name="connsiteY3" fmla="*/ 20003 h 68401"/>
                          <a:gd name="connsiteX4" fmla="*/ 43585 w 93756"/>
                          <a:gd name="connsiteY4" fmla="*/ 5212 h 68401"/>
                          <a:gd name="connsiteX5" fmla="*/ 49068 w 93756"/>
                          <a:gd name="connsiteY5" fmla="*/ 884 h 68401"/>
                          <a:gd name="connsiteX6" fmla="*/ 93485 w 93756"/>
                          <a:gd name="connsiteY6" fmla="*/ 6190 h 68401"/>
                          <a:gd name="connsiteX7" fmla="*/ 76320 w 93756"/>
                          <a:gd name="connsiteY7" fmla="*/ 48964 h 68401"/>
                          <a:gd name="connsiteX8" fmla="*/ 72775 w 93756"/>
                          <a:gd name="connsiteY8" fmla="*/ 45334 h 68401"/>
                          <a:gd name="connsiteX9" fmla="*/ 63620 w 93756"/>
                          <a:gd name="connsiteY9" fmla="*/ 68098 h 68401"/>
                          <a:gd name="connsiteX10" fmla="*/ 42560 w 93756"/>
                          <a:gd name="connsiteY10" fmla="*/ 57001 h 68401"/>
                          <a:gd name="connsiteX0" fmla="*/ 42560 w 93756"/>
                          <a:gd name="connsiteY0" fmla="*/ 82885 h 94285"/>
                          <a:gd name="connsiteX1" fmla="*/ 1516 w 93756"/>
                          <a:gd name="connsiteY1" fmla="*/ 62791 h 94285"/>
                          <a:gd name="connsiteX2" fmla="*/ 10247 w 93756"/>
                          <a:gd name="connsiteY2" fmla="*/ 46941 h 94285"/>
                          <a:gd name="connsiteX3" fmla="*/ 7865 w 93756"/>
                          <a:gd name="connsiteY3" fmla="*/ 1515 h 94285"/>
                          <a:gd name="connsiteX4" fmla="*/ 43585 w 93756"/>
                          <a:gd name="connsiteY4" fmla="*/ 31096 h 94285"/>
                          <a:gd name="connsiteX5" fmla="*/ 49068 w 93756"/>
                          <a:gd name="connsiteY5" fmla="*/ 26768 h 94285"/>
                          <a:gd name="connsiteX6" fmla="*/ 93485 w 93756"/>
                          <a:gd name="connsiteY6" fmla="*/ 32074 h 94285"/>
                          <a:gd name="connsiteX7" fmla="*/ 76320 w 93756"/>
                          <a:gd name="connsiteY7" fmla="*/ 74848 h 94285"/>
                          <a:gd name="connsiteX8" fmla="*/ 72775 w 93756"/>
                          <a:gd name="connsiteY8" fmla="*/ 71218 h 94285"/>
                          <a:gd name="connsiteX9" fmla="*/ 63620 w 93756"/>
                          <a:gd name="connsiteY9" fmla="*/ 93982 h 94285"/>
                          <a:gd name="connsiteX10" fmla="*/ 42560 w 93756"/>
                          <a:gd name="connsiteY10" fmla="*/ 82885 h 94285"/>
                          <a:gd name="connsiteX0" fmla="*/ 43884 w 95080"/>
                          <a:gd name="connsiteY0" fmla="*/ 84900 h 96300"/>
                          <a:gd name="connsiteX1" fmla="*/ 2840 w 95080"/>
                          <a:gd name="connsiteY1" fmla="*/ 64806 h 96300"/>
                          <a:gd name="connsiteX2" fmla="*/ 4428 w 95080"/>
                          <a:gd name="connsiteY2" fmla="*/ 26770 h 96300"/>
                          <a:gd name="connsiteX3" fmla="*/ 9189 w 95080"/>
                          <a:gd name="connsiteY3" fmla="*/ 3530 h 96300"/>
                          <a:gd name="connsiteX4" fmla="*/ 44909 w 95080"/>
                          <a:gd name="connsiteY4" fmla="*/ 33111 h 96300"/>
                          <a:gd name="connsiteX5" fmla="*/ 50392 w 95080"/>
                          <a:gd name="connsiteY5" fmla="*/ 28783 h 96300"/>
                          <a:gd name="connsiteX6" fmla="*/ 94809 w 95080"/>
                          <a:gd name="connsiteY6" fmla="*/ 34089 h 96300"/>
                          <a:gd name="connsiteX7" fmla="*/ 77644 w 95080"/>
                          <a:gd name="connsiteY7" fmla="*/ 76863 h 96300"/>
                          <a:gd name="connsiteX8" fmla="*/ 74099 w 95080"/>
                          <a:gd name="connsiteY8" fmla="*/ 73233 h 96300"/>
                          <a:gd name="connsiteX9" fmla="*/ 64944 w 95080"/>
                          <a:gd name="connsiteY9" fmla="*/ 95997 h 96300"/>
                          <a:gd name="connsiteX10" fmla="*/ 43884 w 95080"/>
                          <a:gd name="connsiteY10" fmla="*/ 84900 h 96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5080" h="96300">
                            <a:moveTo>
                              <a:pt x="43884" y="84900"/>
                            </a:moveTo>
                            <a:cubicBezTo>
                              <a:pt x="33533" y="79702"/>
                              <a:pt x="8225" y="86644"/>
                              <a:pt x="2840" y="64806"/>
                            </a:cubicBezTo>
                            <a:cubicBezTo>
                              <a:pt x="-2545" y="42968"/>
                              <a:pt x="724" y="38039"/>
                              <a:pt x="4428" y="26770"/>
                            </a:cubicBezTo>
                            <a:cubicBezTo>
                              <a:pt x="7509" y="1411"/>
                              <a:pt x="4426" y="-4922"/>
                              <a:pt x="9189" y="3530"/>
                            </a:cubicBezTo>
                            <a:cubicBezTo>
                              <a:pt x="13952" y="11982"/>
                              <a:pt x="39630" y="33656"/>
                              <a:pt x="44909" y="33111"/>
                            </a:cubicBezTo>
                            <a:cubicBezTo>
                              <a:pt x="50188" y="32566"/>
                              <a:pt x="45647" y="25451"/>
                              <a:pt x="50392" y="28783"/>
                            </a:cubicBezTo>
                            <a:cubicBezTo>
                              <a:pt x="55137" y="32115"/>
                              <a:pt x="92251" y="28717"/>
                              <a:pt x="94809" y="34089"/>
                            </a:cubicBezTo>
                            <a:cubicBezTo>
                              <a:pt x="97367" y="39461"/>
                              <a:pt x="81096" y="70339"/>
                              <a:pt x="77644" y="76863"/>
                            </a:cubicBezTo>
                            <a:cubicBezTo>
                              <a:pt x="74192" y="83387"/>
                              <a:pt x="74099" y="51900"/>
                              <a:pt x="74099" y="73233"/>
                            </a:cubicBezTo>
                            <a:cubicBezTo>
                              <a:pt x="74099" y="94566"/>
                              <a:pt x="69980" y="94053"/>
                              <a:pt x="64944" y="95997"/>
                            </a:cubicBezTo>
                            <a:cubicBezTo>
                              <a:pt x="59908" y="97942"/>
                              <a:pt x="54235" y="90098"/>
                              <a:pt x="43884" y="8490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47" name="DF"/>
                    <p:cNvSpPr/>
                    <p:nvPr/>
                  </p:nvSpPr>
                  <p:spPr bwMode="auto">
                    <a:xfrm rot="10800000">
                      <a:off x="5949560" y="2512133"/>
                      <a:ext cx="95080" cy="72352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  <a:gd name="connsiteX0" fmla="*/ 42560 w 93756"/>
                        <a:gd name="connsiteY0" fmla="*/ 51797 h 63197"/>
                        <a:gd name="connsiteX1" fmla="*/ 1516 w 93756"/>
                        <a:gd name="connsiteY1" fmla="*/ 31703 h 63197"/>
                        <a:gd name="connsiteX2" fmla="*/ 10247 w 93756"/>
                        <a:gd name="connsiteY2" fmla="*/ 15853 h 63197"/>
                        <a:gd name="connsiteX3" fmla="*/ 29297 w 93756"/>
                        <a:gd name="connsiteY3" fmla="*/ 14799 h 63197"/>
                        <a:gd name="connsiteX4" fmla="*/ 43585 w 93756"/>
                        <a:gd name="connsiteY4" fmla="*/ 8 h 63197"/>
                        <a:gd name="connsiteX5" fmla="*/ 44305 w 93756"/>
                        <a:gd name="connsiteY5" fmla="*/ 30542 h 63197"/>
                        <a:gd name="connsiteX6" fmla="*/ 93485 w 93756"/>
                        <a:gd name="connsiteY6" fmla="*/ 986 h 63197"/>
                        <a:gd name="connsiteX7" fmla="*/ 76320 w 93756"/>
                        <a:gd name="connsiteY7" fmla="*/ 43760 h 63197"/>
                        <a:gd name="connsiteX8" fmla="*/ 72775 w 93756"/>
                        <a:gd name="connsiteY8" fmla="*/ 40130 h 63197"/>
                        <a:gd name="connsiteX9" fmla="*/ 63620 w 93756"/>
                        <a:gd name="connsiteY9" fmla="*/ 62894 h 63197"/>
                        <a:gd name="connsiteX10" fmla="*/ 42560 w 93756"/>
                        <a:gd name="connsiteY10" fmla="*/ 51797 h 63197"/>
                        <a:gd name="connsiteX0" fmla="*/ 42560 w 93756"/>
                        <a:gd name="connsiteY0" fmla="*/ 57001 h 68401"/>
                        <a:gd name="connsiteX1" fmla="*/ 1516 w 93756"/>
                        <a:gd name="connsiteY1" fmla="*/ 36907 h 68401"/>
                        <a:gd name="connsiteX2" fmla="*/ 10247 w 93756"/>
                        <a:gd name="connsiteY2" fmla="*/ 21057 h 68401"/>
                        <a:gd name="connsiteX3" fmla="*/ 29297 w 93756"/>
                        <a:gd name="connsiteY3" fmla="*/ 20003 h 68401"/>
                        <a:gd name="connsiteX4" fmla="*/ 43585 w 93756"/>
                        <a:gd name="connsiteY4" fmla="*/ 5212 h 68401"/>
                        <a:gd name="connsiteX5" fmla="*/ 49068 w 93756"/>
                        <a:gd name="connsiteY5" fmla="*/ 884 h 68401"/>
                        <a:gd name="connsiteX6" fmla="*/ 93485 w 93756"/>
                        <a:gd name="connsiteY6" fmla="*/ 6190 h 68401"/>
                        <a:gd name="connsiteX7" fmla="*/ 76320 w 93756"/>
                        <a:gd name="connsiteY7" fmla="*/ 48964 h 68401"/>
                        <a:gd name="connsiteX8" fmla="*/ 72775 w 93756"/>
                        <a:gd name="connsiteY8" fmla="*/ 45334 h 68401"/>
                        <a:gd name="connsiteX9" fmla="*/ 63620 w 93756"/>
                        <a:gd name="connsiteY9" fmla="*/ 68098 h 68401"/>
                        <a:gd name="connsiteX10" fmla="*/ 42560 w 93756"/>
                        <a:gd name="connsiteY10" fmla="*/ 57001 h 68401"/>
                        <a:gd name="connsiteX0" fmla="*/ 42560 w 93756"/>
                        <a:gd name="connsiteY0" fmla="*/ 82885 h 94285"/>
                        <a:gd name="connsiteX1" fmla="*/ 1516 w 93756"/>
                        <a:gd name="connsiteY1" fmla="*/ 62791 h 94285"/>
                        <a:gd name="connsiteX2" fmla="*/ 10247 w 93756"/>
                        <a:gd name="connsiteY2" fmla="*/ 46941 h 94285"/>
                        <a:gd name="connsiteX3" fmla="*/ 7865 w 93756"/>
                        <a:gd name="connsiteY3" fmla="*/ 1515 h 94285"/>
                        <a:gd name="connsiteX4" fmla="*/ 43585 w 93756"/>
                        <a:gd name="connsiteY4" fmla="*/ 31096 h 94285"/>
                        <a:gd name="connsiteX5" fmla="*/ 49068 w 93756"/>
                        <a:gd name="connsiteY5" fmla="*/ 26768 h 94285"/>
                        <a:gd name="connsiteX6" fmla="*/ 93485 w 93756"/>
                        <a:gd name="connsiteY6" fmla="*/ 32074 h 94285"/>
                        <a:gd name="connsiteX7" fmla="*/ 76320 w 93756"/>
                        <a:gd name="connsiteY7" fmla="*/ 74848 h 94285"/>
                        <a:gd name="connsiteX8" fmla="*/ 72775 w 93756"/>
                        <a:gd name="connsiteY8" fmla="*/ 71218 h 94285"/>
                        <a:gd name="connsiteX9" fmla="*/ 63620 w 93756"/>
                        <a:gd name="connsiteY9" fmla="*/ 93982 h 94285"/>
                        <a:gd name="connsiteX10" fmla="*/ 42560 w 93756"/>
                        <a:gd name="connsiteY10" fmla="*/ 82885 h 94285"/>
                        <a:gd name="connsiteX0" fmla="*/ 43884 w 95080"/>
                        <a:gd name="connsiteY0" fmla="*/ 84900 h 96300"/>
                        <a:gd name="connsiteX1" fmla="*/ 2840 w 95080"/>
                        <a:gd name="connsiteY1" fmla="*/ 64806 h 96300"/>
                        <a:gd name="connsiteX2" fmla="*/ 4428 w 95080"/>
                        <a:gd name="connsiteY2" fmla="*/ 26770 h 96300"/>
                        <a:gd name="connsiteX3" fmla="*/ 9189 w 95080"/>
                        <a:gd name="connsiteY3" fmla="*/ 3530 h 96300"/>
                        <a:gd name="connsiteX4" fmla="*/ 44909 w 95080"/>
                        <a:gd name="connsiteY4" fmla="*/ 33111 h 96300"/>
                        <a:gd name="connsiteX5" fmla="*/ 50392 w 95080"/>
                        <a:gd name="connsiteY5" fmla="*/ 28783 h 96300"/>
                        <a:gd name="connsiteX6" fmla="*/ 94809 w 95080"/>
                        <a:gd name="connsiteY6" fmla="*/ 34089 h 96300"/>
                        <a:gd name="connsiteX7" fmla="*/ 77644 w 95080"/>
                        <a:gd name="connsiteY7" fmla="*/ 76863 h 96300"/>
                        <a:gd name="connsiteX8" fmla="*/ 74099 w 95080"/>
                        <a:gd name="connsiteY8" fmla="*/ 73233 h 96300"/>
                        <a:gd name="connsiteX9" fmla="*/ 64944 w 95080"/>
                        <a:gd name="connsiteY9" fmla="*/ 95997 h 96300"/>
                        <a:gd name="connsiteX10" fmla="*/ 43884 w 95080"/>
                        <a:gd name="connsiteY10" fmla="*/ 84900 h 96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5080" h="96300">
                          <a:moveTo>
                            <a:pt x="43884" y="84900"/>
                          </a:moveTo>
                          <a:cubicBezTo>
                            <a:pt x="33533" y="79702"/>
                            <a:pt x="8225" y="86644"/>
                            <a:pt x="2840" y="64806"/>
                          </a:cubicBezTo>
                          <a:cubicBezTo>
                            <a:pt x="-2545" y="42968"/>
                            <a:pt x="724" y="38039"/>
                            <a:pt x="4428" y="26770"/>
                          </a:cubicBezTo>
                          <a:cubicBezTo>
                            <a:pt x="7509" y="1411"/>
                            <a:pt x="4426" y="-4922"/>
                            <a:pt x="9189" y="3530"/>
                          </a:cubicBezTo>
                          <a:cubicBezTo>
                            <a:pt x="13952" y="11982"/>
                            <a:pt x="39630" y="33656"/>
                            <a:pt x="44909" y="33111"/>
                          </a:cubicBezTo>
                          <a:cubicBezTo>
                            <a:pt x="50188" y="32566"/>
                            <a:pt x="45647" y="25451"/>
                            <a:pt x="50392" y="28783"/>
                          </a:cubicBezTo>
                          <a:cubicBezTo>
                            <a:pt x="55137" y="32115"/>
                            <a:pt x="92251" y="28717"/>
                            <a:pt x="94809" y="34089"/>
                          </a:cubicBezTo>
                          <a:cubicBezTo>
                            <a:pt x="97367" y="39461"/>
                            <a:pt x="81096" y="70339"/>
                            <a:pt x="77644" y="76863"/>
                          </a:cubicBezTo>
                          <a:cubicBezTo>
                            <a:pt x="74192" y="83387"/>
                            <a:pt x="74099" y="51900"/>
                            <a:pt x="74099" y="73233"/>
                          </a:cubicBezTo>
                          <a:cubicBezTo>
                            <a:pt x="74099" y="94566"/>
                            <a:pt x="69980" y="94053"/>
                            <a:pt x="64944" y="95997"/>
                          </a:cubicBezTo>
                          <a:cubicBezTo>
                            <a:pt x="59908" y="97942"/>
                            <a:pt x="54235" y="90098"/>
                            <a:pt x="43884" y="849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8" name="DF"/>
                    <p:cNvSpPr/>
                    <p:nvPr/>
                  </p:nvSpPr>
                  <p:spPr bwMode="auto">
                    <a:xfrm rot="10800000">
                      <a:off x="5951220" y="2354580"/>
                      <a:ext cx="76322" cy="47481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6322" h="63197">
                          <a:moveTo>
                            <a:pt x="42560" y="51797"/>
                          </a:moveTo>
                          <a:cubicBezTo>
                            <a:pt x="32209" y="46599"/>
                            <a:pt x="6901" y="53541"/>
                            <a:pt x="1516" y="31703"/>
                          </a:cubicBezTo>
                          <a:cubicBezTo>
                            <a:pt x="-3869" y="9865"/>
                            <a:pt x="6543" y="27122"/>
                            <a:pt x="10247" y="15853"/>
                          </a:cubicBezTo>
                          <a:cubicBezTo>
                            <a:pt x="13328" y="-9506"/>
                            <a:pt x="24534" y="6347"/>
                            <a:pt x="29297" y="14799"/>
                          </a:cubicBezTo>
                          <a:cubicBezTo>
                            <a:pt x="34060" y="23251"/>
                            <a:pt x="38306" y="553"/>
                            <a:pt x="43585" y="8"/>
                          </a:cubicBezTo>
                          <a:cubicBezTo>
                            <a:pt x="48864" y="-537"/>
                            <a:pt x="39560" y="27210"/>
                            <a:pt x="44305" y="30542"/>
                          </a:cubicBezTo>
                          <a:cubicBezTo>
                            <a:pt x="49050" y="33874"/>
                            <a:pt x="69496" y="14630"/>
                            <a:pt x="72054" y="20002"/>
                          </a:cubicBezTo>
                          <a:cubicBezTo>
                            <a:pt x="74612" y="25374"/>
                            <a:pt x="76200" y="40405"/>
                            <a:pt x="76320" y="43760"/>
                          </a:cubicBezTo>
                          <a:cubicBezTo>
                            <a:pt x="76440" y="47115"/>
                            <a:pt x="72775" y="18797"/>
                            <a:pt x="72775" y="40130"/>
                          </a:cubicBezTo>
                          <a:cubicBezTo>
                            <a:pt x="72775" y="61463"/>
                            <a:pt x="68656" y="60950"/>
                            <a:pt x="63620" y="62894"/>
                          </a:cubicBezTo>
                          <a:cubicBezTo>
                            <a:pt x="58584" y="64839"/>
                            <a:pt x="52911" y="56995"/>
                            <a:pt x="42560" y="517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DF"/>
                    <p:cNvSpPr/>
                    <p:nvPr/>
                  </p:nvSpPr>
                  <p:spPr bwMode="auto">
                    <a:xfrm rot="10800000">
                      <a:off x="6332098" y="2870979"/>
                      <a:ext cx="76322" cy="47481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78610 w 91733"/>
                        <a:gd name="connsiteY6" fmla="*/ 102275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  <a:gd name="connsiteX0" fmla="*/ 44850 w 91733"/>
                        <a:gd name="connsiteY0" fmla="*/ 110312 h 124433"/>
                        <a:gd name="connsiteX1" fmla="*/ 3806 w 91733"/>
                        <a:gd name="connsiteY1" fmla="*/ 52185 h 124433"/>
                        <a:gd name="connsiteX2" fmla="*/ 3012 w 91733"/>
                        <a:gd name="connsiteY2" fmla="*/ 10980 h 124433"/>
                        <a:gd name="connsiteX3" fmla="*/ 31587 w 91733"/>
                        <a:gd name="connsiteY3" fmla="*/ 19432 h 124433"/>
                        <a:gd name="connsiteX4" fmla="*/ 48256 w 91733"/>
                        <a:gd name="connsiteY4" fmla="*/ 49014 h 124433"/>
                        <a:gd name="connsiteX5" fmla="*/ 74344 w 91733"/>
                        <a:gd name="connsiteY5" fmla="*/ 78517 h 124433"/>
                        <a:gd name="connsiteX6" fmla="*/ 78610 w 91733"/>
                        <a:gd name="connsiteY6" fmla="*/ 102275 h 124433"/>
                        <a:gd name="connsiteX7" fmla="*/ 91733 w 91733"/>
                        <a:gd name="connsiteY7" fmla="*/ 111323 h 124433"/>
                        <a:gd name="connsiteX8" fmla="*/ 65910 w 91733"/>
                        <a:gd name="connsiteY8" fmla="*/ 121409 h 124433"/>
                        <a:gd name="connsiteX9" fmla="*/ 44850 w 91733"/>
                        <a:gd name="connsiteY9" fmla="*/ 110312 h 124433"/>
                        <a:gd name="connsiteX0" fmla="*/ 44850 w 79374"/>
                        <a:gd name="connsiteY0" fmla="*/ 110312 h 122122"/>
                        <a:gd name="connsiteX1" fmla="*/ 3806 w 79374"/>
                        <a:gd name="connsiteY1" fmla="*/ 52185 h 122122"/>
                        <a:gd name="connsiteX2" fmla="*/ 3012 w 79374"/>
                        <a:gd name="connsiteY2" fmla="*/ 10980 h 122122"/>
                        <a:gd name="connsiteX3" fmla="*/ 31587 w 79374"/>
                        <a:gd name="connsiteY3" fmla="*/ 19432 h 122122"/>
                        <a:gd name="connsiteX4" fmla="*/ 48256 w 79374"/>
                        <a:gd name="connsiteY4" fmla="*/ 49014 h 122122"/>
                        <a:gd name="connsiteX5" fmla="*/ 74344 w 79374"/>
                        <a:gd name="connsiteY5" fmla="*/ 78517 h 122122"/>
                        <a:gd name="connsiteX6" fmla="*/ 78610 w 79374"/>
                        <a:gd name="connsiteY6" fmla="*/ 102275 h 122122"/>
                        <a:gd name="connsiteX7" fmla="*/ 75065 w 79374"/>
                        <a:gd name="connsiteY7" fmla="*/ 98645 h 122122"/>
                        <a:gd name="connsiteX8" fmla="*/ 65910 w 79374"/>
                        <a:gd name="connsiteY8" fmla="*/ 121409 h 122122"/>
                        <a:gd name="connsiteX9" fmla="*/ 44850 w 79374"/>
                        <a:gd name="connsiteY9" fmla="*/ 110312 h 122122"/>
                        <a:gd name="connsiteX0" fmla="*/ 42560 w 77084"/>
                        <a:gd name="connsiteY0" fmla="*/ 94411 h 106222"/>
                        <a:gd name="connsiteX1" fmla="*/ 1516 w 77084"/>
                        <a:gd name="connsiteY1" fmla="*/ 36284 h 106222"/>
                        <a:gd name="connsiteX2" fmla="*/ 10247 w 77084"/>
                        <a:gd name="connsiteY2" fmla="*/ 26774 h 106222"/>
                        <a:gd name="connsiteX3" fmla="*/ 29297 w 77084"/>
                        <a:gd name="connsiteY3" fmla="*/ 3531 h 106222"/>
                        <a:gd name="connsiteX4" fmla="*/ 45966 w 77084"/>
                        <a:gd name="connsiteY4" fmla="*/ 33113 h 106222"/>
                        <a:gd name="connsiteX5" fmla="*/ 72054 w 77084"/>
                        <a:gd name="connsiteY5" fmla="*/ 62616 h 106222"/>
                        <a:gd name="connsiteX6" fmla="*/ 76320 w 77084"/>
                        <a:gd name="connsiteY6" fmla="*/ 86374 h 106222"/>
                        <a:gd name="connsiteX7" fmla="*/ 72775 w 77084"/>
                        <a:gd name="connsiteY7" fmla="*/ 82744 h 106222"/>
                        <a:gd name="connsiteX8" fmla="*/ 63620 w 77084"/>
                        <a:gd name="connsiteY8" fmla="*/ 105508 h 106222"/>
                        <a:gd name="connsiteX9" fmla="*/ 42560 w 77084"/>
                        <a:gd name="connsiteY9" fmla="*/ 94411 h 106222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5966 w 77084"/>
                        <a:gd name="connsiteY4" fmla="*/ 21320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429"/>
                        <a:gd name="connsiteX1" fmla="*/ 1516 w 77084"/>
                        <a:gd name="connsiteY1" fmla="*/ 24491 h 94429"/>
                        <a:gd name="connsiteX2" fmla="*/ 10247 w 77084"/>
                        <a:gd name="connsiteY2" fmla="*/ 14981 h 94429"/>
                        <a:gd name="connsiteX3" fmla="*/ 29297 w 77084"/>
                        <a:gd name="connsiteY3" fmla="*/ 10756 h 94429"/>
                        <a:gd name="connsiteX4" fmla="*/ 43585 w 77084"/>
                        <a:gd name="connsiteY4" fmla="*/ 30829 h 94429"/>
                        <a:gd name="connsiteX5" fmla="*/ 72054 w 77084"/>
                        <a:gd name="connsiteY5" fmla="*/ 50823 h 94429"/>
                        <a:gd name="connsiteX6" fmla="*/ 76320 w 77084"/>
                        <a:gd name="connsiteY6" fmla="*/ 74581 h 94429"/>
                        <a:gd name="connsiteX7" fmla="*/ 72775 w 77084"/>
                        <a:gd name="connsiteY7" fmla="*/ 70951 h 94429"/>
                        <a:gd name="connsiteX8" fmla="*/ 63620 w 77084"/>
                        <a:gd name="connsiteY8" fmla="*/ 93715 h 94429"/>
                        <a:gd name="connsiteX9" fmla="*/ 42560 w 77084"/>
                        <a:gd name="connsiteY9" fmla="*/ 82618 h 94429"/>
                        <a:gd name="connsiteX0" fmla="*/ 42560 w 77084"/>
                        <a:gd name="connsiteY0" fmla="*/ 82618 h 94018"/>
                        <a:gd name="connsiteX1" fmla="*/ 1516 w 77084"/>
                        <a:gd name="connsiteY1" fmla="*/ 62524 h 94018"/>
                        <a:gd name="connsiteX2" fmla="*/ 10247 w 77084"/>
                        <a:gd name="connsiteY2" fmla="*/ 14981 h 94018"/>
                        <a:gd name="connsiteX3" fmla="*/ 29297 w 77084"/>
                        <a:gd name="connsiteY3" fmla="*/ 10756 h 94018"/>
                        <a:gd name="connsiteX4" fmla="*/ 43585 w 77084"/>
                        <a:gd name="connsiteY4" fmla="*/ 30829 h 94018"/>
                        <a:gd name="connsiteX5" fmla="*/ 72054 w 77084"/>
                        <a:gd name="connsiteY5" fmla="*/ 50823 h 94018"/>
                        <a:gd name="connsiteX6" fmla="*/ 76320 w 77084"/>
                        <a:gd name="connsiteY6" fmla="*/ 74581 h 94018"/>
                        <a:gd name="connsiteX7" fmla="*/ 72775 w 77084"/>
                        <a:gd name="connsiteY7" fmla="*/ 70951 h 94018"/>
                        <a:gd name="connsiteX8" fmla="*/ 63620 w 77084"/>
                        <a:gd name="connsiteY8" fmla="*/ 93715 h 94018"/>
                        <a:gd name="connsiteX9" fmla="*/ 42560 w 77084"/>
                        <a:gd name="connsiteY9" fmla="*/ 82618 h 94018"/>
                        <a:gd name="connsiteX0" fmla="*/ 42560 w 77084"/>
                        <a:gd name="connsiteY0" fmla="*/ 73899 h 85299"/>
                        <a:gd name="connsiteX1" fmla="*/ 1516 w 77084"/>
                        <a:gd name="connsiteY1" fmla="*/ 53805 h 85299"/>
                        <a:gd name="connsiteX2" fmla="*/ 10247 w 77084"/>
                        <a:gd name="connsiteY2" fmla="*/ 37955 h 85299"/>
                        <a:gd name="connsiteX3" fmla="*/ 29297 w 77084"/>
                        <a:gd name="connsiteY3" fmla="*/ 2037 h 85299"/>
                        <a:gd name="connsiteX4" fmla="*/ 43585 w 77084"/>
                        <a:gd name="connsiteY4" fmla="*/ 22110 h 85299"/>
                        <a:gd name="connsiteX5" fmla="*/ 72054 w 77084"/>
                        <a:gd name="connsiteY5" fmla="*/ 42104 h 85299"/>
                        <a:gd name="connsiteX6" fmla="*/ 76320 w 77084"/>
                        <a:gd name="connsiteY6" fmla="*/ 65862 h 85299"/>
                        <a:gd name="connsiteX7" fmla="*/ 72775 w 77084"/>
                        <a:gd name="connsiteY7" fmla="*/ 62232 h 85299"/>
                        <a:gd name="connsiteX8" fmla="*/ 63620 w 77084"/>
                        <a:gd name="connsiteY8" fmla="*/ 84996 h 85299"/>
                        <a:gd name="connsiteX9" fmla="*/ 42560 w 77084"/>
                        <a:gd name="connsiteY9" fmla="*/ 73899 h 85299"/>
                        <a:gd name="connsiteX0" fmla="*/ 42560 w 77084"/>
                        <a:gd name="connsiteY0" fmla="*/ 52685 h 64085"/>
                        <a:gd name="connsiteX1" fmla="*/ 1516 w 77084"/>
                        <a:gd name="connsiteY1" fmla="*/ 32591 h 64085"/>
                        <a:gd name="connsiteX2" fmla="*/ 10247 w 77084"/>
                        <a:gd name="connsiteY2" fmla="*/ 16741 h 64085"/>
                        <a:gd name="connsiteX3" fmla="*/ 29297 w 77084"/>
                        <a:gd name="connsiteY3" fmla="*/ 15687 h 64085"/>
                        <a:gd name="connsiteX4" fmla="*/ 43585 w 77084"/>
                        <a:gd name="connsiteY4" fmla="*/ 896 h 64085"/>
                        <a:gd name="connsiteX5" fmla="*/ 72054 w 77084"/>
                        <a:gd name="connsiteY5" fmla="*/ 20890 h 64085"/>
                        <a:gd name="connsiteX6" fmla="*/ 76320 w 77084"/>
                        <a:gd name="connsiteY6" fmla="*/ 44648 h 64085"/>
                        <a:gd name="connsiteX7" fmla="*/ 72775 w 77084"/>
                        <a:gd name="connsiteY7" fmla="*/ 41018 h 64085"/>
                        <a:gd name="connsiteX8" fmla="*/ 63620 w 77084"/>
                        <a:gd name="connsiteY8" fmla="*/ 63782 h 64085"/>
                        <a:gd name="connsiteX9" fmla="*/ 42560 w 77084"/>
                        <a:gd name="connsiteY9" fmla="*/ 52685 h 64085"/>
                        <a:gd name="connsiteX0" fmla="*/ 42560 w 76322"/>
                        <a:gd name="connsiteY0" fmla="*/ 51797 h 63197"/>
                        <a:gd name="connsiteX1" fmla="*/ 1516 w 76322"/>
                        <a:gd name="connsiteY1" fmla="*/ 31703 h 63197"/>
                        <a:gd name="connsiteX2" fmla="*/ 10247 w 76322"/>
                        <a:gd name="connsiteY2" fmla="*/ 15853 h 63197"/>
                        <a:gd name="connsiteX3" fmla="*/ 29297 w 76322"/>
                        <a:gd name="connsiteY3" fmla="*/ 14799 h 63197"/>
                        <a:gd name="connsiteX4" fmla="*/ 43585 w 76322"/>
                        <a:gd name="connsiteY4" fmla="*/ 8 h 63197"/>
                        <a:gd name="connsiteX5" fmla="*/ 44305 w 76322"/>
                        <a:gd name="connsiteY5" fmla="*/ 30542 h 63197"/>
                        <a:gd name="connsiteX6" fmla="*/ 72054 w 76322"/>
                        <a:gd name="connsiteY6" fmla="*/ 20002 h 63197"/>
                        <a:gd name="connsiteX7" fmla="*/ 76320 w 76322"/>
                        <a:gd name="connsiteY7" fmla="*/ 43760 h 63197"/>
                        <a:gd name="connsiteX8" fmla="*/ 72775 w 76322"/>
                        <a:gd name="connsiteY8" fmla="*/ 40130 h 63197"/>
                        <a:gd name="connsiteX9" fmla="*/ 63620 w 76322"/>
                        <a:gd name="connsiteY9" fmla="*/ 62894 h 63197"/>
                        <a:gd name="connsiteX10" fmla="*/ 42560 w 76322"/>
                        <a:gd name="connsiteY10" fmla="*/ 51797 h 63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6322" h="63197">
                          <a:moveTo>
                            <a:pt x="42560" y="51797"/>
                          </a:moveTo>
                          <a:cubicBezTo>
                            <a:pt x="32209" y="46599"/>
                            <a:pt x="6901" y="53541"/>
                            <a:pt x="1516" y="31703"/>
                          </a:cubicBezTo>
                          <a:cubicBezTo>
                            <a:pt x="-3869" y="9865"/>
                            <a:pt x="6543" y="27122"/>
                            <a:pt x="10247" y="15853"/>
                          </a:cubicBezTo>
                          <a:cubicBezTo>
                            <a:pt x="13328" y="-9506"/>
                            <a:pt x="24534" y="6347"/>
                            <a:pt x="29297" y="14799"/>
                          </a:cubicBezTo>
                          <a:cubicBezTo>
                            <a:pt x="34060" y="23251"/>
                            <a:pt x="38306" y="553"/>
                            <a:pt x="43585" y="8"/>
                          </a:cubicBezTo>
                          <a:cubicBezTo>
                            <a:pt x="48864" y="-537"/>
                            <a:pt x="39560" y="27210"/>
                            <a:pt x="44305" y="30542"/>
                          </a:cubicBezTo>
                          <a:cubicBezTo>
                            <a:pt x="49050" y="33874"/>
                            <a:pt x="69496" y="14630"/>
                            <a:pt x="72054" y="20002"/>
                          </a:cubicBezTo>
                          <a:cubicBezTo>
                            <a:pt x="74612" y="25374"/>
                            <a:pt x="76200" y="40405"/>
                            <a:pt x="76320" y="43760"/>
                          </a:cubicBezTo>
                          <a:cubicBezTo>
                            <a:pt x="76440" y="47115"/>
                            <a:pt x="72775" y="18797"/>
                            <a:pt x="72775" y="40130"/>
                          </a:cubicBezTo>
                          <a:cubicBezTo>
                            <a:pt x="72775" y="61463"/>
                            <a:pt x="68656" y="60950"/>
                            <a:pt x="63620" y="62894"/>
                          </a:cubicBezTo>
                          <a:cubicBezTo>
                            <a:pt x="58584" y="64839"/>
                            <a:pt x="52911" y="56995"/>
                            <a:pt x="42560" y="517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4" name="Group 242"/>
                  <p:cNvGrpSpPr/>
                  <p:nvPr/>
                </p:nvGrpSpPr>
                <p:grpSpPr>
                  <a:xfrm>
                    <a:off x="5294503" y="2609367"/>
                    <a:ext cx="3198375" cy="3680460"/>
                    <a:chOff x="3686119" y="2560638"/>
                    <a:chExt cx="3184369" cy="3313615"/>
                  </a:xfrm>
                  <a:grpFill/>
                </p:grpSpPr>
                <p:sp>
                  <p:nvSpPr>
                    <p:cNvPr id="242" name="Freeform 247"/>
                    <p:cNvSpPr/>
                    <p:nvPr/>
                  </p:nvSpPr>
                  <p:spPr>
                    <a:xfrm>
                      <a:off x="4827034" y="3887548"/>
                      <a:ext cx="322955" cy="242670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753 w 211133"/>
                        <a:gd name="connsiteY0" fmla="*/ 57929 h 154450"/>
                        <a:gd name="connsiteX1" fmla="*/ 56751 w 211133"/>
                        <a:gd name="connsiteY1" fmla="*/ 142504 h 154450"/>
                        <a:gd name="connsiteX2" fmla="*/ 92377 w 211133"/>
                        <a:gd name="connsiteY2" fmla="*/ 154379 h 154450"/>
                        <a:gd name="connsiteX3" fmla="*/ 211130 w 211133"/>
                        <a:gd name="connsiteY3" fmla="*/ 106878 h 154450"/>
                        <a:gd name="connsiteX4" fmla="*/ 199254 w 211133"/>
                        <a:gd name="connsiteY4" fmla="*/ 47501 h 154450"/>
                        <a:gd name="connsiteX5" fmla="*/ 128003 w 211133"/>
                        <a:gd name="connsiteY5" fmla="*/ 0 h 154450"/>
                        <a:gd name="connsiteX6" fmla="*/ 1753 w 211133"/>
                        <a:gd name="connsiteY6" fmla="*/ 57929 h 154450"/>
                        <a:gd name="connsiteX0" fmla="*/ 34199 w 243579"/>
                        <a:gd name="connsiteY0" fmla="*/ 57929 h 174919"/>
                        <a:gd name="connsiteX1" fmla="*/ 2058 w 243579"/>
                        <a:gd name="connsiteY1" fmla="*/ 171957 h 174919"/>
                        <a:gd name="connsiteX2" fmla="*/ 89197 w 243579"/>
                        <a:gd name="connsiteY2" fmla="*/ 142504 h 174919"/>
                        <a:gd name="connsiteX3" fmla="*/ 124823 w 243579"/>
                        <a:gd name="connsiteY3" fmla="*/ 154379 h 174919"/>
                        <a:gd name="connsiteX4" fmla="*/ 243576 w 243579"/>
                        <a:gd name="connsiteY4" fmla="*/ 106878 h 174919"/>
                        <a:gd name="connsiteX5" fmla="*/ 231700 w 243579"/>
                        <a:gd name="connsiteY5" fmla="*/ 47501 h 174919"/>
                        <a:gd name="connsiteX6" fmla="*/ 160449 w 243579"/>
                        <a:gd name="connsiteY6" fmla="*/ 0 h 174919"/>
                        <a:gd name="connsiteX7" fmla="*/ 34199 w 243579"/>
                        <a:gd name="connsiteY7" fmla="*/ 57929 h 174919"/>
                        <a:gd name="connsiteX0" fmla="*/ 34199 w 243579"/>
                        <a:gd name="connsiteY0" fmla="*/ 57929 h 178813"/>
                        <a:gd name="connsiteX1" fmla="*/ 2058 w 243579"/>
                        <a:gd name="connsiteY1" fmla="*/ 171957 h 178813"/>
                        <a:gd name="connsiteX2" fmla="*/ 99359 w 243579"/>
                        <a:gd name="connsiteY2" fmla="*/ 171591 h 178813"/>
                        <a:gd name="connsiteX3" fmla="*/ 124823 w 243579"/>
                        <a:gd name="connsiteY3" fmla="*/ 154379 h 178813"/>
                        <a:gd name="connsiteX4" fmla="*/ 243576 w 243579"/>
                        <a:gd name="connsiteY4" fmla="*/ 106878 h 178813"/>
                        <a:gd name="connsiteX5" fmla="*/ 231700 w 243579"/>
                        <a:gd name="connsiteY5" fmla="*/ 47501 h 178813"/>
                        <a:gd name="connsiteX6" fmla="*/ 160449 w 243579"/>
                        <a:gd name="connsiteY6" fmla="*/ 0 h 178813"/>
                        <a:gd name="connsiteX7" fmla="*/ 34199 w 243579"/>
                        <a:gd name="connsiteY7" fmla="*/ 57929 h 178813"/>
                        <a:gd name="connsiteX0" fmla="*/ 34199 w 251212"/>
                        <a:gd name="connsiteY0" fmla="*/ 57929 h 179237"/>
                        <a:gd name="connsiteX1" fmla="*/ 2058 w 251212"/>
                        <a:gd name="connsiteY1" fmla="*/ 171957 h 179237"/>
                        <a:gd name="connsiteX2" fmla="*/ 99359 w 251212"/>
                        <a:gd name="connsiteY2" fmla="*/ 171591 h 179237"/>
                        <a:gd name="connsiteX3" fmla="*/ 124823 w 251212"/>
                        <a:gd name="connsiteY3" fmla="*/ 144683 h 179237"/>
                        <a:gd name="connsiteX4" fmla="*/ 243576 w 251212"/>
                        <a:gd name="connsiteY4" fmla="*/ 106878 h 179237"/>
                        <a:gd name="connsiteX5" fmla="*/ 231700 w 251212"/>
                        <a:gd name="connsiteY5" fmla="*/ 47501 h 179237"/>
                        <a:gd name="connsiteX6" fmla="*/ 160449 w 251212"/>
                        <a:gd name="connsiteY6" fmla="*/ 0 h 179237"/>
                        <a:gd name="connsiteX7" fmla="*/ 34199 w 251212"/>
                        <a:gd name="connsiteY7" fmla="*/ 57929 h 179237"/>
                        <a:gd name="connsiteX0" fmla="*/ 34199 w 251212"/>
                        <a:gd name="connsiteY0" fmla="*/ 57929 h 180116"/>
                        <a:gd name="connsiteX1" fmla="*/ 2058 w 251212"/>
                        <a:gd name="connsiteY1" fmla="*/ 171957 h 180116"/>
                        <a:gd name="connsiteX2" fmla="*/ 76497 w 251212"/>
                        <a:gd name="connsiteY2" fmla="*/ 174015 h 180116"/>
                        <a:gd name="connsiteX3" fmla="*/ 124823 w 251212"/>
                        <a:gd name="connsiteY3" fmla="*/ 144683 h 180116"/>
                        <a:gd name="connsiteX4" fmla="*/ 243576 w 251212"/>
                        <a:gd name="connsiteY4" fmla="*/ 106878 h 180116"/>
                        <a:gd name="connsiteX5" fmla="*/ 231700 w 251212"/>
                        <a:gd name="connsiteY5" fmla="*/ 47501 h 180116"/>
                        <a:gd name="connsiteX6" fmla="*/ 160449 w 251212"/>
                        <a:gd name="connsiteY6" fmla="*/ 0 h 180116"/>
                        <a:gd name="connsiteX7" fmla="*/ 34199 w 251212"/>
                        <a:gd name="connsiteY7" fmla="*/ 57929 h 180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1212" h="180116">
                          <a:moveTo>
                            <a:pt x="34199" y="57929"/>
                          </a:moveTo>
                          <a:cubicBezTo>
                            <a:pt x="16268" y="75681"/>
                            <a:pt x="-7108" y="157861"/>
                            <a:pt x="2058" y="171957"/>
                          </a:cubicBezTo>
                          <a:cubicBezTo>
                            <a:pt x="11224" y="186053"/>
                            <a:pt x="56036" y="178561"/>
                            <a:pt x="76497" y="174015"/>
                          </a:cubicBezTo>
                          <a:cubicBezTo>
                            <a:pt x="96958" y="169469"/>
                            <a:pt x="112948" y="140725"/>
                            <a:pt x="124823" y="144683"/>
                          </a:cubicBezTo>
                          <a:cubicBezTo>
                            <a:pt x="177674" y="138811"/>
                            <a:pt x="225763" y="123075"/>
                            <a:pt x="243576" y="106878"/>
                          </a:cubicBezTo>
                          <a:cubicBezTo>
                            <a:pt x="261389" y="90681"/>
                            <a:pt x="244092" y="63434"/>
                            <a:pt x="231700" y="47501"/>
                          </a:cubicBezTo>
                          <a:cubicBezTo>
                            <a:pt x="214175" y="24969"/>
                            <a:pt x="160449" y="0"/>
                            <a:pt x="160449" y="0"/>
                          </a:cubicBezTo>
                          <a:cubicBezTo>
                            <a:pt x="144615" y="3958"/>
                            <a:pt x="49201" y="51500"/>
                            <a:pt x="34199" y="579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Oval 1"/>
                    <p:cNvSpPr/>
                    <p:nvPr/>
                  </p:nvSpPr>
                  <p:spPr>
                    <a:xfrm>
                      <a:off x="6334125" y="2560638"/>
                      <a:ext cx="536363" cy="871419"/>
                    </a:xfrm>
                    <a:custGeom>
                      <a:avLst/>
                      <a:gdLst>
                        <a:gd name="connsiteX0" fmla="*/ 0 w 175290"/>
                        <a:gd name="connsiteY0" fmla="*/ 415689 h 831377"/>
                        <a:gd name="connsiteX1" fmla="*/ 87645 w 175290"/>
                        <a:gd name="connsiteY1" fmla="*/ 0 h 831377"/>
                        <a:gd name="connsiteX2" fmla="*/ 175290 w 175290"/>
                        <a:gd name="connsiteY2" fmla="*/ 415689 h 831377"/>
                        <a:gd name="connsiteX3" fmla="*/ 87645 w 175290"/>
                        <a:gd name="connsiteY3" fmla="*/ 831378 h 831377"/>
                        <a:gd name="connsiteX4" fmla="*/ 0 w 175290"/>
                        <a:gd name="connsiteY4" fmla="*/ 415689 h 831377"/>
                        <a:gd name="connsiteX0" fmla="*/ 277887 w 453177"/>
                        <a:gd name="connsiteY0" fmla="*/ 415689 h 781372"/>
                        <a:gd name="connsiteX1" fmla="*/ 365532 w 453177"/>
                        <a:gd name="connsiteY1" fmla="*/ 0 h 781372"/>
                        <a:gd name="connsiteX2" fmla="*/ 453177 w 453177"/>
                        <a:gd name="connsiteY2" fmla="*/ 415689 h 781372"/>
                        <a:gd name="connsiteX3" fmla="*/ 5963 w 453177"/>
                        <a:gd name="connsiteY3" fmla="*/ 781372 h 781372"/>
                        <a:gd name="connsiteX4" fmla="*/ 277887 w 453177"/>
                        <a:gd name="connsiteY4" fmla="*/ 415689 h 781372"/>
                        <a:gd name="connsiteX0" fmla="*/ 273064 w 388823"/>
                        <a:gd name="connsiteY0" fmla="*/ 415694 h 781381"/>
                        <a:gd name="connsiteX1" fmla="*/ 360709 w 388823"/>
                        <a:gd name="connsiteY1" fmla="*/ 5 h 781381"/>
                        <a:gd name="connsiteX2" fmla="*/ 388823 w 388823"/>
                        <a:gd name="connsiteY2" fmla="*/ 408551 h 781381"/>
                        <a:gd name="connsiteX3" fmla="*/ 1140 w 388823"/>
                        <a:gd name="connsiteY3" fmla="*/ 781377 h 781381"/>
                        <a:gd name="connsiteX4" fmla="*/ 273064 w 388823"/>
                        <a:gd name="connsiteY4" fmla="*/ 415694 h 781381"/>
                        <a:gd name="connsiteX0" fmla="*/ 273690 w 420406"/>
                        <a:gd name="connsiteY0" fmla="*/ 415694 h 781381"/>
                        <a:gd name="connsiteX1" fmla="*/ 361335 w 420406"/>
                        <a:gd name="connsiteY1" fmla="*/ 5 h 781381"/>
                        <a:gd name="connsiteX2" fmla="*/ 420406 w 420406"/>
                        <a:gd name="connsiteY2" fmla="*/ 408551 h 781381"/>
                        <a:gd name="connsiteX3" fmla="*/ 1766 w 420406"/>
                        <a:gd name="connsiteY3" fmla="*/ 781377 h 781381"/>
                        <a:gd name="connsiteX4" fmla="*/ 273690 w 420406"/>
                        <a:gd name="connsiteY4" fmla="*/ 415694 h 781381"/>
                        <a:gd name="connsiteX0" fmla="*/ 273715 w 420431"/>
                        <a:gd name="connsiteY0" fmla="*/ 308548 h 674235"/>
                        <a:gd name="connsiteX1" fmla="*/ 382791 w 420431"/>
                        <a:gd name="connsiteY1" fmla="*/ 15 h 674235"/>
                        <a:gd name="connsiteX2" fmla="*/ 420431 w 420431"/>
                        <a:gd name="connsiteY2" fmla="*/ 301405 h 674235"/>
                        <a:gd name="connsiteX3" fmla="*/ 1791 w 420431"/>
                        <a:gd name="connsiteY3" fmla="*/ 674231 h 674235"/>
                        <a:gd name="connsiteX4" fmla="*/ 273715 w 420431"/>
                        <a:gd name="connsiteY4" fmla="*/ 308548 h 674235"/>
                        <a:gd name="connsiteX0" fmla="*/ 219346 w 366062"/>
                        <a:gd name="connsiteY0" fmla="*/ 308548 h 688521"/>
                        <a:gd name="connsiteX1" fmla="*/ 328422 w 366062"/>
                        <a:gd name="connsiteY1" fmla="*/ 15 h 688521"/>
                        <a:gd name="connsiteX2" fmla="*/ 366062 w 366062"/>
                        <a:gd name="connsiteY2" fmla="*/ 301405 h 688521"/>
                        <a:gd name="connsiteX3" fmla="*/ 2191 w 366062"/>
                        <a:gd name="connsiteY3" fmla="*/ 688518 h 688521"/>
                        <a:gd name="connsiteX4" fmla="*/ 219346 w 366062"/>
                        <a:gd name="connsiteY4" fmla="*/ 308548 h 688521"/>
                        <a:gd name="connsiteX0" fmla="*/ 219036 w 353846"/>
                        <a:gd name="connsiteY0" fmla="*/ 308574 h 688554"/>
                        <a:gd name="connsiteX1" fmla="*/ 328112 w 353846"/>
                        <a:gd name="connsiteY1" fmla="*/ 41 h 688554"/>
                        <a:gd name="connsiteX2" fmla="*/ 353846 w 353846"/>
                        <a:gd name="connsiteY2" fmla="*/ 296669 h 688554"/>
                        <a:gd name="connsiteX3" fmla="*/ 1881 w 353846"/>
                        <a:gd name="connsiteY3" fmla="*/ 688544 h 688554"/>
                        <a:gd name="connsiteX4" fmla="*/ 219036 w 353846"/>
                        <a:gd name="connsiteY4" fmla="*/ 308574 h 688554"/>
                        <a:gd name="connsiteX0" fmla="*/ 219036 w 390008"/>
                        <a:gd name="connsiteY0" fmla="*/ 312239 h 692219"/>
                        <a:gd name="connsiteX1" fmla="*/ 328112 w 390008"/>
                        <a:gd name="connsiteY1" fmla="*/ 3706 h 692219"/>
                        <a:gd name="connsiteX2" fmla="*/ 379870 w 390008"/>
                        <a:gd name="connsiteY2" fmla="*/ 151655 h 692219"/>
                        <a:gd name="connsiteX3" fmla="*/ 353846 w 390008"/>
                        <a:gd name="connsiteY3" fmla="*/ 300334 h 692219"/>
                        <a:gd name="connsiteX4" fmla="*/ 1881 w 390008"/>
                        <a:gd name="connsiteY4" fmla="*/ 692209 h 692219"/>
                        <a:gd name="connsiteX5" fmla="*/ 219036 w 390008"/>
                        <a:gd name="connsiteY5" fmla="*/ 312239 h 692219"/>
                        <a:gd name="connsiteX0" fmla="*/ 217522 w 379622"/>
                        <a:gd name="connsiteY0" fmla="*/ 312239 h 695223"/>
                        <a:gd name="connsiteX1" fmla="*/ 326598 w 379622"/>
                        <a:gd name="connsiteY1" fmla="*/ 3706 h 695223"/>
                        <a:gd name="connsiteX2" fmla="*/ 378356 w 379622"/>
                        <a:gd name="connsiteY2" fmla="*/ 151655 h 695223"/>
                        <a:gd name="connsiteX3" fmla="*/ 352332 w 379622"/>
                        <a:gd name="connsiteY3" fmla="*/ 300334 h 695223"/>
                        <a:gd name="connsiteX4" fmla="*/ 273581 w 379622"/>
                        <a:gd name="connsiteY4" fmla="*/ 480269 h 695223"/>
                        <a:gd name="connsiteX5" fmla="*/ 367 w 379622"/>
                        <a:gd name="connsiteY5" fmla="*/ 692209 h 695223"/>
                        <a:gd name="connsiteX6" fmla="*/ 217522 w 379622"/>
                        <a:gd name="connsiteY6" fmla="*/ 312239 h 695223"/>
                        <a:gd name="connsiteX0" fmla="*/ 217522 w 382225"/>
                        <a:gd name="connsiteY0" fmla="*/ 312239 h 695223"/>
                        <a:gd name="connsiteX1" fmla="*/ 326598 w 382225"/>
                        <a:gd name="connsiteY1" fmla="*/ 3706 h 695223"/>
                        <a:gd name="connsiteX2" fmla="*/ 378356 w 382225"/>
                        <a:gd name="connsiteY2" fmla="*/ 151655 h 695223"/>
                        <a:gd name="connsiteX3" fmla="*/ 364238 w 382225"/>
                        <a:gd name="connsiteY3" fmla="*/ 297953 h 695223"/>
                        <a:gd name="connsiteX4" fmla="*/ 273581 w 382225"/>
                        <a:gd name="connsiteY4" fmla="*/ 480269 h 695223"/>
                        <a:gd name="connsiteX5" fmla="*/ 367 w 382225"/>
                        <a:gd name="connsiteY5" fmla="*/ 692209 h 695223"/>
                        <a:gd name="connsiteX6" fmla="*/ 217522 w 382225"/>
                        <a:gd name="connsiteY6" fmla="*/ 312239 h 695223"/>
                        <a:gd name="connsiteX0" fmla="*/ 217522 w 382225"/>
                        <a:gd name="connsiteY0" fmla="*/ 359366 h 695816"/>
                        <a:gd name="connsiteX1" fmla="*/ 326598 w 382225"/>
                        <a:gd name="connsiteY1" fmla="*/ 5589 h 695816"/>
                        <a:gd name="connsiteX2" fmla="*/ 378356 w 382225"/>
                        <a:gd name="connsiteY2" fmla="*/ 153538 h 695816"/>
                        <a:gd name="connsiteX3" fmla="*/ 364238 w 382225"/>
                        <a:gd name="connsiteY3" fmla="*/ 299836 h 695816"/>
                        <a:gd name="connsiteX4" fmla="*/ 273581 w 382225"/>
                        <a:gd name="connsiteY4" fmla="*/ 482152 h 695816"/>
                        <a:gd name="connsiteX5" fmla="*/ 367 w 382225"/>
                        <a:gd name="connsiteY5" fmla="*/ 694092 h 695816"/>
                        <a:gd name="connsiteX6" fmla="*/ 217522 w 382225"/>
                        <a:gd name="connsiteY6" fmla="*/ 359366 h 695816"/>
                        <a:gd name="connsiteX0" fmla="*/ 243444 w 381953"/>
                        <a:gd name="connsiteY0" fmla="*/ 366828 h 695957"/>
                        <a:gd name="connsiteX1" fmla="*/ 326326 w 381953"/>
                        <a:gd name="connsiteY1" fmla="*/ 5907 h 695957"/>
                        <a:gd name="connsiteX2" fmla="*/ 378084 w 381953"/>
                        <a:gd name="connsiteY2" fmla="*/ 153856 h 695957"/>
                        <a:gd name="connsiteX3" fmla="*/ 363966 w 381953"/>
                        <a:gd name="connsiteY3" fmla="*/ 300154 h 695957"/>
                        <a:gd name="connsiteX4" fmla="*/ 273309 w 381953"/>
                        <a:gd name="connsiteY4" fmla="*/ 482470 h 695957"/>
                        <a:gd name="connsiteX5" fmla="*/ 95 w 381953"/>
                        <a:gd name="connsiteY5" fmla="*/ 694410 h 695957"/>
                        <a:gd name="connsiteX6" fmla="*/ 243444 w 381953"/>
                        <a:gd name="connsiteY6" fmla="*/ 366828 h 695957"/>
                        <a:gd name="connsiteX0" fmla="*/ 243444 w 379080"/>
                        <a:gd name="connsiteY0" fmla="*/ 366828 h 695838"/>
                        <a:gd name="connsiteX1" fmla="*/ 326326 w 379080"/>
                        <a:gd name="connsiteY1" fmla="*/ 5907 h 695838"/>
                        <a:gd name="connsiteX2" fmla="*/ 378084 w 379080"/>
                        <a:gd name="connsiteY2" fmla="*/ 153856 h 695838"/>
                        <a:gd name="connsiteX3" fmla="*/ 363966 w 379080"/>
                        <a:gd name="connsiteY3" fmla="*/ 300154 h 695838"/>
                        <a:gd name="connsiteX4" fmla="*/ 335222 w 379080"/>
                        <a:gd name="connsiteY4" fmla="*/ 406271 h 695838"/>
                        <a:gd name="connsiteX5" fmla="*/ 273309 w 379080"/>
                        <a:gd name="connsiteY5" fmla="*/ 482470 h 695838"/>
                        <a:gd name="connsiteX6" fmla="*/ 95 w 379080"/>
                        <a:gd name="connsiteY6" fmla="*/ 694410 h 695838"/>
                        <a:gd name="connsiteX7" fmla="*/ 243444 w 379080"/>
                        <a:gd name="connsiteY7" fmla="*/ 366828 h 695838"/>
                        <a:gd name="connsiteX0" fmla="*/ 243441 w 379077"/>
                        <a:gd name="connsiteY0" fmla="*/ 372957 h 701967"/>
                        <a:gd name="connsiteX1" fmla="*/ 292201 w 379077"/>
                        <a:gd name="connsiteY1" fmla="*/ 49685 h 701967"/>
                        <a:gd name="connsiteX2" fmla="*/ 326323 w 379077"/>
                        <a:gd name="connsiteY2" fmla="*/ 12036 h 701967"/>
                        <a:gd name="connsiteX3" fmla="*/ 378081 w 379077"/>
                        <a:gd name="connsiteY3" fmla="*/ 159985 h 701967"/>
                        <a:gd name="connsiteX4" fmla="*/ 363963 w 379077"/>
                        <a:gd name="connsiteY4" fmla="*/ 306283 h 701967"/>
                        <a:gd name="connsiteX5" fmla="*/ 335219 w 379077"/>
                        <a:gd name="connsiteY5" fmla="*/ 412400 h 701967"/>
                        <a:gd name="connsiteX6" fmla="*/ 273306 w 379077"/>
                        <a:gd name="connsiteY6" fmla="*/ 488599 h 701967"/>
                        <a:gd name="connsiteX7" fmla="*/ 92 w 379077"/>
                        <a:gd name="connsiteY7" fmla="*/ 700539 h 701967"/>
                        <a:gd name="connsiteX8" fmla="*/ 243441 w 379077"/>
                        <a:gd name="connsiteY8" fmla="*/ 372957 h 701967"/>
                        <a:gd name="connsiteX0" fmla="*/ 243441 w 379299"/>
                        <a:gd name="connsiteY0" fmla="*/ 444886 h 773896"/>
                        <a:gd name="connsiteX1" fmla="*/ 292201 w 379299"/>
                        <a:gd name="connsiteY1" fmla="*/ 121614 h 773896"/>
                        <a:gd name="connsiteX2" fmla="*/ 334383 w 379299"/>
                        <a:gd name="connsiteY2" fmla="*/ 2764 h 773896"/>
                        <a:gd name="connsiteX3" fmla="*/ 378081 w 379299"/>
                        <a:gd name="connsiteY3" fmla="*/ 231914 h 773896"/>
                        <a:gd name="connsiteX4" fmla="*/ 363963 w 379299"/>
                        <a:gd name="connsiteY4" fmla="*/ 378212 h 773896"/>
                        <a:gd name="connsiteX5" fmla="*/ 335219 w 379299"/>
                        <a:gd name="connsiteY5" fmla="*/ 484329 h 773896"/>
                        <a:gd name="connsiteX6" fmla="*/ 273306 w 379299"/>
                        <a:gd name="connsiteY6" fmla="*/ 560528 h 773896"/>
                        <a:gd name="connsiteX7" fmla="*/ 92 w 379299"/>
                        <a:gd name="connsiteY7" fmla="*/ 772468 h 773896"/>
                        <a:gd name="connsiteX8" fmla="*/ 243441 w 379299"/>
                        <a:gd name="connsiteY8" fmla="*/ 444886 h 773896"/>
                        <a:gd name="connsiteX0" fmla="*/ 424134 w 570110"/>
                        <a:gd name="connsiteY0" fmla="*/ 626479 h 955489"/>
                        <a:gd name="connsiteX1" fmla="*/ 472894 w 570110"/>
                        <a:gd name="connsiteY1" fmla="*/ 303207 h 955489"/>
                        <a:gd name="connsiteX2" fmla="*/ 73 w 570110"/>
                        <a:gd name="connsiteY2" fmla="*/ 1980 h 955489"/>
                        <a:gd name="connsiteX3" fmla="*/ 515076 w 570110"/>
                        <a:gd name="connsiteY3" fmla="*/ 184357 h 955489"/>
                        <a:gd name="connsiteX4" fmla="*/ 558774 w 570110"/>
                        <a:gd name="connsiteY4" fmla="*/ 413507 h 955489"/>
                        <a:gd name="connsiteX5" fmla="*/ 544656 w 570110"/>
                        <a:gd name="connsiteY5" fmla="*/ 559805 h 955489"/>
                        <a:gd name="connsiteX6" fmla="*/ 515912 w 570110"/>
                        <a:gd name="connsiteY6" fmla="*/ 665922 h 955489"/>
                        <a:gd name="connsiteX7" fmla="*/ 453999 w 570110"/>
                        <a:gd name="connsiteY7" fmla="*/ 742121 h 955489"/>
                        <a:gd name="connsiteX8" fmla="*/ 180785 w 570110"/>
                        <a:gd name="connsiteY8" fmla="*/ 954061 h 955489"/>
                        <a:gd name="connsiteX9" fmla="*/ 424134 w 570110"/>
                        <a:gd name="connsiteY9" fmla="*/ 626479 h 955489"/>
                        <a:gd name="connsiteX0" fmla="*/ 467547 w 613523"/>
                        <a:gd name="connsiteY0" fmla="*/ 629550 h 958560"/>
                        <a:gd name="connsiteX1" fmla="*/ 516307 w 613523"/>
                        <a:gd name="connsiteY1" fmla="*/ 306278 h 958560"/>
                        <a:gd name="connsiteX2" fmla="*/ 81098 w 613523"/>
                        <a:gd name="connsiteY2" fmla="*/ 101969 h 958560"/>
                        <a:gd name="connsiteX3" fmla="*/ 43486 w 613523"/>
                        <a:gd name="connsiteY3" fmla="*/ 5051 h 958560"/>
                        <a:gd name="connsiteX4" fmla="*/ 558489 w 613523"/>
                        <a:gd name="connsiteY4" fmla="*/ 187428 h 958560"/>
                        <a:gd name="connsiteX5" fmla="*/ 602187 w 613523"/>
                        <a:gd name="connsiteY5" fmla="*/ 416578 h 958560"/>
                        <a:gd name="connsiteX6" fmla="*/ 588069 w 613523"/>
                        <a:gd name="connsiteY6" fmla="*/ 562876 h 958560"/>
                        <a:gd name="connsiteX7" fmla="*/ 559325 w 613523"/>
                        <a:gd name="connsiteY7" fmla="*/ 668993 h 958560"/>
                        <a:gd name="connsiteX8" fmla="*/ 497412 w 613523"/>
                        <a:gd name="connsiteY8" fmla="*/ 745192 h 958560"/>
                        <a:gd name="connsiteX9" fmla="*/ 224198 w 613523"/>
                        <a:gd name="connsiteY9" fmla="*/ 957132 h 958560"/>
                        <a:gd name="connsiteX10" fmla="*/ 467547 w 613523"/>
                        <a:gd name="connsiteY10" fmla="*/ 629550 h 958560"/>
                        <a:gd name="connsiteX0" fmla="*/ 467547 w 605112"/>
                        <a:gd name="connsiteY0" fmla="*/ 629550 h 958560"/>
                        <a:gd name="connsiteX1" fmla="*/ 516307 w 605112"/>
                        <a:gd name="connsiteY1" fmla="*/ 306278 h 958560"/>
                        <a:gd name="connsiteX2" fmla="*/ 81098 w 605112"/>
                        <a:gd name="connsiteY2" fmla="*/ 101969 h 958560"/>
                        <a:gd name="connsiteX3" fmla="*/ 43486 w 605112"/>
                        <a:gd name="connsiteY3" fmla="*/ 5051 h 958560"/>
                        <a:gd name="connsiteX4" fmla="*/ 531625 w 605112"/>
                        <a:gd name="connsiteY4" fmla="*/ 187428 h 958560"/>
                        <a:gd name="connsiteX5" fmla="*/ 602187 w 605112"/>
                        <a:gd name="connsiteY5" fmla="*/ 416578 h 958560"/>
                        <a:gd name="connsiteX6" fmla="*/ 588069 w 605112"/>
                        <a:gd name="connsiteY6" fmla="*/ 562876 h 958560"/>
                        <a:gd name="connsiteX7" fmla="*/ 559325 w 605112"/>
                        <a:gd name="connsiteY7" fmla="*/ 668993 h 958560"/>
                        <a:gd name="connsiteX8" fmla="*/ 497412 w 605112"/>
                        <a:gd name="connsiteY8" fmla="*/ 745192 h 958560"/>
                        <a:gd name="connsiteX9" fmla="*/ 224198 w 605112"/>
                        <a:gd name="connsiteY9" fmla="*/ 957132 h 958560"/>
                        <a:gd name="connsiteX10" fmla="*/ 467547 w 605112"/>
                        <a:gd name="connsiteY10" fmla="*/ 629550 h 9585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05112" h="958560">
                          <a:moveTo>
                            <a:pt x="467547" y="629550"/>
                          </a:moveTo>
                          <a:cubicBezTo>
                            <a:pt x="516232" y="521074"/>
                            <a:pt x="502493" y="366432"/>
                            <a:pt x="516307" y="306278"/>
                          </a:cubicBezTo>
                          <a:cubicBezTo>
                            <a:pt x="452794" y="207870"/>
                            <a:pt x="159901" y="152173"/>
                            <a:pt x="81098" y="101969"/>
                          </a:cubicBezTo>
                          <a:cubicBezTo>
                            <a:pt x="2295" y="51765"/>
                            <a:pt x="-35184" y="-19670"/>
                            <a:pt x="43486" y="5051"/>
                          </a:cubicBezTo>
                          <a:cubicBezTo>
                            <a:pt x="122156" y="29772"/>
                            <a:pt x="438508" y="118840"/>
                            <a:pt x="531625" y="187428"/>
                          </a:cubicBezTo>
                          <a:cubicBezTo>
                            <a:pt x="624742" y="256016"/>
                            <a:pt x="592780" y="354003"/>
                            <a:pt x="602187" y="416578"/>
                          </a:cubicBezTo>
                          <a:cubicBezTo>
                            <a:pt x="611594" y="479153"/>
                            <a:pt x="596006" y="522791"/>
                            <a:pt x="588069" y="562876"/>
                          </a:cubicBezTo>
                          <a:cubicBezTo>
                            <a:pt x="580132" y="602961"/>
                            <a:pt x="574435" y="638607"/>
                            <a:pt x="559325" y="668993"/>
                          </a:cubicBezTo>
                          <a:cubicBezTo>
                            <a:pt x="544216" y="699379"/>
                            <a:pt x="552473" y="695185"/>
                            <a:pt x="497412" y="745192"/>
                          </a:cubicBezTo>
                          <a:cubicBezTo>
                            <a:pt x="442351" y="795199"/>
                            <a:pt x="229176" y="976406"/>
                            <a:pt x="224198" y="957132"/>
                          </a:cubicBezTo>
                          <a:cubicBezTo>
                            <a:pt x="219220" y="937858"/>
                            <a:pt x="418862" y="738026"/>
                            <a:pt x="467547" y="6295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Freeform 249"/>
                    <p:cNvSpPr/>
                    <p:nvPr/>
                  </p:nvSpPr>
                  <p:spPr>
                    <a:xfrm>
                      <a:off x="3686119" y="3519488"/>
                      <a:ext cx="189463" cy="200246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753 w 211133"/>
                        <a:gd name="connsiteY0" fmla="*/ 57929 h 154450"/>
                        <a:gd name="connsiteX1" fmla="*/ 56751 w 211133"/>
                        <a:gd name="connsiteY1" fmla="*/ 142504 h 154450"/>
                        <a:gd name="connsiteX2" fmla="*/ 92377 w 211133"/>
                        <a:gd name="connsiteY2" fmla="*/ 154379 h 154450"/>
                        <a:gd name="connsiteX3" fmla="*/ 211130 w 211133"/>
                        <a:gd name="connsiteY3" fmla="*/ 106878 h 154450"/>
                        <a:gd name="connsiteX4" fmla="*/ 199254 w 211133"/>
                        <a:gd name="connsiteY4" fmla="*/ 47501 h 154450"/>
                        <a:gd name="connsiteX5" fmla="*/ 128003 w 211133"/>
                        <a:gd name="connsiteY5" fmla="*/ 0 h 154450"/>
                        <a:gd name="connsiteX6" fmla="*/ 1753 w 211133"/>
                        <a:gd name="connsiteY6" fmla="*/ 57929 h 154450"/>
                        <a:gd name="connsiteX0" fmla="*/ 34199 w 243579"/>
                        <a:gd name="connsiteY0" fmla="*/ 57929 h 174919"/>
                        <a:gd name="connsiteX1" fmla="*/ 2058 w 243579"/>
                        <a:gd name="connsiteY1" fmla="*/ 171957 h 174919"/>
                        <a:gd name="connsiteX2" fmla="*/ 89197 w 243579"/>
                        <a:gd name="connsiteY2" fmla="*/ 142504 h 174919"/>
                        <a:gd name="connsiteX3" fmla="*/ 124823 w 243579"/>
                        <a:gd name="connsiteY3" fmla="*/ 154379 h 174919"/>
                        <a:gd name="connsiteX4" fmla="*/ 243576 w 243579"/>
                        <a:gd name="connsiteY4" fmla="*/ 106878 h 174919"/>
                        <a:gd name="connsiteX5" fmla="*/ 231700 w 243579"/>
                        <a:gd name="connsiteY5" fmla="*/ 47501 h 174919"/>
                        <a:gd name="connsiteX6" fmla="*/ 160449 w 243579"/>
                        <a:gd name="connsiteY6" fmla="*/ 0 h 174919"/>
                        <a:gd name="connsiteX7" fmla="*/ 34199 w 243579"/>
                        <a:gd name="connsiteY7" fmla="*/ 57929 h 174919"/>
                        <a:gd name="connsiteX0" fmla="*/ 34199 w 243579"/>
                        <a:gd name="connsiteY0" fmla="*/ 57929 h 178813"/>
                        <a:gd name="connsiteX1" fmla="*/ 2058 w 243579"/>
                        <a:gd name="connsiteY1" fmla="*/ 171957 h 178813"/>
                        <a:gd name="connsiteX2" fmla="*/ 99359 w 243579"/>
                        <a:gd name="connsiteY2" fmla="*/ 171591 h 178813"/>
                        <a:gd name="connsiteX3" fmla="*/ 124823 w 243579"/>
                        <a:gd name="connsiteY3" fmla="*/ 154379 h 178813"/>
                        <a:gd name="connsiteX4" fmla="*/ 243576 w 243579"/>
                        <a:gd name="connsiteY4" fmla="*/ 106878 h 178813"/>
                        <a:gd name="connsiteX5" fmla="*/ 231700 w 243579"/>
                        <a:gd name="connsiteY5" fmla="*/ 47501 h 178813"/>
                        <a:gd name="connsiteX6" fmla="*/ 160449 w 243579"/>
                        <a:gd name="connsiteY6" fmla="*/ 0 h 178813"/>
                        <a:gd name="connsiteX7" fmla="*/ 34199 w 243579"/>
                        <a:gd name="connsiteY7" fmla="*/ 57929 h 178813"/>
                        <a:gd name="connsiteX0" fmla="*/ 34199 w 251212"/>
                        <a:gd name="connsiteY0" fmla="*/ 57929 h 179237"/>
                        <a:gd name="connsiteX1" fmla="*/ 2058 w 251212"/>
                        <a:gd name="connsiteY1" fmla="*/ 171957 h 179237"/>
                        <a:gd name="connsiteX2" fmla="*/ 99359 w 251212"/>
                        <a:gd name="connsiteY2" fmla="*/ 171591 h 179237"/>
                        <a:gd name="connsiteX3" fmla="*/ 124823 w 251212"/>
                        <a:gd name="connsiteY3" fmla="*/ 144683 h 179237"/>
                        <a:gd name="connsiteX4" fmla="*/ 243576 w 251212"/>
                        <a:gd name="connsiteY4" fmla="*/ 106878 h 179237"/>
                        <a:gd name="connsiteX5" fmla="*/ 231700 w 251212"/>
                        <a:gd name="connsiteY5" fmla="*/ 47501 h 179237"/>
                        <a:gd name="connsiteX6" fmla="*/ 160449 w 251212"/>
                        <a:gd name="connsiteY6" fmla="*/ 0 h 179237"/>
                        <a:gd name="connsiteX7" fmla="*/ 34199 w 251212"/>
                        <a:gd name="connsiteY7" fmla="*/ 57929 h 179237"/>
                        <a:gd name="connsiteX0" fmla="*/ 34199 w 251212"/>
                        <a:gd name="connsiteY0" fmla="*/ 57929 h 180116"/>
                        <a:gd name="connsiteX1" fmla="*/ 2058 w 251212"/>
                        <a:gd name="connsiteY1" fmla="*/ 171957 h 180116"/>
                        <a:gd name="connsiteX2" fmla="*/ 76497 w 251212"/>
                        <a:gd name="connsiteY2" fmla="*/ 174015 h 180116"/>
                        <a:gd name="connsiteX3" fmla="*/ 124823 w 251212"/>
                        <a:gd name="connsiteY3" fmla="*/ 144683 h 180116"/>
                        <a:gd name="connsiteX4" fmla="*/ 243576 w 251212"/>
                        <a:gd name="connsiteY4" fmla="*/ 106878 h 180116"/>
                        <a:gd name="connsiteX5" fmla="*/ 231700 w 251212"/>
                        <a:gd name="connsiteY5" fmla="*/ 47501 h 180116"/>
                        <a:gd name="connsiteX6" fmla="*/ 160449 w 251212"/>
                        <a:gd name="connsiteY6" fmla="*/ 0 h 180116"/>
                        <a:gd name="connsiteX7" fmla="*/ 34199 w 251212"/>
                        <a:gd name="connsiteY7" fmla="*/ 57929 h 180116"/>
                        <a:gd name="connsiteX0" fmla="*/ 34199 w 246435"/>
                        <a:gd name="connsiteY0" fmla="*/ 57929 h 179063"/>
                        <a:gd name="connsiteX1" fmla="*/ 2058 w 246435"/>
                        <a:gd name="connsiteY1" fmla="*/ 171957 h 179063"/>
                        <a:gd name="connsiteX2" fmla="*/ 76497 w 246435"/>
                        <a:gd name="connsiteY2" fmla="*/ 174015 h 179063"/>
                        <a:gd name="connsiteX3" fmla="*/ 189909 w 246435"/>
                        <a:gd name="connsiteY3" fmla="*/ 166068 h 179063"/>
                        <a:gd name="connsiteX4" fmla="*/ 243576 w 246435"/>
                        <a:gd name="connsiteY4" fmla="*/ 106878 h 179063"/>
                        <a:gd name="connsiteX5" fmla="*/ 231700 w 246435"/>
                        <a:gd name="connsiteY5" fmla="*/ 47501 h 179063"/>
                        <a:gd name="connsiteX6" fmla="*/ 160449 w 246435"/>
                        <a:gd name="connsiteY6" fmla="*/ 0 h 179063"/>
                        <a:gd name="connsiteX7" fmla="*/ 34199 w 246435"/>
                        <a:gd name="connsiteY7" fmla="*/ 57929 h 179063"/>
                        <a:gd name="connsiteX0" fmla="*/ 3535 w 215771"/>
                        <a:gd name="connsiteY0" fmla="*/ 57929 h 179839"/>
                        <a:gd name="connsiteX1" fmla="*/ 45833 w 215771"/>
                        <a:gd name="connsiteY1" fmla="*/ 174015 h 179839"/>
                        <a:gd name="connsiteX2" fmla="*/ 159245 w 215771"/>
                        <a:gd name="connsiteY2" fmla="*/ 166068 h 179839"/>
                        <a:gd name="connsiteX3" fmla="*/ 212912 w 215771"/>
                        <a:gd name="connsiteY3" fmla="*/ 106878 h 179839"/>
                        <a:gd name="connsiteX4" fmla="*/ 201036 w 215771"/>
                        <a:gd name="connsiteY4" fmla="*/ 47501 h 179839"/>
                        <a:gd name="connsiteX5" fmla="*/ 129785 w 215771"/>
                        <a:gd name="connsiteY5" fmla="*/ 0 h 179839"/>
                        <a:gd name="connsiteX6" fmla="*/ 3535 w 215771"/>
                        <a:gd name="connsiteY6" fmla="*/ 57929 h 179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15771" h="179839">
                          <a:moveTo>
                            <a:pt x="3535" y="57929"/>
                          </a:moveTo>
                          <a:cubicBezTo>
                            <a:pt x="-10457" y="86931"/>
                            <a:pt x="19881" y="155992"/>
                            <a:pt x="45833" y="174015"/>
                          </a:cubicBezTo>
                          <a:cubicBezTo>
                            <a:pt x="71785" y="192038"/>
                            <a:pt x="147370" y="162110"/>
                            <a:pt x="159245" y="166068"/>
                          </a:cubicBezTo>
                          <a:cubicBezTo>
                            <a:pt x="212096" y="160196"/>
                            <a:pt x="205947" y="126639"/>
                            <a:pt x="212912" y="106878"/>
                          </a:cubicBezTo>
                          <a:cubicBezTo>
                            <a:pt x="219877" y="87117"/>
                            <a:pt x="213428" y="63434"/>
                            <a:pt x="201036" y="47501"/>
                          </a:cubicBezTo>
                          <a:cubicBezTo>
                            <a:pt x="183511" y="24969"/>
                            <a:pt x="129785" y="0"/>
                            <a:pt x="129785" y="0"/>
                          </a:cubicBezTo>
                          <a:cubicBezTo>
                            <a:pt x="113951" y="3958"/>
                            <a:pt x="18537" y="51500"/>
                            <a:pt x="3535" y="5792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Freeform 250"/>
                    <p:cNvSpPr/>
                    <p:nvPr/>
                  </p:nvSpPr>
                  <p:spPr>
                    <a:xfrm>
                      <a:off x="4297053" y="4487862"/>
                      <a:ext cx="1257783" cy="1386391"/>
                    </a:xfrm>
                    <a:custGeom>
                      <a:avLst/>
                      <a:gdLst>
                        <a:gd name="connsiteX0" fmla="*/ 17147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8" fmla="*/ 17147 w 195280"/>
                        <a:gd name="connsiteY8" fmla="*/ 11875 h 154450"/>
                        <a:gd name="connsiteX0" fmla="*/ 64648 w 195280"/>
                        <a:gd name="connsiteY0" fmla="*/ 11875 h 154450"/>
                        <a:gd name="connsiteX1" fmla="*/ 17147 w 195280"/>
                        <a:gd name="connsiteY1" fmla="*/ 11875 h 154450"/>
                        <a:gd name="connsiteX2" fmla="*/ 40898 w 195280"/>
                        <a:gd name="connsiteY2" fmla="*/ 142504 h 154450"/>
                        <a:gd name="connsiteX3" fmla="*/ 76524 w 195280"/>
                        <a:gd name="connsiteY3" fmla="*/ 154379 h 154450"/>
                        <a:gd name="connsiteX4" fmla="*/ 195277 w 195280"/>
                        <a:gd name="connsiteY4" fmla="*/ 106878 h 154450"/>
                        <a:gd name="connsiteX5" fmla="*/ 183401 w 195280"/>
                        <a:gd name="connsiteY5" fmla="*/ 47501 h 154450"/>
                        <a:gd name="connsiteX6" fmla="*/ 112150 w 195280"/>
                        <a:gd name="connsiteY6" fmla="*/ 0 h 154450"/>
                        <a:gd name="connsiteX7" fmla="*/ 64648 w 195280"/>
                        <a:gd name="connsiteY7" fmla="*/ 11875 h 154450"/>
                        <a:gd name="connsiteX0" fmla="*/ 23941 w 154573"/>
                        <a:gd name="connsiteY0" fmla="*/ 11875 h 155931"/>
                        <a:gd name="connsiteX1" fmla="*/ 191 w 154573"/>
                        <a:gd name="connsiteY1" fmla="*/ 142504 h 155931"/>
                        <a:gd name="connsiteX2" fmla="*/ 35817 w 154573"/>
                        <a:gd name="connsiteY2" fmla="*/ 154379 h 155931"/>
                        <a:gd name="connsiteX3" fmla="*/ 154570 w 154573"/>
                        <a:gd name="connsiteY3" fmla="*/ 106878 h 155931"/>
                        <a:gd name="connsiteX4" fmla="*/ 142694 w 154573"/>
                        <a:gd name="connsiteY4" fmla="*/ 47501 h 155931"/>
                        <a:gd name="connsiteX5" fmla="*/ 71443 w 154573"/>
                        <a:gd name="connsiteY5" fmla="*/ 0 h 155931"/>
                        <a:gd name="connsiteX6" fmla="*/ 23941 w 154573"/>
                        <a:gd name="connsiteY6" fmla="*/ 11875 h 155931"/>
                        <a:gd name="connsiteX0" fmla="*/ 13690 w 155773"/>
                        <a:gd name="connsiteY0" fmla="*/ 57403 h 154450"/>
                        <a:gd name="connsiteX1" fmla="*/ 1391 w 155773"/>
                        <a:gd name="connsiteY1" fmla="*/ 142504 h 154450"/>
                        <a:gd name="connsiteX2" fmla="*/ 37017 w 155773"/>
                        <a:gd name="connsiteY2" fmla="*/ 154379 h 154450"/>
                        <a:gd name="connsiteX3" fmla="*/ 155770 w 155773"/>
                        <a:gd name="connsiteY3" fmla="*/ 106878 h 154450"/>
                        <a:gd name="connsiteX4" fmla="*/ 143894 w 155773"/>
                        <a:gd name="connsiteY4" fmla="*/ 47501 h 154450"/>
                        <a:gd name="connsiteX5" fmla="*/ 72643 w 155773"/>
                        <a:gd name="connsiteY5" fmla="*/ 0 h 154450"/>
                        <a:gd name="connsiteX6" fmla="*/ 13690 w 155773"/>
                        <a:gd name="connsiteY6" fmla="*/ 57403 h 154450"/>
                        <a:gd name="connsiteX0" fmla="*/ 13690 w 155770"/>
                        <a:gd name="connsiteY0" fmla="*/ 71971 h 169018"/>
                        <a:gd name="connsiteX1" fmla="*/ 1391 w 155770"/>
                        <a:gd name="connsiteY1" fmla="*/ 157072 h 169018"/>
                        <a:gd name="connsiteX2" fmla="*/ 37017 w 155770"/>
                        <a:gd name="connsiteY2" fmla="*/ 168947 h 169018"/>
                        <a:gd name="connsiteX3" fmla="*/ 155770 w 155770"/>
                        <a:gd name="connsiteY3" fmla="*/ 121446 h 169018"/>
                        <a:gd name="connsiteX4" fmla="*/ 143894 w 155770"/>
                        <a:gd name="connsiteY4" fmla="*/ 62069 h 169018"/>
                        <a:gd name="connsiteX5" fmla="*/ 89819 w 155770"/>
                        <a:gd name="connsiteY5" fmla="*/ 0 h 169018"/>
                        <a:gd name="connsiteX6" fmla="*/ 13690 w 155770"/>
                        <a:gd name="connsiteY6" fmla="*/ 71971 h 169018"/>
                        <a:gd name="connsiteX0" fmla="*/ 22122 w 154659"/>
                        <a:gd name="connsiteY0" fmla="*/ 31907 h 170133"/>
                        <a:gd name="connsiteX1" fmla="*/ 280 w 154659"/>
                        <a:gd name="connsiteY1" fmla="*/ 157072 h 170133"/>
                        <a:gd name="connsiteX2" fmla="*/ 35906 w 154659"/>
                        <a:gd name="connsiteY2" fmla="*/ 168947 h 170133"/>
                        <a:gd name="connsiteX3" fmla="*/ 154659 w 154659"/>
                        <a:gd name="connsiteY3" fmla="*/ 121446 h 170133"/>
                        <a:gd name="connsiteX4" fmla="*/ 142783 w 154659"/>
                        <a:gd name="connsiteY4" fmla="*/ 62069 h 170133"/>
                        <a:gd name="connsiteX5" fmla="*/ 88708 w 154659"/>
                        <a:gd name="connsiteY5" fmla="*/ 0 h 170133"/>
                        <a:gd name="connsiteX6" fmla="*/ 22122 w 154659"/>
                        <a:gd name="connsiteY6" fmla="*/ 31907 h 170133"/>
                        <a:gd name="connsiteX0" fmla="*/ 72178 w 204715"/>
                        <a:gd name="connsiteY0" fmla="*/ 31907 h 239671"/>
                        <a:gd name="connsiteX1" fmla="*/ 61 w 204715"/>
                        <a:gd name="connsiteY1" fmla="*/ 236087 h 239671"/>
                        <a:gd name="connsiteX2" fmla="*/ 85962 w 204715"/>
                        <a:gd name="connsiteY2" fmla="*/ 168947 h 239671"/>
                        <a:gd name="connsiteX3" fmla="*/ 204715 w 204715"/>
                        <a:gd name="connsiteY3" fmla="*/ 121446 h 239671"/>
                        <a:gd name="connsiteX4" fmla="*/ 192839 w 204715"/>
                        <a:gd name="connsiteY4" fmla="*/ 62069 h 239671"/>
                        <a:gd name="connsiteX5" fmla="*/ 138764 w 204715"/>
                        <a:gd name="connsiteY5" fmla="*/ 0 h 239671"/>
                        <a:gd name="connsiteX6" fmla="*/ 72178 w 204715"/>
                        <a:gd name="connsiteY6" fmla="*/ 31907 h 239671"/>
                        <a:gd name="connsiteX0" fmla="*/ 134124 w 284806"/>
                        <a:gd name="connsiteY0" fmla="*/ 31907 h 502566"/>
                        <a:gd name="connsiteX1" fmla="*/ 62007 w 284806"/>
                        <a:gd name="connsiteY1" fmla="*/ 236087 h 502566"/>
                        <a:gd name="connsiteX2" fmla="*/ 1797 w 284806"/>
                        <a:gd name="connsiteY2" fmla="*/ 502566 h 502566"/>
                        <a:gd name="connsiteX3" fmla="*/ 266661 w 284806"/>
                        <a:gd name="connsiteY3" fmla="*/ 121446 h 502566"/>
                        <a:gd name="connsiteX4" fmla="*/ 254785 w 284806"/>
                        <a:gd name="connsiteY4" fmla="*/ 62069 h 502566"/>
                        <a:gd name="connsiteX5" fmla="*/ 200710 w 284806"/>
                        <a:gd name="connsiteY5" fmla="*/ 0 h 502566"/>
                        <a:gd name="connsiteX6" fmla="*/ 134124 w 284806"/>
                        <a:gd name="connsiteY6" fmla="*/ 31907 h 502566"/>
                        <a:gd name="connsiteX0" fmla="*/ 133275 w 279806"/>
                        <a:gd name="connsiteY0" fmla="*/ 31907 h 537561"/>
                        <a:gd name="connsiteX1" fmla="*/ 61158 w 279806"/>
                        <a:gd name="connsiteY1" fmla="*/ 236087 h 537561"/>
                        <a:gd name="connsiteX2" fmla="*/ 948 w 279806"/>
                        <a:gd name="connsiteY2" fmla="*/ 502566 h 537561"/>
                        <a:gd name="connsiteX3" fmla="*/ 57124 w 279806"/>
                        <a:gd name="connsiteY3" fmla="*/ 494000 h 537561"/>
                        <a:gd name="connsiteX4" fmla="*/ 265812 w 279806"/>
                        <a:gd name="connsiteY4" fmla="*/ 121446 h 537561"/>
                        <a:gd name="connsiteX5" fmla="*/ 253936 w 279806"/>
                        <a:gd name="connsiteY5" fmla="*/ 62069 h 537561"/>
                        <a:gd name="connsiteX6" fmla="*/ 199861 w 279806"/>
                        <a:gd name="connsiteY6" fmla="*/ 0 h 537561"/>
                        <a:gd name="connsiteX7" fmla="*/ 133275 w 279806"/>
                        <a:gd name="connsiteY7" fmla="*/ 31907 h 537561"/>
                        <a:gd name="connsiteX0" fmla="*/ 132894 w 273634"/>
                        <a:gd name="connsiteY0" fmla="*/ 31907 h 526509"/>
                        <a:gd name="connsiteX1" fmla="*/ 60777 w 273634"/>
                        <a:gd name="connsiteY1" fmla="*/ 236087 h 526509"/>
                        <a:gd name="connsiteX2" fmla="*/ 567 w 273634"/>
                        <a:gd name="connsiteY2" fmla="*/ 502566 h 526509"/>
                        <a:gd name="connsiteX3" fmla="*/ 56743 w 273634"/>
                        <a:gd name="connsiteY3" fmla="*/ 494000 h 526509"/>
                        <a:gd name="connsiteX4" fmla="*/ 135298 w 273634"/>
                        <a:gd name="connsiteY4" fmla="*/ 300852 h 526509"/>
                        <a:gd name="connsiteX5" fmla="*/ 265431 w 273634"/>
                        <a:gd name="connsiteY5" fmla="*/ 121446 h 526509"/>
                        <a:gd name="connsiteX6" fmla="*/ 253555 w 273634"/>
                        <a:gd name="connsiteY6" fmla="*/ 62069 h 526509"/>
                        <a:gd name="connsiteX7" fmla="*/ 199480 w 273634"/>
                        <a:gd name="connsiteY7" fmla="*/ 0 h 526509"/>
                        <a:gd name="connsiteX8" fmla="*/ 132894 w 273634"/>
                        <a:gd name="connsiteY8" fmla="*/ 31907 h 526509"/>
                        <a:gd name="connsiteX0" fmla="*/ 132894 w 272135"/>
                        <a:gd name="connsiteY0" fmla="*/ 31907 h 526509"/>
                        <a:gd name="connsiteX1" fmla="*/ 60777 w 272135"/>
                        <a:gd name="connsiteY1" fmla="*/ 236087 h 526509"/>
                        <a:gd name="connsiteX2" fmla="*/ 567 w 272135"/>
                        <a:gd name="connsiteY2" fmla="*/ 502566 h 526509"/>
                        <a:gd name="connsiteX3" fmla="*/ 56743 w 272135"/>
                        <a:gd name="connsiteY3" fmla="*/ 494000 h 526509"/>
                        <a:gd name="connsiteX4" fmla="*/ 135298 w 272135"/>
                        <a:gd name="connsiteY4" fmla="*/ 300852 h 526509"/>
                        <a:gd name="connsiteX5" fmla="*/ 155722 w 272135"/>
                        <a:gd name="connsiteY5" fmla="*/ 204278 h 526509"/>
                        <a:gd name="connsiteX6" fmla="*/ 265431 w 272135"/>
                        <a:gd name="connsiteY6" fmla="*/ 121446 h 526509"/>
                        <a:gd name="connsiteX7" fmla="*/ 253555 w 272135"/>
                        <a:gd name="connsiteY7" fmla="*/ 62069 h 526509"/>
                        <a:gd name="connsiteX8" fmla="*/ 199480 w 272135"/>
                        <a:gd name="connsiteY8" fmla="*/ 0 h 526509"/>
                        <a:gd name="connsiteX9" fmla="*/ 132894 w 272135"/>
                        <a:gd name="connsiteY9" fmla="*/ 31907 h 526509"/>
                        <a:gd name="connsiteX0" fmla="*/ 132894 w 268027"/>
                        <a:gd name="connsiteY0" fmla="*/ 31907 h 526509"/>
                        <a:gd name="connsiteX1" fmla="*/ 60777 w 268027"/>
                        <a:gd name="connsiteY1" fmla="*/ 236087 h 526509"/>
                        <a:gd name="connsiteX2" fmla="*/ 567 w 268027"/>
                        <a:gd name="connsiteY2" fmla="*/ 502566 h 526509"/>
                        <a:gd name="connsiteX3" fmla="*/ 56743 w 268027"/>
                        <a:gd name="connsiteY3" fmla="*/ 494000 h 526509"/>
                        <a:gd name="connsiteX4" fmla="*/ 135298 w 268027"/>
                        <a:gd name="connsiteY4" fmla="*/ 300852 h 526509"/>
                        <a:gd name="connsiteX5" fmla="*/ 155722 w 268027"/>
                        <a:gd name="connsiteY5" fmla="*/ 204278 h 526509"/>
                        <a:gd name="connsiteX6" fmla="*/ 212281 w 268027"/>
                        <a:gd name="connsiteY6" fmla="*/ 147211 h 526509"/>
                        <a:gd name="connsiteX7" fmla="*/ 265431 w 268027"/>
                        <a:gd name="connsiteY7" fmla="*/ 121446 h 526509"/>
                        <a:gd name="connsiteX8" fmla="*/ 253555 w 268027"/>
                        <a:gd name="connsiteY8" fmla="*/ 62069 h 526509"/>
                        <a:gd name="connsiteX9" fmla="*/ 199480 w 268027"/>
                        <a:gd name="connsiteY9" fmla="*/ 0 h 526509"/>
                        <a:gd name="connsiteX10" fmla="*/ 132894 w 268027"/>
                        <a:gd name="connsiteY10" fmla="*/ 31907 h 526509"/>
                        <a:gd name="connsiteX0" fmla="*/ 132894 w 319648"/>
                        <a:gd name="connsiteY0" fmla="*/ 31907 h 526509"/>
                        <a:gd name="connsiteX1" fmla="*/ 60777 w 319648"/>
                        <a:gd name="connsiteY1" fmla="*/ 236087 h 526509"/>
                        <a:gd name="connsiteX2" fmla="*/ 567 w 319648"/>
                        <a:gd name="connsiteY2" fmla="*/ 502566 h 526509"/>
                        <a:gd name="connsiteX3" fmla="*/ 56743 w 319648"/>
                        <a:gd name="connsiteY3" fmla="*/ 494000 h 526509"/>
                        <a:gd name="connsiteX4" fmla="*/ 135298 w 319648"/>
                        <a:gd name="connsiteY4" fmla="*/ 300852 h 526509"/>
                        <a:gd name="connsiteX5" fmla="*/ 155722 w 319648"/>
                        <a:gd name="connsiteY5" fmla="*/ 204278 h 526509"/>
                        <a:gd name="connsiteX6" fmla="*/ 212281 w 319648"/>
                        <a:gd name="connsiteY6" fmla="*/ 147211 h 526509"/>
                        <a:gd name="connsiteX7" fmla="*/ 265431 w 319648"/>
                        <a:gd name="connsiteY7" fmla="*/ 121446 h 526509"/>
                        <a:gd name="connsiteX8" fmla="*/ 317970 w 319648"/>
                        <a:gd name="connsiteY8" fmla="*/ 35731 h 526509"/>
                        <a:gd name="connsiteX9" fmla="*/ 199480 w 319648"/>
                        <a:gd name="connsiteY9" fmla="*/ 0 h 526509"/>
                        <a:gd name="connsiteX10" fmla="*/ 132894 w 319648"/>
                        <a:gd name="connsiteY10" fmla="*/ 31907 h 526509"/>
                        <a:gd name="connsiteX0" fmla="*/ 132894 w 347624"/>
                        <a:gd name="connsiteY0" fmla="*/ 150485 h 645087"/>
                        <a:gd name="connsiteX1" fmla="*/ 60777 w 347624"/>
                        <a:gd name="connsiteY1" fmla="*/ 354665 h 645087"/>
                        <a:gd name="connsiteX2" fmla="*/ 567 w 347624"/>
                        <a:gd name="connsiteY2" fmla="*/ 621144 h 645087"/>
                        <a:gd name="connsiteX3" fmla="*/ 56743 w 347624"/>
                        <a:gd name="connsiteY3" fmla="*/ 612578 h 645087"/>
                        <a:gd name="connsiteX4" fmla="*/ 135298 w 347624"/>
                        <a:gd name="connsiteY4" fmla="*/ 419430 h 645087"/>
                        <a:gd name="connsiteX5" fmla="*/ 155722 w 347624"/>
                        <a:gd name="connsiteY5" fmla="*/ 322856 h 645087"/>
                        <a:gd name="connsiteX6" fmla="*/ 212281 w 347624"/>
                        <a:gd name="connsiteY6" fmla="*/ 265789 h 645087"/>
                        <a:gd name="connsiteX7" fmla="*/ 265431 w 347624"/>
                        <a:gd name="connsiteY7" fmla="*/ 240024 h 645087"/>
                        <a:gd name="connsiteX8" fmla="*/ 317970 w 347624"/>
                        <a:gd name="connsiteY8" fmla="*/ 154309 h 645087"/>
                        <a:gd name="connsiteX9" fmla="*/ 341111 w 347624"/>
                        <a:gd name="connsiteY9" fmla="*/ 211 h 645087"/>
                        <a:gd name="connsiteX10" fmla="*/ 199480 w 347624"/>
                        <a:gd name="connsiteY10" fmla="*/ 118578 h 645087"/>
                        <a:gd name="connsiteX11" fmla="*/ 132894 w 347624"/>
                        <a:gd name="connsiteY11" fmla="*/ 150485 h 645087"/>
                        <a:gd name="connsiteX0" fmla="*/ 132894 w 347624"/>
                        <a:gd name="connsiteY0" fmla="*/ 150649 h 645251"/>
                        <a:gd name="connsiteX1" fmla="*/ 60777 w 347624"/>
                        <a:gd name="connsiteY1" fmla="*/ 354829 h 645251"/>
                        <a:gd name="connsiteX2" fmla="*/ 567 w 347624"/>
                        <a:gd name="connsiteY2" fmla="*/ 621308 h 645251"/>
                        <a:gd name="connsiteX3" fmla="*/ 56743 w 347624"/>
                        <a:gd name="connsiteY3" fmla="*/ 612742 h 645251"/>
                        <a:gd name="connsiteX4" fmla="*/ 135298 w 347624"/>
                        <a:gd name="connsiteY4" fmla="*/ 419594 h 645251"/>
                        <a:gd name="connsiteX5" fmla="*/ 155722 w 347624"/>
                        <a:gd name="connsiteY5" fmla="*/ 323020 h 645251"/>
                        <a:gd name="connsiteX6" fmla="*/ 212281 w 347624"/>
                        <a:gd name="connsiteY6" fmla="*/ 265953 h 645251"/>
                        <a:gd name="connsiteX7" fmla="*/ 265431 w 347624"/>
                        <a:gd name="connsiteY7" fmla="*/ 240188 h 645251"/>
                        <a:gd name="connsiteX8" fmla="*/ 317970 w 347624"/>
                        <a:gd name="connsiteY8" fmla="*/ 154473 h 645251"/>
                        <a:gd name="connsiteX9" fmla="*/ 341111 w 347624"/>
                        <a:gd name="connsiteY9" fmla="*/ 375 h 645251"/>
                        <a:gd name="connsiteX10" fmla="*/ 185340 w 347624"/>
                        <a:gd name="connsiteY10" fmla="*/ 63870 h 645251"/>
                        <a:gd name="connsiteX11" fmla="*/ 132894 w 347624"/>
                        <a:gd name="connsiteY11" fmla="*/ 150649 h 645251"/>
                        <a:gd name="connsiteX0" fmla="*/ 131323 w 347624"/>
                        <a:gd name="connsiteY0" fmla="*/ 65049 h 645251"/>
                        <a:gd name="connsiteX1" fmla="*/ 60777 w 347624"/>
                        <a:gd name="connsiteY1" fmla="*/ 354829 h 645251"/>
                        <a:gd name="connsiteX2" fmla="*/ 567 w 347624"/>
                        <a:gd name="connsiteY2" fmla="*/ 621308 h 645251"/>
                        <a:gd name="connsiteX3" fmla="*/ 56743 w 347624"/>
                        <a:gd name="connsiteY3" fmla="*/ 612742 h 645251"/>
                        <a:gd name="connsiteX4" fmla="*/ 135298 w 347624"/>
                        <a:gd name="connsiteY4" fmla="*/ 419594 h 645251"/>
                        <a:gd name="connsiteX5" fmla="*/ 155722 w 347624"/>
                        <a:gd name="connsiteY5" fmla="*/ 323020 h 645251"/>
                        <a:gd name="connsiteX6" fmla="*/ 212281 w 347624"/>
                        <a:gd name="connsiteY6" fmla="*/ 265953 h 645251"/>
                        <a:gd name="connsiteX7" fmla="*/ 265431 w 347624"/>
                        <a:gd name="connsiteY7" fmla="*/ 240188 h 645251"/>
                        <a:gd name="connsiteX8" fmla="*/ 317970 w 347624"/>
                        <a:gd name="connsiteY8" fmla="*/ 154473 h 645251"/>
                        <a:gd name="connsiteX9" fmla="*/ 341111 w 347624"/>
                        <a:gd name="connsiteY9" fmla="*/ 375 h 645251"/>
                        <a:gd name="connsiteX10" fmla="*/ 185340 w 347624"/>
                        <a:gd name="connsiteY10" fmla="*/ 63870 h 645251"/>
                        <a:gd name="connsiteX11" fmla="*/ 131323 w 347624"/>
                        <a:gd name="connsiteY11" fmla="*/ 65049 h 645251"/>
                        <a:gd name="connsiteX0" fmla="*/ 131323 w 347624"/>
                        <a:gd name="connsiteY0" fmla="*/ 65272 h 645474"/>
                        <a:gd name="connsiteX1" fmla="*/ 60777 w 347624"/>
                        <a:gd name="connsiteY1" fmla="*/ 355052 h 645474"/>
                        <a:gd name="connsiteX2" fmla="*/ 567 w 347624"/>
                        <a:gd name="connsiteY2" fmla="*/ 621531 h 645474"/>
                        <a:gd name="connsiteX3" fmla="*/ 56743 w 347624"/>
                        <a:gd name="connsiteY3" fmla="*/ 612965 h 645474"/>
                        <a:gd name="connsiteX4" fmla="*/ 135298 w 347624"/>
                        <a:gd name="connsiteY4" fmla="*/ 419817 h 645474"/>
                        <a:gd name="connsiteX5" fmla="*/ 155722 w 347624"/>
                        <a:gd name="connsiteY5" fmla="*/ 323243 h 645474"/>
                        <a:gd name="connsiteX6" fmla="*/ 212281 w 347624"/>
                        <a:gd name="connsiteY6" fmla="*/ 266176 h 645474"/>
                        <a:gd name="connsiteX7" fmla="*/ 265431 w 347624"/>
                        <a:gd name="connsiteY7" fmla="*/ 240411 h 645474"/>
                        <a:gd name="connsiteX8" fmla="*/ 317970 w 347624"/>
                        <a:gd name="connsiteY8" fmla="*/ 154696 h 645474"/>
                        <a:gd name="connsiteX9" fmla="*/ 341111 w 347624"/>
                        <a:gd name="connsiteY9" fmla="*/ 598 h 645474"/>
                        <a:gd name="connsiteX10" fmla="*/ 185340 w 347624"/>
                        <a:gd name="connsiteY10" fmla="*/ 37754 h 645474"/>
                        <a:gd name="connsiteX11" fmla="*/ 131323 w 347624"/>
                        <a:gd name="connsiteY11" fmla="*/ 65272 h 645474"/>
                        <a:gd name="connsiteX0" fmla="*/ 131323 w 415405"/>
                        <a:gd name="connsiteY0" fmla="*/ 65272 h 645474"/>
                        <a:gd name="connsiteX1" fmla="*/ 60777 w 415405"/>
                        <a:gd name="connsiteY1" fmla="*/ 355052 h 645474"/>
                        <a:gd name="connsiteX2" fmla="*/ 567 w 415405"/>
                        <a:gd name="connsiteY2" fmla="*/ 621531 h 645474"/>
                        <a:gd name="connsiteX3" fmla="*/ 56743 w 415405"/>
                        <a:gd name="connsiteY3" fmla="*/ 612965 h 645474"/>
                        <a:gd name="connsiteX4" fmla="*/ 135298 w 415405"/>
                        <a:gd name="connsiteY4" fmla="*/ 419817 h 645474"/>
                        <a:gd name="connsiteX5" fmla="*/ 155722 w 415405"/>
                        <a:gd name="connsiteY5" fmla="*/ 323243 h 645474"/>
                        <a:gd name="connsiteX6" fmla="*/ 212281 w 415405"/>
                        <a:gd name="connsiteY6" fmla="*/ 266176 h 645474"/>
                        <a:gd name="connsiteX7" fmla="*/ 265431 w 415405"/>
                        <a:gd name="connsiteY7" fmla="*/ 240411 h 645474"/>
                        <a:gd name="connsiteX8" fmla="*/ 413807 w 415405"/>
                        <a:gd name="connsiteY8" fmla="*/ 159086 h 645474"/>
                        <a:gd name="connsiteX9" fmla="*/ 341111 w 415405"/>
                        <a:gd name="connsiteY9" fmla="*/ 598 h 645474"/>
                        <a:gd name="connsiteX10" fmla="*/ 185340 w 415405"/>
                        <a:gd name="connsiteY10" fmla="*/ 37754 h 645474"/>
                        <a:gd name="connsiteX11" fmla="*/ 131323 w 415405"/>
                        <a:gd name="connsiteY11" fmla="*/ 65272 h 645474"/>
                        <a:gd name="connsiteX0" fmla="*/ 131323 w 415405"/>
                        <a:gd name="connsiteY0" fmla="*/ 65272 h 645474"/>
                        <a:gd name="connsiteX1" fmla="*/ 86594 w 415405"/>
                        <a:gd name="connsiteY1" fmla="*/ 165213 h 645474"/>
                        <a:gd name="connsiteX2" fmla="*/ 60777 w 415405"/>
                        <a:gd name="connsiteY2" fmla="*/ 355052 h 645474"/>
                        <a:gd name="connsiteX3" fmla="*/ 567 w 415405"/>
                        <a:gd name="connsiteY3" fmla="*/ 621531 h 645474"/>
                        <a:gd name="connsiteX4" fmla="*/ 56743 w 415405"/>
                        <a:gd name="connsiteY4" fmla="*/ 612965 h 645474"/>
                        <a:gd name="connsiteX5" fmla="*/ 135298 w 415405"/>
                        <a:gd name="connsiteY5" fmla="*/ 419817 h 645474"/>
                        <a:gd name="connsiteX6" fmla="*/ 155722 w 415405"/>
                        <a:gd name="connsiteY6" fmla="*/ 323243 h 645474"/>
                        <a:gd name="connsiteX7" fmla="*/ 212281 w 415405"/>
                        <a:gd name="connsiteY7" fmla="*/ 266176 h 645474"/>
                        <a:gd name="connsiteX8" fmla="*/ 265431 w 415405"/>
                        <a:gd name="connsiteY8" fmla="*/ 240411 h 645474"/>
                        <a:gd name="connsiteX9" fmla="*/ 413807 w 415405"/>
                        <a:gd name="connsiteY9" fmla="*/ 159086 h 645474"/>
                        <a:gd name="connsiteX10" fmla="*/ 341111 w 415405"/>
                        <a:gd name="connsiteY10" fmla="*/ 598 h 645474"/>
                        <a:gd name="connsiteX11" fmla="*/ 185340 w 415405"/>
                        <a:gd name="connsiteY11" fmla="*/ 37754 h 645474"/>
                        <a:gd name="connsiteX12" fmla="*/ 131323 w 415405"/>
                        <a:gd name="connsiteY12" fmla="*/ 65272 h 645474"/>
                        <a:gd name="connsiteX0" fmla="*/ 131323 w 415538"/>
                        <a:gd name="connsiteY0" fmla="*/ 67515 h 647717"/>
                        <a:gd name="connsiteX1" fmla="*/ 86594 w 415538"/>
                        <a:gd name="connsiteY1" fmla="*/ 167456 h 647717"/>
                        <a:gd name="connsiteX2" fmla="*/ 60777 w 415538"/>
                        <a:gd name="connsiteY2" fmla="*/ 357295 h 647717"/>
                        <a:gd name="connsiteX3" fmla="*/ 567 w 415538"/>
                        <a:gd name="connsiteY3" fmla="*/ 623774 h 647717"/>
                        <a:gd name="connsiteX4" fmla="*/ 56743 w 415538"/>
                        <a:gd name="connsiteY4" fmla="*/ 615208 h 647717"/>
                        <a:gd name="connsiteX5" fmla="*/ 135298 w 415538"/>
                        <a:gd name="connsiteY5" fmla="*/ 422060 h 647717"/>
                        <a:gd name="connsiteX6" fmla="*/ 155722 w 415538"/>
                        <a:gd name="connsiteY6" fmla="*/ 325486 h 647717"/>
                        <a:gd name="connsiteX7" fmla="*/ 212281 w 415538"/>
                        <a:gd name="connsiteY7" fmla="*/ 268419 h 647717"/>
                        <a:gd name="connsiteX8" fmla="*/ 265431 w 415538"/>
                        <a:gd name="connsiteY8" fmla="*/ 242654 h 647717"/>
                        <a:gd name="connsiteX9" fmla="*/ 413807 w 415538"/>
                        <a:gd name="connsiteY9" fmla="*/ 161329 h 647717"/>
                        <a:gd name="connsiteX10" fmla="*/ 341111 w 415538"/>
                        <a:gd name="connsiteY10" fmla="*/ 2841 h 647717"/>
                        <a:gd name="connsiteX11" fmla="*/ 267269 w 415538"/>
                        <a:gd name="connsiteY11" fmla="*/ 119169 h 647717"/>
                        <a:gd name="connsiteX12" fmla="*/ 185340 w 415538"/>
                        <a:gd name="connsiteY12" fmla="*/ 39997 h 647717"/>
                        <a:gd name="connsiteX13" fmla="*/ 131323 w 415538"/>
                        <a:gd name="connsiteY13" fmla="*/ 67515 h 647717"/>
                        <a:gd name="connsiteX0" fmla="*/ 131323 w 417269"/>
                        <a:gd name="connsiteY0" fmla="*/ 64920 h 645122"/>
                        <a:gd name="connsiteX1" fmla="*/ 86594 w 417269"/>
                        <a:gd name="connsiteY1" fmla="*/ 164861 h 645122"/>
                        <a:gd name="connsiteX2" fmla="*/ 60777 w 417269"/>
                        <a:gd name="connsiteY2" fmla="*/ 354700 h 645122"/>
                        <a:gd name="connsiteX3" fmla="*/ 567 w 417269"/>
                        <a:gd name="connsiteY3" fmla="*/ 621179 h 645122"/>
                        <a:gd name="connsiteX4" fmla="*/ 56743 w 417269"/>
                        <a:gd name="connsiteY4" fmla="*/ 612613 h 645122"/>
                        <a:gd name="connsiteX5" fmla="*/ 135298 w 417269"/>
                        <a:gd name="connsiteY5" fmla="*/ 419465 h 645122"/>
                        <a:gd name="connsiteX6" fmla="*/ 155722 w 417269"/>
                        <a:gd name="connsiteY6" fmla="*/ 322891 h 645122"/>
                        <a:gd name="connsiteX7" fmla="*/ 212281 w 417269"/>
                        <a:gd name="connsiteY7" fmla="*/ 265824 h 645122"/>
                        <a:gd name="connsiteX8" fmla="*/ 265431 w 417269"/>
                        <a:gd name="connsiteY8" fmla="*/ 240059 h 645122"/>
                        <a:gd name="connsiteX9" fmla="*/ 413807 w 417269"/>
                        <a:gd name="connsiteY9" fmla="*/ 158734 h 645122"/>
                        <a:gd name="connsiteX10" fmla="*/ 367819 w 417269"/>
                        <a:gd name="connsiteY10" fmla="*/ 134133 h 645122"/>
                        <a:gd name="connsiteX11" fmla="*/ 341111 w 417269"/>
                        <a:gd name="connsiteY11" fmla="*/ 246 h 645122"/>
                        <a:gd name="connsiteX12" fmla="*/ 267269 w 417269"/>
                        <a:gd name="connsiteY12" fmla="*/ 116574 h 645122"/>
                        <a:gd name="connsiteX13" fmla="*/ 185340 w 417269"/>
                        <a:gd name="connsiteY13" fmla="*/ 37402 h 645122"/>
                        <a:gd name="connsiteX14" fmla="*/ 131323 w 417269"/>
                        <a:gd name="connsiteY14" fmla="*/ 64920 h 645122"/>
                        <a:gd name="connsiteX0" fmla="*/ 131323 w 418757"/>
                        <a:gd name="connsiteY0" fmla="*/ 64920 h 645122"/>
                        <a:gd name="connsiteX1" fmla="*/ 86594 w 418757"/>
                        <a:gd name="connsiteY1" fmla="*/ 164861 h 645122"/>
                        <a:gd name="connsiteX2" fmla="*/ 60777 w 418757"/>
                        <a:gd name="connsiteY2" fmla="*/ 354700 h 645122"/>
                        <a:gd name="connsiteX3" fmla="*/ 567 w 418757"/>
                        <a:gd name="connsiteY3" fmla="*/ 621179 h 645122"/>
                        <a:gd name="connsiteX4" fmla="*/ 56743 w 418757"/>
                        <a:gd name="connsiteY4" fmla="*/ 612613 h 645122"/>
                        <a:gd name="connsiteX5" fmla="*/ 135298 w 418757"/>
                        <a:gd name="connsiteY5" fmla="*/ 419465 h 645122"/>
                        <a:gd name="connsiteX6" fmla="*/ 155722 w 418757"/>
                        <a:gd name="connsiteY6" fmla="*/ 322891 h 645122"/>
                        <a:gd name="connsiteX7" fmla="*/ 212281 w 418757"/>
                        <a:gd name="connsiteY7" fmla="*/ 265824 h 645122"/>
                        <a:gd name="connsiteX8" fmla="*/ 265431 w 418757"/>
                        <a:gd name="connsiteY8" fmla="*/ 240059 h 645122"/>
                        <a:gd name="connsiteX9" fmla="*/ 415378 w 418757"/>
                        <a:gd name="connsiteY9" fmla="*/ 182878 h 645122"/>
                        <a:gd name="connsiteX10" fmla="*/ 367819 w 418757"/>
                        <a:gd name="connsiteY10" fmla="*/ 134133 h 645122"/>
                        <a:gd name="connsiteX11" fmla="*/ 341111 w 418757"/>
                        <a:gd name="connsiteY11" fmla="*/ 246 h 645122"/>
                        <a:gd name="connsiteX12" fmla="*/ 267269 w 418757"/>
                        <a:gd name="connsiteY12" fmla="*/ 116574 h 645122"/>
                        <a:gd name="connsiteX13" fmla="*/ 185340 w 418757"/>
                        <a:gd name="connsiteY13" fmla="*/ 37402 h 645122"/>
                        <a:gd name="connsiteX14" fmla="*/ 131323 w 418757"/>
                        <a:gd name="connsiteY14" fmla="*/ 64920 h 645122"/>
                        <a:gd name="connsiteX0" fmla="*/ 131209 w 418643"/>
                        <a:gd name="connsiteY0" fmla="*/ 64920 h 641858"/>
                        <a:gd name="connsiteX1" fmla="*/ 86480 w 418643"/>
                        <a:gd name="connsiteY1" fmla="*/ 164861 h 641858"/>
                        <a:gd name="connsiteX2" fmla="*/ 60663 w 418643"/>
                        <a:gd name="connsiteY2" fmla="*/ 354700 h 641858"/>
                        <a:gd name="connsiteX3" fmla="*/ 453 w 418643"/>
                        <a:gd name="connsiteY3" fmla="*/ 621179 h 641858"/>
                        <a:gd name="connsiteX4" fmla="*/ 56629 w 418643"/>
                        <a:gd name="connsiteY4" fmla="*/ 612613 h 641858"/>
                        <a:gd name="connsiteX5" fmla="*/ 119472 w 418643"/>
                        <a:gd name="connsiteY5" fmla="*/ 529209 h 641858"/>
                        <a:gd name="connsiteX6" fmla="*/ 135184 w 418643"/>
                        <a:gd name="connsiteY6" fmla="*/ 419465 h 641858"/>
                        <a:gd name="connsiteX7" fmla="*/ 155608 w 418643"/>
                        <a:gd name="connsiteY7" fmla="*/ 322891 h 641858"/>
                        <a:gd name="connsiteX8" fmla="*/ 212167 w 418643"/>
                        <a:gd name="connsiteY8" fmla="*/ 265824 h 641858"/>
                        <a:gd name="connsiteX9" fmla="*/ 265317 w 418643"/>
                        <a:gd name="connsiteY9" fmla="*/ 240059 h 641858"/>
                        <a:gd name="connsiteX10" fmla="*/ 415264 w 418643"/>
                        <a:gd name="connsiteY10" fmla="*/ 182878 h 641858"/>
                        <a:gd name="connsiteX11" fmla="*/ 367705 w 418643"/>
                        <a:gd name="connsiteY11" fmla="*/ 134133 h 641858"/>
                        <a:gd name="connsiteX12" fmla="*/ 340997 w 418643"/>
                        <a:gd name="connsiteY12" fmla="*/ 246 h 641858"/>
                        <a:gd name="connsiteX13" fmla="*/ 267155 w 418643"/>
                        <a:gd name="connsiteY13" fmla="*/ 116574 h 641858"/>
                        <a:gd name="connsiteX14" fmla="*/ 185226 w 418643"/>
                        <a:gd name="connsiteY14" fmla="*/ 37402 h 641858"/>
                        <a:gd name="connsiteX15" fmla="*/ 131209 w 41864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2167 w 418723"/>
                        <a:gd name="connsiteY8" fmla="*/ 265824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2167 w 418723"/>
                        <a:gd name="connsiteY8" fmla="*/ 265824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5608 w 418723"/>
                        <a:gd name="connsiteY7" fmla="*/ 322891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35184 w 418723"/>
                        <a:gd name="connsiteY6" fmla="*/ 419465 h 641858"/>
                        <a:gd name="connsiteX7" fmla="*/ 152480 w 418723"/>
                        <a:gd name="connsiteY7" fmla="*/ 330796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09 w 418723"/>
                        <a:gd name="connsiteY0" fmla="*/ 64920 h 641858"/>
                        <a:gd name="connsiteX1" fmla="*/ 86480 w 418723"/>
                        <a:gd name="connsiteY1" fmla="*/ 164861 h 641858"/>
                        <a:gd name="connsiteX2" fmla="*/ 60663 w 418723"/>
                        <a:gd name="connsiteY2" fmla="*/ 354700 h 641858"/>
                        <a:gd name="connsiteX3" fmla="*/ 453 w 418723"/>
                        <a:gd name="connsiteY3" fmla="*/ 621179 h 641858"/>
                        <a:gd name="connsiteX4" fmla="*/ 56629 w 418723"/>
                        <a:gd name="connsiteY4" fmla="*/ 612613 h 641858"/>
                        <a:gd name="connsiteX5" fmla="*/ 119472 w 418723"/>
                        <a:gd name="connsiteY5" fmla="*/ 529209 h 641858"/>
                        <a:gd name="connsiteX6" fmla="*/ 116413 w 418723"/>
                        <a:gd name="connsiteY6" fmla="*/ 409585 h 641858"/>
                        <a:gd name="connsiteX7" fmla="*/ 152480 w 418723"/>
                        <a:gd name="connsiteY7" fmla="*/ 330796 h 641858"/>
                        <a:gd name="connsiteX8" fmla="*/ 213731 w 418723"/>
                        <a:gd name="connsiteY8" fmla="*/ 271753 h 641858"/>
                        <a:gd name="connsiteX9" fmla="*/ 263753 w 418723"/>
                        <a:gd name="connsiteY9" fmla="*/ 255868 h 641858"/>
                        <a:gd name="connsiteX10" fmla="*/ 415264 w 418723"/>
                        <a:gd name="connsiteY10" fmla="*/ 182878 h 641858"/>
                        <a:gd name="connsiteX11" fmla="*/ 367705 w 418723"/>
                        <a:gd name="connsiteY11" fmla="*/ 134133 h 641858"/>
                        <a:gd name="connsiteX12" fmla="*/ 340997 w 418723"/>
                        <a:gd name="connsiteY12" fmla="*/ 246 h 641858"/>
                        <a:gd name="connsiteX13" fmla="*/ 267155 w 418723"/>
                        <a:gd name="connsiteY13" fmla="*/ 116574 h 641858"/>
                        <a:gd name="connsiteX14" fmla="*/ 185226 w 418723"/>
                        <a:gd name="connsiteY14" fmla="*/ 37402 h 641858"/>
                        <a:gd name="connsiteX15" fmla="*/ 131209 w 418723"/>
                        <a:gd name="connsiteY15" fmla="*/ 64920 h 641858"/>
                        <a:gd name="connsiteX0" fmla="*/ 131216 w 418730"/>
                        <a:gd name="connsiteY0" fmla="*/ 64920 h 640842"/>
                        <a:gd name="connsiteX1" fmla="*/ 86487 w 418730"/>
                        <a:gd name="connsiteY1" fmla="*/ 164861 h 640842"/>
                        <a:gd name="connsiteX2" fmla="*/ 60670 w 418730"/>
                        <a:gd name="connsiteY2" fmla="*/ 354700 h 640842"/>
                        <a:gd name="connsiteX3" fmla="*/ 460 w 418730"/>
                        <a:gd name="connsiteY3" fmla="*/ 621179 h 640842"/>
                        <a:gd name="connsiteX4" fmla="*/ 56636 w 418730"/>
                        <a:gd name="connsiteY4" fmla="*/ 612613 h 640842"/>
                        <a:gd name="connsiteX5" fmla="*/ 110094 w 418730"/>
                        <a:gd name="connsiteY5" fmla="*/ 525257 h 640842"/>
                        <a:gd name="connsiteX6" fmla="*/ 116420 w 418730"/>
                        <a:gd name="connsiteY6" fmla="*/ 409585 h 640842"/>
                        <a:gd name="connsiteX7" fmla="*/ 152487 w 418730"/>
                        <a:gd name="connsiteY7" fmla="*/ 330796 h 640842"/>
                        <a:gd name="connsiteX8" fmla="*/ 213738 w 418730"/>
                        <a:gd name="connsiteY8" fmla="*/ 271753 h 640842"/>
                        <a:gd name="connsiteX9" fmla="*/ 263760 w 418730"/>
                        <a:gd name="connsiteY9" fmla="*/ 255868 h 640842"/>
                        <a:gd name="connsiteX10" fmla="*/ 415271 w 418730"/>
                        <a:gd name="connsiteY10" fmla="*/ 182878 h 640842"/>
                        <a:gd name="connsiteX11" fmla="*/ 367712 w 418730"/>
                        <a:gd name="connsiteY11" fmla="*/ 134133 h 640842"/>
                        <a:gd name="connsiteX12" fmla="*/ 341004 w 418730"/>
                        <a:gd name="connsiteY12" fmla="*/ 246 h 640842"/>
                        <a:gd name="connsiteX13" fmla="*/ 267162 w 418730"/>
                        <a:gd name="connsiteY13" fmla="*/ 116574 h 640842"/>
                        <a:gd name="connsiteX14" fmla="*/ 185233 w 418730"/>
                        <a:gd name="connsiteY14" fmla="*/ 37402 h 640842"/>
                        <a:gd name="connsiteX15" fmla="*/ 131216 w 418730"/>
                        <a:gd name="connsiteY15" fmla="*/ 64920 h 640842"/>
                        <a:gd name="connsiteX0" fmla="*/ 130872 w 418386"/>
                        <a:gd name="connsiteY0" fmla="*/ 64920 h 640299"/>
                        <a:gd name="connsiteX1" fmla="*/ 86143 w 418386"/>
                        <a:gd name="connsiteY1" fmla="*/ 164861 h 640299"/>
                        <a:gd name="connsiteX2" fmla="*/ 60326 w 418386"/>
                        <a:gd name="connsiteY2" fmla="*/ 354700 h 640299"/>
                        <a:gd name="connsiteX3" fmla="*/ 116 w 418386"/>
                        <a:gd name="connsiteY3" fmla="*/ 621179 h 640299"/>
                        <a:gd name="connsiteX4" fmla="*/ 46907 w 418386"/>
                        <a:gd name="connsiteY4" fmla="*/ 608661 h 640299"/>
                        <a:gd name="connsiteX5" fmla="*/ 109750 w 418386"/>
                        <a:gd name="connsiteY5" fmla="*/ 525257 h 640299"/>
                        <a:gd name="connsiteX6" fmla="*/ 116076 w 418386"/>
                        <a:gd name="connsiteY6" fmla="*/ 409585 h 640299"/>
                        <a:gd name="connsiteX7" fmla="*/ 152143 w 418386"/>
                        <a:gd name="connsiteY7" fmla="*/ 330796 h 640299"/>
                        <a:gd name="connsiteX8" fmla="*/ 213394 w 418386"/>
                        <a:gd name="connsiteY8" fmla="*/ 271753 h 640299"/>
                        <a:gd name="connsiteX9" fmla="*/ 263416 w 418386"/>
                        <a:gd name="connsiteY9" fmla="*/ 255868 h 640299"/>
                        <a:gd name="connsiteX10" fmla="*/ 414927 w 418386"/>
                        <a:gd name="connsiteY10" fmla="*/ 182878 h 640299"/>
                        <a:gd name="connsiteX11" fmla="*/ 367368 w 418386"/>
                        <a:gd name="connsiteY11" fmla="*/ 134133 h 640299"/>
                        <a:gd name="connsiteX12" fmla="*/ 340660 w 418386"/>
                        <a:gd name="connsiteY12" fmla="*/ 246 h 640299"/>
                        <a:gd name="connsiteX13" fmla="*/ 266818 w 418386"/>
                        <a:gd name="connsiteY13" fmla="*/ 116574 h 640299"/>
                        <a:gd name="connsiteX14" fmla="*/ 184889 w 418386"/>
                        <a:gd name="connsiteY14" fmla="*/ 37402 h 640299"/>
                        <a:gd name="connsiteX15" fmla="*/ 130872 w 418386"/>
                        <a:gd name="connsiteY15" fmla="*/ 64920 h 640299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25257 h 638938"/>
                        <a:gd name="connsiteX7" fmla="*/ 116061 w 418371"/>
                        <a:gd name="connsiteY7" fmla="*/ 409585 h 638938"/>
                        <a:gd name="connsiteX8" fmla="*/ 152128 w 418371"/>
                        <a:gd name="connsiteY8" fmla="*/ 330796 h 638938"/>
                        <a:gd name="connsiteX9" fmla="*/ 213379 w 418371"/>
                        <a:gd name="connsiteY9" fmla="*/ 271753 h 638938"/>
                        <a:gd name="connsiteX10" fmla="*/ 263401 w 418371"/>
                        <a:gd name="connsiteY10" fmla="*/ 255868 h 638938"/>
                        <a:gd name="connsiteX11" fmla="*/ 414912 w 418371"/>
                        <a:gd name="connsiteY11" fmla="*/ 182878 h 638938"/>
                        <a:gd name="connsiteX12" fmla="*/ 367353 w 418371"/>
                        <a:gd name="connsiteY12" fmla="*/ 134133 h 638938"/>
                        <a:gd name="connsiteX13" fmla="*/ 340645 w 418371"/>
                        <a:gd name="connsiteY13" fmla="*/ 246 h 638938"/>
                        <a:gd name="connsiteX14" fmla="*/ 266803 w 418371"/>
                        <a:gd name="connsiteY14" fmla="*/ 116574 h 638938"/>
                        <a:gd name="connsiteX15" fmla="*/ 184874 w 418371"/>
                        <a:gd name="connsiteY15" fmla="*/ 37402 h 638938"/>
                        <a:gd name="connsiteX16" fmla="*/ 130857 w 418371"/>
                        <a:gd name="connsiteY16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25257 h 638938"/>
                        <a:gd name="connsiteX7" fmla="*/ 121677 w 418371"/>
                        <a:gd name="connsiteY7" fmla="*/ 485398 h 638938"/>
                        <a:gd name="connsiteX8" fmla="*/ 116061 w 418371"/>
                        <a:gd name="connsiteY8" fmla="*/ 409585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31186 h 638938"/>
                        <a:gd name="connsiteX7" fmla="*/ 121677 w 418371"/>
                        <a:gd name="connsiteY7" fmla="*/ 485398 h 638938"/>
                        <a:gd name="connsiteX8" fmla="*/ 116061 w 418371"/>
                        <a:gd name="connsiteY8" fmla="*/ 409585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8371"/>
                        <a:gd name="connsiteY0" fmla="*/ 64920 h 638938"/>
                        <a:gd name="connsiteX1" fmla="*/ 86128 w 418371"/>
                        <a:gd name="connsiteY1" fmla="*/ 164861 h 638938"/>
                        <a:gd name="connsiteX2" fmla="*/ 60311 w 418371"/>
                        <a:gd name="connsiteY2" fmla="*/ 354700 h 638938"/>
                        <a:gd name="connsiteX3" fmla="*/ 101 w 418371"/>
                        <a:gd name="connsiteY3" fmla="*/ 621179 h 638938"/>
                        <a:gd name="connsiteX4" fmla="*/ 46892 w 418371"/>
                        <a:gd name="connsiteY4" fmla="*/ 608661 h 638938"/>
                        <a:gd name="connsiteX5" fmla="*/ 79444 w 418371"/>
                        <a:gd name="connsiteY5" fmla="*/ 564442 h 638938"/>
                        <a:gd name="connsiteX6" fmla="*/ 109735 w 418371"/>
                        <a:gd name="connsiteY6" fmla="*/ 531186 h 638938"/>
                        <a:gd name="connsiteX7" fmla="*/ 121677 w 418371"/>
                        <a:gd name="connsiteY7" fmla="*/ 485398 h 638938"/>
                        <a:gd name="connsiteX8" fmla="*/ 111368 w 418371"/>
                        <a:gd name="connsiteY8" fmla="*/ 407609 h 638938"/>
                        <a:gd name="connsiteX9" fmla="*/ 152128 w 418371"/>
                        <a:gd name="connsiteY9" fmla="*/ 330796 h 638938"/>
                        <a:gd name="connsiteX10" fmla="*/ 213379 w 418371"/>
                        <a:gd name="connsiteY10" fmla="*/ 271753 h 638938"/>
                        <a:gd name="connsiteX11" fmla="*/ 263401 w 418371"/>
                        <a:gd name="connsiteY11" fmla="*/ 255868 h 638938"/>
                        <a:gd name="connsiteX12" fmla="*/ 414912 w 418371"/>
                        <a:gd name="connsiteY12" fmla="*/ 182878 h 638938"/>
                        <a:gd name="connsiteX13" fmla="*/ 367353 w 418371"/>
                        <a:gd name="connsiteY13" fmla="*/ 134133 h 638938"/>
                        <a:gd name="connsiteX14" fmla="*/ 340645 w 418371"/>
                        <a:gd name="connsiteY14" fmla="*/ 246 h 638938"/>
                        <a:gd name="connsiteX15" fmla="*/ 266803 w 418371"/>
                        <a:gd name="connsiteY15" fmla="*/ 116574 h 638938"/>
                        <a:gd name="connsiteX16" fmla="*/ 184874 w 418371"/>
                        <a:gd name="connsiteY16" fmla="*/ 37402 h 638938"/>
                        <a:gd name="connsiteX17" fmla="*/ 130857 w 418371"/>
                        <a:gd name="connsiteY17" fmla="*/ 64920 h 638938"/>
                        <a:gd name="connsiteX0" fmla="*/ 130857 w 415908"/>
                        <a:gd name="connsiteY0" fmla="*/ 64920 h 638938"/>
                        <a:gd name="connsiteX1" fmla="*/ 86128 w 415908"/>
                        <a:gd name="connsiteY1" fmla="*/ 164861 h 638938"/>
                        <a:gd name="connsiteX2" fmla="*/ 60311 w 415908"/>
                        <a:gd name="connsiteY2" fmla="*/ 354700 h 638938"/>
                        <a:gd name="connsiteX3" fmla="*/ 101 w 415908"/>
                        <a:gd name="connsiteY3" fmla="*/ 621179 h 638938"/>
                        <a:gd name="connsiteX4" fmla="*/ 46892 w 415908"/>
                        <a:gd name="connsiteY4" fmla="*/ 608661 h 638938"/>
                        <a:gd name="connsiteX5" fmla="*/ 79444 w 415908"/>
                        <a:gd name="connsiteY5" fmla="*/ 564442 h 638938"/>
                        <a:gd name="connsiteX6" fmla="*/ 109735 w 415908"/>
                        <a:gd name="connsiteY6" fmla="*/ 531186 h 638938"/>
                        <a:gd name="connsiteX7" fmla="*/ 121677 w 415908"/>
                        <a:gd name="connsiteY7" fmla="*/ 485398 h 638938"/>
                        <a:gd name="connsiteX8" fmla="*/ 111368 w 415908"/>
                        <a:gd name="connsiteY8" fmla="*/ 407609 h 638938"/>
                        <a:gd name="connsiteX9" fmla="*/ 152128 w 415908"/>
                        <a:gd name="connsiteY9" fmla="*/ 330796 h 638938"/>
                        <a:gd name="connsiteX10" fmla="*/ 213379 w 415908"/>
                        <a:gd name="connsiteY10" fmla="*/ 271753 h 638938"/>
                        <a:gd name="connsiteX11" fmla="*/ 263401 w 415908"/>
                        <a:gd name="connsiteY11" fmla="*/ 255868 h 638938"/>
                        <a:gd name="connsiteX12" fmla="*/ 318768 w 415908"/>
                        <a:gd name="connsiteY12" fmla="*/ 226529 h 638938"/>
                        <a:gd name="connsiteX13" fmla="*/ 414912 w 415908"/>
                        <a:gd name="connsiteY13" fmla="*/ 182878 h 638938"/>
                        <a:gd name="connsiteX14" fmla="*/ 367353 w 415908"/>
                        <a:gd name="connsiteY14" fmla="*/ 134133 h 638938"/>
                        <a:gd name="connsiteX15" fmla="*/ 340645 w 415908"/>
                        <a:gd name="connsiteY15" fmla="*/ 246 h 638938"/>
                        <a:gd name="connsiteX16" fmla="*/ 266803 w 415908"/>
                        <a:gd name="connsiteY16" fmla="*/ 116574 h 638938"/>
                        <a:gd name="connsiteX17" fmla="*/ 184874 w 415908"/>
                        <a:gd name="connsiteY17" fmla="*/ 37402 h 638938"/>
                        <a:gd name="connsiteX18" fmla="*/ 130857 w 415908"/>
                        <a:gd name="connsiteY18" fmla="*/ 64920 h 638938"/>
                        <a:gd name="connsiteX0" fmla="*/ 130857 w 415854"/>
                        <a:gd name="connsiteY0" fmla="*/ 64920 h 638938"/>
                        <a:gd name="connsiteX1" fmla="*/ 86128 w 415854"/>
                        <a:gd name="connsiteY1" fmla="*/ 164861 h 638938"/>
                        <a:gd name="connsiteX2" fmla="*/ 60311 w 415854"/>
                        <a:gd name="connsiteY2" fmla="*/ 354700 h 638938"/>
                        <a:gd name="connsiteX3" fmla="*/ 101 w 415854"/>
                        <a:gd name="connsiteY3" fmla="*/ 621179 h 638938"/>
                        <a:gd name="connsiteX4" fmla="*/ 46892 w 415854"/>
                        <a:gd name="connsiteY4" fmla="*/ 608661 h 638938"/>
                        <a:gd name="connsiteX5" fmla="*/ 79444 w 415854"/>
                        <a:gd name="connsiteY5" fmla="*/ 564442 h 638938"/>
                        <a:gd name="connsiteX6" fmla="*/ 109735 w 415854"/>
                        <a:gd name="connsiteY6" fmla="*/ 531186 h 638938"/>
                        <a:gd name="connsiteX7" fmla="*/ 121677 w 415854"/>
                        <a:gd name="connsiteY7" fmla="*/ 485398 h 638938"/>
                        <a:gd name="connsiteX8" fmla="*/ 111368 w 415854"/>
                        <a:gd name="connsiteY8" fmla="*/ 407609 h 638938"/>
                        <a:gd name="connsiteX9" fmla="*/ 152128 w 415854"/>
                        <a:gd name="connsiteY9" fmla="*/ 330796 h 638938"/>
                        <a:gd name="connsiteX10" fmla="*/ 213379 w 415854"/>
                        <a:gd name="connsiteY10" fmla="*/ 271753 h 638938"/>
                        <a:gd name="connsiteX11" fmla="*/ 263401 w 415854"/>
                        <a:gd name="connsiteY11" fmla="*/ 255868 h 638938"/>
                        <a:gd name="connsiteX12" fmla="*/ 320332 w 415854"/>
                        <a:gd name="connsiteY12" fmla="*/ 216649 h 638938"/>
                        <a:gd name="connsiteX13" fmla="*/ 414912 w 415854"/>
                        <a:gd name="connsiteY13" fmla="*/ 182878 h 638938"/>
                        <a:gd name="connsiteX14" fmla="*/ 367353 w 415854"/>
                        <a:gd name="connsiteY14" fmla="*/ 134133 h 638938"/>
                        <a:gd name="connsiteX15" fmla="*/ 340645 w 415854"/>
                        <a:gd name="connsiteY15" fmla="*/ 246 h 638938"/>
                        <a:gd name="connsiteX16" fmla="*/ 266803 w 415854"/>
                        <a:gd name="connsiteY16" fmla="*/ 116574 h 638938"/>
                        <a:gd name="connsiteX17" fmla="*/ 184874 w 415854"/>
                        <a:gd name="connsiteY17" fmla="*/ 37402 h 638938"/>
                        <a:gd name="connsiteX18" fmla="*/ 130857 w 415854"/>
                        <a:gd name="connsiteY18" fmla="*/ 64920 h 638938"/>
                        <a:gd name="connsiteX0" fmla="*/ 130857 w 414927"/>
                        <a:gd name="connsiteY0" fmla="*/ 64920 h 638938"/>
                        <a:gd name="connsiteX1" fmla="*/ 86128 w 414927"/>
                        <a:gd name="connsiteY1" fmla="*/ 164861 h 638938"/>
                        <a:gd name="connsiteX2" fmla="*/ 60311 w 414927"/>
                        <a:gd name="connsiteY2" fmla="*/ 354700 h 638938"/>
                        <a:gd name="connsiteX3" fmla="*/ 101 w 414927"/>
                        <a:gd name="connsiteY3" fmla="*/ 621179 h 638938"/>
                        <a:gd name="connsiteX4" fmla="*/ 46892 w 414927"/>
                        <a:gd name="connsiteY4" fmla="*/ 608661 h 638938"/>
                        <a:gd name="connsiteX5" fmla="*/ 79444 w 414927"/>
                        <a:gd name="connsiteY5" fmla="*/ 564442 h 638938"/>
                        <a:gd name="connsiteX6" fmla="*/ 109735 w 414927"/>
                        <a:gd name="connsiteY6" fmla="*/ 531186 h 638938"/>
                        <a:gd name="connsiteX7" fmla="*/ 121677 w 414927"/>
                        <a:gd name="connsiteY7" fmla="*/ 485398 h 638938"/>
                        <a:gd name="connsiteX8" fmla="*/ 111368 w 414927"/>
                        <a:gd name="connsiteY8" fmla="*/ 407609 h 638938"/>
                        <a:gd name="connsiteX9" fmla="*/ 152128 w 414927"/>
                        <a:gd name="connsiteY9" fmla="*/ 330796 h 638938"/>
                        <a:gd name="connsiteX10" fmla="*/ 213379 w 414927"/>
                        <a:gd name="connsiteY10" fmla="*/ 271753 h 638938"/>
                        <a:gd name="connsiteX11" fmla="*/ 263401 w 414927"/>
                        <a:gd name="connsiteY11" fmla="*/ 255868 h 638938"/>
                        <a:gd name="connsiteX12" fmla="*/ 320332 w 414927"/>
                        <a:gd name="connsiteY12" fmla="*/ 216649 h 638938"/>
                        <a:gd name="connsiteX13" fmla="*/ 371951 w 414927"/>
                        <a:gd name="connsiteY13" fmla="*/ 214673 h 638938"/>
                        <a:gd name="connsiteX14" fmla="*/ 414912 w 414927"/>
                        <a:gd name="connsiteY14" fmla="*/ 182878 h 638938"/>
                        <a:gd name="connsiteX15" fmla="*/ 367353 w 414927"/>
                        <a:gd name="connsiteY15" fmla="*/ 134133 h 638938"/>
                        <a:gd name="connsiteX16" fmla="*/ 340645 w 414927"/>
                        <a:gd name="connsiteY16" fmla="*/ 246 h 638938"/>
                        <a:gd name="connsiteX17" fmla="*/ 266803 w 414927"/>
                        <a:gd name="connsiteY17" fmla="*/ 116574 h 638938"/>
                        <a:gd name="connsiteX18" fmla="*/ 184874 w 414927"/>
                        <a:gd name="connsiteY18" fmla="*/ 37402 h 638938"/>
                        <a:gd name="connsiteX19" fmla="*/ 130857 w 414927"/>
                        <a:gd name="connsiteY19" fmla="*/ 64920 h 638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414927" h="638938">
                          <a:moveTo>
                            <a:pt x="130857" y="64920"/>
                          </a:moveTo>
                          <a:cubicBezTo>
                            <a:pt x="117542" y="87261"/>
                            <a:pt x="97886" y="116564"/>
                            <a:pt x="86128" y="164861"/>
                          </a:cubicBezTo>
                          <a:cubicBezTo>
                            <a:pt x="74370" y="213158"/>
                            <a:pt x="74649" y="278647"/>
                            <a:pt x="60311" y="354700"/>
                          </a:cubicBezTo>
                          <a:cubicBezTo>
                            <a:pt x="45973" y="430753"/>
                            <a:pt x="2337" y="578852"/>
                            <a:pt x="101" y="621179"/>
                          </a:cubicBezTo>
                          <a:cubicBezTo>
                            <a:pt x="-2135" y="663506"/>
                            <a:pt x="33668" y="618117"/>
                            <a:pt x="46892" y="608661"/>
                          </a:cubicBezTo>
                          <a:cubicBezTo>
                            <a:pt x="60116" y="599205"/>
                            <a:pt x="68970" y="578343"/>
                            <a:pt x="79444" y="564442"/>
                          </a:cubicBezTo>
                          <a:cubicBezTo>
                            <a:pt x="89918" y="550541"/>
                            <a:pt x="102696" y="544360"/>
                            <a:pt x="109735" y="531186"/>
                          </a:cubicBezTo>
                          <a:cubicBezTo>
                            <a:pt x="116774" y="518012"/>
                            <a:pt x="120623" y="504676"/>
                            <a:pt x="121677" y="485398"/>
                          </a:cubicBezTo>
                          <a:cubicBezTo>
                            <a:pt x="122731" y="466120"/>
                            <a:pt x="106293" y="433376"/>
                            <a:pt x="111368" y="407609"/>
                          </a:cubicBezTo>
                          <a:cubicBezTo>
                            <a:pt x="116443" y="381842"/>
                            <a:pt x="135126" y="353438"/>
                            <a:pt x="152128" y="330796"/>
                          </a:cubicBezTo>
                          <a:cubicBezTo>
                            <a:pt x="169130" y="308154"/>
                            <a:pt x="194834" y="284241"/>
                            <a:pt x="213379" y="271753"/>
                          </a:cubicBezTo>
                          <a:cubicBezTo>
                            <a:pt x="231924" y="259265"/>
                            <a:pt x="245576" y="265052"/>
                            <a:pt x="263401" y="255868"/>
                          </a:cubicBezTo>
                          <a:cubicBezTo>
                            <a:pt x="281226" y="246684"/>
                            <a:pt x="301980" y="225491"/>
                            <a:pt x="320332" y="216649"/>
                          </a:cubicBezTo>
                          <a:cubicBezTo>
                            <a:pt x="338684" y="207807"/>
                            <a:pt x="356188" y="220301"/>
                            <a:pt x="371951" y="214673"/>
                          </a:cubicBezTo>
                          <a:cubicBezTo>
                            <a:pt x="387714" y="209045"/>
                            <a:pt x="415678" y="196301"/>
                            <a:pt x="414912" y="182878"/>
                          </a:cubicBezTo>
                          <a:cubicBezTo>
                            <a:pt x="414146" y="169455"/>
                            <a:pt x="379469" y="160548"/>
                            <a:pt x="367353" y="134133"/>
                          </a:cubicBezTo>
                          <a:cubicBezTo>
                            <a:pt x="355237" y="107718"/>
                            <a:pt x="361855" y="-5973"/>
                            <a:pt x="340645" y="246"/>
                          </a:cubicBezTo>
                          <a:cubicBezTo>
                            <a:pt x="319435" y="6465"/>
                            <a:pt x="292765" y="110381"/>
                            <a:pt x="266803" y="116574"/>
                          </a:cubicBezTo>
                          <a:cubicBezTo>
                            <a:pt x="240841" y="122767"/>
                            <a:pt x="206222" y="29184"/>
                            <a:pt x="184874" y="37402"/>
                          </a:cubicBezTo>
                          <a:cubicBezTo>
                            <a:pt x="169040" y="41360"/>
                            <a:pt x="145859" y="58491"/>
                            <a:pt x="130857" y="649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" name="Group 291"/>
                <p:cNvGrpSpPr>
                  <a:grpSpLocks noChangeAspect="1"/>
                </p:cNvGrpSpPr>
                <p:nvPr/>
              </p:nvGrpSpPr>
              <p:grpSpPr>
                <a:xfrm>
                  <a:off x="5574010" y="4393096"/>
                  <a:ext cx="1224080" cy="2302330"/>
                  <a:chOff x="4412229" y="4169519"/>
                  <a:chExt cx="1238447" cy="2044821"/>
                </a:xfrm>
                <a:grpFill/>
              </p:grpSpPr>
              <p:sp>
                <p:nvSpPr>
                  <p:cNvPr id="234" name="Oval 43"/>
                  <p:cNvSpPr/>
                  <p:nvPr/>
                </p:nvSpPr>
                <p:spPr>
                  <a:xfrm>
                    <a:off x="5044649" y="5205352"/>
                    <a:ext cx="120090" cy="129793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5" name="Oval 43"/>
                  <p:cNvSpPr/>
                  <p:nvPr/>
                </p:nvSpPr>
                <p:spPr>
                  <a:xfrm>
                    <a:off x="4646139" y="4169519"/>
                    <a:ext cx="159840" cy="172754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6" name="Oval 43"/>
                  <p:cNvSpPr/>
                  <p:nvPr/>
                </p:nvSpPr>
                <p:spPr>
                  <a:xfrm flipV="1">
                    <a:off x="5530586" y="4987634"/>
                    <a:ext cx="120090" cy="129793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7" name="Oval 43"/>
                  <p:cNvSpPr/>
                  <p:nvPr/>
                </p:nvSpPr>
                <p:spPr>
                  <a:xfrm flipV="1">
                    <a:off x="4412229" y="6125690"/>
                    <a:ext cx="74566" cy="88650"/>
                  </a:xfrm>
                  <a:custGeom>
                    <a:avLst/>
                    <a:gdLst>
                      <a:gd name="connsiteX0" fmla="*/ 0 w 131090"/>
                      <a:gd name="connsiteY0" fmla="*/ 61927 h 123853"/>
                      <a:gd name="connsiteX1" fmla="*/ 65545 w 131090"/>
                      <a:gd name="connsiteY1" fmla="*/ 0 h 123853"/>
                      <a:gd name="connsiteX2" fmla="*/ 131090 w 131090"/>
                      <a:gd name="connsiteY2" fmla="*/ 61927 h 123853"/>
                      <a:gd name="connsiteX3" fmla="*/ 65545 w 131090"/>
                      <a:gd name="connsiteY3" fmla="*/ 123854 h 123853"/>
                      <a:gd name="connsiteX4" fmla="*/ 0 w 131090"/>
                      <a:gd name="connsiteY4" fmla="*/ 61927 h 123853"/>
                      <a:gd name="connsiteX0" fmla="*/ 0 w 85846"/>
                      <a:gd name="connsiteY0" fmla="*/ 61931 h 123862"/>
                      <a:gd name="connsiteX1" fmla="*/ 65545 w 85846"/>
                      <a:gd name="connsiteY1" fmla="*/ 4 h 123862"/>
                      <a:gd name="connsiteX2" fmla="*/ 85846 w 85846"/>
                      <a:gd name="connsiteY2" fmla="*/ 64312 h 123862"/>
                      <a:gd name="connsiteX3" fmla="*/ 65545 w 85846"/>
                      <a:gd name="connsiteY3" fmla="*/ 123858 h 123862"/>
                      <a:gd name="connsiteX4" fmla="*/ 0 w 85846"/>
                      <a:gd name="connsiteY4" fmla="*/ 61931 h 123862"/>
                      <a:gd name="connsiteX0" fmla="*/ 0 w 69178"/>
                      <a:gd name="connsiteY0" fmla="*/ 37134 h 125753"/>
                      <a:gd name="connsiteX1" fmla="*/ 48877 w 69178"/>
                      <a:gd name="connsiteY1" fmla="*/ 1401 h 125753"/>
                      <a:gd name="connsiteX2" fmla="*/ 69178 w 69178"/>
                      <a:gd name="connsiteY2" fmla="*/ 65709 h 125753"/>
                      <a:gd name="connsiteX3" fmla="*/ 48877 w 69178"/>
                      <a:gd name="connsiteY3" fmla="*/ 125255 h 125753"/>
                      <a:gd name="connsiteX4" fmla="*/ 0 w 69178"/>
                      <a:gd name="connsiteY4" fmla="*/ 37134 h 125753"/>
                      <a:gd name="connsiteX0" fmla="*/ 5388 w 74566"/>
                      <a:gd name="connsiteY0" fmla="*/ 36471 h 129792"/>
                      <a:gd name="connsiteX1" fmla="*/ 54265 w 74566"/>
                      <a:gd name="connsiteY1" fmla="*/ 738 h 129792"/>
                      <a:gd name="connsiteX2" fmla="*/ 74566 w 74566"/>
                      <a:gd name="connsiteY2" fmla="*/ 65046 h 129792"/>
                      <a:gd name="connsiteX3" fmla="*/ 9021 w 74566"/>
                      <a:gd name="connsiteY3" fmla="*/ 129354 h 129792"/>
                      <a:gd name="connsiteX4" fmla="*/ 5388 w 74566"/>
                      <a:gd name="connsiteY4" fmla="*/ 36471 h 129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566" h="129792">
                        <a:moveTo>
                          <a:pt x="5388" y="36471"/>
                        </a:moveTo>
                        <a:cubicBezTo>
                          <a:pt x="12929" y="15035"/>
                          <a:pt x="42735" y="-4025"/>
                          <a:pt x="54265" y="738"/>
                        </a:cubicBezTo>
                        <a:cubicBezTo>
                          <a:pt x="65795" y="5501"/>
                          <a:pt x="74566" y="30845"/>
                          <a:pt x="74566" y="65046"/>
                        </a:cubicBezTo>
                        <a:cubicBezTo>
                          <a:pt x="74566" y="99247"/>
                          <a:pt x="20551" y="134117"/>
                          <a:pt x="9021" y="129354"/>
                        </a:cubicBezTo>
                        <a:cubicBezTo>
                          <a:pt x="-2509" y="124592"/>
                          <a:pt x="-2153" y="57907"/>
                          <a:pt x="5388" y="36471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Oval 45"/>
                  <p:cNvSpPr/>
                  <p:nvPr/>
                </p:nvSpPr>
                <p:spPr>
                  <a:xfrm rot="16200000">
                    <a:off x="5332921" y="4395124"/>
                    <a:ext cx="130607" cy="166420"/>
                  </a:xfrm>
                  <a:custGeom>
                    <a:avLst/>
                    <a:gdLst>
                      <a:gd name="connsiteX0" fmla="*/ 0 w 78221"/>
                      <a:gd name="connsiteY0" fmla="*/ 51179 h 102358"/>
                      <a:gd name="connsiteX1" fmla="*/ 39111 w 78221"/>
                      <a:gd name="connsiteY1" fmla="*/ 0 h 102358"/>
                      <a:gd name="connsiteX2" fmla="*/ 78222 w 78221"/>
                      <a:gd name="connsiteY2" fmla="*/ 51179 h 102358"/>
                      <a:gd name="connsiteX3" fmla="*/ 39111 w 78221"/>
                      <a:gd name="connsiteY3" fmla="*/ 102358 h 102358"/>
                      <a:gd name="connsiteX4" fmla="*/ 0 w 78221"/>
                      <a:gd name="connsiteY4" fmla="*/ 51179 h 102358"/>
                      <a:gd name="connsiteX0" fmla="*/ 0 w 82937"/>
                      <a:gd name="connsiteY0" fmla="*/ 62449 h 113628"/>
                      <a:gd name="connsiteX1" fmla="*/ 39111 w 82937"/>
                      <a:gd name="connsiteY1" fmla="*/ 11270 h 113628"/>
                      <a:gd name="connsiteX2" fmla="*/ 79554 w 82937"/>
                      <a:gd name="connsiteY2" fmla="*/ 4091 h 113628"/>
                      <a:gd name="connsiteX3" fmla="*/ 78222 w 82937"/>
                      <a:gd name="connsiteY3" fmla="*/ 62449 h 113628"/>
                      <a:gd name="connsiteX4" fmla="*/ 39111 w 82937"/>
                      <a:gd name="connsiteY4" fmla="*/ 113628 h 113628"/>
                      <a:gd name="connsiteX5" fmla="*/ 0 w 82937"/>
                      <a:gd name="connsiteY5" fmla="*/ 62449 h 113628"/>
                      <a:gd name="connsiteX0" fmla="*/ 0 w 82374"/>
                      <a:gd name="connsiteY0" fmla="*/ 62449 h 113667"/>
                      <a:gd name="connsiteX1" fmla="*/ 39111 w 82374"/>
                      <a:gd name="connsiteY1" fmla="*/ 11270 h 113667"/>
                      <a:gd name="connsiteX2" fmla="*/ 79554 w 82374"/>
                      <a:gd name="connsiteY2" fmla="*/ 4091 h 113667"/>
                      <a:gd name="connsiteX3" fmla="*/ 78222 w 82374"/>
                      <a:gd name="connsiteY3" fmla="*/ 62449 h 113667"/>
                      <a:gd name="connsiteX4" fmla="*/ 48597 w 82374"/>
                      <a:gd name="connsiteY4" fmla="*/ 70766 h 113667"/>
                      <a:gd name="connsiteX5" fmla="*/ 39111 w 82374"/>
                      <a:gd name="connsiteY5" fmla="*/ 113628 h 113667"/>
                      <a:gd name="connsiteX6" fmla="*/ 0 w 82374"/>
                      <a:gd name="connsiteY6" fmla="*/ 62449 h 113667"/>
                      <a:gd name="connsiteX0" fmla="*/ 0 w 81096"/>
                      <a:gd name="connsiteY0" fmla="*/ 62449 h 113667"/>
                      <a:gd name="connsiteX1" fmla="*/ 39111 w 81096"/>
                      <a:gd name="connsiteY1" fmla="*/ 11270 h 113667"/>
                      <a:gd name="connsiteX2" fmla="*/ 79554 w 81096"/>
                      <a:gd name="connsiteY2" fmla="*/ 4091 h 113667"/>
                      <a:gd name="connsiteX3" fmla="*/ 68697 w 81096"/>
                      <a:gd name="connsiteY3" fmla="*/ 48162 h 113667"/>
                      <a:gd name="connsiteX4" fmla="*/ 48597 w 81096"/>
                      <a:gd name="connsiteY4" fmla="*/ 70766 h 113667"/>
                      <a:gd name="connsiteX5" fmla="*/ 39111 w 81096"/>
                      <a:gd name="connsiteY5" fmla="*/ 113628 h 113667"/>
                      <a:gd name="connsiteX6" fmla="*/ 0 w 81096"/>
                      <a:gd name="connsiteY6" fmla="*/ 62449 h 113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096" h="113667">
                        <a:moveTo>
                          <a:pt x="0" y="62449"/>
                        </a:moveTo>
                        <a:cubicBezTo>
                          <a:pt x="0" y="34184"/>
                          <a:pt x="25852" y="20996"/>
                          <a:pt x="39111" y="11270"/>
                        </a:cubicBezTo>
                        <a:cubicBezTo>
                          <a:pt x="52370" y="1544"/>
                          <a:pt x="73036" y="-4439"/>
                          <a:pt x="79554" y="4091"/>
                        </a:cubicBezTo>
                        <a:cubicBezTo>
                          <a:pt x="86073" y="12621"/>
                          <a:pt x="69888" y="37050"/>
                          <a:pt x="68697" y="48162"/>
                        </a:cubicBezTo>
                        <a:cubicBezTo>
                          <a:pt x="67506" y="59275"/>
                          <a:pt x="55116" y="62236"/>
                          <a:pt x="48597" y="70766"/>
                        </a:cubicBezTo>
                        <a:cubicBezTo>
                          <a:pt x="42079" y="79296"/>
                          <a:pt x="47210" y="115014"/>
                          <a:pt x="39111" y="113628"/>
                        </a:cubicBezTo>
                        <a:cubicBezTo>
                          <a:pt x="31012" y="112242"/>
                          <a:pt x="0" y="90714"/>
                          <a:pt x="0" y="62449"/>
                        </a:cubicBezTo>
                        <a:close/>
                      </a:path>
                    </a:pathLst>
                  </a:custGeom>
                  <a:grpFill/>
                  <a:ln w="6350" cap="flat" cmpd="sng" algn="ctr">
                    <a:noFill/>
                    <a:prstDash val="dash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900" kern="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6" name="Group 267"/>
              <p:cNvGrpSpPr>
                <a:grpSpLocks noChangeAspect="1"/>
              </p:cNvGrpSpPr>
              <p:nvPr/>
            </p:nvGrpSpPr>
            <p:grpSpPr>
              <a:xfrm>
                <a:off x="5804274" y="2531699"/>
                <a:ext cx="2710182" cy="3893210"/>
                <a:chOff x="6183907" y="2478925"/>
                <a:chExt cx="2521943" cy="3328518"/>
              </a:xfrm>
              <a:grpFill/>
            </p:grpSpPr>
            <p:grpSp>
              <p:nvGrpSpPr>
                <p:cNvPr id="27" name="Group 268"/>
                <p:cNvGrpSpPr/>
                <p:nvPr/>
              </p:nvGrpSpPr>
              <p:grpSpPr>
                <a:xfrm>
                  <a:off x="6183907" y="2478925"/>
                  <a:ext cx="2498235" cy="3328518"/>
                  <a:chOff x="4643707" y="2549105"/>
                  <a:chExt cx="2557193" cy="3407072"/>
                </a:xfrm>
                <a:grpFill/>
              </p:grpSpPr>
              <p:grpSp>
                <p:nvGrpSpPr>
                  <p:cNvPr id="28" name="Group 274"/>
                  <p:cNvGrpSpPr/>
                  <p:nvPr/>
                </p:nvGrpSpPr>
                <p:grpSpPr>
                  <a:xfrm>
                    <a:off x="4643707" y="3025113"/>
                    <a:ext cx="2557193" cy="2931064"/>
                    <a:chOff x="4643707" y="3025113"/>
                    <a:chExt cx="2557193" cy="2931064"/>
                  </a:xfrm>
                  <a:grpFill/>
                </p:grpSpPr>
                <p:grpSp>
                  <p:nvGrpSpPr>
                    <p:cNvPr id="29" name="Group 277"/>
                    <p:cNvGrpSpPr/>
                    <p:nvPr/>
                  </p:nvGrpSpPr>
                  <p:grpSpPr>
                    <a:xfrm>
                      <a:off x="4643707" y="3577632"/>
                      <a:ext cx="2153244" cy="2378545"/>
                      <a:chOff x="4643707" y="3577632"/>
                      <a:chExt cx="2153244" cy="2378545"/>
                    </a:xfrm>
                    <a:grpFill/>
                  </p:grpSpPr>
                  <p:grpSp>
                    <p:nvGrpSpPr>
                      <p:cNvPr id="30" name="Group 279"/>
                      <p:cNvGrpSpPr/>
                      <p:nvPr/>
                    </p:nvGrpSpPr>
                    <p:grpSpPr>
                      <a:xfrm>
                        <a:off x="4643707" y="5468068"/>
                        <a:ext cx="389812" cy="488109"/>
                        <a:chOff x="4643707" y="5468068"/>
                        <a:chExt cx="389812" cy="488109"/>
                      </a:xfrm>
                      <a:grpFill/>
                    </p:grpSpPr>
                    <p:sp>
                      <p:nvSpPr>
                        <p:cNvPr id="230" name="Freeform 285"/>
                        <p:cNvSpPr>
                          <a:spLocks noChangeAspect="1"/>
                        </p:cNvSpPr>
                        <p:nvPr/>
                      </p:nvSpPr>
                      <p:spPr>
                        <a:xfrm rot="11700000">
                          <a:off x="4643707" y="5792883"/>
                          <a:ext cx="125190" cy="163294"/>
                        </a:xfrm>
                        <a:custGeom>
                          <a:avLst/>
                          <a:gdLst>
                            <a:gd name="connsiteX0" fmla="*/ 175260 w 541020"/>
                            <a:gd name="connsiteY0" fmla="*/ 45720 h 281940"/>
                            <a:gd name="connsiteX1" fmla="*/ 0 w 541020"/>
                            <a:gd name="connsiteY1" fmla="*/ 121920 h 281940"/>
                            <a:gd name="connsiteX2" fmla="*/ 7620 w 541020"/>
                            <a:gd name="connsiteY2" fmla="*/ 251460 h 281940"/>
                            <a:gd name="connsiteX3" fmla="*/ 160020 w 541020"/>
                            <a:gd name="connsiteY3" fmla="*/ 281940 h 281940"/>
                            <a:gd name="connsiteX4" fmla="*/ 327660 w 541020"/>
                            <a:gd name="connsiteY4" fmla="*/ 236220 h 281940"/>
                            <a:gd name="connsiteX5" fmla="*/ 495300 w 541020"/>
                            <a:gd name="connsiteY5" fmla="*/ 114300 h 281940"/>
                            <a:gd name="connsiteX6" fmla="*/ 541020 w 541020"/>
                            <a:gd name="connsiteY6" fmla="*/ 30480 h 281940"/>
                            <a:gd name="connsiteX7" fmla="*/ 518160 w 541020"/>
                            <a:gd name="connsiteY7" fmla="*/ 0 h 281940"/>
                            <a:gd name="connsiteX8" fmla="*/ 449580 w 541020"/>
                            <a:gd name="connsiteY8" fmla="*/ 0 h 281940"/>
                            <a:gd name="connsiteX9" fmla="*/ 175260 w 541020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64165"/>
                            <a:gd name="connsiteY0" fmla="*/ 50529 h 287263"/>
                            <a:gd name="connsiteX1" fmla="*/ 17128 w 564165"/>
                            <a:gd name="connsiteY1" fmla="*/ 126729 h 287263"/>
                            <a:gd name="connsiteX2" fmla="*/ 24748 w 564165"/>
                            <a:gd name="connsiteY2" fmla="*/ 256269 h 287263"/>
                            <a:gd name="connsiteX3" fmla="*/ 177148 w 564165"/>
                            <a:gd name="connsiteY3" fmla="*/ 286749 h 287263"/>
                            <a:gd name="connsiteX4" fmla="*/ 344788 w 564165"/>
                            <a:gd name="connsiteY4" fmla="*/ 241029 h 287263"/>
                            <a:gd name="connsiteX5" fmla="*/ 545402 w 564165"/>
                            <a:gd name="connsiteY5" fmla="*/ 181894 h 287263"/>
                            <a:gd name="connsiteX6" fmla="*/ 558148 w 564165"/>
                            <a:gd name="connsiteY6" fmla="*/ 35289 h 287263"/>
                            <a:gd name="connsiteX7" fmla="*/ 535288 w 564165"/>
                            <a:gd name="connsiteY7" fmla="*/ 4809 h 287263"/>
                            <a:gd name="connsiteX8" fmla="*/ 466708 w 564165"/>
                            <a:gd name="connsiteY8" fmla="*/ 4809 h 287263"/>
                            <a:gd name="connsiteX9" fmla="*/ 192388 w 564165"/>
                            <a:gd name="connsiteY9" fmla="*/ 50529 h 287263"/>
                            <a:gd name="connsiteX0" fmla="*/ 192388 w 564165"/>
                            <a:gd name="connsiteY0" fmla="*/ 50529 h 310225"/>
                            <a:gd name="connsiteX1" fmla="*/ 17128 w 564165"/>
                            <a:gd name="connsiteY1" fmla="*/ 126729 h 310225"/>
                            <a:gd name="connsiteX2" fmla="*/ 24748 w 564165"/>
                            <a:gd name="connsiteY2" fmla="*/ 256269 h 310225"/>
                            <a:gd name="connsiteX3" fmla="*/ 177148 w 564165"/>
                            <a:gd name="connsiteY3" fmla="*/ 286749 h 310225"/>
                            <a:gd name="connsiteX4" fmla="*/ 338214 w 564165"/>
                            <a:gd name="connsiteY4" fmla="*/ 301010 h 310225"/>
                            <a:gd name="connsiteX5" fmla="*/ 545402 w 564165"/>
                            <a:gd name="connsiteY5" fmla="*/ 181894 h 310225"/>
                            <a:gd name="connsiteX6" fmla="*/ 558148 w 564165"/>
                            <a:gd name="connsiteY6" fmla="*/ 35289 h 310225"/>
                            <a:gd name="connsiteX7" fmla="*/ 535288 w 564165"/>
                            <a:gd name="connsiteY7" fmla="*/ 4809 h 310225"/>
                            <a:gd name="connsiteX8" fmla="*/ 466708 w 564165"/>
                            <a:gd name="connsiteY8" fmla="*/ 4809 h 310225"/>
                            <a:gd name="connsiteX9" fmla="*/ 192388 w 564165"/>
                            <a:gd name="connsiteY9" fmla="*/ 50529 h 310225"/>
                            <a:gd name="connsiteX0" fmla="*/ 192388 w 564165"/>
                            <a:gd name="connsiteY0" fmla="*/ 50529 h 353427"/>
                            <a:gd name="connsiteX1" fmla="*/ 17128 w 564165"/>
                            <a:gd name="connsiteY1" fmla="*/ 126729 h 353427"/>
                            <a:gd name="connsiteX2" fmla="*/ 24748 w 564165"/>
                            <a:gd name="connsiteY2" fmla="*/ 256269 h 353427"/>
                            <a:gd name="connsiteX3" fmla="*/ 193096 w 564165"/>
                            <a:gd name="connsiteY3" fmla="*/ 353363 h 353427"/>
                            <a:gd name="connsiteX4" fmla="*/ 338214 w 564165"/>
                            <a:gd name="connsiteY4" fmla="*/ 301010 h 353427"/>
                            <a:gd name="connsiteX5" fmla="*/ 545402 w 564165"/>
                            <a:gd name="connsiteY5" fmla="*/ 181894 h 353427"/>
                            <a:gd name="connsiteX6" fmla="*/ 558148 w 564165"/>
                            <a:gd name="connsiteY6" fmla="*/ 35289 h 353427"/>
                            <a:gd name="connsiteX7" fmla="*/ 535288 w 564165"/>
                            <a:gd name="connsiteY7" fmla="*/ 4809 h 353427"/>
                            <a:gd name="connsiteX8" fmla="*/ 466708 w 564165"/>
                            <a:gd name="connsiteY8" fmla="*/ 4809 h 353427"/>
                            <a:gd name="connsiteX9" fmla="*/ 192388 w 564165"/>
                            <a:gd name="connsiteY9" fmla="*/ 50529 h 353427"/>
                            <a:gd name="connsiteX0" fmla="*/ 183456 w 555233"/>
                            <a:gd name="connsiteY0" fmla="*/ 50529 h 359674"/>
                            <a:gd name="connsiteX1" fmla="*/ 8196 w 555233"/>
                            <a:gd name="connsiteY1" fmla="*/ 126729 h 359674"/>
                            <a:gd name="connsiteX2" fmla="*/ 57235 w 555233"/>
                            <a:gd name="connsiteY2" fmla="*/ 343912 h 359674"/>
                            <a:gd name="connsiteX3" fmla="*/ 184164 w 555233"/>
                            <a:gd name="connsiteY3" fmla="*/ 353363 h 359674"/>
                            <a:gd name="connsiteX4" fmla="*/ 329282 w 555233"/>
                            <a:gd name="connsiteY4" fmla="*/ 301010 h 359674"/>
                            <a:gd name="connsiteX5" fmla="*/ 536470 w 555233"/>
                            <a:gd name="connsiteY5" fmla="*/ 181894 h 359674"/>
                            <a:gd name="connsiteX6" fmla="*/ 549216 w 555233"/>
                            <a:gd name="connsiteY6" fmla="*/ 35289 h 359674"/>
                            <a:gd name="connsiteX7" fmla="*/ 526356 w 555233"/>
                            <a:gd name="connsiteY7" fmla="*/ 4809 h 359674"/>
                            <a:gd name="connsiteX8" fmla="*/ 457776 w 555233"/>
                            <a:gd name="connsiteY8" fmla="*/ 4809 h 359674"/>
                            <a:gd name="connsiteX9" fmla="*/ 183456 w 555233"/>
                            <a:gd name="connsiteY9" fmla="*/ 50529 h 359674"/>
                            <a:gd name="connsiteX0" fmla="*/ 141822 w 513599"/>
                            <a:gd name="connsiteY0" fmla="*/ 50529 h 359674"/>
                            <a:gd name="connsiteX1" fmla="*/ 26880 w 513599"/>
                            <a:gd name="connsiteY1" fmla="*/ 162601 h 359674"/>
                            <a:gd name="connsiteX2" fmla="*/ 15601 w 513599"/>
                            <a:gd name="connsiteY2" fmla="*/ 343912 h 359674"/>
                            <a:gd name="connsiteX3" fmla="*/ 142530 w 513599"/>
                            <a:gd name="connsiteY3" fmla="*/ 353363 h 359674"/>
                            <a:gd name="connsiteX4" fmla="*/ 287648 w 513599"/>
                            <a:gd name="connsiteY4" fmla="*/ 301010 h 359674"/>
                            <a:gd name="connsiteX5" fmla="*/ 494836 w 513599"/>
                            <a:gd name="connsiteY5" fmla="*/ 181894 h 359674"/>
                            <a:gd name="connsiteX6" fmla="*/ 507582 w 513599"/>
                            <a:gd name="connsiteY6" fmla="*/ 35289 h 359674"/>
                            <a:gd name="connsiteX7" fmla="*/ 484722 w 513599"/>
                            <a:gd name="connsiteY7" fmla="*/ 4809 h 359674"/>
                            <a:gd name="connsiteX8" fmla="*/ 416142 w 513599"/>
                            <a:gd name="connsiteY8" fmla="*/ 4809 h 359674"/>
                            <a:gd name="connsiteX9" fmla="*/ 141822 w 513599"/>
                            <a:gd name="connsiteY9" fmla="*/ 50529 h 359674"/>
                            <a:gd name="connsiteX0" fmla="*/ 141822 w 530249"/>
                            <a:gd name="connsiteY0" fmla="*/ 50529 h 359674"/>
                            <a:gd name="connsiteX1" fmla="*/ 26880 w 530249"/>
                            <a:gd name="connsiteY1" fmla="*/ 162601 h 359674"/>
                            <a:gd name="connsiteX2" fmla="*/ 15601 w 530249"/>
                            <a:gd name="connsiteY2" fmla="*/ 343912 h 359674"/>
                            <a:gd name="connsiteX3" fmla="*/ 142530 w 530249"/>
                            <a:gd name="connsiteY3" fmla="*/ 353363 h 359674"/>
                            <a:gd name="connsiteX4" fmla="*/ 287648 w 530249"/>
                            <a:gd name="connsiteY4" fmla="*/ 301010 h 359674"/>
                            <a:gd name="connsiteX5" fmla="*/ 517239 w 530249"/>
                            <a:gd name="connsiteY5" fmla="*/ 238247 h 359674"/>
                            <a:gd name="connsiteX6" fmla="*/ 507582 w 530249"/>
                            <a:gd name="connsiteY6" fmla="*/ 35289 h 359674"/>
                            <a:gd name="connsiteX7" fmla="*/ 484722 w 530249"/>
                            <a:gd name="connsiteY7" fmla="*/ 4809 h 359674"/>
                            <a:gd name="connsiteX8" fmla="*/ 416142 w 530249"/>
                            <a:gd name="connsiteY8" fmla="*/ 4809 h 359674"/>
                            <a:gd name="connsiteX9" fmla="*/ 141822 w 530249"/>
                            <a:gd name="connsiteY9" fmla="*/ 50529 h 35967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47613 h 369288"/>
                            <a:gd name="connsiteX1" fmla="*/ 26880 w 530248"/>
                            <a:gd name="connsiteY1" fmla="*/ 159685 h 369288"/>
                            <a:gd name="connsiteX2" fmla="*/ 15601 w 530248"/>
                            <a:gd name="connsiteY2" fmla="*/ 340996 h 369288"/>
                            <a:gd name="connsiteX3" fmla="*/ 142530 w 530248"/>
                            <a:gd name="connsiteY3" fmla="*/ 350447 h 369288"/>
                            <a:gd name="connsiteX4" fmla="*/ 292200 w 530248"/>
                            <a:gd name="connsiteY4" fmla="*/ 359200 h 369288"/>
                            <a:gd name="connsiteX5" fmla="*/ 517239 w 530248"/>
                            <a:gd name="connsiteY5" fmla="*/ 235331 h 369288"/>
                            <a:gd name="connsiteX6" fmla="*/ 507582 w 530248"/>
                            <a:gd name="connsiteY6" fmla="*/ 32373 h 369288"/>
                            <a:gd name="connsiteX7" fmla="*/ 416142 w 530248"/>
                            <a:gd name="connsiteY7" fmla="*/ 1893 h 369288"/>
                            <a:gd name="connsiteX8" fmla="*/ 141822 w 530248"/>
                            <a:gd name="connsiteY8" fmla="*/ 47613 h 369288"/>
                            <a:gd name="connsiteX0" fmla="*/ 138197 w 526623"/>
                            <a:gd name="connsiteY0" fmla="*/ 47613 h 376324"/>
                            <a:gd name="connsiteX1" fmla="*/ 23255 w 526623"/>
                            <a:gd name="connsiteY1" fmla="*/ 159685 h 376324"/>
                            <a:gd name="connsiteX2" fmla="*/ 11976 w 526623"/>
                            <a:gd name="connsiteY2" fmla="*/ 340996 h 376324"/>
                            <a:gd name="connsiteX3" fmla="*/ 132119 w 526623"/>
                            <a:gd name="connsiteY3" fmla="*/ 374396 h 376324"/>
                            <a:gd name="connsiteX4" fmla="*/ 288575 w 526623"/>
                            <a:gd name="connsiteY4" fmla="*/ 359200 h 376324"/>
                            <a:gd name="connsiteX5" fmla="*/ 513614 w 526623"/>
                            <a:gd name="connsiteY5" fmla="*/ 235331 h 376324"/>
                            <a:gd name="connsiteX6" fmla="*/ 503957 w 526623"/>
                            <a:gd name="connsiteY6" fmla="*/ 32373 h 376324"/>
                            <a:gd name="connsiteX7" fmla="*/ 412517 w 526623"/>
                            <a:gd name="connsiteY7" fmla="*/ 1893 h 376324"/>
                            <a:gd name="connsiteX8" fmla="*/ 138197 w 526623"/>
                            <a:gd name="connsiteY8" fmla="*/ 47613 h 376324"/>
                            <a:gd name="connsiteX0" fmla="*/ 427441 w 541547"/>
                            <a:gd name="connsiteY0" fmla="*/ 10181 h 384611"/>
                            <a:gd name="connsiteX1" fmla="*/ 38179 w 541547"/>
                            <a:gd name="connsiteY1" fmla="*/ 167973 h 384611"/>
                            <a:gd name="connsiteX2" fmla="*/ 26900 w 541547"/>
                            <a:gd name="connsiteY2" fmla="*/ 349284 h 384611"/>
                            <a:gd name="connsiteX3" fmla="*/ 147043 w 541547"/>
                            <a:gd name="connsiteY3" fmla="*/ 382684 h 384611"/>
                            <a:gd name="connsiteX4" fmla="*/ 303499 w 541547"/>
                            <a:gd name="connsiteY4" fmla="*/ 367488 h 384611"/>
                            <a:gd name="connsiteX5" fmla="*/ 528538 w 541547"/>
                            <a:gd name="connsiteY5" fmla="*/ 243619 h 384611"/>
                            <a:gd name="connsiteX6" fmla="*/ 518881 w 541547"/>
                            <a:gd name="connsiteY6" fmla="*/ 40661 h 384611"/>
                            <a:gd name="connsiteX7" fmla="*/ 427441 w 541547"/>
                            <a:gd name="connsiteY7" fmla="*/ 10181 h 384611"/>
                            <a:gd name="connsiteX0" fmla="*/ 400497 w 514603"/>
                            <a:gd name="connsiteY0" fmla="*/ 10183 h 384613"/>
                            <a:gd name="connsiteX1" fmla="*/ 11235 w 514603"/>
                            <a:gd name="connsiteY1" fmla="*/ 167975 h 384613"/>
                            <a:gd name="connsiteX2" fmla="*/ 120099 w 514603"/>
                            <a:gd name="connsiteY2" fmla="*/ 382686 h 384613"/>
                            <a:gd name="connsiteX3" fmla="*/ 276555 w 514603"/>
                            <a:gd name="connsiteY3" fmla="*/ 367490 h 384613"/>
                            <a:gd name="connsiteX4" fmla="*/ 501594 w 514603"/>
                            <a:gd name="connsiteY4" fmla="*/ 243621 h 384613"/>
                            <a:gd name="connsiteX5" fmla="*/ 491937 w 514603"/>
                            <a:gd name="connsiteY5" fmla="*/ 40663 h 384613"/>
                            <a:gd name="connsiteX6" fmla="*/ 400497 w 514603"/>
                            <a:gd name="connsiteY6" fmla="*/ 10183 h 384613"/>
                            <a:gd name="connsiteX0" fmla="*/ 400497 w 514603"/>
                            <a:gd name="connsiteY0" fmla="*/ 10183 h 383828"/>
                            <a:gd name="connsiteX1" fmla="*/ 11235 w 514603"/>
                            <a:gd name="connsiteY1" fmla="*/ 167975 h 383828"/>
                            <a:gd name="connsiteX2" fmla="*/ 120099 w 514603"/>
                            <a:gd name="connsiteY2" fmla="*/ 382686 h 383828"/>
                            <a:gd name="connsiteX3" fmla="*/ 501594 w 514603"/>
                            <a:gd name="connsiteY3" fmla="*/ 243621 h 383828"/>
                            <a:gd name="connsiteX4" fmla="*/ 491937 w 514603"/>
                            <a:gd name="connsiteY4" fmla="*/ 40663 h 383828"/>
                            <a:gd name="connsiteX5" fmla="*/ 400497 w 514603"/>
                            <a:gd name="connsiteY5" fmla="*/ 10183 h 383828"/>
                            <a:gd name="connsiteX0" fmla="*/ 400497 w 517116"/>
                            <a:gd name="connsiteY0" fmla="*/ 1010 h 374655"/>
                            <a:gd name="connsiteX1" fmla="*/ 11235 w 517116"/>
                            <a:gd name="connsiteY1" fmla="*/ 158802 h 374655"/>
                            <a:gd name="connsiteX2" fmla="*/ 120099 w 517116"/>
                            <a:gd name="connsiteY2" fmla="*/ 373513 h 374655"/>
                            <a:gd name="connsiteX3" fmla="*/ 501594 w 517116"/>
                            <a:gd name="connsiteY3" fmla="*/ 234448 h 374655"/>
                            <a:gd name="connsiteX4" fmla="*/ 400497 w 517116"/>
                            <a:gd name="connsiteY4" fmla="*/ 1010 h 374655"/>
                            <a:gd name="connsiteX0" fmla="*/ 399682 w 516301"/>
                            <a:gd name="connsiteY0" fmla="*/ 1010 h 421254"/>
                            <a:gd name="connsiteX1" fmla="*/ 10420 w 516301"/>
                            <a:gd name="connsiteY1" fmla="*/ 158802 h 421254"/>
                            <a:gd name="connsiteX2" fmla="*/ 119284 w 516301"/>
                            <a:gd name="connsiteY2" fmla="*/ 373513 h 421254"/>
                            <a:gd name="connsiteX3" fmla="*/ 223300 w 516301"/>
                            <a:gd name="connsiteY3" fmla="*/ 412622 h 421254"/>
                            <a:gd name="connsiteX4" fmla="*/ 500779 w 516301"/>
                            <a:gd name="connsiteY4" fmla="*/ 234448 h 421254"/>
                            <a:gd name="connsiteX5" fmla="*/ 399682 w 516301"/>
                            <a:gd name="connsiteY5" fmla="*/ 1010 h 421254"/>
                            <a:gd name="connsiteX0" fmla="*/ 400635 w 517254"/>
                            <a:gd name="connsiteY0" fmla="*/ 1205 h 500568"/>
                            <a:gd name="connsiteX1" fmla="*/ 11373 w 517254"/>
                            <a:gd name="connsiteY1" fmla="*/ 158997 h 500568"/>
                            <a:gd name="connsiteX2" fmla="*/ 112660 w 517254"/>
                            <a:gd name="connsiteY2" fmla="*/ 492609 h 500568"/>
                            <a:gd name="connsiteX3" fmla="*/ 224253 w 517254"/>
                            <a:gd name="connsiteY3" fmla="*/ 412817 h 500568"/>
                            <a:gd name="connsiteX4" fmla="*/ 501732 w 517254"/>
                            <a:gd name="connsiteY4" fmla="*/ 234643 h 500568"/>
                            <a:gd name="connsiteX5" fmla="*/ 400635 w 517254"/>
                            <a:gd name="connsiteY5" fmla="*/ 1205 h 500568"/>
                            <a:gd name="connsiteX0" fmla="*/ 400635 w 517254"/>
                            <a:gd name="connsiteY0" fmla="*/ 1205 h 500507"/>
                            <a:gd name="connsiteX1" fmla="*/ 11373 w 517254"/>
                            <a:gd name="connsiteY1" fmla="*/ 158997 h 500507"/>
                            <a:gd name="connsiteX2" fmla="*/ 112660 w 517254"/>
                            <a:gd name="connsiteY2" fmla="*/ 492609 h 500507"/>
                            <a:gd name="connsiteX3" fmla="*/ 224253 w 517254"/>
                            <a:gd name="connsiteY3" fmla="*/ 412817 h 500507"/>
                            <a:gd name="connsiteX4" fmla="*/ 317232 w 517254"/>
                            <a:gd name="connsiteY4" fmla="*/ 297923 h 500507"/>
                            <a:gd name="connsiteX5" fmla="*/ 501732 w 517254"/>
                            <a:gd name="connsiteY5" fmla="*/ 234643 h 500507"/>
                            <a:gd name="connsiteX6" fmla="*/ 400635 w 517254"/>
                            <a:gd name="connsiteY6" fmla="*/ 1205 h 500507"/>
                            <a:gd name="connsiteX0" fmla="*/ 400635 w 504610"/>
                            <a:gd name="connsiteY0" fmla="*/ 170 h 499472"/>
                            <a:gd name="connsiteX1" fmla="*/ 11373 w 504610"/>
                            <a:gd name="connsiteY1" fmla="*/ 157962 h 499472"/>
                            <a:gd name="connsiteX2" fmla="*/ 112660 w 504610"/>
                            <a:gd name="connsiteY2" fmla="*/ 491574 h 499472"/>
                            <a:gd name="connsiteX3" fmla="*/ 224253 w 504610"/>
                            <a:gd name="connsiteY3" fmla="*/ 411782 h 499472"/>
                            <a:gd name="connsiteX4" fmla="*/ 317232 w 504610"/>
                            <a:gd name="connsiteY4" fmla="*/ 296888 h 499472"/>
                            <a:gd name="connsiteX5" fmla="*/ 501732 w 504610"/>
                            <a:gd name="connsiteY5" fmla="*/ 233608 h 499472"/>
                            <a:gd name="connsiteX6" fmla="*/ 306603 w 504610"/>
                            <a:gd name="connsiteY6" fmla="*/ 184221 h 499472"/>
                            <a:gd name="connsiteX7" fmla="*/ 400635 w 504610"/>
                            <a:gd name="connsiteY7" fmla="*/ 170 h 499472"/>
                            <a:gd name="connsiteX0" fmla="*/ 400635 w 504679"/>
                            <a:gd name="connsiteY0" fmla="*/ 170 h 499472"/>
                            <a:gd name="connsiteX1" fmla="*/ 11373 w 504679"/>
                            <a:gd name="connsiteY1" fmla="*/ 157962 h 499472"/>
                            <a:gd name="connsiteX2" fmla="*/ 112660 w 504679"/>
                            <a:gd name="connsiteY2" fmla="*/ 491574 h 499472"/>
                            <a:gd name="connsiteX3" fmla="*/ 224253 w 504679"/>
                            <a:gd name="connsiteY3" fmla="*/ 411782 h 499472"/>
                            <a:gd name="connsiteX4" fmla="*/ 317232 w 504679"/>
                            <a:gd name="connsiteY4" fmla="*/ 296888 h 499472"/>
                            <a:gd name="connsiteX5" fmla="*/ 311162 w 504679"/>
                            <a:gd name="connsiteY5" fmla="*/ 298968 h 499472"/>
                            <a:gd name="connsiteX6" fmla="*/ 501732 w 504679"/>
                            <a:gd name="connsiteY6" fmla="*/ 233608 h 499472"/>
                            <a:gd name="connsiteX7" fmla="*/ 306603 w 504679"/>
                            <a:gd name="connsiteY7" fmla="*/ 184221 h 499472"/>
                            <a:gd name="connsiteX8" fmla="*/ 400635 w 504679"/>
                            <a:gd name="connsiteY8" fmla="*/ 170 h 499472"/>
                            <a:gd name="connsiteX0" fmla="*/ 400635 w 411811"/>
                            <a:gd name="connsiteY0" fmla="*/ 170 h 499472"/>
                            <a:gd name="connsiteX1" fmla="*/ 11373 w 411811"/>
                            <a:gd name="connsiteY1" fmla="*/ 157962 h 499472"/>
                            <a:gd name="connsiteX2" fmla="*/ 112660 w 411811"/>
                            <a:gd name="connsiteY2" fmla="*/ 491574 h 499472"/>
                            <a:gd name="connsiteX3" fmla="*/ 224253 w 411811"/>
                            <a:gd name="connsiteY3" fmla="*/ 411782 h 499472"/>
                            <a:gd name="connsiteX4" fmla="*/ 317232 w 411811"/>
                            <a:gd name="connsiteY4" fmla="*/ 296888 h 499472"/>
                            <a:gd name="connsiteX5" fmla="*/ 311162 w 411811"/>
                            <a:gd name="connsiteY5" fmla="*/ 298968 h 499472"/>
                            <a:gd name="connsiteX6" fmla="*/ 306603 w 411811"/>
                            <a:gd name="connsiteY6" fmla="*/ 184221 h 499472"/>
                            <a:gd name="connsiteX7" fmla="*/ 400635 w 411811"/>
                            <a:gd name="connsiteY7" fmla="*/ 170 h 499472"/>
                            <a:gd name="connsiteX0" fmla="*/ 344675 w 361138"/>
                            <a:gd name="connsiteY0" fmla="*/ 231 h 473092"/>
                            <a:gd name="connsiteX1" fmla="*/ 8407 w 361138"/>
                            <a:gd name="connsiteY1" fmla="*/ 131582 h 473092"/>
                            <a:gd name="connsiteX2" fmla="*/ 109694 w 361138"/>
                            <a:gd name="connsiteY2" fmla="*/ 465194 h 473092"/>
                            <a:gd name="connsiteX3" fmla="*/ 221287 w 361138"/>
                            <a:gd name="connsiteY3" fmla="*/ 385402 h 473092"/>
                            <a:gd name="connsiteX4" fmla="*/ 314266 w 361138"/>
                            <a:gd name="connsiteY4" fmla="*/ 270508 h 473092"/>
                            <a:gd name="connsiteX5" fmla="*/ 308196 w 361138"/>
                            <a:gd name="connsiteY5" fmla="*/ 272588 h 473092"/>
                            <a:gd name="connsiteX6" fmla="*/ 303637 w 361138"/>
                            <a:gd name="connsiteY6" fmla="*/ 157841 h 473092"/>
                            <a:gd name="connsiteX7" fmla="*/ 344675 w 361138"/>
                            <a:gd name="connsiteY7" fmla="*/ 231 h 473092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09825 w 313478"/>
                            <a:gd name="connsiteY0" fmla="*/ 2 h 472863"/>
                            <a:gd name="connsiteX1" fmla="*/ 171247 w 313478"/>
                            <a:gd name="connsiteY1" fmla="*/ 157767 h 472863"/>
                            <a:gd name="connsiteX2" fmla="*/ 2828 w 313478"/>
                            <a:gd name="connsiteY2" fmla="*/ 270869 h 472863"/>
                            <a:gd name="connsiteX3" fmla="*/ 74844 w 313478"/>
                            <a:gd name="connsiteY3" fmla="*/ 464965 h 472863"/>
                            <a:gd name="connsiteX4" fmla="*/ 186437 w 313478"/>
                            <a:gd name="connsiteY4" fmla="*/ 385173 h 472863"/>
                            <a:gd name="connsiteX5" fmla="*/ 279416 w 313478"/>
                            <a:gd name="connsiteY5" fmla="*/ 270279 h 472863"/>
                            <a:gd name="connsiteX6" fmla="*/ 273346 w 313478"/>
                            <a:gd name="connsiteY6" fmla="*/ 272359 h 472863"/>
                            <a:gd name="connsiteX7" fmla="*/ 268787 w 313478"/>
                            <a:gd name="connsiteY7" fmla="*/ 157612 h 472863"/>
                            <a:gd name="connsiteX8" fmla="*/ 309825 w 313478"/>
                            <a:gd name="connsiteY8" fmla="*/ 2 h 472863"/>
                            <a:gd name="connsiteX0" fmla="*/ 268787 w 297124"/>
                            <a:gd name="connsiteY0" fmla="*/ 14163 h 329414"/>
                            <a:gd name="connsiteX1" fmla="*/ 171247 w 297124"/>
                            <a:gd name="connsiteY1" fmla="*/ 14318 h 329414"/>
                            <a:gd name="connsiteX2" fmla="*/ 2828 w 297124"/>
                            <a:gd name="connsiteY2" fmla="*/ 127420 h 329414"/>
                            <a:gd name="connsiteX3" fmla="*/ 74844 w 297124"/>
                            <a:gd name="connsiteY3" fmla="*/ 321516 h 329414"/>
                            <a:gd name="connsiteX4" fmla="*/ 186437 w 297124"/>
                            <a:gd name="connsiteY4" fmla="*/ 241724 h 329414"/>
                            <a:gd name="connsiteX5" fmla="*/ 279416 w 297124"/>
                            <a:gd name="connsiteY5" fmla="*/ 126830 h 329414"/>
                            <a:gd name="connsiteX6" fmla="*/ 273346 w 297124"/>
                            <a:gd name="connsiteY6" fmla="*/ 128910 h 329414"/>
                            <a:gd name="connsiteX7" fmla="*/ 268787 w 297124"/>
                            <a:gd name="connsiteY7" fmla="*/ 14163 h 329414"/>
                            <a:gd name="connsiteX0" fmla="*/ 194771 w 297124"/>
                            <a:gd name="connsiteY0" fmla="*/ 54292 h 319287"/>
                            <a:gd name="connsiteX1" fmla="*/ 171247 w 297124"/>
                            <a:gd name="connsiteY1" fmla="*/ 4191 h 319287"/>
                            <a:gd name="connsiteX2" fmla="*/ 2828 w 297124"/>
                            <a:gd name="connsiteY2" fmla="*/ 117293 h 319287"/>
                            <a:gd name="connsiteX3" fmla="*/ 74844 w 297124"/>
                            <a:gd name="connsiteY3" fmla="*/ 311389 h 319287"/>
                            <a:gd name="connsiteX4" fmla="*/ 186437 w 297124"/>
                            <a:gd name="connsiteY4" fmla="*/ 231597 h 319287"/>
                            <a:gd name="connsiteX5" fmla="*/ 279416 w 297124"/>
                            <a:gd name="connsiteY5" fmla="*/ 116703 h 319287"/>
                            <a:gd name="connsiteX6" fmla="*/ 273346 w 297124"/>
                            <a:gd name="connsiteY6" fmla="*/ 118783 h 319287"/>
                            <a:gd name="connsiteX7" fmla="*/ 194771 w 297124"/>
                            <a:gd name="connsiteY7" fmla="*/ 54292 h 319287"/>
                            <a:gd name="connsiteX0" fmla="*/ 176997 w 297124"/>
                            <a:gd name="connsiteY0" fmla="*/ 92018 h 317703"/>
                            <a:gd name="connsiteX1" fmla="*/ 171247 w 297124"/>
                            <a:gd name="connsiteY1" fmla="*/ 2607 h 317703"/>
                            <a:gd name="connsiteX2" fmla="*/ 2828 w 297124"/>
                            <a:gd name="connsiteY2" fmla="*/ 115709 h 317703"/>
                            <a:gd name="connsiteX3" fmla="*/ 74844 w 297124"/>
                            <a:gd name="connsiteY3" fmla="*/ 309805 h 317703"/>
                            <a:gd name="connsiteX4" fmla="*/ 186437 w 297124"/>
                            <a:gd name="connsiteY4" fmla="*/ 230013 h 317703"/>
                            <a:gd name="connsiteX5" fmla="*/ 279416 w 297124"/>
                            <a:gd name="connsiteY5" fmla="*/ 115119 h 317703"/>
                            <a:gd name="connsiteX6" fmla="*/ 273346 w 297124"/>
                            <a:gd name="connsiteY6" fmla="*/ 117199 h 317703"/>
                            <a:gd name="connsiteX7" fmla="*/ 176997 w 297124"/>
                            <a:gd name="connsiteY7" fmla="*/ 92018 h 317703"/>
                            <a:gd name="connsiteX0" fmla="*/ 226739 w 297124"/>
                            <a:gd name="connsiteY0" fmla="*/ 51834 h 319465"/>
                            <a:gd name="connsiteX1" fmla="*/ 171247 w 297124"/>
                            <a:gd name="connsiteY1" fmla="*/ 4369 h 319465"/>
                            <a:gd name="connsiteX2" fmla="*/ 2828 w 297124"/>
                            <a:gd name="connsiteY2" fmla="*/ 117471 h 319465"/>
                            <a:gd name="connsiteX3" fmla="*/ 74844 w 297124"/>
                            <a:gd name="connsiteY3" fmla="*/ 311567 h 319465"/>
                            <a:gd name="connsiteX4" fmla="*/ 186437 w 297124"/>
                            <a:gd name="connsiteY4" fmla="*/ 231775 h 319465"/>
                            <a:gd name="connsiteX5" fmla="*/ 279416 w 297124"/>
                            <a:gd name="connsiteY5" fmla="*/ 116881 h 319465"/>
                            <a:gd name="connsiteX6" fmla="*/ 273346 w 297124"/>
                            <a:gd name="connsiteY6" fmla="*/ 118961 h 319465"/>
                            <a:gd name="connsiteX7" fmla="*/ 226739 w 297124"/>
                            <a:gd name="connsiteY7" fmla="*/ 51834 h 319465"/>
                            <a:gd name="connsiteX0" fmla="*/ 226739 w 289446"/>
                            <a:gd name="connsiteY0" fmla="*/ 51834 h 319465"/>
                            <a:gd name="connsiteX1" fmla="*/ 171247 w 289446"/>
                            <a:gd name="connsiteY1" fmla="*/ 4369 h 319465"/>
                            <a:gd name="connsiteX2" fmla="*/ 2828 w 289446"/>
                            <a:gd name="connsiteY2" fmla="*/ 117471 h 319465"/>
                            <a:gd name="connsiteX3" fmla="*/ 74844 w 289446"/>
                            <a:gd name="connsiteY3" fmla="*/ 311567 h 319465"/>
                            <a:gd name="connsiteX4" fmla="*/ 186437 w 289446"/>
                            <a:gd name="connsiteY4" fmla="*/ 231775 h 319465"/>
                            <a:gd name="connsiteX5" fmla="*/ 279416 w 289446"/>
                            <a:gd name="connsiteY5" fmla="*/ 116881 h 319465"/>
                            <a:gd name="connsiteX6" fmla="*/ 214719 w 289446"/>
                            <a:gd name="connsiteY6" fmla="*/ 180566 h 319465"/>
                            <a:gd name="connsiteX7" fmla="*/ 226739 w 289446"/>
                            <a:gd name="connsiteY7" fmla="*/ 51834 h 319465"/>
                            <a:gd name="connsiteX0" fmla="*/ 202461 w 289446"/>
                            <a:gd name="connsiteY0" fmla="*/ 59631 h 318953"/>
                            <a:gd name="connsiteX1" fmla="*/ 171247 w 289446"/>
                            <a:gd name="connsiteY1" fmla="*/ 3857 h 318953"/>
                            <a:gd name="connsiteX2" fmla="*/ 2828 w 289446"/>
                            <a:gd name="connsiteY2" fmla="*/ 116959 h 318953"/>
                            <a:gd name="connsiteX3" fmla="*/ 74844 w 289446"/>
                            <a:gd name="connsiteY3" fmla="*/ 311055 h 318953"/>
                            <a:gd name="connsiteX4" fmla="*/ 186437 w 289446"/>
                            <a:gd name="connsiteY4" fmla="*/ 231263 h 318953"/>
                            <a:gd name="connsiteX5" fmla="*/ 279416 w 289446"/>
                            <a:gd name="connsiteY5" fmla="*/ 116369 h 318953"/>
                            <a:gd name="connsiteX6" fmla="*/ 214719 w 289446"/>
                            <a:gd name="connsiteY6" fmla="*/ 180054 h 318953"/>
                            <a:gd name="connsiteX7" fmla="*/ 202461 w 289446"/>
                            <a:gd name="connsiteY7" fmla="*/ 59631 h 318953"/>
                            <a:gd name="connsiteX0" fmla="*/ 202461 w 216515"/>
                            <a:gd name="connsiteY0" fmla="*/ 59631 h 318929"/>
                            <a:gd name="connsiteX1" fmla="*/ 171247 w 216515"/>
                            <a:gd name="connsiteY1" fmla="*/ 3857 h 318929"/>
                            <a:gd name="connsiteX2" fmla="*/ 2828 w 216515"/>
                            <a:gd name="connsiteY2" fmla="*/ 116959 h 318929"/>
                            <a:gd name="connsiteX3" fmla="*/ 74844 w 216515"/>
                            <a:gd name="connsiteY3" fmla="*/ 311055 h 318929"/>
                            <a:gd name="connsiteX4" fmla="*/ 186437 w 216515"/>
                            <a:gd name="connsiteY4" fmla="*/ 231263 h 318929"/>
                            <a:gd name="connsiteX5" fmla="*/ 214719 w 216515"/>
                            <a:gd name="connsiteY5" fmla="*/ 180054 h 318929"/>
                            <a:gd name="connsiteX6" fmla="*/ 202461 w 216515"/>
                            <a:gd name="connsiteY6" fmla="*/ 59631 h 318929"/>
                            <a:gd name="connsiteX0" fmla="*/ 200078 w 214132"/>
                            <a:gd name="connsiteY0" fmla="*/ 113647 h 372945"/>
                            <a:gd name="connsiteX1" fmla="*/ 105135 w 214132"/>
                            <a:gd name="connsiteY1" fmla="*/ 2146 h 372945"/>
                            <a:gd name="connsiteX2" fmla="*/ 445 w 214132"/>
                            <a:gd name="connsiteY2" fmla="*/ 170975 h 372945"/>
                            <a:gd name="connsiteX3" fmla="*/ 72461 w 214132"/>
                            <a:gd name="connsiteY3" fmla="*/ 365071 h 372945"/>
                            <a:gd name="connsiteX4" fmla="*/ 184054 w 214132"/>
                            <a:gd name="connsiteY4" fmla="*/ 285279 h 372945"/>
                            <a:gd name="connsiteX5" fmla="*/ 212336 w 214132"/>
                            <a:gd name="connsiteY5" fmla="*/ 234070 h 372945"/>
                            <a:gd name="connsiteX6" fmla="*/ 200078 w 214132"/>
                            <a:gd name="connsiteY6" fmla="*/ 113647 h 372945"/>
                            <a:gd name="connsiteX0" fmla="*/ 171466 w 185520"/>
                            <a:gd name="connsiteY0" fmla="*/ 113647 h 372945"/>
                            <a:gd name="connsiteX1" fmla="*/ 76523 w 185520"/>
                            <a:gd name="connsiteY1" fmla="*/ 2146 h 372945"/>
                            <a:gd name="connsiteX2" fmla="*/ 1029 w 185520"/>
                            <a:gd name="connsiteY2" fmla="*/ 227444 h 372945"/>
                            <a:gd name="connsiteX3" fmla="*/ 43849 w 185520"/>
                            <a:gd name="connsiteY3" fmla="*/ 365071 h 372945"/>
                            <a:gd name="connsiteX4" fmla="*/ 155442 w 185520"/>
                            <a:gd name="connsiteY4" fmla="*/ 285279 h 372945"/>
                            <a:gd name="connsiteX5" fmla="*/ 183724 w 185520"/>
                            <a:gd name="connsiteY5" fmla="*/ 234070 h 372945"/>
                            <a:gd name="connsiteX6" fmla="*/ 171466 w 185520"/>
                            <a:gd name="connsiteY6" fmla="*/ 113647 h 372945"/>
                            <a:gd name="connsiteX0" fmla="*/ 171466 w 185520"/>
                            <a:gd name="connsiteY0" fmla="*/ 113647 h 396811"/>
                            <a:gd name="connsiteX1" fmla="*/ 76523 w 185520"/>
                            <a:gd name="connsiteY1" fmla="*/ 2146 h 396811"/>
                            <a:gd name="connsiteX2" fmla="*/ 1029 w 185520"/>
                            <a:gd name="connsiteY2" fmla="*/ 227444 h 396811"/>
                            <a:gd name="connsiteX3" fmla="*/ 43849 w 185520"/>
                            <a:gd name="connsiteY3" fmla="*/ 365071 h 396811"/>
                            <a:gd name="connsiteX4" fmla="*/ 158771 w 185520"/>
                            <a:gd name="connsiteY4" fmla="*/ 383831 h 396811"/>
                            <a:gd name="connsiteX5" fmla="*/ 183724 w 185520"/>
                            <a:gd name="connsiteY5" fmla="*/ 234070 h 396811"/>
                            <a:gd name="connsiteX6" fmla="*/ 171466 w 185520"/>
                            <a:gd name="connsiteY6" fmla="*/ 113647 h 396811"/>
                            <a:gd name="connsiteX0" fmla="*/ 170767 w 184821"/>
                            <a:gd name="connsiteY0" fmla="*/ 113647 h 387719"/>
                            <a:gd name="connsiteX1" fmla="*/ 75824 w 184821"/>
                            <a:gd name="connsiteY1" fmla="*/ 2146 h 387719"/>
                            <a:gd name="connsiteX2" fmla="*/ 330 w 184821"/>
                            <a:gd name="connsiteY2" fmla="*/ 227444 h 387719"/>
                            <a:gd name="connsiteX3" fmla="*/ 54416 w 184821"/>
                            <a:gd name="connsiteY3" fmla="*/ 294753 h 387719"/>
                            <a:gd name="connsiteX4" fmla="*/ 158072 w 184821"/>
                            <a:gd name="connsiteY4" fmla="*/ 383831 h 387719"/>
                            <a:gd name="connsiteX5" fmla="*/ 183025 w 184821"/>
                            <a:gd name="connsiteY5" fmla="*/ 234070 h 387719"/>
                            <a:gd name="connsiteX6" fmla="*/ 170767 w 184821"/>
                            <a:gd name="connsiteY6" fmla="*/ 113647 h 387719"/>
                            <a:gd name="connsiteX0" fmla="*/ 194313 w 208367"/>
                            <a:gd name="connsiteY0" fmla="*/ 113647 h 387719"/>
                            <a:gd name="connsiteX1" fmla="*/ 99370 w 208367"/>
                            <a:gd name="connsiteY1" fmla="*/ 2146 h 387719"/>
                            <a:gd name="connsiteX2" fmla="*/ 182 w 208367"/>
                            <a:gd name="connsiteY2" fmla="*/ 279863 h 387719"/>
                            <a:gd name="connsiteX3" fmla="*/ 77962 w 208367"/>
                            <a:gd name="connsiteY3" fmla="*/ 294753 h 387719"/>
                            <a:gd name="connsiteX4" fmla="*/ 181618 w 208367"/>
                            <a:gd name="connsiteY4" fmla="*/ 383831 h 387719"/>
                            <a:gd name="connsiteX5" fmla="*/ 206571 w 208367"/>
                            <a:gd name="connsiteY5" fmla="*/ 234070 h 387719"/>
                            <a:gd name="connsiteX6" fmla="*/ 194313 w 208367"/>
                            <a:gd name="connsiteY6" fmla="*/ 113647 h 387719"/>
                            <a:gd name="connsiteX0" fmla="*/ 207936 w 221990"/>
                            <a:gd name="connsiteY0" fmla="*/ 113647 h 400440"/>
                            <a:gd name="connsiteX1" fmla="*/ 112993 w 221990"/>
                            <a:gd name="connsiteY1" fmla="*/ 2146 h 400440"/>
                            <a:gd name="connsiteX2" fmla="*/ 13805 w 221990"/>
                            <a:gd name="connsiteY2" fmla="*/ 279863 h 400440"/>
                            <a:gd name="connsiteX3" fmla="*/ 21510 w 221990"/>
                            <a:gd name="connsiteY3" fmla="*/ 374120 h 400440"/>
                            <a:gd name="connsiteX4" fmla="*/ 195241 w 221990"/>
                            <a:gd name="connsiteY4" fmla="*/ 383831 h 400440"/>
                            <a:gd name="connsiteX5" fmla="*/ 220194 w 221990"/>
                            <a:gd name="connsiteY5" fmla="*/ 234070 h 400440"/>
                            <a:gd name="connsiteX6" fmla="*/ 207936 w 221990"/>
                            <a:gd name="connsiteY6" fmla="*/ 113647 h 400440"/>
                            <a:gd name="connsiteX0" fmla="*/ 207936 w 221990"/>
                            <a:gd name="connsiteY0" fmla="*/ 113647 h 384477"/>
                            <a:gd name="connsiteX1" fmla="*/ 112993 w 221990"/>
                            <a:gd name="connsiteY1" fmla="*/ 2146 h 384477"/>
                            <a:gd name="connsiteX2" fmla="*/ 13805 w 221990"/>
                            <a:gd name="connsiteY2" fmla="*/ 279863 h 384477"/>
                            <a:gd name="connsiteX3" fmla="*/ 21510 w 221990"/>
                            <a:gd name="connsiteY3" fmla="*/ 374120 h 384477"/>
                            <a:gd name="connsiteX4" fmla="*/ 113162 w 221990"/>
                            <a:gd name="connsiteY4" fmla="*/ 323303 h 384477"/>
                            <a:gd name="connsiteX5" fmla="*/ 220194 w 221990"/>
                            <a:gd name="connsiteY5" fmla="*/ 234070 h 384477"/>
                            <a:gd name="connsiteX6" fmla="*/ 207936 w 221990"/>
                            <a:gd name="connsiteY6" fmla="*/ 113647 h 384477"/>
                            <a:gd name="connsiteX0" fmla="*/ 207936 w 211307"/>
                            <a:gd name="connsiteY0" fmla="*/ 113647 h 384477"/>
                            <a:gd name="connsiteX1" fmla="*/ 112993 w 211307"/>
                            <a:gd name="connsiteY1" fmla="*/ 2146 h 384477"/>
                            <a:gd name="connsiteX2" fmla="*/ 13805 w 211307"/>
                            <a:gd name="connsiteY2" fmla="*/ 279863 h 384477"/>
                            <a:gd name="connsiteX3" fmla="*/ 21510 w 211307"/>
                            <a:gd name="connsiteY3" fmla="*/ 374120 h 384477"/>
                            <a:gd name="connsiteX4" fmla="*/ 113162 w 211307"/>
                            <a:gd name="connsiteY4" fmla="*/ 323303 h 384477"/>
                            <a:gd name="connsiteX5" fmla="*/ 169474 w 211307"/>
                            <a:gd name="connsiteY5" fmla="*/ 240351 h 384477"/>
                            <a:gd name="connsiteX6" fmla="*/ 207936 w 211307"/>
                            <a:gd name="connsiteY6" fmla="*/ 113647 h 384477"/>
                            <a:gd name="connsiteX0" fmla="*/ 173979 w 181017"/>
                            <a:gd name="connsiteY0" fmla="*/ 157929 h 383911"/>
                            <a:gd name="connsiteX1" fmla="*/ 112993 w 181017"/>
                            <a:gd name="connsiteY1" fmla="*/ 1580 h 383911"/>
                            <a:gd name="connsiteX2" fmla="*/ 13805 w 181017"/>
                            <a:gd name="connsiteY2" fmla="*/ 279297 h 383911"/>
                            <a:gd name="connsiteX3" fmla="*/ 21510 w 181017"/>
                            <a:gd name="connsiteY3" fmla="*/ 373554 h 383911"/>
                            <a:gd name="connsiteX4" fmla="*/ 113162 w 181017"/>
                            <a:gd name="connsiteY4" fmla="*/ 322737 h 383911"/>
                            <a:gd name="connsiteX5" fmla="*/ 169474 w 181017"/>
                            <a:gd name="connsiteY5" fmla="*/ 239785 h 383911"/>
                            <a:gd name="connsiteX6" fmla="*/ 173979 w 181017"/>
                            <a:gd name="connsiteY6" fmla="*/ 157929 h 383911"/>
                            <a:gd name="connsiteX0" fmla="*/ 173918 w 180956"/>
                            <a:gd name="connsiteY0" fmla="*/ 81382 h 307364"/>
                            <a:gd name="connsiteX1" fmla="*/ 111926 w 180956"/>
                            <a:gd name="connsiteY1" fmla="*/ 2917 h 307364"/>
                            <a:gd name="connsiteX2" fmla="*/ 13744 w 180956"/>
                            <a:gd name="connsiteY2" fmla="*/ 202750 h 307364"/>
                            <a:gd name="connsiteX3" fmla="*/ 21449 w 180956"/>
                            <a:gd name="connsiteY3" fmla="*/ 297007 h 307364"/>
                            <a:gd name="connsiteX4" fmla="*/ 113101 w 180956"/>
                            <a:gd name="connsiteY4" fmla="*/ 246190 h 307364"/>
                            <a:gd name="connsiteX5" fmla="*/ 169413 w 180956"/>
                            <a:gd name="connsiteY5" fmla="*/ 163238 h 307364"/>
                            <a:gd name="connsiteX6" fmla="*/ 173918 w 180956"/>
                            <a:gd name="connsiteY6" fmla="*/ 81382 h 307364"/>
                            <a:gd name="connsiteX0" fmla="*/ 163348 w 170386"/>
                            <a:gd name="connsiteY0" fmla="*/ 81382 h 251896"/>
                            <a:gd name="connsiteX1" fmla="*/ 101356 w 170386"/>
                            <a:gd name="connsiteY1" fmla="*/ 2917 h 251896"/>
                            <a:gd name="connsiteX2" fmla="*/ 3174 w 170386"/>
                            <a:gd name="connsiteY2" fmla="*/ 202750 h 251896"/>
                            <a:gd name="connsiteX3" fmla="*/ 39914 w 170386"/>
                            <a:gd name="connsiteY3" fmla="*/ 187378 h 251896"/>
                            <a:gd name="connsiteX4" fmla="*/ 102531 w 170386"/>
                            <a:gd name="connsiteY4" fmla="*/ 246190 h 251896"/>
                            <a:gd name="connsiteX5" fmla="*/ 158843 w 170386"/>
                            <a:gd name="connsiteY5" fmla="*/ 163238 h 251896"/>
                            <a:gd name="connsiteX6" fmla="*/ 163348 w 170386"/>
                            <a:gd name="connsiteY6" fmla="*/ 81382 h 251896"/>
                            <a:gd name="connsiteX0" fmla="*/ 161438 w 168476"/>
                            <a:gd name="connsiteY0" fmla="*/ 81382 h 251896"/>
                            <a:gd name="connsiteX1" fmla="*/ 99446 w 168476"/>
                            <a:gd name="connsiteY1" fmla="*/ 2917 h 251896"/>
                            <a:gd name="connsiteX2" fmla="*/ 1264 w 168476"/>
                            <a:gd name="connsiteY2" fmla="*/ 202750 h 251896"/>
                            <a:gd name="connsiteX3" fmla="*/ 38004 w 168476"/>
                            <a:gd name="connsiteY3" fmla="*/ 187378 h 251896"/>
                            <a:gd name="connsiteX4" fmla="*/ 100621 w 168476"/>
                            <a:gd name="connsiteY4" fmla="*/ 246190 h 251896"/>
                            <a:gd name="connsiteX5" fmla="*/ 156933 w 168476"/>
                            <a:gd name="connsiteY5" fmla="*/ 163238 h 251896"/>
                            <a:gd name="connsiteX6" fmla="*/ 161438 w 168476"/>
                            <a:gd name="connsiteY6" fmla="*/ 81382 h 251896"/>
                            <a:gd name="connsiteX0" fmla="*/ 123435 w 130473"/>
                            <a:gd name="connsiteY0" fmla="*/ 81079 h 251593"/>
                            <a:gd name="connsiteX1" fmla="*/ 61443 w 130473"/>
                            <a:gd name="connsiteY1" fmla="*/ 2614 h 251593"/>
                            <a:gd name="connsiteX2" fmla="*/ 1 w 130473"/>
                            <a:gd name="connsiteY2" fmla="*/ 187075 h 251593"/>
                            <a:gd name="connsiteX3" fmla="*/ 62618 w 130473"/>
                            <a:gd name="connsiteY3" fmla="*/ 245887 h 251593"/>
                            <a:gd name="connsiteX4" fmla="*/ 118930 w 130473"/>
                            <a:gd name="connsiteY4" fmla="*/ 162935 h 251593"/>
                            <a:gd name="connsiteX5" fmla="*/ 123435 w 130473"/>
                            <a:gd name="connsiteY5" fmla="*/ 81079 h 251593"/>
                            <a:gd name="connsiteX0" fmla="*/ 123435 w 130472"/>
                            <a:gd name="connsiteY0" fmla="*/ 81077 h 281983"/>
                            <a:gd name="connsiteX1" fmla="*/ 61443 w 130472"/>
                            <a:gd name="connsiteY1" fmla="*/ 2612 h 281983"/>
                            <a:gd name="connsiteX2" fmla="*/ 1 w 130472"/>
                            <a:gd name="connsiteY2" fmla="*/ 187073 h 281983"/>
                            <a:gd name="connsiteX3" fmla="*/ 59877 w 130472"/>
                            <a:gd name="connsiteY3" fmla="*/ 278178 h 281983"/>
                            <a:gd name="connsiteX4" fmla="*/ 118930 w 130472"/>
                            <a:gd name="connsiteY4" fmla="*/ 162933 h 281983"/>
                            <a:gd name="connsiteX5" fmla="*/ 123435 w 130472"/>
                            <a:gd name="connsiteY5" fmla="*/ 81077 h 281983"/>
                            <a:gd name="connsiteX0" fmla="*/ 134182 w 141219"/>
                            <a:gd name="connsiteY0" fmla="*/ 81077 h 287817"/>
                            <a:gd name="connsiteX1" fmla="*/ 72190 w 141219"/>
                            <a:gd name="connsiteY1" fmla="*/ 2612 h 287817"/>
                            <a:gd name="connsiteX2" fmla="*/ 0 w 141219"/>
                            <a:gd name="connsiteY2" fmla="*/ 247392 h 287817"/>
                            <a:gd name="connsiteX3" fmla="*/ 70624 w 141219"/>
                            <a:gd name="connsiteY3" fmla="*/ 278178 h 287817"/>
                            <a:gd name="connsiteX4" fmla="*/ 129677 w 141219"/>
                            <a:gd name="connsiteY4" fmla="*/ 162933 h 287817"/>
                            <a:gd name="connsiteX5" fmla="*/ 134182 w 141219"/>
                            <a:gd name="connsiteY5" fmla="*/ 81077 h 287817"/>
                            <a:gd name="connsiteX0" fmla="*/ 134182 w 153409"/>
                            <a:gd name="connsiteY0" fmla="*/ 81077 h 287819"/>
                            <a:gd name="connsiteX1" fmla="*/ 72190 w 153409"/>
                            <a:gd name="connsiteY1" fmla="*/ 2612 h 287819"/>
                            <a:gd name="connsiteX2" fmla="*/ 0 w 153409"/>
                            <a:gd name="connsiteY2" fmla="*/ 247392 h 287819"/>
                            <a:gd name="connsiteX3" fmla="*/ 70624 w 153409"/>
                            <a:gd name="connsiteY3" fmla="*/ 278178 h 287819"/>
                            <a:gd name="connsiteX4" fmla="*/ 152664 w 153409"/>
                            <a:gd name="connsiteY4" fmla="*/ 166785 h 287819"/>
                            <a:gd name="connsiteX5" fmla="*/ 134182 w 153409"/>
                            <a:gd name="connsiteY5" fmla="*/ 81077 h 287819"/>
                            <a:gd name="connsiteX0" fmla="*/ 134182 w 153409"/>
                            <a:gd name="connsiteY0" fmla="*/ 103875 h 310615"/>
                            <a:gd name="connsiteX1" fmla="*/ 67739 w 153409"/>
                            <a:gd name="connsiteY1" fmla="*/ 2075 h 310615"/>
                            <a:gd name="connsiteX2" fmla="*/ 0 w 153409"/>
                            <a:gd name="connsiteY2" fmla="*/ 270190 h 310615"/>
                            <a:gd name="connsiteX3" fmla="*/ 70624 w 153409"/>
                            <a:gd name="connsiteY3" fmla="*/ 300976 h 310615"/>
                            <a:gd name="connsiteX4" fmla="*/ 152664 w 153409"/>
                            <a:gd name="connsiteY4" fmla="*/ 189583 h 310615"/>
                            <a:gd name="connsiteX5" fmla="*/ 134182 w 153409"/>
                            <a:gd name="connsiteY5" fmla="*/ 103875 h 310615"/>
                            <a:gd name="connsiteX0" fmla="*/ 134870 w 154097"/>
                            <a:gd name="connsiteY0" fmla="*/ 103875 h 310617"/>
                            <a:gd name="connsiteX1" fmla="*/ 68427 w 154097"/>
                            <a:gd name="connsiteY1" fmla="*/ 2075 h 310617"/>
                            <a:gd name="connsiteX2" fmla="*/ 50547 w 154097"/>
                            <a:gd name="connsiteY2" fmla="*/ 129528 h 310617"/>
                            <a:gd name="connsiteX3" fmla="*/ 688 w 154097"/>
                            <a:gd name="connsiteY3" fmla="*/ 270190 h 310617"/>
                            <a:gd name="connsiteX4" fmla="*/ 71312 w 154097"/>
                            <a:gd name="connsiteY4" fmla="*/ 300976 h 310617"/>
                            <a:gd name="connsiteX5" fmla="*/ 153352 w 154097"/>
                            <a:gd name="connsiteY5" fmla="*/ 189583 h 310617"/>
                            <a:gd name="connsiteX6" fmla="*/ 134870 w 154097"/>
                            <a:gd name="connsiteY6" fmla="*/ 103875 h 3106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4097" h="310617">
                              <a:moveTo>
                                <a:pt x="134870" y="103875"/>
                              </a:moveTo>
                              <a:cubicBezTo>
                                <a:pt x="117854" y="84776"/>
                                <a:pt x="88999" y="-15591"/>
                                <a:pt x="68427" y="2075"/>
                              </a:cubicBezTo>
                              <a:cubicBezTo>
                                <a:pt x="51049" y="4476"/>
                                <a:pt x="61837" y="84842"/>
                                <a:pt x="50547" y="129528"/>
                              </a:cubicBezTo>
                              <a:cubicBezTo>
                                <a:pt x="39257" y="174214"/>
                                <a:pt x="-6097" y="239741"/>
                                <a:pt x="688" y="270190"/>
                              </a:cubicBezTo>
                              <a:cubicBezTo>
                                <a:pt x="32519" y="305434"/>
                                <a:pt x="48000" y="322809"/>
                                <a:pt x="71312" y="300976"/>
                              </a:cubicBezTo>
                              <a:cubicBezTo>
                                <a:pt x="94624" y="279143"/>
                                <a:pt x="150681" y="218188"/>
                                <a:pt x="153352" y="189583"/>
                              </a:cubicBezTo>
                              <a:cubicBezTo>
                                <a:pt x="156023" y="160978"/>
                                <a:pt x="151887" y="122974"/>
                                <a:pt x="134870" y="10387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pt-BR" sz="1100">
                            <a:solidFill>
                              <a:prstClr val="white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31" name="Freeform 286"/>
                        <p:cNvSpPr>
                          <a:spLocks noChangeAspect="1"/>
                        </p:cNvSpPr>
                        <p:nvPr/>
                      </p:nvSpPr>
                      <p:spPr>
                        <a:xfrm rot="11700000">
                          <a:off x="4908329" y="5468068"/>
                          <a:ext cx="125190" cy="163294"/>
                        </a:xfrm>
                        <a:custGeom>
                          <a:avLst/>
                          <a:gdLst>
                            <a:gd name="connsiteX0" fmla="*/ 175260 w 541020"/>
                            <a:gd name="connsiteY0" fmla="*/ 45720 h 281940"/>
                            <a:gd name="connsiteX1" fmla="*/ 0 w 541020"/>
                            <a:gd name="connsiteY1" fmla="*/ 121920 h 281940"/>
                            <a:gd name="connsiteX2" fmla="*/ 7620 w 541020"/>
                            <a:gd name="connsiteY2" fmla="*/ 251460 h 281940"/>
                            <a:gd name="connsiteX3" fmla="*/ 160020 w 541020"/>
                            <a:gd name="connsiteY3" fmla="*/ 281940 h 281940"/>
                            <a:gd name="connsiteX4" fmla="*/ 327660 w 541020"/>
                            <a:gd name="connsiteY4" fmla="*/ 236220 h 281940"/>
                            <a:gd name="connsiteX5" fmla="*/ 495300 w 541020"/>
                            <a:gd name="connsiteY5" fmla="*/ 114300 h 281940"/>
                            <a:gd name="connsiteX6" fmla="*/ 541020 w 541020"/>
                            <a:gd name="connsiteY6" fmla="*/ 30480 h 281940"/>
                            <a:gd name="connsiteX7" fmla="*/ 518160 w 541020"/>
                            <a:gd name="connsiteY7" fmla="*/ 0 h 281940"/>
                            <a:gd name="connsiteX8" fmla="*/ 449580 w 541020"/>
                            <a:gd name="connsiteY8" fmla="*/ 0 h 281940"/>
                            <a:gd name="connsiteX9" fmla="*/ 175260 w 541020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1940"/>
                            <a:gd name="connsiteX1" fmla="*/ 17128 w 558148"/>
                            <a:gd name="connsiteY1" fmla="*/ 121920 h 281940"/>
                            <a:gd name="connsiteX2" fmla="*/ 24748 w 558148"/>
                            <a:gd name="connsiteY2" fmla="*/ 251460 h 281940"/>
                            <a:gd name="connsiteX3" fmla="*/ 177148 w 558148"/>
                            <a:gd name="connsiteY3" fmla="*/ 281940 h 281940"/>
                            <a:gd name="connsiteX4" fmla="*/ 344788 w 558148"/>
                            <a:gd name="connsiteY4" fmla="*/ 236220 h 281940"/>
                            <a:gd name="connsiteX5" fmla="*/ 512428 w 558148"/>
                            <a:gd name="connsiteY5" fmla="*/ 114300 h 281940"/>
                            <a:gd name="connsiteX6" fmla="*/ 558148 w 558148"/>
                            <a:gd name="connsiteY6" fmla="*/ 30480 h 281940"/>
                            <a:gd name="connsiteX7" fmla="*/ 535288 w 558148"/>
                            <a:gd name="connsiteY7" fmla="*/ 0 h 281940"/>
                            <a:gd name="connsiteX8" fmla="*/ 466708 w 558148"/>
                            <a:gd name="connsiteY8" fmla="*/ 0 h 281940"/>
                            <a:gd name="connsiteX9" fmla="*/ 192388 w 558148"/>
                            <a:gd name="connsiteY9" fmla="*/ 45720 h 281940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45720 h 282454"/>
                            <a:gd name="connsiteX1" fmla="*/ 17128 w 558148"/>
                            <a:gd name="connsiteY1" fmla="*/ 121920 h 282454"/>
                            <a:gd name="connsiteX2" fmla="*/ 24748 w 558148"/>
                            <a:gd name="connsiteY2" fmla="*/ 251460 h 282454"/>
                            <a:gd name="connsiteX3" fmla="*/ 177148 w 558148"/>
                            <a:gd name="connsiteY3" fmla="*/ 281940 h 282454"/>
                            <a:gd name="connsiteX4" fmla="*/ 344788 w 558148"/>
                            <a:gd name="connsiteY4" fmla="*/ 236220 h 282454"/>
                            <a:gd name="connsiteX5" fmla="*/ 512428 w 558148"/>
                            <a:gd name="connsiteY5" fmla="*/ 114300 h 282454"/>
                            <a:gd name="connsiteX6" fmla="*/ 558148 w 558148"/>
                            <a:gd name="connsiteY6" fmla="*/ 30480 h 282454"/>
                            <a:gd name="connsiteX7" fmla="*/ 535288 w 558148"/>
                            <a:gd name="connsiteY7" fmla="*/ 0 h 282454"/>
                            <a:gd name="connsiteX8" fmla="*/ 466708 w 558148"/>
                            <a:gd name="connsiteY8" fmla="*/ 0 h 282454"/>
                            <a:gd name="connsiteX9" fmla="*/ 192388 w 558148"/>
                            <a:gd name="connsiteY9" fmla="*/ 45720 h 282454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58148"/>
                            <a:gd name="connsiteY0" fmla="*/ 50529 h 287263"/>
                            <a:gd name="connsiteX1" fmla="*/ 17128 w 558148"/>
                            <a:gd name="connsiteY1" fmla="*/ 126729 h 287263"/>
                            <a:gd name="connsiteX2" fmla="*/ 24748 w 558148"/>
                            <a:gd name="connsiteY2" fmla="*/ 256269 h 287263"/>
                            <a:gd name="connsiteX3" fmla="*/ 177148 w 558148"/>
                            <a:gd name="connsiteY3" fmla="*/ 286749 h 287263"/>
                            <a:gd name="connsiteX4" fmla="*/ 344788 w 558148"/>
                            <a:gd name="connsiteY4" fmla="*/ 241029 h 287263"/>
                            <a:gd name="connsiteX5" fmla="*/ 512428 w 558148"/>
                            <a:gd name="connsiteY5" fmla="*/ 119109 h 287263"/>
                            <a:gd name="connsiteX6" fmla="*/ 558148 w 558148"/>
                            <a:gd name="connsiteY6" fmla="*/ 35289 h 287263"/>
                            <a:gd name="connsiteX7" fmla="*/ 535288 w 558148"/>
                            <a:gd name="connsiteY7" fmla="*/ 4809 h 287263"/>
                            <a:gd name="connsiteX8" fmla="*/ 466708 w 558148"/>
                            <a:gd name="connsiteY8" fmla="*/ 4809 h 287263"/>
                            <a:gd name="connsiteX9" fmla="*/ 192388 w 558148"/>
                            <a:gd name="connsiteY9" fmla="*/ 50529 h 287263"/>
                            <a:gd name="connsiteX0" fmla="*/ 192388 w 564165"/>
                            <a:gd name="connsiteY0" fmla="*/ 50529 h 287263"/>
                            <a:gd name="connsiteX1" fmla="*/ 17128 w 564165"/>
                            <a:gd name="connsiteY1" fmla="*/ 126729 h 287263"/>
                            <a:gd name="connsiteX2" fmla="*/ 24748 w 564165"/>
                            <a:gd name="connsiteY2" fmla="*/ 256269 h 287263"/>
                            <a:gd name="connsiteX3" fmla="*/ 177148 w 564165"/>
                            <a:gd name="connsiteY3" fmla="*/ 286749 h 287263"/>
                            <a:gd name="connsiteX4" fmla="*/ 344788 w 564165"/>
                            <a:gd name="connsiteY4" fmla="*/ 241029 h 287263"/>
                            <a:gd name="connsiteX5" fmla="*/ 545402 w 564165"/>
                            <a:gd name="connsiteY5" fmla="*/ 181894 h 287263"/>
                            <a:gd name="connsiteX6" fmla="*/ 558148 w 564165"/>
                            <a:gd name="connsiteY6" fmla="*/ 35289 h 287263"/>
                            <a:gd name="connsiteX7" fmla="*/ 535288 w 564165"/>
                            <a:gd name="connsiteY7" fmla="*/ 4809 h 287263"/>
                            <a:gd name="connsiteX8" fmla="*/ 466708 w 564165"/>
                            <a:gd name="connsiteY8" fmla="*/ 4809 h 287263"/>
                            <a:gd name="connsiteX9" fmla="*/ 192388 w 564165"/>
                            <a:gd name="connsiteY9" fmla="*/ 50529 h 287263"/>
                            <a:gd name="connsiteX0" fmla="*/ 192388 w 564165"/>
                            <a:gd name="connsiteY0" fmla="*/ 50529 h 310225"/>
                            <a:gd name="connsiteX1" fmla="*/ 17128 w 564165"/>
                            <a:gd name="connsiteY1" fmla="*/ 126729 h 310225"/>
                            <a:gd name="connsiteX2" fmla="*/ 24748 w 564165"/>
                            <a:gd name="connsiteY2" fmla="*/ 256269 h 310225"/>
                            <a:gd name="connsiteX3" fmla="*/ 177148 w 564165"/>
                            <a:gd name="connsiteY3" fmla="*/ 286749 h 310225"/>
                            <a:gd name="connsiteX4" fmla="*/ 338214 w 564165"/>
                            <a:gd name="connsiteY4" fmla="*/ 301010 h 310225"/>
                            <a:gd name="connsiteX5" fmla="*/ 545402 w 564165"/>
                            <a:gd name="connsiteY5" fmla="*/ 181894 h 310225"/>
                            <a:gd name="connsiteX6" fmla="*/ 558148 w 564165"/>
                            <a:gd name="connsiteY6" fmla="*/ 35289 h 310225"/>
                            <a:gd name="connsiteX7" fmla="*/ 535288 w 564165"/>
                            <a:gd name="connsiteY7" fmla="*/ 4809 h 310225"/>
                            <a:gd name="connsiteX8" fmla="*/ 466708 w 564165"/>
                            <a:gd name="connsiteY8" fmla="*/ 4809 h 310225"/>
                            <a:gd name="connsiteX9" fmla="*/ 192388 w 564165"/>
                            <a:gd name="connsiteY9" fmla="*/ 50529 h 310225"/>
                            <a:gd name="connsiteX0" fmla="*/ 192388 w 564165"/>
                            <a:gd name="connsiteY0" fmla="*/ 50529 h 353427"/>
                            <a:gd name="connsiteX1" fmla="*/ 17128 w 564165"/>
                            <a:gd name="connsiteY1" fmla="*/ 126729 h 353427"/>
                            <a:gd name="connsiteX2" fmla="*/ 24748 w 564165"/>
                            <a:gd name="connsiteY2" fmla="*/ 256269 h 353427"/>
                            <a:gd name="connsiteX3" fmla="*/ 193096 w 564165"/>
                            <a:gd name="connsiteY3" fmla="*/ 353363 h 353427"/>
                            <a:gd name="connsiteX4" fmla="*/ 338214 w 564165"/>
                            <a:gd name="connsiteY4" fmla="*/ 301010 h 353427"/>
                            <a:gd name="connsiteX5" fmla="*/ 545402 w 564165"/>
                            <a:gd name="connsiteY5" fmla="*/ 181894 h 353427"/>
                            <a:gd name="connsiteX6" fmla="*/ 558148 w 564165"/>
                            <a:gd name="connsiteY6" fmla="*/ 35289 h 353427"/>
                            <a:gd name="connsiteX7" fmla="*/ 535288 w 564165"/>
                            <a:gd name="connsiteY7" fmla="*/ 4809 h 353427"/>
                            <a:gd name="connsiteX8" fmla="*/ 466708 w 564165"/>
                            <a:gd name="connsiteY8" fmla="*/ 4809 h 353427"/>
                            <a:gd name="connsiteX9" fmla="*/ 192388 w 564165"/>
                            <a:gd name="connsiteY9" fmla="*/ 50529 h 353427"/>
                            <a:gd name="connsiteX0" fmla="*/ 183456 w 555233"/>
                            <a:gd name="connsiteY0" fmla="*/ 50529 h 359674"/>
                            <a:gd name="connsiteX1" fmla="*/ 8196 w 555233"/>
                            <a:gd name="connsiteY1" fmla="*/ 126729 h 359674"/>
                            <a:gd name="connsiteX2" fmla="*/ 57235 w 555233"/>
                            <a:gd name="connsiteY2" fmla="*/ 343912 h 359674"/>
                            <a:gd name="connsiteX3" fmla="*/ 184164 w 555233"/>
                            <a:gd name="connsiteY3" fmla="*/ 353363 h 359674"/>
                            <a:gd name="connsiteX4" fmla="*/ 329282 w 555233"/>
                            <a:gd name="connsiteY4" fmla="*/ 301010 h 359674"/>
                            <a:gd name="connsiteX5" fmla="*/ 536470 w 555233"/>
                            <a:gd name="connsiteY5" fmla="*/ 181894 h 359674"/>
                            <a:gd name="connsiteX6" fmla="*/ 549216 w 555233"/>
                            <a:gd name="connsiteY6" fmla="*/ 35289 h 359674"/>
                            <a:gd name="connsiteX7" fmla="*/ 526356 w 555233"/>
                            <a:gd name="connsiteY7" fmla="*/ 4809 h 359674"/>
                            <a:gd name="connsiteX8" fmla="*/ 457776 w 555233"/>
                            <a:gd name="connsiteY8" fmla="*/ 4809 h 359674"/>
                            <a:gd name="connsiteX9" fmla="*/ 183456 w 555233"/>
                            <a:gd name="connsiteY9" fmla="*/ 50529 h 359674"/>
                            <a:gd name="connsiteX0" fmla="*/ 141822 w 513599"/>
                            <a:gd name="connsiteY0" fmla="*/ 50529 h 359674"/>
                            <a:gd name="connsiteX1" fmla="*/ 26880 w 513599"/>
                            <a:gd name="connsiteY1" fmla="*/ 162601 h 359674"/>
                            <a:gd name="connsiteX2" fmla="*/ 15601 w 513599"/>
                            <a:gd name="connsiteY2" fmla="*/ 343912 h 359674"/>
                            <a:gd name="connsiteX3" fmla="*/ 142530 w 513599"/>
                            <a:gd name="connsiteY3" fmla="*/ 353363 h 359674"/>
                            <a:gd name="connsiteX4" fmla="*/ 287648 w 513599"/>
                            <a:gd name="connsiteY4" fmla="*/ 301010 h 359674"/>
                            <a:gd name="connsiteX5" fmla="*/ 494836 w 513599"/>
                            <a:gd name="connsiteY5" fmla="*/ 181894 h 359674"/>
                            <a:gd name="connsiteX6" fmla="*/ 507582 w 513599"/>
                            <a:gd name="connsiteY6" fmla="*/ 35289 h 359674"/>
                            <a:gd name="connsiteX7" fmla="*/ 484722 w 513599"/>
                            <a:gd name="connsiteY7" fmla="*/ 4809 h 359674"/>
                            <a:gd name="connsiteX8" fmla="*/ 416142 w 513599"/>
                            <a:gd name="connsiteY8" fmla="*/ 4809 h 359674"/>
                            <a:gd name="connsiteX9" fmla="*/ 141822 w 513599"/>
                            <a:gd name="connsiteY9" fmla="*/ 50529 h 359674"/>
                            <a:gd name="connsiteX0" fmla="*/ 141822 w 530249"/>
                            <a:gd name="connsiteY0" fmla="*/ 50529 h 359674"/>
                            <a:gd name="connsiteX1" fmla="*/ 26880 w 530249"/>
                            <a:gd name="connsiteY1" fmla="*/ 162601 h 359674"/>
                            <a:gd name="connsiteX2" fmla="*/ 15601 w 530249"/>
                            <a:gd name="connsiteY2" fmla="*/ 343912 h 359674"/>
                            <a:gd name="connsiteX3" fmla="*/ 142530 w 530249"/>
                            <a:gd name="connsiteY3" fmla="*/ 353363 h 359674"/>
                            <a:gd name="connsiteX4" fmla="*/ 287648 w 530249"/>
                            <a:gd name="connsiteY4" fmla="*/ 301010 h 359674"/>
                            <a:gd name="connsiteX5" fmla="*/ 517239 w 530249"/>
                            <a:gd name="connsiteY5" fmla="*/ 238247 h 359674"/>
                            <a:gd name="connsiteX6" fmla="*/ 507582 w 530249"/>
                            <a:gd name="connsiteY6" fmla="*/ 35289 h 359674"/>
                            <a:gd name="connsiteX7" fmla="*/ 484722 w 530249"/>
                            <a:gd name="connsiteY7" fmla="*/ 4809 h 359674"/>
                            <a:gd name="connsiteX8" fmla="*/ 416142 w 530249"/>
                            <a:gd name="connsiteY8" fmla="*/ 4809 h 359674"/>
                            <a:gd name="connsiteX9" fmla="*/ 141822 w 530249"/>
                            <a:gd name="connsiteY9" fmla="*/ 50529 h 35967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50529 h 372204"/>
                            <a:gd name="connsiteX1" fmla="*/ 26880 w 530248"/>
                            <a:gd name="connsiteY1" fmla="*/ 162601 h 372204"/>
                            <a:gd name="connsiteX2" fmla="*/ 15601 w 530248"/>
                            <a:gd name="connsiteY2" fmla="*/ 343912 h 372204"/>
                            <a:gd name="connsiteX3" fmla="*/ 142530 w 530248"/>
                            <a:gd name="connsiteY3" fmla="*/ 353363 h 372204"/>
                            <a:gd name="connsiteX4" fmla="*/ 292200 w 530248"/>
                            <a:gd name="connsiteY4" fmla="*/ 362116 h 372204"/>
                            <a:gd name="connsiteX5" fmla="*/ 517239 w 530248"/>
                            <a:gd name="connsiteY5" fmla="*/ 238247 h 372204"/>
                            <a:gd name="connsiteX6" fmla="*/ 507582 w 530248"/>
                            <a:gd name="connsiteY6" fmla="*/ 35289 h 372204"/>
                            <a:gd name="connsiteX7" fmla="*/ 484722 w 530248"/>
                            <a:gd name="connsiteY7" fmla="*/ 4809 h 372204"/>
                            <a:gd name="connsiteX8" fmla="*/ 416142 w 530248"/>
                            <a:gd name="connsiteY8" fmla="*/ 4809 h 372204"/>
                            <a:gd name="connsiteX9" fmla="*/ 141822 w 530248"/>
                            <a:gd name="connsiteY9" fmla="*/ 50529 h 372204"/>
                            <a:gd name="connsiteX0" fmla="*/ 141822 w 530248"/>
                            <a:gd name="connsiteY0" fmla="*/ 47613 h 369288"/>
                            <a:gd name="connsiteX1" fmla="*/ 26880 w 530248"/>
                            <a:gd name="connsiteY1" fmla="*/ 159685 h 369288"/>
                            <a:gd name="connsiteX2" fmla="*/ 15601 w 530248"/>
                            <a:gd name="connsiteY2" fmla="*/ 340996 h 369288"/>
                            <a:gd name="connsiteX3" fmla="*/ 142530 w 530248"/>
                            <a:gd name="connsiteY3" fmla="*/ 350447 h 369288"/>
                            <a:gd name="connsiteX4" fmla="*/ 292200 w 530248"/>
                            <a:gd name="connsiteY4" fmla="*/ 359200 h 369288"/>
                            <a:gd name="connsiteX5" fmla="*/ 517239 w 530248"/>
                            <a:gd name="connsiteY5" fmla="*/ 235331 h 369288"/>
                            <a:gd name="connsiteX6" fmla="*/ 507582 w 530248"/>
                            <a:gd name="connsiteY6" fmla="*/ 32373 h 369288"/>
                            <a:gd name="connsiteX7" fmla="*/ 416142 w 530248"/>
                            <a:gd name="connsiteY7" fmla="*/ 1893 h 369288"/>
                            <a:gd name="connsiteX8" fmla="*/ 141822 w 530248"/>
                            <a:gd name="connsiteY8" fmla="*/ 47613 h 369288"/>
                            <a:gd name="connsiteX0" fmla="*/ 138197 w 526623"/>
                            <a:gd name="connsiteY0" fmla="*/ 47613 h 376324"/>
                            <a:gd name="connsiteX1" fmla="*/ 23255 w 526623"/>
                            <a:gd name="connsiteY1" fmla="*/ 159685 h 376324"/>
                            <a:gd name="connsiteX2" fmla="*/ 11976 w 526623"/>
                            <a:gd name="connsiteY2" fmla="*/ 340996 h 376324"/>
                            <a:gd name="connsiteX3" fmla="*/ 132119 w 526623"/>
                            <a:gd name="connsiteY3" fmla="*/ 374396 h 376324"/>
                            <a:gd name="connsiteX4" fmla="*/ 288575 w 526623"/>
                            <a:gd name="connsiteY4" fmla="*/ 359200 h 376324"/>
                            <a:gd name="connsiteX5" fmla="*/ 513614 w 526623"/>
                            <a:gd name="connsiteY5" fmla="*/ 235331 h 376324"/>
                            <a:gd name="connsiteX6" fmla="*/ 503957 w 526623"/>
                            <a:gd name="connsiteY6" fmla="*/ 32373 h 376324"/>
                            <a:gd name="connsiteX7" fmla="*/ 412517 w 526623"/>
                            <a:gd name="connsiteY7" fmla="*/ 1893 h 376324"/>
                            <a:gd name="connsiteX8" fmla="*/ 138197 w 526623"/>
                            <a:gd name="connsiteY8" fmla="*/ 47613 h 376324"/>
                            <a:gd name="connsiteX0" fmla="*/ 427441 w 541547"/>
                            <a:gd name="connsiteY0" fmla="*/ 10181 h 384611"/>
                            <a:gd name="connsiteX1" fmla="*/ 38179 w 541547"/>
                            <a:gd name="connsiteY1" fmla="*/ 167973 h 384611"/>
                            <a:gd name="connsiteX2" fmla="*/ 26900 w 541547"/>
                            <a:gd name="connsiteY2" fmla="*/ 349284 h 384611"/>
                            <a:gd name="connsiteX3" fmla="*/ 147043 w 541547"/>
                            <a:gd name="connsiteY3" fmla="*/ 382684 h 384611"/>
                            <a:gd name="connsiteX4" fmla="*/ 303499 w 541547"/>
                            <a:gd name="connsiteY4" fmla="*/ 367488 h 384611"/>
                            <a:gd name="connsiteX5" fmla="*/ 528538 w 541547"/>
                            <a:gd name="connsiteY5" fmla="*/ 243619 h 384611"/>
                            <a:gd name="connsiteX6" fmla="*/ 518881 w 541547"/>
                            <a:gd name="connsiteY6" fmla="*/ 40661 h 384611"/>
                            <a:gd name="connsiteX7" fmla="*/ 427441 w 541547"/>
                            <a:gd name="connsiteY7" fmla="*/ 10181 h 384611"/>
                            <a:gd name="connsiteX0" fmla="*/ 400497 w 514603"/>
                            <a:gd name="connsiteY0" fmla="*/ 10183 h 384613"/>
                            <a:gd name="connsiteX1" fmla="*/ 11235 w 514603"/>
                            <a:gd name="connsiteY1" fmla="*/ 167975 h 384613"/>
                            <a:gd name="connsiteX2" fmla="*/ 120099 w 514603"/>
                            <a:gd name="connsiteY2" fmla="*/ 382686 h 384613"/>
                            <a:gd name="connsiteX3" fmla="*/ 276555 w 514603"/>
                            <a:gd name="connsiteY3" fmla="*/ 367490 h 384613"/>
                            <a:gd name="connsiteX4" fmla="*/ 501594 w 514603"/>
                            <a:gd name="connsiteY4" fmla="*/ 243621 h 384613"/>
                            <a:gd name="connsiteX5" fmla="*/ 491937 w 514603"/>
                            <a:gd name="connsiteY5" fmla="*/ 40663 h 384613"/>
                            <a:gd name="connsiteX6" fmla="*/ 400497 w 514603"/>
                            <a:gd name="connsiteY6" fmla="*/ 10183 h 384613"/>
                            <a:gd name="connsiteX0" fmla="*/ 400497 w 514603"/>
                            <a:gd name="connsiteY0" fmla="*/ 10183 h 383828"/>
                            <a:gd name="connsiteX1" fmla="*/ 11235 w 514603"/>
                            <a:gd name="connsiteY1" fmla="*/ 167975 h 383828"/>
                            <a:gd name="connsiteX2" fmla="*/ 120099 w 514603"/>
                            <a:gd name="connsiteY2" fmla="*/ 382686 h 383828"/>
                            <a:gd name="connsiteX3" fmla="*/ 501594 w 514603"/>
                            <a:gd name="connsiteY3" fmla="*/ 243621 h 383828"/>
                            <a:gd name="connsiteX4" fmla="*/ 491937 w 514603"/>
                            <a:gd name="connsiteY4" fmla="*/ 40663 h 383828"/>
                            <a:gd name="connsiteX5" fmla="*/ 400497 w 514603"/>
                            <a:gd name="connsiteY5" fmla="*/ 10183 h 383828"/>
                            <a:gd name="connsiteX0" fmla="*/ 400497 w 517116"/>
                            <a:gd name="connsiteY0" fmla="*/ 1010 h 374655"/>
                            <a:gd name="connsiteX1" fmla="*/ 11235 w 517116"/>
                            <a:gd name="connsiteY1" fmla="*/ 158802 h 374655"/>
                            <a:gd name="connsiteX2" fmla="*/ 120099 w 517116"/>
                            <a:gd name="connsiteY2" fmla="*/ 373513 h 374655"/>
                            <a:gd name="connsiteX3" fmla="*/ 501594 w 517116"/>
                            <a:gd name="connsiteY3" fmla="*/ 234448 h 374655"/>
                            <a:gd name="connsiteX4" fmla="*/ 400497 w 517116"/>
                            <a:gd name="connsiteY4" fmla="*/ 1010 h 374655"/>
                            <a:gd name="connsiteX0" fmla="*/ 399682 w 516301"/>
                            <a:gd name="connsiteY0" fmla="*/ 1010 h 421254"/>
                            <a:gd name="connsiteX1" fmla="*/ 10420 w 516301"/>
                            <a:gd name="connsiteY1" fmla="*/ 158802 h 421254"/>
                            <a:gd name="connsiteX2" fmla="*/ 119284 w 516301"/>
                            <a:gd name="connsiteY2" fmla="*/ 373513 h 421254"/>
                            <a:gd name="connsiteX3" fmla="*/ 223300 w 516301"/>
                            <a:gd name="connsiteY3" fmla="*/ 412622 h 421254"/>
                            <a:gd name="connsiteX4" fmla="*/ 500779 w 516301"/>
                            <a:gd name="connsiteY4" fmla="*/ 234448 h 421254"/>
                            <a:gd name="connsiteX5" fmla="*/ 399682 w 516301"/>
                            <a:gd name="connsiteY5" fmla="*/ 1010 h 421254"/>
                            <a:gd name="connsiteX0" fmla="*/ 400635 w 517254"/>
                            <a:gd name="connsiteY0" fmla="*/ 1205 h 500568"/>
                            <a:gd name="connsiteX1" fmla="*/ 11373 w 517254"/>
                            <a:gd name="connsiteY1" fmla="*/ 158997 h 500568"/>
                            <a:gd name="connsiteX2" fmla="*/ 112660 w 517254"/>
                            <a:gd name="connsiteY2" fmla="*/ 492609 h 500568"/>
                            <a:gd name="connsiteX3" fmla="*/ 224253 w 517254"/>
                            <a:gd name="connsiteY3" fmla="*/ 412817 h 500568"/>
                            <a:gd name="connsiteX4" fmla="*/ 501732 w 517254"/>
                            <a:gd name="connsiteY4" fmla="*/ 234643 h 500568"/>
                            <a:gd name="connsiteX5" fmla="*/ 400635 w 517254"/>
                            <a:gd name="connsiteY5" fmla="*/ 1205 h 500568"/>
                            <a:gd name="connsiteX0" fmla="*/ 400635 w 517254"/>
                            <a:gd name="connsiteY0" fmla="*/ 1205 h 500507"/>
                            <a:gd name="connsiteX1" fmla="*/ 11373 w 517254"/>
                            <a:gd name="connsiteY1" fmla="*/ 158997 h 500507"/>
                            <a:gd name="connsiteX2" fmla="*/ 112660 w 517254"/>
                            <a:gd name="connsiteY2" fmla="*/ 492609 h 500507"/>
                            <a:gd name="connsiteX3" fmla="*/ 224253 w 517254"/>
                            <a:gd name="connsiteY3" fmla="*/ 412817 h 500507"/>
                            <a:gd name="connsiteX4" fmla="*/ 317232 w 517254"/>
                            <a:gd name="connsiteY4" fmla="*/ 297923 h 500507"/>
                            <a:gd name="connsiteX5" fmla="*/ 501732 w 517254"/>
                            <a:gd name="connsiteY5" fmla="*/ 234643 h 500507"/>
                            <a:gd name="connsiteX6" fmla="*/ 400635 w 517254"/>
                            <a:gd name="connsiteY6" fmla="*/ 1205 h 500507"/>
                            <a:gd name="connsiteX0" fmla="*/ 400635 w 504610"/>
                            <a:gd name="connsiteY0" fmla="*/ 170 h 499472"/>
                            <a:gd name="connsiteX1" fmla="*/ 11373 w 504610"/>
                            <a:gd name="connsiteY1" fmla="*/ 157962 h 499472"/>
                            <a:gd name="connsiteX2" fmla="*/ 112660 w 504610"/>
                            <a:gd name="connsiteY2" fmla="*/ 491574 h 499472"/>
                            <a:gd name="connsiteX3" fmla="*/ 224253 w 504610"/>
                            <a:gd name="connsiteY3" fmla="*/ 411782 h 499472"/>
                            <a:gd name="connsiteX4" fmla="*/ 317232 w 504610"/>
                            <a:gd name="connsiteY4" fmla="*/ 296888 h 499472"/>
                            <a:gd name="connsiteX5" fmla="*/ 501732 w 504610"/>
                            <a:gd name="connsiteY5" fmla="*/ 233608 h 499472"/>
                            <a:gd name="connsiteX6" fmla="*/ 306603 w 504610"/>
                            <a:gd name="connsiteY6" fmla="*/ 184221 h 499472"/>
                            <a:gd name="connsiteX7" fmla="*/ 400635 w 504610"/>
                            <a:gd name="connsiteY7" fmla="*/ 170 h 499472"/>
                            <a:gd name="connsiteX0" fmla="*/ 400635 w 504679"/>
                            <a:gd name="connsiteY0" fmla="*/ 170 h 499472"/>
                            <a:gd name="connsiteX1" fmla="*/ 11373 w 504679"/>
                            <a:gd name="connsiteY1" fmla="*/ 157962 h 499472"/>
                            <a:gd name="connsiteX2" fmla="*/ 112660 w 504679"/>
                            <a:gd name="connsiteY2" fmla="*/ 491574 h 499472"/>
                            <a:gd name="connsiteX3" fmla="*/ 224253 w 504679"/>
                            <a:gd name="connsiteY3" fmla="*/ 411782 h 499472"/>
                            <a:gd name="connsiteX4" fmla="*/ 317232 w 504679"/>
                            <a:gd name="connsiteY4" fmla="*/ 296888 h 499472"/>
                            <a:gd name="connsiteX5" fmla="*/ 311162 w 504679"/>
                            <a:gd name="connsiteY5" fmla="*/ 298968 h 499472"/>
                            <a:gd name="connsiteX6" fmla="*/ 501732 w 504679"/>
                            <a:gd name="connsiteY6" fmla="*/ 233608 h 499472"/>
                            <a:gd name="connsiteX7" fmla="*/ 306603 w 504679"/>
                            <a:gd name="connsiteY7" fmla="*/ 184221 h 499472"/>
                            <a:gd name="connsiteX8" fmla="*/ 400635 w 504679"/>
                            <a:gd name="connsiteY8" fmla="*/ 170 h 499472"/>
                            <a:gd name="connsiteX0" fmla="*/ 400635 w 411811"/>
                            <a:gd name="connsiteY0" fmla="*/ 170 h 499472"/>
                            <a:gd name="connsiteX1" fmla="*/ 11373 w 411811"/>
                            <a:gd name="connsiteY1" fmla="*/ 157962 h 499472"/>
                            <a:gd name="connsiteX2" fmla="*/ 112660 w 411811"/>
                            <a:gd name="connsiteY2" fmla="*/ 491574 h 499472"/>
                            <a:gd name="connsiteX3" fmla="*/ 224253 w 411811"/>
                            <a:gd name="connsiteY3" fmla="*/ 411782 h 499472"/>
                            <a:gd name="connsiteX4" fmla="*/ 317232 w 411811"/>
                            <a:gd name="connsiteY4" fmla="*/ 296888 h 499472"/>
                            <a:gd name="connsiteX5" fmla="*/ 311162 w 411811"/>
                            <a:gd name="connsiteY5" fmla="*/ 298968 h 499472"/>
                            <a:gd name="connsiteX6" fmla="*/ 306603 w 411811"/>
                            <a:gd name="connsiteY6" fmla="*/ 184221 h 499472"/>
                            <a:gd name="connsiteX7" fmla="*/ 400635 w 411811"/>
                            <a:gd name="connsiteY7" fmla="*/ 170 h 499472"/>
                            <a:gd name="connsiteX0" fmla="*/ 344675 w 361138"/>
                            <a:gd name="connsiteY0" fmla="*/ 231 h 473092"/>
                            <a:gd name="connsiteX1" fmla="*/ 8407 w 361138"/>
                            <a:gd name="connsiteY1" fmla="*/ 131582 h 473092"/>
                            <a:gd name="connsiteX2" fmla="*/ 109694 w 361138"/>
                            <a:gd name="connsiteY2" fmla="*/ 465194 h 473092"/>
                            <a:gd name="connsiteX3" fmla="*/ 221287 w 361138"/>
                            <a:gd name="connsiteY3" fmla="*/ 385402 h 473092"/>
                            <a:gd name="connsiteX4" fmla="*/ 314266 w 361138"/>
                            <a:gd name="connsiteY4" fmla="*/ 270508 h 473092"/>
                            <a:gd name="connsiteX5" fmla="*/ 308196 w 361138"/>
                            <a:gd name="connsiteY5" fmla="*/ 272588 h 473092"/>
                            <a:gd name="connsiteX6" fmla="*/ 303637 w 361138"/>
                            <a:gd name="connsiteY6" fmla="*/ 157841 h 473092"/>
                            <a:gd name="connsiteX7" fmla="*/ 344675 w 361138"/>
                            <a:gd name="connsiteY7" fmla="*/ 231 h 473092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38258 w 341911"/>
                            <a:gd name="connsiteY0" fmla="*/ 2 h 472863"/>
                            <a:gd name="connsiteX1" fmla="*/ 199680 w 341911"/>
                            <a:gd name="connsiteY1" fmla="*/ 157767 h 472863"/>
                            <a:gd name="connsiteX2" fmla="*/ 1990 w 341911"/>
                            <a:gd name="connsiteY2" fmla="*/ 131353 h 472863"/>
                            <a:gd name="connsiteX3" fmla="*/ 103277 w 341911"/>
                            <a:gd name="connsiteY3" fmla="*/ 464965 h 472863"/>
                            <a:gd name="connsiteX4" fmla="*/ 214870 w 341911"/>
                            <a:gd name="connsiteY4" fmla="*/ 385173 h 472863"/>
                            <a:gd name="connsiteX5" fmla="*/ 307849 w 341911"/>
                            <a:gd name="connsiteY5" fmla="*/ 270279 h 472863"/>
                            <a:gd name="connsiteX6" fmla="*/ 301779 w 341911"/>
                            <a:gd name="connsiteY6" fmla="*/ 272359 h 472863"/>
                            <a:gd name="connsiteX7" fmla="*/ 297220 w 341911"/>
                            <a:gd name="connsiteY7" fmla="*/ 157612 h 472863"/>
                            <a:gd name="connsiteX8" fmla="*/ 338258 w 341911"/>
                            <a:gd name="connsiteY8" fmla="*/ 2 h 472863"/>
                            <a:gd name="connsiteX0" fmla="*/ 309825 w 313478"/>
                            <a:gd name="connsiteY0" fmla="*/ 2 h 472863"/>
                            <a:gd name="connsiteX1" fmla="*/ 171247 w 313478"/>
                            <a:gd name="connsiteY1" fmla="*/ 157767 h 472863"/>
                            <a:gd name="connsiteX2" fmla="*/ 2828 w 313478"/>
                            <a:gd name="connsiteY2" fmla="*/ 270869 h 472863"/>
                            <a:gd name="connsiteX3" fmla="*/ 74844 w 313478"/>
                            <a:gd name="connsiteY3" fmla="*/ 464965 h 472863"/>
                            <a:gd name="connsiteX4" fmla="*/ 186437 w 313478"/>
                            <a:gd name="connsiteY4" fmla="*/ 385173 h 472863"/>
                            <a:gd name="connsiteX5" fmla="*/ 279416 w 313478"/>
                            <a:gd name="connsiteY5" fmla="*/ 270279 h 472863"/>
                            <a:gd name="connsiteX6" fmla="*/ 273346 w 313478"/>
                            <a:gd name="connsiteY6" fmla="*/ 272359 h 472863"/>
                            <a:gd name="connsiteX7" fmla="*/ 268787 w 313478"/>
                            <a:gd name="connsiteY7" fmla="*/ 157612 h 472863"/>
                            <a:gd name="connsiteX8" fmla="*/ 309825 w 313478"/>
                            <a:gd name="connsiteY8" fmla="*/ 2 h 472863"/>
                            <a:gd name="connsiteX0" fmla="*/ 268787 w 297124"/>
                            <a:gd name="connsiteY0" fmla="*/ 14163 h 329414"/>
                            <a:gd name="connsiteX1" fmla="*/ 171247 w 297124"/>
                            <a:gd name="connsiteY1" fmla="*/ 14318 h 329414"/>
                            <a:gd name="connsiteX2" fmla="*/ 2828 w 297124"/>
                            <a:gd name="connsiteY2" fmla="*/ 127420 h 329414"/>
                            <a:gd name="connsiteX3" fmla="*/ 74844 w 297124"/>
                            <a:gd name="connsiteY3" fmla="*/ 321516 h 329414"/>
                            <a:gd name="connsiteX4" fmla="*/ 186437 w 297124"/>
                            <a:gd name="connsiteY4" fmla="*/ 241724 h 329414"/>
                            <a:gd name="connsiteX5" fmla="*/ 279416 w 297124"/>
                            <a:gd name="connsiteY5" fmla="*/ 126830 h 329414"/>
                            <a:gd name="connsiteX6" fmla="*/ 273346 w 297124"/>
                            <a:gd name="connsiteY6" fmla="*/ 128910 h 329414"/>
                            <a:gd name="connsiteX7" fmla="*/ 268787 w 297124"/>
                            <a:gd name="connsiteY7" fmla="*/ 14163 h 329414"/>
                            <a:gd name="connsiteX0" fmla="*/ 194771 w 297124"/>
                            <a:gd name="connsiteY0" fmla="*/ 54292 h 319287"/>
                            <a:gd name="connsiteX1" fmla="*/ 171247 w 297124"/>
                            <a:gd name="connsiteY1" fmla="*/ 4191 h 319287"/>
                            <a:gd name="connsiteX2" fmla="*/ 2828 w 297124"/>
                            <a:gd name="connsiteY2" fmla="*/ 117293 h 319287"/>
                            <a:gd name="connsiteX3" fmla="*/ 74844 w 297124"/>
                            <a:gd name="connsiteY3" fmla="*/ 311389 h 319287"/>
                            <a:gd name="connsiteX4" fmla="*/ 186437 w 297124"/>
                            <a:gd name="connsiteY4" fmla="*/ 231597 h 319287"/>
                            <a:gd name="connsiteX5" fmla="*/ 279416 w 297124"/>
                            <a:gd name="connsiteY5" fmla="*/ 116703 h 319287"/>
                            <a:gd name="connsiteX6" fmla="*/ 273346 w 297124"/>
                            <a:gd name="connsiteY6" fmla="*/ 118783 h 319287"/>
                            <a:gd name="connsiteX7" fmla="*/ 194771 w 297124"/>
                            <a:gd name="connsiteY7" fmla="*/ 54292 h 319287"/>
                            <a:gd name="connsiteX0" fmla="*/ 176997 w 297124"/>
                            <a:gd name="connsiteY0" fmla="*/ 92018 h 317703"/>
                            <a:gd name="connsiteX1" fmla="*/ 171247 w 297124"/>
                            <a:gd name="connsiteY1" fmla="*/ 2607 h 317703"/>
                            <a:gd name="connsiteX2" fmla="*/ 2828 w 297124"/>
                            <a:gd name="connsiteY2" fmla="*/ 115709 h 317703"/>
                            <a:gd name="connsiteX3" fmla="*/ 74844 w 297124"/>
                            <a:gd name="connsiteY3" fmla="*/ 309805 h 317703"/>
                            <a:gd name="connsiteX4" fmla="*/ 186437 w 297124"/>
                            <a:gd name="connsiteY4" fmla="*/ 230013 h 317703"/>
                            <a:gd name="connsiteX5" fmla="*/ 279416 w 297124"/>
                            <a:gd name="connsiteY5" fmla="*/ 115119 h 317703"/>
                            <a:gd name="connsiteX6" fmla="*/ 273346 w 297124"/>
                            <a:gd name="connsiteY6" fmla="*/ 117199 h 317703"/>
                            <a:gd name="connsiteX7" fmla="*/ 176997 w 297124"/>
                            <a:gd name="connsiteY7" fmla="*/ 92018 h 317703"/>
                            <a:gd name="connsiteX0" fmla="*/ 226739 w 297124"/>
                            <a:gd name="connsiteY0" fmla="*/ 51834 h 319465"/>
                            <a:gd name="connsiteX1" fmla="*/ 171247 w 297124"/>
                            <a:gd name="connsiteY1" fmla="*/ 4369 h 319465"/>
                            <a:gd name="connsiteX2" fmla="*/ 2828 w 297124"/>
                            <a:gd name="connsiteY2" fmla="*/ 117471 h 319465"/>
                            <a:gd name="connsiteX3" fmla="*/ 74844 w 297124"/>
                            <a:gd name="connsiteY3" fmla="*/ 311567 h 319465"/>
                            <a:gd name="connsiteX4" fmla="*/ 186437 w 297124"/>
                            <a:gd name="connsiteY4" fmla="*/ 231775 h 319465"/>
                            <a:gd name="connsiteX5" fmla="*/ 279416 w 297124"/>
                            <a:gd name="connsiteY5" fmla="*/ 116881 h 319465"/>
                            <a:gd name="connsiteX6" fmla="*/ 273346 w 297124"/>
                            <a:gd name="connsiteY6" fmla="*/ 118961 h 319465"/>
                            <a:gd name="connsiteX7" fmla="*/ 226739 w 297124"/>
                            <a:gd name="connsiteY7" fmla="*/ 51834 h 319465"/>
                            <a:gd name="connsiteX0" fmla="*/ 226739 w 289446"/>
                            <a:gd name="connsiteY0" fmla="*/ 51834 h 319465"/>
                            <a:gd name="connsiteX1" fmla="*/ 171247 w 289446"/>
                            <a:gd name="connsiteY1" fmla="*/ 4369 h 319465"/>
                            <a:gd name="connsiteX2" fmla="*/ 2828 w 289446"/>
                            <a:gd name="connsiteY2" fmla="*/ 117471 h 319465"/>
                            <a:gd name="connsiteX3" fmla="*/ 74844 w 289446"/>
                            <a:gd name="connsiteY3" fmla="*/ 311567 h 319465"/>
                            <a:gd name="connsiteX4" fmla="*/ 186437 w 289446"/>
                            <a:gd name="connsiteY4" fmla="*/ 231775 h 319465"/>
                            <a:gd name="connsiteX5" fmla="*/ 279416 w 289446"/>
                            <a:gd name="connsiteY5" fmla="*/ 116881 h 319465"/>
                            <a:gd name="connsiteX6" fmla="*/ 214719 w 289446"/>
                            <a:gd name="connsiteY6" fmla="*/ 180566 h 319465"/>
                            <a:gd name="connsiteX7" fmla="*/ 226739 w 289446"/>
                            <a:gd name="connsiteY7" fmla="*/ 51834 h 319465"/>
                            <a:gd name="connsiteX0" fmla="*/ 202461 w 289446"/>
                            <a:gd name="connsiteY0" fmla="*/ 59631 h 318953"/>
                            <a:gd name="connsiteX1" fmla="*/ 171247 w 289446"/>
                            <a:gd name="connsiteY1" fmla="*/ 3857 h 318953"/>
                            <a:gd name="connsiteX2" fmla="*/ 2828 w 289446"/>
                            <a:gd name="connsiteY2" fmla="*/ 116959 h 318953"/>
                            <a:gd name="connsiteX3" fmla="*/ 74844 w 289446"/>
                            <a:gd name="connsiteY3" fmla="*/ 311055 h 318953"/>
                            <a:gd name="connsiteX4" fmla="*/ 186437 w 289446"/>
                            <a:gd name="connsiteY4" fmla="*/ 231263 h 318953"/>
                            <a:gd name="connsiteX5" fmla="*/ 279416 w 289446"/>
                            <a:gd name="connsiteY5" fmla="*/ 116369 h 318953"/>
                            <a:gd name="connsiteX6" fmla="*/ 214719 w 289446"/>
                            <a:gd name="connsiteY6" fmla="*/ 180054 h 318953"/>
                            <a:gd name="connsiteX7" fmla="*/ 202461 w 289446"/>
                            <a:gd name="connsiteY7" fmla="*/ 59631 h 318953"/>
                            <a:gd name="connsiteX0" fmla="*/ 202461 w 216515"/>
                            <a:gd name="connsiteY0" fmla="*/ 59631 h 318929"/>
                            <a:gd name="connsiteX1" fmla="*/ 171247 w 216515"/>
                            <a:gd name="connsiteY1" fmla="*/ 3857 h 318929"/>
                            <a:gd name="connsiteX2" fmla="*/ 2828 w 216515"/>
                            <a:gd name="connsiteY2" fmla="*/ 116959 h 318929"/>
                            <a:gd name="connsiteX3" fmla="*/ 74844 w 216515"/>
                            <a:gd name="connsiteY3" fmla="*/ 311055 h 318929"/>
                            <a:gd name="connsiteX4" fmla="*/ 186437 w 216515"/>
                            <a:gd name="connsiteY4" fmla="*/ 231263 h 318929"/>
                            <a:gd name="connsiteX5" fmla="*/ 214719 w 216515"/>
                            <a:gd name="connsiteY5" fmla="*/ 180054 h 318929"/>
                            <a:gd name="connsiteX6" fmla="*/ 202461 w 216515"/>
                            <a:gd name="connsiteY6" fmla="*/ 59631 h 318929"/>
                            <a:gd name="connsiteX0" fmla="*/ 200078 w 214132"/>
                            <a:gd name="connsiteY0" fmla="*/ 113647 h 372945"/>
                            <a:gd name="connsiteX1" fmla="*/ 105135 w 214132"/>
                            <a:gd name="connsiteY1" fmla="*/ 2146 h 372945"/>
                            <a:gd name="connsiteX2" fmla="*/ 445 w 214132"/>
                            <a:gd name="connsiteY2" fmla="*/ 170975 h 372945"/>
                            <a:gd name="connsiteX3" fmla="*/ 72461 w 214132"/>
                            <a:gd name="connsiteY3" fmla="*/ 365071 h 372945"/>
                            <a:gd name="connsiteX4" fmla="*/ 184054 w 214132"/>
                            <a:gd name="connsiteY4" fmla="*/ 285279 h 372945"/>
                            <a:gd name="connsiteX5" fmla="*/ 212336 w 214132"/>
                            <a:gd name="connsiteY5" fmla="*/ 234070 h 372945"/>
                            <a:gd name="connsiteX6" fmla="*/ 200078 w 214132"/>
                            <a:gd name="connsiteY6" fmla="*/ 113647 h 372945"/>
                            <a:gd name="connsiteX0" fmla="*/ 171466 w 185520"/>
                            <a:gd name="connsiteY0" fmla="*/ 113647 h 372945"/>
                            <a:gd name="connsiteX1" fmla="*/ 76523 w 185520"/>
                            <a:gd name="connsiteY1" fmla="*/ 2146 h 372945"/>
                            <a:gd name="connsiteX2" fmla="*/ 1029 w 185520"/>
                            <a:gd name="connsiteY2" fmla="*/ 227444 h 372945"/>
                            <a:gd name="connsiteX3" fmla="*/ 43849 w 185520"/>
                            <a:gd name="connsiteY3" fmla="*/ 365071 h 372945"/>
                            <a:gd name="connsiteX4" fmla="*/ 155442 w 185520"/>
                            <a:gd name="connsiteY4" fmla="*/ 285279 h 372945"/>
                            <a:gd name="connsiteX5" fmla="*/ 183724 w 185520"/>
                            <a:gd name="connsiteY5" fmla="*/ 234070 h 372945"/>
                            <a:gd name="connsiteX6" fmla="*/ 171466 w 185520"/>
                            <a:gd name="connsiteY6" fmla="*/ 113647 h 372945"/>
                            <a:gd name="connsiteX0" fmla="*/ 171466 w 185520"/>
                            <a:gd name="connsiteY0" fmla="*/ 113647 h 396811"/>
                            <a:gd name="connsiteX1" fmla="*/ 76523 w 185520"/>
                            <a:gd name="connsiteY1" fmla="*/ 2146 h 396811"/>
                            <a:gd name="connsiteX2" fmla="*/ 1029 w 185520"/>
                            <a:gd name="connsiteY2" fmla="*/ 227444 h 396811"/>
                            <a:gd name="connsiteX3" fmla="*/ 43849 w 185520"/>
                            <a:gd name="connsiteY3" fmla="*/ 365071 h 396811"/>
                            <a:gd name="connsiteX4" fmla="*/ 158771 w 185520"/>
                            <a:gd name="connsiteY4" fmla="*/ 383831 h 396811"/>
                            <a:gd name="connsiteX5" fmla="*/ 183724 w 185520"/>
                            <a:gd name="connsiteY5" fmla="*/ 234070 h 396811"/>
                            <a:gd name="connsiteX6" fmla="*/ 171466 w 185520"/>
                            <a:gd name="connsiteY6" fmla="*/ 113647 h 396811"/>
                            <a:gd name="connsiteX0" fmla="*/ 170767 w 184821"/>
                            <a:gd name="connsiteY0" fmla="*/ 113647 h 387719"/>
                            <a:gd name="connsiteX1" fmla="*/ 75824 w 184821"/>
                            <a:gd name="connsiteY1" fmla="*/ 2146 h 387719"/>
                            <a:gd name="connsiteX2" fmla="*/ 330 w 184821"/>
                            <a:gd name="connsiteY2" fmla="*/ 227444 h 387719"/>
                            <a:gd name="connsiteX3" fmla="*/ 54416 w 184821"/>
                            <a:gd name="connsiteY3" fmla="*/ 294753 h 387719"/>
                            <a:gd name="connsiteX4" fmla="*/ 158072 w 184821"/>
                            <a:gd name="connsiteY4" fmla="*/ 383831 h 387719"/>
                            <a:gd name="connsiteX5" fmla="*/ 183025 w 184821"/>
                            <a:gd name="connsiteY5" fmla="*/ 234070 h 387719"/>
                            <a:gd name="connsiteX6" fmla="*/ 170767 w 184821"/>
                            <a:gd name="connsiteY6" fmla="*/ 113647 h 387719"/>
                            <a:gd name="connsiteX0" fmla="*/ 194313 w 208367"/>
                            <a:gd name="connsiteY0" fmla="*/ 113647 h 387719"/>
                            <a:gd name="connsiteX1" fmla="*/ 99370 w 208367"/>
                            <a:gd name="connsiteY1" fmla="*/ 2146 h 387719"/>
                            <a:gd name="connsiteX2" fmla="*/ 182 w 208367"/>
                            <a:gd name="connsiteY2" fmla="*/ 279863 h 387719"/>
                            <a:gd name="connsiteX3" fmla="*/ 77962 w 208367"/>
                            <a:gd name="connsiteY3" fmla="*/ 294753 h 387719"/>
                            <a:gd name="connsiteX4" fmla="*/ 181618 w 208367"/>
                            <a:gd name="connsiteY4" fmla="*/ 383831 h 387719"/>
                            <a:gd name="connsiteX5" fmla="*/ 206571 w 208367"/>
                            <a:gd name="connsiteY5" fmla="*/ 234070 h 387719"/>
                            <a:gd name="connsiteX6" fmla="*/ 194313 w 208367"/>
                            <a:gd name="connsiteY6" fmla="*/ 113647 h 387719"/>
                            <a:gd name="connsiteX0" fmla="*/ 207936 w 221990"/>
                            <a:gd name="connsiteY0" fmla="*/ 113647 h 400440"/>
                            <a:gd name="connsiteX1" fmla="*/ 112993 w 221990"/>
                            <a:gd name="connsiteY1" fmla="*/ 2146 h 400440"/>
                            <a:gd name="connsiteX2" fmla="*/ 13805 w 221990"/>
                            <a:gd name="connsiteY2" fmla="*/ 279863 h 400440"/>
                            <a:gd name="connsiteX3" fmla="*/ 21510 w 221990"/>
                            <a:gd name="connsiteY3" fmla="*/ 374120 h 400440"/>
                            <a:gd name="connsiteX4" fmla="*/ 195241 w 221990"/>
                            <a:gd name="connsiteY4" fmla="*/ 383831 h 400440"/>
                            <a:gd name="connsiteX5" fmla="*/ 220194 w 221990"/>
                            <a:gd name="connsiteY5" fmla="*/ 234070 h 400440"/>
                            <a:gd name="connsiteX6" fmla="*/ 207936 w 221990"/>
                            <a:gd name="connsiteY6" fmla="*/ 113647 h 400440"/>
                            <a:gd name="connsiteX0" fmla="*/ 207936 w 221990"/>
                            <a:gd name="connsiteY0" fmla="*/ 113647 h 384477"/>
                            <a:gd name="connsiteX1" fmla="*/ 112993 w 221990"/>
                            <a:gd name="connsiteY1" fmla="*/ 2146 h 384477"/>
                            <a:gd name="connsiteX2" fmla="*/ 13805 w 221990"/>
                            <a:gd name="connsiteY2" fmla="*/ 279863 h 384477"/>
                            <a:gd name="connsiteX3" fmla="*/ 21510 w 221990"/>
                            <a:gd name="connsiteY3" fmla="*/ 374120 h 384477"/>
                            <a:gd name="connsiteX4" fmla="*/ 113162 w 221990"/>
                            <a:gd name="connsiteY4" fmla="*/ 323303 h 384477"/>
                            <a:gd name="connsiteX5" fmla="*/ 220194 w 221990"/>
                            <a:gd name="connsiteY5" fmla="*/ 234070 h 384477"/>
                            <a:gd name="connsiteX6" fmla="*/ 207936 w 221990"/>
                            <a:gd name="connsiteY6" fmla="*/ 113647 h 384477"/>
                            <a:gd name="connsiteX0" fmla="*/ 207936 w 211307"/>
                            <a:gd name="connsiteY0" fmla="*/ 113647 h 384477"/>
                            <a:gd name="connsiteX1" fmla="*/ 112993 w 211307"/>
                            <a:gd name="connsiteY1" fmla="*/ 2146 h 384477"/>
                            <a:gd name="connsiteX2" fmla="*/ 13805 w 211307"/>
                            <a:gd name="connsiteY2" fmla="*/ 279863 h 384477"/>
                            <a:gd name="connsiteX3" fmla="*/ 21510 w 211307"/>
                            <a:gd name="connsiteY3" fmla="*/ 374120 h 384477"/>
                            <a:gd name="connsiteX4" fmla="*/ 113162 w 211307"/>
                            <a:gd name="connsiteY4" fmla="*/ 323303 h 384477"/>
                            <a:gd name="connsiteX5" fmla="*/ 169474 w 211307"/>
                            <a:gd name="connsiteY5" fmla="*/ 240351 h 384477"/>
                            <a:gd name="connsiteX6" fmla="*/ 207936 w 211307"/>
                            <a:gd name="connsiteY6" fmla="*/ 113647 h 384477"/>
                            <a:gd name="connsiteX0" fmla="*/ 173979 w 181017"/>
                            <a:gd name="connsiteY0" fmla="*/ 157929 h 383911"/>
                            <a:gd name="connsiteX1" fmla="*/ 112993 w 181017"/>
                            <a:gd name="connsiteY1" fmla="*/ 1580 h 383911"/>
                            <a:gd name="connsiteX2" fmla="*/ 13805 w 181017"/>
                            <a:gd name="connsiteY2" fmla="*/ 279297 h 383911"/>
                            <a:gd name="connsiteX3" fmla="*/ 21510 w 181017"/>
                            <a:gd name="connsiteY3" fmla="*/ 373554 h 383911"/>
                            <a:gd name="connsiteX4" fmla="*/ 113162 w 181017"/>
                            <a:gd name="connsiteY4" fmla="*/ 322737 h 383911"/>
                            <a:gd name="connsiteX5" fmla="*/ 169474 w 181017"/>
                            <a:gd name="connsiteY5" fmla="*/ 239785 h 383911"/>
                            <a:gd name="connsiteX6" fmla="*/ 173979 w 181017"/>
                            <a:gd name="connsiteY6" fmla="*/ 157929 h 383911"/>
                            <a:gd name="connsiteX0" fmla="*/ 173918 w 180956"/>
                            <a:gd name="connsiteY0" fmla="*/ 81382 h 307364"/>
                            <a:gd name="connsiteX1" fmla="*/ 111926 w 180956"/>
                            <a:gd name="connsiteY1" fmla="*/ 2917 h 307364"/>
                            <a:gd name="connsiteX2" fmla="*/ 13744 w 180956"/>
                            <a:gd name="connsiteY2" fmla="*/ 202750 h 307364"/>
                            <a:gd name="connsiteX3" fmla="*/ 21449 w 180956"/>
                            <a:gd name="connsiteY3" fmla="*/ 297007 h 307364"/>
                            <a:gd name="connsiteX4" fmla="*/ 113101 w 180956"/>
                            <a:gd name="connsiteY4" fmla="*/ 246190 h 307364"/>
                            <a:gd name="connsiteX5" fmla="*/ 169413 w 180956"/>
                            <a:gd name="connsiteY5" fmla="*/ 163238 h 307364"/>
                            <a:gd name="connsiteX6" fmla="*/ 173918 w 180956"/>
                            <a:gd name="connsiteY6" fmla="*/ 81382 h 307364"/>
                            <a:gd name="connsiteX0" fmla="*/ 163348 w 170386"/>
                            <a:gd name="connsiteY0" fmla="*/ 81382 h 251896"/>
                            <a:gd name="connsiteX1" fmla="*/ 101356 w 170386"/>
                            <a:gd name="connsiteY1" fmla="*/ 2917 h 251896"/>
                            <a:gd name="connsiteX2" fmla="*/ 3174 w 170386"/>
                            <a:gd name="connsiteY2" fmla="*/ 202750 h 251896"/>
                            <a:gd name="connsiteX3" fmla="*/ 39914 w 170386"/>
                            <a:gd name="connsiteY3" fmla="*/ 187378 h 251896"/>
                            <a:gd name="connsiteX4" fmla="*/ 102531 w 170386"/>
                            <a:gd name="connsiteY4" fmla="*/ 246190 h 251896"/>
                            <a:gd name="connsiteX5" fmla="*/ 158843 w 170386"/>
                            <a:gd name="connsiteY5" fmla="*/ 163238 h 251896"/>
                            <a:gd name="connsiteX6" fmla="*/ 163348 w 170386"/>
                            <a:gd name="connsiteY6" fmla="*/ 81382 h 251896"/>
                            <a:gd name="connsiteX0" fmla="*/ 161438 w 168476"/>
                            <a:gd name="connsiteY0" fmla="*/ 81382 h 251896"/>
                            <a:gd name="connsiteX1" fmla="*/ 99446 w 168476"/>
                            <a:gd name="connsiteY1" fmla="*/ 2917 h 251896"/>
                            <a:gd name="connsiteX2" fmla="*/ 1264 w 168476"/>
                            <a:gd name="connsiteY2" fmla="*/ 202750 h 251896"/>
                            <a:gd name="connsiteX3" fmla="*/ 38004 w 168476"/>
                            <a:gd name="connsiteY3" fmla="*/ 187378 h 251896"/>
                            <a:gd name="connsiteX4" fmla="*/ 100621 w 168476"/>
                            <a:gd name="connsiteY4" fmla="*/ 246190 h 251896"/>
                            <a:gd name="connsiteX5" fmla="*/ 156933 w 168476"/>
                            <a:gd name="connsiteY5" fmla="*/ 163238 h 251896"/>
                            <a:gd name="connsiteX6" fmla="*/ 161438 w 168476"/>
                            <a:gd name="connsiteY6" fmla="*/ 81382 h 251896"/>
                            <a:gd name="connsiteX0" fmla="*/ 123435 w 130473"/>
                            <a:gd name="connsiteY0" fmla="*/ 81079 h 251593"/>
                            <a:gd name="connsiteX1" fmla="*/ 61443 w 130473"/>
                            <a:gd name="connsiteY1" fmla="*/ 2614 h 251593"/>
                            <a:gd name="connsiteX2" fmla="*/ 1 w 130473"/>
                            <a:gd name="connsiteY2" fmla="*/ 187075 h 251593"/>
                            <a:gd name="connsiteX3" fmla="*/ 62618 w 130473"/>
                            <a:gd name="connsiteY3" fmla="*/ 245887 h 251593"/>
                            <a:gd name="connsiteX4" fmla="*/ 118930 w 130473"/>
                            <a:gd name="connsiteY4" fmla="*/ 162935 h 251593"/>
                            <a:gd name="connsiteX5" fmla="*/ 123435 w 130473"/>
                            <a:gd name="connsiteY5" fmla="*/ 81079 h 251593"/>
                            <a:gd name="connsiteX0" fmla="*/ 123435 w 130472"/>
                            <a:gd name="connsiteY0" fmla="*/ 81077 h 281983"/>
                            <a:gd name="connsiteX1" fmla="*/ 61443 w 130472"/>
                            <a:gd name="connsiteY1" fmla="*/ 2612 h 281983"/>
                            <a:gd name="connsiteX2" fmla="*/ 1 w 130472"/>
                            <a:gd name="connsiteY2" fmla="*/ 187073 h 281983"/>
                            <a:gd name="connsiteX3" fmla="*/ 59877 w 130472"/>
                            <a:gd name="connsiteY3" fmla="*/ 278178 h 281983"/>
                            <a:gd name="connsiteX4" fmla="*/ 118930 w 130472"/>
                            <a:gd name="connsiteY4" fmla="*/ 162933 h 281983"/>
                            <a:gd name="connsiteX5" fmla="*/ 123435 w 130472"/>
                            <a:gd name="connsiteY5" fmla="*/ 81077 h 281983"/>
                            <a:gd name="connsiteX0" fmla="*/ 134182 w 141219"/>
                            <a:gd name="connsiteY0" fmla="*/ 81077 h 287817"/>
                            <a:gd name="connsiteX1" fmla="*/ 72190 w 141219"/>
                            <a:gd name="connsiteY1" fmla="*/ 2612 h 287817"/>
                            <a:gd name="connsiteX2" fmla="*/ 0 w 141219"/>
                            <a:gd name="connsiteY2" fmla="*/ 247392 h 287817"/>
                            <a:gd name="connsiteX3" fmla="*/ 70624 w 141219"/>
                            <a:gd name="connsiteY3" fmla="*/ 278178 h 287817"/>
                            <a:gd name="connsiteX4" fmla="*/ 129677 w 141219"/>
                            <a:gd name="connsiteY4" fmla="*/ 162933 h 287817"/>
                            <a:gd name="connsiteX5" fmla="*/ 134182 w 141219"/>
                            <a:gd name="connsiteY5" fmla="*/ 81077 h 287817"/>
                            <a:gd name="connsiteX0" fmla="*/ 134182 w 153409"/>
                            <a:gd name="connsiteY0" fmla="*/ 81077 h 287819"/>
                            <a:gd name="connsiteX1" fmla="*/ 72190 w 153409"/>
                            <a:gd name="connsiteY1" fmla="*/ 2612 h 287819"/>
                            <a:gd name="connsiteX2" fmla="*/ 0 w 153409"/>
                            <a:gd name="connsiteY2" fmla="*/ 247392 h 287819"/>
                            <a:gd name="connsiteX3" fmla="*/ 70624 w 153409"/>
                            <a:gd name="connsiteY3" fmla="*/ 278178 h 287819"/>
                            <a:gd name="connsiteX4" fmla="*/ 152664 w 153409"/>
                            <a:gd name="connsiteY4" fmla="*/ 166785 h 287819"/>
                            <a:gd name="connsiteX5" fmla="*/ 134182 w 153409"/>
                            <a:gd name="connsiteY5" fmla="*/ 81077 h 287819"/>
                            <a:gd name="connsiteX0" fmla="*/ 134182 w 153409"/>
                            <a:gd name="connsiteY0" fmla="*/ 103875 h 310615"/>
                            <a:gd name="connsiteX1" fmla="*/ 67739 w 153409"/>
                            <a:gd name="connsiteY1" fmla="*/ 2075 h 310615"/>
                            <a:gd name="connsiteX2" fmla="*/ 0 w 153409"/>
                            <a:gd name="connsiteY2" fmla="*/ 270190 h 310615"/>
                            <a:gd name="connsiteX3" fmla="*/ 70624 w 153409"/>
                            <a:gd name="connsiteY3" fmla="*/ 300976 h 310615"/>
                            <a:gd name="connsiteX4" fmla="*/ 152664 w 153409"/>
                            <a:gd name="connsiteY4" fmla="*/ 189583 h 310615"/>
                            <a:gd name="connsiteX5" fmla="*/ 134182 w 153409"/>
                            <a:gd name="connsiteY5" fmla="*/ 103875 h 310615"/>
                            <a:gd name="connsiteX0" fmla="*/ 134870 w 154097"/>
                            <a:gd name="connsiteY0" fmla="*/ 103875 h 310617"/>
                            <a:gd name="connsiteX1" fmla="*/ 68427 w 154097"/>
                            <a:gd name="connsiteY1" fmla="*/ 2075 h 310617"/>
                            <a:gd name="connsiteX2" fmla="*/ 50547 w 154097"/>
                            <a:gd name="connsiteY2" fmla="*/ 129528 h 310617"/>
                            <a:gd name="connsiteX3" fmla="*/ 688 w 154097"/>
                            <a:gd name="connsiteY3" fmla="*/ 270190 h 310617"/>
                            <a:gd name="connsiteX4" fmla="*/ 71312 w 154097"/>
                            <a:gd name="connsiteY4" fmla="*/ 300976 h 310617"/>
                            <a:gd name="connsiteX5" fmla="*/ 153352 w 154097"/>
                            <a:gd name="connsiteY5" fmla="*/ 189583 h 310617"/>
                            <a:gd name="connsiteX6" fmla="*/ 134870 w 154097"/>
                            <a:gd name="connsiteY6" fmla="*/ 103875 h 3106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4097" h="310617">
                              <a:moveTo>
                                <a:pt x="134870" y="103875"/>
                              </a:moveTo>
                              <a:cubicBezTo>
                                <a:pt x="117854" y="84776"/>
                                <a:pt x="88999" y="-15591"/>
                                <a:pt x="68427" y="2075"/>
                              </a:cubicBezTo>
                              <a:cubicBezTo>
                                <a:pt x="51049" y="4476"/>
                                <a:pt x="61837" y="84842"/>
                                <a:pt x="50547" y="129528"/>
                              </a:cubicBezTo>
                              <a:cubicBezTo>
                                <a:pt x="39257" y="174214"/>
                                <a:pt x="-6097" y="239741"/>
                                <a:pt x="688" y="270190"/>
                              </a:cubicBezTo>
                              <a:cubicBezTo>
                                <a:pt x="32519" y="305434"/>
                                <a:pt x="48000" y="322809"/>
                                <a:pt x="71312" y="300976"/>
                              </a:cubicBezTo>
                              <a:cubicBezTo>
                                <a:pt x="94624" y="279143"/>
                                <a:pt x="150681" y="218188"/>
                                <a:pt x="153352" y="189583"/>
                              </a:cubicBezTo>
                              <a:cubicBezTo>
                                <a:pt x="156023" y="160978"/>
                                <a:pt x="151887" y="122974"/>
                                <a:pt x="134870" y="103875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pt-BR" sz="1100">
                            <a:solidFill>
                              <a:prstClr val="white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25" name="Freeform 280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4978659" y="5172978"/>
                        <a:ext cx="140184" cy="19475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134870 w 154097"/>
                          <a:gd name="connsiteY0" fmla="*/ 81391 h 288132"/>
                          <a:gd name="connsiteX1" fmla="*/ 72817 w 154097"/>
                          <a:gd name="connsiteY1" fmla="*/ 2602 h 288132"/>
                          <a:gd name="connsiteX2" fmla="*/ 50547 w 154097"/>
                          <a:gd name="connsiteY2" fmla="*/ 107044 h 288132"/>
                          <a:gd name="connsiteX3" fmla="*/ 688 w 154097"/>
                          <a:gd name="connsiteY3" fmla="*/ 247706 h 288132"/>
                          <a:gd name="connsiteX4" fmla="*/ 71312 w 154097"/>
                          <a:gd name="connsiteY4" fmla="*/ 278492 h 288132"/>
                          <a:gd name="connsiteX5" fmla="*/ 153352 w 154097"/>
                          <a:gd name="connsiteY5" fmla="*/ 167099 h 288132"/>
                          <a:gd name="connsiteX6" fmla="*/ 134870 w 154097"/>
                          <a:gd name="connsiteY6" fmla="*/ 81391 h 288132"/>
                          <a:gd name="connsiteX0" fmla="*/ 134870 w 154097"/>
                          <a:gd name="connsiteY0" fmla="*/ 81391 h 279711"/>
                          <a:gd name="connsiteX1" fmla="*/ 72817 w 154097"/>
                          <a:gd name="connsiteY1" fmla="*/ 2602 h 279711"/>
                          <a:gd name="connsiteX2" fmla="*/ 50547 w 154097"/>
                          <a:gd name="connsiteY2" fmla="*/ 107044 h 279711"/>
                          <a:gd name="connsiteX3" fmla="*/ 688 w 154097"/>
                          <a:gd name="connsiteY3" fmla="*/ 247706 h 279711"/>
                          <a:gd name="connsiteX4" fmla="*/ 74111 w 154097"/>
                          <a:gd name="connsiteY4" fmla="*/ 266868 h 279711"/>
                          <a:gd name="connsiteX5" fmla="*/ 153352 w 154097"/>
                          <a:gd name="connsiteY5" fmla="*/ 167099 h 279711"/>
                          <a:gd name="connsiteX6" fmla="*/ 134870 w 154097"/>
                          <a:gd name="connsiteY6" fmla="*/ 81391 h 279711"/>
                          <a:gd name="connsiteX0" fmla="*/ 123379 w 142606"/>
                          <a:gd name="connsiteY0" fmla="*/ 81391 h 278335"/>
                          <a:gd name="connsiteX1" fmla="*/ 61326 w 142606"/>
                          <a:gd name="connsiteY1" fmla="*/ 2602 h 278335"/>
                          <a:gd name="connsiteX2" fmla="*/ 39056 w 142606"/>
                          <a:gd name="connsiteY2" fmla="*/ 107044 h 278335"/>
                          <a:gd name="connsiteX3" fmla="*/ 896 w 142606"/>
                          <a:gd name="connsiteY3" fmla="*/ 243303 h 278335"/>
                          <a:gd name="connsiteX4" fmla="*/ 62620 w 142606"/>
                          <a:gd name="connsiteY4" fmla="*/ 266868 h 278335"/>
                          <a:gd name="connsiteX5" fmla="*/ 141861 w 142606"/>
                          <a:gd name="connsiteY5" fmla="*/ 167099 h 278335"/>
                          <a:gd name="connsiteX6" fmla="*/ 123379 w 142606"/>
                          <a:gd name="connsiteY6" fmla="*/ 81391 h 2783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06" h="278335">
                            <a:moveTo>
                              <a:pt x="123379" y="81391"/>
                            </a:moveTo>
                            <a:cubicBezTo>
                              <a:pt x="106363" y="62292"/>
                              <a:pt x="81898" y="-15064"/>
                              <a:pt x="61326" y="2602"/>
                            </a:cubicBezTo>
                            <a:cubicBezTo>
                              <a:pt x="43948" y="5003"/>
                              <a:pt x="50346" y="62358"/>
                              <a:pt x="39056" y="107044"/>
                            </a:cubicBezTo>
                            <a:cubicBezTo>
                              <a:pt x="27766" y="151730"/>
                              <a:pt x="-5889" y="212854"/>
                              <a:pt x="896" y="243303"/>
                            </a:cubicBezTo>
                            <a:cubicBezTo>
                              <a:pt x="32727" y="278547"/>
                              <a:pt x="39308" y="288701"/>
                              <a:pt x="62620" y="266868"/>
                            </a:cubicBezTo>
                            <a:cubicBezTo>
                              <a:pt x="85932" y="245035"/>
                              <a:pt x="139190" y="195704"/>
                              <a:pt x="141861" y="167099"/>
                            </a:cubicBezTo>
                            <a:cubicBezTo>
                              <a:pt x="144532" y="138494"/>
                              <a:pt x="140396" y="100490"/>
                              <a:pt x="123379" y="8139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6" name="Freeform 281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387929" y="4892485"/>
                        <a:ext cx="322519" cy="239932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286319 w 305546"/>
                          <a:gd name="connsiteY0" fmla="*/ 103875 h 316422"/>
                          <a:gd name="connsiteX1" fmla="*/ 219876 w 305546"/>
                          <a:gd name="connsiteY1" fmla="*/ 2075 h 316422"/>
                          <a:gd name="connsiteX2" fmla="*/ 201996 w 305546"/>
                          <a:gd name="connsiteY2" fmla="*/ 129528 h 316422"/>
                          <a:gd name="connsiteX3" fmla="*/ 170 w 305546"/>
                          <a:gd name="connsiteY3" fmla="*/ 288640 h 316422"/>
                          <a:gd name="connsiteX4" fmla="*/ 222761 w 305546"/>
                          <a:gd name="connsiteY4" fmla="*/ 300976 h 316422"/>
                          <a:gd name="connsiteX5" fmla="*/ 304801 w 305546"/>
                          <a:gd name="connsiteY5" fmla="*/ 189583 h 316422"/>
                          <a:gd name="connsiteX6" fmla="*/ 286319 w 305546"/>
                          <a:gd name="connsiteY6" fmla="*/ 103875 h 316422"/>
                          <a:gd name="connsiteX0" fmla="*/ 286434 w 305661"/>
                          <a:gd name="connsiteY0" fmla="*/ 127077 h 339624"/>
                          <a:gd name="connsiteX1" fmla="*/ 219991 w 305661"/>
                          <a:gd name="connsiteY1" fmla="*/ 25277 h 339624"/>
                          <a:gd name="connsiteX2" fmla="*/ 121169 w 305661"/>
                          <a:gd name="connsiteY2" fmla="*/ 17606 h 339624"/>
                          <a:gd name="connsiteX3" fmla="*/ 285 w 305661"/>
                          <a:gd name="connsiteY3" fmla="*/ 311842 h 339624"/>
                          <a:gd name="connsiteX4" fmla="*/ 222876 w 305661"/>
                          <a:gd name="connsiteY4" fmla="*/ 324178 h 339624"/>
                          <a:gd name="connsiteX5" fmla="*/ 304916 w 305661"/>
                          <a:gd name="connsiteY5" fmla="*/ 212785 h 339624"/>
                          <a:gd name="connsiteX6" fmla="*/ 286434 w 305661"/>
                          <a:gd name="connsiteY6" fmla="*/ 127077 h 339624"/>
                          <a:gd name="connsiteX0" fmla="*/ 312003 w 331230"/>
                          <a:gd name="connsiteY0" fmla="*/ 127077 h 339624"/>
                          <a:gd name="connsiteX1" fmla="*/ 245560 w 331230"/>
                          <a:gd name="connsiteY1" fmla="*/ 25277 h 339624"/>
                          <a:gd name="connsiteX2" fmla="*/ 146738 w 331230"/>
                          <a:gd name="connsiteY2" fmla="*/ 17606 h 339624"/>
                          <a:gd name="connsiteX3" fmla="*/ 11423 w 331230"/>
                          <a:gd name="connsiteY3" fmla="*/ 244058 h 339624"/>
                          <a:gd name="connsiteX4" fmla="*/ 25854 w 331230"/>
                          <a:gd name="connsiteY4" fmla="*/ 311842 h 339624"/>
                          <a:gd name="connsiteX5" fmla="*/ 248445 w 331230"/>
                          <a:gd name="connsiteY5" fmla="*/ 324178 h 339624"/>
                          <a:gd name="connsiteX6" fmla="*/ 330485 w 331230"/>
                          <a:gd name="connsiteY6" fmla="*/ 212785 h 339624"/>
                          <a:gd name="connsiteX7" fmla="*/ 312003 w 331230"/>
                          <a:gd name="connsiteY7" fmla="*/ 127077 h 339624"/>
                          <a:gd name="connsiteX0" fmla="*/ 308864 w 328091"/>
                          <a:gd name="connsiteY0" fmla="*/ 127077 h 331225"/>
                          <a:gd name="connsiteX1" fmla="*/ 242421 w 328091"/>
                          <a:gd name="connsiteY1" fmla="*/ 25277 h 331225"/>
                          <a:gd name="connsiteX2" fmla="*/ 143599 w 328091"/>
                          <a:gd name="connsiteY2" fmla="*/ 17606 h 331225"/>
                          <a:gd name="connsiteX3" fmla="*/ 8284 w 328091"/>
                          <a:gd name="connsiteY3" fmla="*/ 244058 h 331225"/>
                          <a:gd name="connsiteX4" fmla="*/ 22715 w 328091"/>
                          <a:gd name="connsiteY4" fmla="*/ 311842 h 331225"/>
                          <a:gd name="connsiteX5" fmla="*/ 96661 w 328091"/>
                          <a:gd name="connsiteY5" fmla="*/ 312963 h 331225"/>
                          <a:gd name="connsiteX6" fmla="*/ 245306 w 328091"/>
                          <a:gd name="connsiteY6" fmla="*/ 324178 h 331225"/>
                          <a:gd name="connsiteX7" fmla="*/ 327346 w 328091"/>
                          <a:gd name="connsiteY7" fmla="*/ 212785 h 331225"/>
                          <a:gd name="connsiteX8" fmla="*/ 308864 w 328091"/>
                          <a:gd name="connsiteY8" fmla="*/ 127077 h 331225"/>
                          <a:gd name="connsiteX0" fmla="*/ 308864 w 328091"/>
                          <a:gd name="connsiteY0" fmla="*/ 127077 h 327926"/>
                          <a:gd name="connsiteX1" fmla="*/ 242421 w 328091"/>
                          <a:gd name="connsiteY1" fmla="*/ 25277 h 327926"/>
                          <a:gd name="connsiteX2" fmla="*/ 143599 w 328091"/>
                          <a:gd name="connsiteY2" fmla="*/ 17606 h 327926"/>
                          <a:gd name="connsiteX3" fmla="*/ 8284 w 328091"/>
                          <a:gd name="connsiteY3" fmla="*/ 244058 h 327926"/>
                          <a:gd name="connsiteX4" fmla="*/ 22715 w 328091"/>
                          <a:gd name="connsiteY4" fmla="*/ 311842 h 327926"/>
                          <a:gd name="connsiteX5" fmla="*/ 96661 w 328091"/>
                          <a:gd name="connsiteY5" fmla="*/ 312963 h 327926"/>
                          <a:gd name="connsiteX6" fmla="*/ 118178 w 328091"/>
                          <a:gd name="connsiteY6" fmla="*/ 294294 h 327926"/>
                          <a:gd name="connsiteX7" fmla="*/ 245306 w 328091"/>
                          <a:gd name="connsiteY7" fmla="*/ 324178 h 327926"/>
                          <a:gd name="connsiteX8" fmla="*/ 327346 w 328091"/>
                          <a:gd name="connsiteY8" fmla="*/ 212785 h 327926"/>
                          <a:gd name="connsiteX9" fmla="*/ 308864 w 328091"/>
                          <a:gd name="connsiteY9" fmla="*/ 127077 h 327926"/>
                          <a:gd name="connsiteX0" fmla="*/ 308864 w 328091"/>
                          <a:gd name="connsiteY0" fmla="*/ 127077 h 342899"/>
                          <a:gd name="connsiteX1" fmla="*/ 242421 w 328091"/>
                          <a:gd name="connsiteY1" fmla="*/ 25277 h 342899"/>
                          <a:gd name="connsiteX2" fmla="*/ 143599 w 328091"/>
                          <a:gd name="connsiteY2" fmla="*/ 17606 h 342899"/>
                          <a:gd name="connsiteX3" fmla="*/ 8284 w 328091"/>
                          <a:gd name="connsiteY3" fmla="*/ 244058 h 342899"/>
                          <a:gd name="connsiteX4" fmla="*/ 22715 w 328091"/>
                          <a:gd name="connsiteY4" fmla="*/ 311842 h 342899"/>
                          <a:gd name="connsiteX5" fmla="*/ 96661 w 328091"/>
                          <a:gd name="connsiteY5" fmla="*/ 312963 h 342899"/>
                          <a:gd name="connsiteX6" fmla="*/ 118178 w 328091"/>
                          <a:gd name="connsiteY6" fmla="*/ 294294 h 342899"/>
                          <a:gd name="connsiteX7" fmla="*/ 162221 w 328091"/>
                          <a:gd name="connsiteY7" fmla="*/ 341133 h 342899"/>
                          <a:gd name="connsiteX8" fmla="*/ 245306 w 328091"/>
                          <a:gd name="connsiteY8" fmla="*/ 324178 h 342899"/>
                          <a:gd name="connsiteX9" fmla="*/ 327346 w 328091"/>
                          <a:gd name="connsiteY9" fmla="*/ 212785 h 342899"/>
                          <a:gd name="connsiteX10" fmla="*/ 308864 w 328091"/>
                          <a:gd name="connsiteY10" fmla="*/ 127077 h 342899"/>
                          <a:gd name="connsiteX0" fmla="*/ 308864 w 328091"/>
                          <a:gd name="connsiteY0" fmla="*/ 127077 h 342900"/>
                          <a:gd name="connsiteX1" fmla="*/ 242421 w 328091"/>
                          <a:gd name="connsiteY1" fmla="*/ 25277 h 342900"/>
                          <a:gd name="connsiteX2" fmla="*/ 143599 w 328091"/>
                          <a:gd name="connsiteY2" fmla="*/ 17606 h 342900"/>
                          <a:gd name="connsiteX3" fmla="*/ 8284 w 328091"/>
                          <a:gd name="connsiteY3" fmla="*/ 244058 h 342900"/>
                          <a:gd name="connsiteX4" fmla="*/ 22715 w 328091"/>
                          <a:gd name="connsiteY4" fmla="*/ 311842 h 342900"/>
                          <a:gd name="connsiteX5" fmla="*/ 85253 w 328091"/>
                          <a:gd name="connsiteY5" fmla="*/ 292593 h 342900"/>
                          <a:gd name="connsiteX6" fmla="*/ 118178 w 328091"/>
                          <a:gd name="connsiteY6" fmla="*/ 294294 h 342900"/>
                          <a:gd name="connsiteX7" fmla="*/ 162221 w 328091"/>
                          <a:gd name="connsiteY7" fmla="*/ 341133 h 342900"/>
                          <a:gd name="connsiteX8" fmla="*/ 245306 w 328091"/>
                          <a:gd name="connsiteY8" fmla="*/ 324178 h 342900"/>
                          <a:gd name="connsiteX9" fmla="*/ 327346 w 328091"/>
                          <a:gd name="connsiteY9" fmla="*/ 212785 h 342900"/>
                          <a:gd name="connsiteX10" fmla="*/ 308864 w 328091"/>
                          <a:gd name="connsiteY10" fmla="*/ 127077 h 342900"/>
                          <a:gd name="connsiteX0" fmla="*/ 308864 w 328091"/>
                          <a:gd name="connsiteY0" fmla="*/ 127077 h 342900"/>
                          <a:gd name="connsiteX1" fmla="*/ 242421 w 328091"/>
                          <a:gd name="connsiteY1" fmla="*/ 25277 h 342900"/>
                          <a:gd name="connsiteX2" fmla="*/ 143599 w 328091"/>
                          <a:gd name="connsiteY2" fmla="*/ 17606 h 342900"/>
                          <a:gd name="connsiteX3" fmla="*/ 8284 w 328091"/>
                          <a:gd name="connsiteY3" fmla="*/ 244058 h 342900"/>
                          <a:gd name="connsiteX4" fmla="*/ 22715 w 328091"/>
                          <a:gd name="connsiteY4" fmla="*/ 311842 h 342900"/>
                          <a:gd name="connsiteX5" fmla="*/ 85253 w 328091"/>
                          <a:gd name="connsiteY5" fmla="*/ 292593 h 342900"/>
                          <a:gd name="connsiteX6" fmla="*/ 118178 w 328091"/>
                          <a:gd name="connsiteY6" fmla="*/ 294294 h 342900"/>
                          <a:gd name="connsiteX7" fmla="*/ 162221 w 328091"/>
                          <a:gd name="connsiteY7" fmla="*/ 341133 h 342900"/>
                          <a:gd name="connsiteX8" fmla="*/ 245306 w 328091"/>
                          <a:gd name="connsiteY8" fmla="*/ 324178 h 342900"/>
                          <a:gd name="connsiteX9" fmla="*/ 327346 w 328091"/>
                          <a:gd name="connsiteY9" fmla="*/ 212785 h 342900"/>
                          <a:gd name="connsiteX10" fmla="*/ 308864 w 328091"/>
                          <a:gd name="connsiteY10" fmla="*/ 127077 h 342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28091" h="342900">
                            <a:moveTo>
                              <a:pt x="308864" y="127077"/>
                            </a:moveTo>
                            <a:cubicBezTo>
                              <a:pt x="291848" y="107978"/>
                              <a:pt x="262993" y="7611"/>
                              <a:pt x="242421" y="25277"/>
                            </a:cubicBezTo>
                            <a:cubicBezTo>
                              <a:pt x="225043" y="27678"/>
                              <a:pt x="154889" y="-27080"/>
                              <a:pt x="143599" y="17606"/>
                            </a:cubicBezTo>
                            <a:cubicBezTo>
                              <a:pt x="117048" y="40566"/>
                              <a:pt x="28431" y="195019"/>
                              <a:pt x="8284" y="244058"/>
                            </a:cubicBezTo>
                            <a:cubicBezTo>
                              <a:pt x="-11863" y="293097"/>
                              <a:pt x="9413" y="296885"/>
                              <a:pt x="22715" y="311842"/>
                            </a:cubicBezTo>
                            <a:cubicBezTo>
                              <a:pt x="36017" y="326799"/>
                              <a:pt x="77345" y="317754"/>
                              <a:pt x="85253" y="292593"/>
                            </a:cubicBezTo>
                            <a:cubicBezTo>
                              <a:pt x="100516" y="292848"/>
                              <a:pt x="106527" y="294569"/>
                              <a:pt x="118178" y="294294"/>
                            </a:cubicBezTo>
                            <a:cubicBezTo>
                              <a:pt x="129829" y="294019"/>
                              <a:pt x="141033" y="336152"/>
                              <a:pt x="162221" y="341133"/>
                            </a:cubicBezTo>
                            <a:cubicBezTo>
                              <a:pt x="183409" y="346114"/>
                              <a:pt x="218509" y="340599"/>
                              <a:pt x="245306" y="324178"/>
                            </a:cubicBezTo>
                            <a:cubicBezTo>
                              <a:pt x="272103" y="307757"/>
                              <a:pt x="324675" y="241390"/>
                              <a:pt x="327346" y="212785"/>
                            </a:cubicBezTo>
                            <a:cubicBezTo>
                              <a:pt x="330017" y="184180"/>
                              <a:pt x="325881" y="146176"/>
                              <a:pt x="308864" y="127077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7" name="Freeform 282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833698" y="4832562"/>
                        <a:ext cx="167875" cy="161174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399682 w 516301"/>
                          <a:gd name="connsiteY0" fmla="*/ 1010 h 421254"/>
                          <a:gd name="connsiteX1" fmla="*/ 10420 w 516301"/>
                          <a:gd name="connsiteY1" fmla="*/ 158802 h 421254"/>
                          <a:gd name="connsiteX2" fmla="*/ 119284 w 516301"/>
                          <a:gd name="connsiteY2" fmla="*/ 373513 h 421254"/>
                          <a:gd name="connsiteX3" fmla="*/ 223300 w 516301"/>
                          <a:gd name="connsiteY3" fmla="*/ 412622 h 421254"/>
                          <a:gd name="connsiteX4" fmla="*/ 500779 w 516301"/>
                          <a:gd name="connsiteY4" fmla="*/ 234448 h 421254"/>
                          <a:gd name="connsiteX5" fmla="*/ 399682 w 516301"/>
                          <a:gd name="connsiteY5" fmla="*/ 1010 h 421254"/>
                          <a:gd name="connsiteX0" fmla="*/ 400635 w 517254"/>
                          <a:gd name="connsiteY0" fmla="*/ 1205 h 500568"/>
                          <a:gd name="connsiteX1" fmla="*/ 11373 w 517254"/>
                          <a:gd name="connsiteY1" fmla="*/ 158997 h 500568"/>
                          <a:gd name="connsiteX2" fmla="*/ 112660 w 517254"/>
                          <a:gd name="connsiteY2" fmla="*/ 492609 h 500568"/>
                          <a:gd name="connsiteX3" fmla="*/ 224253 w 517254"/>
                          <a:gd name="connsiteY3" fmla="*/ 412817 h 500568"/>
                          <a:gd name="connsiteX4" fmla="*/ 501732 w 517254"/>
                          <a:gd name="connsiteY4" fmla="*/ 234643 h 500568"/>
                          <a:gd name="connsiteX5" fmla="*/ 400635 w 517254"/>
                          <a:gd name="connsiteY5" fmla="*/ 1205 h 500568"/>
                          <a:gd name="connsiteX0" fmla="*/ 400635 w 517254"/>
                          <a:gd name="connsiteY0" fmla="*/ 1205 h 500507"/>
                          <a:gd name="connsiteX1" fmla="*/ 11373 w 517254"/>
                          <a:gd name="connsiteY1" fmla="*/ 158997 h 500507"/>
                          <a:gd name="connsiteX2" fmla="*/ 112660 w 517254"/>
                          <a:gd name="connsiteY2" fmla="*/ 492609 h 500507"/>
                          <a:gd name="connsiteX3" fmla="*/ 224253 w 517254"/>
                          <a:gd name="connsiteY3" fmla="*/ 412817 h 500507"/>
                          <a:gd name="connsiteX4" fmla="*/ 317232 w 517254"/>
                          <a:gd name="connsiteY4" fmla="*/ 297923 h 500507"/>
                          <a:gd name="connsiteX5" fmla="*/ 501732 w 517254"/>
                          <a:gd name="connsiteY5" fmla="*/ 234643 h 500507"/>
                          <a:gd name="connsiteX6" fmla="*/ 400635 w 517254"/>
                          <a:gd name="connsiteY6" fmla="*/ 1205 h 500507"/>
                          <a:gd name="connsiteX0" fmla="*/ 400635 w 504610"/>
                          <a:gd name="connsiteY0" fmla="*/ 170 h 499472"/>
                          <a:gd name="connsiteX1" fmla="*/ 11373 w 504610"/>
                          <a:gd name="connsiteY1" fmla="*/ 157962 h 499472"/>
                          <a:gd name="connsiteX2" fmla="*/ 112660 w 504610"/>
                          <a:gd name="connsiteY2" fmla="*/ 491574 h 499472"/>
                          <a:gd name="connsiteX3" fmla="*/ 224253 w 504610"/>
                          <a:gd name="connsiteY3" fmla="*/ 411782 h 499472"/>
                          <a:gd name="connsiteX4" fmla="*/ 317232 w 504610"/>
                          <a:gd name="connsiteY4" fmla="*/ 296888 h 499472"/>
                          <a:gd name="connsiteX5" fmla="*/ 501732 w 504610"/>
                          <a:gd name="connsiteY5" fmla="*/ 233608 h 499472"/>
                          <a:gd name="connsiteX6" fmla="*/ 306603 w 504610"/>
                          <a:gd name="connsiteY6" fmla="*/ 184221 h 499472"/>
                          <a:gd name="connsiteX7" fmla="*/ 400635 w 504610"/>
                          <a:gd name="connsiteY7" fmla="*/ 170 h 499472"/>
                          <a:gd name="connsiteX0" fmla="*/ 400635 w 504679"/>
                          <a:gd name="connsiteY0" fmla="*/ 170 h 499472"/>
                          <a:gd name="connsiteX1" fmla="*/ 11373 w 504679"/>
                          <a:gd name="connsiteY1" fmla="*/ 157962 h 499472"/>
                          <a:gd name="connsiteX2" fmla="*/ 112660 w 504679"/>
                          <a:gd name="connsiteY2" fmla="*/ 491574 h 499472"/>
                          <a:gd name="connsiteX3" fmla="*/ 224253 w 504679"/>
                          <a:gd name="connsiteY3" fmla="*/ 411782 h 499472"/>
                          <a:gd name="connsiteX4" fmla="*/ 317232 w 504679"/>
                          <a:gd name="connsiteY4" fmla="*/ 296888 h 499472"/>
                          <a:gd name="connsiteX5" fmla="*/ 311162 w 504679"/>
                          <a:gd name="connsiteY5" fmla="*/ 298968 h 499472"/>
                          <a:gd name="connsiteX6" fmla="*/ 501732 w 504679"/>
                          <a:gd name="connsiteY6" fmla="*/ 233608 h 499472"/>
                          <a:gd name="connsiteX7" fmla="*/ 306603 w 504679"/>
                          <a:gd name="connsiteY7" fmla="*/ 184221 h 499472"/>
                          <a:gd name="connsiteX8" fmla="*/ 400635 w 504679"/>
                          <a:gd name="connsiteY8" fmla="*/ 170 h 499472"/>
                          <a:gd name="connsiteX0" fmla="*/ 400635 w 411811"/>
                          <a:gd name="connsiteY0" fmla="*/ 170 h 499472"/>
                          <a:gd name="connsiteX1" fmla="*/ 11373 w 411811"/>
                          <a:gd name="connsiteY1" fmla="*/ 157962 h 499472"/>
                          <a:gd name="connsiteX2" fmla="*/ 112660 w 411811"/>
                          <a:gd name="connsiteY2" fmla="*/ 491574 h 499472"/>
                          <a:gd name="connsiteX3" fmla="*/ 224253 w 411811"/>
                          <a:gd name="connsiteY3" fmla="*/ 411782 h 499472"/>
                          <a:gd name="connsiteX4" fmla="*/ 317232 w 411811"/>
                          <a:gd name="connsiteY4" fmla="*/ 296888 h 499472"/>
                          <a:gd name="connsiteX5" fmla="*/ 311162 w 411811"/>
                          <a:gd name="connsiteY5" fmla="*/ 298968 h 499472"/>
                          <a:gd name="connsiteX6" fmla="*/ 306603 w 411811"/>
                          <a:gd name="connsiteY6" fmla="*/ 184221 h 499472"/>
                          <a:gd name="connsiteX7" fmla="*/ 400635 w 411811"/>
                          <a:gd name="connsiteY7" fmla="*/ 170 h 499472"/>
                          <a:gd name="connsiteX0" fmla="*/ 344675 w 361138"/>
                          <a:gd name="connsiteY0" fmla="*/ 231 h 473092"/>
                          <a:gd name="connsiteX1" fmla="*/ 8407 w 361138"/>
                          <a:gd name="connsiteY1" fmla="*/ 131582 h 473092"/>
                          <a:gd name="connsiteX2" fmla="*/ 109694 w 361138"/>
                          <a:gd name="connsiteY2" fmla="*/ 465194 h 473092"/>
                          <a:gd name="connsiteX3" fmla="*/ 221287 w 361138"/>
                          <a:gd name="connsiteY3" fmla="*/ 385402 h 473092"/>
                          <a:gd name="connsiteX4" fmla="*/ 314266 w 361138"/>
                          <a:gd name="connsiteY4" fmla="*/ 270508 h 473092"/>
                          <a:gd name="connsiteX5" fmla="*/ 308196 w 361138"/>
                          <a:gd name="connsiteY5" fmla="*/ 272588 h 473092"/>
                          <a:gd name="connsiteX6" fmla="*/ 303637 w 361138"/>
                          <a:gd name="connsiteY6" fmla="*/ 157841 h 473092"/>
                          <a:gd name="connsiteX7" fmla="*/ 344675 w 361138"/>
                          <a:gd name="connsiteY7" fmla="*/ 231 h 473092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38258 w 341911"/>
                          <a:gd name="connsiteY0" fmla="*/ 2 h 472863"/>
                          <a:gd name="connsiteX1" fmla="*/ 199680 w 341911"/>
                          <a:gd name="connsiteY1" fmla="*/ 157767 h 472863"/>
                          <a:gd name="connsiteX2" fmla="*/ 1990 w 341911"/>
                          <a:gd name="connsiteY2" fmla="*/ 131353 h 472863"/>
                          <a:gd name="connsiteX3" fmla="*/ 103277 w 341911"/>
                          <a:gd name="connsiteY3" fmla="*/ 464965 h 472863"/>
                          <a:gd name="connsiteX4" fmla="*/ 214870 w 341911"/>
                          <a:gd name="connsiteY4" fmla="*/ 385173 h 472863"/>
                          <a:gd name="connsiteX5" fmla="*/ 307849 w 341911"/>
                          <a:gd name="connsiteY5" fmla="*/ 270279 h 472863"/>
                          <a:gd name="connsiteX6" fmla="*/ 301779 w 341911"/>
                          <a:gd name="connsiteY6" fmla="*/ 272359 h 472863"/>
                          <a:gd name="connsiteX7" fmla="*/ 297220 w 341911"/>
                          <a:gd name="connsiteY7" fmla="*/ 157612 h 472863"/>
                          <a:gd name="connsiteX8" fmla="*/ 338258 w 341911"/>
                          <a:gd name="connsiteY8" fmla="*/ 2 h 472863"/>
                          <a:gd name="connsiteX0" fmla="*/ 309825 w 313478"/>
                          <a:gd name="connsiteY0" fmla="*/ 2 h 472863"/>
                          <a:gd name="connsiteX1" fmla="*/ 171247 w 313478"/>
                          <a:gd name="connsiteY1" fmla="*/ 157767 h 472863"/>
                          <a:gd name="connsiteX2" fmla="*/ 2828 w 313478"/>
                          <a:gd name="connsiteY2" fmla="*/ 270869 h 472863"/>
                          <a:gd name="connsiteX3" fmla="*/ 74844 w 313478"/>
                          <a:gd name="connsiteY3" fmla="*/ 464965 h 472863"/>
                          <a:gd name="connsiteX4" fmla="*/ 186437 w 313478"/>
                          <a:gd name="connsiteY4" fmla="*/ 385173 h 472863"/>
                          <a:gd name="connsiteX5" fmla="*/ 279416 w 313478"/>
                          <a:gd name="connsiteY5" fmla="*/ 270279 h 472863"/>
                          <a:gd name="connsiteX6" fmla="*/ 273346 w 313478"/>
                          <a:gd name="connsiteY6" fmla="*/ 272359 h 472863"/>
                          <a:gd name="connsiteX7" fmla="*/ 268787 w 313478"/>
                          <a:gd name="connsiteY7" fmla="*/ 157612 h 472863"/>
                          <a:gd name="connsiteX8" fmla="*/ 309825 w 313478"/>
                          <a:gd name="connsiteY8" fmla="*/ 2 h 472863"/>
                          <a:gd name="connsiteX0" fmla="*/ 268787 w 297124"/>
                          <a:gd name="connsiteY0" fmla="*/ 14163 h 329414"/>
                          <a:gd name="connsiteX1" fmla="*/ 171247 w 297124"/>
                          <a:gd name="connsiteY1" fmla="*/ 14318 h 329414"/>
                          <a:gd name="connsiteX2" fmla="*/ 2828 w 297124"/>
                          <a:gd name="connsiteY2" fmla="*/ 127420 h 329414"/>
                          <a:gd name="connsiteX3" fmla="*/ 74844 w 297124"/>
                          <a:gd name="connsiteY3" fmla="*/ 321516 h 329414"/>
                          <a:gd name="connsiteX4" fmla="*/ 186437 w 297124"/>
                          <a:gd name="connsiteY4" fmla="*/ 241724 h 329414"/>
                          <a:gd name="connsiteX5" fmla="*/ 279416 w 297124"/>
                          <a:gd name="connsiteY5" fmla="*/ 126830 h 329414"/>
                          <a:gd name="connsiteX6" fmla="*/ 273346 w 297124"/>
                          <a:gd name="connsiteY6" fmla="*/ 128910 h 329414"/>
                          <a:gd name="connsiteX7" fmla="*/ 268787 w 297124"/>
                          <a:gd name="connsiteY7" fmla="*/ 14163 h 329414"/>
                          <a:gd name="connsiteX0" fmla="*/ 194771 w 297124"/>
                          <a:gd name="connsiteY0" fmla="*/ 54292 h 319287"/>
                          <a:gd name="connsiteX1" fmla="*/ 171247 w 297124"/>
                          <a:gd name="connsiteY1" fmla="*/ 4191 h 319287"/>
                          <a:gd name="connsiteX2" fmla="*/ 2828 w 297124"/>
                          <a:gd name="connsiteY2" fmla="*/ 117293 h 319287"/>
                          <a:gd name="connsiteX3" fmla="*/ 74844 w 297124"/>
                          <a:gd name="connsiteY3" fmla="*/ 311389 h 319287"/>
                          <a:gd name="connsiteX4" fmla="*/ 186437 w 297124"/>
                          <a:gd name="connsiteY4" fmla="*/ 231597 h 319287"/>
                          <a:gd name="connsiteX5" fmla="*/ 279416 w 297124"/>
                          <a:gd name="connsiteY5" fmla="*/ 116703 h 319287"/>
                          <a:gd name="connsiteX6" fmla="*/ 273346 w 297124"/>
                          <a:gd name="connsiteY6" fmla="*/ 118783 h 319287"/>
                          <a:gd name="connsiteX7" fmla="*/ 194771 w 297124"/>
                          <a:gd name="connsiteY7" fmla="*/ 54292 h 319287"/>
                          <a:gd name="connsiteX0" fmla="*/ 176997 w 297124"/>
                          <a:gd name="connsiteY0" fmla="*/ 92018 h 317703"/>
                          <a:gd name="connsiteX1" fmla="*/ 171247 w 297124"/>
                          <a:gd name="connsiteY1" fmla="*/ 2607 h 317703"/>
                          <a:gd name="connsiteX2" fmla="*/ 2828 w 297124"/>
                          <a:gd name="connsiteY2" fmla="*/ 115709 h 317703"/>
                          <a:gd name="connsiteX3" fmla="*/ 74844 w 297124"/>
                          <a:gd name="connsiteY3" fmla="*/ 309805 h 317703"/>
                          <a:gd name="connsiteX4" fmla="*/ 186437 w 297124"/>
                          <a:gd name="connsiteY4" fmla="*/ 230013 h 317703"/>
                          <a:gd name="connsiteX5" fmla="*/ 279416 w 297124"/>
                          <a:gd name="connsiteY5" fmla="*/ 115119 h 317703"/>
                          <a:gd name="connsiteX6" fmla="*/ 273346 w 297124"/>
                          <a:gd name="connsiteY6" fmla="*/ 117199 h 317703"/>
                          <a:gd name="connsiteX7" fmla="*/ 176997 w 297124"/>
                          <a:gd name="connsiteY7" fmla="*/ 92018 h 317703"/>
                          <a:gd name="connsiteX0" fmla="*/ 226739 w 297124"/>
                          <a:gd name="connsiteY0" fmla="*/ 51834 h 319465"/>
                          <a:gd name="connsiteX1" fmla="*/ 171247 w 297124"/>
                          <a:gd name="connsiteY1" fmla="*/ 4369 h 319465"/>
                          <a:gd name="connsiteX2" fmla="*/ 2828 w 297124"/>
                          <a:gd name="connsiteY2" fmla="*/ 117471 h 319465"/>
                          <a:gd name="connsiteX3" fmla="*/ 74844 w 297124"/>
                          <a:gd name="connsiteY3" fmla="*/ 311567 h 319465"/>
                          <a:gd name="connsiteX4" fmla="*/ 186437 w 297124"/>
                          <a:gd name="connsiteY4" fmla="*/ 231775 h 319465"/>
                          <a:gd name="connsiteX5" fmla="*/ 279416 w 297124"/>
                          <a:gd name="connsiteY5" fmla="*/ 116881 h 319465"/>
                          <a:gd name="connsiteX6" fmla="*/ 273346 w 297124"/>
                          <a:gd name="connsiteY6" fmla="*/ 118961 h 319465"/>
                          <a:gd name="connsiteX7" fmla="*/ 226739 w 297124"/>
                          <a:gd name="connsiteY7" fmla="*/ 51834 h 319465"/>
                          <a:gd name="connsiteX0" fmla="*/ 226739 w 289446"/>
                          <a:gd name="connsiteY0" fmla="*/ 51834 h 319465"/>
                          <a:gd name="connsiteX1" fmla="*/ 171247 w 289446"/>
                          <a:gd name="connsiteY1" fmla="*/ 4369 h 319465"/>
                          <a:gd name="connsiteX2" fmla="*/ 2828 w 289446"/>
                          <a:gd name="connsiteY2" fmla="*/ 117471 h 319465"/>
                          <a:gd name="connsiteX3" fmla="*/ 74844 w 289446"/>
                          <a:gd name="connsiteY3" fmla="*/ 311567 h 319465"/>
                          <a:gd name="connsiteX4" fmla="*/ 186437 w 289446"/>
                          <a:gd name="connsiteY4" fmla="*/ 231775 h 319465"/>
                          <a:gd name="connsiteX5" fmla="*/ 279416 w 289446"/>
                          <a:gd name="connsiteY5" fmla="*/ 116881 h 319465"/>
                          <a:gd name="connsiteX6" fmla="*/ 214719 w 289446"/>
                          <a:gd name="connsiteY6" fmla="*/ 180566 h 319465"/>
                          <a:gd name="connsiteX7" fmla="*/ 226739 w 289446"/>
                          <a:gd name="connsiteY7" fmla="*/ 51834 h 319465"/>
                          <a:gd name="connsiteX0" fmla="*/ 202461 w 289446"/>
                          <a:gd name="connsiteY0" fmla="*/ 59631 h 318953"/>
                          <a:gd name="connsiteX1" fmla="*/ 171247 w 289446"/>
                          <a:gd name="connsiteY1" fmla="*/ 3857 h 318953"/>
                          <a:gd name="connsiteX2" fmla="*/ 2828 w 289446"/>
                          <a:gd name="connsiteY2" fmla="*/ 116959 h 318953"/>
                          <a:gd name="connsiteX3" fmla="*/ 74844 w 289446"/>
                          <a:gd name="connsiteY3" fmla="*/ 311055 h 318953"/>
                          <a:gd name="connsiteX4" fmla="*/ 186437 w 289446"/>
                          <a:gd name="connsiteY4" fmla="*/ 231263 h 318953"/>
                          <a:gd name="connsiteX5" fmla="*/ 279416 w 289446"/>
                          <a:gd name="connsiteY5" fmla="*/ 116369 h 318953"/>
                          <a:gd name="connsiteX6" fmla="*/ 214719 w 289446"/>
                          <a:gd name="connsiteY6" fmla="*/ 180054 h 318953"/>
                          <a:gd name="connsiteX7" fmla="*/ 202461 w 289446"/>
                          <a:gd name="connsiteY7" fmla="*/ 59631 h 318953"/>
                          <a:gd name="connsiteX0" fmla="*/ 202461 w 216515"/>
                          <a:gd name="connsiteY0" fmla="*/ 59631 h 318929"/>
                          <a:gd name="connsiteX1" fmla="*/ 171247 w 216515"/>
                          <a:gd name="connsiteY1" fmla="*/ 3857 h 318929"/>
                          <a:gd name="connsiteX2" fmla="*/ 2828 w 216515"/>
                          <a:gd name="connsiteY2" fmla="*/ 116959 h 318929"/>
                          <a:gd name="connsiteX3" fmla="*/ 74844 w 216515"/>
                          <a:gd name="connsiteY3" fmla="*/ 311055 h 318929"/>
                          <a:gd name="connsiteX4" fmla="*/ 186437 w 216515"/>
                          <a:gd name="connsiteY4" fmla="*/ 231263 h 318929"/>
                          <a:gd name="connsiteX5" fmla="*/ 214719 w 216515"/>
                          <a:gd name="connsiteY5" fmla="*/ 180054 h 318929"/>
                          <a:gd name="connsiteX6" fmla="*/ 202461 w 216515"/>
                          <a:gd name="connsiteY6" fmla="*/ 59631 h 318929"/>
                          <a:gd name="connsiteX0" fmla="*/ 200078 w 214132"/>
                          <a:gd name="connsiteY0" fmla="*/ 113647 h 372945"/>
                          <a:gd name="connsiteX1" fmla="*/ 105135 w 214132"/>
                          <a:gd name="connsiteY1" fmla="*/ 2146 h 372945"/>
                          <a:gd name="connsiteX2" fmla="*/ 445 w 214132"/>
                          <a:gd name="connsiteY2" fmla="*/ 170975 h 372945"/>
                          <a:gd name="connsiteX3" fmla="*/ 72461 w 214132"/>
                          <a:gd name="connsiteY3" fmla="*/ 365071 h 372945"/>
                          <a:gd name="connsiteX4" fmla="*/ 184054 w 214132"/>
                          <a:gd name="connsiteY4" fmla="*/ 285279 h 372945"/>
                          <a:gd name="connsiteX5" fmla="*/ 212336 w 214132"/>
                          <a:gd name="connsiteY5" fmla="*/ 234070 h 372945"/>
                          <a:gd name="connsiteX6" fmla="*/ 200078 w 214132"/>
                          <a:gd name="connsiteY6" fmla="*/ 113647 h 372945"/>
                          <a:gd name="connsiteX0" fmla="*/ 171466 w 185520"/>
                          <a:gd name="connsiteY0" fmla="*/ 113647 h 372945"/>
                          <a:gd name="connsiteX1" fmla="*/ 76523 w 185520"/>
                          <a:gd name="connsiteY1" fmla="*/ 2146 h 372945"/>
                          <a:gd name="connsiteX2" fmla="*/ 1029 w 185520"/>
                          <a:gd name="connsiteY2" fmla="*/ 227444 h 372945"/>
                          <a:gd name="connsiteX3" fmla="*/ 43849 w 185520"/>
                          <a:gd name="connsiteY3" fmla="*/ 365071 h 372945"/>
                          <a:gd name="connsiteX4" fmla="*/ 155442 w 185520"/>
                          <a:gd name="connsiteY4" fmla="*/ 285279 h 372945"/>
                          <a:gd name="connsiteX5" fmla="*/ 183724 w 185520"/>
                          <a:gd name="connsiteY5" fmla="*/ 234070 h 372945"/>
                          <a:gd name="connsiteX6" fmla="*/ 171466 w 185520"/>
                          <a:gd name="connsiteY6" fmla="*/ 113647 h 372945"/>
                          <a:gd name="connsiteX0" fmla="*/ 171466 w 185520"/>
                          <a:gd name="connsiteY0" fmla="*/ 113647 h 396811"/>
                          <a:gd name="connsiteX1" fmla="*/ 76523 w 185520"/>
                          <a:gd name="connsiteY1" fmla="*/ 2146 h 396811"/>
                          <a:gd name="connsiteX2" fmla="*/ 1029 w 185520"/>
                          <a:gd name="connsiteY2" fmla="*/ 227444 h 396811"/>
                          <a:gd name="connsiteX3" fmla="*/ 43849 w 185520"/>
                          <a:gd name="connsiteY3" fmla="*/ 365071 h 396811"/>
                          <a:gd name="connsiteX4" fmla="*/ 158771 w 185520"/>
                          <a:gd name="connsiteY4" fmla="*/ 383831 h 396811"/>
                          <a:gd name="connsiteX5" fmla="*/ 183724 w 185520"/>
                          <a:gd name="connsiteY5" fmla="*/ 234070 h 396811"/>
                          <a:gd name="connsiteX6" fmla="*/ 171466 w 185520"/>
                          <a:gd name="connsiteY6" fmla="*/ 113647 h 396811"/>
                          <a:gd name="connsiteX0" fmla="*/ 170767 w 184821"/>
                          <a:gd name="connsiteY0" fmla="*/ 113647 h 387719"/>
                          <a:gd name="connsiteX1" fmla="*/ 75824 w 184821"/>
                          <a:gd name="connsiteY1" fmla="*/ 2146 h 387719"/>
                          <a:gd name="connsiteX2" fmla="*/ 330 w 184821"/>
                          <a:gd name="connsiteY2" fmla="*/ 227444 h 387719"/>
                          <a:gd name="connsiteX3" fmla="*/ 54416 w 184821"/>
                          <a:gd name="connsiteY3" fmla="*/ 294753 h 387719"/>
                          <a:gd name="connsiteX4" fmla="*/ 158072 w 184821"/>
                          <a:gd name="connsiteY4" fmla="*/ 383831 h 387719"/>
                          <a:gd name="connsiteX5" fmla="*/ 183025 w 184821"/>
                          <a:gd name="connsiteY5" fmla="*/ 234070 h 387719"/>
                          <a:gd name="connsiteX6" fmla="*/ 170767 w 184821"/>
                          <a:gd name="connsiteY6" fmla="*/ 113647 h 387719"/>
                          <a:gd name="connsiteX0" fmla="*/ 194313 w 208367"/>
                          <a:gd name="connsiteY0" fmla="*/ 113647 h 387719"/>
                          <a:gd name="connsiteX1" fmla="*/ 99370 w 208367"/>
                          <a:gd name="connsiteY1" fmla="*/ 2146 h 387719"/>
                          <a:gd name="connsiteX2" fmla="*/ 182 w 208367"/>
                          <a:gd name="connsiteY2" fmla="*/ 279863 h 387719"/>
                          <a:gd name="connsiteX3" fmla="*/ 77962 w 208367"/>
                          <a:gd name="connsiteY3" fmla="*/ 294753 h 387719"/>
                          <a:gd name="connsiteX4" fmla="*/ 181618 w 208367"/>
                          <a:gd name="connsiteY4" fmla="*/ 383831 h 387719"/>
                          <a:gd name="connsiteX5" fmla="*/ 206571 w 208367"/>
                          <a:gd name="connsiteY5" fmla="*/ 234070 h 387719"/>
                          <a:gd name="connsiteX6" fmla="*/ 194313 w 208367"/>
                          <a:gd name="connsiteY6" fmla="*/ 113647 h 387719"/>
                          <a:gd name="connsiteX0" fmla="*/ 207936 w 221990"/>
                          <a:gd name="connsiteY0" fmla="*/ 113647 h 400440"/>
                          <a:gd name="connsiteX1" fmla="*/ 112993 w 221990"/>
                          <a:gd name="connsiteY1" fmla="*/ 2146 h 400440"/>
                          <a:gd name="connsiteX2" fmla="*/ 13805 w 221990"/>
                          <a:gd name="connsiteY2" fmla="*/ 279863 h 400440"/>
                          <a:gd name="connsiteX3" fmla="*/ 21510 w 221990"/>
                          <a:gd name="connsiteY3" fmla="*/ 374120 h 400440"/>
                          <a:gd name="connsiteX4" fmla="*/ 195241 w 221990"/>
                          <a:gd name="connsiteY4" fmla="*/ 383831 h 400440"/>
                          <a:gd name="connsiteX5" fmla="*/ 220194 w 221990"/>
                          <a:gd name="connsiteY5" fmla="*/ 234070 h 400440"/>
                          <a:gd name="connsiteX6" fmla="*/ 207936 w 221990"/>
                          <a:gd name="connsiteY6" fmla="*/ 113647 h 400440"/>
                          <a:gd name="connsiteX0" fmla="*/ 207936 w 221990"/>
                          <a:gd name="connsiteY0" fmla="*/ 113647 h 384477"/>
                          <a:gd name="connsiteX1" fmla="*/ 112993 w 221990"/>
                          <a:gd name="connsiteY1" fmla="*/ 2146 h 384477"/>
                          <a:gd name="connsiteX2" fmla="*/ 13805 w 221990"/>
                          <a:gd name="connsiteY2" fmla="*/ 279863 h 384477"/>
                          <a:gd name="connsiteX3" fmla="*/ 21510 w 221990"/>
                          <a:gd name="connsiteY3" fmla="*/ 374120 h 384477"/>
                          <a:gd name="connsiteX4" fmla="*/ 113162 w 221990"/>
                          <a:gd name="connsiteY4" fmla="*/ 323303 h 384477"/>
                          <a:gd name="connsiteX5" fmla="*/ 220194 w 221990"/>
                          <a:gd name="connsiteY5" fmla="*/ 234070 h 384477"/>
                          <a:gd name="connsiteX6" fmla="*/ 207936 w 221990"/>
                          <a:gd name="connsiteY6" fmla="*/ 113647 h 384477"/>
                          <a:gd name="connsiteX0" fmla="*/ 207936 w 211307"/>
                          <a:gd name="connsiteY0" fmla="*/ 113647 h 384477"/>
                          <a:gd name="connsiteX1" fmla="*/ 112993 w 211307"/>
                          <a:gd name="connsiteY1" fmla="*/ 2146 h 384477"/>
                          <a:gd name="connsiteX2" fmla="*/ 13805 w 211307"/>
                          <a:gd name="connsiteY2" fmla="*/ 279863 h 384477"/>
                          <a:gd name="connsiteX3" fmla="*/ 21510 w 211307"/>
                          <a:gd name="connsiteY3" fmla="*/ 374120 h 384477"/>
                          <a:gd name="connsiteX4" fmla="*/ 113162 w 211307"/>
                          <a:gd name="connsiteY4" fmla="*/ 323303 h 384477"/>
                          <a:gd name="connsiteX5" fmla="*/ 169474 w 211307"/>
                          <a:gd name="connsiteY5" fmla="*/ 240351 h 384477"/>
                          <a:gd name="connsiteX6" fmla="*/ 207936 w 211307"/>
                          <a:gd name="connsiteY6" fmla="*/ 113647 h 384477"/>
                          <a:gd name="connsiteX0" fmla="*/ 173979 w 181017"/>
                          <a:gd name="connsiteY0" fmla="*/ 157929 h 383911"/>
                          <a:gd name="connsiteX1" fmla="*/ 112993 w 181017"/>
                          <a:gd name="connsiteY1" fmla="*/ 1580 h 383911"/>
                          <a:gd name="connsiteX2" fmla="*/ 13805 w 181017"/>
                          <a:gd name="connsiteY2" fmla="*/ 279297 h 383911"/>
                          <a:gd name="connsiteX3" fmla="*/ 21510 w 181017"/>
                          <a:gd name="connsiteY3" fmla="*/ 373554 h 383911"/>
                          <a:gd name="connsiteX4" fmla="*/ 113162 w 181017"/>
                          <a:gd name="connsiteY4" fmla="*/ 322737 h 383911"/>
                          <a:gd name="connsiteX5" fmla="*/ 169474 w 181017"/>
                          <a:gd name="connsiteY5" fmla="*/ 239785 h 383911"/>
                          <a:gd name="connsiteX6" fmla="*/ 173979 w 181017"/>
                          <a:gd name="connsiteY6" fmla="*/ 157929 h 383911"/>
                          <a:gd name="connsiteX0" fmla="*/ 173918 w 180956"/>
                          <a:gd name="connsiteY0" fmla="*/ 81382 h 307364"/>
                          <a:gd name="connsiteX1" fmla="*/ 111926 w 180956"/>
                          <a:gd name="connsiteY1" fmla="*/ 2917 h 307364"/>
                          <a:gd name="connsiteX2" fmla="*/ 13744 w 180956"/>
                          <a:gd name="connsiteY2" fmla="*/ 202750 h 307364"/>
                          <a:gd name="connsiteX3" fmla="*/ 21449 w 180956"/>
                          <a:gd name="connsiteY3" fmla="*/ 297007 h 307364"/>
                          <a:gd name="connsiteX4" fmla="*/ 113101 w 180956"/>
                          <a:gd name="connsiteY4" fmla="*/ 246190 h 307364"/>
                          <a:gd name="connsiteX5" fmla="*/ 169413 w 180956"/>
                          <a:gd name="connsiteY5" fmla="*/ 163238 h 307364"/>
                          <a:gd name="connsiteX6" fmla="*/ 173918 w 180956"/>
                          <a:gd name="connsiteY6" fmla="*/ 81382 h 307364"/>
                          <a:gd name="connsiteX0" fmla="*/ 163348 w 170386"/>
                          <a:gd name="connsiteY0" fmla="*/ 81382 h 251896"/>
                          <a:gd name="connsiteX1" fmla="*/ 101356 w 170386"/>
                          <a:gd name="connsiteY1" fmla="*/ 2917 h 251896"/>
                          <a:gd name="connsiteX2" fmla="*/ 3174 w 170386"/>
                          <a:gd name="connsiteY2" fmla="*/ 202750 h 251896"/>
                          <a:gd name="connsiteX3" fmla="*/ 39914 w 170386"/>
                          <a:gd name="connsiteY3" fmla="*/ 187378 h 251896"/>
                          <a:gd name="connsiteX4" fmla="*/ 102531 w 170386"/>
                          <a:gd name="connsiteY4" fmla="*/ 246190 h 251896"/>
                          <a:gd name="connsiteX5" fmla="*/ 158843 w 170386"/>
                          <a:gd name="connsiteY5" fmla="*/ 163238 h 251896"/>
                          <a:gd name="connsiteX6" fmla="*/ 163348 w 170386"/>
                          <a:gd name="connsiteY6" fmla="*/ 81382 h 251896"/>
                          <a:gd name="connsiteX0" fmla="*/ 161438 w 168476"/>
                          <a:gd name="connsiteY0" fmla="*/ 81382 h 251896"/>
                          <a:gd name="connsiteX1" fmla="*/ 99446 w 168476"/>
                          <a:gd name="connsiteY1" fmla="*/ 2917 h 251896"/>
                          <a:gd name="connsiteX2" fmla="*/ 1264 w 168476"/>
                          <a:gd name="connsiteY2" fmla="*/ 202750 h 251896"/>
                          <a:gd name="connsiteX3" fmla="*/ 38004 w 168476"/>
                          <a:gd name="connsiteY3" fmla="*/ 187378 h 251896"/>
                          <a:gd name="connsiteX4" fmla="*/ 100621 w 168476"/>
                          <a:gd name="connsiteY4" fmla="*/ 246190 h 251896"/>
                          <a:gd name="connsiteX5" fmla="*/ 156933 w 168476"/>
                          <a:gd name="connsiteY5" fmla="*/ 163238 h 251896"/>
                          <a:gd name="connsiteX6" fmla="*/ 161438 w 168476"/>
                          <a:gd name="connsiteY6" fmla="*/ 81382 h 251896"/>
                          <a:gd name="connsiteX0" fmla="*/ 123435 w 130473"/>
                          <a:gd name="connsiteY0" fmla="*/ 81079 h 251593"/>
                          <a:gd name="connsiteX1" fmla="*/ 61443 w 130473"/>
                          <a:gd name="connsiteY1" fmla="*/ 2614 h 251593"/>
                          <a:gd name="connsiteX2" fmla="*/ 1 w 130473"/>
                          <a:gd name="connsiteY2" fmla="*/ 187075 h 251593"/>
                          <a:gd name="connsiteX3" fmla="*/ 62618 w 130473"/>
                          <a:gd name="connsiteY3" fmla="*/ 245887 h 251593"/>
                          <a:gd name="connsiteX4" fmla="*/ 118930 w 130473"/>
                          <a:gd name="connsiteY4" fmla="*/ 162935 h 251593"/>
                          <a:gd name="connsiteX5" fmla="*/ 123435 w 130473"/>
                          <a:gd name="connsiteY5" fmla="*/ 81079 h 251593"/>
                          <a:gd name="connsiteX0" fmla="*/ 123435 w 130472"/>
                          <a:gd name="connsiteY0" fmla="*/ 81077 h 281983"/>
                          <a:gd name="connsiteX1" fmla="*/ 61443 w 130472"/>
                          <a:gd name="connsiteY1" fmla="*/ 2612 h 281983"/>
                          <a:gd name="connsiteX2" fmla="*/ 1 w 130472"/>
                          <a:gd name="connsiteY2" fmla="*/ 187073 h 281983"/>
                          <a:gd name="connsiteX3" fmla="*/ 59877 w 130472"/>
                          <a:gd name="connsiteY3" fmla="*/ 278178 h 281983"/>
                          <a:gd name="connsiteX4" fmla="*/ 118930 w 130472"/>
                          <a:gd name="connsiteY4" fmla="*/ 162933 h 281983"/>
                          <a:gd name="connsiteX5" fmla="*/ 123435 w 130472"/>
                          <a:gd name="connsiteY5" fmla="*/ 81077 h 281983"/>
                          <a:gd name="connsiteX0" fmla="*/ 134182 w 141219"/>
                          <a:gd name="connsiteY0" fmla="*/ 81077 h 287817"/>
                          <a:gd name="connsiteX1" fmla="*/ 72190 w 141219"/>
                          <a:gd name="connsiteY1" fmla="*/ 2612 h 287817"/>
                          <a:gd name="connsiteX2" fmla="*/ 0 w 141219"/>
                          <a:gd name="connsiteY2" fmla="*/ 247392 h 287817"/>
                          <a:gd name="connsiteX3" fmla="*/ 70624 w 141219"/>
                          <a:gd name="connsiteY3" fmla="*/ 278178 h 287817"/>
                          <a:gd name="connsiteX4" fmla="*/ 129677 w 141219"/>
                          <a:gd name="connsiteY4" fmla="*/ 162933 h 287817"/>
                          <a:gd name="connsiteX5" fmla="*/ 134182 w 141219"/>
                          <a:gd name="connsiteY5" fmla="*/ 81077 h 287817"/>
                          <a:gd name="connsiteX0" fmla="*/ 134182 w 153409"/>
                          <a:gd name="connsiteY0" fmla="*/ 81077 h 287819"/>
                          <a:gd name="connsiteX1" fmla="*/ 72190 w 153409"/>
                          <a:gd name="connsiteY1" fmla="*/ 2612 h 287819"/>
                          <a:gd name="connsiteX2" fmla="*/ 0 w 153409"/>
                          <a:gd name="connsiteY2" fmla="*/ 247392 h 287819"/>
                          <a:gd name="connsiteX3" fmla="*/ 70624 w 153409"/>
                          <a:gd name="connsiteY3" fmla="*/ 278178 h 287819"/>
                          <a:gd name="connsiteX4" fmla="*/ 152664 w 153409"/>
                          <a:gd name="connsiteY4" fmla="*/ 166785 h 287819"/>
                          <a:gd name="connsiteX5" fmla="*/ 134182 w 153409"/>
                          <a:gd name="connsiteY5" fmla="*/ 81077 h 287819"/>
                          <a:gd name="connsiteX0" fmla="*/ 134182 w 153409"/>
                          <a:gd name="connsiteY0" fmla="*/ 103875 h 310615"/>
                          <a:gd name="connsiteX1" fmla="*/ 67739 w 153409"/>
                          <a:gd name="connsiteY1" fmla="*/ 2075 h 310615"/>
                          <a:gd name="connsiteX2" fmla="*/ 0 w 153409"/>
                          <a:gd name="connsiteY2" fmla="*/ 270190 h 310615"/>
                          <a:gd name="connsiteX3" fmla="*/ 70624 w 153409"/>
                          <a:gd name="connsiteY3" fmla="*/ 300976 h 310615"/>
                          <a:gd name="connsiteX4" fmla="*/ 152664 w 153409"/>
                          <a:gd name="connsiteY4" fmla="*/ 189583 h 310615"/>
                          <a:gd name="connsiteX5" fmla="*/ 134182 w 153409"/>
                          <a:gd name="connsiteY5" fmla="*/ 103875 h 310615"/>
                          <a:gd name="connsiteX0" fmla="*/ 134870 w 154097"/>
                          <a:gd name="connsiteY0" fmla="*/ 103875 h 310617"/>
                          <a:gd name="connsiteX1" fmla="*/ 68427 w 154097"/>
                          <a:gd name="connsiteY1" fmla="*/ 2075 h 310617"/>
                          <a:gd name="connsiteX2" fmla="*/ 50547 w 154097"/>
                          <a:gd name="connsiteY2" fmla="*/ 129528 h 310617"/>
                          <a:gd name="connsiteX3" fmla="*/ 688 w 154097"/>
                          <a:gd name="connsiteY3" fmla="*/ 270190 h 310617"/>
                          <a:gd name="connsiteX4" fmla="*/ 71312 w 154097"/>
                          <a:gd name="connsiteY4" fmla="*/ 300976 h 310617"/>
                          <a:gd name="connsiteX5" fmla="*/ 153352 w 154097"/>
                          <a:gd name="connsiteY5" fmla="*/ 189583 h 310617"/>
                          <a:gd name="connsiteX6" fmla="*/ 134870 w 154097"/>
                          <a:gd name="connsiteY6" fmla="*/ 103875 h 310617"/>
                          <a:gd name="connsiteX0" fmla="*/ 286319 w 305546"/>
                          <a:gd name="connsiteY0" fmla="*/ 103875 h 316422"/>
                          <a:gd name="connsiteX1" fmla="*/ 219876 w 305546"/>
                          <a:gd name="connsiteY1" fmla="*/ 2075 h 316422"/>
                          <a:gd name="connsiteX2" fmla="*/ 201996 w 305546"/>
                          <a:gd name="connsiteY2" fmla="*/ 129528 h 316422"/>
                          <a:gd name="connsiteX3" fmla="*/ 170 w 305546"/>
                          <a:gd name="connsiteY3" fmla="*/ 288640 h 316422"/>
                          <a:gd name="connsiteX4" fmla="*/ 222761 w 305546"/>
                          <a:gd name="connsiteY4" fmla="*/ 300976 h 316422"/>
                          <a:gd name="connsiteX5" fmla="*/ 304801 w 305546"/>
                          <a:gd name="connsiteY5" fmla="*/ 189583 h 316422"/>
                          <a:gd name="connsiteX6" fmla="*/ 286319 w 305546"/>
                          <a:gd name="connsiteY6" fmla="*/ 103875 h 316422"/>
                          <a:gd name="connsiteX0" fmla="*/ 286434 w 305661"/>
                          <a:gd name="connsiteY0" fmla="*/ 127077 h 339624"/>
                          <a:gd name="connsiteX1" fmla="*/ 219991 w 305661"/>
                          <a:gd name="connsiteY1" fmla="*/ 25277 h 339624"/>
                          <a:gd name="connsiteX2" fmla="*/ 121169 w 305661"/>
                          <a:gd name="connsiteY2" fmla="*/ 17606 h 339624"/>
                          <a:gd name="connsiteX3" fmla="*/ 285 w 305661"/>
                          <a:gd name="connsiteY3" fmla="*/ 311842 h 339624"/>
                          <a:gd name="connsiteX4" fmla="*/ 222876 w 305661"/>
                          <a:gd name="connsiteY4" fmla="*/ 324178 h 339624"/>
                          <a:gd name="connsiteX5" fmla="*/ 304916 w 305661"/>
                          <a:gd name="connsiteY5" fmla="*/ 212785 h 339624"/>
                          <a:gd name="connsiteX6" fmla="*/ 286434 w 305661"/>
                          <a:gd name="connsiteY6" fmla="*/ 127077 h 339624"/>
                          <a:gd name="connsiteX0" fmla="*/ 312003 w 331230"/>
                          <a:gd name="connsiteY0" fmla="*/ 127077 h 339624"/>
                          <a:gd name="connsiteX1" fmla="*/ 245560 w 331230"/>
                          <a:gd name="connsiteY1" fmla="*/ 25277 h 339624"/>
                          <a:gd name="connsiteX2" fmla="*/ 146738 w 331230"/>
                          <a:gd name="connsiteY2" fmla="*/ 17606 h 339624"/>
                          <a:gd name="connsiteX3" fmla="*/ 11423 w 331230"/>
                          <a:gd name="connsiteY3" fmla="*/ 244058 h 339624"/>
                          <a:gd name="connsiteX4" fmla="*/ 25854 w 331230"/>
                          <a:gd name="connsiteY4" fmla="*/ 311842 h 339624"/>
                          <a:gd name="connsiteX5" fmla="*/ 248445 w 331230"/>
                          <a:gd name="connsiteY5" fmla="*/ 324178 h 339624"/>
                          <a:gd name="connsiteX6" fmla="*/ 330485 w 331230"/>
                          <a:gd name="connsiteY6" fmla="*/ 212785 h 339624"/>
                          <a:gd name="connsiteX7" fmla="*/ 312003 w 331230"/>
                          <a:gd name="connsiteY7" fmla="*/ 127077 h 339624"/>
                          <a:gd name="connsiteX0" fmla="*/ 312003 w 331230"/>
                          <a:gd name="connsiteY0" fmla="*/ 129967 h 342514"/>
                          <a:gd name="connsiteX1" fmla="*/ 245560 w 331230"/>
                          <a:gd name="connsiteY1" fmla="*/ 28167 h 342514"/>
                          <a:gd name="connsiteX2" fmla="*/ 229520 w 331230"/>
                          <a:gd name="connsiteY2" fmla="*/ 9825 h 342514"/>
                          <a:gd name="connsiteX3" fmla="*/ 146738 w 331230"/>
                          <a:gd name="connsiteY3" fmla="*/ 20496 h 342514"/>
                          <a:gd name="connsiteX4" fmla="*/ 11423 w 331230"/>
                          <a:gd name="connsiteY4" fmla="*/ 246948 h 342514"/>
                          <a:gd name="connsiteX5" fmla="*/ 25854 w 331230"/>
                          <a:gd name="connsiteY5" fmla="*/ 314732 h 342514"/>
                          <a:gd name="connsiteX6" fmla="*/ 248445 w 331230"/>
                          <a:gd name="connsiteY6" fmla="*/ 327068 h 342514"/>
                          <a:gd name="connsiteX7" fmla="*/ 330485 w 331230"/>
                          <a:gd name="connsiteY7" fmla="*/ 215675 h 342514"/>
                          <a:gd name="connsiteX8" fmla="*/ 312003 w 331230"/>
                          <a:gd name="connsiteY8" fmla="*/ 129967 h 342514"/>
                          <a:gd name="connsiteX0" fmla="*/ 312003 w 331230"/>
                          <a:gd name="connsiteY0" fmla="*/ 120233 h 332780"/>
                          <a:gd name="connsiteX1" fmla="*/ 245560 w 331230"/>
                          <a:gd name="connsiteY1" fmla="*/ 18433 h 332780"/>
                          <a:gd name="connsiteX2" fmla="*/ 229520 w 331230"/>
                          <a:gd name="connsiteY2" fmla="*/ 91 h 332780"/>
                          <a:gd name="connsiteX3" fmla="*/ 148955 w 331230"/>
                          <a:gd name="connsiteY3" fmla="*/ 48683 h 332780"/>
                          <a:gd name="connsiteX4" fmla="*/ 11423 w 331230"/>
                          <a:gd name="connsiteY4" fmla="*/ 237214 h 332780"/>
                          <a:gd name="connsiteX5" fmla="*/ 25854 w 331230"/>
                          <a:gd name="connsiteY5" fmla="*/ 304998 h 332780"/>
                          <a:gd name="connsiteX6" fmla="*/ 248445 w 331230"/>
                          <a:gd name="connsiteY6" fmla="*/ 317334 h 332780"/>
                          <a:gd name="connsiteX7" fmla="*/ 330485 w 331230"/>
                          <a:gd name="connsiteY7" fmla="*/ 205941 h 332780"/>
                          <a:gd name="connsiteX8" fmla="*/ 312003 w 331230"/>
                          <a:gd name="connsiteY8" fmla="*/ 120233 h 332780"/>
                          <a:gd name="connsiteX0" fmla="*/ 312003 w 331230"/>
                          <a:gd name="connsiteY0" fmla="*/ 120163 h 332710"/>
                          <a:gd name="connsiteX1" fmla="*/ 245560 w 331230"/>
                          <a:gd name="connsiteY1" fmla="*/ 18363 h 332710"/>
                          <a:gd name="connsiteX2" fmla="*/ 229520 w 331230"/>
                          <a:gd name="connsiteY2" fmla="*/ 21 h 332710"/>
                          <a:gd name="connsiteX3" fmla="*/ 148955 w 331230"/>
                          <a:gd name="connsiteY3" fmla="*/ 48613 h 332710"/>
                          <a:gd name="connsiteX4" fmla="*/ 11423 w 331230"/>
                          <a:gd name="connsiteY4" fmla="*/ 237144 h 332710"/>
                          <a:gd name="connsiteX5" fmla="*/ 25854 w 331230"/>
                          <a:gd name="connsiteY5" fmla="*/ 304928 h 332710"/>
                          <a:gd name="connsiteX6" fmla="*/ 248445 w 331230"/>
                          <a:gd name="connsiteY6" fmla="*/ 317264 h 332710"/>
                          <a:gd name="connsiteX7" fmla="*/ 330485 w 331230"/>
                          <a:gd name="connsiteY7" fmla="*/ 205871 h 332710"/>
                          <a:gd name="connsiteX8" fmla="*/ 312003 w 331230"/>
                          <a:gd name="connsiteY8" fmla="*/ 120163 h 332710"/>
                          <a:gd name="connsiteX0" fmla="*/ 307579 w 326806"/>
                          <a:gd name="connsiteY0" fmla="*/ 120182 h 332729"/>
                          <a:gd name="connsiteX1" fmla="*/ 241136 w 326806"/>
                          <a:gd name="connsiteY1" fmla="*/ 18382 h 332729"/>
                          <a:gd name="connsiteX2" fmla="*/ 225096 w 326806"/>
                          <a:gd name="connsiteY2" fmla="*/ 40 h 332729"/>
                          <a:gd name="connsiteX3" fmla="*/ 144531 w 326806"/>
                          <a:gd name="connsiteY3" fmla="*/ 48632 h 332729"/>
                          <a:gd name="connsiteX4" fmla="*/ 75222 w 326806"/>
                          <a:gd name="connsiteY4" fmla="*/ 95215 h 332729"/>
                          <a:gd name="connsiteX5" fmla="*/ 6999 w 326806"/>
                          <a:gd name="connsiteY5" fmla="*/ 237163 h 332729"/>
                          <a:gd name="connsiteX6" fmla="*/ 21430 w 326806"/>
                          <a:gd name="connsiteY6" fmla="*/ 304947 h 332729"/>
                          <a:gd name="connsiteX7" fmla="*/ 244021 w 326806"/>
                          <a:gd name="connsiteY7" fmla="*/ 317283 h 332729"/>
                          <a:gd name="connsiteX8" fmla="*/ 326061 w 326806"/>
                          <a:gd name="connsiteY8" fmla="*/ 205890 h 332729"/>
                          <a:gd name="connsiteX9" fmla="*/ 307579 w 326806"/>
                          <a:gd name="connsiteY9" fmla="*/ 120182 h 332729"/>
                          <a:gd name="connsiteX0" fmla="*/ 307579 w 326806"/>
                          <a:gd name="connsiteY0" fmla="*/ 120168 h 332715"/>
                          <a:gd name="connsiteX1" fmla="*/ 241136 w 326806"/>
                          <a:gd name="connsiteY1" fmla="*/ 18368 h 332715"/>
                          <a:gd name="connsiteX2" fmla="*/ 225096 w 326806"/>
                          <a:gd name="connsiteY2" fmla="*/ 26 h 332715"/>
                          <a:gd name="connsiteX3" fmla="*/ 158280 w 326806"/>
                          <a:gd name="connsiteY3" fmla="*/ 68106 h 332715"/>
                          <a:gd name="connsiteX4" fmla="*/ 75222 w 326806"/>
                          <a:gd name="connsiteY4" fmla="*/ 95201 h 332715"/>
                          <a:gd name="connsiteX5" fmla="*/ 6999 w 326806"/>
                          <a:gd name="connsiteY5" fmla="*/ 237149 h 332715"/>
                          <a:gd name="connsiteX6" fmla="*/ 21430 w 326806"/>
                          <a:gd name="connsiteY6" fmla="*/ 304933 h 332715"/>
                          <a:gd name="connsiteX7" fmla="*/ 244021 w 326806"/>
                          <a:gd name="connsiteY7" fmla="*/ 317269 h 332715"/>
                          <a:gd name="connsiteX8" fmla="*/ 326061 w 326806"/>
                          <a:gd name="connsiteY8" fmla="*/ 205876 h 332715"/>
                          <a:gd name="connsiteX9" fmla="*/ 307579 w 326806"/>
                          <a:gd name="connsiteY9" fmla="*/ 120168 h 332715"/>
                          <a:gd name="connsiteX0" fmla="*/ 294262 w 313489"/>
                          <a:gd name="connsiteY0" fmla="*/ 120167 h 332714"/>
                          <a:gd name="connsiteX1" fmla="*/ 227819 w 313489"/>
                          <a:gd name="connsiteY1" fmla="*/ 18367 h 332714"/>
                          <a:gd name="connsiteX2" fmla="*/ 211779 w 313489"/>
                          <a:gd name="connsiteY2" fmla="*/ 25 h 332714"/>
                          <a:gd name="connsiteX3" fmla="*/ 144963 w 313489"/>
                          <a:gd name="connsiteY3" fmla="*/ 68105 h 332714"/>
                          <a:gd name="connsiteX4" fmla="*/ 61905 w 313489"/>
                          <a:gd name="connsiteY4" fmla="*/ 95200 h 332714"/>
                          <a:gd name="connsiteX5" fmla="*/ 39349 w 313489"/>
                          <a:gd name="connsiteY5" fmla="*/ 174157 h 332714"/>
                          <a:gd name="connsiteX6" fmla="*/ 8113 w 313489"/>
                          <a:gd name="connsiteY6" fmla="*/ 304932 h 332714"/>
                          <a:gd name="connsiteX7" fmla="*/ 230704 w 313489"/>
                          <a:gd name="connsiteY7" fmla="*/ 317268 h 332714"/>
                          <a:gd name="connsiteX8" fmla="*/ 312744 w 313489"/>
                          <a:gd name="connsiteY8" fmla="*/ 205875 h 332714"/>
                          <a:gd name="connsiteX9" fmla="*/ 294262 w 313489"/>
                          <a:gd name="connsiteY9" fmla="*/ 120167 h 332714"/>
                          <a:gd name="connsiteX0" fmla="*/ 256217 w 275444"/>
                          <a:gd name="connsiteY0" fmla="*/ 120167 h 321536"/>
                          <a:gd name="connsiteX1" fmla="*/ 189774 w 275444"/>
                          <a:gd name="connsiteY1" fmla="*/ 18367 h 321536"/>
                          <a:gd name="connsiteX2" fmla="*/ 173734 w 275444"/>
                          <a:gd name="connsiteY2" fmla="*/ 25 h 321536"/>
                          <a:gd name="connsiteX3" fmla="*/ 106918 w 275444"/>
                          <a:gd name="connsiteY3" fmla="*/ 68105 h 321536"/>
                          <a:gd name="connsiteX4" fmla="*/ 23860 w 275444"/>
                          <a:gd name="connsiteY4" fmla="*/ 95200 h 321536"/>
                          <a:gd name="connsiteX5" fmla="*/ 1304 w 275444"/>
                          <a:gd name="connsiteY5" fmla="*/ 174157 h 321536"/>
                          <a:gd name="connsiteX6" fmla="*/ 67379 w 275444"/>
                          <a:gd name="connsiteY6" fmla="*/ 236591 h 321536"/>
                          <a:gd name="connsiteX7" fmla="*/ 192659 w 275444"/>
                          <a:gd name="connsiteY7" fmla="*/ 317268 h 321536"/>
                          <a:gd name="connsiteX8" fmla="*/ 274699 w 275444"/>
                          <a:gd name="connsiteY8" fmla="*/ 205875 h 321536"/>
                          <a:gd name="connsiteX9" fmla="*/ 256217 w 275444"/>
                          <a:gd name="connsiteY9" fmla="*/ 120167 h 321536"/>
                          <a:gd name="connsiteX0" fmla="*/ 239854 w 259081"/>
                          <a:gd name="connsiteY0" fmla="*/ 120167 h 321536"/>
                          <a:gd name="connsiteX1" fmla="*/ 173411 w 259081"/>
                          <a:gd name="connsiteY1" fmla="*/ 18367 h 321536"/>
                          <a:gd name="connsiteX2" fmla="*/ 157371 w 259081"/>
                          <a:gd name="connsiteY2" fmla="*/ 25 h 321536"/>
                          <a:gd name="connsiteX3" fmla="*/ 90555 w 259081"/>
                          <a:gd name="connsiteY3" fmla="*/ 68105 h 321536"/>
                          <a:gd name="connsiteX4" fmla="*/ 7497 w 259081"/>
                          <a:gd name="connsiteY4" fmla="*/ 95200 h 321536"/>
                          <a:gd name="connsiteX5" fmla="*/ 12561 w 259081"/>
                          <a:gd name="connsiteY5" fmla="*/ 174329 h 321536"/>
                          <a:gd name="connsiteX6" fmla="*/ 51016 w 259081"/>
                          <a:gd name="connsiteY6" fmla="*/ 236591 h 321536"/>
                          <a:gd name="connsiteX7" fmla="*/ 176296 w 259081"/>
                          <a:gd name="connsiteY7" fmla="*/ 317268 h 321536"/>
                          <a:gd name="connsiteX8" fmla="*/ 258336 w 259081"/>
                          <a:gd name="connsiteY8" fmla="*/ 205875 h 321536"/>
                          <a:gd name="connsiteX9" fmla="*/ 239854 w 259081"/>
                          <a:gd name="connsiteY9" fmla="*/ 120167 h 321536"/>
                          <a:gd name="connsiteX0" fmla="*/ 239854 w 259081"/>
                          <a:gd name="connsiteY0" fmla="*/ 120167 h 321536"/>
                          <a:gd name="connsiteX1" fmla="*/ 173411 w 259081"/>
                          <a:gd name="connsiteY1" fmla="*/ 18367 h 321536"/>
                          <a:gd name="connsiteX2" fmla="*/ 157371 w 259081"/>
                          <a:gd name="connsiteY2" fmla="*/ 25 h 321536"/>
                          <a:gd name="connsiteX3" fmla="*/ 90555 w 259081"/>
                          <a:gd name="connsiteY3" fmla="*/ 68105 h 321536"/>
                          <a:gd name="connsiteX4" fmla="*/ 7497 w 259081"/>
                          <a:gd name="connsiteY4" fmla="*/ 95200 h 321536"/>
                          <a:gd name="connsiteX5" fmla="*/ 12561 w 259081"/>
                          <a:gd name="connsiteY5" fmla="*/ 174329 h 321536"/>
                          <a:gd name="connsiteX6" fmla="*/ 51016 w 259081"/>
                          <a:gd name="connsiteY6" fmla="*/ 236591 h 321536"/>
                          <a:gd name="connsiteX7" fmla="*/ 176296 w 259081"/>
                          <a:gd name="connsiteY7" fmla="*/ 317268 h 321536"/>
                          <a:gd name="connsiteX8" fmla="*/ 258336 w 259081"/>
                          <a:gd name="connsiteY8" fmla="*/ 205875 h 321536"/>
                          <a:gd name="connsiteX9" fmla="*/ 239854 w 259081"/>
                          <a:gd name="connsiteY9" fmla="*/ 120167 h 321536"/>
                          <a:gd name="connsiteX0" fmla="*/ 239854 w 259081"/>
                          <a:gd name="connsiteY0" fmla="*/ 120167 h 254595"/>
                          <a:gd name="connsiteX1" fmla="*/ 173411 w 259081"/>
                          <a:gd name="connsiteY1" fmla="*/ 18367 h 254595"/>
                          <a:gd name="connsiteX2" fmla="*/ 157371 w 259081"/>
                          <a:gd name="connsiteY2" fmla="*/ 25 h 254595"/>
                          <a:gd name="connsiteX3" fmla="*/ 90555 w 259081"/>
                          <a:gd name="connsiteY3" fmla="*/ 68105 h 254595"/>
                          <a:gd name="connsiteX4" fmla="*/ 7497 w 259081"/>
                          <a:gd name="connsiteY4" fmla="*/ 95200 h 254595"/>
                          <a:gd name="connsiteX5" fmla="*/ 12561 w 259081"/>
                          <a:gd name="connsiteY5" fmla="*/ 174329 h 254595"/>
                          <a:gd name="connsiteX6" fmla="*/ 51016 w 259081"/>
                          <a:gd name="connsiteY6" fmla="*/ 236591 h 254595"/>
                          <a:gd name="connsiteX7" fmla="*/ 146415 w 259081"/>
                          <a:gd name="connsiteY7" fmla="*/ 226344 h 254595"/>
                          <a:gd name="connsiteX8" fmla="*/ 258336 w 259081"/>
                          <a:gd name="connsiteY8" fmla="*/ 205875 h 254595"/>
                          <a:gd name="connsiteX9" fmla="*/ 239854 w 259081"/>
                          <a:gd name="connsiteY9" fmla="*/ 120167 h 254595"/>
                          <a:gd name="connsiteX0" fmla="*/ 239854 w 242526"/>
                          <a:gd name="connsiteY0" fmla="*/ 120167 h 254596"/>
                          <a:gd name="connsiteX1" fmla="*/ 173411 w 242526"/>
                          <a:gd name="connsiteY1" fmla="*/ 18367 h 254596"/>
                          <a:gd name="connsiteX2" fmla="*/ 157371 w 242526"/>
                          <a:gd name="connsiteY2" fmla="*/ 25 h 254596"/>
                          <a:gd name="connsiteX3" fmla="*/ 90555 w 242526"/>
                          <a:gd name="connsiteY3" fmla="*/ 68105 h 254596"/>
                          <a:gd name="connsiteX4" fmla="*/ 7497 w 242526"/>
                          <a:gd name="connsiteY4" fmla="*/ 95200 h 254596"/>
                          <a:gd name="connsiteX5" fmla="*/ 12561 w 242526"/>
                          <a:gd name="connsiteY5" fmla="*/ 174329 h 254596"/>
                          <a:gd name="connsiteX6" fmla="*/ 51016 w 242526"/>
                          <a:gd name="connsiteY6" fmla="*/ 236591 h 254596"/>
                          <a:gd name="connsiteX7" fmla="*/ 146415 w 242526"/>
                          <a:gd name="connsiteY7" fmla="*/ 226344 h 254596"/>
                          <a:gd name="connsiteX8" fmla="*/ 184503 w 242526"/>
                          <a:gd name="connsiteY8" fmla="*/ 173775 h 254596"/>
                          <a:gd name="connsiteX9" fmla="*/ 239854 w 242526"/>
                          <a:gd name="connsiteY9" fmla="*/ 120167 h 254596"/>
                          <a:gd name="connsiteX0" fmla="*/ 239854 w 241066"/>
                          <a:gd name="connsiteY0" fmla="*/ 120167 h 254596"/>
                          <a:gd name="connsiteX1" fmla="*/ 173411 w 241066"/>
                          <a:gd name="connsiteY1" fmla="*/ 18367 h 254596"/>
                          <a:gd name="connsiteX2" fmla="*/ 157371 w 241066"/>
                          <a:gd name="connsiteY2" fmla="*/ 25 h 254596"/>
                          <a:gd name="connsiteX3" fmla="*/ 90555 w 241066"/>
                          <a:gd name="connsiteY3" fmla="*/ 68105 h 254596"/>
                          <a:gd name="connsiteX4" fmla="*/ 7497 w 241066"/>
                          <a:gd name="connsiteY4" fmla="*/ 95200 h 254596"/>
                          <a:gd name="connsiteX5" fmla="*/ 12561 w 241066"/>
                          <a:gd name="connsiteY5" fmla="*/ 174329 h 254596"/>
                          <a:gd name="connsiteX6" fmla="*/ 51016 w 241066"/>
                          <a:gd name="connsiteY6" fmla="*/ 236591 h 254596"/>
                          <a:gd name="connsiteX7" fmla="*/ 146415 w 241066"/>
                          <a:gd name="connsiteY7" fmla="*/ 226344 h 254596"/>
                          <a:gd name="connsiteX8" fmla="*/ 184503 w 241066"/>
                          <a:gd name="connsiteY8" fmla="*/ 173775 h 254596"/>
                          <a:gd name="connsiteX9" fmla="*/ 187588 w 241066"/>
                          <a:gd name="connsiteY9" fmla="*/ 119007 h 254596"/>
                          <a:gd name="connsiteX10" fmla="*/ 239854 w 241066"/>
                          <a:gd name="connsiteY10" fmla="*/ 120167 h 254596"/>
                          <a:gd name="connsiteX0" fmla="*/ 195978 w 200246"/>
                          <a:gd name="connsiteY0" fmla="*/ 87358 h 254596"/>
                          <a:gd name="connsiteX1" fmla="*/ 173411 w 200246"/>
                          <a:gd name="connsiteY1" fmla="*/ 18367 h 254596"/>
                          <a:gd name="connsiteX2" fmla="*/ 157371 w 200246"/>
                          <a:gd name="connsiteY2" fmla="*/ 25 h 254596"/>
                          <a:gd name="connsiteX3" fmla="*/ 90555 w 200246"/>
                          <a:gd name="connsiteY3" fmla="*/ 68105 h 254596"/>
                          <a:gd name="connsiteX4" fmla="*/ 7497 w 200246"/>
                          <a:gd name="connsiteY4" fmla="*/ 95200 h 254596"/>
                          <a:gd name="connsiteX5" fmla="*/ 12561 w 200246"/>
                          <a:gd name="connsiteY5" fmla="*/ 174329 h 254596"/>
                          <a:gd name="connsiteX6" fmla="*/ 51016 w 200246"/>
                          <a:gd name="connsiteY6" fmla="*/ 236591 h 254596"/>
                          <a:gd name="connsiteX7" fmla="*/ 146415 w 200246"/>
                          <a:gd name="connsiteY7" fmla="*/ 226344 h 254596"/>
                          <a:gd name="connsiteX8" fmla="*/ 184503 w 200246"/>
                          <a:gd name="connsiteY8" fmla="*/ 173775 h 254596"/>
                          <a:gd name="connsiteX9" fmla="*/ 187588 w 200246"/>
                          <a:gd name="connsiteY9" fmla="*/ 119007 h 254596"/>
                          <a:gd name="connsiteX10" fmla="*/ 195978 w 200246"/>
                          <a:gd name="connsiteY10" fmla="*/ 87358 h 254596"/>
                          <a:gd name="connsiteX0" fmla="*/ 195978 w 198011"/>
                          <a:gd name="connsiteY0" fmla="*/ 87358 h 254596"/>
                          <a:gd name="connsiteX1" fmla="*/ 173411 w 198011"/>
                          <a:gd name="connsiteY1" fmla="*/ 18367 h 254596"/>
                          <a:gd name="connsiteX2" fmla="*/ 157371 w 198011"/>
                          <a:gd name="connsiteY2" fmla="*/ 25 h 254596"/>
                          <a:gd name="connsiteX3" fmla="*/ 90555 w 198011"/>
                          <a:gd name="connsiteY3" fmla="*/ 68105 h 254596"/>
                          <a:gd name="connsiteX4" fmla="*/ 7497 w 198011"/>
                          <a:gd name="connsiteY4" fmla="*/ 95200 h 254596"/>
                          <a:gd name="connsiteX5" fmla="*/ 12561 w 198011"/>
                          <a:gd name="connsiteY5" fmla="*/ 174329 h 254596"/>
                          <a:gd name="connsiteX6" fmla="*/ 51016 w 198011"/>
                          <a:gd name="connsiteY6" fmla="*/ 236591 h 254596"/>
                          <a:gd name="connsiteX7" fmla="*/ 146415 w 198011"/>
                          <a:gd name="connsiteY7" fmla="*/ 226344 h 254596"/>
                          <a:gd name="connsiteX8" fmla="*/ 184503 w 198011"/>
                          <a:gd name="connsiteY8" fmla="*/ 173775 h 254596"/>
                          <a:gd name="connsiteX9" fmla="*/ 168074 w 198011"/>
                          <a:gd name="connsiteY9" fmla="*/ 108738 h 254596"/>
                          <a:gd name="connsiteX10" fmla="*/ 195978 w 198011"/>
                          <a:gd name="connsiteY10" fmla="*/ 87358 h 254596"/>
                          <a:gd name="connsiteX0" fmla="*/ 187078 w 189765"/>
                          <a:gd name="connsiteY0" fmla="*/ 80140 h 254596"/>
                          <a:gd name="connsiteX1" fmla="*/ 173411 w 189765"/>
                          <a:gd name="connsiteY1" fmla="*/ 18367 h 254596"/>
                          <a:gd name="connsiteX2" fmla="*/ 157371 w 189765"/>
                          <a:gd name="connsiteY2" fmla="*/ 25 h 254596"/>
                          <a:gd name="connsiteX3" fmla="*/ 90555 w 189765"/>
                          <a:gd name="connsiteY3" fmla="*/ 68105 h 254596"/>
                          <a:gd name="connsiteX4" fmla="*/ 7497 w 189765"/>
                          <a:gd name="connsiteY4" fmla="*/ 95200 h 254596"/>
                          <a:gd name="connsiteX5" fmla="*/ 12561 w 189765"/>
                          <a:gd name="connsiteY5" fmla="*/ 174329 h 254596"/>
                          <a:gd name="connsiteX6" fmla="*/ 51016 w 189765"/>
                          <a:gd name="connsiteY6" fmla="*/ 236591 h 254596"/>
                          <a:gd name="connsiteX7" fmla="*/ 146415 w 189765"/>
                          <a:gd name="connsiteY7" fmla="*/ 226344 h 254596"/>
                          <a:gd name="connsiteX8" fmla="*/ 184503 w 189765"/>
                          <a:gd name="connsiteY8" fmla="*/ 173775 h 254596"/>
                          <a:gd name="connsiteX9" fmla="*/ 168074 w 189765"/>
                          <a:gd name="connsiteY9" fmla="*/ 108738 h 254596"/>
                          <a:gd name="connsiteX10" fmla="*/ 187078 w 189765"/>
                          <a:gd name="connsiteY10" fmla="*/ 80140 h 254596"/>
                          <a:gd name="connsiteX0" fmla="*/ 175837 w 187636"/>
                          <a:gd name="connsiteY0" fmla="*/ 73802 h 254596"/>
                          <a:gd name="connsiteX1" fmla="*/ 173411 w 187636"/>
                          <a:gd name="connsiteY1" fmla="*/ 18367 h 254596"/>
                          <a:gd name="connsiteX2" fmla="*/ 157371 w 187636"/>
                          <a:gd name="connsiteY2" fmla="*/ 25 h 254596"/>
                          <a:gd name="connsiteX3" fmla="*/ 90555 w 187636"/>
                          <a:gd name="connsiteY3" fmla="*/ 68105 h 254596"/>
                          <a:gd name="connsiteX4" fmla="*/ 7497 w 187636"/>
                          <a:gd name="connsiteY4" fmla="*/ 95200 h 254596"/>
                          <a:gd name="connsiteX5" fmla="*/ 12561 w 187636"/>
                          <a:gd name="connsiteY5" fmla="*/ 174329 h 254596"/>
                          <a:gd name="connsiteX6" fmla="*/ 51016 w 187636"/>
                          <a:gd name="connsiteY6" fmla="*/ 236591 h 254596"/>
                          <a:gd name="connsiteX7" fmla="*/ 146415 w 187636"/>
                          <a:gd name="connsiteY7" fmla="*/ 226344 h 254596"/>
                          <a:gd name="connsiteX8" fmla="*/ 184503 w 187636"/>
                          <a:gd name="connsiteY8" fmla="*/ 173775 h 254596"/>
                          <a:gd name="connsiteX9" fmla="*/ 168074 w 187636"/>
                          <a:gd name="connsiteY9" fmla="*/ 108738 h 254596"/>
                          <a:gd name="connsiteX10" fmla="*/ 175837 w 187636"/>
                          <a:gd name="connsiteY10" fmla="*/ 73802 h 254596"/>
                          <a:gd name="connsiteX0" fmla="*/ 168074 w 188474"/>
                          <a:gd name="connsiteY0" fmla="*/ 108738 h 254596"/>
                          <a:gd name="connsiteX1" fmla="*/ 173411 w 188474"/>
                          <a:gd name="connsiteY1" fmla="*/ 18367 h 254596"/>
                          <a:gd name="connsiteX2" fmla="*/ 157371 w 188474"/>
                          <a:gd name="connsiteY2" fmla="*/ 25 h 254596"/>
                          <a:gd name="connsiteX3" fmla="*/ 90555 w 188474"/>
                          <a:gd name="connsiteY3" fmla="*/ 68105 h 254596"/>
                          <a:gd name="connsiteX4" fmla="*/ 7497 w 188474"/>
                          <a:gd name="connsiteY4" fmla="*/ 95200 h 254596"/>
                          <a:gd name="connsiteX5" fmla="*/ 12561 w 188474"/>
                          <a:gd name="connsiteY5" fmla="*/ 174329 h 254596"/>
                          <a:gd name="connsiteX6" fmla="*/ 51016 w 188474"/>
                          <a:gd name="connsiteY6" fmla="*/ 236591 h 254596"/>
                          <a:gd name="connsiteX7" fmla="*/ 146415 w 188474"/>
                          <a:gd name="connsiteY7" fmla="*/ 226344 h 254596"/>
                          <a:gd name="connsiteX8" fmla="*/ 184503 w 188474"/>
                          <a:gd name="connsiteY8" fmla="*/ 173775 h 254596"/>
                          <a:gd name="connsiteX9" fmla="*/ 168074 w 188474"/>
                          <a:gd name="connsiteY9" fmla="*/ 108738 h 254596"/>
                          <a:gd name="connsiteX0" fmla="*/ 168074 w 188474"/>
                          <a:gd name="connsiteY0" fmla="*/ 108738 h 254596"/>
                          <a:gd name="connsiteX1" fmla="*/ 178258 w 188474"/>
                          <a:gd name="connsiteY1" fmla="*/ 30636 h 254596"/>
                          <a:gd name="connsiteX2" fmla="*/ 157371 w 188474"/>
                          <a:gd name="connsiteY2" fmla="*/ 25 h 254596"/>
                          <a:gd name="connsiteX3" fmla="*/ 90555 w 188474"/>
                          <a:gd name="connsiteY3" fmla="*/ 68105 h 254596"/>
                          <a:gd name="connsiteX4" fmla="*/ 7497 w 188474"/>
                          <a:gd name="connsiteY4" fmla="*/ 95200 h 254596"/>
                          <a:gd name="connsiteX5" fmla="*/ 12561 w 188474"/>
                          <a:gd name="connsiteY5" fmla="*/ 174329 h 254596"/>
                          <a:gd name="connsiteX6" fmla="*/ 51016 w 188474"/>
                          <a:gd name="connsiteY6" fmla="*/ 236591 h 254596"/>
                          <a:gd name="connsiteX7" fmla="*/ 146415 w 188474"/>
                          <a:gd name="connsiteY7" fmla="*/ 226344 h 254596"/>
                          <a:gd name="connsiteX8" fmla="*/ 184503 w 188474"/>
                          <a:gd name="connsiteY8" fmla="*/ 173775 h 254596"/>
                          <a:gd name="connsiteX9" fmla="*/ 168074 w 188474"/>
                          <a:gd name="connsiteY9" fmla="*/ 108738 h 254596"/>
                          <a:gd name="connsiteX0" fmla="*/ 168074 w 188474"/>
                          <a:gd name="connsiteY0" fmla="*/ 87861 h 233719"/>
                          <a:gd name="connsiteX1" fmla="*/ 178258 w 188474"/>
                          <a:gd name="connsiteY1" fmla="*/ 9759 h 233719"/>
                          <a:gd name="connsiteX2" fmla="*/ 149432 w 188474"/>
                          <a:gd name="connsiteY2" fmla="*/ 3274 h 233719"/>
                          <a:gd name="connsiteX3" fmla="*/ 90555 w 188474"/>
                          <a:gd name="connsiteY3" fmla="*/ 47228 h 233719"/>
                          <a:gd name="connsiteX4" fmla="*/ 7497 w 188474"/>
                          <a:gd name="connsiteY4" fmla="*/ 74323 h 233719"/>
                          <a:gd name="connsiteX5" fmla="*/ 12561 w 188474"/>
                          <a:gd name="connsiteY5" fmla="*/ 153452 h 233719"/>
                          <a:gd name="connsiteX6" fmla="*/ 51016 w 188474"/>
                          <a:gd name="connsiteY6" fmla="*/ 215714 h 233719"/>
                          <a:gd name="connsiteX7" fmla="*/ 146415 w 188474"/>
                          <a:gd name="connsiteY7" fmla="*/ 205467 h 233719"/>
                          <a:gd name="connsiteX8" fmla="*/ 184503 w 188474"/>
                          <a:gd name="connsiteY8" fmla="*/ 152898 h 233719"/>
                          <a:gd name="connsiteX9" fmla="*/ 168074 w 188474"/>
                          <a:gd name="connsiteY9" fmla="*/ 87861 h 233719"/>
                          <a:gd name="connsiteX0" fmla="*/ 168074 w 188474"/>
                          <a:gd name="connsiteY0" fmla="*/ 88957 h 234815"/>
                          <a:gd name="connsiteX1" fmla="*/ 178258 w 188474"/>
                          <a:gd name="connsiteY1" fmla="*/ 10855 h 234815"/>
                          <a:gd name="connsiteX2" fmla="*/ 149432 w 188474"/>
                          <a:gd name="connsiteY2" fmla="*/ 4370 h 234815"/>
                          <a:gd name="connsiteX3" fmla="*/ 129338 w 188474"/>
                          <a:gd name="connsiteY3" fmla="*/ 43643 h 234815"/>
                          <a:gd name="connsiteX4" fmla="*/ 90555 w 188474"/>
                          <a:gd name="connsiteY4" fmla="*/ 48324 h 234815"/>
                          <a:gd name="connsiteX5" fmla="*/ 7497 w 188474"/>
                          <a:gd name="connsiteY5" fmla="*/ 75419 h 234815"/>
                          <a:gd name="connsiteX6" fmla="*/ 12561 w 188474"/>
                          <a:gd name="connsiteY6" fmla="*/ 154548 h 234815"/>
                          <a:gd name="connsiteX7" fmla="*/ 51016 w 188474"/>
                          <a:gd name="connsiteY7" fmla="*/ 216810 h 234815"/>
                          <a:gd name="connsiteX8" fmla="*/ 146415 w 188474"/>
                          <a:gd name="connsiteY8" fmla="*/ 206563 h 234815"/>
                          <a:gd name="connsiteX9" fmla="*/ 184503 w 188474"/>
                          <a:gd name="connsiteY9" fmla="*/ 153994 h 234815"/>
                          <a:gd name="connsiteX10" fmla="*/ 168074 w 188474"/>
                          <a:gd name="connsiteY10" fmla="*/ 88957 h 234815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29338 w 188474"/>
                          <a:gd name="connsiteY3" fmla="*/ 39171 h 230343"/>
                          <a:gd name="connsiteX4" fmla="*/ 90555 w 188474"/>
                          <a:gd name="connsiteY4" fmla="*/ 43852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29338 w 188474"/>
                          <a:gd name="connsiteY3" fmla="*/ 39171 h 230343"/>
                          <a:gd name="connsiteX4" fmla="*/ 106644 w 188474"/>
                          <a:gd name="connsiteY4" fmla="*/ 62458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8074 w 188474"/>
                          <a:gd name="connsiteY0" fmla="*/ 84485 h 230343"/>
                          <a:gd name="connsiteX1" fmla="*/ 178258 w 188474"/>
                          <a:gd name="connsiteY1" fmla="*/ 6383 h 230343"/>
                          <a:gd name="connsiteX2" fmla="*/ 152568 w 188474"/>
                          <a:gd name="connsiteY2" fmla="*/ 16334 h 230343"/>
                          <a:gd name="connsiteX3" fmla="*/ 134645 w 188474"/>
                          <a:gd name="connsiteY3" fmla="*/ 40696 h 230343"/>
                          <a:gd name="connsiteX4" fmla="*/ 106644 w 188474"/>
                          <a:gd name="connsiteY4" fmla="*/ 62458 h 230343"/>
                          <a:gd name="connsiteX5" fmla="*/ 7497 w 188474"/>
                          <a:gd name="connsiteY5" fmla="*/ 70947 h 230343"/>
                          <a:gd name="connsiteX6" fmla="*/ 12561 w 188474"/>
                          <a:gd name="connsiteY6" fmla="*/ 150076 h 230343"/>
                          <a:gd name="connsiteX7" fmla="*/ 51016 w 188474"/>
                          <a:gd name="connsiteY7" fmla="*/ 212338 h 230343"/>
                          <a:gd name="connsiteX8" fmla="*/ 146415 w 188474"/>
                          <a:gd name="connsiteY8" fmla="*/ 202091 h 230343"/>
                          <a:gd name="connsiteX9" fmla="*/ 184503 w 188474"/>
                          <a:gd name="connsiteY9" fmla="*/ 149522 h 230343"/>
                          <a:gd name="connsiteX10" fmla="*/ 168074 w 188474"/>
                          <a:gd name="connsiteY10" fmla="*/ 84485 h 230343"/>
                          <a:gd name="connsiteX0" fmla="*/ 160026 w 180426"/>
                          <a:gd name="connsiteY0" fmla="*/ 84485 h 230343"/>
                          <a:gd name="connsiteX1" fmla="*/ 170210 w 180426"/>
                          <a:gd name="connsiteY1" fmla="*/ 6383 h 230343"/>
                          <a:gd name="connsiteX2" fmla="*/ 144520 w 180426"/>
                          <a:gd name="connsiteY2" fmla="*/ 16334 h 230343"/>
                          <a:gd name="connsiteX3" fmla="*/ 126597 w 180426"/>
                          <a:gd name="connsiteY3" fmla="*/ 40696 h 230343"/>
                          <a:gd name="connsiteX4" fmla="*/ 98596 w 180426"/>
                          <a:gd name="connsiteY4" fmla="*/ 62458 h 230343"/>
                          <a:gd name="connsiteX5" fmla="*/ 9267 w 180426"/>
                          <a:gd name="connsiteY5" fmla="*/ 56682 h 230343"/>
                          <a:gd name="connsiteX6" fmla="*/ 4513 w 180426"/>
                          <a:gd name="connsiteY6" fmla="*/ 150076 h 230343"/>
                          <a:gd name="connsiteX7" fmla="*/ 42968 w 180426"/>
                          <a:gd name="connsiteY7" fmla="*/ 212338 h 230343"/>
                          <a:gd name="connsiteX8" fmla="*/ 138367 w 180426"/>
                          <a:gd name="connsiteY8" fmla="*/ 202091 h 230343"/>
                          <a:gd name="connsiteX9" fmla="*/ 176455 w 180426"/>
                          <a:gd name="connsiteY9" fmla="*/ 149522 h 230343"/>
                          <a:gd name="connsiteX10" fmla="*/ 160026 w 180426"/>
                          <a:gd name="connsiteY10" fmla="*/ 84485 h 230343"/>
                          <a:gd name="connsiteX0" fmla="*/ 160026 w 170775"/>
                          <a:gd name="connsiteY0" fmla="*/ 84485 h 230343"/>
                          <a:gd name="connsiteX1" fmla="*/ 170210 w 170775"/>
                          <a:gd name="connsiteY1" fmla="*/ 6383 h 230343"/>
                          <a:gd name="connsiteX2" fmla="*/ 144520 w 170775"/>
                          <a:gd name="connsiteY2" fmla="*/ 16334 h 230343"/>
                          <a:gd name="connsiteX3" fmla="*/ 126597 w 170775"/>
                          <a:gd name="connsiteY3" fmla="*/ 40696 h 230343"/>
                          <a:gd name="connsiteX4" fmla="*/ 98596 w 170775"/>
                          <a:gd name="connsiteY4" fmla="*/ 62458 h 230343"/>
                          <a:gd name="connsiteX5" fmla="*/ 9267 w 170775"/>
                          <a:gd name="connsiteY5" fmla="*/ 56682 h 230343"/>
                          <a:gd name="connsiteX6" fmla="*/ 4513 w 170775"/>
                          <a:gd name="connsiteY6" fmla="*/ 150076 h 230343"/>
                          <a:gd name="connsiteX7" fmla="*/ 42968 w 170775"/>
                          <a:gd name="connsiteY7" fmla="*/ 212338 h 230343"/>
                          <a:gd name="connsiteX8" fmla="*/ 138367 w 170775"/>
                          <a:gd name="connsiteY8" fmla="*/ 202091 h 230343"/>
                          <a:gd name="connsiteX9" fmla="*/ 165215 w 170775"/>
                          <a:gd name="connsiteY9" fmla="*/ 143182 h 230343"/>
                          <a:gd name="connsiteX10" fmla="*/ 160026 w 170775"/>
                          <a:gd name="connsiteY10" fmla="*/ 84485 h 2303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70775" h="230343">
                            <a:moveTo>
                              <a:pt x="160026" y="84485"/>
                            </a:moveTo>
                            <a:cubicBezTo>
                              <a:pt x="158177" y="58584"/>
                              <a:pt x="171994" y="24502"/>
                              <a:pt x="170210" y="6383"/>
                            </a:cubicBezTo>
                            <a:cubicBezTo>
                              <a:pt x="168426" y="-11736"/>
                              <a:pt x="154575" y="14264"/>
                              <a:pt x="144520" y="16334"/>
                            </a:cubicBezTo>
                            <a:cubicBezTo>
                              <a:pt x="134465" y="18404"/>
                              <a:pt x="136410" y="33370"/>
                              <a:pt x="126597" y="40696"/>
                            </a:cubicBezTo>
                            <a:cubicBezTo>
                              <a:pt x="116784" y="48022"/>
                              <a:pt x="117002" y="53767"/>
                              <a:pt x="98596" y="62458"/>
                            </a:cubicBezTo>
                            <a:cubicBezTo>
                              <a:pt x="80191" y="71149"/>
                              <a:pt x="32189" y="25260"/>
                              <a:pt x="9267" y="56682"/>
                            </a:cubicBezTo>
                            <a:cubicBezTo>
                              <a:pt x="-13655" y="88104"/>
                              <a:pt x="14419" y="120052"/>
                              <a:pt x="4513" y="150076"/>
                            </a:cubicBezTo>
                            <a:cubicBezTo>
                              <a:pt x="28787" y="188375"/>
                              <a:pt x="15936" y="185482"/>
                              <a:pt x="42968" y="212338"/>
                            </a:cubicBezTo>
                            <a:cubicBezTo>
                              <a:pt x="74799" y="247582"/>
                              <a:pt x="115055" y="223924"/>
                              <a:pt x="138367" y="202091"/>
                            </a:cubicBezTo>
                            <a:cubicBezTo>
                              <a:pt x="161679" y="180258"/>
                              <a:pt x="150887" y="159184"/>
                              <a:pt x="165215" y="143182"/>
                            </a:cubicBezTo>
                            <a:cubicBezTo>
                              <a:pt x="179543" y="127180"/>
                              <a:pt x="161875" y="110386"/>
                              <a:pt x="160026" y="8448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8" name="Freeform 283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5805834" y="4531088"/>
                        <a:ext cx="195987" cy="147978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7116" h="374655">
                            <a:moveTo>
                              <a:pt x="400497" y="1010"/>
                            </a:moveTo>
                            <a:cubicBezTo>
                              <a:pt x="318771" y="-11598"/>
                              <a:pt x="57968" y="96718"/>
                              <a:pt x="11235" y="158802"/>
                            </a:cubicBezTo>
                            <a:cubicBezTo>
                              <a:pt x="-35498" y="220886"/>
                              <a:pt x="75879" y="340261"/>
                              <a:pt x="120099" y="373513"/>
                            </a:cubicBezTo>
                            <a:cubicBezTo>
                              <a:pt x="201826" y="386121"/>
                              <a:pt x="439621" y="291452"/>
                              <a:pt x="501594" y="234448"/>
                            </a:cubicBezTo>
                            <a:cubicBezTo>
                              <a:pt x="548327" y="172364"/>
                              <a:pt x="482224" y="13618"/>
                              <a:pt x="400497" y="101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29" name="Freeform 284"/>
                      <p:cNvSpPr>
                        <a:spLocks noChangeAspect="1"/>
                      </p:cNvSpPr>
                      <p:nvPr/>
                    </p:nvSpPr>
                    <p:spPr>
                      <a:xfrm rot="11700000">
                        <a:off x="6686044" y="3577632"/>
                        <a:ext cx="110907" cy="97980"/>
                      </a:xfrm>
                      <a:custGeom>
                        <a:avLst/>
                        <a:gdLst>
                          <a:gd name="connsiteX0" fmla="*/ 175260 w 541020"/>
                          <a:gd name="connsiteY0" fmla="*/ 45720 h 281940"/>
                          <a:gd name="connsiteX1" fmla="*/ 0 w 541020"/>
                          <a:gd name="connsiteY1" fmla="*/ 121920 h 281940"/>
                          <a:gd name="connsiteX2" fmla="*/ 7620 w 541020"/>
                          <a:gd name="connsiteY2" fmla="*/ 251460 h 281940"/>
                          <a:gd name="connsiteX3" fmla="*/ 160020 w 541020"/>
                          <a:gd name="connsiteY3" fmla="*/ 281940 h 281940"/>
                          <a:gd name="connsiteX4" fmla="*/ 327660 w 541020"/>
                          <a:gd name="connsiteY4" fmla="*/ 236220 h 281940"/>
                          <a:gd name="connsiteX5" fmla="*/ 495300 w 541020"/>
                          <a:gd name="connsiteY5" fmla="*/ 114300 h 281940"/>
                          <a:gd name="connsiteX6" fmla="*/ 541020 w 541020"/>
                          <a:gd name="connsiteY6" fmla="*/ 30480 h 281940"/>
                          <a:gd name="connsiteX7" fmla="*/ 518160 w 541020"/>
                          <a:gd name="connsiteY7" fmla="*/ 0 h 281940"/>
                          <a:gd name="connsiteX8" fmla="*/ 449580 w 541020"/>
                          <a:gd name="connsiteY8" fmla="*/ 0 h 281940"/>
                          <a:gd name="connsiteX9" fmla="*/ 175260 w 541020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1940"/>
                          <a:gd name="connsiteX1" fmla="*/ 17128 w 558148"/>
                          <a:gd name="connsiteY1" fmla="*/ 121920 h 281940"/>
                          <a:gd name="connsiteX2" fmla="*/ 24748 w 558148"/>
                          <a:gd name="connsiteY2" fmla="*/ 251460 h 281940"/>
                          <a:gd name="connsiteX3" fmla="*/ 177148 w 558148"/>
                          <a:gd name="connsiteY3" fmla="*/ 281940 h 281940"/>
                          <a:gd name="connsiteX4" fmla="*/ 344788 w 558148"/>
                          <a:gd name="connsiteY4" fmla="*/ 236220 h 281940"/>
                          <a:gd name="connsiteX5" fmla="*/ 512428 w 558148"/>
                          <a:gd name="connsiteY5" fmla="*/ 114300 h 281940"/>
                          <a:gd name="connsiteX6" fmla="*/ 558148 w 558148"/>
                          <a:gd name="connsiteY6" fmla="*/ 30480 h 281940"/>
                          <a:gd name="connsiteX7" fmla="*/ 535288 w 558148"/>
                          <a:gd name="connsiteY7" fmla="*/ 0 h 281940"/>
                          <a:gd name="connsiteX8" fmla="*/ 466708 w 558148"/>
                          <a:gd name="connsiteY8" fmla="*/ 0 h 281940"/>
                          <a:gd name="connsiteX9" fmla="*/ 192388 w 558148"/>
                          <a:gd name="connsiteY9" fmla="*/ 45720 h 281940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45720 h 282454"/>
                          <a:gd name="connsiteX1" fmla="*/ 17128 w 558148"/>
                          <a:gd name="connsiteY1" fmla="*/ 121920 h 282454"/>
                          <a:gd name="connsiteX2" fmla="*/ 24748 w 558148"/>
                          <a:gd name="connsiteY2" fmla="*/ 251460 h 282454"/>
                          <a:gd name="connsiteX3" fmla="*/ 177148 w 558148"/>
                          <a:gd name="connsiteY3" fmla="*/ 281940 h 282454"/>
                          <a:gd name="connsiteX4" fmla="*/ 344788 w 558148"/>
                          <a:gd name="connsiteY4" fmla="*/ 236220 h 282454"/>
                          <a:gd name="connsiteX5" fmla="*/ 512428 w 558148"/>
                          <a:gd name="connsiteY5" fmla="*/ 114300 h 282454"/>
                          <a:gd name="connsiteX6" fmla="*/ 558148 w 558148"/>
                          <a:gd name="connsiteY6" fmla="*/ 30480 h 282454"/>
                          <a:gd name="connsiteX7" fmla="*/ 535288 w 558148"/>
                          <a:gd name="connsiteY7" fmla="*/ 0 h 282454"/>
                          <a:gd name="connsiteX8" fmla="*/ 466708 w 558148"/>
                          <a:gd name="connsiteY8" fmla="*/ 0 h 282454"/>
                          <a:gd name="connsiteX9" fmla="*/ 192388 w 558148"/>
                          <a:gd name="connsiteY9" fmla="*/ 45720 h 282454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58148"/>
                          <a:gd name="connsiteY0" fmla="*/ 50529 h 287263"/>
                          <a:gd name="connsiteX1" fmla="*/ 17128 w 558148"/>
                          <a:gd name="connsiteY1" fmla="*/ 126729 h 287263"/>
                          <a:gd name="connsiteX2" fmla="*/ 24748 w 558148"/>
                          <a:gd name="connsiteY2" fmla="*/ 256269 h 287263"/>
                          <a:gd name="connsiteX3" fmla="*/ 177148 w 558148"/>
                          <a:gd name="connsiteY3" fmla="*/ 286749 h 287263"/>
                          <a:gd name="connsiteX4" fmla="*/ 344788 w 558148"/>
                          <a:gd name="connsiteY4" fmla="*/ 241029 h 287263"/>
                          <a:gd name="connsiteX5" fmla="*/ 512428 w 558148"/>
                          <a:gd name="connsiteY5" fmla="*/ 119109 h 287263"/>
                          <a:gd name="connsiteX6" fmla="*/ 558148 w 558148"/>
                          <a:gd name="connsiteY6" fmla="*/ 35289 h 287263"/>
                          <a:gd name="connsiteX7" fmla="*/ 535288 w 558148"/>
                          <a:gd name="connsiteY7" fmla="*/ 4809 h 287263"/>
                          <a:gd name="connsiteX8" fmla="*/ 466708 w 558148"/>
                          <a:gd name="connsiteY8" fmla="*/ 4809 h 287263"/>
                          <a:gd name="connsiteX9" fmla="*/ 192388 w 558148"/>
                          <a:gd name="connsiteY9" fmla="*/ 50529 h 287263"/>
                          <a:gd name="connsiteX0" fmla="*/ 192388 w 564165"/>
                          <a:gd name="connsiteY0" fmla="*/ 50529 h 287263"/>
                          <a:gd name="connsiteX1" fmla="*/ 17128 w 564165"/>
                          <a:gd name="connsiteY1" fmla="*/ 126729 h 287263"/>
                          <a:gd name="connsiteX2" fmla="*/ 24748 w 564165"/>
                          <a:gd name="connsiteY2" fmla="*/ 256269 h 287263"/>
                          <a:gd name="connsiteX3" fmla="*/ 177148 w 564165"/>
                          <a:gd name="connsiteY3" fmla="*/ 286749 h 287263"/>
                          <a:gd name="connsiteX4" fmla="*/ 344788 w 564165"/>
                          <a:gd name="connsiteY4" fmla="*/ 241029 h 287263"/>
                          <a:gd name="connsiteX5" fmla="*/ 545402 w 564165"/>
                          <a:gd name="connsiteY5" fmla="*/ 181894 h 287263"/>
                          <a:gd name="connsiteX6" fmla="*/ 558148 w 564165"/>
                          <a:gd name="connsiteY6" fmla="*/ 35289 h 287263"/>
                          <a:gd name="connsiteX7" fmla="*/ 535288 w 564165"/>
                          <a:gd name="connsiteY7" fmla="*/ 4809 h 287263"/>
                          <a:gd name="connsiteX8" fmla="*/ 466708 w 564165"/>
                          <a:gd name="connsiteY8" fmla="*/ 4809 h 287263"/>
                          <a:gd name="connsiteX9" fmla="*/ 192388 w 564165"/>
                          <a:gd name="connsiteY9" fmla="*/ 50529 h 287263"/>
                          <a:gd name="connsiteX0" fmla="*/ 192388 w 564165"/>
                          <a:gd name="connsiteY0" fmla="*/ 50529 h 310225"/>
                          <a:gd name="connsiteX1" fmla="*/ 17128 w 564165"/>
                          <a:gd name="connsiteY1" fmla="*/ 126729 h 310225"/>
                          <a:gd name="connsiteX2" fmla="*/ 24748 w 564165"/>
                          <a:gd name="connsiteY2" fmla="*/ 256269 h 310225"/>
                          <a:gd name="connsiteX3" fmla="*/ 177148 w 564165"/>
                          <a:gd name="connsiteY3" fmla="*/ 286749 h 310225"/>
                          <a:gd name="connsiteX4" fmla="*/ 338214 w 564165"/>
                          <a:gd name="connsiteY4" fmla="*/ 301010 h 310225"/>
                          <a:gd name="connsiteX5" fmla="*/ 545402 w 564165"/>
                          <a:gd name="connsiteY5" fmla="*/ 181894 h 310225"/>
                          <a:gd name="connsiteX6" fmla="*/ 558148 w 564165"/>
                          <a:gd name="connsiteY6" fmla="*/ 35289 h 310225"/>
                          <a:gd name="connsiteX7" fmla="*/ 535288 w 564165"/>
                          <a:gd name="connsiteY7" fmla="*/ 4809 h 310225"/>
                          <a:gd name="connsiteX8" fmla="*/ 466708 w 564165"/>
                          <a:gd name="connsiteY8" fmla="*/ 4809 h 310225"/>
                          <a:gd name="connsiteX9" fmla="*/ 192388 w 564165"/>
                          <a:gd name="connsiteY9" fmla="*/ 50529 h 310225"/>
                          <a:gd name="connsiteX0" fmla="*/ 192388 w 564165"/>
                          <a:gd name="connsiteY0" fmla="*/ 50529 h 353427"/>
                          <a:gd name="connsiteX1" fmla="*/ 17128 w 564165"/>
                          <a:gd name="connsiteY1" fmla="*/ 126729 h 353427"/>
                          <a:gd name="connsiteX2" fmla="*/ 24748 w 564165"/>
                          <a:gd name="connsiteY2" fmla="*/ 256269 h 353427"/>
                          <a:gd name="connsiteX3" fmla="*/ 193096 w 564165"/>
                          <a:gd name="connsiteY3" fmla="*/ 353363 h 353427"/>
                          <a:gd name="connsiteX4" fmla="*/ 338214 w 564165"/>
                          <a:gd name="connsiteY4" fmla="*/ 301010 h 353427"/>
                          <a:gd name="connsiteX5" fmla="*/ 545402 w 564165"/>
                          <a:gd name="connsiteY5" fmla="*/ 181894 h 353427"/>
                          <a:gd name="connsiteX6" fmla="*/ 558148 w 564165"/>
                          <a:gd name="connsiteY6" fmla="*/ 35289 h 353427"/>
                          <a:gd name="connsiteX7" fmla="*/ 535288 w 564165"/>
                          <a:gd name="connsiteY7" fmla="*/ 4809 h 353427"/>
                          <a:gd name="connsiteX8" fmla="*/ 466708 w 564165"/>
                          <a:gd name="connsiteY8" fmla="*/ 4809 h 353427"/>
                          <a:gd name="connsiteX9" fmla="*/ 192388 w 564165"/>
                          <a:gd name="connsiteY9" fmla="*/ 50529 h 353427"/>
                          <a:gd name="connsiteX0" fmla="*/ 183456 w 555233"/>
                          <a:gd name="connsiteY0" fmla="*/ 50529 h 359674"/>
                          <a:gd name="connsiteX1" fmla="*/ 8196 w 555233"/>
                          <a:gd name="connsiteY1" fmla="*/ 126729 h 359674"/>
                          <a:gd name="connsiteX2" fmla="*/ 57235 w 555233"/>
                          <a:gd name="connsiteY2" fmla="*/ 343912 h 359674"/>
                          <a:gd name="connsiteX3" fmla="*/ 184164 w 555233"/>
                          <a:gd name="connsiteY3" fmla="*/ 353363 h 359674"/>
                          <a:gd name="connsiteX4" fmla="*/ 329282 w 555233"/>
                          <a:gd name="connsiteY4" fmla="*/ 301010 h 359674"/>
                          <a:gd name="connsiteX5" fmla="*/ 536470 w 555233"/>
                          <a:gd name="connsiteY5" fmla="*/ 181894 h 359674"/>
                          <a:gd name="connsiteX6" fmla="*/ 549216 w 555233"/>
                          <a:gd name="connsiteY6" fmla="*/ 35289 h 359674"/>
                          <a:gd name="connsiteX7" fmla="*/ 526356 w 555233"/>
                          <a:gd name="connsiteY7" fmla="*/ 4809 h 359674"/>
                          <a:gd name="connsiteX8" fmla="*/ 457776 w 555233"/>
                          <a:gd name="connsiteY8" fmla="*/ 4809 h 359674"/>
                          <a:gd name="connsiteX9" fmla="*/ 183456 w 555233"/>
                          <a:gd name="connsiteY9" fmla="*/ 50529 h 359674"/>
                          <a:gd name="connsiteX0" fmla="*/ 141822 w 513599"/>
                          <a:gd name="connsiteY0" fmla="*/ 50529 h 359674"/>
                          <a:gd name="connsiteX1" fmla="*/ 26880 w 513599"/>
                          <a:gd name="connsiteY1" fmla="*/ 162601 h 359674"/>
                          <a:gd name="connsiteX2" fmla="*/ 15601 w 513599"/>
                          <a:gd name="connsiteY2" fmla="*/ 343912 h 359674"/>
                          <a:gd name="connsiteX3" fmla="*/ 142530 w 513599"/>
                          <a:gd name="connsiteY3" fmla="*/ 353363 h 359674"/>
                          <a:gd name="connsiteX4" fmla="*/ 287648 w 513599"/>
                          <a:gd name="connsiteY4" fmla="*/ 301010 h 359674"/>
                          <a:gd name="connsiteX5" fmla="*/ 494836 w 513599"/>
                          <a:gd name="connsiteY5" fmla="*/ 181894 h 359674"/>
                          <a:gd name="connsiteX6" fmla="*/ 507582 w 513599"/>
                          <a:gd name="connsiteY6" fmla="*/ 35289 h 359674"/>
                          <a:gd name="connsiteX7" fmla="*/ 484722 w 513599"/>
                          <a:gd name="connsiteY7" fmla="*/ 4809 h 359674"/>
                          <a:gd name="connsiteX8" fmla="*/ 416142 w 513599"/>
                          <a:gd name="connsiteY8" fmla="*/ 4809 h 359674"/>
                          <a:gd name="connsiteX9" fmla="*/ 141822 w 513599"/>
                          <a:gd name="connsiteY9" fmla="*/ 50529 h 359674"/>
                          <a:gd name="connsiteX0" fmla="*/ 141822 w 530249"/>
                          <a:gd name="connsiteY0" fmla="*/ 50529 h 359674"/>
                          <a:gd name="connsiteX1" fmla="*/ 26880 w 530249"/>
                          <a:gd name="connsiteY1" fmla="*/ 162601 h 359674"/>
                          <a:gd name="connsiteX2" fmla="*/ 15601 w 530249"/>
                          <a:gd name="connsiteY2" fmla="*/ 343912 h 359674"/>
                          <a:gd name="connsiteX3" fmla="*/ 142530 w 530249"/>
                          <a:gd name="connsiteY3" fmla="*/ 353363 h 359674"/>
                          <a:gd name="connsiteX4" fmla="*/ 287648 w 530249"/>
                          <a:gd name="connsiteY4" fmla="*/ 301010 h 359674"/>
                          <a:gd name="connsiteX5" fmla="*/ 517239 w 530249"/>
                          <a:gd name="connsiteY5" fmla="*/ 238247 h 359674"/>
                          <a:gd name="connsiteX6" fmla="*/ 507582 w 530249"/>
                          <a:gd name="connsiteY6" fmla="*/ 35289 h 359674"/>
                          <a:gd name="connsiteX7" fmla="*/ 484722 w 530249"/>
                          <a:gd name="connsiteY7" fmla="*/ 4809 h 359674"/>
                          <a:gd name="connsiteX8" fmla="*/ 416142 w 530249"/>
                          <a:gd name="connsiteY8" fmla="*/ 4809 h 359674"/>
                          <a:gd name="connsiteX9" fmla="*/ 141822 w 530249"/>
                          <a:gd name="connsiteY9" fmla="*/ 50529 h 35967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50529 h 372204"/>
                          <a:gd name="connsiteX1" fmla="*/ 26880 w 530248"/>
                          <a:gd name="connsiteY1" fmla="*/ 162601 h 372204"/>
                          <a:gd name="connsiteX2" fmla="*/ 15601 w 530248"/>
                          <a:gd name="connsiteY2" fmla="*/ 343912 h 372204"/>
                          <a:gd name="connsiteX3" fmla="*/ 142530 w 530248"/>
                          <a:gd name="connsiteY3" fmla="*/ 353363 h 372204"/>
                          <a:gd name="connsiteX4" fmla="*/ 292200 w 530248"/>
                          <a:gd name="connsiteY4" fmla="*/ 362116 h 372204"/>
                          <a:gd name="connsiteX5" fmla="*/ 517239 w 530248"/>
                          <a:gd name="connsiteY5" fmla="*/ 238247 h 372204"/>
                          <a:gd name="connsiteX6" fmla="*/ 507582 w 530248"/>
                          <a:gd name="connsiteY6" fmla="*/ 35289 h 372204"/>
                          <a:gd name="connsiteX7" fmla="*/ 484722 w 530248"/>
                          <a:gd name="connsiteY7" fmla="*/ 4809 h 372204"/>
                          <a:gd name="connsiteX8" fmla="*/ 416142 w 530248"/>
                          <a:gd name="connsiteY8" fmla="*/ 4809 h 372204"/>
                          <a:gd name="connsiteX9" fmla="*/ 141822 w 530248"/>
                          <a:gd name="connsiteY9" fmla="*/ 50529 h 372204"/>
                          <a:gd name="connsiteX0" fmla="*/ 141822 w 530248"/>
                          <a:gd name="connsiteY0" fmla="*/ 47613 h 369288"/>
                          <a:gd name="connsiteX1" fmla="*/ 26880 w 530248"/>
                          <a:gd name="connsiteY1" fmla="*/ 159685 h 369288"/>
                          <a:gd name="connsiteX2" fmla="*/ 15601 w 530248"/>
                          <a:gd name="connsiteY2" fmla="*/ 340996 h 369288"/>
                          <a:gd name="connsiteX3" fmla="*/ 142530 w 530248"/>
                          <a:gd name="connsiteY3" fmla="*/ 350447 h 369288"/>
                          <a:gd name="connsiteX4" fmla="*/ 292200 w 530248"/>
                          <a:gd name="connsiteY4" fmla="*/ 359200 h 369288"/>
                          <a:gd name="connsiteX5" fmla="*/ 517239 w 530248"/>
                          <a:gd name="connsiteY5" fmla="*/ 235331 h 369288"/>
                          <a:gd name="connsiteX6" fmla="*/ 507582 w 530248"/>
                          <a:gd name="connsiteY6" fmla="*/ 32373 h 369288"/>
                          <a:gd name="connsiteX7" fmla="*/ 416142 w 530248"/>
                          <a:gd name="connsiteY7" fmla="*/ 1893 h 369288"/>
                          <a:gd name="connsiteX8" fmla="*/ 141822 w 530248"/>
                          <a:gd name="connsiteY8" fmla="*/ 47613 h 369288"/>
                          <a:gd name="connsiteX0" fmla="*/ 138197 w 526623"/>
                          <a:gd name="connsiteY0" fmla="*/ 47613 h 376324"/>
                          <a:gd name="connsiteX1" fmla="*/ 23255 w 526623"/>
                          <a:gd name="connsiteY1" fmla="*/ 159685 h 376324"/>
                          <a:gd name="connsiteX2" fmla="*/ 11976 w 526623"/>
                          <a:gd name="connsiteY2" fmla="*/ 340996 h 376324"/>
                          <a:gd name="connsiteX3" fmla="*/ 132119 w 526623"/>
                          <a:gd name="connsiteY3" fmla="*/ 374396 h 376324"/>
                          <a:gd name="connsiteX4" fmla="*/ 288575 w 526623"/>
                          <a:gd name="connsiteY4" fmla="*/ 359200 h 376324"/>
                          <a:gd name="connsiteX5" fmla="*/ 513614 w 526623"/>
                          <a:gd name="connsiteY5" fmla="*/ 235331 h 376324"/>
                          <a:gd name="connsiteX6" fmla="*/ 503957 w 526623"/>
                          <a:gd name="connsiteY6" fmla="*/ 32373 h 376324"/>
                          <a:gd name="connsiteX7" fmla="*/ 412517 w 526623"/>
                          <a:gd name="connsiteY7" fmla="*/ 1893 h 376324"/>
                          <a:gd name="connsiteX8" fmla="*/ 138197 w 526623"/>
                          <a:gd name="connsiteY8" fmla="*/ 47613 h 376324"/>
                          <a:gd name="connsiteX0" fmla="*/ 427441 w 541547"/>
                          <a:gd name="connsiteY0" fmla="*/ 10181 h 384611"/>
                          <a:gd name="connsiteX1" fmla="*/ 38179 w 541547"/>
                          <a:gd name="connsiteY1" fmla="*/ 167973 h 384611"/>
                          <a:gd name="connsiteX2" fmla="*/ 26900 w 541547"/>
                          <a:gd name="connsiteY2" fmla="*/ 349284 h 384611"/>
                          <a:gd name="connsiteX3" fmla="*/ 147043 w 541547"/>
                          <a:gd name="connsiteY3" fmla="*/ 382684 h 384611"/>
                          <a:gd name="connsiteX4" fmla="*/ 303499 w 541547"/>
                          <a:gd name="connsiteY4" fmla="*/ 367488 h 384611"/>
                          <a:gd name="connsiteX5" fmla="*/ 528538 w 541547"/>
                          <a:gd name="connsiteY5" fmla="*/ 243619 h 384611"/>
                          <a:gd name="connsiteX6" fmla="*/ 518881 w 541547"/>
                          <a:gd name="connsiteY6" fmla="*/ 40661 h 384611"/>
                          <a:gd name="connsiteX7" fmla="*/ 427441 w 541547"/>
                          <a:gd name="connsiteY7" fmla="*/ 10181 h 384611"/>
                          <a:gd name="connsiteX0" fmla="*/ 400497 w 514603"/>
                          <a:gd name="connsiteY0" fmla="*/ 10183 h 384613"/>
                          <a:gd name="connsiteX1" fmla="*/ 11235 w 514603"/>
                          <a:gd name="connsiteY1" fmla="*/ 167975 h 384613"/>
                          <a:gd name="connsiteX2" fmla="*/ 120099 w 514603"/>
                          <a:gd name="connsiteY2" fmla="*/ 382686 h 384613"/>
                          <a:gd name="connsiteX3" fmla="*/ 276555 w 514603"/>
                          <a:gd name="connsiteY3" fmla="*/ 367490 h 384613"/>
                          <a:gd name="connsiteX4" fmla="*/ 501594 w 514603"/>
                          <a:gd name="connsiteY4" fmla="*/ 243621 h 384613"/>
                          <a:gd name="connsiteX5" fmla="*/ 491937 w 514603"/>
                          <a:gd name="connsiteY5" fmla="*/ 40663 h 384613"/>
                          <a:gd name="connsiteX6" fmla="*/ 400497 w 514603"/>
                          <a:gd name="connsiteY6" fmla="*/ 10183 h 384613"/>
                          <a:gd name="connsiteX0" fmla="*/ 400497 w 514603"/>
                          <a:gd name="connsiteY0" fmla="*/ 10183 h 383828"/>
                          <a:gd name="connsiteX1" fmla="*/ 11235 w 514603"/>
                          <a:gd name="connsiteY1" fmla="*/ 167975 h 383828"/>
                          <a:gd name="connsiteX2" fmla="*/ 120099 w 514603"/>
                          <a:gd name="connsiteY2" fmla="*/ 382686 h 383828"/>
                          <a:gd name="connsiteX3" fmla="*/ 501594 w 514603"/>
                          <a:gd name="connsiteY3" fmla="*/ 243621 h 383828"/>
                          <a:gd name="connsiteX4" fmla="*/ 491937 w 514603"/>
                          <a:gd name="connsiteY4" fmla="*/ 40663 h 383828"/>
                          <a:gd name="connsiteX5" fmla="*/ 400497 w 514603"/>
                          <a:gd name="connsiteY5" fmla="*/ 10183 h 383828"/>
                          <a:gd name="connsiteX0" fmla="*/ 400497 w 517116"/>
                          <a:gd name="connsiteY0" fmla="*/ 1010 h 374655"/>
                          <a:gd name="connsiteX1" fmla="*/ 11235 w 517116"/>
                          <a:gd name="connsiteY1" fmla="*/ 158802 h 374655"/>
                          <a:gd name="connsiteX2" fmla="*/ 120099 w 517116"/>
                          <a:gd name="connsiteY2" fmla="*/ 373513 h 374655"/>
                          <a:gd name="connsiteX3" fmla="*/ 501594 w 517116"/>
                          <a:gd name="connsiteY3" fmla="*/ 234448 h 374655"/>
                          <a:gd name="connsiteX4" fmla="*/ 400497 w 517116"/>
                          <a:gd name="connsiteY4" fmla="*/ 1010 h 374655"/>
                          <a:gd name="connsiteX0" fmla="*/ 400497 w 751271"/>
                          <a:gd name="connsiteY0" fmla="*/ 6 h 373651"/>
                          <a:gd name="connsiteX1" fmla="*/ 11235 w 751271"/>
                          <a:gd name="connsiteY1" fmla="*/ 157798 h 373651"/>
                          <a:gd name="connsiteX2" fmla="*/ 120099 w 751271"/>
                          <a:gd name="connsiteY2" fmla="*/ 372509 h 373651"/>
                          <a:gd name="connsiteX3" fmla="*/ 501594 w 751271"/>
                          <a:gd name="connsiteY3" fmla="*/ 233444 h 373651"/>
                          <a:gd name="connsiteX4" fmla="*/ 750272 w 751271"/>
                          <a:gd name="connsiteY4" fmla="*/ 161580 h 373651"/>
                          <a:gd name="connsiteX5" fmla="*/ 400497 w 751271"/>
                          <a:gd name="connsiteY5" fmla="*/ 6 h 373651"/>
                          <a:gd name="connsiteX0" fmla="*/ 400497 w 751271"/>
                          <a:gd name="connsiteY0" fmla="*/ 6 h 373651"/>
                          <a:gd name="connsiteX1" fmla="*/ 11235 w 751271"/>
                          <a:gd name="connsiteY1" fmla="*/ 157798 h 373651"/>
                          <a:gd name="connsiteX2" fmla="*/ 120099 w 751271"/>
                          <a:gd name="connsiteY2" fmla="*/ 372509 h 373651"/>
                          <a:gd name="connsiteX3" fmla="*/ 501594 w 751271"/>
                          <a:gd name="connsiteY3" fmla="*/ 233444 h 373651"/>
                          <a:gd name="connsiteX4" fmla="*/ 750272 w 751271"/>
                          <a:gd name="connsiteY4" fmla="*/ 161580 h 373651"/>
                          <a:gd name="connsiteX5" fmla="*/ 400497 w 751271"/>
                          <a:gd name="connsiteY5" fmla="*/ 6 h 373651"/>
                          <a:gd name="connsiteX0" fmla="*/ 400497 w 777678"/>
                          <a:gd name="connsiteY0" fmla="*/ 1412 h 375057"/>
                          <a:gd name="connsiteX1" fmla="*/ 11235 w 777678"/>
                          <a:gd name="connsiteY1" fmla="*/ 159204 h 375057"/>
                          <a:gd name="connsiteX2" fmla="*/ 120099 w 777678"/>
                          <a:gd name="connsiteY2" fmla="*/ 373915 h 375057"/>
                          <a:gd name="connsiteX3" fmla="*/ 501594 w 777678"/>
                          <a:gd name="connsiteY3" fmla="*/ 234850 h 375057"/>
                          <a:gd name="connsiteX4" fmla="*/ 776788 w 777678"/>
                          <a:gd name="connsiteY4" fmla="*/ 78055 h 375057"/>
                          <a:gd name="connsiteX5" fmla="*/ 400497 w 777678"/>
                          <a:gd name="connsiteY5" fmla="*/ 1412 h 375057"/>
                          <a:gd name="connsiteX0" fmla="*/ 400497 w 808515"/>
                          <a:gd name="connsiteY0" fmla="*/ 1412 h 375307"/>
                          <a:gd name="connsiteX1" fmla="*/ 11235 w 808515"/>
                          <a:gd name="connsiteY1" fmla="*/ 159204 h 375307"/>
                          <a:gd name="connsiteX2" fmla="*/ 120099 w 808515"/>
                          <a:gd name="connsiteY2" fmla="*/ 373915 h 375307"/>
                          <a:gd name="connsiteX3" fmla="*/ 774732 w 808515"/>
                          <a:gd name="connsiteY3" fmla="*/ 253777 h 375307"/>
                          <a:gd name="connsiteX4" fmla="*/ 776788 w 808515"/>
                          <a:gd name="connsiteY4" fmla="*/ 78055 h 375307"/>
                          <a:gd name="connsiteX5" fmla="*/ 400497 w 808515"/>
                          <a:gd name="connsiteY5" fmla="*/ 1412 h 375307"/>
                          <a:gd name="connsiteX0" fmla="*/ 393682 w 801700"/>
                          <a:gd name="connsiteY0" fmla="*/ 1412 h 508438"/>
                          <a:gd name="connsiteX1" fmla="*/ 4420 w 801700"/>
                          <a:gd name="connsiteY1" fmla="*/ 159204 h 508438"/>
                          <a:gd name="connsiteX2" fmla="*/ 188468 w 801700"/>
                          <a:gd name="connsiteY2" fmla="*/ 507891 h 508438"/>
                          <a:gd name="connsiteX3" fmla="*/ 767917 w 801700"/>
                          <a:gd name="connsiteY3" fmla="*/ 253777 h 508438"/>
                          <a:gd name="connsiteX4" fmla="*/ 769973 w 801700"/>
                          <a:gd name="connsiteY4" fmla="*/ 78055 h 508438"/>
                          <a:gd name="connsiteX5" fmla="*/ 393682 w 801700"/>
                          <a:gd name="connsiteY5" fmla="*/ 1412 h 508438"/>
                          <a:gd name="connsiteX0" fmla="*/ 394767 w 802785"/>
                          <a:gd name="connsiteY0" fmla="*/ 1412 h 527716"/>
                          <a:gd name="connsiteX1" fmla="*/ 5505 w 802785"/>
                          <a:gd name="connsiteY1" fmla="*/ 159204 h 527716"/>
                          <a:gd name="connsiteX2" fmla="*/ 189553 w 802785"/>
                          <a:gd name="connsiteY2" fmla="*/ 507891 h 527716"/>
                          <a:gd name="connsiteX3" fmla="*/ 590543 w 802785"/>
                          <a:gd name="connsiteY3" fmla="*/ 479474 h 527716"/>
                          <a:gd name="connsiteX4" fmla="*/ 769002 w 802785"/>
                          <a:gd name="connsiteY4" fmla="*/ 253777 h 527716"/>
                          <a:gd name="connsiteX5" fmla="*/ 771058 w 802785"/>
                          <a:gd name="connsiteY5" fmla="*/ 78055 h 527716"/>
                          <a:gd name="connsiteX6" fmla="*/ 394767 w 802785"/>
                          <a:gd name="connsiteY6" fmla="*/ 1412 h 527716"/>
                          <a:gd name="connsiteX0" fmla="*/ 394767 w 866596"/>
                          <a:gd name="connsiteY0" fmla="*/ 1412 h 527716"/>
                          <a:gd name="connsiteX1" fmla="*/ 5505 w 866596"/>
                          <a:gd name="connsiteY1" fmla="*/ 159204 h 527716"/>
                          <a:gd name="connsiteX2" fmla="*/ 189553 w 866596"/>
                          <a:gd name="connsiteY2" fmla="*/ 507891 h 527716"/>
                          <a:gd name="connsiteX3" fmla="*/ 590543 w 866596"/>
                          <a:gd name="connsiteY3" fmla="*/ 479474 h 527716"/>
                          <a:gd name="connsiteX4" fmla="*/ 847917 w 866596"/>
                          <a:gd name="connsiteY4" fmla="*/ 346957 h 527716"/>
                          <a:gd name="connsiteX5" fmla="*/ 771058 w 866596"/>
                          <a:gd name="connsiteY5" fmla="*/ 78055 h 527716"/>
                          <a:gd name="connsiteX6" fmla="*/ 394767 w 866596"/>
                          <a:gd name="connsiteY6" fmla="*/ 1412 h 527716"/>
                          <a:gd name="connsiteX0" fmla="*/ 394767 w 918392"/>
                          <a:gd name="connsiteY0" fmla="*/ 1412 h 527716"/>
                          <a:gd name="connsiteX1" fmla="*/ 5505 w 918392"/>
                          <a:gd name="connsiteY1" fmla="*/ 159204 h 527716"/>
                          <a:gd name="connsiteX2" fmla="*/ 189553 w 918392"/>
                          <a:gd name="connsiteY2" fmla="*/ 507891 h 527716"/>
                          <a:gd name="connsiteX3" fmla="*/ 590543 w 918392"/>
                          <a:gd name="connsiteY3" fmla="*/ 479474 h 527716"/>
                          <a:gd name="connsiteX4" fmla="*/ 847917 w 918392"/>
                          <a:gd name="connsiteY4" fmla="*/ 346957 h 527716"/>
                          <a:gd name="connsiteX5" fmla="*/ 916334 w 918392"/>
                          <a:gd name="connsiteY5" fmla="*/ 127910 h 527716"/>
                          <a:gd name="connsiteX6" fmla="*/ 771058 w 918392"/>
                          <a:gd name="connsiteY6" fmla="*/ 78055 h 527716"/>
                          <a:gd name="connsiteX7" fmla="*/ 394767 w 918392"/>
                          <a:gd name="connsiteY7" fmla="*/ 1412 h 527716"/>
                          <a:gd name="connsiteX0" fmla="*/ 394767 w 918392"/>
                          <a:gd name="connsiteY0" fmla="*/ 5461 h 531765"/>
                          <a:gd name="connsiteX1" fmla="*/ 5505 w 918392"/>
                          <a:gd name="connsiteY1" fmla="*/ 163253 h 531765"/>
                          <a:gd name="connsiteX2" fmla="*/ 189553 w 918392"/>
                          <a:gd name="connsiteY2" fmla="*/ 511940 h 531765"/>
                          <a:gd name="connsiteX3" fmla="*/ 590543 w 918392"/>
                          <a:gd name="connsiteY3" fmla="*/ 483523 h 531765"/>
                          <a:gd name="connsiteX4" fmla="*/ 847917 w 918392"/>
                          <a:gd name="connsiteY4" fmla="*/ 351006 h 531765"/>
                          <a:gd name="connsiteX5" fmla="*/ 916334 w 918392"/>
                          <a:gd name="connsiteY5" fmla="*/ 131959 h 531765"/>
                          <a:gd name="connsiteX6" fmla="*/ 812897 w 918392"/>
                          <a:gd name="connsiteY6" fmla="*/ 34617 h 531765"/>
                          <a:gd name="connsiteX7" fmla="*/ 394767 w 918392"/>
                          <a:gd name="connsiteY7" fmla="*/ 5461 h 5317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18392" h="531765">
                            <a:moveTo>
                              <a:pt x="394767" y="5461"/>
                            </a:moveTo>
                            <a:cubicBezTo>
                              <a:pt x="260202" y="26900"/>
                              <a:pt x="39707" y="78840"/>
                              <a:pt x="5505" y="163253"/>
                            </a:cubicBezTo>
                            <a:cubicBezTo>
                              <a:pt x="-28697" y="247666"/>
                              <a:pt x="104351" y="472011"/>
                              <a:pt x="189553" y="511940"/>
                            </a:cubicBezTo>
                            <a:cubicBezTo>
                              <a:pt x="274755" y="551869"/>
                              <a:pt x="493968" y="525875"/>
                              <a:pt x="590543" y="483523"/>
                            </a:cubicBezTo>
                            <a:cubicBezTo>
                              <a:pt x="687118" y="441171"/>
                              <a:pt x="816689" y="407778"/>
                              <a:pt x="847917" y="351006"/>
                            </a:cubicBezTo>
                            <a:cubicBezTo>
                              <a:pt x="879145" y="294234"/>
                              <a:pt x="929144" y="176776"/>
                              <a:pt x="916334" y="131959"/>
                            </a:cubicBezTo>
                            <a:cubicBezTo>
                              <a:pt x="903524" y="87142"/>
                              <a:pt x="876754" y="57522"/>
                              <a:pt x="812897" y="34617"/>
                            </a:cubicBezTo>
                            <a:cubicBezTo>
                              <a:pt x="586552" y="32503"/>
                              <a:pt x="529332" y="-15978"/>
                              <a:pt x="394767" y="546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pt-BR" sz="1100">
                          <a:solidFill>
                            <a:prstClr val="white"/>
                          </a:solidFill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223" name="DF"/>
                    <p:cNvSpPr/>
                    <p:nvPr/>
                  </p:nvSpPr>
                  <p:spPr bwMode="auto">
                    <a:xfrm>
                      <a:off x="7138245" y="3025113"/>
                      <a:ext cx="62655" cy="73687"/>
                    </a:xfrm>
                    <a:custGeom>
                      <a:avLst/>
                      <a:gdLst>
                        <a:gd name="connsiteX0" fmla="*/ 0 w 92922"/>
                        <a:gd name="connsiteY0" fmla="*/ 38626 h 77251"/>
                        <a:gd name="connsiteX1" fmla="*/ 46461 w 92922"/>
                        <a:gd name="connsiteY1" fmla="*/ 0 h 77251"/>
                        <a:gd name="connsiteX2" fmla="*/ 92922 w 92922"/>
                        <a:gd name="connsiteY2" fmla="*/ 38626 h 77251"/>
                        <a:gd name="connsiteX3" fmla="*/ 46461 w 92922"/>
                        <a:gd name="connsiteY3" fmla="*/ 77252 h 77251"/>
                        <a:gd name="connsiteX4" fmla="*/ 0 w 92922"/>
                        <a:gd name="connsiteY4" fmla="*/ 38626 h 77251"/>
                        <a:gd name="connsiteX0" fmla="*/ 2773 w 95695"/>
                        <a:gd name="connsiteY0" fmla="*/ 46630 h 85256"/>
                        <a:gd name="connsiteX1" fmla="*/ 10043 w 95695"/>
                        <a:gd name="connsiteY1" fmla="*/ 3241 h 85256"/>
                        <a:gd name="connsiteX2" fmla="*/ 49234 w 95695"/>
                        <a:gd name="connsiteY2" fmla="*/ 8004 h 85256"/>
                        <a:gd name="connsiteX3" fmla="*/ 95695 w 95695"/>
                        <a:gd name="connsiteY3" fmla="*/ 46630 h 85256"/>
                        <a:gd name="connsiteX4" fmla="*/ 49234 w 95695"/>
                        <a:gd name="connsiteY4" fmla="*/ 85256 h 85256"/>
                        <a:gd name="connsiteX5" fmla="*/ 2773 w 95695"/>
                        <a:gd name="connsiteY5" fmla="*/ 46630 h 85256"/>
                        <a:gd name="connsiteX0" fmla="*/ 2217 w 98314"/>
                        <a:gd name="connsiteY0" fmla="*/ 62505 h 85631"/>
                        <a:gd name="connsiteX1" fmla="*/ 12662 w 98314"/>
                        <a:gd name="connsiteY1" fmla="*/ 3241 h 85631"/>
                        <a:gd name="connsiteX2" fmla="*/ 51853 w 98314"/>
                        <a:gd name="connsiteY2" fmla="*/ 8004 h 85631"/>
                        <a:gd name="connsiteX3" fmla="*/ 98314 w 98314"/>
                        <a:gd name="connsiteY3" fmla="*/ 46630 h 85631"/>
                        <a:gd name="connsiteX4" fmla="*/ 51853 w 98314"/>
                        <a:gd name="connsiteY4" fmla="*/ 85256 h 85631"/>
                        <a:gd name="connsiteX5" fmla="*/ 2217 w 98314"/>
                        <a:gd name="connsiteY5" fmla="*/ 62505 h 85631"/>
                        <a:gd name="connsiteX0" fmla="*/ 2659 w 98756"/>
                        <a:gd name="connsiteY0" fmla="*/ 62505 h 69284"/>
                        <a:gd name="connsiteX1" fmla="*/ 13104 w 98756"/>
                        <a:gd name="connsiteY1" fmla="*/ 3241 h 69284"/>
                        <a:gd name="connsiteX2" fmla="*/ 52295 w 98756"/>
                        <a:gd name="connsiteY2" fmla="*/ 8004 h 69284"/>
                        <a:gd name="connsiteX3" fmla="*/ 98756 w 98756"/>
                        <a:gd name="connsiteY3" fmla="*/ 46630 h 69284"/>
                        <a:gd name="connsiteX4" fmla="*/ 58645 w 98756"/>
                        <a:gd name="connsiteY4" fmla="*/ 66206 h 69284"/>
                        <a:gd name="connsiteX5" fmla="*/ 2659 w 98756"/>
                        <a:gd name="connsiteY5" fmla="*/ 62505 h 69284"/>
                        <a:gd name="connsiteX0" fmla="*/ 2659 w 98756"/>
                        <a:gd name="connsiteY0" fmla="*/ 62150 h 69531"/>
                        <a:gd name="connsiteX1" fmla="*/ 13104 w 98756"/>
                        <a:gd name="connsiteY1" fmla="*/ 2886 h 69531"/>
                        <a:gd name="connsiteX2" fmla="*/ 52295 w 98756"/>
                        <a:gd name="connsiteY2" fmla="*/ 7649 h 69531"/>
                        <a:gd name="connsiteX3" fmla="*/ 98756 w 98756"/>
                        <a:gd name="connsiteY3" fmla="*/ 36750 h 69531"/>
                        <a:gd name="connsiteX4" fmla="*/ 58645 w 98756"/>
                        <a:gd name="connsiteY4" fmla="*/ 65851 h 69531"/>
                        <a:gd name="connsiteX5" fmla="*/ 2659 w 98756"/>
                        <a:gd name="connsiteY5" fmla="*/ 62150 h 69531"/>
                        <a:gd name="connsiteX0" fmla="*/ 2659 w 98756"/>
                        <a:gd name="connsiteY0" fmla="*/ 69247 h 76628"/>
                        <a:gd name="connsiteX1" fmla="*/ 13104 w 98756"/>
                        <a:gd name="connsiteY1" fmla="*/ 9983 h 76628"/>
                        <a:gd name="connsiteX2" fmla="*/ 58645 w 98756"/>
                        <a:gd name="connsiteY2" fmla="*/ 2046 h 76628"/>
                        <a:gd name="connsiteX3" fmla="*/ 98756 w 98756"/>
                        <a:gd name="connsiteY3" fmla="*/ 43847 h 76628"/>
                        <a:gd name="connsiteX4" fmla="*/ 58645 w 98756"/>
                        <a:gd name="connsiteY4" fmla="*/ 72948 h 76628"/>
                        <a:gd name="connsiteX5" fmla="*/ 2659 w 98756"/>
                        <a:gd name="connsiteY5" fmla="*/ 69247 h 76628"/>
                        <a:gd name="connsiteX0" fmla="*/ 12211 w 108308"/>
                        <a:gd name="connsiteY0" fmla="*/ 72519 h 80420"/>
                        <a:gd name="connsiteX1" fmla="*/ 3606 w 108308"/>
                        <a:gd name="connsiteY1" fmla="*/ 4803 h 80420"/>
                        <a:gd name="connsiteX2" fmla="*/ 68197 w 108308"/>
                        <a:gd name="connsiteY2" fmla="*/ 5318 h 80420"/>
                        <a:gd name="connsiteX3" fmla="*/ 108308 w 108308"/>
                        <a:gd name="connsiteY3" fmla="*/ 47119 h 80420"/>
                        <a:gd name="connsiteX4" fmla="*/ 68197 w 108308"/>
                        <a:gd name="connsiteY4" fmla="*/ 76220 h 80420"/>
                        <a:gd name="connsiteX5" fmla="*/ 12211 w 108308"/>
                        <a:gd name="connsiteY5" fmla="*/ 72519 h 80420"/>
                        <a:gd name="connsiteX0" fmla="*/ 2818 w 127490"/>
                        <a:gd name="connsiteY0" fmla="*/ 76745 h 83125"/>
                        <a:gd name="connsiteX1" fmla="*/ 22788 w 127490"/>
                        <a:gd name="connsiteY1" fmla="*/ 4803 h 83125"/>
                        <a:gd name="connsiteX2" fmla="*/ 87379 w 127490"/>
                        <a:gd name="connsiteY2" fmla="*/ 5318 h 83125"/>
                        <a:gd name="connsiteX3" fmla="*/ 127490 w 127490"/>
                        <a:gd name="connsiteY3" fmla="*/ 47119 h 83125"/>
                        <a:gd name="connsiteX4" fmla="*/ 87379 w 127490"/>
                        <a:gd name="connsiteY4" fmla="*/ 76220 h 83125"/>
                        <a:gd name="connsiteX5" fmla="*/ 2818 w 127490"/>
                        <a:gd name="connsiteY5" fmla="*/ 76745 h 83125"/>
                        <a:gd name="connsiteX0" fmla="*/ 4020 w 128692"/>
                        <a:gd name="connsiteY0" fmla="*/ 76745 h 85175"/>
                        <a:gd name="connsiteX1" fmla="*/ 23990 w 128692"/>
                        <a:gd name="connsiteY1" fmla="*/ 4803 h 85175"/>
                        <a:gd name="connsiteX2" fmla="*/ 88581 w 128692"/>
                        <a:gd name="connsiteY2" fmla="*/ 5318 h 85175"/>
                        <a:gd name="connsiteX3" fmla="*/ 128692 w 128692"/>
                        <a:gd name="connsiteY3" fmla="*/ 47119 h 85175"/>
                        <a:gd name="connsiteX4" fmla="*/ 107631 w 128692"/>
                        <a:gd name="connsiteY4" fmla="*/ 80446 h 85175"/>
                        <a:gd name="connsiteX5" fmla="*/ 4020 w 128692"/>
                        <a:gd name="connsiteY5" fmla="*/ 76745 h 85175"/>
                        <a:gd name="connsiteX0" fmla="*/ 311 w 124983"/>
                        <a:gd name="connsiteY0" fmla="*/ 114981 h 126242"/>
                        <a:gd name="connsiteX1" fmla="*/ 71081 w 124983"/>
                        <a:gd name="connsiteY1" fmla="*/ 780 h 126242"/>
                        <a:gd name="connsiteX2" fmla="*/ 84872 w 124983"/>
                        <a:gd name="connsiteY2" fmla="*/ 43554 h 126242"/>
                        <a:gd name="connsiteX3" fmla="*/ 124983 w 124983"/>
                        <a:gd name="connsiteY3" fmla="*/ 85355 h 126242"/>
                        <a:gd name="connsiteX4" fmla="*/ 103922 w 124983"/>
                        <a:gd name="connsiteY4" fmla="*/ 118682 h 126242"/>
                        <a:gd name="connsiteX5" fmla="*/ 311 w 124983"/>
                        <a:gd name="connsiteY5" fmla="*/ 114981 h 126242"/>
                        <a:gd name="connsiteX0" fmla="*/ 3123 w 127795"/>
                        <a:gd name="connsiteY0" fmla="*/ 136754 h 149197"/>
                        <a:gd name="connsiteX1" fmla="*/ 31136 w 127795"/>
                        <a:gd name="connsiteY1" fmla="*/ 5728 h 149197"/>
                        <a:gd name="connsiteX2" fmla="*/ 73893 w 127795"/>
                        <a:gd name="connsiteY2" fmla="*/ 22553 h 149197"/>
                        <a:gd name="connsiteX3" fmla="*/ 87684 w 127795"/>
                        <a:gd name="connsiteY3" fmla="*/ 65327 h 149197"/>
                        <a:gd name="connsiteX4" fmla="*/ 127795 w 127795"/>
                        <a:gd name="connsiteY4" fmla="*/ 107128 h 149197"/>
                        <a:gd name="connsiteX5" fmla="*/ 106734 w 127795"/>
                        <a:gd name="connsiteY5" fmla="*/ 140455 h 149197"/>
                        <a:gd name="connsiteX6" fmla="*/ 3123 w 127795"/>
                        <a:gd name="connsiteY6" fmla="*/ 136754 h 149197"/>
                        <a:gd name="connsiteX0" fmla="*/ 9048 w 133720"/>
                        <a:gd name="connsiteY0" fmla="*/ 185654 h 201733"/>
                        <a:gd name="connsiteX1" fmla="*/ 8486 w 133720"/>
                        <a:gd name="connsiteY1" fmla="*/ 3916 h 201733"/>
                        <a:gd name="connsiteX2" fmla="*/ 37061 w 133720"/>
                        <a:gd name="connsiteY2" fmla="*/ 54628 h 201733"/>
                        <a:gd name="connsiteX3" fmla="*/ 79818 w 133720"/>
                        <a:gd name="connsiteY3" fmla="*/ 71453 h 201733"/>
                        <a:gd name="connsiteX4" fmla="*/ 93609 w 133720"/>
                        <a:gd name="connsiteY4" fmla="*/ 114227 h 201733"/>
                        <a:gd name="connsiteX5" fmla="*/ 133720 w 133720"/>
                        <a:gd name="connsiteY5" fmla="*/ 156028 h 201733"/>
                        <a:gd name="connsiteX6" fmla="*/ 112659 w 133720"/>
                        <a:gd name="connsiteY6" fmla="*/ 189355 h 201733"/>
                        <a:gd name="connsiteX7" fmla="*/ 9048 w 133720"/>
                        <a:gd name="connsiteY7" fmla="*/ 185654 h 201733"/>
                        <a:gd name="connsiteX0" fmla="*/ 9048 w 133720"/>
                        <a:gd name="connsiteY0" fmla="*/ 192718 h 208797"/>
                        <a:gd name="connsiteX1" fmla="*/ 8486 w 133720"/>
                        <a:gd name="connsiteY1" fmla="*/ 10980 h 208797"/>
                        <a:gd name="connsiteX2" fmla="*/ 37061 w 133720"/>
                        <a:gd name="connsiteY2" fmla="*/ 19432 h 208797"/>
                        <a:gd name="connsiteX3" fmla="*/ 37061 w 133720"/>
                        <a:gd name="connsiteY3" fmla="*/ 61692 h 208797"/>
                        <a:gd name="connsiteX4" fmla="*/ 79818 w 133720"/>
                        <a:gd name="connsiteY4" fmla="*/ 78517 h 208797"/>
                        <a:gd name="connsiteX5" fmla="*/ 93609 w 133720"/>
                        <a:gd name="connsiteY5" fmla="*/ 121291 h 208797"/>
                        <a:gd name="connsiteX6" fmla="*/ 133720 w 133720"/>
                        <a:gd name="connsiteY6" fmla="*/ 163092 h 208797"/>
                        <a:gd name="connsiteX7" fmla="*/ 112659 w 133720"/>
                        <a:gd name="connsiteY7" fmla="*/ 196419 h 208797"/>
                        <a:gd name="connsiteX8" fmla="*/ 9048 w 133720"/>
                        <a:gd name="connsiteY8" fmla="*/ 192718 h 208797"/>
                        <a:gd name="connsiteX0" fmla="*/ 33011 w 125933"/>
                        <a:gd name="connsiteY0" fmla="*/ 142007 h 196916"/>
                        <a:gd name="connsiteX1" fmla="*/ 699 w 125933"/>
                        <a:gd name="connsiteY1" fmla="*/ 10980 h 196916"/>
                        <a:gd name="connsiteX2" fmla="*/ 29274 w 125933"/>
                        <a:gd name="connsiteY2" fmla="*/ 19432 h 196916"/>
                        <a:gd name="connsiteX3" fmla="*/ 29274 w 125933"/>
                        <a:gd name="connsiteY3" fmla="*/ 61692 h 196916"/>
                        <a:gd name="connsiteX4" fmla="*/ 72031 w 125933"/>
                        <a:gd name="connsiteY4" fmla="*/ 78517 h 196916"/>
                        <a:gd name="connsiteX5" fmla="*/ 85822 w 125933"/>
                        <a:gd name="connsiteY5" fmla="*/ 121291 h 196916"/>
                        <a:gd name="connsiteX6" fmla="*/ 125933 w 125933"/>
                        <a:gd name="connsiteY6" fmla="*/ 163092 h 196916"/>
                        <a:gd name="connsiteX7" fmla="*/ 104872 w 125933"/>
                        <a:gd name="connsiteY7" fmla="*/ 196419 h 196916"/>
                        <a:gd name="connsiteX8" fmla="*/ 33011 w 125933"/>
                        <a:gd name="connsiteY8" fmla="*/ 142007 h 196916"/>
                        <a:gd name="connsiteX0" fmla="*/ 49204 w 142126"/>
                        <a:gd name="connsiteY0" fmla="*/ 142007 h 196916"/>
                        <a:gd name="connsiteX1" fmla="*/ 1017 w 142126"/>
                        <a:gd name="connsiteY1" fmla="*/ 61692 h 196916"/>
                        <a:gd name="connsiteX2" fmla="*/ 16892 w 142126"/>
                        <a:gd name="connsiteY2" fmla="*/ 10980 h 196916"/>
                        <a:gd name="connsiteX3" fmla="*/ 45467 w 142126"/>
                        <a:gd name="connsiteY3" fmla="*/ 19432 h 196916"/>
                        <a:gd name="connsiteX4" fmla="*/ 45467 w 142126"/>
                        <a:gd name="connsiteY4" fmla="*/ 61692 h 196916"/>
                        <a:gd name="connsiteX5" fmla="*/ 88224 w 142126"/>
                        <a:gd name="connsiteY5" fmla="*/ 78517 h 196916"/>
                        <a:gd name="connsiteX6" fmla="*/ 102015 w 142126"/>
                        <a:gd name="connsiteY6" fmla="*/ 121291 h 196916"/>
                        <a:gd name="connsiteX7" fmla="*/ 142126 w 142126"/>
                        <a:gd name="connsiteY7" fmla="*/ 163092 h 196916"/>
                        <a:gd name="connsiteX8" fmla="*/ 121065 w 142126"/>
                        <a:gd name="connsiteY8" fmla="*/ 196419 h 196916"/>
                        <a:gd name="connsiteX9" fmla="*/ 49204 w 142126"/>
                        <a:gd name="connsiteY9" fmla="*/ 142007 h 196916"/>
                        <a:gd name="connsiteX0" fmla="*/ 49204 w 142126"/>
                        <a:gd name="connsiteY0" fmla="*/ 142007 h 173263"/>
                        <a:gd name="connsiteX1" fmla="*/ 1017 w 142126"/>
                        <a:gd name="connsiteY1" fmla="*/ 61692 h 173263"/>
                        <a:gd name="connsiteX2" fmla="*/ 16892 w 142126"/>
                        <a:gd name="connsiteY2" fmla="*/ 10980 h 173263"/>
                        <a:gd name="connsiteX3" fmla="*/ 45467 w 142126"/>
                        <a:gd name="connsiteY3" fmla="*/ 19432 h 173263"/>
                        <a:gd name="connsiteX4" fmla="*/ 45467 w 142126"/>
                        <a:gd name="connsiteY4" fmla="*/ 61692 h 173263"/>
                        <a:gd name="connsiteX5" fmla="*/ 88224 w 142126"/>
                        <a:gd name="connsiteY5" fmla="*/ 78517 h 173263"/>
                        <a:gd name="connsiteX6" fmla="*/ 102015 w 142126"/>
                        <a:gd name="connsiteY6" fmla="*/ 121291 h 173263"/>
                        <a:gd name="connsiteX7" fmla="*/ 142126 w 142126"/>
                        <a:gd name="connsiteY7" fmla="*/ 163092 h 173263"/>
                        <a:gd name="connsiteX8" fmla="*/ 79790 w 142126"/>
                        <a:gd name="connsiteY8" fmla="*/ 162612 h 173263"/>
                        <a:gd name="connsiteX9" fmla="*/ 49204 w 142126"/>
                        <a:gd name="connsiteY9" fmla="*/ 142007 h 17326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45467 w 110376"/>
                        <a:gd name="connsiteY4" fmla="*/ 61692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10376"/>
                        <a:gd name="connsiteY0" fmla="*/ 142007 h 162833"/>
                        <a:gd name="connsiteX1" fmla="*/ 1017 w 110376"/>
                        <a:gd name="connsiteY1" fmla="*/ 61692 h 162833"/>
                        <a:gd name="connsiteX2" fmla="*/ 16892 w 110376"/>
                        <a:gd name="connsiteY2" fmla="*/ 10980 h 162833"/>
                        <a:gd name="connsiteX3" fmla="*/ 45467 w 110376"/>
                        <a:gd name="connsiteY3" fmla="*/ 19432 h 162833"/>
                        <a:gd name="connsiteX4" fmla="*/ 62136 w 110376"/>
                        <a:gd name="connsiteY4" fmla="*/ 49014 h 162833"/>
                        <a:gd name="connsiteX5" fmla="*/ 88224 w 110376"/>
                        <a:gd name="connsiteY5" fmla="*/ 78517 h 162833"/>
                        <a:gd name="connsiteX6" fmla="*/ 102015 w 110376"/>
                        <a:gd name="connsiteY6" fmla="*/ 121291 h 162833"/>
                        <a:gd name="connsiteX7" fmla="*/ 110376 w 110376"/>
                        <a:gd name="connsiteY7" fmla="*/ 133510 h 162833"/>
                        <a:gd name="connsiteX8" fmla="*/ 79790 w 110376"/>
                        <a:gd name="connsiteY8" fmla="*/ 162612 h 162833"/>
                        <a:gd name="connsiteX9" fmla="*/ 49204 w 110376"/>
                        <a:gd name="connsiteY9" fmla="*/ 142007 h 162833"/>
                        <a:gd name="connsiteX0" fmla="*/ 49204 w 105613"/>
                        <a:gd name="connsiteY0" fmla="*/ 142007 h 164051"/>
                        <a:gd name="connsiteX1" fmla="*/ 1017 w 105613"/>
                        <a:gd name="connsiteY1" fmla="*/ 61692 h 164051"/>
                        <a:gd name="connsiteX2" fmla="*/ 16892 w 105613"/>
                        <a:gd name="connsiteY2" fmla="*/ 10980 h 164051"/>
                        <a:gd name="connsiteX3" fmla="*/ 45467 w 105613"/>
                        <a:gd name="connsiteY3" fmla="*/ 19432 h 164051"/>
                        <a:gd name="connsiteX4" fmla="*/ 62136 w 105613"/>
                        <a:gd name="connsiteY4" fmla="*/ 49014 h 164051"/>
                        <a:gd name="connsiteX5" fmla="*/ 88224 w 105613"/>
                        <a:gd name="connsiteY5" fmla="*/ 78517 h 164051"/>
                        <a:gd name="connsiteX6" fmla="*/ 102015 w 105613"/>
                        <a:gd name="connsiteY6" fmla="*/ 121291 h 164051"/>
                        <a:gd name="connsiteX7" fmla="*/ 105613 w 105613"/>
                        <a:gd name="connsiteY7" fmla="*/ 111323 h 164051"/>
                        <a:gd name="connsiteX8" fmla="*/ 79790 w 105613"/>
                        <a:gd name="connsiteY8" fmla="*/ 162612 h 164051"/>
                        <a:gd name="connsiteX9" fmla="*/ 49204 w 105613"/>
                        <a:gd name="connsiteY9" fmla="*/ 142007 h 164051"/>
                        <a:gd name="connsiteX0" fmla="*/ 49204 w 105613"/>
                        <a:gd name="connsiteY0" fmla="*/ 142007 h 149974"/>
                        <a:gd name="connsiteX1" fmla="*/ 1017 w 105613"/>
                        <a:gd name="connsiteY1" fmla="*/ 61692 h 149974"/>
                        <a:gd name="connsiteX2" fmla="*/ 16892 w 105613"/>
                        <a:gd name="connsiteY2" fmla="*/ 10980 h 149974"/>
                        <a:gd name="connsiteX3" fmla="*/ 45467 w 105613"/>
                        <a:gd name="connsiteY3" fmla="*/ 19432 h 149974"/>
                        <a:gd name="connsiteX4" fmla="*/ 62136 w 105613"/>
                        <a:gd name="connsiteY4" fmla="*/ 49014 h 149974"/>
                        <a:gd name="connsiteX5" fmla="*/ 88224 w 105613"/>
                        <a:gd name="connsiteY5" fmla="*/ 78517 h 149974"/>
                        <a:gd name="connsiteX6" fmla="*/ 102015 w 105613"/>
                        <a:gd name="connsiteY6" fmla="*/ 121291 h 149974"/>
                        <a:gd name="connsiteX7" fmla="*/ 105613 w 105613"/>
                        <a:gd name="connsiteY7" fmla="*/ 111323 h 149974"/>
                        <a:gd name="connsiteX8" fmla="*/ 89315 w 105613"/>
                        <a:gd name="connsiteY8" fmla="*/ 143596 h 149974"/>
                        <a:gd name="connsiteX9" fmla="*/ 49204 w 105613"/>
                        <a:gd name="connsiteY9" fmla="*/ 142007 h 149974"/>
                        <a:gd name="connsiteX0" fmla="*/ 53967 w 105613"/>
                        <a:gd name="connsiteY0" fmla="*/ 122990 h 143862"/>
                        <a:gd name="connsiteX1" fmla="*/ 1017 w 105613"/>
                        <a:gd name="connsiteY1" fmla="*/ 61692 h 143862"/>
                        <a:gd name="connsiteX2" fmla="*/ 16892 w 105613"/>
                        <a:gd name="connsiteY2" fmla="*/ 10980 h 143862"/>
                        <a:gd name="connsiteX3" fmla="*/ 45467 w 105613"/>
                        <a:gd name="connsiteY3" fmla="*/ 19432 h 143862"/>
                        <a:gd name="connsiteX4" fmla="*/ 62136 w 105613"/>
                        <a:gd name="connsiteY4" fmla="*/ 49014 h 143862"/>
                        <a:gd name="connsiteX5" fmla="*/ 88224 w 105613"/>
                        <a:gd name="connsiteY5" fmla="*/ 78517 h 143862"/>
                        <a:gd name="connsiteX6" fmla="*/ 102015 w 105613"/>
                        <a:gd name="connsiteY6" fmla="*/ 121291 h 143862"/>
                        <a:gd name="connsiteX7" fmla="*/ 105613 w 105613"/>
                        <a:gd name="connsiteY7" fmla="*/ 111323 h 143862"/>
                        <a:gd name="connsiteX8" fmla="*/ 89315 w 105613"/>
                        <a:gd name="connsiteY8" fmla="*/ 143596 h 143862"/>
                        <a:gd name="connsiteX9" fmla="*/ 53967 w 105613"/>
                        <a:gd name="connsiteY9" fmla="*/ 122990 h 143862"/>
                        <a:gd name="connsiteX0" fmla="*/ 40087 w 91733"/>
                        <a:gd name="connsiteY0" fmla="*/ 122990 h 143903"/>
                        <a:gd name="connsiteX1" fmla="*/ 3806 w 91733"/>
                        <a:gd name="connsiteY1" fmla="*/ 52185 h 143903"/>
                        <a:gd name="connsiteX2" fmla="*/ 3012 w 91733"/>
                        <a:gd name="connsiteY2" fmla="*/ 10980 h 143903"/>
                        <a:gd name="connsiteX3" fmla="*/ 31587 w 91733"/>
                        <a:gd name="connsiteY3" fmla="*/ 19432 h 143903"/>
                        <a:gd name="connsiteX4" fmla="*/ 48256 w 91733"/>
                        <a:gd name="connsiteY4" fmla="*/ 49014 h 143903"/>
                        <a:gd name="connsiteX5" fmla="*/ 74344 w 91733"/>
                        <a:gd name="connsiteY5" fmla="*/ 78517 h 143903"/>
                        <a:gd name="connsiteX6" fmla="*/ 88135 w 91733"/>
                        <a:gd name="connsiteY6" fmla="*/ 121291 h 143903"/>
                        <a:gd name="connsiteX7" fmla="*/ 91733 w 91733"/>
                        <a:gd name="connsiteY7" fmla="*/ 111323 h 143903"/>
                        <a:gd name="connsiteX8" fmla="*/ 75435 w 91733"/>
                        <a:gd name="connsiteY8" fmla="*/ 143596 h 143903"/>
                        <a:gd name="connsiteX9" fmla="*/ 40087 w 91733"/>
                        <a:gd name="connsiteY9" fmla="*/ 122990 h 143903"/>
                        <a:gd name="connsiteX0" fmla="*/ 44850 w 91733"/>
                        <a:gd name="connsiteY0" fmla="*/ 110312 h 143597"/>
                        <a:gd name="connsiteX1" fmla="*/ 3806 w 91733"/>
                        <a:gd name="connsiteY1" fmla="*/ 52185 h 143597"/>
                        <a:gd name="connsiteX2" fmla="*/ 3012 w 91733"/>
                        <a:gd name="connsiteY2" fmla="*/ 10980 h 143597"/>
                        <a:gd name="connsiteX3" fmla="*/ 31587 w 91733"/>
                        <a:gd name="connsiteY3" fmla="*/ 19432 h 143597"/>
                        <a:gd name="connsiteX4" fmla="*/ 48256 w 91733"/>
                        <a:gd name="connsiteY4" fmla="*/ 49014 h 143597"/>
                        <a:gd name="connsiteX5" fmla="*/ 74344 w 91733"/>
                        <a:gd name="connsiteY5" fmla="*/ 78517 h 143597"/>
                        <a:gd name="connsiteX6" fmla="*/ 88135 w 91733"/>
                        <a:gd name="connsiteY6" fmla="*/ 121291 h 143597"/>
                        <a:gd name="connsiteX7" fmla="*/ 91733 w 91733"/>
                        <a:gd name="connsiteY7" fmla="*/ 111323 h 143597"/>
                        <a:gd name="connsiteX8" fmla="*/ 75435 w 91733"/>
                        <a:gd name="connsiteY8" fmla="*/ 143596 h 143597"/>
                        <a:gd name="connsiteX9" fmla="*/ 44850 w 91733"/>
                        <a:gd name="connsiteY9" fmla="*/ 110312 h 143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1733" h="143597">
                          <a:moveTo>
                            <a:pt x="44850" y="110312"/>
                          </a:moveTo>
                          <a:cubicBezTo>
                            <a:pt x="32912" y="95077"/>
                            <a:pt x="9191" y="74023"/>
                            <a:pt x="3806" y="52185"/>
                          </a:cubicBezTo>
                          <a:cubicBezTo>
                            <a:pt x="-1579" y="30347"/>
                            <a:pt x="-692" y="22249"/>
                            <a:pt x="3012" y="10980"/>
                          </a:cubicBezTo>
                          <a:cubicBezTo>
                            <a:pt x="6093" y="-14379"/>
                            <a:pt x="26824" y="10980"/>
                            <a:pt x="31587" y="19432"/>
                          </a:cubicBezTo>
                          <a:cubicBezTo>
                            <a:pt x="36350" y="27884"/>
                            <a:pt x="39542" y="42688"/>
                            <a:pt x="48256" y="49014"/>
                          </a:cubicBezTo>
                          <a:cubicBezTo>
                            <a:pt x="56970" y="55340"/>
                            <a:pt x="66507" y="77036"/>
                            <a:pt x="74344" y="78517"/>
                          </a:cubicBezTo>
                          <a:cubicBezTo>
                            <a:pt x="82181" y="79998"/>
                            <a:pt x="85237" y="115823"/>
                            <a:pt x="88135" y="121291"/>
                          </a:cubicBezTo>
                          <a:cubicBezTo>
                            <a:pt x="91033" y="126759"/>
                            <a:pt x="91733" y="89990"/>
                            <a:pt x="91733" y="111323"/>
                          </a:cubicBezTo>
                          <a:cubicBezTo>
                            <a:pt x="91733" y="132656"/>
                            <a:pt x="83249" y="143764"/>
                            <a:pt x="75435" y="143596"/>
                          </a:cubicBezTo>
                          <a:cubicBezTo>
                            <a:pt x="67621" y="143428"/>
                            <a:pt x="56788" y="125547"/>
                            <a:pt x="44850" y="1103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100">
                        <a:solidFill>
                          <a:prstClr val="white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20" name="DF"/>
                  <p:cNvSpPr/>
                  <p:nvPr/>
                </p:nvSpPr>
                <p:spPr bwMode="auto">
                  <a:xfrm>
                    <a:off x="6684067" y="2549105"/>
                    <a:ext cx="62655" cy="73687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733" h="143597">
                        <a:moveTo>
                          <a:pt x="44850" y="110312"/>
                        </a:moveTo>
                        <a:cubicBezTo>
                          <a:pt x="32912" y="95077"/>
                          <a:pt x="9191" y="74023"/>
                          <a:pt x="3806" y="52185"/>
                        </a:cubicBezTo>
                        <a:cubicBezTo>
                          <a:pt x="-1579" y="30347"/>
                          <a:pt x="-692" y="22249"/>
                          <a:pt x="3012" y="10980"/>
                        </a:cubicBezTo>
                        <a:cubicBezTo>
                          <a:pt x="6093" y="-14379"/>
                          <a:pt x="26824" y="10980"/>
                          <a:pt x="31587" y="19432"/>
                        </a:cubicBezTo>
                        <a:cubicBezTo>
                          <a:pt x="36350" y="27884"/>
                          <a:pt x="39542" y="42688"/>
                          <a:pt x="48256" y="49014"/>
                        </a:cubicBezTo>
                        <a:cubicBezTo>
                          <a:pt x="56970" y="55340"/>
                          <a:pt x="66507" y="77036"/>
                          <a:pt x="74344" y="78517"/>
                        </a:cubicBezTo>
                        <a:cubicBezTo>
                          <a:pt x="82181" y="79998"/>
                          <a:pt x="85237" y="115823"/>
                          <a:pt x="88135" y="121291"/>
                        </a:cubicBezTo>
                        <a:cubicBezTo>
                          <a:pt x="91033" y="126759"/>
                          <a:pt x="91733" y="89990"/>
                          <a:pt x="91733" y="111323"/>
                        </a:cubicBezTo>
                        <a:cubicBezTo>
                          <a:pt x="91733" y="132656"/>
                          <a:pt x="83249" y="143764"/>
                          <a:pt x="75435" y="143596"/>
                        </a:cubicBezTo>
                        <a:cubicBezTo>
                          <a:pt x="67621" y="143428"/>
                          <a:pt x="56788" y="125547"/>
                          <a:pt x="44850" y="1103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>
                      <a:solidFill>
                        <a:prstClr val="white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1" name="Freeform 276"/>
                  <p:cNvSpPr/>
                  <p:nvPr/>
                </p:nvSpPr>
                <p:spPr>
                  <a:xfrm rot="11700000">
                    <a:off x="5441840" y="4280341"/>
                    <a:ext cx="62448" cy="69032"/>
                  </a:xfrm>
                  <a:custGeom>
                    <a:avLst/>
                    <a:gdLst>
                      <a:gd name="connsiteX0" fmla="*/ 175260 w 541020"/>
                      <a:gd name="connsiteY0" fmla="*/ 45720 h 281940"/>
                      <a:gd name="connsiteX1" fmla="*/ 0 w 541020"/>
                      <a:gd name="connsiteY1" fmla="*/ 121920 h 281940"/>
                      <a:gd name="connsiteX2" fmla="*/ 7620 w 541020"/>
                      <a:gd name="connsiteY2" fmla="*/ 251460 h 281940"/>
                      <a:gd name="connsiteX3" fmla="*/ 160020 w 541020"/>
                      <a:gd name="connsiteY3" fmla="*/ 281940 h 281940"/>
                      <a:gd name="connsiteX4" fmla="*/ 327660 w 541020"/>
                      <a:gd name="connsiteY4" fmla="*/ 236220 h 281940"/>
                      <a:gd name="connsiteX5" fmla="*/ 495300 w 541020"/>
                      <a:gd name="connsiteY5" fmla="*/ 114300 h 281940"/>
                      <a:gd name="connsiteX6" fmla="*/ 541020 w 541020"/>
                      <a:gd name="connsiteY6" fmla="*/ 30480 h 281940"/>
                      <a:gd name="connsiteX7" fmla="*/ 518160 w 541020"/>
                      <a:gd name="connsiteY7" fmla="*/ 0 h 281940"/>
                      <a:gd name="connsiteX8" fmla="*/ 449580 w 541020"/>
                      <a:gd name="connsiteY8" fmla="*/ 0 h 281940"/>
                      <a:gd name="connsiteX9" fmla="*/ 175260 w 541020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1940"/>
                      <a:gd name="connsiteX1" fmla="*/ 17128 w 558148"/>
                      <a:gd name="connsiteY1" fmla="*/ 121920 h 281940"/>
                      <a:gd name="connsiteX2" fmla="*/ 24748 w 558148"/>
                      <a:gd name="connsiteY2" fmla="*/ 251460 h 281940"/>
                      <a:gd name="connsiteX3" fmla="*/ 177148 w 558148"/>
                      <a:gd name="connsiteY3" fmla="*/ 281940 h 281940"/>
                      <a:gd name="connsiteX4" fmla="*/ 344788 w 558148"/>
                      <a:gd name="connsiteY4" fmla="*/ 236220 h 281940"/>
                      <a:gd name="connsiteX5" fmla="*/ 512428 w 558148"/>
                      <a:gd name="connsiteY5" fmla="*/ 114300 h 281940"/>
                      <a:gd name="connsiteX6" fmla="*/ 558148 w 558148"/>
                      <a:gd name="connsiteY6" fmla="*/ 30480 h 281940"/>
                      <a:gd name="connsiteX7" fmla="*/ 535288 w 558148"/>
                      <a:gd name="connsiteY7" fmla="*/ 0 h 281940"/>
                      <a:gd name="connsiteX8" fmla="*/ 466708 w 558148"/>
                      <a:gd name="connsiteY8" fmla="*/ 0 h 281940"/>
                      <a:gd name="connsiteX9" fmla="*/ 192388 w 558148"/>
                      <a:gd name="connsiteY9" fmla="*/ 45720 h 281940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45720 h 282454"/>
                      <a:gd name="connsiteX1" fmla="*/ 17128 w 558148"/>
                      <a:gd name="connsiteY1" fmla="*/ 121920 h 282454"/>
                      <a:gd name="connsiteX2" fmla="*/ 24748 w 558148"/>
                      <a:gd name="connsiteY2" fmla="*/ 251460 h 282454"/>
                      <a:gd name="connsiteX3" fmla="*/ 177148 w 558148"/>
                      <a:gd name="connsiteY3" fmla="*/ 281940 h 282454"/>
                      <a:gd name="connsiteX4" fmla="*/ 344788 w 558148"/>
                      <a:gd name="connsiteY4" fmla="*/ 236220 h 282454"/>
                      <a:gd name="connsiteX5" fmla="*/ 512428 w 558148"/>
                      <a:gd name="connsiteY5" fmla="*/ 114300 h 282454"/>
                      <a:gd name="connsiteX6" fmla="*/ 558148 w 558148"/>
                      <a:gd name="connsiteY6" fmla="*/ 30480 h 282454"/>
                      <a:gd name="connsiteX7" fmla="*/ 535288 w 558148"/>
                      <a:gd name="connsiteY7" fmla="*/ 0 h 282454"/>
                      <a:gd name="connsiteX8" fmla="*/ 466708 w 558148"/>
                      <a:gd name="connsiteY8" fmla="*/ 0 h 282454"/>
                      <a:gd name="connsiteX9" fmla="*/ 192388 w 558148"/>
                      <a:gd name="connsiteY9" fmla="*/ 45720 h 282454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58148"/>
                      <a:gd name="connsiteY0" fmla="*/ 50529 h 287263"/>
                      <a:gd name="connsiteX1" fmla="*/ 17128 w 558148"/>
                      <a:gd name="connsiteY1" fmla="*/ 126729 h 287263"/>
                      <a:gd name="connsiteX2" fmla="*/ 24748 w 558148"/>
                      <a:gd name="connsiteY2" fmla="*/ 256269 h 287263"/>
                      <a:gd name="connsiteX3" fmla="*/ 177148 w 558148"/>
                      <a:gd name="connsiteY3" fmla="*/ 286749 h 287263"/>
                      <a:gd name="connsiteX4" fmla="*/ 344788 w 558148"/>
                      <a:gd name="connsiteY4" fmla="*/ 241029 h 287263"/>
                      <a:gd name="connsiteX5" fmla="*/ 512428 w 558148"/>
                      <a:gd name="connsiteY5" fmla="*/ 119109 h 287263"/>
                      <a:gd name="connsiteX6" fmla="*/ 558148 w 558148"/>
                      <a:gd name="connsiteY6" fmla="*/ 35289 h 287263"/>
                      <a:gd name="connsiteX7" fmla="*/ 535288 w 558148"/>
                      <a:gd name="connsiteY7" fmla="*/ 4809 h 287263"/>
                      <a:gd name="connsiteX8" fmla="*/ 466708 w 558148"/>
                      <a:gd name="connsiteY8" fmla="*/ 4809 h 287263"/>
                      <a:gd name="connsiteX9" fmla="*/ 192388 w 558148"/>
                      <a:gd name="connsiteY9" fmla="*/ 50529 h 287263"/>
                      <a:gd name="connsiteX0" fmla="*/ 192388 w 564165"/>
                      <a:gd name="connsiteY0" fmla="*/ 50529 h 287263"/>
                      <a:gd name="connsiteX1" fmla="*/ 17128 w 564165"/>
                      <a:gd name="connsiteY1" fmla="*/ 126729 h 287263"/>
                      <a:gd name="connsiteX2" fmla="*/ 24748 w 564165"/>
                      <a:gd name="connsiteY2" fmla="*/ 256269 h 287263"/>
                      <a:gd name="connsiteX3" fmla="*/ 177148 w 564165"/>
                      <a:gd name="connsiteY3" fmla="*/ 286749 h 287263"/>
                      <a:gd name="connsiteX4" fmla="*/ 344788 w 564165"/>
                      <a:gd name="connsiteY4" fmla="*/ 241029 h 287263"/>
                      <a:gd name="connsiteX5" fmla="*/ 545402 w 564165"/>
                      <a:gd name="connsiteY5" fmla="*/ 181894 h 287263"/>
                      <a:gd name="connsiteX6" fmla="*/ 558148 w 564165"/>
                      <a:gd name="connsiteY6" fmla="*/ 35289 h 287263"/>
                      <a:gd name="connsiteX7" fmla="*/ 535288 w 564165"/>
                      <a:gd name="connsiteY7" fmla="*/ 4809 h 287263"/>
                      <a:gd name="connsiteX8" fmla="*/ 466708 w 564165"/>
                      <a:gd name="connsiteY8" fmla="*/ 4809 h 287263"/>
                      <a:gd name="connsiteX9" fmla="*/ 192388 w 564165"/>
                      <a:gd name="connsiteY9" fmla="*/ 50529 h 287263"/>
                      <a:gd name="connsiteX0" fmla="*/ 192388 w 564165"/>
                      <a:gd name="connsiteY0" fmla="*/ 50529 h 310225"/>
                      <a:gd name="connsiteX1" fmla="*/ 17128 w 564165"/>
                      <a:gd name="connsiteY1" fmla="*/ 126729 h 310225"/>
                      <a:gd name="connsiteX2" fmla="*/ 24748 w 564165"/>
                      <a:gd name="connsiteY2" fmla="*/ 256269 h 310225"/>
                      <a:gd name="connsiteX3" fmla="*/ 177148 w 564165"/>
                      <a:gd name="connsiteY3" fmla="*/ 286749 h 310225"/>
                      <a:gd name="connsiteX4" fmla="*/ 338214 w 564165"/>
                      <a:gd name="connsiteY4" fmla="*/ 301010 h 310225"/>
                      <a:gd name="connsiteX5" fmla="*/ 545402 w 564165"/>
                      <a:gd name="connsiteY5" fmla="*/ 181894 h 310225"/>
                      <a:gd name="connsiteX6" fmla="*/ 558148 w 564165"/>
                      <a:gd name="connsiteY6" fmla="*/ 35289 h 310225"/>
                      <a:gd name="connsiteX7" fmla="*/ 535288 w 564165"/>
                      <a:gd name="connsiteY7" fmla="*/ 4809 h 310225"/>
                      <a:gd name="connsiteX8" fmla="*/ 466708 w 564165"/>
                      <a:gd name="connsiteY8" fmla="*/ 4809 h 310225"/>
                      <a:gd name="connsiteX9" fmla="*/ 192388 w 564165"/>
                      <a:gd name="connsiteY9" fmla="*/ 50529 h 310225"/>
                      <a:gd name="connsiteX0" fmla="*/ 192388 w 564165"/>
                      <a:gd name="connsiteY0" fmla="*/ 50529 h 353427"/>
                      <a:gd name="connsiteX1" fmla="*/ 17128 w 564165"/>
                      <a:gd name="connsiteY1" fmla="*/ 126729 h 353427"/>
                      <a:gd name="connsiteX2" fmla="*/ 24748 w 564165"/>
                      <a:gd name="connsiteY2" fmla="*/ 256269 h 353427"/>
                      <a:gd name="connsiteX3" fmla="*/ 193096 w 564165"/>
                      <a:gd name="connsiteY3" fmla="*/ 353363 h 353427"/>
                      <a:gd name="connsiteX4" fmla="*/ 338214 w 564165"/>
                      <a:gd name="connsiteY4" fmla="*/ 301010 h 353427"/>
                      <a:gd name="connsiteX5" fmla="*/ 545402 w 564165"/>
                      <a:gd name="connsiteY5" fmla="*/ 181894 h 353427"/>
                      <a:gd name="connsiteX6" fmla="*/ 558148 w 564165"/>
                      <a:gd name="connsiteY6" fmla="*/ 35289 h 353427"/>
                      <a:gd name="connsiteX7" fmla="*/ 535288 w 564165"/>
                      <a:gd name="connsiteY7" fmla="*/ 4809 h 353427"/>
                      <a:gd name="connsiteX8" fmla="*/ 466708 w 564165"/>
                      <a:gd name="connsiteY8" fmla="*/ 4809 h 353427"/>
                      <a:gd name="connsiteX9" fmla="*/ 192388 w 564165"/>
                      <a:gd name="connsiteY9" fmla="*/ 50529 h 353427"/>
                      <a:gd name="connsiteX0" fmla="*/ 183456 w 555233"/>
                      <a:gd name="connsiteY0" fmla="*/ 50529 h 359674"/>
                      <a:gd name="connsiteX1" fmla="*/ 8196 w 555233"/>
                      <a:gd name="connsiteY1" fmla="*/ 126729 h 359674"/>
                      <a:gd name="connsiteX2" fmla="*/ 57235 w 555233"/>
                      <a:gd name="connsiteY2" fmla="*/ 343912 h 359674"/>
                      <a:gd name="connsiteX3" fmla="*/ 184164 w 555233"/>
                      <a:gd name="connsiteY3" fmla="*/ 353363 h 359674"/>
                      <a:gd name="connsiteX4" fmla="*/ 329282 w 555233"/>
                      <a:gd name="connsiteY4" fmla="*/ 301010 h 359674"/>
                      <a:gd name="connsiteX5" fmla="*/ 536470 w 555233"/>
                      <a:gd name="connsiteY5" fmla="*/ 181894 h 359674"/>
                      <a:gd name="connsiteX6" fmla="*/ 549216 w 555233"/>
                      <a:gd name="connsiteY6" fmla="*/ 35289 h 359674"/>
                      <a:gd name="connsiteX7" fmla="*/ 526356 w 555233"/>
                      <a:gd name="connsiteY7" fmla="*/ 4809 h 359674"/>
                      <a:gd name="connsiteX8" fmla="*/ 457776 w 555233"/>
                      <a:gd name="connsiteY8" fmla="*/ 4809 h 359674"/>
                      <a:gd name="connsiteX9" fmla="*/ 183456 w 555233"/>
                      <a:gd name="connsiteY9" fmla="*/ 50529 h 359674"/>
                      <a:gd name="connsiteX0" fmla="*/ 141822 w 513599"/>
                      <a:gd name="connsiteY0" fmla="*/ 50529 h 359674"/>
                      <a:gd name="connsiteX1" fmla="*/ 26880 w 513599"/>
                      <a:gd name="connsiteY1" fmla="*/ 162601 h 359674"/>
                      <a:gd name="connsiteX2" fmla="*/ 15601 w 513599"/>
                      <a:gd name="connsiteY2" fmla="*/ 343912 h 359674"/>
                      <a:gd name="connsiteX3" fmla="*/ 142530 w 513599"/>
                      <a:gd name="connsiteY3" fmla="*/ 353363 h 359674"/>
                      <a:gd name="connsiteX4" fmla="*/ 287648 w 513599"/>
                      <a:gd name="connsiteY4" fmla="*/ 301010 h 359674"/>
                      <a:gd name="connsiteX5" fmla="*/ 494836 w 513599"/>
                      <a:gd name="connsiteY5" fmla="*/ 181894 h 359674"/>
                      <a:gd name="connsiteX6" fmla="*/ 507582 w 513599"/>
                      <a:gd name="connsiteY6" fmla="*/ 35289 h 359674"/>
                      <a:gd name="connsiteX7" fmla="*/ 484722 w 513599"/>
                      <a:gd name="connsiteY7" fmla="*/ 4809 h 359674"/>
                      <a:gd name="connsiteX8" fmla="*/ 416142 w 513599"/>
                      <a:gd name="connsiteY8" fmla="*/ 4809 h 359674"/>
                      <a:gd name="connsiteX9" fmla="*/ 141822 w 513599"/>
                      <a:gd name="connsiteY9" fmla="*/ 50529 h 359674"/>
                      <a:gd name="connsiteX0" fmla="*/ 141822 w 530249"/>
                      <a:gd name="connsiteY0" fmla="*/ 50529 h 359674"/>
                      <a:gd name="connsiteX1" fmla="*/ 26880 w 530249"/>
                      <a:gd name="connsiteY1" fmla="*/ 162601 h 359674"/>
                      <a:gd name="connsiteX2" fmla="*/ 15601 w 530249"/>
                      <a:gd name="connsiteY2" fmla="*/ 343912 h 359674"/>
                      <a:gd name="connsiteX3" fmla="*/ 142530 w 530249"/>
                      <a:gd name="connsiteY3" fmla="*/ 353363 h 359674"/>
                      <a:gd name="connsiteX4" fmla="*/ 287648 w 530249"/>
                      <a:gd name="connsiteY4" fmla="*/ 301010 h 359674"/>
                      <a:gd name="connsiteX5" fmla="*/ 517239 w 530249"/>
                      <a:gd name="connsiteY5" fmla="*/ 238247 h 359674"/>
                      <a:gd name="connsiteX6" fmla="*/ 507582 w 530249"/>
                      <a:gd name="connsiteY6" fmla="*/ 35289 h 359674"/>
                      <a:gd name="connsiteX7" fmla="*/ 484722 w 530249"/>
                      <a:gd name="connsiteY7" fmla="*/ 4809 h 359674"/>
                      <a:gd name="connsiteX8" fmla="*/ 416142 w 530249"/>
                      <a:gd name="connsiteY8" fmla="*/ 4809 h 359674"/>
                      <a:gd name="connsiteX9" fmla="*/ 141822 w 530249"/>
                      <a:gd name="connsiteY9" fmla="*/ 50529 h 35967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50529 h 372204"/>
                      <a:gd name="connsiteX1" fmla="*/ 26880 w 530248"/>
                      <a:gd name="connsiteY1" fmla="*/ 162601 h 372204"/>
                      <a:gd name="connsiteX2" fmla="*/ 15601 w 530248"/>
                      <a:gd name="connsiteY2" fmla="*/ 343912 h 372204"/>
                      <a:gd name="connsiteX3" fmla="*/ 142530 w 530248"/>
                      <a:gd name="connsiteY3" fmla="*/ 353363 h 372204"/>
                      <a:gd name="connsiteX4" fmla="*/ 292200 w 530248"/>
                      <a:gd name="connsiteY4" fmla="*/ 362116 h 372204"/>
                      <a:gd name="connsiteX5" fmla="*/ 517239 w 530248"/>
                      <a:gd name="connsiteY5" fmla="*/ 238247 h 372204"/>
                      <a:gd name="connsiteX6" fmla="*/ 507582 w 530248"/>
                      <a:gd name="connsiteY6" fmla="*/ 35289 h 372204"/>
                      <a:gd name="connsiteX7" fmla="*/ 484722 w 530248"/>
                      <a:gd name="connsiteY7" fmla="*/ 4809 h 372204"/>
                      <a:gd name="connsiteX8" fmla="*/ 416142 w 530248"/>
                      <a:gd name="connsiteY8" fmla="*/ 4809 h 372204"/>
                      <a:gd name="connsiteX9" fmla="*/ 141822 w 530248"/>
                      <a:gd name="connsiteY9" fmla="*/ 50529 h 372204"/>
                      <a:gd name="connsiteX0" fmla="*/ 141822 w 530248"/>
                      <a:gd name="connsiteY0" fmla="*/ 47613 h 369288"/>
                      <a:gd name="connsiteX1" fmla="*/ 26880 w 530248"/>
                      <a:gd name="connsiteY1" fmla="*/ 159685 h 369288"/>
                      <a:gd name="connsiteX2" fmla="*/ 15601 w 530248"/>
                      <a:gd name="connsiteY2" fmla="*/ 340996 h 369288"/>
                      <a:gd name="connsiteX3" fmla="*/ 142530 w 530248"/>
                      <a:gd name="connsiteY3" fmla="*/ 350447 h 369288"/>
                      <a:gd name="connsiteX4" fmla="*/ 292200 w 530248"/>
                      <a:gd name="connsiteY4" fmla="*/ 359200 h 369288"/>
                      <a:gd name="connsiteX5" fmla="*/ 517239 w 530248"/>
                      <a:gd name="connsiteY5" fmla="*/ 235331 h 369288"/>
                      <a:gd name="connsiteX6" fmla="*/ 507582 w 530248"/>
                      <a:gd name="connsiteY6" fmla="*/ 32373 h 369288"/>
                      <a:gd name="connsiteX7" fmla="*/ 416142 w 530248"/>
                      <a:gd name="connsiteY7" fmla="*/ 1893 h 369288"/>
                      <a:gd name="connsiteX8" fmla="*/ 141822 w 530248"/>
                      <a:gd name="connsiteY8" fmla="*/ 47613 h 369288"/>
                      <a:gd name="connsiteX0" fmla="*/ 138197 w 526623"/>
                      <a:gd name="connsiteY0" fmla="*/ 47613 h 376324"/>
                      <a:gd name="connsiteX1" fmla="*/ 23255 w 526623"/>
                      <a:gd name="connsiteY1" fmla="*/ 159685 h 376324"/>
                      <a:gd name="connsiteX2" fmla="*/ 11976 w 526623"/>
                      <a:gd name="connsiteY2" fmla="*/ 340996 h 376324"/>
                      <a:gd name="connsiteX3" fmla="*/ 132119 w 526623"/>
                      <a:gd name="connsiteY3" fmla="*/ 374396 h 376324"/>
                      <a:gd name="connsiteX4" fmla="*/ 288575 w 526623"/>
                      <a:gd name="connsiteY4" fmla="*/ 359200 h 376324"/>
                      <a:gd name="connsiteX5" fmla="*/ 513614 w 526623"/>
                      <a:gd name="connsiteY5" fmla="*/ 235331 h 376324"/>
                      <a:gd name="connsiteX6" fmla="*/ 503957 w 526623"/>
                      <a:gd name="connsiteY6" fmla="*/ 32373 h 376324"/>
                      <a:gd name="connsiteX7" fmla="*/ 412517 w 526623"/>
                      <a:gd name="connsiteY7" fmla="*/ 1893 h 376324"/>
                      <a:gd name="connsiteX8" fmla="*/ 138197 w 526623"/>
                      <a:gd name="connsiteY8" fmla="*/ 47613 h 376324"/>
                      <a:gd name="connsiteX0" fmla="*/ 427441 w 541547"/>
                      <a:gd name="connsiteY0" fmla="*/ 10181 h 384611"/>
                      <a:gd name="connsiteX1" fmla="*/ 38179 w 541547"/>
                      <a:gd name="connsiteY1" fmla="*/ 167973 h 384611"/>
                      <a:gd name="connsiteX2" fmla="*/ 26900 w 541547"/>
                      <a:gd name="connsiteY2" fmla="*/ 349284 h 384611"/>
                      <a:gd name="connsiteX3" fmla="*/ 147043 w 541547"/>
                      <a:gd name="connsiteY3" fmla="*/ 382684 h 384611"/>
                      <a:gd name="connsiteX4" fmla="*/ 303499 w 541547"/>
                      <a:gd name="connsiteY4" fmla="*/ 367488 h 384611"/>
                      <a:gd name="connsiteX5" fmla="*/ 528538 w 541547"/>
                      <a:gd name="connsiteY5" fmla="*/ 243619 h 384611"/>
                      <a:gd name="connsiteX6" fmla="*/ 518881 w 541547"/>
                      <a:gd name="connsiteY6" fmla="*/ 40661 h 384611"/>
                      <a:gd name="connsiteX7" fmla="*/ 427441 w 541547"/>
                      <a:gd name="connsiteY7" fmla="*/ 10181 h 384611"/>
                      <a:gd name="connsiteX0" fmla="*/ 400497 w 514603"/>
                      <a:gd name="connsiteY0" fmla="*/ 10183 h 384613"/>
                      <a:gd name="connsiteX1" fmla="*/ 11235 w 514603"/>
                      <a:gd name="connsiteY1" fmla="*/ 167975 h 384613"/>
                      <a:gd name="connsiteX2" fmla="*/ 120099 w 514603"/>
                      <a:gd name="connsiteY2" fmla="*/ 382686 h 384613"/>
                      <a:gd name="connsiteX3" fmla="*/ 276555 w 514603"/>
                      <a:gd name="connsiteY3" fmla="*/ 367490 h 384613"/>
                      <a:gd name="connsiteX4" fmla="*/ 501594 w 514603"/>
                      <a:gd name="connsiteY4" fmla="*/ 243621 h 384613"/>
                      <a:gd name="connsiteX5" fmla="*/ 491937 w 514603"/>
                      <a:gd name="connsiteY5" fmla="*/ 40663 h 384613"/>
                      <a:gd name="connsiteX6" fmla="*/ 400497 w 514603"/>
                      <a:gd name="connsiteY6" fmla="*/ 10183 h 384613"/>
                      <a:gd name="connsiteX0" fmla="*/ 400497 w 514603"/>
                      <a:gd name="connsiteY0" fmla="*/ 10183 h 383828"/>
                      <a:gd name="connsiteX1" fmla="*/ 11235 w 514603"/>
                      <a:gd name="connsiteY1" fmla="*/ 167975 h 383828"/>
                      <a:gd name="connsiteX2" fmla="*/ 120099 w 514603"/>
                      <a:gd name="connsiteY2" fmla="*/ 382686 h 383828"/>
                      <a:gd name="connsiteX3" fmla="*/ 501594 w 514603"/>
                      <a:gd name="connsiteY3" fmla="*/ 243621 h 383828"/>
                      <a:gd name="connsiteX4" fmla="*/ 491937 w 514603"/>
                      <a:gd name="connsiteY4" fmla="*/ 40663 h 383828"/>
                      <a:gd name="connsiteX5" fmla="*/ 400497 w 514603"/>
                      <a:gd name="connsiteY5" fmla="*/ 10183 h 383828"/>
                      <a:gd name="connsiteX0" fmla="*/ 400497 w 517116"/>
                      <a:gd name="connsiteY0" fmla="*/ 1010 h 374655"/>
                      <a:gd name="connsiteX1" fmla="*/ 11235 w 517116"/>
                      <a:gd name="connsiteY1" fmla="*/ 158802 h 374655"/>
                      <a:gd name="connsiteX2" fmla="*/ 120099 w 517116"/>
                      <a:gd name="connsiteY2" fmla="*/ 373513 h 374655"/>
                      <a:gd name="connsiteX3" fmla="*/ 501594 w 517116"/>
                      <a:gd name="connsiteY3" fmla="*/ 234448 h 374655"/>
                      <a:gd name="connsiteX4" fmla="*/ 400497 w 517116"/>
                      <a:gd name="connsiteY4" fmla="*/ 1010 h 37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7116" h="374655">
                        <a:moveTo>
                          <a:pt x="400497" y="1010"/>
                        </a:moveTo>
                        <a:cubicBezTo>
                          <a:pt x="318771" y="-11598"/>
                          <a:pt x="57968" y="96718"/>
                          <a:pt x="11235" y="158802"/>
                        </a:cubicBezTo>
                        <a:cubicBezTo>
                          <a:pt x="-35498" y="220886"/>
                          <a:pt x="75879" y="340261"/>
                          <a:pt x="120099" y="373513"/>
                        </a:cubicBezTo>
                        <a:cubicBezTo>
                          <a:pt x="201826" y="386121"/>
                          <a:pt x="439621" y="291452"/>
                          <a:pt x="501594" y="234448"/>
                        </a:cubicBezTo>
                        <a:cubicBezTo>
                          <a:pt x="548327" y="172364"/>
                          <a:pt x="482224" y="13618"/>
                          <a:pt x="400497" y="10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100">
                      <a:solidFill>
                        <a:prstClr val="white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1" name="Group 269"/>
                <p:cNvGrpSpPr/>
                <p:nvPr/>
              </p:nvGrpSpPr>
              <p:grpSpPr>
                <a:xfrm>
                  <a:off x="6979920" y="2906890"/>
                  <a:ext cx="1725930" cy="1979888"/>
                  <a:chOff x="5429812" y="2990076"/>
                  <a:chExt cx="1786949" cy="2049886"/>
                </a:xfrm>
                <a:grpFill/>
              </p:grpSpPr>
              <p:grpSp>
                <p:nvGrpSpPr>
                  <p:cNvPr id="64" name="Group 270"/>
                  <p:cNvGrpSpPr/>
                  <p:nvPr/>
                </p:nvGrpSpPr>
                <p:grpSpPr>
                  <a:xfrm>
                    <a:off x="5429812" y="2990076"/>
                    <a:ext cx="1786949" cy="2049886"/>
                    <a:chOff x="5429812" y="2990076"/>
                    <a:chExt cx="1786949" cy="2049886"/>
                  </a:xfrm>
                  <a:grpFill/>
                </p:grpSpPr>
                <p:sp>
                  <p:nvSpPr>
                    <p:cNvPr id="217" name="Freeform 272"/>
                    <p:cNvSpPr/>
                    <p:nvPr/>
                  </p:nvSpPr>
                  <p:spPr>
                    <a:xfrm rot="11700000">
                      <a:off x="5429812" y="4895509"/>
                      <a:ext cx="125360" cy="144453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399682 w 516301"/>
                        <a:gd name="connsiteY0" fmla="*/ 1010 h 421254"/>
                        <a:gd name="connsiteX1" fmla="*/ 10420 w 516301"/>
                        <a:gd name="connsiteY1" fmla="*/ 158802 h 421254"/>
                        <a:gd name="connsiteX2" fmla="*/ 119284 w 516301"/>
                        <a:gd name="connsiteY2" fmla="*/ 373513 h 421254"/>
                        <a:gd name="connsiteX3" fmla="*/ 223300 w 516301"/>
                        <a:gd name="connsiteY3" fmla="*/ 412622 h 421254"/>
                        <a:gd name="connsiteX4" fmla="*/ 500779 w 516301"/>
                        <a:gd name="connsiteY4" fmla="*/ 234448 h 421254"/>
                        <a:gd name="connsiteX5" fmla="*/ 399682 w 516301"/>
                        <a:gd name="connsiteY5" fmla="*/ 1010 h 421254"/>
                        <a:gd name="connsiteX0" fmla="*/ 400635 w 517254"/>
                        <a:gd name="connsiteY0" fmla="*/ 1205 h 500568"/>
                        <a:gd name="connsiteX1" fmla="*/ 11373 w 517254"/>
                        <a:gd name="connsiteY1" fmla="*/ 158997 h 500568"/>
                        <a:gd name="connsiteX2" fmla="*/ 112660 w 517254"/>
                        <a:gd name="connsiteY2" fmla="*/ 492609 h 500568"/>
                        <a:gd name="connsiteX3" fmla="*/ 224253 w 517254"/>
                        <a:gd name="connsiteY3" fmla="*/ 412817 h 500568"/>
                        <a:gd name="connsiteX4" fmla="*/ 501732 w 517254"/>
                        <a:gd name="connsiteY4" fmla="*/ 234643 h 500568"/>
                        <a:gd name="connsiteX5" fmla="*/ 400635 w 517254"/>
                        <a:gd name="connsiteY5" fmla="*/ 1205 h 500568"/>
                        <a:gd name="connsiteX0" fmla="*/ 400635 w 517254"/>
                        <a:gd name="connsiteY0" fmla="*/ 1205 h 500507"/>
                        <a:gd name="connsiteX1" fmla="*/ 11373 w 517254"/>
                        <a:gd name="connsiteY1" fmla="*/ 158997 h 500507"/>
                        <a:gd name="connsiteX2" fmla="*/ 112660 w 517254"/>
                        <a:gd name="connsiteY2" fmla="*/ 492609 h 500507"/>
                        <a:gd name="connsiteX3" fmla="*/ 224253 w 517254"/>
                        <a:gd name="connsiteY3" fmla="*/ 412817 h 500507"/>
                        <a:gd name="connsiteX4" fmla="*/ 317232 w 517254"/>
                        <a:gd name="connsiteY4" fmla="*/ 297923 h 500507"/>
                        <a:gd name="connsiteX5" fmla="*/ 501732 w 517254"/>
                        <a:gd name="connsiteY5" fmla="*/ 234643 h 500507"/>
                        <a:gd name="connsiteX6" fmla="*/ 400635 w 517254"/>
                        <a:gd name="connsiteY6" fmla="*/ 1205 h 500507"/>
                        <a:gd name="connsiteX0" fmla="*/ 400635 w 504610"/>
                        <a:gd name="connsiteY0" fmla="*/ 170 h 499472"/>
                        <a:gd name="connsiteX1" fmla="*/ 11373 w 504610"/>
                        <a:gd name="connsiteY1" fmla="*/ 157962 h 499472"/>
                        <a:gd name="connsiteX2" fmla="*/ 112660 w 504610"/>
                        <a:gd name="connsiteY2" fmla="*/ 491574 h 499472"/>
                        <a:gd name="connsiteX3" fmla="*/ 224253 w 504610"/>
                        <a:gd name="connsiteY3" fmla="*/ 411782 h 499472"/>
                        <a:gd name="connsiteX4" fmla="*/ 317232 w 504610"/>
                        <a:gd name="connsiteY4" fmla="*/ 296888 h 499472"/>
                        <a:gd name="connsiteX5" fmla="*/ 501732 w 504610"/>
                        <a:gd name="connsiteY5" fmla="*/ 233608 h 499472"/>
                        <a:gd name="connsiteX6" fmla="*/ 306603 w 504610"/>
                        <a:gd name="connsiteY6" fmla="*/ 184221 h 499472"/>
                        <a:gd name="connsiteX7" fmla="*/ 400635 w 504610"/>
                        <a:gd name="connsiteY7" fmla="*/ 170 h 499472"/>
                        <a:gd name="connsiteX0" fmla="*/ 400635 w 504679"/>
                        <a:gd name="connsiteY0" fmla="*/ 170 h 499472"/>
                        <a:gd name="connsiteX1" fmla="*/ 11373 w 504679"/>
                        <a:gd name="connsiteY1" fmla="*/ 157962 h 499472"/>
                        <a:gd name="connsiteX2" fmla="*/ 112660 w 504679"/>
                        <a:gd name="connsiteY2" fmla="*/ 491574 h 499472"/>
                        <a:gd name="connsiteX3" fmla="*/ 224253 w 504679"/>
                        <a:gd name="connsiteY3" fmla="*/ 411782 h 499472"/>
                        <a:gd name="connsiteX4" fmla="*/ 317232 w 504679"/>
                        <a:gd name="connsiteY4" fmla="*/ 296888 h 499472"/>
                        <a:gd name="connsiteX5" fmla="*/ 311162 w 504679"/>
                        <a:gd name="connsiteY5" fmla="*/ 298968 h 499472"/>
                        <a:gd name="connsiteX6" fmla="*/ 501732 w 504679"/>
                        <a:gd name="connsiteY6" fmla="*/ 233608 h 499472"/>
                        <a:gd name="connsiteX7" fmla="*/ 306603 w 504679"/>
                        <a:gd name="connsiteY7" fmla="*/ 184221 h 499472"/>
                        <a:gd name="connsiteX8" fmla="*/ 400635 w 504679"/>
                        <a:gd name="connsiteY8" fmla="*/ 170 h 499472"/>
                        <a:gd name="connsiteX0" fmla="*/ 400635 w 411811"/>
                        <a:gd name="connsiteY0" fmla="*/ 170 h 499472"/>
                        <a:gd name="connsiteX1" fmla="*/ 11373 w 411811"/>
                        <a:gd name="connsiteY1" fmla="*/ 157962 h 499472"/>
                        <a:gd name="connsiteX2" fmla="*/ 112660 w 411811"/>
                        <a:gd name="connsiteY2" fmla="*/ 491574 h 499472"/>
                        <a:gd name="connsiteX3" fmla="*/ 224253 w 411811"/>
                        <a:gd name="connsiteY3" fmla="*/ 411782 h 499472"/>
                        <a:gd name="connsiteX4" fmla="*/ 317232 w 411811"/>
                        <a:gd name="connsiteY4" fmla="*/ 296888 h 499472"/>
                        <a:gd name="connsiteX5" fmla="*/ 311162 w 411811"/>
                        <a:gd name="connsiteY5" fmla="*/ 298968 h 499472"/>
                        <a:gd name="connsiteX6" fmla="*/ 306603 w 411811"/>
                        <a:gd name="connsiteY6" fmla="*/ 184221 h 499472"/>
                        <a:gd name="connsiteX7" fmla="*/ 400635 w 411811"/>
                        <a:gd name="connsiteY7" fmla="*/ 170 h 499472"/>
                        <a:gd name="connsiteX0" fmla="*/ 344675 w 361138"/>
                        <a:gd name="connsiteY0" fmla="*/ 231 h 473092"/>
                        <a:gd name="connsiteX1" fmla="*/ 8407 w 361138"/>
                        <a:gd name="connsiteY1" fmla="*/ 131582 h 473092"/>
                        <a:gd name="connsiteX2" fmla="*/ 109694 w 361138"/>
                        <a:gd name="connsiteY2" fmla="*/ 465194 h 473092"/>
                        <a:gd name="connsiteX3" fmla="*/ 221287 w 361138"/>
                        <a:gd name="connsiteY3" fmla="*/ 385402 h 473092"/>
                        <a:gd name="connsiteX4" fmla="*/ 314266 w 361138"/>
                        <a:gd name="connsiteY4" fmla="*/ 270508 h 473092"/>
                        <a:gd name="connsiteX5" fmla="*/ 308196 w 361138"/>
                        <a:gd name="connsiteY5" fmla="*/ 272588 h 473092"/>
                        <a:gd name="connsiteX6" fmla="*/ 303637 w 361138"/>
                        <a:gd name="connsiteY6" fmla="*/ 157841 h 473092"/>
                        <a:gd name="connsiteX7" fmla="*/ 344675 w 361138"/>
                        <a:gd name="connsiteY7" fmla="*/ 231 h 473092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38258 w 341911"/>
                        <a:gd name="connsiteY0" fmla="*/ 2 h 472863"/>
                        <a:gd name="connsiteX1" fmla="*/ 199680 w 341911"/>
                        <a:gd name="connsiteY1" fmla="*/ 157767 h 472863"/>
                        <a:gd name="connsiteX2" fmla="*/ 1990 w 341911"/>
                        <a:gd name="connsiteY2" fmla="*/ 131353 h 472863"/>
                        <a:gd name="connsiteX3" fmla="*/ 103277 w 341911"/>
                        <a:gd name="connsiteY3" fmla="*/ 464965 h 472863"/>
                        <a:gd name="connsiteX4" fmla="*/ 214870 w 341911"/>
                        <a:gd name="connsiteY4" fmla="*/ 385173 h 472863"/>
                        <a:gd name="connsiteX5" fmla="*/ 307849 w 341911"/>
                        <a:gd name="connsiteY5" fmla="*/ 270279 h 472863"/>
                        <a:gd name="connsiteX6" fmla="*/ 301779 w 341911"/>
                        <a:gd name="connsiteY6" fmla="*/ 272359 h 472863"/>
                        <a:gd name="connsiteX7" fmla="*/ 297220 w 341911"/>
                        <a:gd name="connsiteY7" fmla="*/ 157612 h 472863"/>
                        <a:gd name="connsiteX8" fmla="*/ 338258 w 341911"/>
                        <a:gd name="connsiteY8" fmla="*/ 2 h 472863"/>
                        <a:gd name="connsiteX0" fmla="*/ 309825 w 313478"/>
                        <a:gd name="connsiteY0" fmla="*/ 2 h 472863"/>
                        <a:gd name="connsiteX1" fmla="*/ 171247 w 313478"/>
                        <a:gd name="connsiteY1" fmla="*/ 157767 h 472863"/>
                        <a:gd name="connsiteX2" fmla="*/ 2828 w 313478"/>
                        <a:gd name="connsiteY2" fmla="*/ 270869 h 472863"/>
                        <a:gd name="connsiteX3" fmla="*/ 74844 w 313478"/>
                        <a:gd name="connsiteY3" fmla="*/ 464965 h 472863"/>
                        <a:gd name="connsiteX4" fmla="*/ 186437 w 313478"/>
                        <a:gd name="connsiteY4" fmla="*/ 385173 h 472863"/>
                        <a:gd name="connsiteX5" fmla="*/ 279416 w 313478"/>
                        <a:gd name="connsiteY5" fmla="*/ 270279 h 472863"/>
                        <a:gd name="connsiteX6" fmla="*/ 273346 w 313478"/>
                        <a:gd name="connsiteY6" fmla="*/ 272359 h 472863"/>
                        <a:gd name="connsiteX7" fmla="*/ 268787 w 313478"/>
                        <a:gd name="connsiteY7" fmla="*/ 157612 h 472863"/>
                        <a:gd name="connsiteX8" fmla="*/ 309825 w 313478"/>
                        <a:gd name="connsiteY8" fmla="*/ 2 h 472863"/>
                        <a:gd name="connsiteX0" fmla="*/ 268787 w 297124"/>
                        <a:gd name="connsiteY0" fmla="*/ 14163 h 329414"/>
                        <a:gd name="connsiteX1" fmla="*/ 171247 w 297124"/>
                        <a:gd name="connsiteY1" fmla="*/ 14318 h 329414"/>
                        <a:gd name="connsiteX2" fmla="*/ 2828 w 297124"/>
                        <a:gd name="connsiteY2" fmla="*/ 127420 h 329414"/>
                        <a:gd name="connsiteX3" fmla="*/ 74844 w 297124"/>
                        <a:gd name="connsiteY3" fmla="*/ 321516 h 329414"/>
                        <a:gd name="connsiteX4" fmla="*/ 186437 w 297124"/>
                        <a:gd name="connsiteY4" fmla="*/ 241724 h 329414"/>
                        <a:gd name="connsiteX5" fmla="*/ 279416 w 297124"/>
                        <a:gd name="connsiteY5" fmla="*/ 126830 h 329414"/>
                        <a:gd name="connsiteX6" fmla="*/ 273346 w 297124"/>
                        <a:gd name="connsiteY6" fmla="*/ 128910 h 329414"/>
                        <a:gd name="connsiteX7" fmla="*/ 268787 w 297124"/>
                        <a:gd name="connsiteY7" fmla="*/ 14163 h 329414"/>
                        <a:gd name="connsiteX0" fmla="*/ 194771 w 297124"/>
                        <a:gd name="connsiteY0" fmla="*/ 54292 h 319287"/>
                        <a:gd name="connsiteX1" fmla="*/ 171247 w 297124"/>
                        <a:gd name="connsiteY1" fmla="*/ 4191 h 319287"/>
                        <a:gd name="connsiteX2" fmla="*/ 2828 w 297124"/>
                        <a:gd name="connsiteY2" fmla="*/ 117293 h 319287"/>
                        <a:gd name="connsiteX3" fmla="*/ 74844 w 297124"/>
                        <a:gd name="connsiteY3" fmla="*/ 311389 h 319287"/>
                        <a:gd name="connsiteX4" fmla="*/ 186437 w 297124"/>
                        <a:gd name="connsiteY4" fmla="*/ 231597 h 319287"/>
                        <a:gd name="connsiteX5" fmla="*/ 279416 w 297124"/>
                        <a:gd name="connsiteY5" fmla="*/ 116703 h 319287"/>
                        <a:gd name="connsiteX6" fmla="*/ 273346 w 297124"/>
                        <a:gd name="connsiteY6" fmla="*/ 118783 h 319287"/>
                        <a:gd name="connsiteX7" fmla="*/ 194771 w 297124"/>
                        <a:gd name="connsiteY7" fmla="*/ 54292 h 319287"/>
                        <a:gd name="connsiteX0" fmla="*/ 176997 w 297124"/>
                        <a:gd name="connsiteY0" fmla="*/ 92018 h 317703"/>
                        <a:gd name="connsiteX1" fmla="*/ 171247 w 297124"/>
                        <a:gd name="connsiteY1" fmla="*/ 2607 h 317703"/>
                        <a:gd name="connsiteX2" fmla="*/ 2828 w 297124"/>
                        <a:gd name="connsiteY2" fmla="*/ 115709 h 317703"/>
                        <a:gd name="connsiteX3" fmla="*/ 74844 w 297124"/>
                        <a:gd name="connsiteY3" fmla="*/ 309805 h 317703"/>
                        <a:gd name="connsiteX4" fmla="*/ 186437 w 297124"/>
                        <a:gd name="connsiteY4" fmla="*/ 230013 h 317703"/>
                        <a:gd name="connsiteX5" fmla="*/ 279416 w 297124"/>
                        <a:gd name="connsiteY5" fmla="*/ 115119 h 317703"/>
                        <a:gd name="connsiteX6" fmla="*/ 273346 w 297124"/>
                        <a:gd name="connsiteY6" fmla="*/ 117199 h 317703"/>
                        <a:gd name="connsiteX7" fmla="*/ 176997 w 297124"/>
                        <a:gd name="connsiteY7" fmla="*/ 92018 h 317703"/>
                        <a:gd name="connsiteX0" fmla="*/ 226739 w 297124"/>
                        <a:gd name="connsiteY0" fmla="*/ 51834 h 319465"/>
                        <a:gd name="connsiteX1" fmla="*/ 171247 w 297124"/>
                        <a:gd name="connsiteY1" fmla="*/ 4369 h 319465"/>
                        <a:gd name="connsiteX2" fmla="*/ 2828 w 297124"/>
                        <a:gd name="connsiteY2" fmla="*/ 117471 h 319465"/>
                        <a:gd name="connsiteX3" fmla="*/ 74844 w 297124"/>
                        <a:gd name="connsiteY3" fmla="*/ 311567 h 319465"/>
                        <a:gd name="connsiteX4" fmla="*/ 186437 w 297124"/>
                        <a:gd name="connsiteY4" fmla="*/ 231775 h 319465"/>
                        <a:gd name="connsiteX5" fmla="*/ 279416 w 297124"/>
                        <a:gd name="connsiteY5" fmla="*/ 116881 h 319465"/>
                        <a:gd name="connsiteX6" fmla="*/ 273346 w 297124"/>
                        <a:gd name="connsiteY6" fmla="*/ 118961 h 319465"/>
                        <a:gd name="connsiteX7" fmla="*/ 226739 w 297124"/>
                        <a:gd name="connsiteY7" fmla="*/ 51834 h 319465"/>
                        <a:gd name="connsiteX0" fmla="*/ 226739 w 289446"/>
                        <a:gd name="connsiteY0" fmla="*/ 51834 h 319465"/>
                        <a:gd name="connsiteX1" fmla="*/ 171247 w 289446"/>
                        <a:gd name="connsiteY1" fmla="*/ 4369 h 319465"/>
                        <a:gd name="connsiteX2" fmla="*/ 2828 w 289446"/>
                        <a:gd name="connsiteY2" fmla="*/ 117471 h 319465"/>
                        <a:gd name="connsiteX3" fmla="*/ 74844 w 289446"/>
                        <a:gd name="connsiteY3" fmla="*/ 311567 h 319465"/>
                        <a:gd name="connsiteX4" fmla="*/ 186437 w 289446"/>
                        <a:gd name="connsiteY4" fmla="*/ 231775 h 319465"/>
                        <a:gd name="connsiteX5" fmla="*/ 279416 w 289446"/>
                        <a:gd name="connsiteY5" fmla="*/ 116881 h 319465"/>
                        <a:gd name="connsiteX6" fmla="*/ 214719 w 289446"/>
                        <a:gd name="connsiteY6" fmla="*/ 180566 h 319465"/>
                        <a:gd name="connsiteX7" fmla="*/ 226739 w 289446"/>
                        <a:gd name="connsiteY7" fmla="*/ 51834 h 319465"/>
                        <a:gd name="connsiteX0" fmla="*/ 202461 w 289446"/>
                        <a:gd name="connsiteY0" fmla="*/ 59631 h 318953"/>
                        <a:gd name="connsiteX1" fmla="*/ 171247 w 289446"/>
                        <a:gd name="connsiteY1" fmla="*/ 3857 h 318953"/>
                        <a:gd name="connsiteX2" fmla="*/ 2828 w 289446"/>
                        <a:gd name="connsiteY2" fmla="*/ 116959 h 318953"/>
                        <a:gd name="connsiteX3" fmla="*/ 74844 w 289446"/>
                        <a:gd name="connsiteY3" fmla="*/ 311055 h 318953"/>
                        <a:gd name="connsiteX4" fmla="*/ 186437 w 289446"/>
                        <a:gd name="connsiteY4" fmla="*/ 231263 h 318953"/>
                        <a:gd name="connsiteX5" fmla="*/ 279416 w 289446"/>
                        <a:gd name="connsiteY5" fmla="*/ 116369 h 318953"/>
                        <a:gd name="connsiteX6" fmla="*/ 214719 w 289446"/>
                        <a:gd name="connsiteY6" fmla="*/ 180054 h 318953"/>
                        <a:gd name="connsiteX7" fmla="*/ 202461 w 289446"/>
                        <a:gd name="connsiteY7" fmla="*/ 59631 h 318953"/>
                        <a:gd name="connsiteX0" fmla="*/ 202461 w 216515"/>
                        <a:gd name="connsiteY0" fmla="*/ 59631 h 318929"/>
                        <a:gd name="connsiteX1" fmla="*/ 171247 w 216515"/>
                        <a:gd name="connsiteY1" fmla="*/ 3857 h 318929"/>
                        <a:gd name="connsiteX2" fmla="*/ 2828 w 216515"/>
                        <a:gd name="connsiteY2" fmla="*/ 116959 h 318929"/>
                        <a:gd name="connsiteX3" fmla="*/ 74844 w 216515"/>
                        <a:gd name="connsiteY3" fmla="*/ 311055 h 318929"/>
                        <a:gd name="connsiteX4" fmla="*/ 186437 w 216515"/>
                        <a:gd name="connsiteY4" fmla="*/ 231263 h 318929"/>
                        <a:gd name="connsiteX5" fmla="*/ 214719 w 216515"/>
                        <a:gd name="connsiteY5" fmla="*/ 180054 h 318929"/>
                        <a:gd name="connsiteX6" fmla="*/ 202461 w 216515"/>
                        <a:gd name="connsiteY6" fmla="*/ 59631 h 318929"/>
                        <a:gd name="connsiteX0" fmla="*/ 200078 w 214132"/>
                        <a:gd name="connsiteY0" fmla="*/ 113647 h 372945"/>
                        <a:gd name="connsiteX1" fmla="*/ 105135 w 214132"/>
                        <a:gd name="connsiteY1" fmla="*/ 2146 h 372945"/>
                        <a:gd name="connsiteX2" fmla="*/ 445 w 214132"/>
                        <a:gd name="connsiteY2" fmla="*/ 170975 h 372945"/>
                        <a:gd name="connsiteX3" fmla="*/ 72461 w 214132"/>
                        <a:gd name="connsiteY3" fmla="*/ 365071 h 372945"/>
                        <a:gd name="connsiteX4" fmla="*/ 184054 w 214132"/>
                        <a:gd name="connsiteY4" fmla="*/ 285279 h 372945"/>
                        <a:gd name="connsiteX5" fmla="*/ 212336 w 214132"/>
                        <a:gd name="connsiteY5" fmla="*/ 234070 h 372945"/>
                        <a:gd name="connsiteX6" fmla="*/ 200078 w 214132"/>
                        <a:gd name="connsiteY6" fmla="*/ 113647 h 372945"/>
                        <a:gd name="connsiteX0" fmla="*/ 171466 w 185520"/>
                        <a:gd name="connsiteY0" fmla="*/ 113647 h 372945"/>
                        <a:gd name="connsiteX1" fmla="*/ 76523 w 185520"/>
                        <a:gd name="connsiteY1" fmla="*/ 2146 h 372945"/>
                        <a:gd name="connsiteX2" fmla="*/ 1029 w 185520"/>
                        <a:gd name="connsiteY2" fmla="*/ 227444 h 372945"/>
                        <a:gd name="connsiteX3" fmla="*/ 43849 w 185520"/>
                        <a:gd name="connsiteY3" fmla="*/ 365071 h 372945"/>
                        <a:gd name="connsiteX4" fmla="*/ 155442 w 185520"/>
                        <a:gd name="connsiteY4" fmla="*/ 285279 h 372945"/>
                        <a:gd name="connsiteX5" fmla="*/ 183724 w 185520"/>
                        <a:gd name="connsiteY5" fmla="*/ 234070 h 372945"/>
                        <a:gd name="connsiteX6" fmla="*/ 171466 w 185520"/>
                        <a:gd name="connsiteY6" fmla="*/ 113647 h 372945"/>
                        <a:gd name="connsiteX0" fmla="*/ 171466 w 185520"/>
                        <a:gd name="connsiteY0" fmla="*/ 113647 h 396811"/>
                        <a:gd name="connsiteX1" fmla="*/ 76523 w 185520"/>
                        <a:gd name="connsiteY1" fmla="*/ 2146 h 396811"/>
                        <a:gd name="connsiteX2" fmla="*/ 1029 w 185520"/>
                        <a:gd name="connsiteY2" fmla="*/ 227444 h 396811"/>
                        <a:gd name="connsiteX3" fmla="*/ 43849 w 185520"/>
                        <a:gd name="connsiteY3" fmla="*/ 365071 h 396811"/>
                        <a:gd name="connsiteX4" fmla="*/ 158771 w 185520"/>
                        <a:gd name="connsiteY4" fmla="*/ 383831 h 396811"/>
                        <a:gd name="connsiteX5" fmla="*/ 183724 w 185520"/>
                        <a:gd name="connsiteY5" fmla="*/ 234070 h 396811"/>
                        <a:gd name="connsiteX6" fmla="*/ 171466 w 185520"/>
                        <a:gd name="connsiteY6" fmla="*/ 113647 h 396811"/>
                        <a:gd name="connsiteX0" fmla="*/ 170767 w 184821"/>
                        <a:gd name="connsiteY0" fmla="*/ 113647 h 387719"/>
                        <a:gd name="connsiteX1" fmla="*/ 75824 w 184821"/>
                        <a:gd name="connsiteY1" fmla="*/ 2146 h 387719"/>
                        <a:gd name="connsiteX2" fmla="*/ 330 w 184821"/>
                        <a:gd name="connsiteY2" fmla="*/ 227444 h 387719"/>
                        <a:gd name="connsiteX3" fmla="*/ 54416 w 184821"/>
                        <a:gd name="connsiteY3" fmla="*/ 294753 h 387719"/>
                        <a:gd name="connsiteX4" fmla="*/ 158072 w 184821"/>
                        <a:gd name="connsiteY4" fmla="*/ 383831 h 387719"/>
                        <a:gd name="connsiteX5" fmla="*/ 183025 w 184821"/>
                        <a:gd name="connsiteY5" fmla="*/ 234070 h 387719"/>
                        <a:gd name="connsiteX6" fmla="*/ 170767 w 184821"/>
                        <a:gd name="connsiteY6" fmla="*/ 113647 h 387719"/>
                        <a:gd name="connsiteX0" fmla="*/ 194313 w 208367"/>
                        <a:gd name="connsiteY0" fmla="*/ 113647 h 387719"/>
                        <a:gd name="connsiteX1" fmla="*/ 99370 w 208367"/>
                        <a:gd name="connsiteY1" fmla="*/ 2146 h 387719"/>
                        <a:gd name="connsiteX2" fmla="*/ 182 w 208367"/>
                        <a:gd name="connsiteY2" fmla="*/ 279863 h 387719"/>
                        <a:gd name="connsiteX3" fmla="*/ 77962 w 208367"/>
                        <a:gd name="connsiteY3" fmla="*/ 294753 h 387719"/>
                        <a:gd name="connsiteX4" fmla="*/ 181618 w 208367"/>
                        <a:gd name="connsiteY4" fmla="*/ 383831 h 387719"/>
                        <a:gd name="connsiteX5" fmla="*/ 206571 w 208367"/>
                        <a:gd name="connsiteY5" fmla="*/ 234070 h 387719"/>
                        <a:gd name="connsiteX6" fmla="*/ 194313 w 208367"/>
                        <a:gd name="connsiteY6" fmla="*/ 113647 h 387719"/>
                        <a:gd name="connsiteX0" fmla="*/ 207936 w 221990"/>
                        <a:gd name="connsiteY0" fmla="*/ 113647 h 400440"/>
                        <a:gd name="connsiteX1" fmla="*/ 112993 w 221990"/>
                        <a:gd name="connsiteY1" fmla="*/ 2146 h 400440"/>
                        <a:gd name="connsiteX2" fmla="*/ 13805 w 221990"/>
                        <a:gd name="connsiteY2" fmla="*/ 279863 h 400440"/>
                        <a:gd name="connsiteX3" fmla="*/ 21510 w 221990"/>
                        <a:gd name="connsiteY3" fmla="*/ 374120 h 400440"/>
                        <a:gd name="connsiteX4" fmla="*/ 195241 w 221990"/>
                        <a:gd name="connsiteY4" fmla="*/ 383831 h 400440"/>
                        <a:gd name="connsiteX5" fmla="*/ 220194 w 221990"/>
                        <a:gd name="connsiteY5" fmla="*/ 234070 h 400440"/>
                        <a:gd name="connsiteX6" fmla="*/ 207936 w 221990"/>
                        <a:gd name="connsiteY6" fmla="*/ 113647 h 400440"/>
                        <a:gd name="connsiteX0" fmla="*/ 207936 w 221990"/>
                        <a:gd name="connsiteY0" fmla="*/ 113647 h 384477"/>
                        <a:gd name="connsiteX1" fmla="*/ 112993 w 221990"/>
                        <a:gd name="connsiteY1" fmla="*/ 2146 h 384477"/>
                        <a:gd name="connsiteX2" fmla="*/ 13805 w 221990"/>
                        <a:gd name="connsiteY2" fmla="*/ 279863 h 384477"/>
                        <a:gd name="connsiteX3" fmla="*/ 21510 w 221990"/>
                        <a:gd name="connsiteY3" fmla="*/ 374120 h 384477"/>
                        <a:gd name="connsiteX4" fmla="*/ 113162 w 221990"/>
                        <a:gd name="connsiteY4" fmla="*/ 323303 h 384477"/>
                        <a:gd name="connsiteX5" fmla="*/ 220194 w 221990"/>
                        <a:gd name="connsiteY5" fmla="*/ 234070 h 384477"/>
                        <a:gd name="connsiteX6" fmla="*/ 207936 w 221990"/>
                        <a:gd name="connsiteY6" fmla="*/ 113647 h 384477"/>
                        <a:gd name="connsiteX0" fmla="*/ 207936 w 211307"/>
                        <a:gd name="connsiteY0" fmla="*/ 113647 h 384477"/>
                        <a:gd name="connsiteX1" fmla="*/ 112993 w 211307"/>
                        <a:gd name="connsiteY1" fmla="*/ 2146 h 384477"/>
                        <a:gd name="connsiteX2" fmla="*/ 13805 w 211307"/>
                        <a:gd name="connsiteY2" fmla="*/ 279863 h 384477"/>
                        <a:gd name="connsiteX3" fmla="*/ 21510 w 211307"/>
                        <a:gd name="connsiteY3" fmla="*/ 374120 h 384477"/>
                        <a:gd name="connsiteX4" fmla="*/ 113162 w 211307"/>
                        <a:gd name="connsiteY4" fmla="*/ 323303 h 384477"/>
                        <a:gd name="connsiteX5" fmla="*/ 169474 w 211307"/>
                        <a:gd name="connsiteY5" fmla="*/ 240351 h 384477"/>
                        <a:gd name="connsiteX6" fmla="*/ 207936 w 211307"/>
                        <a:gd name="connsiteY6" fmla="*/ 113647 h 384477"/>
                        <a:gd name="connsiteX0" fmla="*/ 173979 w 181017"/>
                        <a:gd name="connsiteY0" fmla="*/ 157929 h 383911"/>
                        <a:gd name="connsiteX1" fmla="*/ 112993 w 181017"/>
                        <a:gd name="connsiteY1" fmla="*/ 1580 h 383911"/>
                        <a:gd name="connsiteX2" fmla="*/ 13805 w 181017"/>
                        <a:gd name="connsiteY2" fmla="*/ 279297 h 383911"/>
                        <a:gd name="connsiteX3" fmla="*/ 21510 w 181017"/>
                        <a:gd name="connsiteY3" fmla="*/ 373554 h 383911"/>
                        <a:gd name="connsiteX4" fmla="*/ 113162 w 181017"/>
                        <a:gd name="connsiteY4" fmla="*/ 322737 h 383911"/>
                        <a:gd name="connsiteX5" fmla="*/ 169474 w 181017"/>
                        <a:gd name="connsiteY5" fmla="*/ 239785 h 383911"/>
                        <a:gd name="connsiteX6" fmla="*/ 173979 w 181017"/>
                        <a:gd name="connsiteY6" fmla="*/ 157929 h 383911"/>
                        <a:gd name="connsiteX0" fmla="*/ 173918 w 180956"/>
                        <a:gd name="connsiteY0" fmla="*/ 81382 h 307364"/>
                        <a:gd name="connsiteX1" fmla="*/ 111926 w 180956"/>
                        <a:gd name="connsiteY1" fmla="*/ 2917 h 307364"/>
                        <a:gd name="connsiteX2" fmla="*/ 13744 w 180956"/>
                        <a:gd name="connsiteY2" fmla="*/ 202750 h 307364"/>
                        <a:gd name="connsiteX3" fmla="*/ 21449 w 180956"/>
                        <a:gd name="connsiteY3" fmla="*/ 297007 h 307364"/>
                        <a:gd name="connsiteX4" fmla="*/ 113101 w 180956"/>
                        <a:gd name="connsiteY4" fmla="*/ 246190 h 307364"/>
                        <a:gd name="connsiteX5" fmla="*/ 169413 w 180956"/>
                        <a:gd name="connsiteY5" fmla="*/ 163238 h 307364"/>
                        <a:gd name="connsiteX6" fmla="*/ 173918 w 180956"/>
                        <a:gd name="connsiteY6" fmla="*/ 81382 h 307364"/>
                        <a:gd name="connsiteX0" fmla="*/ 163348 w 170386"/>
                        <a:gd name="connsiteY0" fmla="*/ 81382 h 251896"/>
                        <a:gd name="connsiteX1" fmla="*/ 101356 w 170386"/>
                        <a:gd name="connsiteY1" fmla="*/ 2917 h 251896"/>
                        <a:gd name="connsiteX2" fmla="*/ 3174 w 170386"/>
                        <a:gd name="connsiteY2" fmla="*/ 202750 h 251896"/>
                        <a:gd name="connsiteX3" fmla="*/ 39914 w 170386"/>
                        <a:gd name="connsiteY3" fmla="*/ 187378 h 251896"/>
                        <a:gd name="connsiteX4" fmla="*/ 102531 w 170386"/>
                        <a:gd name="connsiteY4" fmla="*/ 246190 h 251896"/>
                        <a:gd name="connsiteX5" fmla="*/ 158843 w 170386"/>
                        <a:gd name="connsiteY5" fmla="*/ 163238 h 251896"/>
                        <a:gd name="connsiteX6" fmla="*/ 163348 w 170386"/>
                        <a:gd name="connsiteY6" fmla="*/ 81382 h 251896"/>
                        <a:gd name="connsiteX0" fmla="*/ 161438 w 168476"/>
                        <a:gd name="connsiteY0" fmla="*/ 81382 h 251896"/>
                        <a:gd name="connsiteX1" fmla="*/ 99446 w 168476"/>
                        <a:gd name="connsiteY1" fmla="*/ 2917 h 251896"/>
                        <a:gd name="connsiteX2" fmla="*/ 1264 w 168476"/>
                        <a:gd name="connsiteY2" fmla="*/ 202750 h 251896"/>
                        <a:gd name="connsiteX3" fmla="*/ 38004 w 168476"/>
                        <a:gd name="connsiteY3" fmla="*/ 187378 h 251896"/>
                        <a:gd name="connsiteX4" fmla="*/ 100621 w 168476"/>
                        <a:gd name="connsiteY4" fmla="*/ 246190 h 251896"/>
                        <a:gd name="connsiteX5" fmla="*/ 156933 w 168476"/>
                        <a:gd name="connsiteY5" fmla="*/ 163238 h 251896"/>
                        <a:gd name="connsiteX6" fmla="*/ 161438 w 168476"/>
                        <a:gd name="connsiteY6" fmla="*/ 81382 h 251896"/>
                        <a:gd name="connsiteX0" fmla="*/ 123435 w 130473"/>
                        <a:gd name="connsiteY0" fmla="*/ 81079 h 251593"/>
                        <a:gd name="connsiteX1" fmla="*/ 61443 w 130473"/>
                        <a:gd name="connsiteY1" fmla="*/ 2614 h 251593"/>
                        <a:gd name="connsiteX2" fmla="*/ 1 w 130473"/>
                        <a:gd name="connsiteY2" fmla="*/ 187075 h 251593"/>
                        <a:gd name="connsiteX3" fmla="*/ 62618 w 130473"/>
                        <a:gd name="connsiteY3" fmla="*/ 245887 h 251593"/>
                        <a:gd name="connsiteX4" fmla="*/ 118930 w 130473"/>
                        <a:gd name="connsiteY4" fmla="*/ 162935 h 251593"/>
                        <a:gd name="connsiteX5" fmla="*/ 123435 w 130473"/>
                        <a:gd name="connsiteY5" fmla="*/ 81079 h 251593"/>
                        <a:gd name="connsiteX0" fmla="*/ 241058 w 248096"/>
                        <a:gd name="connsiteY0" fmla="*/ 81079 h 253692"/>
                        <a:gd name="connsiteX1" fmla="*/ 179066 w 248096"/>
                        <a:gd name="connsiteY1" fmla="*/ 2614 h 253692"/>
                        <a:gd name="connsiteX2" fmla="*/ 0 w 248096"/>
                        <a:gd name="connsiteY2" fmla="*/ 205175 h 253692"/>
                        <a:gd name="connsiteX3" fmla="*/ 180241 w 248096"/>
                        <a:gd name="connsiteY3" fmla="*/ 245887 h 253692"/>
                        <a:gd name="connsiteX4" fmla="*/ 236553 w 248096"/>
                        <a:gd name="connsiteY4" fmla="*/ 162935 h 253692"/>
                        <a:gd name="connsiteX5" fmla="*/ 241058 w 248096"/>
                        <a:gd name="connsiteY5" fmla="*/ 81079 h 253692"/>
                        <a:gd name="connsiteX0" fmla="*/ 241058 w 248096"/>
                        <a:gd name="connsiteY0" fmla="*/ 148777 h 321390"/>
                        <a:gd name="connsiteX1" fmla="*/ 121262 w 248096"/>
                        <a:gd name="connsiteY1" fmla="*/ 1480 h 321390"/>
                        <a:gd name="connsiteX2" fmla="*/ 0 w 248096"/>
                        <a:gd name="connsiteY2" fmla="*/ 272873 h 321390"/>
                        <a:gd name="connsiteX3" fmla="*/ 180241 w 248096"/>
                        <a:gd name="connsiteY3" fmla="*/ 313585 h 321390"/>
                        <a:gd name="connsiteX4" fmla="*/ 236553 w 248096"/>
                        <a:gd name="connsiteY4" fmla="*/ 230633 h 321390"/>
                        <a:gd name="connsiteX5" fmla="*/ 241058 w 248096"/>
                        <a:gd name="connsiteY5" fmla="*/ 148777 h 321390"/>
                        <a:gd name="connsiteX0" fmla="*/ 241058 w 248096"/>
                        <a:gd name="connsiteY0" fmla="*/ 228189 h 400802"/>
                        <a:gd name="connsiteX1" fmla="*/ 95824 w 248096"/>
                        <a:gd name="connsiteY1" fmla="*/ 984 h 400802"/>
                        <a:gd name="connsiteX2" fmla="*/ 0 w 248096"/>
                        <a:gd name="connsiteY2" fmla="*/ 352285 h 400802"/>
                        <a:gd name="connsiteX3" fmla="*/ 180241 w 248096"/>
                        <a:gd name="connsiteY3" fmla="*/ 392997 h 400802"/>
                        <a:gd name="connsiteX4" fmla="*/ 236553 w 248096"/>
                        <a:gd name="connsiteY4" fmla="*/ 310045 h 400802"/>
                        <a:gd name="connsiteX5" fmla="*/ 241058 w 248096"/>
                        <a:gd name="connsiteY5" fmla="*/ 228189 h 400802"/>
                        <a:gd name="connsiteX0" fmla="*/ 268668 w 275706"/>
                        <a:gd name="connsiteY0" fmla="*/ 228189 h 400802"/>
                        <a:gd name="connsiteX1" fmla="*/ 123434 w 275706"/>
                        <a:gd name="connsiteY1" fmla="*/ 984 h 400802"/>
                        <a:gd name="connsiteX2" fmla="*/ 7590 w 275706"/>
                        <a:gd name="connsiteY2" fmla="*/ 151352 h 400802"/>
                        <a:gd name="connsiteX3" fmla="*/ 27610 w 275706"/>
                        <a:gd name="connsiteY3" fmla="*/ 352285 h 400802"/>
                        <a:gd name="connsiteX4" fmla="*/ 207851 w 275706"/>
                        <a:gd name="connsiteY4" fmla="*/ 392997 h 400802"/>
                        <a:gd name="connsiteX5" fmla="*/ 264163 w 275706"/>
                        <a:gd name="connsiteY5" fmla="*/ 310045 h 400802"/>
                        <a:gd name="connsiteX6" fmla="*/ 268668 w 275706"/>
                        <a:gd name="connsiteY6" fmla="*/ 228189 h 400802"/>
                        <a:gd name="connsiteX0" fmla="*/ 268668 w 275706"/>
                        <a:gd name="connsiteY0" fmla="*/ 248044 h 420657"/>
                        <a:gd name="connsiteX1" fmla="*/ 84560 w 275706"/>
                        <a:gd name="connsiteY1" fmla="*/ 908 h 420657"/>
                        <a:gd name="connsiteX2" fmla="*/ 7590 w 275706"/>
                        <a:gd name="connsiteY2" fmla="*/ 171207 h 420657"/>
                        <a:gd name="connsiteX3" fmla="*/ 27610 w 275706"/>
                        <a:gd name="connsiteY3" fmla="*/ 372140 h 420657"/>
                        <a:gd name="connsiteX4" fmla="*/ 207851 w 275706"/>
                        <a:gd name="connsiteY4" fmla="*/ 412852 h 420657"/>
                        <a:gd name="connsiteX5" fmla="*/ 264163 w 275706"/>
                        <a:gd name="connsiteY5" fmla="*/ 329900 h 420657"/>
                        <a:gd name="connsiteX6" fmla="*/ 268668 w 275706"/>
                        <a:gd name="connsiteY6" fmla="*/ 248044 h 420657"/>
                        <a:gd name="connsiteX0" fmla="*/ 303067 w 310105"/>
                        <a:gd name="connsiteY0" fmla="*/ 248044 h 420657"/>
                        <a:gd name="connsiteX1" fmla="*/ 118959 w 310105"/>
                        <a:gd name="connsiteY1" fmla="*/ 908 h 420657"/>
                        <a:gd name="connsiteX2" fmla="*/ 3118 w 310105"/>
                        <a:gd name="connsiteY2" fmla="*/ 151280 h 420657"/>
                        <a:gd name="connsiteX3" fmla="*/ 62009 w 310105"/>
                        <a:gd name="connsiteY3" fmla="*/ 372140 h 420657"/>
                        <a:gd name="connsiteX4" fmla="*/ 242250 w 310105"/>
                        <a:gd name="connsiteY4" fmla="*/ 412852 h 420657"/>
                        <a:gd name="connsiteX5" fmla="*/ 298562 w 310105"/>
                        <a:gd name="connsiteY5" fmla="*/ 329900 h 420657"/>
                        <a:gd name="connsiteX6" fmla="*/ 303067 w 310105"/>
                        <a:gd name="connsiteY6" fmla="*/ 248044 h 420657"/>
                        <a:gd name="connsiteX0" fmla="*/ 303067 w 310105"/>
                        <a:gd name="connsiteY0" fmla="*/ 248044 h 420657"/>
                        <a:gd name="connsiteX1" fmla="*/ 118959 w 310105"/>
                        <a:gd name="connsiteY1" fmla="*/ 908 h 420657"/>
                        <a:gd name="connsiteX2" fmla="*/ 3118 w 310105"/>
                        <a:gd name="connsiteY2" fmla="*/ 151280 h 420657"/>
                        <a:gd name="connsiteX3" fmla="*/ 62009 w 310105"/>
                        <a:gd name="connsiteY3" fmla="*/ 372140 h 420657"/>
                        <a:gd name="connsiteX4" fmla="*/ 242250 w 310105"/>
                        <a:gd name="connsiteY4" fmla="*/ 412852 h 420657"/>
                        <a:gd name="connsiteX5" fmla="*/ 298562 w 310105"/>
                        <a:gd name="connsiteY5" fmla="*/ 329900 h 420657"/>
                        <a:gd name="connsiteX6" fmla="*/ 303067 w 310105"/>
                        <a:gd name="connsiteY6" fmla="*/ 248044 h 420657"/>
                        <a:gd name="connsiteX0" fmla="*/ 326763 w 330767"/>
                        <a:gd name="connsiteY0" fmla="*/ 195862 h 420890"/>
                        <a:gd name="connsiteX1" fmla="*/ 118959 w 330767"/>
                        <a:gd name="connsiteY1" fmla="*/ 1141 h 420890"/>
                        <a:gd name="connsiteX2" fmla="*/ 3118 w 330767"/>
                        <a:gd name="connsiteY2" fmla="*/ 151513 h 420890"/>
                        <a:gd name="connsiteX3" fmla="*/ 62009 w 330767"/>
                        <a:gd name="connsiteY3" fmla="*/ 372373 h 420890"/>
                        <a:gd name="connsiteX4" fmla="*/ 242250 w 330767"/>
                        <a:gd name="connsiteY4" fmla="*/ 413085 h 420890"/>
                        <a:gd name="connsiteX5" fmla="*/ 298562 w 330767"/>
                        <a:gd name="connsiteY5" fmla="*/ 330133 h 420890"/>
                        <a:gd name="connsiteX6" fmla="*/ 326763 w 330767"/>
                        <a:gd name="connsiteY6" fmla="*/ 195862 h 420890"/>
                        <a:gd name="connsiteX0" fmla="*/ 326763 w 330767"/>
                        <a:gd name="connsiteY0" fmla="*/ 261764 h 486792"/>
                        <a:gd name="connsiteX1" fmla="*/ 193411 w 330767"/>
                        <a:gd name="connsiteY1" fmla="*/ 8291 h 486792"/>
                        <a:gd name="connsiteX2" fmla="*/ 118959 w 330767"/>
                        <a:gd name="connsiteY2" fmla="*/ 67043 h 486792"/>
                        <a:gd name="connsiteX3" fmla="*/ 3118 w 330767"/>
                        <a:gd name="connsiteY3" fmla="*/ 217415 h 486792"/>
                        <a:gd name="connsiteX4" fmla="*/ 62009 w 330767"/>
                        <a:gd name="connsiteY4" fmla="*/ 438275 h 486792"/>
                        <a:gd name="connsiteX5" fmla="*/ 242250 w 330767"/>
                        <a:gd name="connsiteY5" fmla="*/ 478987 h 486792"/>
                        <a:gd name="connsiteX6" fmla="*/ 298562 w 330767"/>
                        <a:gd name="connsiteY6" fmla="*/ 396035 h 486792"/>
                        <a:gd name="connsiteX7" fmla="*/ 326763 w 330767"/>
                        <a:gd name="connsiteY7" fmla="*/ 261764 h 486792"/>
                        <a:gd name="connsiteX0" fmla="*/ 326763 w 330767"/>
                        <a:gd name="connsiteY0" fmla="*/ 261764 h 486792"/>
                        <a:gd name="connsiteX1" fmla="*/ 193411 w 330767"/>
                        <a:gd name="connsiteY1" fmla="*/ 8291 h 486792"/>
                        <a:gd name="connsiteX2" fmla="*/ 118959 w 330767"/>
                        <a:gd name="connsiteY2" fmla="*/ 67043 h 486792"/>
                        <a:gd name="connsiteX3" fmla="*/ 3118 w 330767"/>
                        <a:gd name="connsiteY3" fmla="*/ 217415 h 486792"/>
                        <a:gd name="connsiteX4" fmla="*/ 62009 w 330767"/>
                        <a:gd name="connsiteY4" fmla="*/ 438275 h 486792"/>
                        <a:gd name="connsiteX5" fmla="*/ 242250 w 330767"/>
                        <a:gd name="connsiteY5" fmla="*/ 478987 h 486792"/>
                        <a:gd name="connsiteX6" fmla="*/ 298562 w 330767"/>
                        <a:gd name="connsiteY6" fmla="*/ 396035 h 486792"/>
                        <a:gd name="connsiteX7" fmla="*/ 326763 w 330767"/>
                        <a:gd name="connsiteY7" fmla="*/ 261764 h 4867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0767" h="486792">
                          <a:moveTo>
                            <a:pt x="326763" y="261764"/>
                          </a:moveTo>
                          <a:cubicBezTo>
                            <a:pt x="306734" y="212766"/>
                            <a:pt x="183831" y="78031"/>
                            <a:pt x="193411" y="8291"/>
                          </a:cubicBezTo>
                          <a:cubicBezTo>
                            <a:pt x="158777" y="-24162"/>
                            <a:pt x="148171" y="47815"/>
                            <a:pt x="118959" y="67043"/>
                          </a:cubicBezTo>
                          <a:cubicBezTo>
                            <a:pt x="83274" y="57097"/>
                            <a:pt x="43947" y="194664"/>
                            <a:pt x="3118" y="217415"/>
                          </a:cubicBezTo>
                          <a:cubicBezTo>
                            <a:pt x="-12853" y="275965"/>
                            <a:pt x="36460" y="400861"/>
                            <a:pt x="62009" y="438275"/>
                          </a:cubicBezTo>
                          <a:cubicBezTo>
                            <a:pt x="93840" y="473519"/>
                            <a:pt x="218938" y="500820"/>
                            <a:pt x="242250" y="478987"/>
                          </a:cubicBezTo>
                          <a:cubicBezTo>
                            <a:pt x="265562" y="457154"/>
                            <a:pt x="295891" y="424640"/>
                            <a:pt x="298562" y="396035"/>
                          </a:cubicBezTo>
                          <a:cubicBezTo>
                            <a:pt x="301233" y="367430"/>
                            <a:pt x="343780" y="280863"/>
                            <a:pt x="326763" y="261764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sz="900"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Freeform 273"/>
                    <p:cNvSpPr/>
                    <p:nvPr/>
                  </p:nvSpPr>
                  <p:spPr>
                    <a:xfrm rot="11700000">
                      <a:off x="7158794" y="2990076"/>
                      <a:ext cx="57967" cy="65537"/>
                    </a:xfrm>
                    <a:custGeom>
                      <a:avLst/>
                      <a:gdLst>
                        <a:gd name="connsiteX0" fmla="*/ 175260 w 541020"/>
                        <a:gd name="connsiteY0" fmla="*/ 45720 h 281940"/>
                        <a:gd name="connsiteX1" fmla="*/ 0 w 541020"/>
                        <a:gd name="connsiteY1" fmla="*/ 121920 h 281940"/>
                        <a:gd name="connsiteX2" fmla="*/ 7620 w 541020"/>
                        <a:gd name="connsiteY2" fmla="*/ 251460 h 281940"/>
                        <a:gd name="connsiteX3" fmla="*/ 160020 w 541020"/>
                        <a:gd name="connsiteY3" fmla="*/ 281940 h 281940"/>
                        <a:gd name="connsiteX4" fmla="*/ 327660 w 541020"/>
                        <a:gd name="connsiteY4" fmla="*/ 236220 h 281940"/>
                        <a:gd name="connsiteX5" fmla="*/ 495300 w 541020"/>
                        <a:gd name="connsiteY5" fmla="*/ 114300 h 281940"/>
                        <a:gd name="connsiteX6" fmla="*/ 541020 w 541020"/>
                        <a:gd name="connsiteY6" fmla="*/ 30480 h 281940"/>
                        <a:gd name="connsiteX7" fmla="*/ 518160 w 541020"/>
                        <a:gd name="connsiteY7" fmla="*/ 0 h 281940"/>
                        <a:gd name="connsiteX8" fmla="*/ 449580 w 541020"/>
                        <a:gd name="connsiteY8" fmla="*/ 0 h 281940"/>
                        <a:gd name="connsiteX9" fmla="*/ 175260 w 541020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1940"/>
                        <a:gd name="connsiteX1" fmla="*/ 17128 w 558148"/>
                        <a:gd name="connsiteY1" fmla="*/ 121920 h 281940"/>
                        <a:gd name="connsiteX2" fmla="*/ 24748 w 558148"/>
                        <a:gd name="connsiteY2" fmla="*/ 251460 h 281940"/>
                        <a:gd name="connsiteX3" fmla="*/ 177148 w 558148"/>
                        <a:gd name="connsiteY3" fmla="*/ 281940 h 281940"/>
                        <a:gd name="connsiteX4" fmla="*/ 344788 w 558148"/>
                        <a:gd name="connsiteY4" fmla="*/ 236220 h 281940"/>
                        <a:gd name="connsiteX5" fmla="*/ 512428 w 558148"/>
                        <a:gd name="connsiteY5" fmla="*/ 114300 h 281940"/>
                        <a:gd name="connsiteX6" fmla="*/ 558148 w 558148"/>
                        <a:gd name="connsiteY6" fmla="*/ 30480 h 281940"/>
                        <a:gd name="connsiteX7" fmla="*/ 535288 w 558148"/>
                        <a:gd name="connsiteY7" fmla="*/ 0 h 281940"/>
                        <a:gd name="connsiteX8" fmla="*/ 466708 w 558148"/>
                        <a:gd name="connsiteY8" fmla="*/ 0 h 281940"/>
                        <a:gd name="connsiteX9" fmla="*/ 192388 w 558148"/>
                        <a:gd name="connsiteY9" fmla="*/ 45720 h 281940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45720 h 282454"/>
                        <a:gd name="connsiteX1" fmla="*/ 17128 w 558148"/>
                        <a:gd name="connsiteY1" fmla="*/ 121920 h 282454"/>
                        <a:gd name="connsiteX2" fmla="*/ 24748 w 558148"/>
                        <a:gd name="connsiteY2" fmla="*/ 251460 h 282454"/>
                        <a:gd name="connsiteX3" fmla="*/ 177148 w 558148"/>
                        <a:gd name="connsiteY3" fmla="*/ 281940 h 282454"/>
                        <a:gd name="connsiteX4" fmla="*/ 344788 w 558148"/>
                        <a:gd name="connsiteY4" fmla="*/ 236220 h 282454"/>
                        <a:gd name="connsiteX5" fmla="*/ 512428 w 558148"/>
                        <a:gd name="connsiteY5" fmla="*/ 114300 h 282454"/>
                        <a:gd name="connsiteX6" fmla="*/ 558148 w 558148"/>
                        <a:gd name="connsiteY6" fmla="*/ 30480 h 282454"/>
                        <a:gd name="connsiteX7" fmla="*/ 535288 w 558148"/>
                        <a:gd name="connsiteY7" fmla="*/ 0 h 282454"/>
                        <a:gd name="connsiteX8" fmla="*/ 466708 w 558148"/>
                        <a:gd name="connsiteY8" fmla="*/ 0 h 282454"/>
                        <a:gd name="connsiteX9" fmla="*/ 192388 w 558148"/>
                        <a:gd name="connsiteY9" fmla="*/ 45720 h 282454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58148"/>
                        <a:gd name="connsiteY0" fmla="*/ 50529 h 287263"/>
                        <a:gd name="connsiteX1" fmla="*/ 17128 w 558148"/>
                        <a:gd name="connsiteY1" fmla="*/ 126729 h 287263"/>
                        <a:gd name="connsiteX2" fmla="*/ 24748 w 558148"/>
                        <a:gd name="connsiteY2" fmla="*/ 256269 h 287263"/>
                        <a:gd name="connsiteX3" fmla="*/ 177148 w 558148"/>
                        <a:gd name="connsiteY3" fmla="*/ 286749 h 287263"/>
                        <a:gd name="connsiteX4" fmla="*/ 344788 w 558148"/>
                        <a:gd name="connsiteY4" fmla="*/ 241029 h 287263"/>
                        <a:gd name="connsiteX5" fmla="*/ 512428 w 558148"/>
                        <a:gd name="connsiteY5" fmla="*/ 119109 h 287263"/>
                        <a:gd name="connsiteX6" fmla="*/ 558148 w 558148"/>
                        <a:gd name="connsiteY6" fmla="*/ 35289 h 287263"/>
                        <a:gd name="connsiteX7" fmla="*/ 535288 w 558148"/>
                        <a:gd name="connsiteY7" fmla="*/ 4809 h 287263"/>
                        <a:gd name="connsiteX8" fmla="*/ 466708 w 558148"/>
                        <a:gd name="connsiteY8" fmla="*/ 4809 h 287263"/>
                        <a:gd name="connsiteX9" fmla="*/ 192388 w 558148"/>
                        <a:gd name="connsiteY9" fmla="*/ 50529 h 287263"/>
                        <a:gd name="connsiteX0" fmla="*/ 192388 w 564165"/>
                        <a:gd name="connsiteY0" fmla="*/ 50529 h 287263"/>
                        <a:gd name="connsiteX1" fmla="*/ 17128 w 564165"/>
                        <a:gd name="connsiteY1" fmla="*/ 126729 h 287263"/>
                        <a:gd name="connsiteX2" fmla="*/ 24748 w 564165"/>
                        <a:gd name="connsiteY2" fmla="*/ 256269 h 287263"/>
                        <a:gd name="connsiteX3" fmla="*/ 177148 w 564165"/>
                        <a:gd name="connsiteY3" fmla="*/ 286749 h 287263"/>
                        <a:gd name="connsiteX4" fmla="*/ 344788 w 564165"/>
                        <a:gd name="connsiteY4" fmla="*/ 241029 h 287263"/>
                        <a:gd name="connsiteX5" fmla="*/ 545402 w 564165"/>
                        <a:gd name="connsiteY5" fmla="*/ 181894 h 287263"/>
                        <a:gd name="connsiteX6" fmla="*/ 558148 w 564165"/>
                        <a:gd name="connsiteY6" fmla="*/ 35289 h 287263"/>
                        <a:gd name="connsiteX7" fmla="*/ 535288 w 564165"/>
                        <a:gd name="connsiteY7" fmla="*/ 4809 h 287263"/>
                        <a:gd name="connsiteX8" fmla="*/ 466708 w 564165"/>
                        <a:gd name="connsiteY8" fmla="*/ 4809 h 287263"/>
                        <a:gd name="connsiteX9" fmla="*/ 192388 w 564165"/>
                        <a:gd name="connsiteY9" fmla="*/ 50529 h 287263"/>
                        <a:gd name="connsiteX0" fmla="*/ 192388 w 564165"/>
                        <a:gd name="connsiteY0" fmla="*/ 50529 h 310225"/>
                        <a:gd name="connsiteX1" fmla="*/ 17128 w 564165"/>
                        <a:gd name="connsiteY1" fmla="*/ 126729 h 310225"/>
                        <a:gd name="connsiteX2" fmla="*/ 24748 w 564165"/>
                        <a:gd name="connsiteY2" fmla="*/ 256269 h 310225"/>
                        <a:gd name="connsiteX3" fmla="*/ 177148 w 564165"/>
                        <a:gd name="connsiteY3" fmla="*/ 286749 h 310225"/>
                        <a:gd name="connsiteX4" fmla="*/ 338214 w 564165"/>
                        <a:gd name="connsiteY4" fmla="*/ 301010 h 310225"/>
                        <a:gd name="connsiteX5" fmla="*/ 545402 w 564165"/>
                        <a:gd name="connsiteY5" fmla="*/ 181894 h 310225"/>
                        <a:gd name="connsiteX6" fmla="*/ 558148 w 564165"/>
                        <a:gd name="connsiteY6" fmla="*/ 35289 h 310225"/>
                        <a:gd name="connsiteX7" fmla="*/ 535288 w 564165"/>
                        <a:gd name="connsiteY7" fmla="*/ 4809 h 310225"/>
                        <a:gd name="connsiteX8" fmla="*/ 466708 w 564165"/>
                        <a:gd name="connsiteY8" fmla="*/ 4809 h 310225"/>
                        <a:gd name="connsiteX9" fmla="*/ 192388 w 564165"/>
                        <a:gd name="connsiteY9" fmla="*/ 50529 h 310225"/>
                        <a:gd name="connsiteX0" fmla="*/ 192388 w 564165"/>
                        <a:gd name="connsiteY0" fmla="*/ 50529 h 353427"/>
                        <a:gd name="connsiteX1" fmla="*/ 17128 w 564165"/>
                        <a:gd name="connsiteY1" fmla="*/ 126729 h 353427"/>
                        <a:gd name="connsiteX2" fmla="*/ 24748 w 564165"/>
                        <a:gd name="connsiteY2" fmla="*/ 256269 h 353427"/>
                        <a:gd name="connsiteX3" fmla="*/ 193096 w 564165"/>
                        <a:gd name="connsiteY3" fmla="*/ 353363 h 353427"/>
                        <a:gd name="connsiteX4" fmla="*/ 338214 w 564165"/>
                        <a:gd name="connsiteY4" fmla="*/ 301010 h 353427"/>
                        <a:gd name="connsiteX5" fmla="*/ 545402 w 564165"/>
                        <a:gd name="connsiteY5" fmla="*/ 181894 h 353427"/>
                        <a:gd name="connsiteX6" fmla="*/ 558148 w 564165"/>
                        <a:gd name="connsiteY6" fmla="*/ 35289 h 353427"/>
                        <a:gd name="connsiteX7" fmla="*/ 535288 w 564165"/>
                        <a:gd name="connsiteY7" fmla="*/ 4809 h 353427"/>
                        <a:gd name="connsiteX8" fmla="*/ 466708 w 564165"/>
                        <a:gd name="connsiteY8" fmla="*/ 4809 h 353427"/>
                        <a:gd name="connsiteX9" fmla="*/ 192388 w 564165"/>
                        <a:gd name="connsiteY9" fmla="*/ 50529 h 353427"/>
                        <a:gd name="connsiteX0" fmla="*/ 183456 w 555233"/>
                        <a:gd name="connsiteY0" fmla="*/ 50529 h 359674"/>
                        <a:gd name="connsiteX1" fmla="*/ 8196 w 555233"/>
                        <a:gd name="connsiteY1" fmla="*/ 126729 h 359674"/>
                        <a:gd name="connsiteX2" fmla="*/ 57235 w 555233"/>
                        <a:gd name="connsiteY2" fmla="*/ 343912 h 359674"/>
                        <a:gd name="connsiteX3" fmla="*/ 184164 w 555233"/>
                        <a:gd name="connsiteY3" fmla="*/ 353363 h 359674"/>
                        <a:gd name="connsiteX4" fmla="*/ 329282 w 555233"/>
                        <a:gd name="connsiteY4" fmla="*/ 301010 h 359674"/>
                        <a:gd name="connsiteX5" fmla="*/ 536470 w 555233"/>
                        <a:gd name="connsiteY5" fmla="*/ 181894 h 359674"/>
                        <a:gd name="connsiteX6" fmla="*/ 549216 w 555233"/>
                        <a:gd name="connsiteY6" fmla="*/ 35289 h 359674"/>
                        <a:gd name="connsiteX7" fmla="*/ 526356 w 555233"/>
                        <a:gd name="connsiteY7" fmla="*/ 4809 h 359674"/>
                        <a:gd name="connsiteX8" fmla="*/ 457776 w 555233"/>
                        <a:gd name="connsiteY8" fmla="*/ 4809 h 359674"/>
                        <a:gd name="connsiteX9" fmla="*/ 183456 w 555233"/>
                        <a:gd name="connsiteY9" fmla="*/ 50529 h 359674"/>
                        <a:gd name="connsiteX0" fmla="*/ 141822 w 513599"/>
                        <a:gd name="connsiteY0" fmla="*/ 50529 h 359674"/>
                        <a:gd name="connsiteX1" fmla="*/ 26880 w 513599"/>
                        <a:gd name="connsiteY1" fmla="*/ 162601 h 359674"/>
                        <a:gd name="connsiteX2" fmla="*/ 15601 w 513599"/>
                        <a:gd name="connsiteY2" fmla="*/ 343912 h 359674"/>
                        <a:gd name="connsiteX3" fmla="*/ 142530 w 513599"/>
                        <a:gd name="connsiteY3" fmla="*/ 353363 h 359674"/>
                        <a:gd name="connsiteX4" fmla="*/ 287648 w 513599"/>
                        <a:gd name="connsiteY4" fmla="*/ 301010 h 359674"/>
                        <a:gd name="connsiteX5" fmla="*/ 494836 w 513599"/>
                        <a:gd name="connsiteY5" fmla="*/ 181894 h 359674"/>
                        <a:gd name="connsiteX6" fmla="*/ 507582 w 513599"/>
                        <a:gd name="connsiteY6" fmla="*/ 35289 h 359674"/>
                        <a:gd name="connsiteX7" fmla="*/ 484722 w 513599"/>
                        <a:gd name="connsiteY7" fmla="*/ 4809 h 359674"/>
                        <a:gd name="connsiteX8" fmla="*/ 416142 w 513599"/>
                        <a:gd name="connsiteY8" fmla="*/ 4809 h 359674"/>
                        <a:gd name="connsiteX9" fmla="*/ 141822 w 513599"/>
                        <a:gd name="connsiteY9" fmla="*/ 50529 h 359674"/>
                        <a:gd name="connsiteX0" fmla="*/ 141822 w 530249"/>
                        <a:gd name="connsiteY0" fmla="*/ 50529 h 359674"/>
                        <a:gd name="connsiteX1" fmla="*/ 26880 w 530249"/>
                        <a:gd name="connsiteY1" fmla="*/ 162601 h 359674"/>
                        <a:gd name="connsiteX2" fmla="*/ 15601 w 530249"/>
                        <a:gd name="connsiteY2" fmla="*/ 343912 h 359674"/>
                        <a:gd name="connsiteX3" fmla="*/ 142530 w 530249"/>
                        <a:gd name="connsiteY3" fmla="*/ 353363 h 359674"/>
                        <a:gd name="connsiteX4" fmla="*/ 287648 w 530249"/>
                        <a:gd name="connsiteY4" fmla="*/ 301010 h 359674"/>
                        <a:gd name="connsiteX5" fmla="*/ 517239 w 530249"/>
                        <a:gd name="connsiteY5" fmla="*/ 238247 h 359674"/>
                        <a:gd name="connsiteX6" fmla="*/ 507582 w 530249"/>
                        <a:gd name="connsiteY6" fmla="*/ 35289 h 359674"/>
                        <a:gd name="connsiteX7" fmla="*/ 484722 w 530249"/>
                        <a:gd name="connsiteY7" fmla="*/ 4809 h 359674"/>
                        <a:gd name="connsiteX8" fmla="*/ 416142 w 530249"/>
                        <a:gd name="connsiteY8" fmla="*/ 4809 h 359674"/>
                        <a:gd name="connsiteX9" fmla="*/ 141822 w 530249"/>
                        <a:gd name="connsiteY9" fmla="*/ 50529 h 35967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50529 h 372204"/>
                        <a:gd name="connsiteX1" fmla="*/ 26880 w 530248"/>
                        <a:gd name="connsiteY1" fmla="*/ 162601 h 372204"/>
                        <a:gd name="connsiteX2" fmla="*/ 15601 w 530248"/>
                        <a:gd name="connsiteY2" fmla="*/ 343912 h 372204"/>
                        <a:gd name="connsiteX3" fmla="*/ 142530 w 530248"/>
                        <a:gd name="connsiteY3" fmla="*/ 353363 h 372204"/>
                        <a:gd name="connsiteX4" fmla="*/ 292200 w 530248"/>
                        <a:gd name="connsiteY4" fmla="*/ 362116 h 372204"/>
                        <a:gd name="connsiteX5" fmla="*/ 517239 w 530248"/>
                        <a:gd name="connsiteY5" fmla="*/ 238247 h 372204"/>
                        <a:gd name="connsiteX6" fmla="*/ 507582 w 530248"/>
                        <a:gd name="connsiteY6" fmla="*/ 35289 h 372204"/>
                        <a:gd name="connsiteX7" fmla="*/ 484722 w 530248"/>
                        <a:gd name="connsiteY7" fmla="*/ 4809 h 372204"/>
                        <a:gd name="connsiteX8" fmla="*/ 416142 w 530248"/>
                        <a:gd name="connsiteY8" fmla="*/ 4809 h 372204"/>
                        <a:gd name="connsiteX9" fmla="*/ 141822 w 530248"/>
                        <a:gd name="connsiteY9" fmla="*/ 50529 h 372204"/>
                        <a:gd name="connsiteX0" fmla="*/ 141822 w 530248"/>
                        <a:gd name="connsiteY0" fmla="*/ 47613 h 369288"/>
                        <a:gd name="connsiteX1" fmla="*/ 26880 w 530248"/>
                        <a:gd name="connsiteY1" fmla="*/ 159685 h 369288"/>
                        <a:gd name="connsiteX2" fmla="*/ 15601 w 530248"/>
                        <a:gd name="connsiteY2" fmla="*/ 340996 h 369288"/>
                        <a:gd name="connsiteX3" fmla="*/ 142530 w 530248"/>
                        <a:gd name="connsiteY3" fmla="*/ 350447 h 369288"/>
                        <a:gd name="connsiteX4" fmla="*/ 292200 w 530248"/>
                        <a:gd name="connsiteY4" fmla="*/ 359200 h 369288"/>
                        <a:gd name="connsiteX5" fmla="*/ 517239 w 530248"/>
                        <a:gd name="connsiteY5" fmla="*/ 235331 h 369288"/>
                        <a:gd name="connsiteX6" fmla="*/ 507582 w 530248"/>
                        <a:gd name="connsiteY6" fmla="*/ 32373 h 369288"/>
                        <a:gd name="connsiteX7" fmla="*/ 416142 w 530248"/>
                        <a:gd name="connsiteY7" fmla="*/ 1893 h 369288"/>
                        <a:gd name="connsiteX8" fmla="*/ 141822 w 530248"/>
                        <a:gd name="connsiteY8" fmla="*/ 47613 h 369288"/>
                        <a:gd name="connsiteX0" fmla="*/ 138197 w 526623"/>
                        <a:gd name="connsiteY0" fmla="*/ 47613 h 376324"/>
                        <a:gd name="connsiteX1" fmla="*/ 23255 w 526623"/>
                        <a:gd name="connsiteY1" fmla="*/ 159685 h 376324"/>
                        <a:gd name="connsiteX2" fmla="*/ 11976 w 526623"/>
                        <a:gd name="connsiteY2" fmla="*/ 340996 h 376324"/>
                        <a:gd name="connsiteX3" fmla="*/ 132119 w 526623"/>
                        <a:gd name="connsiteY3" fmla="*/ 374396 h 376324"/>
                        <a:gd name="connsiteX4" fmla="*/ 288575 w 526623"/>
                        <a:gd name="connsiteY4" fmla="*/ 359200 h 376324"/>
                        <a:gd name="connsiteX5" fmla="*/ 513614 w 526623"/>
                        <a:gd name="connsiteY5" fmla="*/ 235331 h 376324"/>
                        <a:gd name="connsiteX6" fmla="*/ 503957 w 526623"/>
                        <a:gd name="connsiteY6" fmla="*/ 32373 h 376324"/>
                        <a:gd name="connsiteX7" fmla="*/ 412517 w 526623"/>
                        <a:gd name="connsiteY7" fmla="*/ 1893 h 376324"/>
                        <a:gd name="connsiteX8" fmla="*/ 138197 w 526623"/>
                        <a:gd name="connsiteY8" fmla="*/ 47613 h 376324"/>
                        <a:gd name="connsiteX0" fmla="*/ 427441 w 541547"/>
                        <a:gd name="connsiteY0" fmla="*/ 10181 h 384611"/>
                        <a:gd name="connsiteX1" fmla="*/ 38179 w 541547"/>
                        <a:gd name="connsiteY1" fmla="*/ 167973 h 384611"/>
                        <a:gd name="connsiteX2" fmla="*/ 26900 w 541547"/>
                        <a:gd name="connsiteY2" fmla="*/ 349284 h 384611"/>
                        <a:gd name="connsiteX3" fmla="*/ 147043 w 541547"/>
                        <a:gd name="connsiteY3" fmla="*/ 382684 h 384611"/>
                        <a:gd name="connsiteX4" fmla="*/ 303499 w 541547"/>
                        <a:gd name="connsiteY4" fmla="*/ 367488 h 384611"/>
                        <a:gd name="connsiteX5" fmla="*/ 528538 w 541547"/>
                        <a:gd name="connsiteY5" fmla="*/ 243619 h 384611"/>
                        <a:gd name="connsiteX6" fmla="*/ 518881 w 541547"/>
                        <a:gd name="connsiteY6" fmla="*/ 40661 h 384611"/>
                        <a:gd name="connsiteX7" fmla="*/ 427441 w 541547"/>
                        <a:gd name="connsiteY7" fmla="*/ 10181 h 384611"/>
                        <a:gd name="connsiteX0" fmla="*/ 400497 w 514603"/>
                        <a:gd name="connsiteY0" fmla="*/ 10183 h 384613"/>
                        <a:gd name="connsiteX1" fmla="*/ 11235 w 514603"/>
                        <a:gd name="connsiteY1" fmla="*/ 167975 h 384613"/>
                        <a:gd name="connsiteX2" fmla="*/ 120099 w 514603"/>
                        <a:gd name="connsiteY2" fmla="*/ 382686 h 384613"/>
                        <a:gd name="connsiteX3" fmla="*/ 276555 w 514603"/>
                        <a:gd name="connsiteY3" fmla="*/ 367490 h 384613"/>
                        <a:gd name="connsiteX4" fmla="*/ 501594 w 514603"/>
                        <a:gd name="connsiteY4" fmla="*/ 243621 h 384613"/>
                        <a:gd name="connsiteX5" fmla="*/ 491937 w 514603"/>
                        <a:gd name="connsiteY5" fmla="*/ 40663 h 384613"/>
                        <a:gd name="connsiteX6" fmla="*/ 400497 w 514603"/>
                        <a:gd name="connsiteY6" fmla="*/ 10183 h 384613"/>
                        <a:gd name="connsiteX0" fmla="*/ 400497 w 514603"/>
                        <a:gd name="connsiteY0" fmla="*/ 10183 h 383828"/>
                        <a:gd name="connsiteX1" fmla="*/ 11235 w 514603"/>
                        <a:gd name="connsiteY1" fmla="*/ 167975 h 383828"/>
                        <a:gd name="connsiteX2" fmla="*/ 120099 w 514603"/>
                        <a:gd name="connsiteY2" fmla="*/ 382686 h 383828"/>
                        <a:gd name="connsiteX3" fmla="*/ 501594 w 514603"/>
                        <a:gd name="connsiteY3" fmla="*/ 243621 h 383828"/>
                        <a:gd name="connsiteX4" fmla="*/ 491937 w 514603"/>
                        <a:gd name="connsiteY4" fmla="*/ 40663 h 383828"/>
                        <a:gd name="connsiteX5" fmla="*/ 400497 w 514603"/>
                        <a:gd name="connsiteY5" fmla="*/ 10183 h 383828"/>
                        <a:gd name="connsiteX0" fmla="*/ 400497 w 517116"/>
                        <a:gd name="connsiteY0" fmla="*/ 1010 h 374655"/>
                        <a:gd name="connsiteX1" fmla="*/ 11235 w 517116"/>
                        <a:gd name="connsiteY1" fmla="*/ 158802 h 374655"/>
                        <a:gd name="connsiteX2" fmla="*/ 120099 w 517116"/>
                        <a:gd name="connsiteY2" fmla="*/ 373513 h 374655"/>
                        <a:gd name="connsiteX3" fmla="*/ 501594 w 517116"/>
                        <a:gd name="connsiteY3" fmla="*/ 234448 h 374655"/>
                        <a:gd name="connsiteX4" fmla="*/ 400497 w 517116"/>
                        <a:gd name="connsiteY4" fmla="*/ 1010 h 374655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51271"/>
                        <a:gd name="connsiteY0" fmla="*/ 6 h 373651"/>
                        <a:gd name="connsiteX1" fmla="*/ 11235 w 751271"/>
                        <a:gd name="connsiteY1" fmla="*/ 157798 h 373651"/>
                        <a:gd name="connsiteX2" fmla="*/ 120099 w 751271"/>
                        <a:gd name="connsiteY2" fmla="*/ 372509 h 373651"/>
                        <a:gd name="connsiteX3" fmla="*/ 501594 w 751271"/>
                        <a:gd name="connsiteY3" fmla="*/ 233444 h 373651"/>
                        <a:gd name="connsiteX4" fmla="*/ 750272 w 751271"/>
                        <a:gd name="connsiteY4" fmla="*/ 161580 h 373651"/>
                        <a:gd name="connsiteX5" fmla="*/ 400497 w 751271"/>
                        <a:gd name="connsiteY5" fmla="*/ 6 h 373651"/>
                        <a:gd name="connsiteX0" fmla="*/ 400497 w 777678"/>
                        <a:gd name="connsiteY0" fmla="*/ 1412 h 375057"/>
                        <a:gd name="connsiteX1" fmla="*/ 11235 w 777678"/>
                        <a:gd name="connsiteY1" fmla="*/ 159204 h 375057"/>
                        <a:gd name="connsiteX2" fmla="*/ 120099 w 777678"/>
                        <a:gd name="connsiteY2" fmla="*/ 373915 h 375057"/>
                        <a:gd name="connsiteX3" fmla="*/ 501594 w 777678"/>
                        <a:gd name="connsiteY3" fmla="*/ 234850 h 375057"/>
                        <a:gd name="connsiteX4" fmla="*/ 776788 w 777678"/>
                        <a:gd name="connsiteY4" fmla="*/ 78055 h 375057"/>
                        <a:gd name="connsiteX5" fmla="*/ 400497 w 777678"/>
                        <a:gd name="connsiteY5" fmla="*/ 1412 h 375057"/>
                        <a:gd name="connsiteX0" fmla="*/ 400497 w 808515"/>
                        <a:gd name="connsiteY0" fmla="*/ 1412 h 375307"/>
                        <a:gd name="connsiteX1" fmla="*/ 11235 w 808515"/>
                        <a:gd name="connsiteY1" fmla="*/ 159204 h 375307"/>
                        <a:gd name="connsiteX2" fmla="*/ 120099 w 808515"/>
                        <a:gd name="connsiteY2" fmla="*/ 373915 h 375307"/>
                        <a:gd name="connsiteX3" fmla="*/ 774732 w 808515"/>
                        <a:gd name="connsiteY3" fmla="*/ 253777 h 375307"/>
                        <a:gd name="connsiteX4" fmla="*/ 776788 w 808515"/>
                        <a:gd name="connsiteY4" fmla="*/ 78055 h 375307"/>
                        <a:gd name="connsiteX5" fmla="*/ 400497 w 808515"/>
                        <a:gd name="connsiteY5" fmla="*/ 1412 h 375307"/>
                        <a:gd name="connsiteX0" fmla="*/ 414293 w 822311"/>
                        <a:gd name="connsiteY0" fmla="*/ 1412 h 475619"/>
                        <a:gd name="connsiteX1" fmla="*/ 25031 w 822311"/>
                        <a:gd name="connsiteY1" fmla="*/ 159204 h 475619"/>
                        <a:gd name="connsiteX2" fmla="*/ 66336 w 822311"/>
                        <a:gd name="connsiteY2" fmla="*/ 474979 h 475619"/>
                        <a:gd name="connsiteX3" fmla="*/ 788528 w 822311"/>
                        <a:gd name="connsiteY3" fmla="*/ 253777 h 475619"/>
                        <a:gd name="connsiteX4" fmla="*/ 790584 w 822311"/>
                        <a:gd name="connsiteY4" fmla="*/ 78055 h 475619"/>
                        <a:gd name="connsiteX5" fmla="*/ 414293 w 822311"/>
                        <a:gd name="connsiteY5" fmla="*/ 1412 h 475619"/>
                        <a:gd name="connsiteX0" fmla="*/ 414293 w 791258"/>
                        <a:gd name="connsiteY0" fmla="*/ 1412 h 475652"/>
                        <a:gd name="connsiteX1" fmla="*/ 25031 w 791258"/>
                        <a:gd name="connsiteY1" fmla="*/ 159204 h 475652"/>
                        <a:gd name="connsiteX2" fmla="*/ 66336 w 791258"/>
                        <a:gd name="connsiteY2" fmla="*/ 474979 h 475652"/>
                        <a:gd name="connsiteX3" fmla="*/ 437976 w 791258"/>
                        <a:gd name="connsiteY3" fmla="*/ 261831 h 475652"/>
                        <a:gd name="connsiteX4" fmla="*/ 790584 w 791258"/>
                        <a:gd name="connsiteY4" fmla="*/ 78055 h 475652"/>
                        <a:gd name="connsiteX5" fmla="*/ 414293 w 791258"/>
                        <a:gd name="connsiteY5" fmla="*/ 1412 h 475652"/>
                        <a:gd name="connsiteX0" fmla="*/ 414293 w 480010"/>
                        <a:gd name="connsiteY0" fmla="*/ 82 h 474317"/>
                        <a:gd name="connsiteX1" fmla="*/ 25031 w 480010"/>
                        <a:gd name="connsiteY1" fmla="*/ 157874 h 474317"/>
                        <a:gd name="connsiteX2" fmla="*/ 66336 w 480010"/>
                        <a:gd name="connsiteY2" fmla="*/ 473649 h 474317"/>
                        <a:gd name="connsiteX3" fmla="*/ 437976 w 480010"/>
                        <a:gd name="connsiteY3" fmla="*/ 260501 h 474317"/>
                        <a:gd name="connsiteX4" fmla="*/ 460454 w 480010"/>
                        <a:gd name="connsiteY4" fmla="*/ 134703 h 474317"/>
                        <a:gd name="connsiteX5" fmla="*/ 414293 w 480010"/>
                        <a:gd name="connsiteY5" fmla="*/ 82 h 474317"/>
                        <a:gd name="connsiteX0" fmla="*/ 460454 w 480010"/>
                        <a:gd name="connsiteY0" fmla="*/ 16074 h 355688"/>
                        <a:gd name="connsiteX1" fmla="*/ 25031 w 480010"/>
                        <a:gd name="connsiteY1" fmla="*/ 39245 h 355688"/>
                        <a:gd name="connsiteX2" fmla="*/ 66336 w 480010"/>
                        <a:gd name="connsiteY2" fmla="*/ 355020 h 355688"/>
                        <a:gd name="connsiteX3" fmla="*/ 437976 w 480010"/>
                        <a:gd name="connsiteY3" fmla="*/ 141872 h 355688"/>
                        <a:gd name="connsiteX4" fmla="*/ 460454 w 480010"/>
                        <a:gd name="connsiteY4" fmla="*/ 16074 h 355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80010" h="355688">
                          <a:moveTo>
                            <a:pt x="460454" y="16074"/>
                          </a:moveTo>
                          <a:cubicBezTo>
                            <a:pt x="391630" y="-1030"/>
                            <a:pt x="90717" y="-17246"/>
                            <a:pt x="25031" y="39245"/>
                          </a:cubicBezTo>
                          <a:cubicBezTo>
                            <a:pt x="-32962" y="118173"/>
                            <a:pt x="22116" y="321768"/>
                            <a:pt x="66336" y="355020"/>
                          </a:cubicBezTo>
                          <a:cubicBezTo>
                            <a:pt x="148063" y="367628"/>
                            <a:pt x="376003" y="198876"/>
                            <a:pt x="437976" y="141872"/>
                          </a:cubicBezTo>
                          <a:cubicBezTo>
                            <a:pt x="503211" y="109246"/>
                            <a:pt x="477303" y="54980"/>
                            <a:pt x="460454" y="16074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pt-BR" sz="900"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6" name="DF"/>
                  <p:cNvSpPr/>
                  <p:nvPr/>
                </p:nvSpPr>
                <p:spPr bwMode="auto">
                  <a:xfrm>
                    <a:off x="7119195" y="3048000"/>
                    <a:ext cx="62655" cy="73687"/>
                  </a:xfrm>
                  <a:custGeom>
                    <a:avLst/>
                    <a:gdLst>
                      <a:gd name="connsiteX0" fmla="*/ 0 w 92922"/>
                      <a:gd name="connsiteY0" fmla="*/ 38626 h 77251"/>
                      <a:gd name="connsiteX1" fmla="*/ 46461 w 92922"/>
                      <a:gd name="connsiteY1" fmla="*/ 0 h 77251"/>
                      <a:gd name="connsiteX2" fmla="*/ 92922 w 92922"/>
                      <a:gd name="connsiteY2" fmla="*/ 38626 h 77251"/>
                      <a:gd name="connsiteX3" fmla="*/ 46461 w 92922"/>
                      <a:gd name="connsiteY3" fmla="*/ 77252 h 77251"/>
                      <a:gd name="connsiteX4" fmla="*/ 0 w 92922"/>
                      <a:gd name="connsiteY4" fmla="*/ 38626 h 77251"/>
                      <a:gd name="connsiteX0" fmla="*/ 2773 w 95695"/>
                      <a:gd name="connsiteY0" fmla="*/ 46630 h 85256"/>
                      <a:gd name="connsiteX1" fmla="*/ 10043 w 95695"/>
                      <a:gd name="connsiteY1" fmla="*/ 3241 h 85256"/>
                      <a:gd name="connsiteX2" fmla="*/ 49234 w 95695"/>
                      <a:gd name="connsiteY2" fmla="*/ 8004 h 85256"/>
                      <a:gd name="connsiteX3" fmla="*/ 95695 w 95695"/>
                      <a:gd name="connsiteY3" fmla="*/ 46630 h 85256"/>
                      <a:gd name="connsiteX4" fmla="*/ 49234 w 95695"/>
                      <a:gd name="connsiteY4" fmla="*/ 85256 h 85256"/>
                      <a:gd name="connsiteX5" fmla="*/ 2773 w 95695"/>
                      <a:gd name="connsiteY5" fmla="*/ 46630 h 85256"/>
                      <a:gd name="connsiteX0" fmla="*/ 2217 w 98314"/>
                      <a:gd name="connsiteY0" fmla="*/ 62505 h 85631"/>
                      <a:gd name="connsiteX1" fmla="*/ 12662 w 98314"/>
                      <a:gd name="connsiteY1" fmla="*/ 3241 h 85631"/>
                      <a:gd name="connsiteX2" fmla="*/ 51853 w 98314"/>
                      <a:gd name="connsiteY2" fmla="*/ 8004 h 85631"/>
                      <a:gd name="connsiteX3" fmla="*/ 98314 w 98314"/>
                      <a:gd name="connsiteY3" fmla="*/ 46630 h 85631"/>
                      <a:gd name="connsiteX4" fmla="*/ 51853 w 98314"/>
                      <a:gd name="connsiteY4" fmla="*/ 85256 h 85631"/>
                      <a:gd name="connsiteX5" fmla="*/ 2217 w 98314"/>
                      <a:gd name="connsiteY5" fmla="*/ 62505 h 85631"/>
                      <a:gd name="connsiteX0" fmla="*/ 2659 w 98756"/>
                      <a:gd name="connsiteY0" fmla="*/ 62505 h 69284"/>
                      <a:gd name="connsiteX1" fmla="*/ 13104 w 98756"/>
                      <a:gd name="connsiteY1" fmla="*/ 3241 h 69284"/>
                      <a:gd name="connsiteX2" fmla="*/ 52295 w 98756"/>
                      <a:gd name="connsiteY2" fmla="*/ 8004 h 69284"/>
                      <a:gd name="connsiteX3" fmla="*/ 98756 w 98756"/>
                      <a:gd name="connsiteY3" fmla="*/ 46630 h 69284"/>
                      <a:gd name="connsiteX4" fmla="*/ 58645 w 98756"/>
                      <a:gd name="connsiteY4" fmla="*/ 66206 h 69284"/>
                      <a:gd name="connsiteX5" fmla="*/ 2659 w 98756"/>
                      <a:gd name="connsiteY5" fmla="*/ 62505 h 69284"/>
                      <a:gd name="connsiteX0" fmla="*/ 2659 w 98756"/>
                      <a:gd name="connsiteY0" fmla="*/ 62150 h 69531"/>
                      <a:gd name="connsiteX1" fmla="*/ 13104 w 98756"/>
                      <a:gd name="connsiteY1" fmla="*/ 2886 h 69531"/>
                      <a:gd name="connsiteX2" fmla="*/ 52295 w 98756"/>
                      <a:gd name="connsiteY2" fmla="*/ 7649 h 69531"/>
                      <a:gd name="connsiteX3" fmla="*/ 98756 w 98756"/>
                      <a:gd name="connsiteY3" fmla="*/ 36750 h 69531"/>
                      <a:gd name="connsiteX4" fmla="*/ 58645 w 98756"/>
                      <a:gd name="connsiteY4" fmla="*/ 65851 h 69531"/>
                      <a:gd name="connsiteX5" fmla="*/ 2659 w 98756"/>
                      <a:gd name="connsiteY5" fmla="*/ 62150 h 69531"/>
                      <a:gd name="connsiteX0" fmla="*/ 2659 w 98756"/>
                      <a:gd name="connsiteY0" fmla="*/ 69247 h 76628"/>
                      <a:gd name="connsiteX1" fmla="*/ 13104 w 98756"/>
                      <a:gd name="connsiteY1" fmla="*/ 9983 h 76628"/>
                      <a:gd name="connsiteX2" fmla="*/ 58645 w 98756"/>
                      <a:gd name="connsiteY2" fmla="*/ 2046 h 76628"/>
                      <a:gd name="connsiteX3" fmla="*/ 98756 w 98756"/>
                      <a:gd name="connsiteY3" fmla="*/ 43847 h 76628"/>
                      <a:gd name="connsiteX4" fmla="*/ 58645 w 98756"/>
                      <a:gd name="connsiteY4" fmla="*/ 72948 h 76628"/>
                      <a:gd name="connsiteX5" fmla="*/ 2659 w 98756"/>
                      <a:gd name="connsiteY5" fmla="*/ 69247 h 76628"/>
                      <a:gd name="connsiteX0" fmla="*/ 12211 w 108308"/>
                      <a:gd name="connsiteY0" fmla="*/ 72519 h 80420"/>
                      <a:gd name="connsiteX1" fmla="*/ 3606 w 108308"/>
                      <a:gd name="connsiteY1" fmla="*/ 4803 h 80420"/>
                      <a:gd name="connsiteX2" fmla="*/ 68197 w 108308"/>
                      <a:gd name="connsiteY2" fmla="*/ 5318 h 80420"/>
                      <a:gd name="connsiteX3" fmla="*/ 108308 w 108308"/>
                      <a:gd name="connsiteY3" fmla="*/ 47119 h 80420"/>
                      <a:gd name="connsiteX4" fmla="*/ 68197 w 108308"/>
                      <a:gd name="connsiteY4" fmla="*/ 76220 h 80420"/>
                      <a:gd name="connsiteX5" fmla="*/ 12211 w 108308"/>
                      <a:gd name="connsiteY5" fmla="*/ 72519 h 80420"/>
                      <a:gd name="connsiteX0" fmla="*/ 2818 w 127490"/>
                      <a:gd name="connsiteY0" fmla="*/ 76745 h 83125"/>
                      <a:gd name="connsiteX1" fmla="*/ 22788 w 127490"/>
                      <a:gd name="connsiteY1" fmla="*/ 4803 h 83125"/>
                      <a:gd name="connsiteX2" fmla="*/ 87379 w 127490"/>
                      <a:gd name="connsiteY2" fmla="*/ 5318 h 83125"/>
                      <a:gd name="connsiteX3" fmla="*/ 127490 w 127490"/>
                      <a:gd name="connsiteY3" fmla="*/ 47119 h 83125"/>
                      <a:gd name="connsiteX4" fmla="*/ 87379 w 127490"/>
                      <a:gd name="connsiteY4" fmla="*/ 76220 h 83125"/>
                      <a:gd name="connsiteX5" fmla="*/ 2818 w 127490"/>
                      <a:gd name="connsiteY5" fmla="*/ 76745 h 83125"/>
                      <a:gd name="connsiteX0" fmla="*/ 4020 w 128692"/>
                      <a:gd name="connsiteY0" fmla="*/ 76745 h 85175"/>
                      <a:gd name="connsiteX1" fmla="*/ 23990 w 128692"/>
                      <a:gd name="connsiteY1" fmla="*/ 4803 h 85175"/>
                      <a:gd name="connsiteX2" fmla="*/ 88581 w 128692"/>
                      <a:gd name="connsiteY2" fmla="*/ 5318 h 85175"/>
                      <a:gd name="connsiteX3" fmla="*/ 128692 w 128692"/>
                      <a:gd name="connsiteY3" fmla="*/ 47119 h 85175"/>
                      <a:gd name="connsiteX4" fmla="*/ 107631 w 128692"/>
                      <a:gd name="connsiteY4" fmla="*/ 80446 h 85175"/>
                      <a:gd name="connsiteX5" fmla="*/ 4020 w 128692"/>
                      <a:gd name="connsiteY5" fmla="*/ 76745 h 85175"/>
                      <a:gd name="connsiteX0" fmla="*/ 311 w 124983"/>
                      <a:gd name="connsiteY0" fmla="*/ 114981 h 126242"/>
                      <a:gd name="connsiteX1" fmla="*/ 71081 w 124983"/>
                      <a:gd name="connsiteY1" fmla="*/ 780 h 126242"/>
                      <a:gd name="connsiteX2" fmla="*/ 84872 w 124983"/>
                      <a:gd name="connsiteY2" fmla="*/ 43554 h 126242"/>
                      <a:gd name="connsiteX3" fmla="*/ 124983 w 124983"/>
                      <a:gd name="connsiteY3" fmla="*/ 85355 h 126242"/>
                      <a:gd name="connsiteX4" fmla="*/ 103922 w 124983"/>
                      <a:gd name="connsiteY4" fmla="*/ 118682 h 126242"/>
                      <a:gd name="connsiteX5" fmla="*/ 311 w 124983"/>
                      <a:gd name="connsiteY5" fmla="*/ 114981 h 126242"/>
                      <a:gd name="connsiteX0" fmla="*/ 3123 w 127795"/>
                      <a:gd name="connsiteY0" fmla="*/ 136754 h 149197"/>
                      <a:gd name="connsiteX1" fmla="*/ 31136 w 127795"/>
                      <a:gd name="connsiteY1" fmla="*/ 5728 h 149197"/>
                      <a:gd name="connsiteX2" fmla="*/ 73893 w 127795"/>
                      <a:gd name="connsiteY2" fmla="*/ 22553 h 149197"/>
                      <a:gd name="connsiteX3" fmla="*/ 87684 w 127795"/>
                      <a:gd name="connsiteY3" fmla="*/ 65327 h 149197"/>
                      <a:gd name="connsiteX4" fmla="*/ 127795 w 127795"/>
                      <a:gd name="connsiteY4" fmla="*/ 107128 h 149197"/>
                      <a:gd name="connsiteX5" fmla="*/ 106734 w 127795"/>
                      <a:gd name="connsiteY5" fmla="*/ 140455 h 149197"/>
                      <a:gd name="connsiteX6" fmla="*/ 3123 w 127795"/>
                      <a:gd name="connsiteY6" fmla="*/ 136754 h 149197"/>
                      <a:gd name="connsiteX0" fmla="*/ 9048 w 133720"/>
                      <a:gd name="connsiteY0" fmla="*/ 185654 h 201733"/>
                      <a:gd name="connsiteX1" fmla="*/ 8486 w 133720"/>
                      <a:gd name="connsiteY1" fmla="*/ 3916 h 201733"/>
                      <a:gd name="connsiteX2" fmla="*/ 37061 w 133720"/>
                      <a:gd name="connsiteY2" fmla="*/ 54628 h 201733"/>
                      <a:gd name="connsiteX3" fmla="*/ 79818 w 133720"/>
                      <a:gd name="connsiteY3" fmla="*/ 71453 h 201733"/>
                      <a:gd name="connsiteX4" fmla="*/ 93609 w 133720"/>
                      <a:gd name="connsiteY4" fmla="*/ 114227 h 201733"/>
                      <a:gd name="connsiteX5" fmla="*/ 133720 w 133720"/>
                      <a:gd name="connsiteY5" fmla="*/ 156028 h 201733"/>
                      <a:gd name="connsiteX6" fmla="*/ 112659 w 133720"/>
                      <a:gd name="connsiteY6" fmla="*/ 189355 h 201733"/>
                      <a:gd name="connsiteX7" fmla="*/ 9048 w 133720"/>
                      <a:gd name="connsiteY7" fmla="*/ 185654 h 201733"/>
                      <a:gd name="connsiteX0" fmla="*/ 9048 w 133720"/>
                      <a:gd name="connsiteY0" fmla="*/ 192718 h 208797"/>
                      <a:gd name="connsiteX1" fmla="*/ 8486 w 133720"/>
                      <a:gd name="connsiteY1" fmla="*/ 10980 h 208797"/>
                      <a:gd name="connsiteX2" fmla="*/ 37061 w 133720"/>
                      <a:gd name="connsiteY2" fmla="*/ 19432 h 208797"/>
                      <a:gd name="connsiteX3" fmla="*/ 37061 w 133720"/>
                      <a:gd name="connsiteY3" fmla="*/ 61692 h 208797"/>
                      <a:gd name="connsiteX4" fmla="*/ 79818 w 133720"/>
                      <a:gd name="connsiteY4" fmla="*/ 78517 h 208797"/>
                      <a:gd name="connsiteX5" fmla="*/ 93609 w 133720"/>
                      <a:gd name="connsiteY5" fmla="*/ 121291 h 208797"/>
                      <a:gd name="connsiteX6" fmla="*/ 133720 w 133720"/>
                      <a:gd name="connsiteY6" fmla="*/ 163092 h 208797"/>
                      <a:gd name="connsiteX7" fmla="*/ 112659 w 133720"/>
                      <a:gd name="connsiteY7" fmla="*/ 196419 h 208797"/>
                      <a:gd name="connsiteX8" fmla="*/ 9048 w 133720"/>
                      <a:gd name="connsiteY8" fmla="*/ 192718 h 208797"/>
                      <a:gd name="connsiteX0" fmla="*/ 33011 w 125933"/>
                      <a:gd name="connsiteY0" fmla="*/ 142007 h 196916"/>
                      <a:gd name="connsiteX1" fmla="*/ 699 w 125933"/>
                      <a:gd name="connsiteY1" fmla="*/ 10980 h 196916"/>
                      <a:gd name="connsiteX2" fmla="*/ 29274 w 125933"/>
                      <a:gd name="connsiteY2" fmla="*/ 19432 h 196916"/>
                      <a:gd name="connsiteX3" fmla="*/ 29274 w 125933"/>
                      <a:gd name="connsiteY3" fmla="*/ 61692 h 196916"/>
                      <a:gd name="connsiteX4" fmla="*/ 72031 w 125933"/>
                      <a:gd name="connsiteY4" fmla="*/ 78517 h 196916"/>
                      <a:gd name="connsiteX5" fmla="*/ 85822 w 125933"/>
                      <a:gd name="connsiteY5" fmla="*/ 121291 h 196916"/>
                      <a:gd name="connsiteX6" fmla="*/ 125933 w 125933"/>
                      <a:gd name="connsiteY6" fmla="*/ 163092 h 196916"/>
                      <a:gd name="connsiteX7" fmla="*/ 104872 w 125933"/>
                      <a:gd name="connsiteY7" fmla="*/ 196419 h 196916"/>
                      <a:gd name="connsiteX8" fmla="*/ 33011 w 125933"/>
                      <a:gd name="connsiteY8" fmla="*/ 142007 h 196916"/>
                      <a:gd name="connsiteX0" fmla="*/ 49204 w 142126"/>
                      <a:gd name="connsiteY0" fmla="*/ 142007 h 196916"/>
                      <a:gd name="connsiteX1" fmla="*/ 1017 w 142126"/>
                      <a:gd name="connsiteY1" fmla="*/ 61692 h 196916"/>
                      <a:gd name="connsiteX2" fmla="*/ 16892 w 142126"/>
                      <a:gd name="connsiteY2" fmla="*/ 10980 h 196916"/>
                      <a:gd name="connsiteX3" fmla="*/ 45467 w 142126"/>
                      <a:gd name="connsiteY3" fmla="*/ 19432 h 196916"/>
                      <a:gd name="connsiteX4" fmla="*/ 45467 w 142126"/>
                      <a:gd name="connsiteY4" fmla="*/ 61692 h 196916"/>
                      <a:gd name="connsiteX5" fmla="*/ 88224 w 142126"/>
                      <a:gd name="connsiteY5" fmla="*/ 78517 h 196916"/>
                      <a:gd name="connsiteX6" fmla="*/ 102015 w 142126"/>
                      <a:gd name="connsiteY6" fmla="*/ 121291 h 196916"/>
                      <a:gd name="connsiteX7" fmla="*/ 142126 w 142126"/>
                      <a:gd name="connsiteY7" fmla="*/ 163092 h 196916"/>
                      <a:gd name="connsiteX8" fmla="*/ 121065 w 142126"/>
                      <a:gd name="connsiteY8" fmla="*/ 196419 h 196916"/>
                      <a:gd name="connsiteX9" fmla="*/ 49204 w 142126"/>
                      <a:gd name="connsiteY9" fmla="*/ 142007 h 196916"/>
                      <a:gd name="connsiteX0" fmla="*/ 49204 w 142126"/>
                      <a:gd name="connsiteY0" fmla="*/ 142007 h 173263"/>
                      <a:gd name="connsiteX1" fmla="*/ 1017 w 142126"/>
                      <a:gd name="connsiteY1" fmla="*/ 61692 h 173263"/>
                      <a:gd name="connsiteX2" fmla="*/ 16892 w 142126"/>
                      <a:gd name="connsiteY2" fmla="*/ 10980 h 173263"/>
                      <a:gd name="connsiteX3" fmla="*/ 45467 w 142126"/>
                      <a:gd name="connsiteY3" fmla="*/ 19432 h 173263"/>
                      <a:gd name="connsiteX4" fmla="*/ 45467 w 142126"/>
                      <a:gd name="connsiteY4" fmla="*/ 61692 h 173263"/>
                      <a:gd name="connsiteX5" fmla="*/ 88224 w 142126"/>
                      <a:gd name="connsiteY5" fmla="*/ 78517 h 173263"/>
                      <a:gd name="connsiteX6" fmla="*/ 102015 w 142126"/>
                      <a:gd name="connsiteY6" fmla="*/ 121291 h 173263"/>
                      <a:gd name="connsiteX7" fmla="*/ 142126 w 142126"/>
                      <a:gd name="connsiteY7" fmla="*/ 163092 h 173263"/>
                      <a:gd name="connsiteX8" fmla="*/ 79790 w 142126"/>
                      <a:gd name="connsiteY8" fmla="*/ 162612 h 173263"/>
                      <a:gd name="connsiteX9" fmla="*/ 49204 w 142126"/>
                      <a:gd name="connsiteY9" fmla="*/ 142007 h 17326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45467 w 110376"/>
                      <a:gd name="connsiteY4" fmla="*/ 61692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10376"/>
                      <a:gd name="connsiteY0" fmla="*/ 142007 h 162833"/>
                      <a:gd name="connsiteX1" fmla="*/ 1017 w 110376"/>
                      <a:gd name="connsiteY1" fmla="*/ 61692 h 162833"/>
                      <a:gd name="connsiteX2" fmla="*/ 16892 w 110376"/>
                      <a:gd name="connsiteY2" fmla="*/ 10980 h 162833"/>
                      <a:gd name="connsiteX3" fmla="*/ 45467 w 110376"/>
                      <a:gd name="connsiteY3" fmla="*/ 19432 h 162833"/>
                      <a:gd name="connsiteX4" fmla="*/ 62136 w 110376"/>
                      <a:gd name="connsiteY4" fmla="*/ 49014 h 162833"/>
                      <a:gd name="connsiteX5" fmla="*/ 88224 w 110376"/>
                      <a:gd name="connsiteY5" fmla="*/ 78517 h 162833"/>
                      <a:gd name="connsiteX6" fmla="*/ 102015 w 110376"/>
                      <a:gd name="connsiteY6" fmla="*/ 121291 h 162833"/>
                      <a:gd name="connsiteX7" fmla="*/ 110376 w 110376"/>
                      <a:gd name="connsiteY7" fmla="*/ 133510 h 162833"/>
                      <a:gd name="connsiteX8" fmla="*/ 79790 w 110376"/>
                      <a:gd name="connsiteY8" fmla="*/ 162612 h 162833"/>
                      <a:gd name="connsiteX9" fmla="*/ 49204 w 110376"/>
                      <a:gd name="connsiteY9" fmla="*/ 142007 h 162833"/>
                      <a:gd name="connsiteX0" fmla="*/ 49204 w 105613"/>
                      <a:gd name="connsiteY0" fmla="*/ 142007 h 164051"/>
                      <a:gd name="connsiteX1" fmla="*/ 1017 w 105613"/>
                      <a:gd name="connsiteY1" fmla="*/ 61692 h 164051"/>
                      <a:gd name="connsiteX2" fmla="*/ 16892 w 105613"/>
                      <a:gd name="connsiteY2" fmla="*/ 10980 h 164051"/>
                      <a:gd name="connsiteX3" fmla="*/ 45467 w 105613"/>
                      <a:gd name="connsiteY3" fmla="*/ 19432 h 164051"/>
                      <a:gd name="connsiteX4" fmla="*/ 62136 w 105613"/>
                      <a:gd name="connsiteY4" fmla="*/ 49014 h 164051"/>
                      <a:gd name="connsiteX5" fmla="*/ 88224 w 105613"/>
                      <a:gd name="connsiteY5" fmla="*/ 78517 h 164051"/>
                      <a:gd name="connsiteX6" fmla="*/ 102015 w 105613"/>
                      <a:gd name="connsiteY6" fmla="*/ 121291 h 164051"/>
                      <a:gd name="connsiteX7" fmla="*/ 105613 w 105613"/>
                      <a:gd name="connsiteY7" fmla="*/ 111323 h 164051"/>
                      <a:gd name="connsiteX8" fmla="*/ 79790 w 105613"/>
                      <a:gd name="connsiteY8" fmla="*/ 162612 h 164051"/>
                      <a:gd name="connsiteX9" fmla="*/ 49204 w 105613"/>
                      <a:gd name="connsiteY9" fmla="*/ 142007 h 164051"/>
                      <a:gd name="connsiteX0" fmla="*/ 49204 w 105613"/>
                      <a:gd name="connsiteY0" fmla="*/ 142007 h 149974"/>
                      <a:gd name="connsiteX1" fmla="*/ 1017 w 105613"/>
                      <a:gd name="connsiteY1" fmla="*/ 61692 h 149974"/>
                      <a:gd name="connsiteX2" fmla="*/ 16892 w 105613"/>
                      <a:gd name="connsiteY2" fmla="*/ 10980 h 149974"/>
                      <a:gd name="connsiteX3" fmla="*/ 45467 w 105613"/>
                      <a:gd name="connsiteY3" fmla="*/ 19432 h 149974"/>
                      <a:gd name="connsiteX4" fmla="*/ 62136 w 105613"/>
                      <a:gd name="connsiteY4" fmla="*/ 49014 h 149974"/>
                      <a:gd name="connsiteX5" fmla="*/ 88224 w 105613"/>
                      <a:gd name="connsiteY5" fmla="*/ 78517 h 149974"/>
                      <a:gd name="connsiteX6" fmla="*/ 102015 w 105613"/>
                      <a:gd name="connsiteY6" fmla="*/ 121291 h 149974"/>
                      <a:gd name="connsiteX7" fmla="*/ 105613 w 105613"/>
                      <a:gd name="connsiteY7" fmla="*/ 111323 h 149974"/>
                      <a:gd name="connsiteX8" fmla="*/ 89315 w 105613"/>
                      <a:gd name="connsiteY8" fmla="*/ 143596 h 149974"/>
                      <a:gd name="connsiteX9" fmla="*/ 49204 w 105613"/>
                      <a:gd name="connsiteY9" fmla="*/ 142007 h 149974"/>
                      <a:gd name="connsiteX0" fmla="*/ 53967 w 105613"/>
                      <a:gd name="connsiteY0" fmla="*/ 122990 h 143862"/>
                      <a:gd name="connsiteX1" fmla="*/ 1017 w 105613"/>
                      <a:gd name="connsiteY1" fmla="*/ 61692 h 143862"/>
                      <a:gd name="connsiteX2" fmla="*/ 16892 w 105613"/>
                      <a:gd name="connsiteY2" fmla="*/ 10980 h 143862"/>
                      <a:gd name="connsiteX3" fmla="*/ 45467 w 105613"/>
                      <a:gd name="connsiteY3" fmla="*/ 19432 h 143862"/>
                      <a:gd name="connsiteX4" fmla="*/ 62136 w 105613"/>
                      <a:gd name="connsiteY4" fmla="*/ 49014 h 143862"/>
                      <a:gd name="connsiteX5" fmla="*/ 88224 w 105613"/>
                      <a:gd name="connsiteY5" fmla="*/ 78517 h 143862"/>
                      <a:gd name="connsiteX6" fmla="*/ 102015 w 105613"/>
                      <a:gd name="connsiteY6" fmla="*/ 121291 h 143862"/>
                      <a:gd name="connsiteX7" fmla="*/ 105613 w 105613"/>
                      <a:gd name="connsiteY7" fmla="*/ 111323 h 143862"/>
                      <a:gd name="connsiteX8" fmla="*/ 89315 w 105613"/>
                      <a:gd name="connsiteY8" fmla="*/ 143596 h 143862"/>
                      <a:gd name="connsiteX9" fmla="*/ 53967 w 105613"/>
                      <a:gd name="connsiteY9" fmla="*/ 122990 h 143862"/>
                      <a:gd name="connsiteX0" fmla="*/ 40087 w 91733"/>
                      <a:gd name="connsiteY0" fmla="*/ 122990 h 143903"/>
                      <a:gd name="connsiteX1" fmla="*/ 3806 w 91733"/>
                      <a:gd name="connsiteY1" fmla="*/ 52185 h 143903"/>
                      <a:gd name="connsiteX2" fmla="*/ 3012 w 91733"/>
                      <a:gd name="connsiteY2" fmla="*/ 10980 h 143903"/>
                      <a:gd name="connsiteX3" fmla="*/ 31587 w 91733"/>
                      <a:gd name="connsiteY3" fmla="*/ 19432 h 143903"/>
                      <a:gd name="connsiteX4" fmla="*/ 48256 w 91733"/>
                      <a:gd name="connsiteY4" fmla="*/ 49014 h 143903"/>
                      <a:gd name="connsiteX5" fmla="*/ 74344 w 91733"/>
                      <a:gd name="connsiteY5" fmla="*/ 78517 h 143903"/>
                      <a:gd name="connsiteX6" fmla="*/ 88135 w 91733"/>
                      <a:gd name="connsiteY6" fmla="*/ 121291 h 143903"/>
                      <a:gd name="connsiteX7" fmla="*/ 91733 w 91733"/>
                      <a:gd name="connsiteY7" fmla="*/ 111323 h 143903"/>
                      <a:gd name="connsiteX8" fmla="*/ 75435 w 91733"/>
                      <a:gd name="connsiteY8" fmla="*/ 143596 h 143903"/>
                      <a:gd name="connsiteX9" fmla="*/ 40087 w 91733"/>
                      <a:gd name="connsiteY9" fmla="*/ 122990 h 143903"/>
                      <a:gd name="connsiteX0" fmla="*/ 44850 w 91733"/>
                      <a:gd name="connsiteY0" fmla="*/ 110312 h 143597"/>
                      <a:gd name="connsiteX1" fmla="*/ 3806 w 91733"/>
                      <a:gd name="connsiteY1" fmla="*/ 52185 h 143597"/>
                      <a:gd name="connsiteX2" fmla="*/ 3012 w 91733"/>
                      <a:gd name="connsiteY2" fmla="*/ 10980 h 143597"/>
                      <a:gd name="connsiteX3" fmla="*/ 31587 w 91733"/>
                      <a:gd name="connsiteY3" fmla="*/ 19432 h 143597"/>
                      <a:gd name="connsiteX4" fmla="*/ 48256 w 91733"/>
                      <a:gd name="connsiteY4" fmla="*/ 49014 h 143597"/>
                      <a:gd name="connsiteX5" fmla="*/ 74344 w 91733"/>
                      <a:gd name="connsiteY5" fmla="*/ 78517 h 143597"/>
                      <a:gd name="connsiteX6" fmla="*/ 88135 w 91733"/>
                      <a:gd name="connsiteY6" fmla="*/ 121291 h 143597"/>
                      <a:gd name="connsiteX7" fmla="*/ 91733 w 91733"/>
                      <a:gd name="connsiteY7" fmla="*/ 111323 h 143597"/>
                      <a:gd name="connsiteX8" fmla="*/ 75435 w 91733"/>
                      <a:gd name="connsiteY8" fmla="*/ 143596 h 143597"/>
                      <a:gd name="connsiteX9" fmla="*/ 44850 w 91733"/>
                      <a:gd name="connsiteY9" fmla="*/ 110312 h 1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1733" h="143597">
                        <a:moveTo>
                          <a:pt x="44850" y="110312"/>
                        </a:moveTo>
                        <a:cubicBezTo>
                          <a:pt x="32912" y="95077"/>
                          <a:pt x="9191" y="74023"/>
                          <a:pt x="3806" y="52185"/>
                        </a:cubicBezTo>
                        <a:cubicBezTo>
                          <a:pt x="-1579" y="30347"/>
                          <a:pt x="-692" y="22249"/>
                          <a:pt x="3012" y="10980"/>
                        </a:cubicBezTo>
                        <a:cubicBezTo>
                          <a:pt x="6093" y="-14379"/>
                          <a:pt x="26824" y="10980"/>
                          <a:pt x="31587" y="19432"/>
                        </a:cubicBezTo>
                        <a:cubicBezTo>
                          <a:pt x="36350" y="27884"/>
                          <a:pt x="39542" y="42688"/>
                          <a:pt x="48256" y="49014"/>
                        </a:cubicBezTo>
                        <a:cubicBezTo>
                          <a:pt x="56970" y="55340"/>
                          <a:pt x="66507" y="77036"/>
                          <a:pt x="74344" y="78517"/>
                        </a:cubicBezTo>
                        <a:cubicBezTo>
                          <a:pt x="82181" y="79998"/>
                          <a:pt x="85237" y="115823"/>
                          <a:pt x="88135" y="121291"/>
                        </a:cubicBezTo>
                        <a:cubicBezTo>
                          <a:pt x="91033" y="126759"/>
                          <a:pt x="91733" y="89990"/>
                          <a:pt x="91733" y="111323"/>
                        </a:cubicBezTo>
                        <a:cubicBezTo>
                          <a:pt x="91733" y="132656"/>
                          <a:pt x="83249" y="143764"/>
                          <a:pt x="75435" y="143596"/>
                        </a:cubicBezTo>
                        <a:cubicBezTo>
                          <a:pt x="67621" y="143428"/>
                          <a:pt x="56788" y="125547"/>
                          <a:pt x="44850" y="110312"/>
                        </a:cubicBezTo>
                        <a:close/>
                      </a:path>
                    </a:pathLst>
                  </a:custGeom>
                  <a:grpFill/>
                  <a:ln w="63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65" name="Grupo 79"/>
          <p:cNvGrpSpPr/>
          <p:nvPr/>
        </p:nvGrpSpPr>
        <p:grpSpPr>
          <a:xfrm>
            <a:off x="3333282" y="2527932"/>
            <a:ext cx="2599277" cy="2533885"/>
            <a:chOff x="3034703" y="1911648"/>
            <a:chExt cx="3415192" cy="3329275"/>
          </a:xfrm>
        </p:grpSpPr>
        <p:sp>
          <p:nvSpPr>
            <p:cNvPr id="199" name="Forma livre 198"/>
            <p:cNvSpPr/>
            <p:nvPr/>
          </p:nvSpPr>
          <p:spPr>
            <a:xfrm>
              <a:off x="5176486" y="3209605"/>
              <a:ext cx="187176" cy="923606"/>
            </a:xfrm>
            <a:custGeom>
              <a:avLst/>
              <a:gdLst>
                <a:gd name="connsiteX0" fmla="*/ 187176 w 187176"/>
                <a:gd name="connsiteY0" fmla="*/ 0 h 923606"/>
                <a:gd name="connsiteX1" fmla="*/ 184107 w 187176"/>
                <a:gd name="connsiteY1" fmla="*/ 46027 h 923606"/>
                <a:gd name="connsiteX2" fmla="*/ 177970 w 187176"/>
                <a:gd name="connsiteY2" fmla="*/ 64438 h 923606"/>
                <a:gd name="connsiteX3" fmla="*/ 174902 w 187176"/>
                <a:gd name="connsiteY3" fmla="*/ 73643 h 923606"/>
                <a:gd name="connsiteX4" fmla="*/ 177970 w 187176"/>
                <a:gd name="connsiteY4" fmla="*/ 92054 h 923606"/>
                <a:gd name="connsiteX5" fmla="*/ 181039 w 187176"/>
                <a:gd name="connsiteY5" fmla="*/ 104328 h 923606"/>
                <a:gd name="connsiteX6" fmla="*/ 174902 w 187176"/>
                <a:gd name="connsiteY6" fmla="*/ 135012 h 923606"/>
                <a:gd name="connsiteX7" fmla="*/ 168765 w 187176"/>
                <a:gd name="connsiteY7" fmla="*/ 144218 h 923606"/>
                <a:gd name="connsiteX8" fmla="*/ 150354 w 187176"/>
                <a:gd name="connsiteY8" fmla="*/ 159560 h 923606"/>
                <a:gd name="connsiteX9" fmla="*/ 159560 w 187176"/>
                <a:gd name="connsiteY9" fmla="*/ 184108 h 923606"/>
                <a:gd name="connsiteX10" fmla="*/ 165697 w 187176"/>
                <a:gd name="connsiteY10" fmla="*/ 202518 h 923606"/>
                <a:gd name="connsiteX11" fmla="*/ 162628 w 187176"/>
                <a:gd name="connsiteY11" fmla="*/ 211724 h 923606"/>
                <a:gd name="connsiteX12" fmla="*/ 144217 w 187176"/>
                <a:gd name="connsiteY12" fmla="*/ 217861 h 923606"/>
                <a:gd name="connsiteX13" fmla="*/ 131944 w 187176"/>
                <a:gd name="connsiteY13" fmla="*/ 223998 h 923606"/>
                <a:gd name="connsiteX14" fmla="*/ 113533 w 187176"/>
                <a:gd name="connsiteY14" fmla="*/ 260819 h 923606"/>
                <a:gd name="connsiteX15" fmla="*/ 110464 w 187176"/>
                <a:gd name="connsiteY15" fmla="*/ 270025 h 923606"/>
                <a:gd name="connsiteX16" fmla="*/ 113533 w 187176"/>
                <a:gd name="connsiteY16" fmla="*/ 288435 h 923606"/>
                <a:gd name="connsiteX17" fmla="*/ 107396 w 187176"/>
                <a:gd name="connsiteY17" fmla="*/ 325257 h 923606"/>
                <a:gd name="connsiteX18" fmla="*/ 101259 w 187176"/>
                <a:gd name="connsiteY18" fmla="*/ 334462 h 923606"/>
                <a:gd name="connsiteX19" fmla="*/ 98191 w 187176"/>
                <a:gd name="connsiteY19" fmla="*/ 343667 h 923606"/>
                <a:gd name="connsiteX20" fmla="*/ 92054 w 187176"/>
                <a:gd name="connsiteY20" fmla="*/ 368215 h 923606"/>
                <a:gd name="connsiteX21" fmla="*/ 88985 w 187176"/>
                <a:gd name="connsiteY21" fmla="*/ 411174 h 923606"/>
                <a:gd name="connsiteX22" fmla="*/ 82848 w 187176"/>
                <a:gd name="connsiteY22" fmla="*/ 432653 h 923606"/>
                <a:gd name="connsiteX23" fmla="*/ 85917 w 187176"/>
                <a:gd name="connsiteY23" fmla="*/ 454132 h 923606"/>
                <a:gd name="connsiteX24" fmla="*/ 95122 w 187176"/>
                <a:gd name="connsiteY24" fmla="*/ 460269 h 923606"/>
                <a:gd name="connsiteX25" fmla="*/ 101259 w 187176"/>
                <a:gd name="connsiteY25" fmla="*/ 469474 h 923606"/>
                <a:gd name="connsiteX26" fmla="*/ 92054 w 187176"/>
                <a:gd name="connsiteY26" fmla="*/ 500159 h 923606"/>
                <a:gd name="connsiteX27" fmla="*/ 79780 w 187176"/>
                <a:gd name="connsiteY27" fmla="*/ 518569 h 923606"/>
                <a:gd name="connsiteX28" fmla="*/ 82848 w 187176"/>
                <a:gd name="connsiteY28" fmla="*/ 530843 h 923606"/>
                <a:gd name="connsiteX29" fmla="*/ 85917 w 187176"/>
                <a:gd name="connsiteY29" fmla="*/ 540049 h 923606"/>
                <a:gd name="connsiteX30" fmla="*/ 82848 w 187176"/>
                <a:gd name="connsiteY30" fmla="*/ 567665 h 923606"/>
                <a:gd name="connsiteX31" fmla="*/ 76711 w 187176"/>
                <a:gd name="connsiteY31" fmla="*/ 576870 h 923606"/>
                <a:gd name="connsiteX32" fmla="*/ 64437 w 187176"/>
                <a:gd name="connsiteY32" fmla="*/ 595281 h 923606"/>
                <a:gd name="connsiteX33" fmla="*/ 52164 w 187176"/>
                <a:gd name="connsiteY33" fmla="*/ 613692 h 923606"/>
                <a:gd name="connsiteX34" fmla="*/ 58301 w 187176"/>
                <a:gd name="connsiteY34" fmla="*/ 647445 h 923606"/>
                <a:gd name="connsiteX35" fmla="*/ 64437 w 187176"/>
                <a:gd name="connsiteY35" fmla="*/ 656650 h 923606"/>
                <a:gd name="connsiteX36" fmla="*/ 61369 w 187176"/>
                <a:gd name="connsiteY36" fmla="*/ 684266 h 923606"/>
                <a:gd name="connsiteX37" fmla="*/ 49095 w 187176"/>
                <a:gd name="connsiteY37" fmla="*/ 702677 h 923606"/>
                <a:gd name="connsiteX38" fmla="*/ 49095 w 187176"/>
                <a:gd name="connsiteY38" fmla="*/ 736430 h 923606"/>
                <a:gd name="connsiteX39" fmla="*/ 46027 w 187176"/>
                <a:gd name="connsiteY39" fmla="*/ 745635 h 923606"/>
                <a:gd name="connsiteX40" fmla="*/ 27616 w 187176"/>
                <a:gd name="connsiteY40" fmla="*/ 754841 h 923606"/>
                <a:gd name="connsiteX41" fmla="*/ 18411 w 187176"/>
                <a:gd name="connsiteY41" fmla="*/ 764046 h 923606"/>
                <a:gd name="connsiteX42" fmla="*/ 9205 w 187176"/>
                <a:gd name="connsiteY42" fmla="*/ 770183 h 923606"/>
                <a:gd name="connsiteX43" fmla="*/ 15342 w 187176"/>
                <a:gd name="connsiteY43" fmla="*/ 788594 h 923606"/>
                <a:gd name="connsiteX44" fmla="*/ 9205 w 187176"/>
                <a:gd name="connsiteY44" fmla="*/ 816210 h 923606"/>
                <a:gd name="connsiteX45" fmla="*/ 3068 w 187176"/>
                <a:gd name="connsiteY45" fmla="*/ 825415 h 923606"/>
                <a:gd name="connsiteX46" fmla="*/ 0 w 187176"/>
                <a:gd name="connsiteY46" fmla="*/ 837689 h 923606"/>
                <a:gd name="connsiteX47" fmla="*/ 9205 w 187176"/>
                <a:gd name="connsiteY47" fmla="*/ 871442 h 923606"/>
                <a:gd name="connsiteX48" fmla="*/ 12274 w 187176"/>
                <a:gd name="connsiteY48" fmla="*/ 880647 h 923606"/>
                <a:gd name="connsiteX49" fmla="*/ 15342 w 187176"/>
                <a:gd name="connsiteY49" fmla="*/ 889853 h 923606"/>
                <a:gd name="connsiteX50" fmla="*/ 12274 w 187176"/>
                <a:gd name="connsiteY50" fmla="*/ 923606 h 92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7176" h="923606">
                  <a:moveTo>
                    <a:pt x="187176" y="0"/>
                  </a:moveTo>
                  <a:cubicBezTo>
                    <a:pt x="186153" y="15342"/>
                    <a:pt x="186282" y="30805"/>
                    <a:pt x="184107" y="46027"/>
                  </a:cubicBezTo>
                  <a:cubicBezTo>
                    <a:pt x="183192" y="52431"/>
                    <a:pt x="180016" y="58301"/>
                    <a:pt x="177970" y="64438"/>
                  </a:cubicBezTo>
                  <a:lnTo>
                    <a:pt x="174902" y="73643"/>
                  </a:lnTo>
                  <a:cubicBezTo>
                    <a:pt x="175925" y="79780"/>
                    <a:pt x="176750" y="85953"/>
                    <a:pt x="177970" y="92054"/>
                  </a:cubicBezTo>
                  <a:cubicBezTo>
                    <a:pt x="178797" y="96189"/>
                    <a:pt x="181339" y="100121"/>
                    <a:pt x="181039" y="104328"/>
                  </a:cubicBezTo>
                  <a:cubicBezTo>
                    <a:pt x="180296" y="114732"/>
                    <a:pt x="177970" y="125043"/>
                    <a:pt x="174902" y="135012"/>
                  </a:cubicBezTo>
                  <a:cubicBezTo>
                    <a:pt x="173817" y="138537"/>
                    <a:pt x="171126" y="141385"/>
                    <a:pt x="168765" y="144218"/>
                  </a:cubicBezTo>
                  <a:cubicBezTo>
                    <a:pt x="161382" y="153078"/>
                    <a:pt x="159405" y="153526"/>
                    <a:pt x="150354" y="159560"/>
                  </a:cubicBezTo>
                  <a:cubicBezTo>
                    <a:pt x="157630" y="195931"/>
                    <a:pt x="148067" y="158249"/>
                    <a:pt x="159560" y="184108"/>
                  </a:cubicBezTo>
                  <a:cubicBezTo>
                    <a:pt x="162187" y="190019"/>
                    <a:pt x="165697" y="202518"/>
                    <a:pt x="165697" y="202518"/>
                  </a:cubicBezTo>
                  <a:cubicBezTo>
                    <a:pt x="164674" y="205587"/>
                    <a:pt x="165260" y="209844"/>
                    <a:pt x="162628" y="211724"/>
                  </a:cubicBezTo>
                  <a:cubicBezTo>
                    <a:pt x="157364" y="215484"/>
                    <a:pt x="150003" y="214968"/>
                    <a:pt x="144217" y="217861"/>
                  </a:cubicBezTo>
                  <a:lnTo>
                    <a:pt x="131944" y="223998"/>
                  </a:lnTo>
                  <a:cubicBezTo>
                    <a:pt x="116081" y="247791"/>
                    <a:pt x="122003" y="235410"/>
                    <a:pt x="113533" y="260819"/>
                  </a:cubicBezTo>
                  <a:lnTo>
                    <a:pt x="110464" y="270025"/>
                  </a:lnTo>
                  <a:cubicBezTo>
                    <a:pt x="111487" y="276162"/>
                    <a:pt x="113533" y="282214"/>
                    <a:pt x="113533" y="288435"/>
                  </a:cubicBezTo>
                  <a:cubicBezTo>
                    <a:pt x="113533" y="295234"/>
                    <a:pt x="112196" y="315657"/>
                    <a:pt x="107396" y="325257"/>
                  </a:cubicBezTo>
                  <a:cubicBezTo>
                    <a:pt x="105747" y="328555"/>
                    <a:pt x="103305" y="331394"/>
                    <a:pt x="101259" y="334462"/>
                  </a:cubicBezTo>
                  <a:cubicBezTo>
                    <a:pt x="100236" y="337530"/>
                    <a:pt x="98975" y="340529"/>
                    <a:pt x="98191" y="343667"/>
                  </a:cubicBezTo>
                  <a:lnTo>
                    <a:pt x="92054" y="368215"/>
                  </a:lnTo>
                  <a:cubicBezTo>
                    <a:pt x="91031" y="382535"/>
                    <a:pt x="90570" y="396906"/>
                    <a:pt x="88985" y="411174"/>
                  </a:cubicBezTo>
                  <a:cubicBezTo>
                    <a:pt x="88343" y="416956"/>
                    <a:pt x="84788" y="426833"/>
                    <a:pt x="82848" y="432653"/>
                  </a:cubicBezTo>
                  <a:cubicBezTo>
                    <a:pt x="83871" y="439813"/>
                    <a:pt x="82980" y="447523"/>
                    <a:pt x="85917" y="454132"/>
                  </a:cubicBezTo>
                  <a:cubicBezTo>
                    <a:pt x="87415" y="457502"/>
                    <a:pt x="92514" y="457661"/>
                    <a:pt x="95122" y="460269"/>
                  </a:cubicBezTo>
                  <a:cubicBezTo>
                    <a:pt x="97730" y="462877"/>
                    <a:pt x="99213" y="466406"/>
                    <a:pt x="101259" y="469474"/>
                  </a:cubicBezTo>
                  <a:cubicBezTo>
                    <a:pt x="99544" y="476336"/>
                    <a:pt x="95043" y="495675"/>
                    <a:pt x="92054" y="500159"/>
                  </a:cubicBezTo>
                  <a:lnTo>
                    <a:pt x="79780" y="518569"/>
                  </a:lnTo>
                  <a:cubicBezTo>
                    <a:pt x="80803" y="522660"/>
                    <a:pt x="81689" y="526788"/>
                    <a:pt x="82848" y="530843"/>
                  </a:cubicBezTo>
                  <a:cubicBezTo>
                    <a:pt x="83737" y="533953"/>
                    <a:pt x="85917" y="536814"/>
                    <a:pt x="85917" y="540049"/>
                  </a:cubicBezTo>
                  <a:cubicBezTo>
                    <a:pt x="85917" y="549311"/>
                    <a:pt x="85095" y="558680"/>
                    <a:pt x="82848" y="567665"/>
                  </a:cubicBezTo>
                  <a:cubicBezTo>
                    <a:pt x="81954" y="571243"/>
                    <a:pt x="78757" y="573802"/>
                    <a:pt x="76711" y="576870"/>
                  </a:cubicBezTo>
                  <a:cubicBezTo>
                    <a:pt x="70843" y="594477"/>
                    <a:pt x="77846" y="578041"/>
                    <a:pt x="64437" y="595281"/>
                  </a:cubicBezTo>
                  <a:cubicBezTo>
                    <a:pt x="59909" y="601103"/>
                    <a:pt x="52164" y="613692"/>
                    <a:pt x="52164" y="613692"/>
                  </a:cubicBezTo>
                  <a:cubicBezTo>
                    <a:pt x="53223" y="622162"/>
                    <a:pt x="53570" y="637982"/>
                    <a:pt x="58301" y="647445"/>
                  </a:cubicBezTo>
                  <a:cubicBezTo>
                    <a:pt x="59950" y="650743"/>
                    <a:pt x="62392" y="653582"/>
                    <a:pt x="64437" y="656650"/>
                  </a:cubicBezTo>
                  <a:cubicBezTo>
                    <a:pt x="63414" y="665855"/>
                    <a:pt x="64298" y="675479"/>
                    <a:pt x="61369" y="684266"/>
                  </a:cubicBezTo>
                  <a:cubicBezTo>
                    <a:pt x="59037" y="691263"/>
                    <a:pt x="49095" y="702677"/>
                    <a:pt x="49095" y="702677"/>
                  </a:cubicBezTo>
                  <a:cubicBezTo>
                    <a:pt x="52865" y="721523"/>
                    <a:pt x="53641" y="715972"/>
                    <a:pt x="49095" y="736430"/>
                  </a:cubicBezTo>
                  <a:cubicBezTo>
                    <a:pt x="48393" y="739587"/>
                    <a:pt x="48047" y="743109"/>
                    <a:pt x="46027" y="745635"/>
                  </a:cubicBezTo>
                  <a:cubicBezTo>
                    <a:pt x="41702" y="751042"/>
                    <a:pt x="33679" y="752819"/>
                    <a:pt x="27616" y="754841"/>
                  </a:cubicBezTo>
                  <a:cubicBezTo>
                    <a:pt x="24548" y="757909"/>
                    <a:pt x="21745" y="761268"/>
                    <a:pt x="18411" y="764046"/>
                  </a:cubicBezTo>
                  <a:cubicBezTo>
                    <a:pt x="15578" y="766407"/>
                    <a:pt x="9663" y="766523"/>
                    <a:pt x="9205" y="770183"/>
                  </a:cubicBezTo>
                  <a:cubicBezTo>
                    <a:pt x="8402" y="776602"/>
                    <a:pt x="15342" y="788594"/>
                    <a:pt x="15342" y="788594"/>
                  </a:cubicBezTo>
                  <a:cubicBezTo>
                    <a:pt x="14795" y="791330"/>
                    <a:pt x="10832" y="812414"/>
                    <a:pt x="9205" y="816210"/>
                  </a:cubicBezTo>
                  <a:cubicBezTo>
                    <a:pt x="7752" y="819600"/>
                    <a:pt x="5114" y="822347"/>
                    <a:pt x="3068" y="825415"/>
                  </a:cubicBezTo>
                  <a:cubicBezTo>
                    <a:pt x="2045" y="829506"/>
                    <a:pt x="0" y="833472"/>
                    <a:pt x="0" y="837689"/>
                  </a:cubicBezTo>
                  <a:cubicBezTo>
                    <a:pt x="0" y="846364"/>
                    <a:pt x="6798" y="864221"/>
                    <a:pt x="9205" y="871442"/>
                  </a:cubicBezTo>
                  <a:lnTo>
                    <a:pt x="12274" y="880647"/>
                  </a:lnTo>
                  <a:lnTo>
                    <a:pt x="15342" y="889853"/>
                  </a:lnTo>
                  <a:cubicBezTo>
                    <a:pt x="9687" y="906821"/>
                    <a:pt x="12274" y="895824"/>
                    <a:pt x="12274" y="9236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grpSp>
          <p:nvGrpSpPr>
            <p:cNvPr id="66" name="Grupo 199"/>
            <p:cNvGrpSpPr/>
            <p:nvPr/>
          </p:nvGrpSpPr>
          <p:grpSpPr>
            <a:xfrm>
              <a:off x="3034703" y="1911648"/>
              <a:ext cx="3415192" cy="3329275"/>
              <a:chOff x="3034703" y="1911648"/>
              <a:chExt cx="3415192" cy="3329275"/>
            </a:xfrm>
          </p:grpSpPr>
          <p:sp>
            <p:nvSpPr>
              <p:cNvPr id="201" name="Forma livre 200"/>
              <p:cNvSpPr/>
              <p:nvPr/>
            </p:nvSpPr>
            <p:spPr>
              <a:xfrm>
                <a:off x="4216059" y="3626754"/>
                <a:ext cx="1043283" cy="264049"/>
              </a:xfrm>
              <a:custGeom>
                <a:avLst/>
                <a:gdLst>
                  <a:gd name="connsiteX0" fmla="*/ 0 w 1043283"/>
                  <a:gd name="connsiteY0" fmla="*/ 6298 h 264049"/>
                  <a:gd name="connsiteX1" fmla="*/ 18411 w 1043283"/>
                  <a:gd name="connsiteY1" fmla="*/ 9367 h 264049"/>
                  <a:gd name="connsiteX2" fmla="*/ 27616 w 1043283"/>
                  <a:gd name="connsiteY2" fmla="*/ 12435 h 264049"/>
                  <a:gd name="connsiteX3" fmla="*/ 39890 w 1043283"/>
                  <a:gd name="connsiteY3" fmla="*/ 9367 h 264049"/>
                  <a:gd name="connsiteX4" fmla="*/ 46027 w 1043283"/>
                  <a:gd name="connsiteY4" fmla="*/ 161 h 264049"/>
                  <a:gd name="connsiteX5" fmla="*/ 76711 w 1043283"/>
                  <a:gd name="connsiteY5" fmla="*/ 6298 h 264049"/>
                  <a:gd name="connsiteX6" fmla="*/ 79780 w 1043283"/>
                  <a:gd name="connsiteY6" fmla="*/ 15504 h 264049"/>
                  <a:gd name="connsiteX7" fmla="*/ 98191 w 1043283"/>
                  <a:gd name="connsiteY7" fmla="*/ 33914 h 264049"/>
                  <a:gd name="connsiteX8" fmla="*/ 196381 w 1043283"/>
                  <a:gd name="connsiteY8" fmla="*/ 36983 h 264049"/>
                  <a:gd name="connsiteX9" fmla="*/ 220929 w 1043283"/>
                  <a:gd name="connsiteY9" fmla="*/ 49257 h 264049"/>
                  <a:gd name="connsiteX10" fmla="*/ 230134 w 1043283"/>
                  <a:gd name="connsiteY10" fmla="*/ 55394 h 264049"/>
                  <a:gd name="connsiteX11" fmla="*/ 239340 w 1043283"/>
                  <a:gd name="connsiteY11" fmla="*/ 58462 h 264049"/>
                  <a:gd name="connsiteX12" fmla="*/ 266956 w 1043283"/>
                  <a:gd name="connsiteY12" fmla="*/ 67667 h 264049"/>
                  <a:gd name="connsiteX13" fmla="*/ 285367 w 1043283"/>
                  <a:gd name="connsiteY13" fmla="*/ 73804 h 264049"/>
                  <a:gd name="connsiteX14" fmla="*/ 405036 w 1043283"/>
                  <a:gd name="connsiteY14" fmla="*/ 79941 h 264049"/>
                  <a:gd name="connsiteX15" fmla="*/ 466405 w 1043283"/>
                  <a:gd name="connsiteY15" fmla="*/ 83010 h 264049"/>
                  <a:gd name="connsiteX16" fmla="*/ 494022 w 1043283"/>
                  <a:gd name="connsiteY16" fmla="*/ 89147 h 264049"/>
                  <a:gd name="connsiteX17" fmla="*/ 509364 w 1043283"/>
                  <a:gd name="connsiteY17" fmla="*/ 92215 h 264049"/>
                  <a:gd name="connsiteX18" fmla="*/ 518569 w 1043283"/>
                  <a:gd name="connsiteY18" fmla="*/ 95284 h 264049"/>
                  <a:gd name="connsiteX19" fmla="*/ 530843 w 1043283"/>
                  <a:gd name="connsiteY19" fmla="*/ 98352 h 264049"/>
                  <a:gd name="connsiteX20" fmla="*/ 540048 w 1043283"/>
                  <a:gd name="connsiteY20" fmla="*/ 104489 h 264049"/>
                  <a:gd name="connsiteX21" fmla="*/ 552322 w 1043283"/>
                  <a:gd name="connsiteY21" fmla="*/ 122900 h 264049"/>
                  <a:gd name="connsiteX22" fmla="*/ 561528 w 1043283"/>
                  <a:gd name="connsiteY22" fmla="*/ 125968 h 264049"/>
                  <a:gd name="connsiteX23" fmla="*/ 579938 w 1043283"/>
                  <a:gd name="connsiteY23" fmla="*/ 135174 h 264049"/>
                  <a:gd name="connsiteX24" fmla="*/ 595281 w 1043283"/>
                  <a:gd name="connsiteY24" fmla="*/ 144379 h 264049"/>
                  <a:gd name="connsiteX25" fmla="*/ 616760 w 1043283"/>
                  <a:gd name="connsiteY25" fmla="*/ 150516 h 264049"/>
                  <a:gd name="connsiteX26" fmla="*/ 625965 w 1043283"/>
                  <a:gd name="connsiteY26" fmla="*/ 156653 h 264049"/>
                  <a:gd name="connsiteX27" fmla="*/ 656650 w 1043283"/>
                  <a:gd name="connsiteY27" fmla="*/ 168927 h 264049"/>
                  <a:gd name="connsiteX28" fmla="*/ 678129 w 1043283"/>
                  <a:gd name="connsiteY28" fmla="*/ 175063 h 264049"/>
                  <a:gd name="connsiteX29" fmla="*/ 699608 w 1043283"/>
                  <a:gd name="connsiteY29" fmla="*/ 178132 h 264049"/>
                  <a:gd name="connsiteX30" fmla="*/ 724156 w 1043283"/>
                  <a:gd name="connsiteY30" fmla="*/ 196543 h 264049"/>
                  <a:gd name="connsiteX31" fmla="*/ 733361 w 1043283"/>
                  <a:gd name="connsiteY31" fmla="*/ 205748 h 264049"/>
                  <a:gd name="connsiteX32" fmla="*/ 742567 w 1043283"/>
                  <a:gd name="connsiteY32" fmla="*/ 218022 h 264049"/>
                  <a:gd name="connsiteX33" fmla="*/ 751772 w 1043283"/>
                  <a:gd name="connsiteY33" fmla="*/ 224159 h 264049"/>
                  <a:gd name="connsiteX34" fmla="*/ 764046 w 1043283"/>
                  <a:gd name="connsiteY34" fmla="*/ 233364 h 264049"/>
                  <a:gd name="connsiteX35" fmla="*/ 773251 w 1043283"/>
                  <a:gd name="connsiteY35" fmla="*/ 242569 h 264049"/>
                  <a:gd name="connsiteX36" fmla="*/ 788593 w 1043283"/>
                  <a:gd name="connsiteY36" fmla="*/ 245638 h 264049"/>
                  <a:gd name="connsiteX37" fmla="*/ 810073 w 1043283"/>
                  <a:gd name="connsiteY37" fmla="*/ 257912 h 264049"/>
                  <a:gd name="connsiteX38" fmla="*/ 834620 w 1043283"/>
                  <a:gd name="connsiteY38" fmla="*/ 264049 h 264049"/>
                  <a:gd name="connsiteX39" fmla="*/ 902126 w 1043283"/>
                  <a:gd name="connsiteY39" fmla="*/ 257912 h 264049"/>
                  <a:gd name="connsiteX40" fmla="*/ 917469 w 1043283"/>
                  <a:gd name="connsiteY40" fmla="*/ 254843 h 264049"/>
                  <a:gd name="connsiteX41" fmla="*/ 926674 w 1043283"/>
                  <a:gd name="connsiteY41" fmla="*/ 248706 h 264049"/>
                  <a:gd name="connsiteX42" fmla="*/ 945085 w 1043283"/>
                  <a:gd name="connsiteY42" fmla="*/ 242569 h 264049"/>
                  <a:gd name="connsiteX43" fmla="*/ 963495 w 1043283"/>
                  <a:gd name="connsiteY43" fmla="*/ 236433 h 264049"/>
                  <a:gd name="connsiteX44" fmla="*/ 981906 w 1043283"/>
                  <a:gd name="connsiteY44" fmla="*/ 230296 h 264049"/>
                  <a:gd name="connsiteX45" fmla="*/ 991111 w 1043283"/>
                  <a:gd name="connsiteY45" fmla="*/ 227227 h 264049"/>
                  <a:gd name="connsiteX46" fmla="*/ 1037138 w 1043283"/>
                  <a:gd name="connsiteY46" fmla="*/ 233364 h 26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43283" h="264049">
                    <a:moveTo>
                      <a:pt x="0" y="6298"/>
                    </a:moveTo>
                    <a:cubicBezTo>
                      <a:pt x="6137" y="7321"/>
                      <a:pt x="12337" y="8017"/>
                      <a:pt x="18411" y="9367"/>
                    </a:cubicBezTo>
                    <a:cubicBezTo>
                      <a:pt x="21568" y="10069"/>
                      <a:pt x="24382" y="12435"/>
                      <a:pt x="27616" y="12435"/>
                    </a:cubicBezTo>
                    <a:cubicBezTo>
                      <a:pt x="31833" y="12435"/>
                      <a:pt x="35799" y="10390"/>
                      <a:pt x="39890" y="9367"/>
                    </a:cubicBezTo>
                    <a:cubicBezTo>
                      <a:pt x="41936" y="6298"/>
                      <a:pt x="42352" y="467"/>
                      <a:pt x="46027" y="161"/>
                    </a:cubicBezTo>
                    <a:cubicBezTo>
                      <a:pt x="56422" y="-705"/>
                      <a:pt x="67215" y="1982"/>
                      <a:pt x="76711" y="6298"/>
                    </a:cubicBezTo>
                    <a:cubicBezTo>
                      <a:pt x="79656" y="7637"/>
                      <a:pt x="78175" y="12695"/>
                      <a:pt x="79780" y="15504"/>
                    </a:cubicBezTo>
                    <a:cubicBezTo>
                      <a:pt x="81825" y="19083"/>
                      <a:pt x="91488" y="33340"/>
                      <a:pt x="98191" y="33914"/>
                    </a:cubicBezTo>
                    <a:cubicBezTo>
                      <a:pt x="130817" y="36710"/>
                      <a:pt x="163651" y="35960"/>
                      <a:pt x="196381" y="36983"/>
                    </a:cubicBezTo>
                    <a:cubicBezTo>
                      <a:pt x="260220" y="75283"/>
                      <a:pt x="181271" y="29426"/>
                      <a:pt x="220929" y="49257"/>
                    </a:cubicBezTo>
                    <a:cubicBezTo>
                      <a:pt x="224227" y="50906"/>
                      <a:pt x="226836" y="53745"/>
                      <a:pt x="230134" y="55394"/>
                    </a:cubicBezTo>
                    <a:cubicBezTo>
                      <a:pt x="233027" y="56840"/>
                      <a:pt x="236311" y="57326"/>
                      <a:pt x="239340" y="58462"/>
                    </a:cubicBezTo>
                    <a:cubicBezTo>
                      <a:pt x="280374" y="73849"/>
                      <a:pt x="232665" y="57380"/>
                      <a:pt x="266956" y="67667"/>
                    </a:cubicBezTo>
                    <a:cubicBezTo>
                      <a:pt x="273152" y="69526"/>
                      <a:pt x="278907" y="73473"/>
                      <a:pt x="285367" y="73804"/>
                    </a:cubicBezTo>
                    <a:lnTo>
                      <a:pt x="405036" y="79941"/>
                    </a:lnTo>
                    <a:lnTo>
                      <a:pt x="466405" y="83010"/>
                    </a:lnTo>
                    <a:cubicBezTo>
                      <a:pt x="512663" y="92260"/>
                      <a:pt x="455034" y="80483"/>
                      <a:pt x="494022" y="89147"/>
                    </a:cubicBezTo>
                    <a:cubicBezTo>
                      <a:pt x="499113" y="90278"/>
                      <a:pt x="504304" y="90950"/>
                      <a:pt x="509364" y="92215"/>
                    </a:cubicBezTo>
                    <a:cubicBezTo>
                      <a:pt x="512502" y="92999"/>
                      <a:pt x="515459" y="94395"/>
                      <a:pt x="518569" y="95284"/>
                    </a:cubicBezTo>
                    <a:cubicBezTo>
                      <a:pt x="522624" y="96443"/>
                      <a:pt x="526752" y="97329"/>
                      <a:pt x="530843" y="98352"/>
                    </a:cubicBezTo>
                    <a:cubicBezTo>
                      <a:pt x="533911" y="100398"/>
                      <a:pt x="537620" y="101714"/>
                      <a:pt x="540048" y="104489"/>
                    </a:cubicBezTo>
                    <a:cubicBezTo>
                      <a:pt x="544905" y="110040"/>
                      <a:pt x="545325" y="120568"/>
                      <a:pt x="552322" y="122900"/>
                    </a:cubicBezTo>
                    <a:lnTo>
                      <a:pt x="561528" y="125968"/>
                    </a:lnTo>
                    <a:cubicBezTo>
                      <a:pt x="587899" y="143549"/>
                      <a:pt x="554539" y="122475"/>
                      <a:pt x="579938" y="135174"/>
                    </a:cubicBezTo>
                    <a:cubicBezTo>
                      <a:pt x="585272" y="137841"/>
                      <a:pt x="589946" y="141712"/>
                      <a:pt x="595281" y="144379"/>
                    </a:cubicBezTo>
                    <a:cubicBezTo>
                      <a:pt x="599680" y="146578"/>
                      <a:pt x="612832" y="149534"/>
                      <a:pt x="616760" y="150516"/>
                    </a:cubicBezTo>
                    <a:cubicBezTo>
                      <a:pt x="619828" y="152562"/>
                      <a:pt x="622763" y="154823"/>
                      <a:pt x="625965" y="156653"/>
                    </a:cubicBezTo>
                    <a:cubicBezTo>
                      <a:pt x="637568" y="163284"/>
                      <a:pt x="643031" y="164737"/>
                      <a:pt x="656650" y="168927"/>
                    </a:cubicBezTo>
                    <a:cubicBezTo>
                      <a:pt x="663767" y="171117"/>
                      <a:pt x="670848" y="173503"/>
                      <a:pt x="678129" y="175063"/>
                    </a:cubicBezTo>
                    <a:cubicBezTo>
                      <a:pt x="685201" y="176578"/>
                      <a:pt x="692448" y="177109"/>
                      <a:pt x="699608" y="178132"/>
                    </a:cubicBezTo>
                    <a:cubicBezTo>
                      <a:pt x="707791" y="184269"/>
                      <a:pt x="716923" y="189310"/>
                      <a:pt x="724156" y="196543"/>
                    </a:cubicBezTo>
                    <a:cubicBezTo>
                      <a:pt x="727224" y="199611"/>
                      <a:pt x="730537" y="202453"/>
                      <a:pt x="733361" y="205748"/>
                    </a:cubicBezTo>
                    <a:cubicBezTo>
                      <a:pt x="736689" y="209631"/>
                      <a:pt x="738951" y="214406"/>
                      <a:pt x="742567" y="218022"/>
                    </a:cubicBezTo>
                    <a:cubicBezTo>
                      <a:pt x="745175" y="220630"/>
                      <a:pt x="748771" y="222016"/>
                      <a:pt x="751772" y="224159"/>
                    </a:cubicBezTo>
                    <a:cubicBezTo>
                      <a:pt x="755934" y="227131"/>
                      <a:pt x="760163" y="230036"/>
                      <a:pt x="764046" y="233364"/>
                    </a:cubicBezTo>
                    <a:cubicBezTo>
                      <a:pt x="767341" y="236188"/>
                      <a:pt x="769370" y="240628"/>
                      <a:pt x="773251" y="242569"/>
                    </a:cubicBezTo>
                    <a:cubicBezTo>
                      <a:pt x="777916" y="244901"/>
                      <a:pt x="783479" y="244615"/>
                      <a:pt x="788593" y="245638"/>
                    </a:cubicBezTo>
                    <a:cubicBezTo>
                      <a:pt x="797837" y="251801"/>
                      <a:pt x="799173" y="253241"/>
                      <a:pt x="810073" y="257912"/>
                    </a:cubicBezTo>
                    <a:cubicBezTo>
                      <a:pt x="818326" y="261449"/>
                      <a:pt x="825620" y="262249"/>
                      <a:pt x="834620" y="264049"/>
                    </a:cubicBezTo>
                    <a:cubicBezTo>
                      <a:pt x="862149" y="262082"/>
                      <a:pt x="876921" y="261790"/>
                      <a:pt x="902126" y="257912"/>
                    </a:cubicBezTo>
                    <a:cubicBezTo>
                      <a:pt x="907281" y="257119"/>
                      <a:pt x="912355" y="255866"/>
                      <a:pt x="917469" y="254843"/>
                    </a:cubicBezTo>
                    <a:cubicBezTo>
                      <a:pt x="920537" y="252797"/>
                      <a:pt x="923304" y="250204"/>
                      <a:pt x="926674" y="248706"/>
                    </a:cubicBezTo>
                    <a:cubicBezTo>
                      <a:pt x="932585" y="246079"/>
                      <a:pt x="938948" y="244615"/>
                      <a:pt x="945085" y="242569"/>
                    </a:cubicBezTo>
                    <a:lnTo>
                      <a:pt x="963495" y="236433"/>
                    </a:lnTo>
                    <a:lnTo>
                      <a:pt x="981906" y="230296"/>
                    </a:lnTo>
                    <a:lnTo>
                      <a:pt x="991111" y="227227"/>
                    </a:lnTo>
                    <a:cubicBezTo>
                      <a:pt x="1041651" y="230386"/>
                      <a:pt x="1051804" y="218703"/>
                      <a:pt x="1037138" y="23336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orma livre 201"/>
              <p:cNvSpPr/>
              <p:nvPr/>
            </p:nvSpPr>
            <p:spPr>
              <a:xfrm>
                <a:off x="3034703" y="2967197"/>
                <a:ext cx="770183" cy="727224"/>
              </a:xfrm>
              <a:custGeom>
                <a:avLst/>
                <a:gdLst>
                  <a:gd name="connsiteX0" fmla="*/ 0 w 770183"/>
                  <a:gd name="connsiteY0" fmla="*/ 0 h 727224"/>
                  <a:gd name="connsiteX1" fmla="*/ 52164 w 770183"/>
                  <a:gd name="connsiteY1" fmla="*/ 3069 h 727224"/>
                  <a:gd name="connsiteX2" fmla="*/ 61369 w 770183"/>
                  <a:gd name="connsiteY2" fmla="*/ 6137 h 727224"/>
                  <a:gd name="connsiteX3" fmla="*/ 64438 w 770183"/>
                  <a:gd name="connsiteY3" fmla="*/ 18411 h 727224"/>
                  <a:gd name="connsiteX4" fmla="*/ 67506 w 770183"/>
                  <a:gd name="connsiteY4" fmla="*/ 27616 h 727224"/>
                  <a:gd name="connsiteX5" fmla="*/ 79780 w 770183"/>
                  <a:gd name="connsiteY5" fmla="*/ 46027 h 727224"/>
                  <a:gd name="connsiteX6" fmla="*/ 88986 w 770183"/>
                  <a:gd name="connsiteY6" fmla="*/ 64438 h 727224"/>
                  <a:gd name="connsiteX7" fmla="*/ 95123 w 770183"/>
                  <a:gd name="connsiteY7" fmla="*/ 85917 h 727224"/>
                  <a:gd name="connsiteX8" fmla="*/ 101259 w 770183"/>
                  <a:gd name="connsiteY8" fmla="*/ 95122 h 727224"/>
                  <a:gd name="connsiteX9" fmla="*/ 104328 w 770183"/>
                  <a:gd name="connsiteY9" fmla="*/ 107396 h 727224"/>
                  <a:gd name="connsiteX10" fmla="*/ 107396 w 770183"/>
                  <a:gd name="connsiteY10" fmla="*/ 116602 h 727224"/>
                  <a:gd name="connsiteX11" fmla="*/ 110465 w 770183"/>
                  <a:gd name="connsiteY11" fmla="*/ 131944 h 727224"/>
                  <a:gd name="connsiteX12" fmla="*/ 128876 w 770183"/>
                  <a:gd name="connsiteY12" fmla="*/ 174902 h 727224"/>
                  <a:gd name="connsiteX13" fmla="*/ 138081 w 770183"/>
                  <a:gd name="connsiteY13" fmla="*/ 181039 h 727224"/>
                  <a:gd name="connsiteX14" fmla="*/ 153423 w 770183"/>
                  <a:gd name="connsiteY14" fmla="*/ 211724 h 727224"/>
                  <a:gd name="connsiteX15" fmla="*/ 174902 w 770183"/>
                  <a:gd name="connsiteY15" fmla="*/ 227066 h 727224"/>
                  <a:gd name="connsiteX16" fmla="*/ 181039 w 770183"/>
                  <a:gd name="connsiteY16" fmla="*/ 236271 h 727224"/>
                  <a:gd name="connsiteX17" fmla="*/ 202518 w 770183"/>
                  <a:gd name="connsiteY17" fmla="*/ 254682 h 727224"/>
                  <a:gd name="connsiteX18" fmla="*/ 205587 w 770183"/>
                  <a:gd name="connsiteY18" fmla="*/ 263888 h 727224"/>
                  <a:gd name="connsiteX19" fmla="*/ 223998 w 770183"/>
                  <a:gd name="connsiteY19" fmla="*/ 276161 h 727224"/>
                  <a:gd name="connsiteX20" fmla="*/ 230135 w 770183"/>
                  <a:gd name="connsiteY20" fmla="*/ 285367 h 727224"/>
                  <a:gd name="connsiteX21" fmla="*/ 239340 w 770183"/>
                  <a:gd name="connsiteY21" fmla="*/ 288435 h 727224"/>
                  <a:gd name="connsiteX22" fmla="*/ 248545 w 770183"/>
                  <a:gd name="connsiteY22" fmla="*/ 294572 h 727224"/>
                  <a:gd name="connsiteX23" fmla="*/ 263888 w 770183"/>
                  <a:gd name="connsiteY23" fmla="*/ 309914 h 727224"/>
                  <a:gd name="connsiteX24" fmla="*/ 273093 w 770183"/>
                  <a:gd name="connsiteY24" fmla="*/ 319120 h 727224"/>
                  <a:gd name="connsiteX25" fmla="*/ 291504 w 770183"/>
                  <a:gd name="connsiteY25" fmla="*/ 331394 h 727224"/>
                  <a:gd name="connsiteX26" fmla="*/ 300709 w 770183"/>
                  <a:gd name="connsiteY26" fmla="*/ 337531 h 727224"/>
                  <a:gd name="connsiteX27" fmla="*/ 309914 w 770183"/>
                  <a:gd name="connsiteY27" fmla="*/ 386626 h 727224"/>
                  <a:gd name="connsiteX28" fmla="*/ 319120 w 770183"/>
                  <a:gd name="connsiteY28" fmla="*/ 392763 h 727224"/>
                  <a:gd name="connsiteX29" fmla="*/ 346736 w 770183"/>
                  <a:gd name="connsiteY29" fmla="*/ 401968 h 727224"/>
                  <a:gd name="connsiteX30" fmla="*/ 374352 w 770183"/>
                  <a:gd name="connsiteY30" fmla="*/ 411173 h 727224"/>
                  <a:gd name="connsiteX31" fmla="*/ 392763 w 770183"/>
                  <a:gd name="connsiteY31" fmla="*/ 423447 h 727224"/>
                  <a:gd name="connsiteX32" fmla="*/ 405037 w 770183"/>
                  <a:gd name="connsiteY32" fmla="*/ 441858 h 727224"/>
                  <a:gd name="connsiteX33" fmla="*/ 414242 w 770183"/>
                  <a:gd name="connsiteY33" fmla="*/ 447995 h 727224"/>
                  <a:gd name="connsiteX34" fmla="*/ 441858 w 770183"/>
                  <a:gd name="connsiteY34" fmla="*/ 472543 h 727224"/>
                  <a:gd name="connsiteX35" fmla="*/ 472543 w 770183"/>
                  <a:gd name="connsiteY35" fmla="*/ 509364 h 727224"/>
                  <a:gd name="connsiteX36" fmla="*/ 490953 w 770183"/>
                  <a:gd name="connsiteY36" fmla="*/ 521638 h 727224"/>
                  <a:gd name="connsiteX37" fmla="*/ 500159 w 770183"/>
                  <a:gd name="connsiteY37" fmla="*/ 527775 h 727224"/>
                  <a:gd name="connsiteX38" fmla="*/ 506296 w 770183"/>
                  <a:gd name="connsiteY38" fmla="*/ 536980 h 727224"/>
                  <a:gd name="connsiteX39" fmla="*/ 518569 w 770183"/>
                  <a:gd name="connsiteY39" fmla="*/ 543117 h 727224"/>
                  <a:gd name="connsiteX40" fmla="*/ 546186 w 770183"/>
                  <a:gd name="connsiteY40" fmla="*/ 549254 h 727224"/>
                  <a:gd name="connsiteX41" fmla="*/ 567665 w 770183"/>
                  <a:gd name="connsiteY41" fmla="*/ 555391 h 727224"/>
                  <a:gd name="connsiteX42" fmla="*/ 586076 w 770183"/>
                  <a:gd name="connsiteY42" fmla="*/ 561528 h 727224"/>
                  <a:gd name="connsiteX43" fmla="*/ 595281 w 770183"/>
                  <a:gd name="connsiteY43" fmla="*/ 570733 h 727224"/>
                  <a:gd name="connsiteX44" fmla="*/ 601418 w 770183"/>
                  <a:gd name="connsiteY44" fmla="*/ 579939 h 727224"/>
                  <a:gd name="connsiteX45" fmla="*/ 610623 w 770183"/>
                  <a:gd name="connsiteY45" fmla="*/ 586075 h 727224"/>
                  <a:gd name="connsiteX46" fmla="*/ 613692 w 770183"/>
                  <a:gd name="connsiteY46" fmla="*/ 598349 h 727224"/>
                  <a:gd name="connsiteX47" fmla="*/ 622897 w 770183"/>
                  <a:gd name="connsiteY47" fmla="*/ 604486 h 727224"/>
                  <a:gd name="connsiteX48" fmla="*/ 629034 w 770183"/>
                  <a:gd name="connsiteY48" fmla="*/ 613692 h 727224"/>
                  <a:gd name="connsiteX49" fmla="*/ 641308 w 770183"/>
                  <a:gd name="connsiteY49" fmla="*/ 622897 h 727224"/>
                  <a:gd name="connsiteX50" fmla="*/ 650513 w 770183"/>
                  <a:gd name="connsiteY50" fmla="*/ 641308 h 727224"/>
                  <a:gd name="connsiteX51" fmla="*/ 659718 w 770183"/>
                  <a:gd name="connsiteY51" fmla="*/ 647445 h 727224"/>
                  <a:gd name="connsiteX52" fmla="*/ 678129 w 770183"/>
                  <a:gd name="connsiteY52" fmla="*/ 665855 h 727224"/>
                  <a:gd name="connsiteX53" fmla="*/ 690403 w 770183"/>
                  <a:gd name="connsiteY53" fmla="*/ 675061 h 727224"/>
                  <a:gd name="connsiteX54" fmla="*/ 696540 w 770183"/>
                  <a:gd name="connsiteY54" fmla="*/ 684266 h 727224"/>
                  <a:gd name="connsiteX55" fmla="*/ 705745 w 770183"/>
                  <a:gd name="connsiteY55" fmla="*/ 690403 h 727224"/>
                  <a:gd name="connsiteX56" fmla="*/ 724156 w 770183"/>
                  <a:gd name="connsiteY56" fmla="*/ 702677 h 727224"/>
                  <a:gd name="connsiteX57" fmla="*/ 733361 w 770183"/>
                  <a:gd name="connsiteY57" fmla="*/ 711882 h 727224"/>
                  <a:gd name="connsiteX58" fmla="*/ 754841 w 770183"/>
                  <a:gd name="connsiteY58" fmla="*/ 724156 h 727224"/>
                  <a:gd name="connsiteX59" fmla="*/ 770183 w 770183"/>
                  <a:gd name="connsiteY59" fmla="*/ 727224 h 7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770183" h="727224">
                    <a:moveTo>
                      <a:pt x="0" y="0"/>
                    </a:moveTo>
                    <a:cubicBezTo>
                      <a:pt x="17388" y="1023"/>
                      <a:pt x="34832" y="1336"/>
                      <a:pt x="52164" y="3069"/>
                    </a:cubicBezTo>
                    <a:cubicBezTo>
                      <a:pt x="55382" y="3391"/>
                      <a:pt x="59349" y="3611"/>
                      <a:pt x="61369" y="6137"/>
                    </a:cubicBezTo>
                    <a:cubicBezTo>
                      <a:pt x="64004" y="9430"/>
                      <a:pt x="63279" y="14356"/>
                      <a:pt x="64438" y="18411"/>
                    </a:cubicBezTo>
                    <a:cubicBezTo>
                      <a:pt x="65327" y="21521"/>
                      <a:pt x="65935" y="24789"/>
                      <a:pt x="67506" y="27616"/>
                    </a:cubicBezTo>
                    <a:cubicBezTo>
                      <a:pt x="71088" y="34064"/>
                      <a:pt x="77447" y="39030"/>
                      <a:pt x="79780" y="46027"/>
                    </a:cubicBezTo>
                    <a:cubicBezTo>
                      <a:pt x="84015" y="58731"/>
                      <a:pt x="81055" y="52542"/>
                      <a:pt x="88986" y="64438"/>
                    </a:cubicBezTo>
                    <a:cubicBezTo>
                      <a:pt x="89971" y="68378"/>
                      <a:pt x="92919" y="81510"/>
                      <a:pt x="95123" y="85917"/>
                    </a:cubicBezTo>
                    <a:cubicBezTo>
                      <a:pt x="96772" y="89215"/>
                      <a:pt x="99214" y="92054"/>
                      <a:pt x="101259" y="95122"/>
                    </a:cubicBezTo>
                    <a:cubicBezTo>
                      <a:pt x="102282" y="99213"/>
                      <a:pt x="103169" y="103341"/>
                      <a:pt x="104328" y="107396"/>
                    </a:cubicBezTo>
                    <a:cubicBezTo>
                      <a:pt x="105217" y="110506"/>
                      <a:pt x="106611" y="113464"/>
                      <a:pt x="107396" y="116602"/>
                    </a:cubicBezTo>
                    <a:cubicBezTo>
                      <a:pt x="108661" y="121662"/>
                      <a:pt x="109093" y="126912"/>
                      <a:pt x="110465" y="131944"/>
                    </a:cubicBezTo>
                    <a:cubicBezTo>
                      <a:pt x="112722" y="140219"/>
                      <a:pt x="123287" y="171176"/>
                      <a:pt x="128876" y="174902"/>
                    </a:cubicBezTo>
                    <a:lnTo>
                      <a:pt x="138081" y="181039"/>
                    </a:lnTo>
                    <a:cubicBezTo>
                      <a:pt x="149235" y="225654"/>
                      <a:pt x="135398" y="193699"/>
                      <a:pt x="153423" y="211724"/>
                    </a:cubicBezTo>
                    <a:cubicBezTo>
                      <a:pt x="170374" y="228675"/>
                      <a:pt x="153368" y="221683"/>
                      <a:pt x="174902" y="227066"/>
                    </a:cubicBezTo>
                    <a:cubicBezTo>
                      <a:pt x="176948" y="230134"/>
                      <a:pt x="178678" y="233438"/>
                      <a:pt x="181039" y="236271"/>
                    </a:cubicBezTo>
                    <a:cubicBezTo>
                      <a:pt x="188163" y="244819"/>
                      <a:pt x="193488" y="247909"/>
                      <a:pt x="202518" y="254682"/>
                    </a:cubicBezTo>
                    <a:cubicBezTo>
                      <a:pt x="203541" y="257751"/>
                      <a:pt x="203300" y="261601"/>
                      <a:pt x="205587" y="263888"/>
                    </a:cubicBezTo>
                    <a:cubicBezTo>
                      <a:pt x="210802" y="269103"/>
                      <a:pt x="223998" y="276161"/>
                      <a:pt x="223998" y="276161"/>
                    </a:cubicBezTo>
                    <a:cubicBezTo>
                      <a:pt x="226044" y="279230"/>
                      <a:pt x="227255" y="283063"/>
                      <a:pt x="230135" y="285367"/>
                    </a:cubicBezTo>
                    <a:cubicBezTo>
                      <a:pt x="232661" y="287387"/>
                      <a:pt x="236447" y="286989"/>
                      <a:pt x="239340" y="288435"/>
                    </a:cubicBezTo>
                    <a:cubicBezTo>
                      <a:pt x="242638" y="290084"/>
                      <a:pt x="245477" y="292526"/>
                      <a:pt x="248545" y="294572"/>
                    </a:cubicBezTo>
                    <a:cubicBezTo>
                      <a:pt x="259798" y="311450"/>
                      <a:pt x="248543" y="297126"/>
                      <a:pt x="263888" y="309914"/>
                    </a:cubicBezTo>
                    <a:cubicBezTo>
                      <a:pt x="267222" y="312692"/>
                      <a:pt x="269668" y="316456"/>
                      <a:pt x="273093" y="319120"/>
                    </a:cubicBezTo>
                    <a:cubicBezTo>
                      <a:pt x="278915" y="323648"/>
                      <a:pt x="285367" y="327303"/>
                      <a:pt x="291504" y="331394"/>
                    </a:cubicBezTo>
                    <a:lnTo>
                      <a:pt x="300709" y="337531"/>
                    </a:lnTo>
                    <a:cubicBezTo>
                      <a:pt x="318054" y="363547"/>
                      <a:pt x="292785" y="322393"/>
                      <a:pt x="309914" y="386626"/>
                    </a:cubicBezTo>
                    <a:cubicBezTo>
                      <a:pt x="310864" y="390189"/>
                      <a:pt x="315750" y="391265"/>
                      <a:pt x="319120" y="392763"/>
                    </a:cubicBezTo>
                    <a:cubicBezTo>
                      <a:pt x="332965" y="398916"/>
                      <a:pt x="335211" y="397358"/>
                      <a:pt x="346736" y="401968"/>
                    </a:cubicBezTo>
                    <a:cubicBezTo>
                      <a:pt x="365994" y="409671"/>
                      <a:pt x="356734" y="406769"/>
                      <a:pt x="374352" y="411173"/>
                    </a:cubicBezTo>
                    <a:cubicBezTo>
                      <a:pt x="380489" y="415264"/>
                      <a:pt x="388672" y="417310"/>
                      <a:pt x="392763" y="423447"/>
                    </a:cubicBezTo>
                    <a:cubicBezTo>
                      <a:pt x="396854" y="429584"/>
                      <a:pt x="398900" y="437767"/>
                      <a:pt x="405037" y="441858"/>
                    </a:cubicBezTo>
                    <a:cubicBezTo>
                      <a:pt x="408105" y="443904"/>
                      <a:pt x="411486" y="445545"/>
                      <a:pt x="414242" y="447995"/>
                    </a:cubicBezTo>
                    <a:cubicBezTo>
                      <a:pt x="445769" y="476020"/>
                      <a:pt x="420967" y="458615"/>
                      <a:pt x="441858" y="472543"/>
                    </a:cubicBezTo>
                    <a:cubicBezTo>
                      <a:pt x="450915" y="486128"/>
                      <a:pt x="458368" y="499913"/>
                      <a:pt x="472543" y="509364"/>
                    </a:cubicBezTo>
                    <a:lnTo>
                      <a:pt x="490953" y="521638"/>
                    </a:lnTo>
                    <a:lnTo>
                      <a:pt x="500159" y="527775"/>
                    </a:lnTo>
                    <a:cubicBezTo>
                      <a:pt x="502205" y="530843"/>
                      <a:pt x="503463" y="534619"/>
                      <a:pt x="506296" y="536980"/>
                    </a:cubicBezTo>
                    <a:cubicBezTo>
                      <a:pt x="509810" y="539908"/>
                      <a:pt x="514286" y="541511"/>
                      <a:pt x="518569" y="543117"/>
                    </a:cubicBezTo>
                    <a:cubicBezTo>
                      <a:pt x="524877" y="545483"/>
                      <a:pt x="540343" y="547793"/>
                      <a:pt x="546186" y="549254"/>
                    </a:cubicBezTo>
                    <a:cubicBezTo>
                      <a:pt x="553410" y="551060"/>
                      <a:pt x="560548" y="553201"/>
                      <a:pt x="567665" y="555391"/>
                    </a:cubicBezTo>
                    <a:cubicBezTo>
                      <a:pt x="573848" y="557293"/>
                      <a:pt x="586076" y="561528"/>
                      <a:pt x="586076" y="561528"/>
                    </a:cubicBezTo>
                    <a:cubicBezTo>
                      <a:pt x="589144" y="564596"/>
                      <a:pt x="592503" y="567399"/>
                      <a:pt x="595281" y="570733"/>
                    </a:cubicBezTo>
                    <a:cubicBezTo>
                      <a:pt x="597642" y="573566"/>
                      <a:pt x="598810" y="577331"/>
                      <a:pt x="601418" y="579939"/>
                    </a:cubicBezTo>
                    <a:cubicBezTo>
                      <a:pt x="604025" y="582546"/>
                      <a:pt x="607555" y="584030"/>
                      <a:pt x="610623" y="586075"/>
                    </a:cubicBezTo>
                    <a:cubicBezTo>
                      <a:pt x="611646" y="590166"/>
                      <a:pt x="611353" y="594840"/>
                      <a:pt x="613692" y="598349"/>
                    </a:cubicBezTo>
                    <a:cubicBezTo>
                      <a:pt x="615738" y="601417"/>
                      <a:pt x="620289" y="601878"/>
                      <a:pt x="622897" y="604486"/>
                    </a:cubicBezTo>
                    <a:cubicBezTo>
                      <a:pt x="625505" y="607094"/>
                      <a:pt x="626426" y="611084"/>
                      <a:pt x="629034" y="613692"/>
                    </a:cubicBezTo>
                    <a:cubicBezTo>
                      <a:pt x="632650" y="617308"/>
                      <a:pt x="637217" y="619829"/>
                      <a:pt x="641308" y="622897"/>
                    </a:cubicBezTo>
                    <a:cubicBezTo>
                      <a:pt x="643804" y="630384"/>
                      <a:pt x="644565" y="635359"/>
                      <a:pt x="650513" y="641308"/>
                    </a:cubicBezTo>
                    <a:cubicBezTo>
                      <a:pt x="653121" y="643916"/>
                      <a:pt x="656962" y="644995"/>
                      <a:pt x="659718" y="647445"/>
                    </a:cubicBezTo>
                    <a:cubicBezTo>
                      <a:pt x="666205" y="653211"/>
                      <a:pt x="671186" y="660648"/>
                      <a:pt x="678129" y="665855"/>
                    </a:cubicBezTo>
                    <a:cubicBezTo>
                      <a:pt x="682220" y="668924"/>
                      <a:pt x="686787" y="671445"/>
                      <a:pt x="690403" y="675061"/>
                    </a:cubicBezTo>
                    <a:cubicBezTo>
                      <a:pt x="693011" y="677669"/>
                      <a:pt x="693932" y="681658"/>
                      <a:pt x="696540" y="684266"/>
                    </a:cubicBezTo>
                    <a:cubicBezTo>
                      <a:pt x="699148" y="686874"/>
                      <a:pt x="702912" y="688042"/>
                      <a:pt x="705745" y="690403"/>
                    </a:cubicBezTo>
                    <a:cubicBezTo>
                      <a:pt x="721068" y="703172"/>
                      <a:pt x="707980" y="697284"/>
                      <a:pt x="724156" y="702677"/>
                    </a:cubicBezTo>
                    <a:cubicBezTo>
                      <a:pt x="727224" y="705745"/>
                      <a:pt x="730027" y="709104"/>
                      <a:pt x="733361" y="711882"/>
                    </a:cubicBezTo>
                    <a:cubicBezTo>
                      <a:pt x="737850" y="715622"/>
                      <a:pt x="749840" y="722489"/>
                      <a:pt x="754841" y="724156"/>
                    </a:cubicBezTo>
                    <a:cubicBezTo>
                      <a:pt x="759789" y="725805"/>
                      <a:pt x="770183" y="727224"/>
                      <a:pt x="770183" y="72722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orma livre 202"/>
              <p:cNvSpPr/>
              <p:nvPr/>
            </p:nvSpPr>
            <p:spPr>
              <a:xfrm>
                <a:off x="4242184" y="2292137"/>
                <a:ext cx="44452" cy="1331113"/>
              </a:xfrm>
              <a:custGeom>
                <a:avLst/>
                <a:gdLst>
                  <a:gd name="connsiteX0" fmla="*/ 0 w 33913"/>
                  <a:gd name="connsiteY0" fmla="*/ 0 h 1166013"/>
                  <a:gd name="connsiteX1" fmla="*/ 3068 w 33913"/>
                  <a:gd name="connsiteY1" fmla="*/ 174902 h 1166013"/>
                  <a:gd name="connsiteX2" fmla="*/ 6136 w 33913"/>
                  <a:gd name="connsiteY2" fmla="*/ 199450 h 1166013"/>
                  <a:gd name="connsiteX3" fmla="*/ 9205 w 33913"/>
                  <a:gd name="connsiteY3" fmla="*/ 282298 h 1166013"/>
                  <a:gd name="connsiteX4" fmla="*/ 15342 w 33913"/>
                  <a:gd name="connsiteY4" fmla="*/ 355941 h 1166013"/>
                  <a:gd name="connsiteX5" fmla="*/ 18410 w 33913"/>
                  <a:gd name="connsiteY5" fmla="*/ 438789 h 1166013"/>
                  <a:gd name="connsiteX6" fmla="*/ 21479 w 33913"/>
                  <a:gd name="connsiteY6" fmla="*/ 447995 h 1166013"/>
                  <a:gd name="connsiteX7" fmla="*/ 24547 w 33913"/>
                  <a:gd name="connsiteY7" fmla="*/ 472542 h 1166013"/>
                  <a:gd name="connsiteX8" fmla="*/ 21479 w 33913"/>
                  <a:gd name="connsiteY8" fmla="*/ 540048 h 1166013"/>
                  <a:gd name="connsiteX9" fmla="*/ 30684 w 33913"/>
                  <a:gd name="connsiteY9" fmla="*/ 687334 h 1166013"/>
                  <a:gd name="connsiteX10" fmla="*/ 27616 w 33913"/>
                  <a:gd name="connsiteY10" fmla="*/ 748703 h 1166013"/>
                  <a:gd name="connsiteX11" fmla="*/ 33753 w 33913"/>
                  <a:gd name="connsiteY11" fmla="*/ 1092370 h 1166013"/>
                  <a:gd name="connsiteX12" fmla="*/ 33753 w 33913"/>
                  <a:gd name="connsiteY12" fmla="*/ 1166013 h 1166013"/>
                  <a:gd name="connsiteX0" fmla="*/ 10697 w 44452"/>
                  <a:gd name="connsiteY0" fmla="*/ 0 h 1331113"/>
                  <a:gd name="connsiteX1" fmla="*/ 13765 w 44452"/>
                  <a:gd name="connsiteY1" fmla="*/ 174902 h 1331113"/>
                  <a:gd name="connsiteX2" fmla="*/ 16833 w 44452"/>
                  <a:gd name="connsiteY2" fmla="*/ 199450 h 1331113"/>
                  <a:gd name="connsiteX3" fmla="*/ 19902 w 44452"/>
                  <a:gd name="connsiteY3" fmla="*/ 282298 h 1331113"/>
                  <a:gd name="connsiteX4" fmla="*/ 26039 w 44452"/>
                  <a:gd name="connsiteY4" fmla="*/ 355941 h 1331113"/>
                  <a:gd name="connsiteX5" fmla="*/ 29107 w 44452"/>
                  <a:gd name="connsiteY5" fmla="*/ 438789 h 1331113"/>
                  <a:gd name="connsiteX6" fmla="*/ 32176 w 44452"/>
                  <a:gd name="connsiteY6" fmla="*/ 447995 h 1331113"/>
                  <a:gd name="connsiteX7" fmla="*/ 35244 w 44452"/>
                  <a:gd name="connsiteY7" fmla="*/ 472542 h 1331113"/>
                  <a:gd name="connsiteX8" fmla="*/ 32176 w 44452"/>
                  <a:gd name="connsiteY8" fmla="*/ 540048 h 1331113"/>
                  <a:gd name="connsiteX9" fmla="*/ 41381 w 44452"/>
                  <a:gd name="connsiteY9" fmla="*/ 687334 h 1331113"/>
                  <a:gd name="connsiteX10" fmla="*/ 38313 w 44452"/>
                  <a:gd name="connsiteY10" fmla="*/ 748703 h 1331113"/>
                  <a:gd name="connsiteX11" fmla="*/ 44450 w 44452"/>
                  <a:gd name="connsiteY11" fmla="*/ 1092370 h 1331113"/>
                  <a:gd name="connsiteX12" fmla="*/ 0 w 44452"/>
                  <a:gd name="connsiteY12" fmla="*/ 1331113 h 133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452" h="1331113">
                    <a:moveTo>
                      <a:pt x="10697" y="0"/>
                    </a:moveTo>
                    <a:cubicBezTo>
                      <a:pt x="11720" y="58301"/>
                      <a:pt x="11972" y="116620"/>
                      <a:pt x="13765" y="174902"/>
                    </a:cubicBezTo>
                    <a:cubicBezTo>
                      <a:pt x="14019" y="183144"/>
                      <a:pt x="16363" y="191217"/>
                      <a:pt x="16833" y="199450"/>
                    </a:cubicBezTo>
                    <a:cubicBezTo>
                      <a:pt x="18410" y="227040"/>
                      <a:pt x="18588" y="254694"/>
                      <a:pt x="19902" y="282298"/>
                    </a:cubicBezTo>
                    <a:cubicBezTo>
                      <a:pt x="21745" y="321000"/>
                      <a:pt x="22381" y="323021"/>
                      <a:pt x="26039" y="355941"/>
                    </a:cubicBezTo>
                    <a:cubicBezTo>
                      <a:pt x="27062" y="383557"/>
                      <a:pt x="27269" y="411215"/>
                      <a:pt x="29107" y="438789"/>
                    </a:cubicBezTo>
                    <a:cubicBezTo>
                      <a:pt x="29322" y="442017"/>
                      <a:pt x="31597" y="444812"/>
                      <a:pt x="32176" y="447995"/>
                    </a:cubicBezTo>
                    <a:cubicBezTo>
                      <a:pt x="33651" y="456108"/>
                      <a:pt x="34221" y="464360"/>
                      <a:pt x="35244" y="472542"/>
                    </a:cubicBezTo>
                    <a:cubicBezTo>
                      <a:pt x="34221" y="495044"/>
                      <a:pt x="31774" y="517526"/>
                      <a:pt x="32176" y="540048"/>
                    </a:cubicBezTo>
                    <a:cubicBezTo>
                      <a:pt x="32674" y="567951"/>
                      <a:pt x="38502" y="647028"/>
                      <a:pt x="41381" y="687334"/>
                    </a:cubicBezTo>
                    <a:cubicBezTo>
                      <a:pt x="40358" y="707790"/>
                      <a:pt x="38313" y="728221"/>
                      <a:pt x="38313" y="748703"/>
                    </a:cubicBezTo>
                    <a:cubicBezTo>
                      <a:pt x="38313" y="921193"/>
                      <a:pt x="42214" y="940350"/>
                      <a:pt x="44450" y="1092370"/>
                    </a:cubicBezTo>
                    <a:cubicBezTo>
                      <a:pt x="44811" y="1116915"/>
                      <a:pt x="0" y="1306565"/>
                      <a:pt x="0" y="133111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orma livre 203"/>
              <p:cNvSpPr/>
              <p:nvPr/>
            </p:nvSpPr>
            <p:spPr>
              <a:xfrm>
                <a:off x="5360593" y="1911648"/>
                <a:ext cx="199450" cy="515501"/>
              </a:xfrm>
              <a:custGeom>
                <a:avLst/>
                <a:gdLst>
                  <a:gd name="connsiteX0" fmla="*/ 0 w 199450"/>
                  <a:gd name="connsiteY0" fmla="*/ 0 h 515501"/>
                  <a:gd name="connsiteX1" fmla="*/ 3069 w 199450"/>
                  <a:gd name="connsiteY1" fmla="*/ 27616 h 515501"/>
                  <a:gd name="connsiteX2" fmla="*/ 9206 w 199450"/>
                  <a:gd name="connsiteY2" fmla="*/ 36822 h 515501"/>
                  <a:gd name="connsiteX3" fmla="*/ 18411 w 199450"/>
                  <a:gd name="connsiteY3" fmla="*/ 55233 h 515501"/>
                  <a:gd name="connsiteX4" fmla="*/ 21479 w 199450"/>
                  <a:gd name="connsiteY4" fmla="*/ 64438 h 515501"/>
                  <a:gd name="connsiteX5" fmla="*/ 24548 w 199450"/>
                  <a:gd name="connsiteY5" fmla="*/ 76712 h 515501"/>
                  <a:gd name="connsiteX6" fmla="*/ 30685 w 199450"/>
                  <a:gd name="connsiteY6" fmla="*/ 85917 h 515501"/>
                  <a:gd name="connsiteX7" fmla="*/ 33753 w 199450"/>
                  <a:gd name="connsiteY7" fmla="*/ 98191 h 515501"/>
                  <a:gd name="connsiteX8" fmla="*/ 39890 w 199450"/>
                  <a:gd name="connsiteY8" fmla="*/ 116602 h 515501"/>
                  <a:gd name="connsiteX9" fmla="*/ 42959 w 199450"/>
                  <a:gd name="connsiteY9" fmla="*/ 131944 h 515501"/>
                  <a:gd name="connsiteX10" fmla="*/ 46027 w 199450"/>
                  <a:gd name="connsiteY10" fmla="*/ 165697 h 515501"/>
                  <a:gd name="connsiteX11" fmla="*/ 52164 w 199450"/>
                  <a:gd name="connsiteY11" fmla="*/ 184108 h 515501"/>
                  <a:gd name="connsiteX12" fmla="*/ 55233 w 199450"/>
                  <a:gd name="connsiteY12" fmla="*/ 193313 h 515501"/>
                  <a:gd name="connsiteX13" fmla="*/ 61369 w 199450"/>
                  <a:gd name="connsiteY13" fmla="*/ 205587 h 515501"/>
                  <a:gd name="connsiteX14" fmla="*/ 70575 w 199450"/>
                  <a:gd name="connsiteY14" fmla="*/ 236271 h 515501"/>
                  <a:gd name="connsiteX15" fmla="*/ 73643 w 199450"/>
                  <a:gd name="connsiteY15" fmla="*/ 374352 h 515501"/>
                  <a:gd name="connsiteX16" fmla="*/ 82849 w 199450"/>
                  <a:gd name="connsiteY16" fmla="*/ 392763 h 515501"/>
                  <a:gd name="connsiteX17" fmla="*/ 92054 w 199450"/>
                  <a:gd name="connsiteY17" fmla="*/ 401968 h 515501"/>
                  <a:gd name="connsiteX18" fmla="*/ 98191 w 199450"/>
                  <a:gd name="connsiteY18" fmla="*/ 414242 h 515501"/>
                  <a:gd name="connsiteX19" fmla="*/ 104328 w 199450"/>
                  <a:gd name="connsiteY19" fmla="*/ 423447 h 515501"/>
                  <a:gd name="connsiteX20" fmla="*/ 119670 w 199450"/>
                  <a:gd name="connsiteY20" fmla="*/ 457200 h 515501"/>
                  <a:gd name="connsiteX21" fmla="*/ 125807 w 199450"/>
                  <a:gd name="connsiteY21" fmla="*/ 469474 h 515501"/>
                  <a:gd name="connsiteX22" fmla="*/ 138081 w 199450"/>
                  <a:gd name="connsiteY22" fmla="*/ 487885 h 515501"/>
                  <a:gd name="connsiteX23" fmla="*/ 147286 w 199450"/>
                  <a:gd name="connsiteY23" fmla="*/ 494022 h 515501"/>
                  <a:gd name="connsiteX24" fmla="*/ 165697 w 199450"/>
                  <a:gd name="connsiteY24" fmla="*/ 500159 h 515501"/>
                  <a:gd name="connsiteX25" fmla="*/ 187176 w 199450"/>
                  <a:gd name="connsiteY25" fmla="*/ 506296 h 515501"/>
                  <a:gd name="connsiteX26" fmla="*/ 199450 w 199450"/>
                  <a:gd name="connsiteY26" fmla="*/ 515501 h 51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9450" h="515501">
                    <a:moveTo>
                      <a:pt x="0" y="0"/>
                    </a:moveTo>
                    <a:cubicBezTo>
                      <a:pt x="1023" y="9205"/>
                      <a:pt x="823" y="18631"/>
                      <a:pt x="3069" y="27616"/>
                    </a:cubicBezTo>
                    <a:cubicBezTo>
                      <a:pt x="3964" y="31194"/>
                      <a:pt x="7557" y="33523"/>
                      <a:pt x="9206" y="36822"/>
                    </a:cubicBezTo>
                    <a:cubicBezTo>
                      <a:pt x="21910" y="62231"/>
                      <a:pt x="822" y="28848"/>
                      <a:pt x="18411" y="55233"/>
                    </a:cubicBezTo>
                    <a:cubicBezTo>
                      <a:pt x="19434" y="58301"/>
                      <a:pt x="20590" y="61328"/>
                      <a:pt x="21479" y="64438"/>
                    </a:cubicBezTo>
                    <a:cubicBezTo>
                      <a:pt x="22638" y="68493"/>
                      <a:pt x="22887" y="72836"/>
                      <a:pt x="24548" y="76712"/>
                    </a:cubicBezTo>
                    <a:cubicBezTo>
                      <a:pt x="26001" y="80102"/>
                      <a:pt x="28639" y="82849"/>
                      <a:pt x="30685" y="85917"/>
                    </a:cubicBezTo>
                    <a:cubicBezTo>
                      <a:pt x="31708" y="90008"/>
                      <a:pt x="32541" y="94152"/>
                      <a:pt x="33753" y="98191"/>
                    </a:cubicBezTo>
                    <a:cubicBezTo>
                      <a:pt x="35612" y="104387"/>
                      <a:pt x="38621" y="110259"/>
                      <a:pt x="39890" y="116602"/>
                    </a:cubicBezTo>
                    <a:lnTo>
                      <a:pt x="42959" y="131944"/>
                    </a:lnTo>
                    <a:cubicBezTo>
                      <a:pt x="43982" y="143195"/>
                      <a:pt x="44064" y="154572"/>
                      <a:pt x="46027" y="165697"/>
                    </a:cubicBezTo>
                    <a:cubicBezTo>
                      <a:pt x="47151" y="172068"/>
                      <a:pt x="50118" y="177971"/>
                      <a:pt x="52164" y="184108"/>
                    </a:cubicBezTo>
                    <a:cubicBezTo>
                      <a:pt x="53187" y="187176"/>
                      <a:pt x="53787" y="190420"/>
                      <a:pt x="55233" y="193313"/>
                    </a:cubicBezTo>
                    <a:cubicBezTo>
                      <a:pt x="57278" y="197404"/>
                      <a:pt x="59670" y="201340"/>
                      <a:pt x="61369" y="205587"/>
                    </a:cubicBezTo>
                    <a:cubicBezTo>
                      <a:pt x="66348" y="218037"/>
                      <a:pt x="67561" y="224216"/>
                      <a:pt x="70575" y="236271"/>
                    </a:cubicBezTo>
                    <a:cubicBezTo>
                      <a:pt x="71598" y="282298"/>
                      <a:pt x="71726" y="328354"/>
                      <a:pt x="73643" y="374352"/>
                    </a:cubicBezTo>
                    <a:cubicBezTo>
                      <a:pt x="73886" y="380177"/>
                      <a:pt x="79471" y="388709"/>
                      <a:pt x="82849" y="392763"/>
                    </a:cubicBezTo>
                    <a:cubicBezTo>
                      <a:pt x="85627" y="396097"/>
                      <a:pt x="89532" y="398437"/>
                      <a:pt x="92054" y="401968"/>
                    </a:cubicBezTo>
                    <a:cubicBezTo>
                      <a:pt x="94713" y="405690"/>
                      <a:pt x="95921" y="410270"/>
                      <a:pt x="98191" y="414242"/>
                    </a:cubicBezTo>
                    <a:cubicBezTo>
                      <a:pt x="100021" y="417444"/>
                      <a:pt x="102282" y="420379"/>
                      <a:pt x="104328" y="423447"/>
                    </a:cubicBezTo>
                    <a:cubicBezTo>
                      <a:pt x="110288" y="441332"/>
                      <a:pt x="105949" y="429759"/>
                      <a:pt x="119670" y="457200"/>
                    </a:cubicBezTo>
                    <a:cubicBezTo>
                      <a:pt x="121716" y="461291"/>
                      <a:pt x="123270" y="465668"/>
                      <a:pt x="125807" y="469474"/>
                    </a:cubicBezTo>
                    <a:cubicBezTo>
                      <a:pt x="129898" y="475611"/>
                      <a:pt x="131944" y="483794"/>
                      <a:pt x="138081" y="487885"/>
                    </a:cubicBezTo>
                    <a:cubicBezTo>
                      <a:pt x="141149" y="489931"/>
                      <a:pt x="143916" y="492524"/>
                      <a:pt x="147286" y="494022"/>
                    </a:cubicBezTo>
                    <a:cubicBezTo>
                      <a:pt x="153197" y="496649"/>
                      <a:pt x="159560" y="498113"/>
                      <a:pt x="165697" y="500159"/>
                    </a:cubicBezTo>
                    <a:cubicBezTo>
                      <a:pt x="178899" y="504560"/>
                      <a:pt x="171769" y="502444"/>
                      <a:pt x="187176" y="506296"/>
                    </a:cubicBezTo>
                    <a:cubicBezTo>
                      <a:pt x="197585" y="513235"/>
                      <a:pt x="193773" y="509826"/>
                      <a:pt x="199450" y="51550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orma livre 204"/>
              <p:cNvSpPr/>
              <p:nvPr/>
            </p:nvSpPr>
            <p:spPr>
              <a:xfrm>
                <a:off x="5946668" y="4891119"/>
                <a:ext cx="503227" cy="349804"/>
              </a:xfrm>
              <a:custGeom>
                <a:avLst/>
                <a:gdLst>
                  <a:gd name="connsiteX0" fmla="*/ 503227 w 503227"/>
                  <a:gd name="connsiteY0" fmla="*/ 0 h 349804"/>
                  <a:gd name="connsiteX1" fmla="*/ 475611 w 503227"/>
                  <a:gd name="connsiteY1" fmla="*/ 21480 h 349804"/>
                  <a:gd name="connsiteX2" fmla="*/ 463337 w 503227"/>
                  <a:gd name="connsiteY2" fmla="*/ 39890 h 349804"/>
                  <a:gd name="connsiteX3" fmla="*/ 457200 w 503227"/>
                  <a:gd name="connsiteY3" fmla="*/ 49096 h 349804"/>
                  <a:gd name="connsiteX4" fmla="*/ 447995 w 503227"/>
                  <a:gd name="connsiteY4" fmla="*/ 58301 h 349804"/>
                  <a:gd name="connsiteX5" fmla="*/ 435721 w 503227"/>
                  <a:gd name="connsiteY5" fmla="*/ 73643 h 349804"/>
                  <a:gd name="connsiteX6" fmla="*/ 432653 w 503227"/>
                  <a:gd name="connsiteY6" fmla="*/ 82849 h 349804"/>
                  <a:gd name="connsiteX7" fmla="*/ 423447 w 503227"/>
                  <a:gd name="connsiteY7" fmla="*/ 92054 h 349804"/>
                  <a:gd name="connsiteX8" fmla="*/ 398900 w 503227"/>
                  <a:gd name="connsiteY8" fmla="*/ 119670 h 349804"/>
                  <a:gd name="connsiteX9" fmla="*/ 389694 w 503227"/>
                  <a:gd name="connsiteY9" fmla="*/ 122739 h 349804"/>
                  <a:gd name="connsiteX10" fmla="*/ 380489 w 503227"/>
                  <a:gd name="connsiteY10" fmla="*/ 131944 h 349804"/>
                  <a:gd name="connsiteX11" fmla="*/ 362078 w 503227"/>
                  <a:gd name="connsiteY11" fmla="*/ 138081 h 349804"/>
                  <a:gd name="connsiteX12" fmla="*/ 346736 w 503227"/>
                  <a:gd name="connsiteY12" fmla="*/ 153423 h 349804"/>
                  <a:gd name="connsiteX13" fmla="*/ 340599 w 503227"/>
                  <a:gd name="connsiteY13" fmla="*/ 162629 h 349804"/>
                  <a:gd name="connsiteX14" fmla="*/ 331394 w 503227"/>
                  <a:gd name="connsiteY14" fmla="*/ 227066 h 349804"/>
                  <a:gd name="connsiteX15" fmla="*/ 328325 w 503227"/>
                  <a:gd name="connsiteY15" fmla="*/ 239340 h 349804"/>
                  <a:gd name="connsiteX16" fmla="*/ 309915 w 503227"/>
                  <a:gd name="connsiteY16" fmla="*/ 251614 h 349804"/>
                  <a:gd name="connsiteX17" fmla="*/ 288435 w 503227"/>
                  <a:gd name="connsiteY17" fmla="*/ 266956 h 349804"/>
                  <a:gd name="connsiteX18" fmla="*/ 282298 w 503227"/>
                  <a:gd name="connsiteY18" fmla="*/ 276162 h 349804"/>
                  <a:gd name="connsiteX19" fmla="*/ 263888 w 503227"/>
                  <a:gd name="connsiteY19" fmla="*/ 291504 h 349804"/>
                  <a:gd name="connsiteX20" fmla="*/ 257751 w 503227"/>
                  <a:gd name="connsiteY20" fmla="*/ 300709 h 349804"/>
                  <a:gd name="connsiteX21" fmla="*/ 239340 w 503227"/>
                  <a:gd name="connsiteY21" fmla="*/ 316051 h 349804"/>
                  <a:gd name="connsiteX22" fmla="*/ 220929 w 503227"/>
                  <a:gd name="connsiteY22" fmla="*/ 322188 h 349804"/>
                  <a:gd name="connsiteX23" fmla="*/ 208655 w 503227"/>
                  <a:gd name="connsiteY23" fmla="*/ 328325 h 349804"/>
                  <a:gd name="connsiteX24" fmla="*/ 177971 w 503227"/>
                  <a:gd name="connsiteY24" fmla="*/ 337531 h 349804"/>
                  <a:gd name="connsiteX25" fmla="*/ 147286 w 503227"/>
                  <a:gd name="connsiteY25" fmla="*/ 346736 h 349804"/>
                  <a:gd name="connsiteX26" fmla="*/ 125807 w 503227"/>
                  <a:gd name="connsiteY26" fmla="*/ 349804 h 349804"/>
                  <a:gd name="connsiteX27" fmla="*/ 107396 w 503227"/>
                  <a:gd name="connsiteY27" fmla="*/ 346736 h 349804"/>
                  <a:gd name="connsiteX28" fmla="*/ 98191 w 503227"/>
                  <a:gd name="connsiteY28" fmla="*/ 337531 h 349804"/>
                  <a:gd name="connsiteX29" fmla="*/ 85917 w 503227"/>
                  <a:gd name="connsiteY29" fmla="*/ 334462 h 349804"/>
                  <a:gd name="connsiteX30" fmla="*/ 76712 w 503227"/>
                  <a:gd name="connsiteY30" fmla="*/ 328325 h 349804"/>
                  <a:gd name="connsiteX31" fmla="*/ 36822 w 503227"/>
                  <a:gd name="connsiteY31" fmla="*/ 334462 h 349804"/>
                  <a:gd name="connsiteX32" fmla="*/ 9206 w 503227"/>
                  <a:gd name="connsiteY32" fmla="*/ 337531 h 349804"/>
                  <a:gd name="connsiteX33" fmla="*/ 0 w 503227"/>
                  <a:gd name="connsiteY33" fmla="*/ 340599 h 349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03227" h="349804">
                    <a:moveTo>
                      <a:pt x="503227" y="0"/>
                    </a:moveTo>
                    <a:cubicBezTo>
                      <a:pt x="492518" y="7140"/>
                      <a:pt x="483377" y="11496"/>
                      <a:pt x="475611" y="21480"/>
                    </a:cubicBezTo>
                    <a:cubicBezTo>
                      <a:pt x="471083" y="27302"/>
                      <a:pt x="467428" y="33753"/>
                      <a:pt x="463337" y="39890"/>
                    </a:cubicBezTo>
                    <a:cubicBezTo>
                      <a:pt x="461291" y="42959"/>
                      <a:pt x="459808" y="46488"/>
                      <a:pt x="457200" y="49096"/>
                    </a:cubicBezTo>
                    <a:lnTo>
                      <a:pt x="447995" y="58301"/>
                    </a:lnTo>
                    <a:cubicBezTo>
                      <a:pt x="440283" y="81441"/>
                      <a:pt x="451583" y="53816"/>
                      <a:pt x="435721" y="73643"/>
                    </a:cubicBezTo>
                    <a:cubicBezTo>
                      <a:pt x="433700" y="76169"/>
                      <a:pt x="434447" y="80158"/>
                      <a:pt x="432653" y="82849"/>
                    </a:cubicBezTo>
                    <a:cubicBezTo>
                      <a:pt x="430246" y="86460"/>
                      <a:pt x="426111" y="88629"/>
                      <a:pt x="423447" y="92054"/>
                    </a:cubicBezTo>
                    <a:cubicBezTo>
                      <a:pt x="410354" y="108888"/>
                      <a:pt x="415676" y="110084"/>
                      <a:pt x="398900" y="119670"/>
                    </a:cubicBezTo>
                    <a:cubicBezTo>
                      <a:pt x="396091" y="121275"/>
                      <a:pt x="392763" y="121716"/>
                      <a:pt x="389694" y="122739"/>
                    </a:cubicBezTo>
                    <a:cubicBezTo>
                      <a:pt x="386626" y="125807"/>
                      <a:pt x="384282" y="129837"/>
                      <a:pt x="380489" y="131944"/>
                    </a:cubicBezTo>
                    <a:cubicBezTo>
                      <a:pt x="374834" y="135086"/>
                      <a:pt x="362078" y="138081"/>
                      <a:pt x="362078" y="138081"/>
                    </a:cubicBezTo>
                    <a:cubicBezTo>
                      <a:pt x="345710" y="162632"/>
                      <a:pt x="367195" y="132963"/>
                      <a:pt x="346736" y="153423"/>
                    </a:cubicBezTo>
                    <a:cubicBezTo>
                      <a:pt x="344128" y="156031"/>
                      <a:pt x="342645" y="159560"/>
                      <a:pt x="340599" y="162629"/>
                    </a:cubicBezTo>
                    <a:cubicBezTo>
                      <a:pt x="328354" y="199363"/>
                      <a:pt x="337853" y="165701"/>
                      <a:pt x="331394" y="227066"/>
                    </a:cubicBezTo>
                    <a:cubicBezTo>
                      <a:pt x="330953" y="231260"/>
                      <a:pt x="331102" y="236166"/>
                      <a:pt x="328325" y="239340"/>
                    </a:cubicBezTo>
                    <a:cubicBezTo>
                      <a:pt x="323468" y="244891"/>
                      <a:pt x="316052" y="247523"/>
                      <a:pt x="309915" y="251614"/>
                    </a:cubicBezTo>
                    <a:cubicBezTo>
                      <a:pt x="296446" y="260594"/>
                      <a:pt x="303670" y="255530"/>
                      <a:pt x="288435" y="266956"/>
                    </a:cubicBezTo>
                    <a:cubicBezTo>
                      <a:pt x="286389" y="270025"/>
                      <a:pt x="284659" y="273329"/>
                      <a:pt x="282298" y="276162"/>
                    </a:cubicBezTo>
                    <a:cubicBezTo>
                      <a:pt x="274916" y="285021"/>
                      <a:pt x="272938" y="285470"/>
                      <a:pt x="263888" y="291504"/>
                    </a:cubicBezTo>
                    <a:cubicBezTo>
                      <a:pt x="261842" y="294572"/>
                      <a:pt x="260112" y="297876"/>
                      <a:pt x="257751" y="300709"/>
                    </a:cubicBezTo>
                    <a:cubicBezTo>
                      <a:pt x="253499" y="305811"/>
                      <a:pt x="245731" y="313211"/>
                      <a:pt x="239340" y="316051"/>
                    </a:cubicBezTo>
                    <a:cubicBezTo>
                      <a:pt x="233429" y="318678"/>
                      <a:pt x="226715" y="319295"/>
                      <a:pt x="220929" y="322188"/>
                    </a:cubicBezTo>
                    <a:cubicBezTo>
                      <a:pt x="216838" y="324234"/>
                      <a:pt x="212902" y="326626"/>
                      <a:pt x="208655" y="328325"/>
                    </a:cubicBezTo>
                    <a:cubicBezTo>
                      <a:pt x="186965" y="337001"/>
                      <a:pt x="196051" y="332107"/>
                      <a:pt x="177971" y="337531"/>
                    </a:cubicBezTo>
                    <a:cubicBezTo>
                      <a:pt x="165650" y="341227"/>
                      <a:pt x="159258" y="344560"/>
                      <a:pt x="147286" y="346736"/>
                    </a:cubicBezTo>
                    <a:cubicBezTo>
                      <a:pt x="140170" y="348030"/>
                      <a:pt x="132967" y="348781"/>
                      <a:pt x="125807" y="349804"/>
                    </a:cubicBezTo>
                    <a:cubicBezTo>
                      <a:pt x="119670" y="348781"/>
                      <a:pt x="113081" y="349263"/>
                      <a:pt x="107396" y="346736"/>
                    </a:cubicBezTo>
                    <a:cubicBezTo>
                      <a:pt x="103431" y="344974"/>
                      <a:pt x="101959" y="339684"/>
                      <a:pt x="98191" y="337531"/>
                    </a:cubicBezTo>
                    <a:cubicBezTo>
                      <a:pt x="94529" y="335439"/>
                      <a:pt x="90008" y="335485"/>
                      <a:pt x="85917" y="334462"/>
                    </a:cubicBezTo>
                    <a:cubicBezTo>
                      <a:pt x="82849" y="332416"/>
                      <a:pt x="80385" y="328659"/>
                      <a:pt x="76712" y="328325"/>
                    </a:cubicBezTo>
                    <a:cubicBezTo>
                      <a:pt x="65392" y="327296"/>
                      <a:pt x="48611" y="332778"/>
                      <a:pt x="36822" y="334462"/>
                    </a:cubicBezTo>
                    <a:cubicBezTo>
                      <a:pt x="27653" y="335772"/>
                      <a:pt x="18411" y="336508"/>
                      <a:pt x="9206" y="337531"/>
                    </a:cubicBezTo>
                    <a:lnTo>
                      <a:pt x="0" y="340599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orma livre 205"/>
              <p:cNvSpPr/>
              <p:nvPr/>
            </p:nvSpPr>
            <p:spPr>
              <a:xfrm>
                <a:off x="5181968" y="3225474"/>
                <a:ext cx="187176" cy="923606"/>
              </a:xfrm>
              <a:custGeom>
                <a:avLst/>
                <a:gdLst>
                  <a:gd name="connsiteX0" fmla="*/ 187176 w 187176"/>
                  <a:gd name="connsiteY0" fmla="*/ 0 h 923606"/>
                  <a:gd name="connsiteX1" fmla="*/ 184107 w 187176"/>
                  <a:gd name="connsiteY1" fmla="*/ 46027 h 923606"/>
                  <a:gd name="connsiteX2" fmla="*/ 177970 w 187176"/>
                  <a:gd name="connsiteY2" fmla="*/ 64438 h 923606"/>
                  <a:gd name="connsiteX3" fmla="*/ 174902 w 187176"/>
                  <a:gd name="connsiteY3" fmla="*/ 73643 h 923606"/>
                  <a:gd name="connsiteX4" fmla="*/ 177970 w 187176"/>
                  <a:gd name="connsiteY4" fmla="*/ 92054 h 923606"/>
                  <a:gd name="connsiteX5" fmla="*/ 181039 w 187176"/>
                  <a:gd name="connsiteY5" fmla="*/ 104328 h 923606"/>
                  <a:gd name="connsiteX6" fmla="*/ 174902 w 187176"/>
                  <a:gd name="connsiteY6" fmla="*/ 135012 h 923606"/>
                  <a:gd name="connsiteX7" fmla="*/ 168765 w 187176"/>
                  <a:gd name="connsiteY7" fmla="*/ 144218 h 923606"/>
                  <a:gd name="connsiteX8" fmla="*/ 150354 w 187176"/>
                  <a:gd name="connsiteY8" fmla="*/ 159560 h 923606"/>
                  <a:gd name="connsiteX9" fmla="*/ 159560 w 187176"/>
                  <a:gd name="connsiteY9" fmla="*/ 184108 h 923606"/>
                  <a:gd name="connsiteX10" fmla="*/ 165697 w 187176"/>
                  <a:gd name="connsiteY10" fmla="*/ 202518 h 923606"/>
                  <a:gd name="connsiteX11" fmla="*/ 162628 w 187176"/>
                  <a:gd name="connsiteY11" fmla="*/ 211724 h 923606"/>
                  <a:gd name="connsiteX12" fmla="*/ 144217 w 187176"/>
                  <a:gd name="connsiteY12" fmla="*/ 217861 h 923606"/>
                  <a:gd name="connsiteX13" fmla="*/ 131944 w 187176"/>
                  <a:gd name="connsiteY13" fmla="*/ 223998 h 923606"/>
                  <a:gd name="connsiteX14" fmla="*/ 113533 w 187176"/>
                  <a:gd name="connsiteY14" fmla="*/ 260819 h 923606"/>
                  <a:gd name="connsiteX15" fmla="*/ 110464 w 187176"/>
                  <a:gd name="connsiteY15" fmla="*/ 270025 h 923606"/>
                  <a:gd name="connsiteX16" fmla="*/ 113533 w 187176"/>
                  <a:gd name="connsiteY16" fmla="*/ 288435 h 923606"/>
                  <a:gd name="connsiteX17" fmla="*/ 107396 w 187176"/>
                  <a:gd name="connsiteY17" fmla="*/ 325257 h 923606"/>
                  <a:gd name="connsiteX18" fmla="*/ 101259 w 187176"/>
                  <a:gd name="connsiteY18" fmla="*/ 334462 h 923606"/>
                  <a:gd name="connsiteX19" fmla="*/ 98191 w 187176"/>
                  <a:gd name="connsiteY19" fmla="*/ 343667 h 923606"/>
                  <a:gd name="connsiteX20" fmla="*/ 92054 w 187176"/>
                  <a:gd name="connsiteY20" fmla="*/ 368215 h 923606"/>
                  <a:gd name="connsiteX21" fmla="*/ 88985 w 187176"/>
                  <a:gd name="connsiteY21" fmla="*/ 411174 h 923606"/>
                  <a:gd name="connsiteX22" fmla="*/ 82848 w 187176"/>
                  <a:gd name="connsiteY22" fmla="*/ 432653 h 923606"/>
                  <a:gd name="connsiteX23" fmla="*/ 85917 w 187176"/>
                  <a:gd name="connsiteY23" fmla="*/ 454132 h 923606"/>
                  <a:gd name="connsiteX24" fmla="*/ 95122 w 187176"/>
                  <a:gd name="connsiteY24" fmla="*/ 460269 h 923606"/>
                  <a:gd name="connsiteX25" fmla="*/ 101259 w 187176"/>
                  <a:gd name="connsiteY25" fmla="*/ 469474 h 923606"/>
                  <a:gd name="connsiteX26" fmla="*/ 92054 w 187176"/>
                  <a:gd name="connsiteY26" fmla="*/ 500159 h 923606"/>
                  <a:gd name="connsiteX27" fmla="*/ 79780 w 187176"/>
                  <a:gd name="connsiteY27" fmla="*/ 518569 h 923606"/>
                  <a:gd name="connsiteX28" fmla="*/ 82848 w 187176"/>
                  <a:gd name="connsiteY28" fmla="*/ 530843 h 923606"/>
                  <a:gd name="connsiteX29" fmla="*/ 85917 w 187176"/>
                  <a:gd name="connsiteY29" fmla="*/ 540049 h 923606"/>
                  <a:gd name="connsiteX30" fmla="*/ 82848 w 187176"/>
                  <a:gd name="connsiteY30" fmla="*/ 567665 h 923606"/>
                  <a:gd name="connsiteX31" fmla="*/ 76711 w 187176"/>
                  <a:gd name="connsiteY31" fmla="*/ 576870 h 923606"/>
                  <a:gd name="connsiteX32" fmla="*/ 64437 w 187176"/>
                  <a:gd name="connsiteY32" fmla="*/ 595281 h 923606"/>
                  <a:gd name="connsiteX33" fmla="*/ 52164 w 187176"/>
                  <a:gd name="connsiteY33" fmla="*/ 613692 h 923606"/>
                  <a:gd name="connsiteX34" fmla="*/ 58301 w 187176"/>
                  <a:gd name="connsiteY34" fmla="*/ 647445 h 923606"/>
                  <a:gd name="connsiteX35" fmla="*/ 64437 w 187176"/>
                  <a:gd name="connsiteY35" fmla="*/ 656650 h 923606"/>
                  <a:gd name="connsiteX36" fmla="*/ 61369 w 187176"/>
                  <a:gd name="connsiteY36" fmla="*/ 684266 h 923606"/>
                  <a:gd name="connsiteX37" fmla="*/ 49095 w 187176"/>
                  <a:gd name="connsiteY37" fmla="*/ 702677 h 923606"/>
                  <a:gd name="connsiteX38" fmla="*/ 49095 w 187176"/>
                  <a:gd name="connsiteY38" fmla="*/ 736430 h 923606"/>
                  <a:gd name="connsiteX39" fmla="*/ 46027 w 187176"/>
                  <a:gd name="connsiteY39" fmla="*/ 745635 h 923606"/>
                  <a:gd name="connsiteX40" fmla="*/ 27616 w 187176"/>
                  <a:gd name="connsiteY40" fmla="*/ 754841 h 923606"/>
                  <a:gd name="connsiteX41" fmla="*/ 18411 w 187176"/>
                  <a:gd name="connsiteY41" fmla="*/ 764046 h 923606"/>
                  <a:gd name="connsiteX42" fmla="*/ 9205 w 187176"/>
                  <a:gd name="connsiteY42" fmla="*/ 770183 h 923606"/>
                  <a:gd name="connsiteX43" fmla="*/ 15342 w 187176"/>
                  <a:gd name="connsiteY43" fmla="*/ 788594 h 923606"/>
                  <a:gd name="connsiteX44" fmla="*/ 9205 w 187176"/>
                  <a:gd name="connsiteY44" fmla="*/ 816210 h 923606"/>
                  <a:gd name="connsiteX45" fmla="*/ 3068 w 187176"/>
                  <a:gd name="connsiteY45" fmla="*/ 825415 h 923606"/>
                  <a:gd name="connsiteX46" fmla="*/ 0 w 187176"/>
                  <a:gd name="connsiteY46" fmla="*/ 837689 h 923606"/>
                  <a:gd name="connsiteX47" fmla="*/ 9205 w 187176"/>
                  <a:gd name="connsiteY47" fmla="*/ 871442 h 923606"/>
                  <a:gd name="connsiteX48" fmla="*/ 12274 w 187176"/>
                  <a:gd name="connsiteY48" fmla="*/ 880647 h 923606"/>
                  <a:gd name="connsiteX49" fmla="*/ 15342 w 187176"/>
                  <a:gd name="connsiteY49" fmla="*/ 889853 h 923606"/>
                  <a:gd name="connsiteX50" fmla="*/ 12274 w 187176"/>
                  <a:gd name="connsiteY50" fmla="*/ 923606 h 9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7176" h="923606">
                    <a:moveTo>
                      <a:pt x="187176" y="0"/>
                    </a:moveTo>
                    <a:cubicBezTo>
                      <a:pt x="186153" y="15342"/>
                      <a:pt x="186282" y="30805"/>
                      <a:pt x="184107" y="46027"/>
                    </a:cubicBezTo>
                    <a:cubicBezTo>
                      <a:pt x="183192" y="52431"/>
                      <a:pt x="180016" y="58301"/>
                      <a:pt x="177970" y="64438"/>
                    </a:cubicBezTo>
                    <a:lnTo>
                      <a:pt x="174902" y="73643"/>
                    </a:lnTo>
                    <a:cubicBezTo>
                      <a:pt x="175925" y="79780"/>
                      <a:pt x="176750" y="85953"/>
                      <a:pt x="177970" y="92054"/>
                    </a:cubicBezTo>
                    <a:cubicBezTo>
                      <a:pt x="178797" y="96189"/>
                      <a:pt x="181339" y="100121"/>
                      <a:pt x="181039" y="104328"/>
                    </a:cubicBezTo>
                    <a:cubicBezTo>
                      <a:pt x="180296" y="114732"/>
                      <a:pt x="177970" y="125043"/>
                      <a:pt x="174902" y="135012"/>
                    </a:cubicBezTo>
                    <a:cubicBezTo>
                      <a:pt x="173817" y="138537"/>
                      <a:pt x="171126" y="141385"/>
                      <a:pt x="168765" y="144218"/>
                    </a:cubicBezTo>
                    <a:cubicBezTo>
                      <a:pt x="161382" y="153078"/>
                      <a:pt x="159405" y="153526"/>
                      <a:pt x="150354" y="159560"/>
                    </a:cubicBezTo>
                    <a:cubicBezTo>
                      <a:pt x="157630" y="195931"/>
                      <a:pt x="148067" y="158249"/>
                      <a:pt x="159560" y="184108"/>
                    </a:cubicBezTo>
                    <a:cubicBezTo>
                      <a:pt x="162187" y="190019"/>
                      <a:pt x="165697" y="202518"/>
                      <a:pt x="165697" y="202518"/>
                    </a:cubicBezTo>
                    <a:cubicBezTo>
                      <a:pt x="164674" y="205587"/>
                      <a:pt x="165260" y="209844"/>
                      <a:pt x="162628" y="211724"/>
                    </a:cubicBezTo>
                    <a:cubicBezTo>
                      <a:pt x="157364" y="215484"/>
                      <a:pt x="150003" y="214968"/>
                      <a:pt x="144217" y="217861"/>
                    </a:cubicBezTo>
                    <a:lnTo>
                      <a:pt x="131944" y="223998"/>
                    </a:lnTo>
                    <a:cubicBezTo>
                      <a:pt x="116081" y="247791"/>
                      <a:pt x="122003" y="235410"/>
                      <a:pt x="113533" y="260819"/>
                    </a:cubicBezTo>
                    <a:lnTo>
                      <a:pt x="110464" y="270025"/>
                    </a:lnTo>
                    <a:cubicBezTo>
                      <a:pt x="111487" y="276162"/>
                      <a:pt x="113533" y="282214"/>
                      <a:pt x="113533" y="288435"/>
                    </a:cubicBezTo>
                    <a:cubicBezTo>
                      <a:pt x="113533" y="295234"/>
                      <a:pt x="112196" y="315657"/>
                      <a:pt x="107396" y="325257"/>
                    </a:cubicBezTo>
                    <a:cubicBezTo>
                      <a:pt x="105747" y="328555"/>
                      <a:pt x="103305" y="331394"/>
                      <a:pt x="101259" y="334462"/>
                    </a:cubicBezTo>
                    <a:cubicBezTo>
                      <a:pt x="100236" y="337530"/>
                      <a:pt x="98975" y="340529"/>
                      <a:pt x="98191" y="343667"/>
                    </a:cubicBezTo>
                    <a:lnTo>
                      <a:pt x="92054" y="368215"/>
                    </a:lnTo>
                    <a:cubicBezTo>
                      <a:pt x="91031" y="382535"/>
                      <a:pt x="90570" y="396906"/>
                      <a:pt x="88985" y="411174"/>
                    </a:cubicBezTo>
                    <a:cubicBezTo>
                      <a:pt x="88343" y="416956"/>
                      <a:pt x="84788" y="426833"/>
                      <a:pt x="82848" y="432653"/>
                    </a:cubicBezTo>
                    <a:cubicBezTo>
                      <a:pt x="83871" y="439813"/>
                      <a:pt x="82980" y="447523"/>
                      <a:pt x="85917" y="454132"/>
                    </a:cubicBezTo>
                    <a:cubicBezTo>
                      <a:pt x="87415" y="457502"/>
                      <a:pt x="92514" y="457661"/>
                      <a:pt x="95122" y="460269"/>
                    </a:cubicBezTo>
                    <a:cubicBezTo>
                      <a:pt x="97730" y="462877"/>
                      <a:pt x="99213" y="466406"/>
                      <a:pt x="101259" y="469474"/>
                    </a:cubicBezTo>
                    <a:cubicBezTo>
                      <a:pt x="99544" y="476336"/>
                      <a:pt x="95043" y="495675"/>
                      <a:pt x="92054" y="500159"/>
                    </a:cubicBezTo>
                    <a:lnTo>
                      <a:pt x="79780" y="518569"/>
                    </a:lnTo>
                    <a:cubicBezTo>
                      <a:pt x="80803" y="522660"/>
                      <a:pt x="81689" y="526788"/>
                      <a:pt x="82848" y="530843"/>
                    </a:cubicBezTo>
                    <a:cubicBezTo>
                      <a:pt x="83737" y="533953"/>
                      <a:pt x="85917" y="536814"/>
                      <a:pt x="85917" y="540049"/>
                    </a:cubicBezTo>
                    <a:cubicBezTo>
                      <a:pt x="85917" y="549311"/>
                      <a:pt x="85095" y="558680"/>
                      <a:pt x="82848" y="567665"/>
                    </a:cubicBezTo>
                    <a:cubicBezTo>
                      <a:pt x="81954" y="571243"/>
                      <a:pt x="78757" y="573802"/>
                      <a:pt x="76711" y="576870"/>
                    </a:cubicBezTo>
                    <a:cubicBezTo>
                      <a:pt x="70843" y="594477"/>
                      <a:pt x="77846" y="578041"/>
                      <a:pt x="64437" y="595281"/>
                    </a:cubicBezTo>
                    <a:cubicBezTo>
                      <a:pt x="59909" y="601103"/>
                      <a:pt x="52164" y="613692"/>
                      <a:pt x="52164" y="613692"/>
                    </a:cubicBezTo>
                    <a:cubicBezTo>
                      <a:pt x="53223" y="622162"/>
                      <a:pt x="53570" y="637982"/>
                      <a:pt x="58301" y="647445"/>
                    </a:cubicBezTo>
                    <a:cubicBezTo>
                      <a:pt x="59950" y="650743"/>
                      <a:pt x="62392" y="653582"/>
                      <a:pt x="64437" y="656650"/>
                    </a:cubicBezTo>
                    <a:cubicBezTo>
                      <a:pt x="63414" y="665855"/>
                      <a:pt x="64298" y="675479"/>
                      <a:pt x="61369" y="684266"/>
                    </a:cubicBezTo>
                    <a:cubicBezTo>
                      <a:pt x="59037" y="691263"/>
                      <a:pt x="49095" y="702677"/>
                      <a:pt x="49095" y="702677"/>
                    </a:cubicBezTo>
                    <a:cubicBezTo>
                      <a:pt x="52865" y="721523"/>
                      <a:pt x="53641" y="715972"/>
                      <a:pt x="49095" y="736430"/>
                    </a:cubicBezTo>
                    <a:cubicBezTo>
                      <a:pt x="48393" y="739587"/>
                      <a:pt x="48047" y="743109"/>
                      <a:pt x="46027" y="745635"/>
                    </a:cubicBezTo>
                    <a:cubicBezTo>
                      <a:pt x="41702" y="751042"/>
                      <a:pt x="33679" y="752819"/>
                      <a:pt x="27616" y="754841"/>
                    </a:cubicBezTo>
                    <a:cubicBezTo>
                      <a:pt x="24548" y="757909"/>
                      <a:pt x="21745" y="761268"/>
                      <a:pt x="18411" y="764046"/>
                    </a:cubicBezTo>
                    <a:cubicBezTo>
                      <a:pt x="15578" y="766407"/>
                      <a:pt x="9663" y="766523"/>
                      <a:pt x="9205" y="770183"/>
                    </a:cubicBezTo>
                    <a:cubicBezTo>
                      <a:pt x="8402" y="776602"/>
                      <a:pt x="15342" y="788594"/>
                      <a:pt x="15342" y="788594"/>
                    </a:cubicBezTo>
                    <a:cubicBezTo>
                      <a:pt x="14795" y="791330"/>
                      <a:pt x="10832" y="812414"/>
                      <a:pt x="9205" y="816210"/>
                    </a:cubicBezTo>
                    <a:cubicBezTo>
                      <a:pt x="7752" y="819600"/>
                      <a:pt x="5114" y="822347"/>
                      <a:pt x="3068" y="825415"/>
                    </a:cubicBezTo>
                    <a:cubicBezTo>
                      <a:pt x="2045" y="829506"/>
                      <a:pt x="0" y="833472"/>
                      <a:pt x="0" y="837689"/>
                    </a:cubicBezTo>
                    <a:cubicBezTo>
                      <a:pt x="0" y="846364"/>
                      <a:pt x="6798" y="864221"/>
                      <a:pt x="9205" y="871442"/>
                    </a:cubicBezTo>
                    <a:lnTo>
                      <a:pt x="12274" y="880647"/>
                    </a:lnTo>
                    <a:lnTo>
                      <a:pt x="15342" y="889853"/>
                    </a:lnTo>
                    <a:cubicBezTo>
                      <a:pt x="9687" y="906821"/>
                      <a:pt x="12274" y="895824"/>
                      <a:pt x="12274" y="92360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Grupo 80"/>
          <p:cNvGrpSpPr/>
          <p:nvPr/>
        </p:nvGrpSpPr>
        <p:grpSpPr>
          <a:xfrm>
            <a:off x="4774660" y="2865044"/>
            <a:ext cx="1903318" cy="1844248"/>
            <a:chOff x="4928531" y="2354580"/>
            <a:chExt cx="2500771" cy="2423160"/>
          </a:xfrm>
        </p:grpSpPr>
        <p:sp>
          <p:nvSpPr>
            <p:cNvPr id="195" name="Forma livre 194"/>
            <p:cNvSpPr/>
            <p:nvPr/>
          </p:nvSpPr>
          <p:spPr>
            <a:xfrm>
              <a:off x="4928531" y="4151376"/>
              <a:ext cx="270065" cy="626364"/>
            </a:xfrm>
            <a:custGeom>
              <a:avLst/>
              <a:gdLst>
                <a:gd name="connsiteX0" fmla="*/ 68665 w 270065"/>
                <a:gd name="connsiteY0" fmla="*/ 626364 h 626364"/>
                <a:gd name="connsiteX1" fmla="*/ 73237 w 270065"/>
                <a:gd name="connsiteY1" fmla="*/ 534924 h 626364"/>
                <a:gd name="connsiteX2" fmla="*/ 77809 w 270065"/>
                <a:gd name="connsiteY2" fmla="*/ 521208 h 626364"/>
                <a:gd name="connsiteX3" fmla="*/ 96097 w 270065"/>
                <a:gd name="connsiteY3" fmla="*/ 516636 h 626364"/>
                <a:gd name="connsiteX4" fmla="*/ 77809 w 270065"/>
                <a:gd name="connsiteY4" fmla="*/ 489204 h 626364"/>
                <a:gd name="connsiteX5" fmla="*/ 68665 w 270065"/>
                <a:gd name="connsiteY5" fmla="*/ 461772 h 626364"/>
                <a:gd name="connsiteX6" fmla="*/ 59521 w 270065"/>
                <a:gd name="connsiteY6" fmla="*/ 429768 h 626364"/>
                <a:gd name="connsiteX7" fmla="*/ 73237 w 270065"/>
                <a:gd name="connsiteY7" fmla="*/ 425196 h 626364"/>
                <a:gd name="connsiteX8" fmla="*/ 54949 w 270065"/>
                <a:gd name="connsiteY8" fmla="*/ 379476 h 626364"/>
                <a:gd name="connsiteX9" fmla="*/ 41233 w 270065"/>
                <a:gd name="connsiteY9" fmla="*/ 374904 h 626364"/>
                <a:gd name="connsiteX10" fmla="*/ 32089 w 270065"/>
                <a:gd name="connsiteY10" fmla="*/ 324612 h 626364"/>
                <a:gd name="connsiteX11" fmla="*/ 27517 w 270065"/>
                <a:gd name="connsiteY11" fmla="*/ 310896 h 626364"/>
                <a:gd name="connsiteX12" fmla="*/ 9229 w 270065"/>
                <a:gd name="connsiteY12" fmla="*/ 297180 h 626364"/>
                <a:gd name="connsiteX13" fmla="*/ 85 w 270065"/>
                <a:gd name="connsiteY13" fmla="*/ 265176 h 626364"/>
                <a:gd name="connsiteX14" fmla="*/ 13801 w 270065"/>
                <a:gd name="connsiteY14" fmla="*/ 260604 h 626364"/>
                <a:gd name="connsiteX15" fmla="*/ 32089 w 270065"/>
                <a:gd name="connsiteY15" fmla="*/ 256032 h 626364"/>
                <a:gd name="connsiteX16" fmla="*/ 64093 w 270065"/>
                <a:gd name="connsiteY16" fmla="*/ 246888 h 626364"/>
                <a:gd name="connsiteX17" fmla="*/ 91525 w 270065"/>
                <a:gd name="connsiteY17" fmla="*/ 228600 h 626364"/>
                <a:gd name="connsiteX18" fmla="*/ 118957 w 270065"/>
                <a:gd name="connsiteY18" fmla="*/ 219456 h 626364"/>
                <a:gd name="connsiteX19" fmla="*/ 132673 w 270065"/>
                <a:gd name="connsiteY19" fmla="*/ 205740 h 626364"/>
                <a:gd name="connsiteX20" fmla="*/ 146389 w 270065"/>
                <a:gd name="connsiteY20" fmla="*/ 196596 h 626364"/>
                <a:gd name="connsiteX21" fmla="*/ 150961 w 270065"/>
                <a:gd name="connsiteY21" fmla="*/ 182880 h 626364"/>
                <a:gd name="connsiteX22" fmla="*/ 160105 w 270065"/>
                <a:gd name="connsiteY22" fmla="*/ 169164 h 626364"/>
                <a:gd name="connsiteX23" fmla="*/ 173821 w 270065"/>
                <a:gd name="connsiteY23" fmla="*/ 82296 h 626364"/>
                <a:gd name="connsiteX24" fmla="*/ 192109 w 270065"/>
                <a:gd name="connsiteY24" fmla="*/ 73152 h 626364"/>
                <a:gd name="connsiteX25" fmla="*/ 201253 w 270065"/>
                <a:gd name="connsiteY25" fmla="*/ 59436 h 626364"/>
                <a:gd name="connsiteX26" fmla="*/ 219541 w 270065"/>
                <a:gd name="connsiteY26" fmla="*/ 50292 h 626364"/>
                <a:gd name="connsiteX27" fmla="*/ 233257 w 270065"/>
                <a:gd name="connsiteY27" fmla="*/ 41148 h 626364"/>
                <a:gd name="connsiteX28" fmla="*/ 260689 w 270065"/>
                <a:gd name="connsiteY28" fmla="*/ 27432 h 626364"/>
                <a:gd name="connsiteX29" fmla="*/ 269833 w 270065"/>
                <a:gd name="connsiteY29" fmla="*/ 0 h 6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0065" h="626364">
                  <a:moveTo>
                    <a:pt x="68665" y="626364"/>
                  </a:moveTo>
                  <a:cubicBezTo>
                    <a:pt x="63082" y="542622"/>
                    <a:pt x="55751" y="581554"/>
                    <a:pt x="73237" y="534924"/>
                  </a:cubicBezTo>
                  <a:cubicBezTo>
                    <a:pt x="74929" y="530412"/>
                    <a:pt x="74046" y="524219"/>
                    <a:pt x="77809" y="521208"/>
                  </a:cubicBezTo>
                  <a:cubicBezTo>
                    <a:pt x="82716" y="517283"/>
                    <a:pt x="90001" y="518160"/>
                    <a:pt x="96097" y="516636"/>
                  </a:cubicBezTo>
                  <a:cubicBezTo>
                    <a:pt x="80971" y="471259"/>
                    <a:pt x="106349" y="540575"/>
                    <a:pt x="77809" y="489204"/>
                  </a:cubicBezTo>
                  <a:cubicBezTo>
                    <a:pt x="73128" y="480778"/>
                    <a:pt x="71003" y="471123"/>
                    <a:pt x="68665" y="461772"/>
                  </a:cubicBezTo>
                  <a:cubicBezTo>
                    <a:pt x="62924" y="438809"/>
                    <a:pt x="66080" y="449445"/>
                    <a:pt x="59521" y="429768"/>
                  </a:cubicBezTo>
                  <a:cubicBezTo>
                    <a:pt x="64093" y="428244"/>
                    <a:pt x="71913" y="429830"/>
                    <a:pt x="73237" y="425196"/>
                  </a:cubicBezTo>
                  <a:cubicBezTo>
                    <a:pt x="77476" y="410360"/>
                    <a:pt x="65955" y="388648"/>
                    <a:pt x="54949" y="379476"/>
                  </a:cubicBezTo>
                  <a:cubicBezTo>
                    <a:pt x="51247" y="376391"/>
                    <a:pt x="45805" y="376428"/>
                    <a:pt x="41233" y="374904"/>
                  </a:cubicBezTo>
                  <a:cubicBezTo>
                    <a:pt x="30748" y="343448"/>
                    <a:pt x="42429" y="381479"/>
                    <a:pt x="32089" y="324612"/>
                  </a:cubicBezTo>
                  <a:cubicBezTo>
                    <a:pt x="31227" y="319870"/>
                    <a:pt x="30602" y="314598"/>
                    <a:pt x="27517" y="310896"/>
                  </a:cubicBezTo>
                  <a:cubicBezTo>
                    <a:pt x="22639" y="305042"/>
                    <a:pt x="15325" y="301752"/>
                    <a:pt x="9229" y="297180"/>
                  </a:cubicBezTo>
                  <a:cubicBezTo>
                    <a:pt x="7874" y="293114"/>
                    <a:pt x="-959" y="267785"/>
                    <a:pt x="85" y="265176"/>
                  </a:cubicBezTo>
                  <a:cubicBezTo>
                    <a:pt x="1875" y="260701"/>
                    <a:pt x="9167" y="261928"/>
                    <a:pt x="13801" y="260604"/>
                  </a:cubicBezTo>
                  <a:cubicBezTo>
                    <a:pt x="19843" y="258878"/>
                    <a:pt x="26047" y="257758"/>
                    <a:pt x="32089" y="256032"/>
                  </a:cubicBezTo>
                  <a:cubicBezTo>
                    <a:pt x="78002" y="242914"/>
                    <a:pt x="6922" y="261181"/>
                    <a:pt x="64093" y="246888"/>
                  </a:cubicBezTo>
                  <a:cubicBezTo>
                    <a:pt x="73237" y="240792"/>
                    <a:pt x="81099" y="232075"/>
                    <a:pt x="91525" y="228600"/>
                  </a:cubicBezTo>
                  <a:lnTo>
                    <a:pt x="118957" y="219456"/>
                  </a:lnTo>
                  <a:cubicBezTo>
                    <a:pt x="123529" y="214884"/>
                    <a:pt x="127706" y="209879"/>
                    <a:pt x="132673" y="205740"/>
                  </a:cubicBezTo>
                  <a:cubicBezTo>
                    <a:pt x="136894" y="202222"/>
                    <a:pt x="142956" y="200887"/>
                    <a:pt x="146389" y="196596"/>
                  </a:cubicBezTo>
                  <a:cubicBezTo>
                    <a:pt x="149400" y="192833"/>
                    <a:pt x="148806" y="187191"/>
                    <a:pt x="150961" y="182880"/>
                  </a:cubicBezTo>
                  <a:cubicBezTo>
                    <a:pt x="153418" y="177965"/>
                    <a:pt x="157057" y="173736"/>
                    <a:pt x="160105" y="169164"/>
                  </a:cubicBezTo>
                  <a:cubicBezTo>
                    <a:pt x="160584" y="161500"/>
                    <a:pt x="152122" y="100378"/>
                    <a:pt x="173821" y="82296"/>
                  </a:cubicBezTo>
                  <a:cubicBezTo>
                    <a:pt x="179057" y="77933"/>
                    <a:pt x="186013" y="76200"/>
                    <a:pt x="192109" y="73152"/>
                  </a:cubicBezTo>
                  <a:cubicBezTo>
                    <a:pt x="195157" y="68580"/>
                    <a:pt x="197032" y="62954"/>
                    <a:pt x="201253" y="59436"/>
                  </a:cubicBezTo>
                  <a:cubicBezTo>
                    <a:pt x="206489" y="55073"/>
                    <a:pt x="213623" y="53673"/>
                    <a:pt x="219541" y="50292"/>
                  </a:cubicBezTo>
                  <a:cubicBezTo>
                    <a:pt x="224312" y="47566"/>
                    <a:pt x="228342" y="43605"/>
                    <a:pt x="233257" y="41148"/>
                  </a:cubicBezTo>
                  <a:cubicBezTo>
                    <a:pt x="271115" y="22219"/>
                    <a:pt x="221381" y="53637"/>
                    <a:pt x="260689" y="27432"/>
                  </a:cubicBezTo>
                  <a:cubicBezTo>
                    <a:pt x="272369" y="9912"/>
                    <a:pt x="269833" y="19211"/>
                    <a:pt x="269833" y="0"/>
                  </a:cubicBezTo>
                </a:path>
              </a:pathLst>
            </a:custGeom>
            <a:noFill/>
            <a:ln w="38100">
              <a:solidFill>
                <a:srgbClr val="091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6" name="Forma livre 195"/>
            <p:cNvSpPr/>
            <p:nvPr/>
          </p:nvSpPr>
          <p:spPr>
            <a:xfrm>
              <a:off x="5829300" y="3584448"/>
              <a:ext cx="914400" cy="512064"/>
            </a:xfrm>
            <a:custGeom>
              <a:avLst/>
              <a:gdLst>
                <a:gd name="connsiteX0" fmla="*/ 0 w 914400"/>
                <a:gd name="connsiteY0" fmla="*/ 0 h 512064"/>
                <a:gd name="connsiteX1" fmla="*/ 18288 w 914400"/>
                <a:gd name="connsiteY1" fmla="*/ 22860 h 512064"/>
                <a:gd name="connsiteX2" fmla="*/ 22860 w 914400"/>
                <a:gd name="connsiteY2" fmla="*/ 36576 h 512064"/>
                <a:gd name="connsiteX3" fmla="*/ 41148 w 914400"/>
                <a:gd name="connsiteY3" fmla="*/ 64008 h 512064"/>
                <a:gd name="connsiteX4" fmla="*/ 50292 w 914400"/>
                <a:gd name="connsiteY4" fmla="*/ 82296 h 512064"/>
                <a:gd name="connsiteX5" fmla="*/ 59436 w 914400"/>
                <a:gd name="connsiteY5" fmla="*/ 96012 h 512064"/>
                <a:gd name="connsiteX6" fmla="*/ 68580 w 914400"/>
                <a:gd name="connsiteY6" fmla="*/ 114300 h 512064"/>
                <a:gd name="connsiteX7" fmla="*/ 82296 w 914400"/>
                <a:gd name="connsiteY7" fmla="*/ 118872 h 512064"/>
                <a:gd name="connsiteX8" fmla="*/ 86868 w 914400"/>
                <a:gd name="connsiteY8" fmla="*/ 132588 h 512064"/>
                <a:gd name="connsiteX9" fmla="*/ 91440 w 914400"/>
                <a:gd name="connsiteY9" fmla="*/ 150876 h 512064"/>
                <a:gd name="connsiteX10" fmla="*/ 128016 w 914400"/>
                <a:gd name="connsiteY10" fmla="*/ 182880 h 512064"/>
                <a:gd name="connsiteX11" fmla="*/ 146304 w 914400"/>
                <a:gd name="connsiteY11" fmla="*/ 192024 h 512064"/>
                <a:gd name="connsiteX12" fmla="*/ 173736 w 914400"/>
                <a:gd name="connsiteY12" fmla="*/ 196596 h 512064"/>
                <a:gd name="connsiteX13" fmla="*/ 201168 w 914400"/>
                <a:gd name="connsiteY13" fmla="*/ 210312 h 512064"/>
                <a:gd name="connsiteX14" fmla="*/ 214884 w 914400"/>
                <a:gd name="connsiteY14" fmla="*/ 219456 h 512064"/>
                <a:gd name="connsiteX15" fmla="*/ 233172 w 914400"/>
                <a:gd name="connsiteY15" fmla="*/ 224028 h 512064"/>
                <a:gd name="connsiteX16" fmla="*/ 251460 w 914400"/>
                <a:gd name="connsiteY16" fmla="*/ 233172 h 512064"/>
                <a:gd name="connsiteX17" fmla="*/ 278892 w 914400"/>
                <a:gd name="connsiteY17" fmla="*/ 251460 h 512064"/>
                <a:gd name="connsiteX18" fmla="*/ 310896 w 914400"/>
                <a:gd name="connsiteY18" fmla="*/ 260604 h 512064"/>
                <a:gd name="connsiteX19" fmla="*/ 320040 w 914400"/>
                <a:gd name="connsiteY19" fmla="*/ 274320 h 512064"/>
                <a:gd name="connsiteX20" fmla="*/ 333756 w 914400"/>
                <a:gd name="connsiteY20" fmla="*/ 278892 h 512064"/>
                <a:gd name="connsiteX21" fmla="*/ 361188 w 914400"/>
                <a:gd name="connsiteY21" fmla="*/ 297180 h 512064"/>
                <a:gd name="connsiteX22" fmla="*/ 388620 w 914400"/>
                <a:gd name="connsiteY22" fmla="*/ 315468 h 512064"/>
                <a:gd name="connsiteX23" fmla="*/ 402336 w 914400"/>
                <a:gd name="connsiteY23" fmla="*/ 324612 h 512064"/>
                <a:gd name="connsiteX24" fmla="*/ 416052 w 914400"/>
                <a:gd name="connsiteY24" fmla="*/ 329184 h 512064"/>
                <a:gd name="connsiteX25" fmla="*/ 420624 w 914400"/>
                <a:gd name="connsiteY25" fmla="*/ 342900 h 512064"/>
                <a:gd name="connsiteX26" fmla="*/ 434340 w 914400"/>
                <a:gd name="connsiteY26" fmla="*/ 352044 h 512064"/>
                <a:gd name="connsiteX27" fmla="*/ 466344 w 914400"/>
                <a:gd name="connsiteY27" fmla="*/ 361188 h 512064"/>
                <a:gd name="connsiteX28" fmla="*/ 484632 w 914400"/>
                <a:gd name="connsiteY28" fmla="*/ 370332 h 512064"/>
                <a:gd name="connsiteX29" fmla="*/ 553212 w 914400"/>
                <a:gd name="connsiteY29" fmla="*/ 356616 h 512064"/>
                <a:gd name="connsiteX30" fmla="*/ 585216 w 914400"/>
                <a:gd name="connsiteY30" fmla="*/ 338328 h 512064"/>
                <a:gd name="connsiteX31" fmla="*/ 589788 w 914400"/>
                <a:gd name="connsiteY31" fmla="*/ 324612 h 512064"/>
                <a:gd name="connsiteX32" fmla="*/ 603504 w 914400"/>
                <a:gd name="connsiteY32" fmla="*/ 320040 h 512064"/>
                <a:gd name="connsiteX33" fmla="*/ 635508 w 914400"/>
                <a:gd name="connsiteY33" fmla="*/ 301752 h 512064"/>
                <a:gd name="connsiteX34" fmla="*/ 653796 w 914400"/>
                <a:gd name="connsiteY34" fmla="*/ 297180 h 512064"/>
                <a:gd name="connsiteX35" fmla="*/ 731520 w 914400"/>
                <a:gd name="connsiteY35" fmla="*/ 306324 h 512064"/>
                <a:gd name="connsiteX36" fmla="*/ 745236 w 914400"/>
                <a:gd name="connsiteY36" fmla="*/ 315468 h 512064"/>
                <a:gd name="connsiteX37" fmla="*/ 763524 w 914400"/>
                <a:gd name="connsiteY37" fmla="*/ 342900 h 512064"/>
                <a:gd name="connsiteX38" fmla="*/ 790956 w 914400"/>
                <a:gd name="connsiteY38" fmla="*/ 365760 h 512064"/>
                <a:gd name="connsiteX39" fmla="*/ 800100 w 914400"/>
                <a:gd name="connsiteY39" fmla="*/ 379476 h 512064"/>
                <a:gd name="connsiteX40" fmla="*/ 813816 w 914400"/>
                <a:gd name="connsiteY40" fmla="*/ 384048 h 512064"/>
                <a:gd name="connsiteX41" fmla="*/ 827532 w 914400"/>
                <a:gd name="connsiteY41" fmla="*/ 393192 h 512064"/>
                <a:gd name="connsiteX42" fmla="*/ 864108 w 914400"/>
                <a:gd name="connsiteY42" fmla="*/ 402336 h 512064"/>
                <a:gd name="connsiteX43" fmla="*/ 877824 w 914400"/>
                <a:gd name="connsiteY43" fmla="*/ 416052 h 512064"/>
                <a:gd name="connsiteX44" fmla="*/ 896112 w 914400"/>
                <a:gd name="connsiteY44" fmla="*/ 457200 h 512064"/>
                <a:gd name="connsiteX45" fmla="*/ 909828 w 914400"/>
                <a:gd name="connsiteY45" fmla="*/ 507492 h 512064"/>
                <a:gd name="connsiteX46" fmla="*/ 914400 w 914400"/>
                <a:gd name="connsiteY46" fmla="*/ 512064 h 5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4400" h="512064">
                  <a:moveTo>
                    <a:pt x="0" y="0"/>
                  </a:moveTo>
                  <a:cubicBezTo>
                    <a:pt x="6096" y="7620"/>
                    <a:pt x="13116" y="14585"/>
                    <a:pt x="18288" y="22860"/>
                  </a:cubicBezTo>
                  <a:cubicBezTo>
                    <a:pt x="20842" y="26947"/>
                    <a:pt x="20520" y="32363"/>
                    <a:pt x="22860" y="36576"/>
                  </a:cubicBezTo>
                  <a:cubicBezTo>
                    <a:pt x="28197" y="46183"/>
                    <a:pt x="36233" y="54178"/>
                    <a:pt x="41148" y="64008"/>
                  </a:cubicBezTo>
                  <a:cubicBezTo>
                    <a:pt x="44196" y="70104"/>
                    <a:pt x="46911" y="76378"/>
                    <a:pt x="50292" y="82296"/>
                  </a:cubicBezTo>
                  <a:cubicBezTo>
                    <a:pt x="53018" y="87067"/>
                    <a:pt x="56710" y="91241"/>
                    <a:pt x="59436" y="96012"/>
                  </a:cubicBezTo>
                  <a:cubicBezTo>
                    <a:pt x="62817" y="101930"/>
                    <a:pt x="63761" y="109481"/>
                    <a:pt x="68580" y="114300"/>
                  </a:cubicBezTo>
                  <a:cubicBezTo>
                    <a:pt x="71988" y="117708"/>
                    <a:pt x="77724" y="117348"/>
                    <a:pt x="82296" y="118872"/>
                  </a:cubicBezTo>
                  <a:cubicBezTo>
                    <a:pt x="83820" y="123444"/>
                    <a:pt x="85544" y="127954"/>
                    <a:pt x="86868" y="132588"/>
                  </a:cubicBezTo>
                  <a:cubicBezTo>
                    <a:pt x="88594" y="138630"/>
                    <a:pt x="88965" y="145100"/>
                    <a:pt x="91440" y="150876"/>
                  </a:cubicBezTo>
                  <a:cubicBezTo>
                    <a:pt x="98298" y="166878"/>
                    <a:pt x="112776" y="175260"/>
                    <a:pt x="128016" y="182880"/>
                  </a:cubicBezTo>
                  <a:cubicBezTo>
                    <a:pt x="134112" y="185928"/>
                    <a:pt x="139776" y="190066"/>
                    <a:pt x="146304" y="192024"/>
                  </a:cubicBezTo>
                  <a:cubicBezTo>
                    <a:pt x="155183" y="194688"/>
                    <a:pt x="164592" y="195072"/>
                    <a:pt x="173736" y="196596"/>
                  </a:cubicBezTo>
                  <a:cubicBezTo>
                    <a:pt x="213044" y="222801"/>
                    <a:pt x="163310" y="191383"/>
                    <a:pt x="201168" y="210312"/>
                  </a:cubicBezTo>
                  <a:cubicBezTo>
                    <a:pt x="206083" y="212769"/>
                    <a:pt x="209833" y="217291"/>
                    <a:pt x="214884" y="219456"/>
                  </a:cubicBezTo>
                  <a:cubicBezTo>
                    <a:pt x="220660" y="221931"/>
                    <a:pt x="227288" y="221822"/>
                    <a:pt x="233172" y="224028"/>
                  </a:cubicBezTo>
                  <a:cubicBezTo>
                    <a:pt x="239554" y="226421"/>
                    <a:pt x="245616" y="229665"/>
                    <a:pt x="251460" y="233172"/>
                  </a:cubicBezTo>
                  <a:cubicBezTo>
                    <a:pt x="260884" y="238826"/>
                    <a:pt x="268230" y="248795"/>
                    <a:pt x="278892" y="251460"/>
                  </a:cubicBezTo>
                  <a:cubicBezTo>
                    <a:pt x="301855" y="257201"/>
                    <a:pt x="291219" y="254045"/>
                    <a:pt x="310896" y="260604"/>
                  </a:cubicBezTo>
                  <a:cubicBezTo>
                    <a:pt x="313944" y="265176"/>
                    <a:pt x="315749" y="270887"/>
                    <a:pt x="320040" y="274320"/>
                  </a:cubicBezTo>
                  <a:cubicBezTo>
                    <a:pt x="323803" y="277331"/>
                    <a:pt x="329543" y="276552"/>
                    <a:pt x="333756" y="278892"/>
                  </a:cubicBezTo>
                  <a:cubicBezTo>
                    <a:pt x="343363" y="284229"/>
                    <a:pt x="352044" y="291084"/>
                    <a:pt x="361188" y="297180"/>
                  </a:cubicBezTo>
                  <a:lnTo>
                    <a:pt x="388620" y="315468"/>
                  </a:lnTo>
                  <a:cubicBezTo>
                    <a:pt x="393192" y="318516"/>
                    <a:pt x="397123" y="322874"/>
                    <a:pt x="402336" y="324612"/>
                  </a:cubicBezTo>
                  <a:lnTo>
                    <a:pt x="416052" y="329184"/>
                  </a:lnTo>
                  <a:cubicBezTo>
                    <a:pt x="417576" y="333756"/>
                    <a:pt x="417613" y="339137"/>
                    <a:pt x="420624" y="342900"/>
                  </a:cubicBezTo>
                  <a:cubicBezTo>
                    <a:pt x="424057" y="347191"/>
                    <a:pt x="429425" y="349587"/>
                    <a:pt x="434340" y="352044"/>
                  </a:cubicBezTo>
                  <a:cubicBezTo>
                    <a:pt x="445393" y="357571"/>
                    <a:pt x="454625" y="356793"/>
                    <a:pt x="466344" y="361188"/>
                  </a:cubicBezTo>
                  <a:cubicBezTo>
                    <a:pt x="472726" y="363581"/>
                    <a:pt x="478536" y="367284"/>
                    <a:pt x="484632" y="370332"/>
                  </a:cubicBezTo>
                  <a:cubicBezTo>
                    <a:pt x="500847" y="368016"/>
                    <a:pt x="539103" y="363671"/>
                    <a:pt x="553212" y="356616"/>
                  </a:cubicBezTo>
                  <a:cubicBezTo>
                    <a:pt x="576415" y="345015"/>
                    <a:pt x="565829" y="351253"/>
                    <a:pt x="585216" y="338328"/>
                  </a:cubicBezTo>
                  <a:cubicBezTo>
                    <a:pt x="586740" y="333756"/>
                    <a:pt x="586380" y="328020"/>
                    <a:pt x="589788" y="324612"/>
                  </a:cubicBezTo>
                  <a:cubicBezTo>
                    <a:pt x="593196" y="321204"/>
                    <a:pt x="599193" y="322195"/>
                    <a:pt x="603504" y="320040"/>
                  </a:cubicBezTo>
                  <a:cubicBezTo>
                    <a:pt x="630033" y="306775"/>
                    <a:pt x="603446" y="313775"/>
                    <a:pt x="635508" y="301752"/>
                  </a:cubicBezTo>
                  <a:cubicBezTo>
                    <a:pt x="641392" y="299546"/>
                    <a:pt x="647700" y="298704"/>
                    <a:pt x="653796" y="297180"/>
                  </a:cubicBezTo>
                  <a:cubicBezTo>
                    <a:pt x="663910" y="297902"/>
                    <a:pt x="710737" y="295932"/>
                    <a:pt x="731520" y="306324"/>
                  </a:cubicBezTo>
                  <a:cubicBezTo>
                    <a:pt x="736435" y="308781"/>
                    <a:pt x="740664" y="312420"/>
                    <a:pt x="745236" y="315468"/>
                  </a:cubicBezTo>
                  <a:cubicBezTo>
                    <a:pt x="751332" y="324612"/>
                    <a:pt x="754380" y="336804"/>
                    <a:pt x="763524" y="342900"/>
                  </a:cubicBezTo>
                  <a:cubicBezTo>
                    <a:pt x="777010" y="351891"/>
                    <a:pt x="779955" y="352559"/>
                    <a:pt x="790956" y="365760"/>
                  </a:cubicBezTo>
                  <a:cubicBezTo>
                    <a:pt x="794474" y="369981"/>
                    <a:pt x="795809" y="376043"/>
                    <a:pt x="800100" y="379476"/>
                  </a:cubicBezTo>
                  <a:cubicBezTo>
                    <a:pt x="803863" y="382487"/>
                    <a:pt x="809505" y="381893"/>
                    <a:pt x="813816" y="384048"/>
                  </a:cubicBezTo>
                  <a:cubicBezTo>
                    <a:pt x="818731" y="386505"/>
                    <a:pt x="822368" y="391314"/>
                    <a:pt x="827532" y="393192"/>
                  </a:cubicBezTo>
                  <a:cubicBezTo>
                    <a:pt x="839343" y="397487"/>
                    <a:pt x="864108" y="402336"/>
                    <a:pt x="864108" y="402336"/>
                  </a:cubicBezTo>
                  <a:cubicBezTo>
                    <a:pt x="868680" y="406908"/>
                    <a:pt x="873685" y="411085"/>
                    <a:pt x="877824" y="416052"/>
                  </a:cubicBezTo>
                  <a:cubicBezTo>
                    <a:pt x="887906" y="428150"/>
                    <a:pt x="892964" y="441461"/>
                    <a:pt x="896112" y="457200"/>
                  </a:cubicBezTo>
                  <a:cubicBezTo>
                    <a:pt x="897898" y="466128"/>
                    <a:pt x="904027" y="501691"/>
                    <a:pt x="909828" y="507492"/>
                  </a:cubicBezTo>
                  <a:lnTo>
                    <a:pt x="914400" y="512064"/>
                  </a:ln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7" name="Forma livre 196"/>
            <p:cNvSpPr/>
            <p:nvPr/>
          </p:nvSpPr>
          <p:spPr>
            <a:xfrm>
              <a:off x="6094476" y="2948477"/>
              <a:ext cx="1334826" cy="169627"/>
            </a:xfrm>
            <a:custGeom>
              <a:avLst/>
              <a:gdLst>
                <a:gd name="connsiteX0" fmla="*/ 0 w 1334826"/>
                <a:gd name="connsiteY0" fmla="*/ 32467 h 169627"/>
                <a:gd name="connsiteX1" fmla="*/ 36576 w 1334826"/>
                <a:gd name="connsiteY1" fmla="*/ 27895 h 169627"/>
                <a:gd name="connsiteX2" fmla="*/ 59436 w 1334826"/>
                <a:gd name="connsiteY2" fmla="*/ 23323 h 169627"/>
                <a:gd name="connsiteX3" fmla="*/ 96012 w 1334826"/>
                <a:gd name="connsiteY3" fmla="*/ 18751 h 169627"/>
                <a:gd name="connsiteX4" fmla="*/ 128016 w 1334826"/>
                <a:gd name="connsiteY4" fmla="*/ 9607 h 169627"/>
                <a:gd name="connsiteX5" fmla="*/ 169164 w 1334826"/>
                <a:gd name="connsiteY5" fmla="*/ 14179 h 169627"/>
                <a:gd name="connsiteX6" fmla="*/ 196596 w 1334826"/>
                <a:gd name="connsiteY6" fmla="*/ 27895 h 169627"/>
                <a:gd name="connsiteX7" fmla="*/ 288036 w 1334826"/>
                <a:gd name="connsiteY7" fmla="*/ 18751 h 169627"/>
                <a:gd name="connsiteX8" fmla="*/ 315468 w 1334826"/>
                <a:gd name="connsiteY8" fmla="*/ 14179 h 169627"/>
                <a:gd name="connsiteX9" fmla="*/ 480060 w 1334826"/>
                <a:gd name="connsiteY9" fmla="*/ 9607 h 169627"/>
                <a:gd name="connsiteX10" fmla="*/ 553212 w 1334826"/>
                <a:gd name="connsiteY10" fmla="*/ 5035 h 169627"/>
                <a:gd name="connsiteX11" fmla="*/ 585216 w 1334826"/>
                <a:gd name="connsiteY11" fmla="*/ 23323 h 169627"/>
                <a:gd name="connsiteX12" fmla="*/ 594360 w 1334826"/>
                <a:gd name="connsiteY12" fmla="*/ 37039 h 169627"/>
                <a:gd name="connsiteX13" fmla="*/ 621792 w 1334826"/>
                <a:gd name="connsiteY13" fmla="*/ 50755 h 169627"/>
                <a:gd name="connsiteX14" fmla="*/ 635508 w 1334826"/>
                <a:gd name="connsiteY14" fmla="*/ 59899 h 169627"/>
                <a:gd name="connsiteX15" fmla="*/ 672084 w 1334826"/>
                <a:gd name="connsiteY15" fmla="*/ 78187 h 169627"/>
                <a:gd name="connsiteX16" fmla="*/ 768096 w 1334826"/>
                <a:gd name="connsiteY16" fmla="*/ 82759 h 169627"/>
                <a:gd name="connsiteX17" fmla="*/ 813816 w 1334826"/>
                <a:gd name="connsiteY17" fmla="*/ 96475 h 169627"/>
                <a:gd name="connsiteX18" fmla="*/ 827532 w 1334826"/>
                <a:gd name="connsiteY18" fmla="*/ 101047 h 169627"/>
                <a:gd name="connsiteX19" fmla="*/ 886968 w 1334826"/>
                <a:gd name="connsiteY19" fmla="*/ 96475 h 169627"/>
                <a:gd name="connsiteX20" fmla="*/ 928116 w 1334826"/>
                <a:gd name="connsiteY20" fmla="*/ 110191 h 169627"/>
                <a:gd name="connsiteX21" fmla="*/ 941832 w 1334826"/>
                <a:gd name="connsiteY21" fmla="*/ 123907 h 169627"/>
                <a:gd name="connsiteX22" fmla="*/ 955548 w 1334826"/>
                <a:gd name="connsiteY22" fmla="*/ 133051 h 169627"/>
                <a:gd name="connsiteX23" fmla="*/ 973836 w 1334826"/>
                <a:gd name="connsiteY23" fmla="*/ 151339 h 169627"/>
                <a:gd name="connsiteX24" fmla="*/ 996696 w 1334826"/>
                <a:gd name="connsiteY24" fmla="*/ 169627 h 169627"/>
                <a:gd name="connsiteX25" fmla="*/ 1266444 w 1334826"/>
                <a:gd name="connsiteY25" fmla="*/ 160483 h 169627"/>
                <a:gd name="connsiteX26" fmla="*/ 1303020 w 1334826"/>
                <a:gd name="connsiteY26" fmla="*/ 155911 h 169627"/>
                <a:gd name="connsiteX27" fmla="*/ 1312164 w 1334826"/>
                <a:gd name="connsiteY27" fmla="*/ 142195 h 169627"/>
                <a:gd name="connsiteX28" fmla="*/ 1330452 w 1334826"/>
                <a:gd name="connsiteY28" fmla="*/ 133051 h 1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4826" h="169627">
                  <a:moveTo>
                    <a:pt x="0" y="32467"/>
                  </a:moveTo>
                  <a:cubicBezTo>
                    <a:pt x="12192" y="30943"/>
                    <a:pt x="24432" y="29763"/>
                    <a:pt x="36576" y="27895"/>
                  </a:cubicBezTo>
                  <a:cubicBezTo>
                    <a:pt x="44257" y="26713"/>
                    <a:pt x="51755" y="24505"/>
                    <a:pt x="59436" y="23323"/>
                  </a:cubicBezTo>
                  <a:cubicBezTo>
                    <a:pt x="71580" y="21455"/>
                    <a:pt x="83820" y="20275"/>
                    <a:pt x="96012" y="18751"/>
                  </a:cubicBezTo>
                  <a:cubicBezTo>
                    <a:pt x="102480" y="16595"/>
                    <a:pt x="122275" y="9607"/>
                    <a:pt x="128016" y="9607"/>
                  </a:cubicBezTo>
                  <a:cubicBezTo>
                    <a:pt x="141816" y="9607"/>
                    <a:pt x="155448" y="12655"/>
                    <a:pt x="169164" y="14179"/>
                  </a:cubicBezTo>
                  <a:cubicBezTo>
                    <a:pt x="176099" y="18802"/>
                    <a:pt x="187132" y="27895"/>
                    <a:pt x="196596" y="27895"/>
                  </a:cubicBezTo>
                  <a:cubicBezTo>
                    <a:pt x="214330" y="27895"/>
                    <a:pt x="266309" y="21855"/>
                    <a:pt x="288036" y="18751"/>
                  </a:cubicBezTo>
                  <a:cubicBezTo>
                    <a:pt x="297213" y="17440"/>
                    <a:pt x="306208" y="14620"/>
                    <a:pt x="315468" y="14179"/>
                  </a:cubicBezTo>
                  <a:cubicBezTo>
                    <a:pt x="370291" y="11568"/>
                    <a:pt x="425196" y="11131"/>
                    <a:pt x="480060" y="9607"/>
                  </a:cubicBezTo>
                  <a:cubicBezTo>
                    <a:pt x="522022" y="-4380"/>
                    <a:pt x="497901" y="-496"/>
                    <a:pt x="553212" y="5035"/>
                  </a:cubicBezTo>
                  <a:cubicBezTo>
                    <a:pt x="560384" y="8621"/>
                    <a:pt x="578754" y="16861"/>
                    <a:pt x="585216" y="23323"/>
                  </a:cubicBezTo>
                  <a:cubicBezTo>
                    <a:pt x="589101" y="27208"/>
                    <a:pt x="590475" y="33154"/>
                    <a:pt x="594360" y="37039"/>
                  </a:cubicBezTo>
                  <a:cubicBezTo>
                    <a:pt x="607463" y="50142"/>
                    <a:pt x="606918" y="43318"/>
                    <a:pt x="621792" y="50755"/>
                  </a:cubicBezTo>
                  <a:cubicBezTo>
                    <a:pt x="626707" y="53212"/>
                    <a:pt x="630684" y="57268"/>
                    <a:pt x="635508" y="59899"/>
                  </a:cubicBezTo>
                  <a:cubicBezTo>
                    <a:pt x="647475" y="66426"/>
                    <a:pt x="658468" y="77539"/>
                    <a:pt x="672084" y="78187"/>
                  </a:cubicBezTo>
                  <a:lnTo>
                    <a:pt x="768096" y="82759"/>
                  </a:lnTo>
                  <a:cubicBezTo>
                    <a:pt x="795735" y="89669"/>
                    <a:pt x="780423" y="85344"/>
                    <a:pt x="813816" y="96475"/>
                  </a:cubicBezTo>
                  <a:lnTo>
                    <a:pt x="827532" y="101047"/>
                  </a:lnTo>
                  <a:cubicBezTo>
                    <a:pt x="847344" y="99523"/>
                    <a:pt x="867097" y="96475"/>
                    <a:pt x="886968" y="96475"/>
                  </a:cubicBezTo>
                  <a:cubicBezTo>
                    <a:pt x="906019" y="96475"/>
                    <a:pt x="914867" y="99150"/>
                    <a:pt x="928116" y="110191"/>
                  </a:cubicBezTo>
                  <a:cubicBezTo>
                    <a:pt x="933083" y="114330"/>
                    <a:pt x="936865" y="119768"/>
                    <a:pt x="941832" y="123907"/>
                  </a:cubicBezTo>
                  <a:cubicBezTo>
                    <a:pt x="946053" y="127425"/>
                    <a:pt x="951376" y="129475"/>
                    <a:pt x="955548" y="133051"/>
                  </a:cubicBezTo>
                  <a:cubicBezTo>
                    <a:pt x="962094" y="138662"/>
                    <a:pt x="967393" y="145611"/>
                    <a:pt x="973836" y="151339"/>
                  </a:cubicBezTo>
                  <a:cubicBezTo>
                    <a:pt x="981129" y="157822"/>
                    <a:pt x="989076" y="163531"/>
                    <a:pt x="996696" y="169627"/>
                  </a:cubicBezTo>
                  <a:lnTo>
                    <a:pt x="1266444" y="160483"/>
                  </a:lnTo>
                  <a:cubicBezTo>
                    <a:pt x="1278719" y="159933"/>
                    <a:pt x="1291612" y="160474"/>
                    <a:pt x="1303020" y="155911"/>
                  </a:cubicBezTo>
                  <a:cubicBezTo>
                    <a:pt x="1308122" y="153870"/>
                    <a:pt x="1307873" y="145628"/>
                    <a:pt x="1312164" y="142195"/>
                  </a:cubicBezTo>
                  <a:cubicBezTo>
                    <a:pt x="1364700" y="100167"/>
                    <a:pt x="1306026" y="157477"/>
                    <a:pt x="1330452" y="133051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98" name="Forma livre 197"/>
            <p:cNvSpPr/>
            <p:nvPr/>
          </p:nvSpPr>
          <p:spPr>
            <a:xfrm>
              <a:off x="6775513" y="2354580"/>
              <a:ext cx="141923" cy="676656"/>
            </a:xfrm>
            <a:custGeom>
              <a:avLst/>
              <a:gdLst>
                <a:gd name="connsiteX0" fmla="*/ 23051 w 141923"/>
                <a:gd name="connsiteY0" fmla="*/ 676656 h 676656"/>
                <a:gd name="connsiteX1" fmla="*/ 27623 w 141923"/>
                <a:gd name="connsiteY1" fmla="*/ 576072 h 676656"/>
                <a:gd name="connsiteX2" fmla="*/ 45911 w 141923"/>
                <a:gd name="connsiteY2" fmla="*/ 544068 h 676656"/>
                <a:gd name="connsiteX3" fmla="*/ 59627 w 141923"/>
                <a:gd name="connsiteY3" fmla="*/ 530352 h 676656"/>
                <a:gd name="connsiteX4" fmla="*/ 68771 w 141923"/>
                <a:gd name="connsiteY4" fmla="*/ 512064 h 676656"/>
                <a:gd name="connsiteX5" fmla="*/ 59627 w 141923"/>
                <a:gd name="connsiteY5" fmla="*/ 448056 h 676656"/>
                <a:gd name="connsiteX6" fmla="*/ 32195 w 141923"/>
                <a:gd name="connsiteY6" fmla="*/ 416052 h 676656"/>
                <a:gd name="connsiteX7" fmla="*/ 9335 w 141923"/>
                <a:gd name="connsiteY7" fmla="*/ 393192 h 676656"/>
                <a:gd name="connsiteX8" fmla="*/ 191 w 141923"/>
                <a:gd name="connsiteY8" fmla="*/ 379476 h 676656"/>
                <a:gd name="connsiteX9" fmla="*/ 4763 w 141923"/>
                <a:gd name="connsiteY9" fmla="*/ 342900 h 676656"/>
                <a:gd name="connsiteX10" fmla="*/ 13907 w 141923"/>
                <a:gd name="connsiteY10" fmla="*/ 278892 h 676656"/>
                <a:gd name="connsiteX11" fmla="*/ 18479 w 141923"/>
                <a:gd name="connsiteY11" fmla="*/ 251460 h 676656"/>
                <a:gd name="connsiteX12" fmla="*/ 23051 w 141923"/>
                <a:gd name="connsiteY12" fmla="*/ 237744 h 676656"/>
                <a:gd name="connsiteX13" fmla="*/ 64199 w 141923"/>
                <a:gd name="connsiteY13" fmla="*/ 205740 h 676656"/>
                <a:gd name="connsiteX14" fmla="*/ 73343 w 141923"/>
                <a:gd name="connsiteY14" fmla="*/ 187452 h 676656"/>
                <a:gd name="connsiteX15" fmla="*/ 87059 w 141923"/>
                <a:gd name="connsiteY15" fmla="*/ 132588 h 676656"/>
                <a:gd name="connsiteX16" fmla="*/ 96203 w 141923"/>
                <a:gd name="connsiteY16" fmla="*/ 114300 h 676656"/>
                <a:gd name="connsiteX17" fmla="*/ 123635 w 141923"/>
                <a:gd name="connsiteY17" fmla="*/ 100584 h 676656"/>
                <a:gd name="connsiteX18" fmla="*/ 132779 w 141923"/>
                <a:gd name="connsiteY18" fmla="*/ 86868 h 676656"/>
                <a:gd name="connsiteX19" fmla="*/ 141923 w 141923"/>
                <a:gd name="connsiteY19" fmla="*/ 54864 h 676656"/>
                <a:gd name="connsiteX20" fmla="*/ 137351 w 141923"/>
                <a:gd name="connsiteY20" fmla="*/ 18288 h 676656"/>
                <a:gd name="connsiteX21" fmla="*/ 123635 w 141923"/>
                <a:gd name="connsiteY21" fmla="*/ 9144 h 676656"/>
                <a:gd name="connsiteX22" fmla="*/ 96203 w 141923"/>
                <a:gd name="connsiteY22" fmla="*/ 0 h 67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923" h="676656">
                  <a:moveTo>
                    <a:pt x="23051" y="676656"/>
                  </a:moveTo>
                  <a:cubicBezTo>
                    <a:pt x="24575" y="643128"/>
                    <a:pt x="24947" y="609528"/>
                    <a:pt x="27623" y="576072"/>
                  </a:cubicBezTo>
                  <a:cubicBezTo>
                    <a:pt x="28598" y="563885"/>
                    <a:pt x="38801" y="552363"/>
                    <a:pt x="45911" y="544068"/>
                  </a:cubicBezTo>
                  <a:cubicBezTo>
                    <a:pt x="50119" y="539159"/>
                    <a:pt x="55869" y="535613"/>
                    <a:pt x="59627" y="530352"/>
                  </a:cubicBezTo>
                  <a:cubicBezTo>
                    <a:pt x="63588" y="524806"/>
                    <a:pt x="65723" y="518160"/>
                    <a:pt x="68771" y="512064"/>
                  </a:cubicBezTo>
                  <a:cubicBezTo>
                    <a:pt x="67965" y="504001"/>
                    <a:pt x="66112" y="463188"/>
                    <a:pt x="59627" y="448056"/>
                  </a:cubicBezTo>
                  <a:cubicBezTo>
                    <a:pt x="53629" y="434061"/>
                    <a:pt x="41930" y="427409"/>
                    <a:pt x="32195" y="416052"/>
                  </a:cubicBezTo>
                  <a:cubicBezTo>
                    <a:pt x="11875" y="392345"/>
                    <a:pt x="35751" y="410803"/>
                    <a:pt x="9335" y="393192"/>
                  </a:cubicBezTo>
                  <a:cubicBezTo>
                    <a:pt x="6287" y="388620"/>
                    <a:pt x="688" y="384948"/>
                    <a:pt x="191" y="379476"/>
                  </a:cubicBezTo>
                  <a:cubicBezTo>
                    <a:pt x="-921" y="367240"/>
                    <a:pt x="3103" y="355074"/>
                    <a:pt x="4763" y="342900"/>
                  </a:cubicBezTo>
                  <a:cubicBezTo>
                    <a:pt x="7675" y="321545"/>
                    <a:pt x="10364" y="300151"/>
                    <a:pt x="13907" y="278892"/>
                  </a:cubicBezTo>
                  <a:cubicBezTo>
                    <a:pt x="15431" y="269748"/>
                    <a:pt x="16468" y="260509"/>
                    <a:pt x="18479" y="251460"/>
                  </a:cubicBezTo>
                  <a:cubicBezTo>
                    <a:pt x="19524" y="246755"/>
                    <a:pt x="19643" y="241152"/>
                    <a:pt x="23051" y="237744"/>
                  </a:cubicBezTo>
                  <a:cubicBezTo>
                    <a:pt x="46685" y="214110"/>
                    <a:pt x="48112" y="228262"/>
                    <a:pt x="64199" y="205740"/>
                  </a:cubicBezTo>
                  <a:cubicBezTo>
                    <a:pt x="68160" y="200194"/>
                    <a:pt x="70658" y="193716"/>
                    <a:pt x="73343" y="187452"/>
                  </a:cubicBezTo>
                  <a:cubicBezTo>
                    <a:pt x="80568" y="170595"/>
                    <a:pt x="82090" y="148737"/>
                    <a:pt x="87059" y="132588"/>
                  </a:cubicBezTo>
                  <a:cubicBezTo>
                    <a:pt x="89063" y="126074"/>
                    <a:pt x="91840" y="119536"/>
                    <a:pt x="96203" y="114300"/>
                  </a:cubicBezTo>
                  <a:cubicBezTo>
                    <a:pt x="103021" y="106119"/>
                    <a:pt x="114273" y="103705"/>
                    <a:pt x="123635" y="100584"/>
                  </a:cubicBezTo>
                  <a:cubicBezTo>
                    <a:pt x="126683" y="96012"/>
                    <a:pt x="130322" y="91783"/>
                    <a:pt x="132779" y="86868"/>
                  </a:cubicBezTo>
                  <a:cubicBezTo>
                    <a:pt x="136059" y="80309"/>
                    <a:pt x="140458" y="60724"/>
                    <a:pt x="141923" y="54864"/>
                  </a:cubicBezTo>
                  <a:cubicBezTo>
                    <a:pt x="140399" y="42672"/>
                    <a:pt x="141914" y="29696"/>
                    <a:pt x="137351" y="18288"/>
                  </a:cubicBezTo>
                  <a:cubicBezTo>
                    <a:pt x="135310" y="13186"/>
                    <a:pt x="128656" y="11376"/>
                    <a:pt x="123635" y="9144"/>
                  </a:cubicBezTo>
                  <a:cubicBezTo>
                    <a:pt x="114827" y="5229"/>
                    <a:pt x="96203" y="0"/>
                    <a:pt x="96203" y="0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68" name="Grupo 184"/>
          <p:cNvGrpSpPr/>
          <p:nvPr/>
        </p:nvGrpSpPr>
        <p:grpSpPr>
          <a:xfrm>
            <a:off x="2271026" y="2452794"/>
            <a:ext cx="4596587" cy="3648991"/>
            <a:chOff x="1639005" y="1812925"/>
            <a:chExt cx="6039460" cy="4794415"/>
          </a:xfrm>
        </p:grpSpPr>
        <p:sp>
          <p:nvSpPr>
            <p:cNvPr id="103" name="Elipse 102"/>
            <p:cNvSpPr/>
            <p:nvPr/>
          </p:nvSpPr>
          <p:spPr>
            <a:xfrm>
              <a:off x="4222750" y="22669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4" name="Elipse 103"/>
            <p:cNvSpPr/>
            <p:nvPr/>
          </p:nvSpPr>
          <p:spPr>
            <a:xfrm>
              <a:off x="3000375" y="2936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5" name="Elipse 104"/>
            <p:cNvSpPr/>
            <p:nvPr/>
          </p:nvSpPr>
          <p:spPr>
            <a:xfrm>
              <a:off x="7385050" y="2714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6" name="Elipse 105"/>
            <p:cNvSpPr/>
            <p:nvPr/>
          </p:nvSpPr>
          <p:spPr>
            <a:xfrm>
              <a:off x="5524500" y="24034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7" name="Elipse 106"/>
            <p:cNvSpPr/>
            <p:nvPr/>
          </p:nvSpPr>
          <p:spPr>
            <a:xfrm>
              <a:off x="5798992" y="355484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8" name="Elipse 107"/>
            <p:cNvSpPr/>
            <p:nvPr/>
          </p:nvSpPr>
          <p:spPr>
            <a:xfrm>
              <a:off x="6689725" y="4057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09" name="Elipse 108"/>
            <p:cNvSpPr/>
            <p:nvPr/>
          </p:nvSpPr>
          <p:spPr>
            <a:xfrm>
              <a:off x="4968875" y="4733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0" name="Elipse 109"/>
            <p:cNvSpPr/>
            <p:nvPr/>
          </p:nvSpPr>
          <p:spPr>
            <a:xfrm>
              <a:off x="4292600" y="5000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1" name="Elipse 110"/>
            <p:cNvSpPr/>
            <p:nvPr/>
          </p:nvSpPr>
          <p:spPr>
            <a:xfrm>
              <a:off x="6165850" y="3873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2" name="Elipse 111"/>
            <p:cNvSpPr/>
            <p:nvPr/>
          </p:nvSpPr>
          <p:spPr>
            <a:xfrm>
              <a:off x="3775075" y="3667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3" name="Elipse 112"/>
            <p:cNvSpPr/>
            <p:nvPr/>
          </p:nvSpPr>
          <p:spPr>
            <a:xfrm>
              <a:off x="4197350" y="3581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4" name="Elipse 113"/>
            <p:cNvSpPr/>
            <p:nvPr/>
          </p:nvSpPr>
          <p:spPr>
            <a:xfrm>
              <a:off x="5207000" y="3832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5" name="Elipse 114"/>
            <p:cNvSpPr/>
            <p:nvPr/>
          </p:nvSpPr>
          <p:spPr>
            <a:xfrm>
              <a:off x="5197475" y="3479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6" name="Elipse 115"/>
            <p:cNvSpPr/>
            <p:nvPr/>
          </p:nvSpPr>
          <p:spPr>
            <a:xfrm>
              <a:off x="4616450" y="65405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7" name="Elipse 116"/>
            <p:cNvSpPr/>
            <p:nvPr/>
          </p:nvSpPr>
          <p:spPr>
            <a:xfrm>
              <a:off x="5149850" y="4114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8" name="Elipse 117"/>
            <p:cNvSpPr/>
            <p:nvPr/>
          </p:nvSpPr>
          <p:spPr>
            <a:xfrm>
              <a:off x="5848350" y="45212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19" name="Elipse 118"/>
            <p:cNvSpPr/>
            <p:nvPr/>
          </p:nvSpPr>
          <p:spPr>
            <a:xfrm>
              <a:off x="4441825" y="2019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0" name="Elipse 119"/>
            <p:cNvSpPr/>
            <p:nvPr/>
          </p:nvSpPr>
          <p:spPr>
            <a:xfrm>
              <a:off x="6838950" y="23177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1" name="Elipse 120"/>
            <p:cNvSpPr/>
            <p:nvPr/>
          </p:nvSpPr>
          <p:spPr>
            <a:xfrm>
              <a:off x="6057900" y="29464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2" name="Elipse 121"/>
            <p:cNvSpPr/>
            <p:nvPr/>
          </p:nvSpPr>
          <p:spPr>
            <a:xfrm>
              <a:off x="5207000" y="55816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3" name="Elipse 122"/>
            <p:cNvSpPr/>
            <p:nvPr/>
          </p:nvSpPr>
          <p:spPr>
            <a:xfrm>
              <a:off x="5616575" y="5334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4" name="Elipse 123"/>
            <p:cNvSpPr/>
            <p:nvPr/>
          </p:nvSpPr>
          <p:spPr>
            <a:xfrm>
              <a:off x="6842125" y="37020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5" name="Elipse 124"/>
            <p:cNvSpPr/>
            <p:nvPr/>
          </p:nvSpPr>
          <p:spPr>
            <a:xfrm>
              <a:off x="6423025" y="48609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6" name="Elipse 125"/>
            <p:cNvSpPr/>
            <p:nvPr/>
          </p:nvSpPr>
          <p:spPr>
            <a:xfrm>
              <a:off x="5940425" y="5191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7" name="Elipse 126"/>
            <p:cNvSpPr/>
            <p:nvPr/>
          </p:nvSpPr>
          <p:spPr>
            <a:xfrm>
              <a:off x="5337175" y="18827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5413530" y="1812925"/>
              <a:ext cx="32540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Barcarena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5606019" y="2386542"/>
              <a:ext cx="33502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Açailândia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4514877" y="1945570"/>
              <a:ext cx="31098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Santarém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3892745" y="2172406"/>
              <a:ext cx="32861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Miritituba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3889530" y="3383493"/>
              <a:ext cx="31258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Lucas do</a:t>
              </a:r>
            </a:p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Rio Verde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3850660" y="3698876"/>
              <a:ext cx="24365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Sapezal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2635087" y="2841626"/>
              <a:ext cx="383117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Porto Velho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4810794" y="3389843"/>
              <a:ext cx="41197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Figueirópolis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5776302" y="3436574"/>
              <a:ext cx="290144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Barreiras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5842353" y="2984148"/>
              <a:ext cx="2532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Eliseu</a:t>
              </a:r>
              <a:endParaRPr lang="en-US" sz="600" dirty="0" smtClean="0">
                <a:latin typeface="Calibri" panose="020F0502020204030204" pitchFamily="34" charset="0"/>
              </a:endParaRPr>
            </a:p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Martins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6887500" y="2223912"/>
              <a:ext cx="21319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Pecém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39" name="CaixaDeTexto 138"/>
            <p:cNvSpPr txBox="1"/>
            <p:nvPr/>
          </p:nvSpPr>
          <p:spPr>
            <a:xfrm>
              <a:off x="7445093" y="2670176"/>
              <a:ext cx="181140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</a:rPr>
                <a:t>Natal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6865408" y="375827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Salvador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1" name="CaixaDeTexto 140"/>
            <p:cNvSpPr txBox="1"/>
            <p:nvPr/>
          </p:nvSpPr>
          <p:spPr>
            <a:xfrm>
              <a:off x="6758728" y="4017639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Ilh</a:t>
              </a:r>
              <a:r>
                <a:rPr lang="en-US" sz="600" dirty="0" err="1" smtClean="0">
                  <a:latin typeface="Calibri" panose="020F0502020204030204" pitchFamily="34" charset="0"/>
                </a:rPr>
                <a:t>éus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2" name="CaixaDeTexto 141"/>
            <p:cNvSpPr txBox="1"/>
            <p:nvPr/>
          </p:nvSpPr>
          <p:spPr>
            <a:xfrm>
              <a:off x="5776313" y="38533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Guanambi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3" name="CaixaDeTexto 142"/>
            <p:cNvSpPr txBox="1"/>
            <p:nvPr/>
          </p:nvSpPr>
          <p:spPr>
            <a:xfrm>
              <a:off x="4875848" y="3745191"/>
              <a:ext cx="684036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Campinorte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4" name="CaixaDeTexto 143"/>
            <p:cNvSpPr txBox="1"/>
            <p:nvPr/>
          </p:nvSpPr>
          <p:spPr>
            <a:xfrm>
              <a:off x="4834202" y="4088784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Anápolis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5924197" y="44635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Corinto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6486101" y="48357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Vitória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7" name="CaixaDeTexto 146"/>
            <p:cNvSpPr txBox="1"/>
            <p:nvPr/>
          </p:nvSpPr>
          <p:spPr>
            <a:xfrm>
              <a:off x="5942541" y="5253192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Rio de Janeiro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8" name="CaixaDeTexto 147"/>
            <p:cNvSpPr txBox="1"/>
            <p:nvPr/>
          </p:nvSpPr>
          <p:spPr>
            <a:xfrm>
              <a:off x="5033081" y="4589970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Estrela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D’Oeste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49" name="CaixaDeTexto 148"/>
            <p:cNvSpPr txBox="1"/>
            <p:nvPr/>
          </p:nvSpPr>
          <p:spPr>
            <a:xfrm>
              <a:off x="3907720" y="49603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Dourados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0" name="CaixaDeTexto 149"/>
            <p:cNvSpPr txBox="1"/>
            <p:nvPr/>
          </p:nvSpPr>
          <p:spPr>
            <a:xfrm>
              <a:off x="5277909" y="559185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Paranaguá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1" name="CaixaDeTexto 150"/>
            <p:cNvSpPr txBox="1"/>
            <p:nvPr/>
          </p:nvSpPr>
          <p:spPr>
            <a:xfrm>
              <a:off x="5585531" y="5400512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Santos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2" name="CaixaDeTexto 151"/>
            <p:cNvSpPr txBox="1"/>
            <p:nvPr/>
          </p:nvSpPr>
          <p:spPr>
            <a:xfrm>
              <a:off x="4699353" y="6515007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Rio Grande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3" name="Elipse 152"/>
            <p:cNvSpPr/>
            <p:nvPr/>
          </p:nvSpPr>
          <p:spPr>
            <a:xfrm>
              <a:off x="5549900" y="26416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5621840" y="2570692"/>
              <a:ext cx="24846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Estreito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5" name="Elipse 154"/>
            <p:cNvSpPr/>
            <p:nvPr/>
          </p:nvSpPr>
          <p:spPr>
            <a:xfrm>
              <a:off x="5504656" y="26677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5054370" y="2698486"/>
              <a:ext cx="445635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Aguiarnópolis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7" name="Elipse 156"/>
            <p:cNvSpPr/>
            <p:nvPr/>
          </p:nvSpPr>
          <p:spPr>
            <a:xfrm>
              <a:off x="5892800" y="37338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5922363" y="365018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Correntina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59" name="Elipse 158"/>
            <p:cNvSpPr/>
            <p:nvPr/>
          </p:nvSpPr>
          <p:spPr>
            <a:xfrm>
              <a:off x="5345906" y="2629694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5046417" y="2539736"/>
              <a:ext cx="28373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Xambioá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1" name="Elipse 160"/>
            <p:cNvSpPr/>
            <p:nvPr/>
          </p:nvSpPr>
          <p:spPr>
            <a:xfrm>
              <a:off x="6289675" y="50958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6365451" y="5077086"/>
              <a:ext cx="4760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Campo dos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Goytacazes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3" name="CaixaDeTexto 162"/>
            <p:cNvSpPr txBox="1"/>
            <p:nvPr/>
          </p:nvSpPr>
          <p:spPr>
            <a:xfrm>
              <a:off x="3953518" y="4010026"/>
              <a:ext cx="219611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Cuiabá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4" name="Elipse 163"/>
            <p:cNvSpPr/>
            <p:nvPr/>
          </p:nvSpPr>
          <p:spPr>
            <a:xfrm>
              <a:off x="4749800" y="48545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5" name="CaixaDeTexto 164"/>
            <p:cNvSpPr txBox="1"/>
            <p:nvPr/>
          </p:nvSpPr>
          <p:spPr>
            <a:xfrm>
              <a:off x="4305114" y="4827003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Três</a:t>
              </a: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Lagoas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6" name="Elipse 165"/>
            <p:cNvSpPr/>
            <p:nvPr/>
          </p:nvSpPr>
          <p:spPr>
            <a:xfrm>
              <a:off x="4445000" y="55022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4504620" y="5531886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Cascavel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68" name="Elipse 167"/>
            <p:cNvSpPr/>
            <p:nvPr/>
          </p:nvSpPr>
          <p:spPr>
            <a:xfrm>
              <a:off x="4337050" y="55149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69" name="CaixaDeTexto 168"/>
            <p:cNvSpPr txBox="1"/>
            <p:nvPr/>
          </p:nvSpPr>
          <p:spPr>
            <a:xfrm>
              <a:off x="3863270" y="54493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Foz</a:t>
              </a: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 do Iguaçu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0" name="Elipse 169"/>
            <p:cNvSpPr/>
            <p:nvPr/>
          </p:nvSpPr>
          <p:spPr>
            <a:xfrm>
              <a:off x="4749800" y="62230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71" name="CaixaDeTexto 170"/>
            <p:cNvSpPr txBox="1"/>
            <p:nvPr/>
          </p:nvSpPr>
          <p:spPr>
            <a:xfrm>
              <a:off x="4820709" y="6233208"/>
              <a:ext cx="695324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Porto </a:t>
              </a:r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Alegre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2" name="Elipse 171"/>
            <p:cNvSpPr/>
            <p:nvPr/>
          </p:nvSpPr>
          <p:spPr>
            <a:xfrm>
              <a:off x="6083300" y="379730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73" name="CaixaDeTexto 172"/>
            <p:cNvSpPr txBox="1"/>
            <p:nvPr/>
          </p:nvSpPr>
          <p:spPr>
            <a:xfrm>
              <a:off x="6131913" y="3745435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Caetité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4" name="CaixaDeTexto 173"/>
            <p:cNvSpPr txBox="1"/>
            <p:nvPr/>
          </p:nvSpPr>
          <p:spPr>
            <a:xfrm>
              <a:off x="3580960" y="4487850"/>
              <a:ext cx="47609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Corumbá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5" name="Elipse 174"/>
            <p:cNvSpPr/>
            <p:nvPr/>
          </p:nvSpPr>
          <p:spPr>
            <a:xfrm>
              <a:off x="398780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76" name="CaixaDeTexto 175"/>
            <p:cNvSpPr txBox="1"/>
            <p:nvPr/>
          </p:nvSpPr>
          <p:spPr>
            <a:xfrm>
              <a:off x="3552120" y="60970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Uruguaiana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7" name="CaixaDeTexto 176"/>
            <p:cNvSpPr txBox="1"/>
            <p:nvPr/>
          </p:nvSpPr>
          <p:spPr>
            <a:xfrm>
              <a:off x="3915186" y="4141442"/>
              <a:ext cx="445635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Rondonópolis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8" name="CaixaDeTexto 177"/>
            <p:cNvSpPr txBox="1"/>
            <p:nvPr/>
          </p:nvSpPr>
          <p:spPr>
            <a:xfrm>
              <a:off x="4147186" y="4276726"/>
              <a:ext cx="43922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</a:rPr>
                <a:t>Alto Araguaia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9" name="Elipse 178"/>
            <p:cNvSpPr/>
            <p:nvPr/>
          </p:nvSpPr>
          <p:spPr>
            <a:xfrm>
              <a:off x="4559300" y="579437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0" name="CaixaDeTexto 179"/>
            <p:cNvSpPr txBox="1"/>
            <p:nvPr/>
          </p:nvSpPr>
          <p:spPr>
            <a:xfrm>
              <a:off x="4250620" y="574143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Chapecó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1" name="Elipse 180"/>
            <p:cNvSpPr/>
            <p:nvPr/>
          </p:nvSpPr>
          <p:spPr>
            <a:xfrm>
              <a:off x="4622800" y="59531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2" name="CaixaDeTexto 181"/>
            <p:cNvSpPr txBox="1"/>
            <p:nvPr/>
          </p:nvSpPr>
          <p:spPr>
            <a:xfrm>
              <a:off x="4701470" y="5925586"/>
              <a:ext cx="60713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  <a:cs typeface="Arial" pitchFamily="34" charset="0"/>
                </a:rPr>
                <a:t>Passo</a:t>
              </a: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 Fundo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3" name="Elipse 182"/>
            <p:cNvSpPr/>
            <p:nvPr/>
          </p:nvSpPr>
          <p:spPr>
            <a:xfrm>
              <a:off x="4413250" y="61436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4485570" y="6077986"/>
              <a:ext cx="28328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Santa</a:t>
              </a:r>
              <a:b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</a:br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Maria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5" name="Elipse 184"/>
            <p:cNvSpPr/>
            <p:nvPr/>
          </p:nvSpPr>
          <p:spPr>
            <a:xfrm>
              <a:off x="7396339" y="3053291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6" name="CaixaDeTexto 185"/>
            <p:cNvSpPr txBox="1"/>
            <p:nvPr/>
          </p:nvSpPr>
          <p:spPr>
            <a:xfrm>
              <a:off x="7481296" y="3008842"/>
              <a:ext cx="19716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Suape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7" name="Elipse 186"/>
            <p:cNvSpPr/>
            <p:nvPr/>
          </p:nvSpPr>
          <p:spPr>
            <a:xfrm>
              <a:off x="2377722" y="3147483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2015580" y="3170415"/>
              <a:ext cx="34624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</a:rPr>
                <a:t>Rio </a:t>
              </a:r>
              <a:r>
                <a:rPr lang="en-US" sz="600" dirty="0" err="1" smtClean="0">
                  <a:latin typeface="Calibri" panose="020F0502020204030204" pitchFamily="34" charset="0"/>
                </a:rPr>
                <a:t>Branco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89" name="Elipse 188"/>
            <p:cNvSpPr/>
            <p:nvPr/>
          </p:nvSpPr>
          <p:spPr>
            <a:xfrm>
              <a:off x="1639005" y="2816225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90" name="CaixaDeTexto 189"/>
            <p:cNvSpPr txBox="1"/>
            <p:nvPr/>
          </p:nvSpPr>
          <p:spPr>
            <a:xfrm>
              <a:off x="1724696" y="2771776"/>
              <a:ext cx="48250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Calibri" panose="020F0502020204030204" pitchFamily="34" charset="0"/>
                </a:rPr>
                <a:t>Cruzeiro</a:t>
              </a:r>
              <a:r>
                <a:rPr lang="en-US" sz="600" dirty="0" smtClean="0">
                  <a:latin typeface="Calibri" panose="020F0502020204030204" pitchFamily="34" charset="0"/>
                </a:rPr>
                <a:t> do </a:t>
              </a:r>
              <a:r>
                <a:rPr lang="en-US" sz="600" dirty="0" err="1" smtClean="0">
                  <a:latin typeface="Calibri" panose="020F0502020204030204" pitchFamily="34" charset="0"/>
                </a:rPr>
                <a:t>Sul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91" name="Elipse 190"/>
            <p:cNvSpPr/>
            <p:nvPr/>
          </p:nvSpPr>
          <p:spPr>
            <a:xfrm>
              <a:off x="5337175" y="318135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92" name="CaixaDeTexto 191"/>
            <p:cNvSpPr txBox="1"/>
            <p:nvPr/>
          </p:nvSpPr>
          <p:spPr>
            <a:xfrm>
              <a:off x="5105268" y="3091393"/>
              <a:ext cx="23083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Palmas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93" name="Elipse 192"/>
            <p:cNvSpPr/>
            <p:nvPr/>
          </p:nvSpPr>
          <p:spPr>
            <a:xfrm>
              <a:off x="5981886" y="4773630"/>
              <a:ext cx="57150" cy="571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600">
                <a:latin typeface="Calibri" panose="020F0502020204030204" pitchFamily="34" charset="0"/>
              </a:endParaRPr>
            </a:p>
          </p:txBody>
        </p:sp>
        <p:sp>
          <p:nvSpPr>
            <p:cNvPr id="194" name="CaixaDeTexto 193"/>
            <p:cNvSpPr txBox="1"/>
            <p:nvPr/>
          </p:nvSpPr>
          <p:spPr>
            <a:xfrm>
              <a:off x="6039036" y="4657445"/>
              <a:ext cx="34072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latin typeface="Calibri" panose="020F0502020204030204" pitchFamily="34" charset="0"/>
                  <a:cs typeface="Arial" pitchFamily="34" charset="0"/>
                </a:rPr>
                <a:t>Belo Horizonte</a:t>
              </a:r>
              <a:endParaRPr lang="pt-BR" sz="6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84" name="CaixaDeTexto 83"/>
          <p:cNvSpPr txBox="1"/>
          <p:nvPr/>
        </p:nvSpPr>
        <p:spPr>
          <a:xfrm>
            <a:off x="7668344" y="6309320"/>
            <a:ext cx="13436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050" b="1" dirty="0" smtClean="0">
                <a:latin typeface="Calibri" panose="020F0502020204030204" pitchFamily="34" charset="0"/>
              </a:rPr>
              <a:t>Em construção (PAC)</a:t>
            </a:r>
          </a:p>
          <a:p>
            <a:pPr algn="l"/>
            <a:r>
              <a:rPr lang="pt-BR" sz="1050" b="1" dirty="0" smtClean="0">
                <a:latin typeface="Calibri" panose="020F0502020204030204" pitchFamily="34" charset="0"/>
              </a:rPr>
              <a:t>PIL 2015-2018</a:t>
            </a:r>
          </a:p>
        </p:txBody>
      </p:sp>
      <p:cxnSp>
        <p:nvCxnSpPr>
          <p:cNvPr id="85" name="Conector reto 84"/>
          <p:cNvCxnSpPr/>
          <p:nvPr/>
        </p:nvCxnSpPr>
        <p:spPr>
          <a:xfrm>
            <a:off x="7485718" y="6467617"/>
            <a:ext cx="219219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7485718" y="6601732"/>
            <a:ext cx="2192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6"/>
          <p:cNvSpPr txBox="1">
            <a:spLocks noChangeArrowheads="1"/>
          </p:cNvSpPr>
          <p:nvPr/>
        </p:nvSpPr>
        <p:spPr bwMode="auto">
          <a:xfrm>
            <a:off x="555022" y="5517232"/>
            <a:ext cx="18707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Soja</a:t>
            </a: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t-BR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milho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ctangle 38"/>
          <p:cNvSpPr/>
          <p:nvPr/>
        </p:nvSpPr>
        <p:spPr bwMode="auto">
          <a:xfrm>
            <a:off x="179683" y="5525689"/>
            <a:ext cx="303501" cy="1316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Rectangle 38"/>
          <p:cNvSpPr/>
          <p:nvPr/>
        </p:nvSpPr>
        <p:spPr bwMode="auto">
          <a:xfrm>
            <a:off x="179683" y="5717172"/>
            <a:ext cx="303501" cy="131697"/>
          </a:xfrm>
          <a:prstGeom prst="rect">
            <a:avLst/>
          </a:prstGeom>
          <a:solidFill>
            <a:srgbClr val="FF0000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TextBox 9"/>
          <p:cNvSpPr txBox="1">
            <a:spLocks noChangeArrowheads="1"/>
          </p:cNvSpPr>
          <p:nvPr/>
        </p:nvSpPr>
        <p:spPr bwMode="auto">
          <a:xfrm>
            <a:off x="555405" y="5720328"/>
            <a:ext cx="17904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Cana de </a:t>
            </a:r>
            <a:r>
              <a:rPr lang="pt-BR" sz="1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açúcar e etanol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Rectangle 208"/>
          <p:cNvSpPr/>
          <p:nvPr/>
        </p:nvSpPr>
        <p:spPr bwMode="auto">
          <a:xfrm>
            <a:off x="179512" y="5913308"/>
            <a:ext cx="303501" cy="1316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TextBox 209"/>
          <p:cNvSpPr txBox="1">
            <a:spLocks noChangeArrowheads="1"/>
          </p:cNvSpPr>
          <p:nvPr/>
        </p:nvSpPr>
        <p:spPr bwMode="auto">
          <a:xfrm>
            <a:off x="555405" y="5912100"/>
            <a:ext cx="18591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Minério de ferro e aço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289"/>
          <p:cNvSpPr/>
          <p:nvPr/>
        </p:nvSpPr>
        <p:spPr bwMode="auto">
          <a:xfrm>
            <a:off x="179512" y="6109584"/>
            <a:ext cx="303501" cy="131697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TextBox 290"/>
          <p:cNvSpPr txBox="1">
            <a:spLocks noChangeArrowheads="1"/>
          </p:cNvSpPr>
          <p:nvPr/>
        </p:nvSpPr>
        <p:spPr bwMode="auto">
          <a:xfrm>
            <a:off x="555404" y="6089044"/>
            <a:ext cx="18587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Setores industriais: automotivo e autopeças, cimento, derivados de petróleo, papel e celulose, fertilizantes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Forma livre 94"/>
          <p:cNvSpPr/>
          <p:nvPr/>
        </p:nvSpPr>
        <p:spPr>
          <a:xfrm>
            <a:off x="4739847" y="4227976"/>
            <a:ext cx="205544" cy="476721"/>
          </a:xfrm>
          <a:custGeom>
            <a:avLst/>
            <a:gdLst>
              <a:gd name="connsiteX0" fmla="*/ 68665 w 270065"/>
              <a:gd name="connsiteY0" fmla="*/ 626364 h 626364"/>
              <a:gd name="connsiteX1" fmla="*/ 73237 w 270065"/>
              <a:gd name="connsiteY1" fmla="*/ 534924 h 626364"/>
              <a:gd name="connsiteX2" fmla="*/ 77809 w 270065"/>
              <a:gd name="connsiteY2" fmla="*/ 521208 h 626364"/>
              <a:gd name="connsiteX3" fmla="*/ 96097 w 270065"/>
              <a:gd name="connsiteY3" fmla="*/ 516636 h 626364"/>
              <a:gd name="connsiteX4" fmla="*/ 77809 w 270065"/>
              <a:gd name="connsiteY4" fmla="*/ 489204 h 626364"/>
              <a:gd name="connsiteX5" fmla="*/ 68665 w 270065"/>
              <a:gd name="connsiteY5" fmla="*/ 461772 h 626364"/>
              <a:gd name="connsiteX6" fmla="*/ 59521 w 270065"/>
              <a:gd name="connsiteY6" fmla="*/ 429768 h 626364"/>
              <a:gd name="connsiteX7" fmla="*/ 73237 w 270065"/>
              <a:gd name="connsiteY7" fmla="*/ 425196 h 626364"/>
              <a:gd name="connsiteX8" fmla="*/ 54949 w 270065"/>
              <a:gd name="connsiteY8" fmla="*/ 379476 h 626364"/>
              <a:gd name="connsiteX9" fmla="*/ 41233 w 270065"/>
              <a:gd name="connsiteY9" fmla="*/ 374904 h 626364"/>
              <a:gd name="connsiteX10" fmla="*/ 32089 w 270065"/>
              <a:gd name="connsiteY10" fmla="*/ 324612 h 626364"/>
              <a:gd name="connsiteX11" fmla="*/ 27517 w 270065"/>
              <a:gd name="connsiteY11" fmla="*/ 310896 h 626364"/>
              <a:gd name="connsiteX12" fmla="*/ 9229 w 270065"/>
              <a:gd name="connsiteY12" fmla="*/ 297180 h 626364"/>
              <a:gd name="connsiteX13" fmla="*/ 85 w 270065"/>
              <a:gd name="connsiteY13" fmla="*/ 265176 h 626364"/>
              <a:gd name="connsiteX14" fmla="*/ 13801 w 270065"/>
              <a:gd name="connsiteY14" fmla="*/ 260604 h 626364"/>
              <a:gd name="connsiteX15" fmla="*/ 32089 w 270065"/>
              <a:gd name="connsiteY15" fmla="*/ 256032 h 626364"/>
              <a:gd name="connsiteX16" fmla="*/ 64093 w 270065"/>
              <a:gd name="connsiteY16" fmla="*/ 246888 h 626364"/>
              <a:gd name="connsiteX17" fmla="*/ 91525 w 270065"/>
              <a:gd name="connsiteY17" fmla="*/ 228600 h 626364"/>
              <a:gd name="connsiteX18" fmla="*/ 118957 w 270065"/>
              <a:gd name="connsiteY18" fmla="*/ 219456 h 626364"/>
              <a:gd name="connsiteX19" fmla="*/ 132673 w 270065"/>
              <a:gd name="connsiteY19" fmla="*/ 205740 h 626364"/>
              <a:gd name="connsiteX20" fmla="*/ 146389 w 270065"/>
              <a:gd name="connsiteY20" fmla="*/ 196596 h 626364"/>
              <a:gd name="connsiteX21" fmla="*/ 150961 w 270065"/>
              <a:gd name="connsiteY21" fmla="*/ 182880 h 626364"/>
              <a:gd name="connsiteX22" fmla="*/ 160105 w 270065"/>
              <a:gd name="connsiteY22" fmla="*/ 169164 h 626364"/>
              <a:gd name="connsiteX23" fmla="*/ 173821 w 270065"/>
              <a:gd name="connsiteY23" fmla="*/ 82296 h 626364"/>
              <a:gd name="connsiteX24" fmla="*/ 192109 w 270065"/>
              <a:gd name="connsiteY24" fmla="*/ 73152 h 626364"/>
              <a:gd name="connsiteX25" fmla="*/ 201253 w 270065"/>
              <a:gd name="connsiteY25" fmla="*/ 59436 h 626364"/>
              <a:gd name="connsiteX26" fmla="*/ 219541 w 270065"/>
              <a:gd name="connsiteY26" fmla="*/ 50292 h 626364"/>
              <a:gd name="connsiteX27" fmla="*/ 233257 w 270065"/>
              <a:gd name="connsiteY27" fmla="*/ 41148 h 626364"/>
              <a:gd name="connsiteX28" fmla="*/ 260689 w 270065"/>
              <a:gd name="connsiteY28" fmla="*/ 27432 h 626364"/>
              <a:gd name="connsiteX29" fmla="*/ 269833 w 270065"/>
              <a:gd name="connsiteY29" fmla="*/ 0 h 62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065" h="626364">
                <a:moveTo>
                  <a:pt x="68665" y="626364"/>
                </a:moveTo>
                <a:cubicBezTo>
                  <a:pt x="63082" y="542622"/>
                  <a:pt x="55751" y="581554"/>
                  <a:pt x="73237" y="534924"/>
                </a:cubicBezTo>
                <a:cubicBezTo>
                  <a:pt x="74929" y="530412"/>
                  <a:pt x="74046" y="524219"/>
                  <a:pt x="77809" y="521208"/>
                </a:cubicBezTo>
                <a:cubicBezTo>
                  <a:pt x="82716" y="517283"/>
                  <a:pt x="90001" y="518160"/>
                  <a:pt x="96097" y="516636"/>
                </a:cubicBezTo>
                <a:cubicBezTo>
                  <a:pt x="80971" y="471259"/>
                  <a:pt x="106349" y="540575"/>
                  <a:pt x="77809" y="489204"/>
                </a:cubicBezTo>
                <a:cubicBezTo>
                  <a:pt x="73128" y="480778"/>
                  <a:pt x="71003" y="471123"/>
                  <a:pt x="68665" y="461772"/>
                </a:cubicBezTo>
                <a:cubicBezTo>
                  <a:pt x="62924" y="438809"/>
                  <a:pt x="66080" y="449445"/>
                  <a:pt x="59521" y="429768"/>
                </a:cubicBezTo>
                <a:cubicBezTo>
                  <a:pt x="64093" y="428244"/>
                  <a:pt x="71913" y="429830"/>
                  <a:pt x="73237" y="425196"/>
                </a:cubicBezTo>
                <a:cubicBezTo>
                  <a:pt x="77476" y="410360"/>
                  <a:pt x="65955" y="388648"/>
                  <a:pt x="54949" y="379476"/>
                </a:cubicBezTo>
                <a:cubicBezTo>
                  <a:pt x="51247" y="376391"/>
                  <a:pt x="45805" y="376428"/>
                  <a:pt x="41233" y="374904"/>
                </a:cubicBezTo>
                <a:cubicBezTo>
                  <a:pt x="30748" y="343448"/>
                  <a:pt x="42429" y="381479"/>
                  <a:pt x="32089" y="324612"/>
                </a:cubicBezTo>
                <a:cubicBezTo>
                  <a:pt x="31227" y="319870"/>
                  <a:pt x="30602" y="314598"/>
                  <a:pt x="27517" y="310896"/>
                </a:cubicBezTo>
                <a:cubicBezTo>
                  <a:pt x="22639" y="305042"/>
                  <a:pt x="15325" y="301752"/>
                  <a:pt x="9229" y="297180"/>
                </a:cubicBezTo>
                <a:cubicBezTo>
                  <a:pt x="7874" y="293114"/>
                  <a:pt x="-959" y="267785"/>
                  <a:pt x="85" y="265176"/>
                </a:cubicBezTo>
                <a:cubicBezTo>
                  <a:pt x="1875" y="260701"/>
                  <a:pt x="9167" y="261928"/>
                  <a:pt x="13801" y="260604"/>
                </a:cubicBezTo>
                <a:cubicBezTo>
                  <a:pt x="19843" y="258878"/>
                  <a:pt x="26047" y="257758"/>
                  <a:pt x="32089" y="256032"/>
                </a:cubicBezTo>
                <a:cubicBezTo>
                  <a:pt x="78002" y="242914"/>
                  <a:pt x="6922" y="261181"/>
                  <a:pt x="64093" y="246888"/>
                </a:cubicBezTo>
                <a:cubicBezTo>
                  <a:pt x="73237" y="240792"/>
                  <a:pt x="81099" y="232075"/>
                  <a:pt x="91525" y="228600"/>
                </a:cubicBezTo>
                <a:lnTo>
                  <a:pt x="118957" y="219456"/>
                </a:lnTo>
                <a:cubicBezTo>
                  <a:pt x="123529" y="214884"/>
                  <a:pt x="127706" y="209879"/>
                  <a:pt x="132673" y="205740"/>
                </a:cubicBezTo>
                <a:cubicBezTo>
                  <a:pt x="136894" y="202222"/>
                  <a:pt x="142956" y="200887"/>
                  <a:pt x="146389" y="196596"/>
                </a:cubicBezTo>
                <a:cubicBezTo>
                  <a:pt x="149400" y="192833"/>
                  <a:pt x="148806" y="187191"/>
                  <a:pt x="150961" y="182880"/>
                </a:cubicBezTo>
                <a:cubicBezTo>
                  <a:pt x="153418" y="177965"/>
                  <a:pt x="157057" y="173736"/>
                  <a:pt x="160105" y="169164"/>
                </a:cubicBezTo>
                <a:cubicBezTo>
                  <a:pt x="160584" y="161500"/>
                  <a:pt x="152122" y="100378"/>
                  <a:pt x="173821" y="82296"/>
                </a:cubicBezTo>
                <a:cubicBezTo>
                  <a:pt x="179057" y="77933"/>
                  <a:pt x="186013" y="76200"/>
                  <a:pt x="192109" y="73152"/>
                </a:cubicBezTo>
                <a:cubicBezTo>
                  <a:pt x="195157" y="68580"/>
                  <a:pt x="197032" y="62954"/>
                  <a:pt x="201253" y="59436"/>
                </a:cubicBezTo>
                <a:cubicBezTo>
                  <a:pt x="206489" y="55073"/>
                  <a:pt x="213623" y="53673"/>
                  <a:pt x="219541" y="50292"/>
                </a:cubicBezTo>
                <a:cubicBezTo>
                  <a:pt x="224312" y="47566"/>
                  <a:pt x="228342" y="43605"/>
                  <a:pt x="233257" y="41148"/>
                </a:cubicBezTo>
                <a:cubicBezTo>
                  <a:pt x="271115" y="22219"/>
                  <a:pt x="221381" y="53637"/>
                  <a:pt x="260689" y="27432"/>
                </a:cubicBezTo>
                <a:cubicBezTo>
                  <a:pt x="272369" y="9912"/>
                  <a:pt x="269833" y="19211"/>
                  <a:pt x="26983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6" name="Forma livre 95"/>
          <p:cNvSpPr/>
          <p:nvPr/>
        </p:nvSpPr>
        <p:spPr>
          <a:xfrm>
            <a:off x="3889242" y="3793934"/>
            <a:ext cx="324088" cy="86993"/>
          </a:xfrm>
          <a:custGeom>
            <a:avLst/>
            <a:gdLst>
              <a:gd name="connsiteX0" fmla="*/ 425820 w 425820"/>
              <a:gd name="connsiteY0" fmla="*/ 38100 h 114300"/>
              <a:gd name="connsiteX1" fmla="*/ 355970 w 425820"/>
              <a:gd name="connsiteY1" fmla="*/ 19050 h 114300"/>
              <a:gd name="connsiteX2" fmla="*/ 317870 w 425820"/>
              <a:gd name="connsiteY2" fmla="*/ 6350 h 114300"/>
              <a:gd name="connsiteX3" fmla="*/ 152770 w 425820"/>
              <a:gd name="connsiteY3" fmla="*/ 0 h 114300"/>
              <a:gd name="connsiteX4" fmla="*/ 70220 w 425820"/>
              <a:gd name="connsiteY4" fmla="*/ 6350 h 114300"/>
              <a:gd name="connsiteX5" fmla="*/ 51170 w 425820"/>
              <a:gd name="connsiteY5" fmla="*/ 12700 h 114300"/>
              <a:gd name="connsiteX6" fmla="*/ 32120 w 425820"/>
              <a:gd name="connsiteY6" fmla="*/ 50800 h 114300"/>
              <a:gd name="connsiteX7" fmla="*/ 19420 w 425820"/>
              <a:gd name="connsiteY7" fmla="*/ 69850 h 114300"/>
              <a:gd name="connsiteX8" fmla="*/ 13070 w 425820"/>
              <a:gd name="connsiteY8" fmla="*/ 88900 h 114300"/>
              <a:gd name="connsiteX9" fmla="*/ 6720 w 425820"/>
              <a:gd name="connsiteY9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820" h="114300">
                <a:moveTo>
                  <a:pt x="425820" y="38100"/>
                </a:moveTo>
                <a:cubicBezTo>
                  <a:pt x="357846" y="10911"/>
                  <a:pt x="432727" y="38239"/>
                  <a:pt x="355970" y="19050"/>
                </a:cubicBezTo>
                <a:cubicBezTo>
                  <a:pt x="342983" y="15803"/>
                  <a:pt x="331247" y="6865"/>
                  <a:pt x="317870" y="6350"/>
                </a:cubicBezTo>
                <a:lnTo>
                  <a:pt x="152770" y="0"/>
                </a:lnTo>
                <a:cubicBezTo>
                  <a:pt x="125253" y="2117"/>
                  <a:pt x="97605" y="2927"/>
                  <a:pt x="70220" y="6350"/>
                </a:cubicBezTo>
                <a:cubicBezTo>
                  <a:pt x="63578" y="7180"/>
                  <a:pt x="56397" y="8519"/>
                  <a:pt x="51170" y="12700"/>
                </a:cubicBezTo>
                <a:cubicBezTo>
                  <a:pt x="36005" y="24832"/>
                  <a:pt x="39789" y="35462"/>
                  <a:pt x="32120" y="50800"/>
                </a:cubicBezTo>
                <a:cubicBezTo>
                  <a:pt x="28707" y="57626"/>
                  <a:pt x="22833" y="63024"/>
                  <a:pt x="19420" y="69850"/>
                </a:cubicBezTo>
                <a:cubicBezTo>
                  <a:pt x="16427" y="75837"/>
                  <a:pt x="16063" y="82913"/>
                  <a:pt x="13070" y="88900"/>
                </a:cubicBezTo>
                <a:cubicBezTo>
                  <a:pt x="1103" y="112834"/>
                  <a:pt x="-5965" y="101615"/>
                  <a:pt x="6720" y="1143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7" name="Forma livre 96"/>
          <p:cNvSpPr/>
          <p:nvPr/>
        </p:nvSpPr>
        <p:spPr>
          <a:xfrm>
            <a:off x="2154499" y="3247314"/>
            <a:ext cx="115990" cy="24663"/>
          </a:xfrm>
          <a:custGeom>
            <a:avLst/>
            <a:gdLst>
              <a:gd name="connsiteX0" fmla="*/ 0 w 152400"/>
              <a:gd name="connsiteY0" fmla="*/ 32405 h 32405"/>
              <a:gd name="connsiteX1" fmla="*/ 69850 w 152400"/>
              <a:gd name="connsiteY1" fmla="*/ 19705 h 32405"/>
              <a:gd name="connsiteX2" fmla="*/ 107950 w 152400"/>
              <a:gd name="connsiteY2" fmla="*/ 655 h 32405"/>
              <a:gd name="connsiteX3" fmla="*/ 152400 w 152400"/>
              <a:gd name="connsiteY3" fmla="*/ 655 h 3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32405">
                <a:moveTo>
                  <a:pt x="0" y="32405"/>
                </a:moveTo>
                <a:cubicBezTo>
                  <a:pt x="10300" y="30934"/>
                  <a:pt x="54880" y="26121"/>
                  <a:pt x="69850" y="19705"/>
                </a:cubicBezTo>
                <a:cubicBezTo>
                  <a:pt x="91023" y="10631"/>
                  <a:pt x="84683" y="2982"/>
                  <a:pt x="107950" y="655"/>
                </a:cubicBezTo>
                <a:cubicBezTo>
                  <a:pt x="122693" y="-819"/>
                  <a:pt x="137583" y="655"/>
                  <a:pt x="152400" y="6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8" name="Forma livre 97"/>
          <p:cNvSpPr/>
          <p:nvPr/>
        </p:nvSpPr>
        <p:spPr>
          <a:xfrm>
            <a:off x="2318819" y="3257478"/>
            <a:ext cx="502625" cy="212649"/>
          </a:xfrm>
          <a:custGeom>
            <a:avLst/>
            <a:gdLst>
              <a:gd name="connsiteX0" fmla="*/ 0 w 660400"/>
              <a:gd name="connsiteY0" fmla="*/ 0 h 279400"/>
              <a:gd name="connsiteX1" fmla="*/ 31750 w 660400"/>
              <a:gd name="connsiteY1" fmla="*/ 6350 h 279400"/>
              <a:gd name="connsiteX2" fmla="*/ 69850 w 660400"/>
              <a:gd name="connsiteY2" fmla="*/ 31750 h 279400"/>
              <a:gd name="connsiteX3" fmla="*/ 127000 w 660400"/>
              <a:gd name="connsiteY3" fmla="*/ 50800 h 279400"/>
              <a:gd name="connsiteX4" fmla="*/ 146050 w 660400"/>
              <a:gd name="connsiteY4" fmla="*/ 57150 h 279400"/>
              <a:gd name="connsiteX5" fmla="*/ 184150 w 660400"/>
              <a:gd name="connsiteY5" fmla="*/ 82550 h 279400"/>
              <a:gd name="connsiteX6" fmla="*/ 203200 w 660400"/>
              <a:gd name="connsiteY6" fmla="*/ 95250 h 279400"/>
              <a:gd name="connsiteX7" fmla="*/ 222250 w 660400"/>
              <a:gd name="connsiteY7" fmla="*/ 101600 h 279400"/>
              <a:gd name="connsiteX8" fmla="*/ 241300 w 660400"/>
              <a:gd name="connsiteY8" fmla="*/ 120650 h 279400"/>
              <a:gd name="connsiteX9" fmla="*/ 279400 w 660400"/>
              <a:gd name="connsiteY9" fmla="*/ 133350 h 279400"/>
              <a:gd name="connsiteX10" fmla="*/ 298450 w 660400"/>
              <a:gd name="connsiteY10" fmla="*/ 139700 h 279400"/>
              <a:gd name="connsiteX11" fmla="*/ 317500 w 660400"/>
              <a:gd name="connsiteY11" fmla="*/ 146050 h 279400"/>
              <a:gd name="connsiteX12" fmla="*/ 355600 w 660400"/>
              <a:gd name="connsiteY12" fmla="*/ 152400 h 279400"/>
              <a:gd name="connsiteX13" fmla="*/ 393700 w 660400"/>
              <a:gd name="connsiteY13" fmla="*/ 165100 h 279400"/>
              <a:gd name="connsiteX14" fmla="*/ 431800 w 660400"/>
              <a:gd name="connsiteY14" fmla="*/ 177800 h 279400"/>
              <a:gd name="connsiteX15" fmla="*/ 469900 w 660400"/>
              <a:gd name="connsiteY15" fmla="*/ 190500 h 279400"/>
              <a:gd name="connsiteX16" fmla="*/ 488950 w 660400"/>
              <a:gd name="connsiteY16" fmla="*/ 196850 h 279400"/>
              <a:gd name="connsiteX17" fmla="*/ 546100 w 660400"/>
              <a:gd name="connsiteY17" fmla="*/ 222250 h 279400"/>
              <a:gd name="connsiteX18" fmla="*/ 565150 w 660400"/>
              <a:gd name="connsiteY18" fmla="*/ 228600 h 279400"/>
              <a:gd name="connsiteX19" fmla="*/ 603250 w 660400"/>
              <a:gd name="connsiteY19" fmla="*/ 254000 h 279400"/>
              <a:gd name="connsiteX20" fmla="*/ 641350 w 660400"/>
              <a:gd name="connsiteY20" fmla="*/ 273050 h 279400"/>
              <a:gd name="connsiteX21" fmla="*/ 660400 w 660400"/>
              <a:gd name="connsiteY21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0400" h="279400">
                <a:moveTo>
                  <a:pt x="0" y="0"/>
                </a:moveTo>
                <a:cubicBezTo>
                  <a:pt x="10583" y="2117"/>
                  <a:pt x="21924" y="1884"/>
                  <a:pt x="31750" y="6350"/>
                </a:cubicBezTo>
                <a:cubicBezTo>
                  <a:pt x="45645" y="12666"/>
                  <a:pt x="55370" y="26923"/>
                  <a:pt x="69850" y="31750"/>
                </a:cubicBezTo>
                <a:lnTo>
                  <a:pt x="127000" y="50800"/>
                </a:lnTo>
                <a:cubicBezTo>
                  <a:pt x="133350" y="52917"/>
                  <a:pt x="140481" y="53437"/>
                  <a:pt x="146050" y="57150"/>
                </a:cubicBezTo>
                <a:lnTo>
                  <a:pt x="184150" y="82550"/>
                </a:lnTo>
                <a:cubicBezTo>
                  <a:pt x="190500" y="86783"/>
                  <a:pt x="195960" y="92837"/>
                  <a:pt x="203200" y="95250"/>
                </a:cubicBezTo>
                <a:lnTo>
                  <a:pt x="222250" y="101600"/>
                </a:lnTo>
                <a:cubicBezTo>
                  <a:pt x="228600" y="107950"/>
                  <a:pt x="233450" y="116289"/>
                  <a:pt x="241300" y="120650"/>
                </a:cubicBezTo>
                <a:cubicBezTo>
                  <a:pt x="253002" y="127151"/>
                  <a:pt x="266700" y="129117"/>
                  <a:pt x="279400" y="133350"/>
                </a:cubicBezTo>
                <a:lnTo>
                  <a:pt x="298450" y="139700"/>
                </a:lnTo>
                <a:cubicBezTo>
                  <a:pt x="304800" y="141817"/>
                  <a:pt x="310898" y="144950"/>
                  <a:pt x="317500" y="146050"/>
                </a:cubicBezTo>
                <a:cubicBezTo>
                  <a:pt x="330200" y="148167"/>
                  <a:pt x="343109" y="149277"/>
                  <a:pt x="355600" y="152400"/>
                </a:cubicBezTo>
                <a:cubicBezTo>
                  <a:pt x="368587" y="155647"/>
                  <a:pt x="381000" y="160867"/>
                  <a:pt x="393700" y="165100"/>
                </a:cubicBezTo>
                <a:lnTo>
                  <a:pt x="431800" y="177800"/>
                </a:lnTo>
                <a:lnTo>
                  <a:pt x="469900" y="190500"/>
                </a:lnTo>
                <a:cubicBezTo>
                  <a:pt x="476250" y="192617"/>
                  <a:pt x="483381" y="193137"/>
                  <a:pt x="488950" y="196850"/>
                </a:cubicBezTo>
                <a:cubicBezTo>
                  <a:pt x="519139" y="216976"/>
                  <a:pt x="500760" y="207137"/>
                  <a:pt x="546100" y="222250"/>
                </a:cubicBezTo>
                <a:cubicBezTo>
                  <a:pt x="552450" y="224367"/>
                  <a:pt x="559581" y="224887"/>
                  <a:pt x="565150" y="228600"/>
                </a:cubicBezTo>
                <a:cubicBezTo>
                  <a:pt x="577850" y="237067"/>
                  <a:pt x="588770" y="249173"/>
                  <a:pt x="603250" y="254000"/>
                </a:cubicBezTo>
                <a:cubicBezTo>
                  <a:pt x="651133" y="269961"/>
                  <a:pt x="592111" y="248431"/>
                  <a:pt x="641350" y="273050"/>
                </a:cubicBezTo>
                <a:cubicBezTo>
                  <a:pt x="647337" y="276043"/>
                  <a:pt x="660400" y="279400"/>
                  <a:pt x="660400" y="2794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9" name="Forma livre 98"/>
          <p:cNvSpPr/>
          <p:nvPr/>
        </p:nvSpPr>
        <p:spPr>
          <a:xfrm>
            <a:off x="2879440" y="3358970"/>
            <a:ext cx="434964" cy="125656"/>
          </a:xfrm>
          <a:custGeom>
            <a:avLst/>
            <a:gdLst>
              <a:gd name="connsiteX0" fmla="*/ 0 w 571500"/>
              <a:gd name="connsiteY0" fmla="*/ 165100 h 165100"/>
              <a:gd name="connsiteX1" fmla="*/ 38100 w 571500"/>
              <a:gd name="connsiteY1" fmla="*/ 158750 h 165100"/>
              <a:gd name="connsiteX2" fmla="*/ 127000 w 571500"/>
              <a:gd name="connsiteY2" fmla="*/ 146050 h 165100"/>
              <a:gd name="connsiteX3" fmla="*/ 165100 w 571500"/>
              <a:gd name="connsiteY3" fmla="*/ 133350 h 165100"/>
              <a:gd name="connsiteX4" fmla="*/ 184150 w 571500"/>
              <a:gd name="connsiteY4" fmla="*/ 127000 h 165100"/>
              <a:gd name="connsiteX5" fmla="*/ 241300 w 571500"/>
              <a:gd name="connsiteY5" fmla="*/ 114300 h 165100"/>
              <a:gd name="connsiteX6" fmla="*/ 266700 w 571500"/>
              <a:gd name="connsiteY6" fmla="*/ 107950 h 165100"/>
              <a:gd name="connsiteX7" fmla="*/ 285750 w 571500"/>
              <a:gd name="connsiteY7" fmla="*/ 101600 h 165100"/>
              <a:gd name="connsiteX8" fmla="*/ 349250 w 571500"/>
              <a:gd name="connsiteY8" fmla="*/ 88900 h 165100"/>
              <a:gd name="connsiteX9" fmla="*/ 387350 w 571500"/>
              <a:gd name="connsiteY9" fmla="*/ 76200 h 165100"/>
              <a:gd name="connsiteX10" fmla="*/ 406400 w 571500"/>
              <a:gd name="connsiteY10" fmla="*/ 69850 h 165100"/>
              <a:gd name="connsiteX11" fmla="*/ 469900 w 571500"/>
              <a:gd name="connsiteY11" fmla="*/ 50800 h 165100"/>
              <a:gd name="connsiteX12" fmla="*/ 488950 w 571500"/>
              <a:gd name="connsiteY12" fmla="*/ 38100 h 165100"/>
              <a:gd name="connsiteX13" fmla="*/ 527050 w 571500"/>
              <a:gd name="connsiteY13" fmla="*/ 25400 h 165100"/>
              <a:gd name="connsiteX14" fmla="*/ 546100 w 571500"/>
              <a:gd name="connsiteY14" fmla="*/ 19050 h 165100"/>
              <a:gd name="connsiteX15" fmla="*/ 571500 w 571500"/>
              <a:gd name="connsiteY15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1500" h="165100">
                <a:moveTo>
                  <a:pt x="0" y="165100"/>
                </a:moveTo>
                <a:cubicBezTo>
                  <a:pt x="12700" y="162983"/>
                  <a:pt x="25354" y="160571"/>
                  <a:pt x="38100" y="158750"/>
                </a:cubicBezTo>
                <a:cubicBezTo>
                  <a:pt x="55642" y="156244"/>
                  <a:pt x="106798" y="151100"/>
                  <a:pt x="127000" y="146050"/>
                </a:cubicBezTo>
                <a:cubicBezTo>
                  <a:pt x="139987" y="142803"/>
                  <a:pt x="152400" y="137583"/>
                  <a:pt x="165100" y="133350"/>
                </a:cubicBezTo>
                <a:cubicBezTo>
                  <a:pt x="171450" y="131233"/>
                  <a:pt x="177656" y="128623"/>
                  <a:pt x="184150" y="127000"/>
                </a:cubicBezTo>
                <a:cubicBezTo>
                  <a:pt x="246095" y="111514"/>
                  <a:pt x="168746" y="130423"/>
                  <a:pt x="241300" y="114300"/>
                </a:cubicBezTo>
                <a:cubicBezTo>
                  <a:pt x="249819" y="112407"/>
                  <a:pt x="258309" y="110348"/>
                  <a:pt x="266700" y="107950"/>
                </a:cubicBezTo>
                <a:cubicBezTo>
                  <a:pt x="273136" y="106111"/>
                  <a:pt x="279216" y="103052"/>
                  <a:pt x="285750" y="101600"/>
                </a:cubicBezTo>
                <a:cubicBezTo>
                  <a:pt x="329886" y="91792"/>
                  <a:pt x="313103" y="99744"/>
                  <a:pt x="349250" y="88900"/>
                </a:cubicBezTo>
                <a:cubicBezTo>
                  <a:pt x="362072" y="85053"/>
                  <a:pt x="374650" y="80433"/>
                  <a:pt x="387350" y="76200"/>
                </a:cubicBezTo>
                <a:cubicBezTo>
                  <a:pt x="393700" y="74083"/>
                  <a:pt x="399906" y="71473"/>
                  <a:pt x="406400" y="69850"/>
                </a:cubicBezTo>
                <a:cubicBezTo>
                  <a:pt x="420599" y="66300"/>
                  <a:pt x="460624" y="56984"/>
                  <a:pt x="469900" y="50800"/>
                </a:cubicBezTo>
                <a:cubicBezTo>
                  <a:pt x="476250" y="46567"/>
                  <a:pt x="481976" y="41200"/>
                  <a:pt x="488950" y="38100"/>
                </a:cubicBezTo>
                <a:cubicBezTo>
                  <a:pt x="501183" y="32663"/>
                  <a:pt x="514350" y="29633"/>
                  <a:pt x="527050" y="25400"/>
                </a:cubicBezTo>
                <a:cubicBezTo>
                  <a:pt x="533400" y="23283"/>
                  <a:pt x="540531" y="22763"/>
                  <a:pt x="546100" y="19050"/>
                </a:cubicBezTo>
                <a:cubicBezTo>
                  <a:pt x="567641" y="4690"/>
                  <a:pt x="559754" y="11746"/>
                  <a:pt x="5715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3751324" y="3736905"/>
            <a:ext cx="43496" cy="4349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600">
              <a:latin typeface="Calibri" panose="020F0502020204030204" pitchFamily="34" charset="0"/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3528775" y="3753552"/>
            <a:ext cx="185445" cy="702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err="1" smtClean="0">
                <a:latin typeface="Calibri" panose="020F0502020204030204" pitchFamily="34" charset="0"/>
                <a:cs typeface="Arial" pitchFamily="34" charset="0"/>
              </a:rPr>
              <a:t>Vilhena</a:t>
            </a:r>
            <a:endParaRPr lang="pt-BR" sz="6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2" name="Forma livre 101"/>
          <p:cNvSpPr/>
          <p:nvPr/>
        </p:nvSpPr>
        <p:spPr>
          <a:xfrm>
            <a:off x="4684542" y="4697693"/>
            <a:ext cx="115990" cy="77327"/>
          </a:xfrm>
          <a:custGeom>
            <a:avLst/>
            <a:gdLst>
              <a:gd name="connsiteX0" fmla="*/ 0 w 152400"/>
              <a:gd name="connsiteY0" fmla="*/ 101600 h 101600"/>
              <a:gd name="connsiteX1" fmla="*/ 6350 w 152400"/>
              <a:gd name="connsiteY1" fmla="*/ 85725 h 101600"/>
              <a:gd name="connsiteX2" fmla="*/ 12700 w 152400"/>
              <a:gd name="connsiteY2" fmla="*/ 76200 h 101600"/>
              <a:gd name="connsiteX3" fmla="*/ 15875 w 152400"/>
              <a:gd name="connsiteY3" fmla="*/ 66675 h 101600"/>
              <a:gd name="connsiteX4" fmla="*/ 38100 w 152400"/>
              <a:gd name="connsiteY4" fmla="*/ 41275 h 101600"/>
              <a:gd name="connsiteX5" fmla="*/ 47625 w 152400"/>
              <a:gd name="connsiteY5" fmla="*/ 38100 h 101600"/>
              <a:gd name="connsiteX6" fmla="*/ 69850 w 152400"/>
              <a:gd name="connsiteY6" fmla="*/ 41275 h 101600"/>
              <a:gd name="connsiteX7" fmla="*/ 82550 w 152400"/>
              <a:gd name="connsiteY7" fmla="*/ 44450 h 101600"/>
              <a:gd name="connsiteX8" fmla="*/ 98425 w 152400"/>
              <a:gd name="connsiteY8" fmla="*/ 47625 h 101600"/>
              <a:gd name="connsiteX9" fmla="*/ 136525 w 152400"/>
              <a:gd name="connsiteY9" fmla="*/ 44450 h 101600"/>
              <a:gd name="connsiteX10" fmla="*/ 146050 w 152400"/>
              <a:gd name="connsiteY10" fmla="*/ 41275 h 101600"/>
              <a:gd name="connsiteX11" fmla="*/ 152400 w 152400"/>
              <a:gd name="connsiteY11" fmla="*/ 31750 h 101600"/>
              <a:gd name="connsiteX12" fmla="*/ 142875 w 152400"/>
              <a:gd name="connsiteY12" fmla="*/ 12700 h 101600"/>
              <a:gd name="connsiteX13" fmla="*/ 142875 w 152400"/>
              <a:gd name="connsiteY1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400" h="101600">
                <a:moveTo>
                  <a:pt x="0" y="101600"/>
                </a:moveTo>
                <a:cubicBezTo>
                  <a:pt x="2117" y="96308"/>
                  <a:pt x="3801" y="90823"/>
                  <a:pt x="6350" y="85725"/>
                </a:cubicBezTo>
                <a:cubicBezTo>
                  <a:pt x="8057" y="82312"/>
                  <a:pt x="10993" y="79613"/>
                  <a:pt x="12700" y="76200"/>
                </a:cubicBezTo>
                <a:cubicBezTo>
                  <a:pt x="14197" y="73207"/>
                  <a:pt x="14250" y="69601"/>
                  <a:pt x="15875" y="66675"/>
                </a:cubicBezTo>
                <a:cubicBezTo>
                  <a:pt x="23202" y="53487"/>
                  <a:pt x="25970" y="47340"/>
                  <a:pt x="38100" y="41275"/>
                </a:cubicBezTo>
                <a:cubicBezTo>
                  <a:pt x="41093" y="39778"/>
                  <a:pt x="44450" y="39158"/>
                  <a:pt x="47625" y="38100"/>
                </a:cubicBezTo>
                <a:cubicBezTo>
                  <a:pt x="55033" y="39158"/>
                  <a:pt x="62487" y="39936"/>
                  <a:pt x="69850" y="41275"/>
                </a:cubicBezTo>
                <a:cubicBezTo>
                  <a:pt x="74143" y="42056"/>
                  <a:pt x="78290" y="43503"/>
                  <a:pt x="82550" y="44450"/>
                </a:cubicBezTo>
                <a:cubicBezTo>
                  <a:pt x="87818" y="45621"/>
                  <a:pt x="93133" y="46567"/>
                  <a:pt x="98425" y="47625"/>
                </a:cubicBezTo>
                <a:cubicBezTo>
                  <a:pt x="111125" y="46567"/>
                  <a:pt x="123893" y="46134"/>
                  <a:pt x="136525" y="44450"/>
                </a:cubicBezTo>
                <a:cubicBezTo>
                  <a:pt x="139842" y="44008"/>
                  <a:pt x="143437" y="43366"/>
                  <a:pt x="146050" y="41275"/>
                </a:cubicBezTo>
                <a:cubicBezTo>
                  <a:pt x="149030" y="38891"/>
                  <a:pt x="150283" y="34925"/>
                  <a:pt x="152400" y="31750"/>
                </a:cubicBezTo>
                <a:cubicBezTo>
                  <a:pt x="147827" y="24890"/>
                  <a:pt x="144070" y="21065"/>
                  <a:pt x="142875" y="12700"/>
                </a:cubicBezTo>
                <a:cubicBezTo>
                  <a:pt x="142276" y="8509"/>
                  <a:pt x="142875" y="4233"/>
                  <a:pt x="14287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568" y="2275553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9464" y="2851617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2" y="4723825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368" y="313964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9704" y="2851617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5728" y="349968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229200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240" y="2995633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5408" y="2563585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2" y="421976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3480" y="4867841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528" y="4795833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" name="CaixaDeTexto 335"/>
          <p:cNvSpPr txBox="1"/>
          <p:nvPr/>
        </p:nvSpPr>
        <p:spPr>
          <a:xfrm>
            <a:off x="1907704" y="400506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Porto Velho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37" name="CaixaDeTexto 336"/>
          <p:cNvSpPr txBox="1"/>
          <p:nvPr/>
        </p:nvSpPr>
        <p:spPr>
          <a:xfrm>
            <a:off x="2771800" y="530120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3 Lagoas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39" name="CaixaDeTexto 338"/>
          <p:cNvSpPr txBox="1"/>
          <p:nvPr/>
        </p:nvSpPr>
        <p:spPr>
          <a:xfrm>
            <a:off x="6876256" y="472514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Itapemirim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40" name="CaixaDeTexto 339"/>
          <p:cNvSpPr txBox="1"/>
          <p:nvPr/>
        </p:nvSpPr>
        <p:spPr>
          <a:xfrm>
            <a:off x="6588224" y="508518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Rio de Janeiro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Itaguaí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São Gonçalo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Maricá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43" name="Conector reto 342"/>
          <p:cNvCxnSpPr>
            <a:stCxn id="340" idx="1"/>
          </p:cNvCxnSpPr>
          <p:nvPr/>
        </p:nvCxnSpPr>
        <p:spPr>
          <a:xfrm flipH="1" flipV="1">
            <a:off x="6228184" y="5373216"/>
            <a:ext cx="360040" cy="659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ector reto 343"/>
          <p:cNvCxnSpPr>
            <a:stCxn id="328" idx="1"/>
          </p:cNvCxnSpPr>
          <p:nvPr/>
        </p:nvCxnSpPr>
        <p:spPr>
          <a:xfrm flipH="1">
            <a:off x="3347864" y="4942076"/>
            <a:ext cx="1115616" cy="3591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ector reto 344"/>
          <p:cNvCxnSpPr>
            <a:stCxn id="339" idx="1"/>
          </p:cNvCxnSpPr>
          <p:nvPr/>
        </p:nvCxnSpPr>
        <p:spPr>
          <a:xfrm flipH="1" flipV="1">
            <a:off x="6588224" y="4797152"/>
            <a:ext cx="288032" cy="511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ector reto 346"/>
          <p:cNvCxnSpPr>
            <a:stCxn id="104" idx="5"/>
          </p:cNvCxnSpPr>
          <p:nvPr/>
        </p:nvCxnSpPr>
        <p:spPr>
          <a:xfrm flipH="1">
            <a:off x="2663280" y="3345349"/>
            <a:ext cx="681000" cy="7259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CaixaDeTexto 355"/>
          <p:cNvSpPr txBox="1"/>
          <p:nvPr/>
        </p:nvSpPr>
        <p:spPr>
          <a:xfrm>
            <a:off x="2699792" y="465313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São Simão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57" name="Conector reto 356"/>
          <p:cNvCxnSpPr>
            <a:stCxn id="95" idx="0"/>
          </p:cNvCxnSpPr>
          <p:nvPr/>
        </p:nvCxnSpPr>
        <p:spPr>
          <a:xfrm flipH="1">
            <a:off x="3491880" y="4704697"/>
            <a:ext cx="1300227" cy="924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CaixaDeTexto 364"/>
          <p:cNvSpPr txBox="1"/>
          <p:nvPr/>
        </p:nvSpPr>
        <p:spPr>
          <a:xfrm>
            <a:off x="827584" y="270892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Cruzeiro do Sul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66" name="Conector reto 365"/>
          <p:cNvCxnSpPr/>
          <p:nvPr/>
        </p:nvCxnSpPr>
        <p:spPr>
          <a:xfrm flipH="1" flipV="1">
            <a:off x="1763688" y="2852936"/>
            <a:ext cx="504056" cy="360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CaixaDeTexto 369"/>
          <p:cNvSpPr txBox="1"/>
          <p:nvPr/>
        </p:nvSpPr>
        <p:spPr>
          <a:xfrm>
            <a:off x="3347864" y="126876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Miritituba</a:t>
            </a:r>
            <a:endParaRPr lang="pt-BR" sz="1000" dirty="0" smtClean="0">
              <a:solidFill>
                <a:srgbClr val="FF0000"/>
              </a:solidFill>
            </a:endParaRPr>
          </a:p>
          <a:p>
            <a:r>
              <a:rPr lang="pt-BR" sz="1000" dirty="0" smtClean="0">
                <a:solidFill>
                  <a:srgbClr val="FF0000"/>
                </a:solidFill>
              </a:rPr>
              <a:t>Itaituba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71" name="Conector reto 370"/>
          <p:cNvCxnSpPr>
            <a:stCxn id="324" idx="0"/>
          </p:cNvCxnSpPr>
          <p:nvPr/>
        </p:nvCxnSpPr>
        <p:spPr>
          <a:xfrm flipH="1" flipV="1">
            <a:off x="3779912" y="1628800"/>
            <a:ext cx="215516" cy="9347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CaixaDeTexto 371"/>
          <p:cNvSpPr txBox="1"/>
          <p:nvPr/>
        </p:nvSpPr>
        <p:spPr>
          <a:xfrm>
            <a:off x="5148064" y="206084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Vila do Conde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377" name="CaixaDeTexto 376"/>
          <p:cNvSpPr txBox="1"/>
          <p:nvPr/>
        </p:nvSpPr>
        <p:spPr>
          <a:xfrm>
            <a:off x="7596336" y="321297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Suape</a:t>
            </a:r>
            <a:endParaRPr lang="pt-BR" sz="1000" dirty="0" smtClean="0">
              <a:solidFill>
                <a:srgbClr val="FF0000"/>
              </a:solidFill>
            </a:endParaRPr>
          </a:p>
          <a:p>
            <a:r>
              <a:rPr lang="pt-BR" sz="1000" dirty="0" err="1" smtClean="0">
                <a:solidFill>
                  <a:srgbClr val="FF0000"/>
                </a:solidFill>
              </a:rPr>
              <a:t>Ipojuca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78" name="Conector reto 377"/>
          <p:cNvCxnSpPr>
            <a:endCxn id="377" idx="1"/>
          </p:cNvCxnSpPr>
          <p:nvPr/>
        </p:nvCxnSpPr>
        <p:spPr>
          <a:xfrm flipV="1">
            <a:off x="7020272" y="3413031"/>
            <a:ext cx="576064" cy="15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CaixaDeTexto 382"/>
          <p:cNvSpPr txBox="1"/>
          <p:nvPr/>
        </p:nvSpPr>
        <p:spPr>
          <a:xfrm>
            <a:off x="6444208" y="224667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Pecém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84" name="Conector reto 383"/>
          <p:cNvCxnSpPr/>
          <p:nvPr/>
        </p:nvCxnSpPr>
        <p:spPr>
          <a:xfrm flipV="1">
            <a:off x="6444208" y="2492896"/>
            <a:ext cx="72008" cy="2369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CaixaDeTexto 386"/>
          <p:cNvSpPr txBox="1"/>
          <p:nvPr/>
        </p:nvSpPr>
        <p:spPr>
          <a:xfrm>
            <a:off x="6876256" y="414908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lhéus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388" name="Conector reto 387"/>
          <p:cNvCxnSpPr>
            <a:endCxn id="387" idx="1"/>
          </p:cNvCxnSpPr>
          <p:nvPr/>
        </p:nvCxnSpPr>
        <p:spPr>
          <a:xfrm flipV="1">
            <a:off x="6660232" y="4272191"/>
            <a:ext cx="216024" cy="209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///M:/SECOM/CAMPANHAS/CAMPANHAS%202015/PROGRAMA%20DE%20INVESTIMENTO%20EM%20LOGISTICA/27-05/abre-porto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908720"/>
            <a:ext cx="914400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4400" b="1" dirty="0" smtClean="0">
                <a:latin typeface="Calibri" panose="020F0502020204030204" pitchFamily="34" charset="0"/>
              </a:rPr>
              <a:t>Contextualização:</a:t>
            </a:r>
          </a:p>
          <a:p>
            <a:pPr algn="ctr"/>
            <a:endParaRPr lang="pt-BR" sz="2000" b="1" dirty="0" smtClean="0">
              <a:latin typeface="Calibri" panose="020F0502020204030204" pitchFamily="34" charset="0"/>
            </a:endParaRPr>
          </a:p>
          <a:p>
            <a:pPr algn="ctr"/>
            <a:r>
              <a:rPr lang="pt-BR" sz="4400" b="1" dirty="0" smtClean="0">
                <a:latin typeface="Calibri" panose="020F0502020204030204" pitchFamily="34" charset="0"/>
              </a:rPr>
              <a:t>PORTOS</a:t>
            </a:r>
          </a:p>
          <a:p>
            <a:pPr algn="ctr"/>
            <a:endParaRPr lang="pt-BR" sz="44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91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/>
        </p:nvGrpSpPr>
        <p:grpSpPr>
          <a:xfrm>
            <a:off x="1619672" y="1124744"/>
            <a:ext cx="5400600" cy="5328592"/>
            <a:chOff x="2589260" y="2380969"/>
            <a:chExt cx="4306911" cy="4332459"/>
          </a:xfrm>
        </p:grpSpPr>
        <p:grpSp>
          <p:nvGrpSpPr>
            <p:cNvPr id="3" name="Grupo 7"/>
            <p:cNvGrpSpPr/>
            <p:nvPr/>
          </p:nvGrpSpPr>
          <p:grpSpPr>
            <a:xfrm>
              <a:off x="2589260" y="2380969"/>
              <a:ext cx="4306911" cy="4332459"/>
              <a:chOff x="2051720" y="1556792"/>
              <a:chExt cx="5122497" cy="5152885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51720" y="1556792"/>
                <a:ext cx="5122497" cy="5152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upo 9"/>
              <p:cNvGrpSpPr/>
              <p:nvPr/>
            </p:nvGrpSpPr>
            <p:grpSpPr>
              <a:xfrm>
                <a:off x="2164530" y="2222066"/>
                <a:ext cx="5001941" cy="4064540"/>
                <a:chOff x="1622729" y="2250191"/>
                <a:chExt cx="4506732" cy="4076275"/>
              </a:xfrm>
            </p:grpSpPr>
            <p:sp>
              <p:nvSpPr>
                <p:cNvPr id="12" name="Oval 25"/>
                <p:cNvSpPr>
                  <a:spLocks noChangeArrowheads="1"/>
                </p:cNvSpPr>
                <p:nvPr/>
              </p:nvSpPr>
              <p:spPr bwMode="auto">
                <a:xfrm>
                  <a:off x="4211960" y="6233359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3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4095376" y="493572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075406" y="2644801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409392" y="4999230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4113154" y="2250191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7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697539" y="3895253"/>
                  <a:ext cx="64813" cy="65106"/>
                </a:xfrm>
                <a:prstGeom prst="ellipse">
                  <a:avLst/>
                </a:prstGeom>
                <a:solidFill>
                  <a:srgbClr val="001A9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4199600" y="4709048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9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035983" y="2644802"/>
                  <a:ext cx="64813" cy="65106"/>
                </a:xfrm>
                <a:prstGeom prst="ellipse">
                  <a:avLst/>
                </a:prstGeom>
                <a:solidFill>
                  <a:srgbClr val="001A9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0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812037" y="243662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717879" y="257168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2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338876" y="5154350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3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2697034" y="3419198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4234432" y="5042501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5" name="Oval 11"/>
                <p:cNvSpPr>
                  <a:spLocks noChangeArrowheads="1"/>
                </p:cNvSpPr>
                <p:nvPr/>
              </p:nvSpPr>
              <p:spPr bwMode="auto">
                <a:xfrm flipH="1">
                  <a:off x="4856808" y="5384249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4446399" y="5189760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3045566" y="267360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1622729" y="3350259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9" name="Oval 11"/>
                <p:cNvSpPr>
                  <a:spLocks noChangeArrowheads="1"/>
                </p:cNvSpPr>
                <p:nvPr/>
              </p:nvSpPr>
              <p:spPr bwMode="auto">
                <a:xfrm flipH="1">
                  <a:off x="5081831" y="5249174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 flipH="1">
                  <a:off x="4435179" y="588526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398758" y="503112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4536601" y="2449280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4511212" y="2427491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4" name="Oval 11"/>
                <p:cNvSpPr>
                  <a:spLocks noChangeArrowheads="1"/>
                </p:cNvSpPr>
                <p:nvPr/>
              </p:nvSpPr>
              <p:spPr bwMode="auto">
                <a:xfrm flipH="1">
                  <a:off x="4446399" y="5635727"/>
                  <a:ext cx="64813" cy="6510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5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134615" y="5250543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6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182013" y="5258623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7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231158" y="5231826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8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200977" y="5280274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9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5131657" y="5288329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" name="Oval 25"/>
                <p:cNvSpPr>
                  <a:spLocks noChangeArrowheads="1"/>
                </p:cNvSpPr>
                <p:nvPr/>
              </p:nvSpPr>
              <p:spPr bwMode="auto">
                <a:xfrm>
                  <a:off x="4080749" y="6078121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1" name="Oval 25"/>
                <p:cNvSpPr>
                  <a:spLocks noChangeArrowheads="1"/>
                </p:cNvSpPr>
                <p:nvPr/>
              </p:nvSpPr>
              <p:spPr bwMode="auto">
                <a:xfrm>
                  <a:off x="4052896" y="6113969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2" name="Oval 25"/>
                <p:cNvSpPr>
                  <a:spLocks noChangeArrowheads="1"/>
                </p:cNvSpPr>
                <p:nvPr/>
              </p:nvSpPr>
              <p:spPr bwMode="auto">
                <a:xfrm>
                  <a:off x="4188451" y="6261360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3" name="Oval 25"/>
                <p:cNvSpPr>
                  <a:spLocks noChangeArrowheads="1"/>
                </p:cNvSpPr>
                <p:nvPr/>
              </p:nvSpPr>
              <p:spPr bwMode="auto">
                <a:xfrm>
                  <a:off x="4160190" y="6256744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4" name="Oval 25"/>
                <p:cNvSpPr>
                  <a:spLocks noChangeArrowheads="1"/>
                </p:cNvSpPr>
                <p:nvPr/>
              </p:nvSpPr>
              <p:spPr bwMode="auto">
                <a:xfrm>
                  <a:off x="4483162" y="5244936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" name="Oval 25"/>
                <p:cNvSpPr>
                  <a:spLocks noChangeArrowheads="1"/>
                </p:cNvSpPr>
                <p:nvPr/>
              </p:nvSpPr>
              <p:spPr bwMode="auto">
                <a:xfrm>
                  <a:off x="4515568" y="5309297"/>
                  <a:ext cx="64813" cy="6510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6064648" y="3161546"/>
                  <a:ext cx="64813" cy="65106"/>
                </a:xfrm>
                <a:prstGeom prst="ellipse">
                  <a:avLst/>
                </a:prstGeom>
                <a:solidFill>
                  <a:srgbClr val="001A9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>
                  <a:defPPr>
                    <a:defRPr lang="pt-B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en-US" altLang="pt-BR" sz="3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 flipH="1">
                <a:off x="6430759" y="4860962"/>
                <a:ext cx="71935" cy="6491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 altLang="pt-BR" sz="3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 flipH="1">
              <a:off x="4696307" y="3219657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 flipH="1">
              <a:off x="5369087" y="3145506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auto">
            <a:xfrm flipH="1">
              <a:off x="5548877" y="5622379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 flipH="1">
              <a:off x="3892125" y="3615528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 flipH="1">
              <a:off x="5044090" y="2909159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3" name="Oval 7"/>
            <p:cNvSpPr>
              <a:spLocks noChangeArrowheads="1"/>
            </p:cNvSpPr>
            <p:nvPr/>
          </p:nvSpPr>
          <p:spPr bwMode="auto">
            <a:xfrm flipH="1">
              <a:off x="5923595" y="3240714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 flipH="1">
              <a:off x="6822665" y="3758948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 flipH="1">
              <a:off x="6395960" y="4385897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 flipH="1">
              <a:off x="5904731" y="5513526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7" name="Oval 7"/>
            <p:cNvSpPr>
              <a:spLocks noChangeArrowheads="1"/>
            </p:cNvSpPr>
            <p:nvPr/>
          </p:nvSpPr>
          <p:spPr bwMode="auto">
            <a:xfrm flipH="1">
              <a:off x="5671816" y="5588795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 flipH="1">
              <a:off x="5518717" y="5622379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Oval 7"/>
            <p:cNvSpPr>
              <a:spLocks noChangeArrowheads="1"/>
            </p:cNvSpPr>
            <p:nvPr/>
          </p:nvSpPr>
          <p:spPr bwMode="auto">
            <a:xfrm flipH="1">
              <a:off x="5377877" y="5793208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 flipH="1">
              <a:off x="5319075" y="6034090"/>
              <a:ext cx="60482" cy="545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altLang="pt-BR" sz="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3" name="Título 1"/>
          <p:cNvSpPr>
            <a:spLocks noGrp="1"/>
          </p:cNvSpPr>
          <p:nvPr>
            <p:ph type="ctrTitle"/>
          </p:nvPr>
        </p:nvSpPr>
        <p:spPr>
          <a:xfrm>
            <a:off x="60319" y="257048"/>
            <a:ext cx="7178681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ARRENDAMENTOS E TUPS</a:t>
            </a:r>
            <a:endParaRPr lang="pt-BR" sz="4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771800" y="479715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3 Lagoas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6660232" y="486916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Rio de Janeiro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Itaguaí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São Gonçalo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Maricá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012160" y="544522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Santos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São Sebastião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Outros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65" name="Conector reto 64"/>
          <p:cNvCxnSpPr/>
          <p:nvPr/>
        </p:nvCxnSpPr>
        <p:spPr>
          <a:xfrm flipH="1" flipV="1">
            <a:off x="6012160" y="4941168"/>
            <a:ext cx="648072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13" idx="5"/>
          </p:cNvCxnSpPr>
          <p:nvPr/>
        </p:nvCxnSpPr>
        <p:spPr>
          <a:xfrm flipH="1">
            <a:off x="3491880" y="4639119"/>
            <a:ext cx="1151173" cy="2300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H="1" flipV="1">
            <a:off x="5508104" y="5085184"/>
            <a:ext cx="504056" cy="4320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/>
          <p:nvPr/>
        </p:nvSpPr>
        <p:spPr>
          <a:xfrm>
            <a:off x="5220072" y="56612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Paranaguá</a:t>
            </a:r>
          </a:p>
        </p:txBody>
      </p:sp>
      <p:cxnSp>
        <p:nvCxnSpPr>
          <p:cNvPr id="69" name="Conector reto 68"/>
          <p:cNvCxnSpPr/>
          <p:nvPr/>
        </p:nvCxnSpPr>
        <p:spPr>
          <a:xfrm flipH="1" flipV="1">
            <a:off x="5148064" y="5373218"/>
            <a:ext cx="360040" cy="2880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2267744" y="407707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São Simão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71" name="Conector reto 70"/>
          <p:cNvCxnSpPr/>
          <p:nvPr/>
        </p:nvCxnSpPr>
        <p:spPr>
          <a:xfrm flipH="1" flipV="1">
            <a:off x="3059832" y="4221089"/>
            <a:ext cx="1656184" cy="1440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1115616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Miritituba</a:t>
            </a:r>
            <a:endParaRPr lang="pt-BR" sz="1000" dirty="0" smtClean="0">
              <a:solidFill>
                <a:srgbClr val="FF0000"/>
              </a:solidFill>
            </a:endParaRPr>
          </a:p>
          <a:p>
            <a:r>
              <a:rPr lang="pt-BR" sz="1000" dirty="0" smtClean="0">
                <a:solidFill>
                  <a:srgbClr val="FF0000"/>
                </a:solidFill>
              </a:rPr>
              <a:t>Itaituba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78" name="Conector reto 77"/>
          <p:cNvCxnSpPr>
            <a:endCxn id="21" idx="6"/>
          </p:cNvCxnSpPr>
          <p:nvPr/>
        </p:nvCxnSpPr>
        <p:spPr>
          <a:xfrm>
            <a:off x="1835696" y="1916832"/>
            <a:ext cx="2354526" cy="2609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1691680" y="364502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Porto Velho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516216" y="35730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Aratu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Candeias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6300192" y="450912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Itapemirim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5220072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São Francisco do Sul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Itajaí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3491880" y="6237312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Porto Alegre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Canoas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Outros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7020272" y="256490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Suape</a:t>
            </a:r>
            <a:endParaRPr lang="pt-BR" sz="1000" dirty="0" smtClean="0">
              <a:solidFill>
                <a:srgbClr val="FF0000"/>
              </a:solidFill>
            </a:endParaRPr>
          </a:p>
          <a:p>
            <a:r>
              <a:rPr lang="pt-BR" sz="1000" dirty="0" err="1" smtClean="0">
                <a:solidFill>
                  <a:srgbClr val="FF0000"/>
                </a:solidFill>
              </a:rPr>
              <a:t>Ipojuca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87" name="Conector reto 86"/>
          <p:cNvCxnSpPr>
            <a:stCxn id="84" idx="1"/>
          </p:cNvCxnSpPr>
          <p:nvPr/>
        </p:nvCxnSpPr>
        <p:spPr>
          <a:xfrm flipH="1" flipV="1">
            <a:off x="5148064" y="5733256"/>
            <a:ext cx="72008" cy="4726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H="1">
            <a:off x="4211960" y="5949280"/>
            <a:ext cx="468052" cy="360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>
            <a:stCxn id="23" idx="2"/>
            <a:endCxn id="81" idx="0"/>
          </p:cNvCxnSpPr>
          <p:nvPr/>
        </p:nvCxnSpPr>
        <p:spPr>
          <a:xfrm flipH="1">
            <a:off x="2375756" y="3051658"/>
            <a:ext cx="695776" cy="5933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/>
          <p:cNvSpPr txBox="1"/>
          <p:nvPr/>
        </p:nvSpPr>
        <p:spPr>
          <a:xfrm>
            <a:off x="4067944" y="9807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Santarém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96" name="Conector reto 95"/>
          <p:cNvCxnSpPr>
            <a:endCxn id="20" idx="0"/>
          </p:cNvCxnSpPr>
          <p:nvPr/>
        </p:nvCxnSpPr>
        <p:spPr>
          <a:xfrm>
            <a:off x="4283968" y="1268760"/>
            <a:ext cx="54352" cy="7361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/>
          <p:cNvSpPr txBox="1"/>
          <p:nvPr/>
        </p:nvSpPr>
        <p:spPr>
          <a:xfrm>
            <a:off x="395536" y="299695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Cruzeiro do Sul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104" name="Conector reto 103"/>
          <p:cNvCxnSpPr>
            <a:stCxn id="28" idx="1"/>
          </p:cNvCxnSpPr>
          <p:nvPr/>
        </p:nvCxnSpPr>
        <p:spPr>
          <a:xfrm flipH="1">
            <a:off x="1331640" y="2956838"/>
            <a:ext cx="471700" cy="1841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/>
          <p:cNvSpPr txBox="1"/>
          <p:nvPr/>
        </p:nvSpPr>
        <p:spPr>
          <a:xfrm>
            <a:off x="5076056" y="162880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Vila do Conde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5796136" y="195864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São Luís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108" name="Conector reto 107"/>
          <p:cNvCxnSpPr>
            <a:endCxn id="33" idx="3"/>
          </p:cNvCxnSpPr>
          <p:nvPr/>
        </p:nvCxnSpPr>
        <p:spPr>
          <a:xfrm flipH="1">
            <a:off x="5183264" y="1844824"/>
            <a:ext cx="108816" cy="2079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998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Abre_Rodovia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-1"/>
            <a:ext cx="9144001" cy="18452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pt-BR" sz="4400" b="1" dirty="0" smtClean="0">
                <a:latin typeface="Calibri" panose="020F0502020204030204" pitchFamily="34" charset="0"/>
              </a:rPr>
              <a:t>RODOVIAS</a:t>
            </a:r>
          </a:p>
        </p:txBody>
      </p:sp>
    </p:spTree>
    <p:extLst>
      <p:ext uri="{BB962C8B-B14F-4D97-AF65-F5344CB8AC3E}">
        <p14:creationId xmlns:p14="http://schemas.microsoft.com/office/powerpoint/2010/main" xmlns="" val="333273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BRASIL-ro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892" y="980728"/>
            <a:ext cx="5771872" cy="5752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65000"/>
              </a:schemeClr>
            </a:extrusionClr>
          </a:sp3d>
        </p:spPr>
      </p:pic>
      <p:sp>
        <p:nvSpPr>
          <p:cNvPr id="15" name="CaixaDeTexto 14"/>
          <p:cNvSpPr txBox="1"/>
          <p:nvPr/>
        </p:nvSpPr>
        <p:spPr>
          <a:xfrm>
            <a:off x="323528" y="3212976"/>
            <a:ext cx="2808312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BR-163/MT – 850,9 km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Sinop – Div. </a:t>
            </a:r>
            <a:r>
              <a:rPr lang="pt-B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MT/MS (ou) BR-163 e MT-407, </a:t>
            </a:r>
          </a:p>
          <a:p>
            <a:pPr algn="ctr"/>
            <a:r>
              <a:rPr lang="pt-B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Div. MS/MT ao Entroncamento com a MT-220 (Sinop)</a:t>
            </a:r>
            <a:endParaRPr lang="pt-B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de seta reta 15"/>
          <p:cNvCxnSpPr>
            <a:stCxn id="15" idx="3"/>
            <a:endCxn id="40" idx="11"/>
          </p:cNvCxnSpPr>
          <p:nvPr/>
        </p:nvCxnSpPr>
        <p:spPr>
          <a:xfrm>
            <a:off x="3131840" y="3465004"/>
            <a:ext cx="1083259" cy="467344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25" idx="3"/>
          </p:cNvCxnSpPr>
          <p:nvPr/>
        </p:nvCxnSpPr>
        <p:spPr>
          <a:xfrm flipV="1">
            <a:off x="3418837" y="4622482"/>
            <a:ext cx="1056777" cy="278376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26" idx="2"/>
            <a:endCxn id="45" idx="8"/>
          </p:cNvCxnSpPr>
          <p:nvPr/>
        </p:nvCxnSpPr>
        <p:spPr>
          <a:xfrm>
            <a:off x="4752020" y="3284984"/>
            <a:ext cx="553691" cy="516396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24" idx="1"/>
            <a:endCxn id="44" idx="6"/>
          </p:cNvCxnSpPr>
          <p:nvPr/>
        </p:nvCxnSpPr>
        <p:spPr>
          <a:xfrm flipH="1">
            <a:off x="5653374" y="3601893"/>
            <a:ext cx="214770" cy="1104362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21" idx="1"/>
            <a:endCxn id="42" idx="6"/>
          </p:cNvCxnSpPr>
          <p:nvPr/>
        </p:nvCxnSpPr>
        <p:spPr>
          <a:xfrm flipH="1" flipV="1">
            <a:off x="5439061" y="4449080"/>
            <a:ext cx="1437195" cy="672108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876256" y="4941168"/>
            <a:ext cx="1993923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BR-050/GO/MG – 436,6 km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Entr. BR-040 (Cristalina) – Div. MG/SP</a:t>
            </a:r>
          </a:p>
        </p:txBody>
      </p:sp>
      <p:cxnSp>
        <p:nvCxnSpPr>
          <p:cNvPr id="22" name="Conector de seta reta 21"/>
          <p:cNvCxnSpPr>
            <a:stCxn id="23" idx="1"/>
          </p:cNvCxnSpPr>
          <p:nvPr/>
        </p:nvCxnSpPr>
        <p:spPr>
          <a:xfrm flipH="1">
            <a:off x="5555986" y="4326959"/>
            <a:ext cx="1536294" cy="10524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092280" y="4149080"/>
            <a:ext cx="1902762" cy="3557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BR-040/DF/GO/MG – 936,8 km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Entr. BR-251/DF – Juiz de Fora /MG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868144" y="3356992"/>
            <a:ext cx="2512144" cy="4898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BR-060/153/262/DF/GO/MG – 1.176,5 km</a:t>
            </a:r>
          </a:p>
          <a:p>
            <a:pPr algn="ctr"/>
            <a:r>
              <a:rPr lang="pt-B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BR-060 e BR-153 do DF até Div. MG/SP</a:t>
            </a:r>
          </a:p>
          <a:p>
            <a:pPr algn="ctr"/>
            <a:r>
              <a:rPr lang="pt-B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BR-262, da BR-153/MG à BR-381/MG (Betim)</a:t>
            </a:r>
            <a:endParaRPr lang="pt-B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23728" y="4716532"/>
            <a:ext cx="1295109" cy="368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BR-163/MS – 847,2 km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Div. MT/MS – MS/PR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635896" y="2924944"/>
            <a:ext cx="2232248" cy="3600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BR-153/GO/TO – </a:t>
            </a:r>
            <a:r>
              <a:rPr lang="pt-B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624,8 </a:t>
            </a:r>
            <a:r>
              <a:rPr lang="pt-BR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km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Anápolis/GO – </a:t>
            </a:r>
            <a:r>
              <a:rPr lang="pt-B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Aliança do Tocantins/TO</a:t>
            </a:r>
            <a:endParaRPr lang="pt-B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de seta reta 26"/>
          <p:cNvCxnSpPr>
            <a:stCxn id="24" idx="1"/>
            <a:endCxn id="43" idx="11"/>
          </p:cNvCxnSpPr>
          <p:nvPr/>
        </p:nvCxnSpPr>
        <p:spPr>
          <a:xfrm flipH="1">
            <a:off x="5234274" y="3601893"/>
            <a:ext cx="633870" cy="849568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a livre 39"/>
          <p:cNvSpPr/>
          <p:nvPr/>
        </p:nvSpPr>
        <p:spPr>
          <a:xfrm>
            <a:off x="4212718" y="3465623"/>
            <a:ext cx="295275" cy="1295400"/>
          </a:xfrm>
          <a:custGeom>
            <a:avLst/>
            <a:gdLst>
              <a:gd name="connsiteX0" fmla="*/ 166687 w 295275"/>
              <a:gd name="connsiteY0" fmla="*/ 0 h 1295400"/>
              <a:gd name="connsiteX1" fmla="*/ 154781 w 295275"/>
              <a:gd name="connsiteY1" fmla="*/ 71438 h 1295400"/>
              <a:gd name="connsiteX2" fmla="*/ 123825 w 295275"/>
              <a:gd name="connsiteY2" fmla="*/ 123825 h 1295400"/>
              <a:gd name="connsiteX3" fmla="*/ 111918 w 295275"/>
              <a:gd name="connsiteY3" fmla="*/ 157163 h 1295400"/>
              <a:gd name="connsiteX4" fmla="*/ 109537 w 295275"/>
              <a:gd name="connsiteY4" fmla="*/ 173832 h 1295400"/>
              <a:gd name="connsiteX5" fmla="*/ 69056 w 295275"/>
              <a:gd name="connsiteY5" fmla="*/ 245269 h 1295400"/>
              <a:gd name="connsiteX6" fmla="*/ 76200 w 295275"/>
              <a:gd name="connsiteY6" fmla="*/ 285750 h 1295400"/>
              <a:gd name="connsiteX7" fmla="*/ 66675 w 295275"/>
              <a:gd name="connsiteY7" fmla="*/ 340519 h 1295400"/>
              <a:gd name="connsiteX8" fmla="*/ 66675 w 295275"/>
              <a:gd name="connsiteY8" fmla="*/ 359569 h 1295400"/>
              <a:gd name="connsiteX9" fmla="*/ 64293 w 295275"/>
              <a:gd name="connsiteY9" fmla="*/ 392907 h 1295400"/>
              <a:gd name="connsiteX10" fmla="*/ 23812 w 295275"/>
              <a:gd name="connsiteY10" fmla="*/ 445294 h 1295400"/>
              <a:gd name="connsiteX11" fmla="*/ 2381 w 295275"/>
              <a:gd name="connsiteY11" fmla="*/ 466725 h 1295400"/>
              <a:gd name="connsiteX12" fmla="*/ 0 w 295275"/>
              <a:gd name="connsiteY12" fmla="*/ 511969 h 1295400"/>
              <a:gd name="connsiteX13" fmla="*/ 14287 w 295275"/>
              <a:gd name="connsiteY13" fmla="*/ 533400 h 1295400"/>
              <a:gd name="connsiteX14" fmla="*/ 57150 w 295275"/>
              <a:gd name="connsiteY14" fmla="*/ 569119 h 1295400"/>
              <a:gd name="connsiteX15" fmla="*/ 102393 w 295275"/>
              <a:gd name="connsiteY15" fmla="*/ 592932 h 1295400"/>
              <a:gd name="connsiteX16" fmla="*/ 150018 w 295275"/>
              <a:gd name="connsiteY16" fmla="*/ 607219 h 1295400"/>
              <a:gd name="connsiteX17" fmla="*/ 197643 w 295275"/>
              <a:gd name="connsiteY17" fmla="*/ 607219 h 1295400"/>
              <a:gd name="connsiteX18" fmla="*/ 247650 w 295275"/>
              <a:gd name="connsiteY18" fmla="*/ 652463 h 1295400"/>
              <a:gd name="connsiteX19" fmla="*/ 252412 w 295275"/>
              <a:gd name="connsiteY19" fmla="*/ 690563 h 1295400"/>
              <a:gd name="connsiteX20" fmla="*/ 259556 w 295275"/>
              <a:gd name="connsiteY20" fmla="*/ 721519 h 1295400"/>
              <a:gd name="connsiteX21" fmla="*/ 264318 w 295275"/>
              <a:gd name="connsiteY21" fmla="*/ 750094 h 1295400"/>
              <a:gd name="connsiteX22" fmla="*/ 252412 w 295275"/>
              <a:gd name="connsiteY22" fmla="*/ 773907 h 1295400"/>
              <a:gd name="connsiteX23" fmla="*/ 247650 w 295275"/>
              <a:gd name="connsiteY23" fmla="*/ 847725 h 1295400"/>
              <a:gd name="connsiteX24" fmla="*/ 247650 w 295275"/>
              <a:gd name="connsiteY24" fmla="*/ 892969 h 1295400"/>
              <a:gd name="connsiteX25" fmla="*/ 250031 w 295275"/>
              <a:gd name="connsiteY25" fmla="*/ 935832 h 1295400"/>
              <a:gd name="connsiteX26" fmla="*/ 257175 w 295275"/>
              <a:gd name="connsiteY26" fmla="*/ 976313 h 1295400"/>
              <a:gd name="connsiteX27" fmla="*/ 240506 w 295275"/>
              <a:gd name="connsiteY27" fmla="*/ 1007269 h 1295400"/>
              <a:gd name="connsiteX28" fmla="*/ 238125 w 295275"/>
              <a:gd name="connsiteY28" fmla="*/ 1059657 h 1295400"/>
              <a:gd name="connsiteX29" fmla="*/ 235743 w 295275"/>
              <a:gd name="connsiteY29" fmla="*/ 1102519 h 1295400"/>
              <a:gd name="connsiteX30" fmla="*/ 252412 w 295275"/>
              <a:gd name="connsiteY30" fmla="*/ 1133475 h 1295400"/>
              <a:gd name="connsiteX31" fmla="*/ 292893 w 295275"/>
              <a:gd name="connsiteY31" fmla="*/ 1176338 h 1295400"/>
              <a:gd name="connsiteX32" fmla="*/ 295275 w 295275"/>
              <a:gd name="connsiteY32" fmla="*/ 1212057 h 1295400"/>
              <a:gd name="connsiteX33" fmla="*/ 278606 w 295275"/>
              <a:gd name="connsiteY33" fmla="*/ 1252538 h 1295400"/>
              <a:gd name="connsiteX34" fmla="*/ 261937 w 295275"/>
              <a:gd name="connsiteY3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5275" h="1295400">
                <a:moveTo>
                  <a:pt x="166687" y="0"/>
                </a:moveTo>
                <a:lnTo>
                  <a:pt x="154781" y="71438"/>
                </a:lnTo>
                <a:lnTo>
                  <a:pt x="123825" y="123825"/>
                </a:lnTo>
                <a:lnTo>
                  <a:pt x="111918" y="157163"/>
                </a:lnTo>
                <a:lnTo>
                  <a:pt x="109537" y="173832"/>
                </a:lnTo>
                <a:lnTo>
                  <a:pt x="69056" y="245269"/>
                </a:lnTo>
                <a:lnTo>
                  <a:pt x="76200" y="285750"/>
                </a:lnTo>
                <a:lnTo>
                  <a:pt x="66675" y="340519"/>
                </a:lnTo>
                <a:lnTo>
                  <a:pt x="66675" y="359569"/>
                </a:lnTo>
                <a:lnTo>
                  <a:pt x="64293" y="392907"/>
                </a:lnTo>
                <a:lnTo>
                  <a:pt x="23812" y="445294"/>
                </a:lnTo>
                <a:lnTo>
                  <a:pt x="2381" y="466725"/>
                </a:lnTo>
                <a:lnTo>
                  <a:pt x="0" y="511969"/>
                </a:lnTo>
                <a:lnTo>
                  <a:pt x="14287" y="533400"/>
                </a:lnTo>
                <a:lnTo>
                  <a:pt x="57150" y="569119"/>
                </a:lnTo>
                <a:lnTo>
                  <a:pt x="102393" y="592932"/>
                </a:lnTo>
                <a:lnTo>
                  <a:pt x="150018" y="607219"/>
                </a:lnTo>
                <a:lnTo>
                  <a:pt x="197643" y="607219"/>
                </a:lnTo>
                <a:lnTo>
                  <a:pt x="247650" y="652463"/>
                </a:lnTo>
                <a:lnTo>
                  <a:pt x="252412" y="690563"/>
                </a:lnTo>
                <a:lnTo>
                  <a:pt x="259556" y="721519"/>
                </a:lnTo>
                <a:lnTo>
                  <a:pt x="264318" y="750094"/>
                </a:lnTo>
                <a:lnTo>
                  <a:pt x="252412" y="773907"/>
                </a:lnTo>
                <a:lnTo>
                  <a:pt x="247650" y="847725"/>
                </a:lnTo>
                <a:lnTo>
                  <a:pt x="247650" y="892969"/>
                </a:lnTo>
                <a:lnTo>
                  <a:pt x="250031" y="935832"/>
                </a:lnTo>
                <a:lnTo>
                  <a:pt x="257175" y="976313"/>
                </a:lnTo>
                <a:lnTo>
                  <a:pt x="240506" y="1007269"/>
                </a:lnTo>
                <a:lnTo>
                  <a:pt x="238125" y="1059657"/>
                </a:lnTo>
                <a:lnTo>
                  <a:pt x="235743" y="1102519"/>
                </a:lnTo>
                <a:lnTo>
                  <a:pt x="252412" y="1133475"/>
                </a:lnTo>
                <a:lnTo>
                  <a:pt x="292893" y="1176338"/>
                </a:lnTo>
                <a:lnTo>
                  <a:pt x="295275" y="1212057"/>
                </a:lnTo>
                <a:lnTo>
                  <a:pt x="278606" y="1252538"/>
                </a:lnTo>
                <a:lnTo>
                  <a:pt x="261937" y="1295400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orma livre 40"/>
          <p:cNvSpPr/>
          <p:nvPr/>
        </p:nvSpPr>
        <p:spPr>
          <a:xfrm>
            <a:off x="4431793" y="4758642"/>
            <a:ext cx="78581" cy="540544"/>
          </a:xfrm>
          <a:custGeom>
            <a:avLst/>
            <a:gdLst>
              <a:gd name="connsiteX0" fmla="*/ 38100 w 78581"/>
              <a:gd name="connsiteY0" fmla="*/ 0 h 540544"/>
              <a:gd name="connsiteX1" fmla="*/ 47625 w 78581"/>
              <a:gd name="connsiteY1" fmla="*/ 85725 h 540544"/>
              <a:gd name="connsiteX2" fmla="*/ 50006 w 78581"/>
              <a:gd name="connsiteY2" fmla="*/ 119063 h 540544"/>
              <a:gd name="connsiteX3" fmla="*/ 59531 w 78581"/>
              <a:gd name="connsiteY3" fmla="*/ 164306 h 540544"/>
              <a:gd name="connsiteX4" fmla="*/ 42862 w 78581"/>
              <a:gd name="connsiteY4" fmla="*/ 204788 h 540544"/>
              <a:gd name="connsiteX5" fmla="*/ 33337 w 78581"/>
              <a:gd name="connsiteY5" fmla="*/ 242888 h 540544"/>
              <a:gd name="connsiteX6" fmla="*/ 2381 w 78581"/>
              <a:gd name="connsiteY6" fmla="*/ 266700 h 540544"/>
              <a:gd name="connsiteX7" fmla="*/ 0 w 78581"/>
              <a:gd name="connsiteY7" fmla="*/ 292894 h 540544"/>
              <a:gd name="connsiteX8" fmla="*/ 0 w 78581"/>
              <a:gd name="connsiteY8" fmla="*/ 338138 h 540544"/>
              <a:gd name="connsiteX9" fmla="*/ 40481 w 78581"/>
              <a:gd name="connsiteY9" fmla="*/ 369094 h 540544"/>
              <a:gd name="connsiteX10" fmla="*/ 76200 w 78581"/>
              <a:gd name="connsiteY10" fmla="*/ 383381 h 540544"/>
              <a:gd name="connsiteX11" fmla="*/ 78581 w 78581"/>
              <a:gd name="connsiteY11" fmla="*/ 407194 h 540544"/>
              <a:gd name="connsiteX12" fmla="*/ 78581 w 78581"/>
              <a:gd name="connsiteY12" fmla="*/ 450056 h 540544"/>
              <a:gd name="connsiteX13" fmla="*/ 78581 w 78581"/>
              <a:gd name="connsiteY13" fmla="*/ 466725 h 540544"/>
              <a:gd name="connsiteX14" fmla="*/ 61912 w 78581"/>
              <a:gd name="connsiteY14" fmla="*/ 500063 h 540544"/>
              <a:gd name="connsiteX15" fmla="*/ 71437 w 78581"/>
              <a:gd name="connsiteY15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581" h="540544">
                <a:moveTo>
                  <a:pt x="38100" y="0"/>
                </a:moveTo>
                <a:lnTo>
                  <a:pt x="47625" y="85725"/>
                </a:lnTo>
                <a:lnTo>
                  <a:pt x="50006" y="119063"/>
                </a:lnTo>
                <a:lnTo>
                  <a:pt x="59531" y="164306"/>
                </a:lnTo>
                <a:lnTo>
                  <a:pt x="42862" y="204788"/>
                </a:lnTo>
                <a:lnTo>
                  <a:pt x="33337" y="242888"/>
                </a:lnTo>
                <a:lnTo>
                  <a:pt x="2381" y="266700"/>
                </a:lnTo>
                <a:lnTo>
                  <a:pt x="0" y="292894"/>
                </a:lnTo>
                <a:lnTo>
                  <a:pt x="0" y="338138"/>
                </a:lnTo>
                <a:lnTo>
                  <a:pt x="40481" y="369094"/>
                </a:lnTo>
                <a:lnTo>
                  <a:pt x="76200" y="383381"/>
                </a:lnTo>
                <a:lnTo>
                  <a:pt x="78581" y="407194"/>
                </a:lnTo>
                <a:lnTo>
                  <a:pt x="78581" y="450056"/>
                </a:lnTo>
                <a:lnTo>
                  <a:pt x="78581" y="466725"/>
                </a:lnTo>
                <a:lnTo>
                  <a:pt x="61912" y="500063"/>
                </a:lnTo>
                <a:lnTo>
                  <a:pt x="71437" y="540544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orma livre 41"/>
          <p:cNvSpPr/>
          <p:nvPr/>
        </p:nvSpPr>
        <p:spPr>
          <a:xfrm>
            <a:off x="5372386" y="4268105"/>
            <a:ext cx="109538" cy="471487"/>
          </a:xfrm>
          <a:custGeom>
            <a:avLst/>
            <a:gdLst>
              <a:gd name="connsiteX0" fmla="*/ 109538 w 109538"/>
              <a:gd name="connsiteY0" fmla="*/ 0 h 471487"/>
              <a:gd name="connsiteX1" fmla="*/ 78582 w 109538"/>
              <a:gd name="connsiteY1" fmla="*/ 42862 h 471487"/>
              <a:gd name="connsiteX2" fmla="*/ 80963 w 109538"/>
              <a:gd name="connsiteY2" fmla="*/ 61912 h 471487"/>
              <a:gd name="connsiteX3" fmla="*/ 66675 w 109538"/>
              <a:gd name="connsiteY3" fmla="*/ 111918 h 471487"/>
              <a:gd name="connsiteX4" fmla="*/ 78582 w 109538"/>
              <a:gd name="connsiteY4" fmla="*/ 135731 h 471487"/>
              <a:gd name="connsiteX5" fmla="*/ 66675 w 109538"/>
              <a:gd name="connsiteY5" fmla="*/ 161925 h 471487"/>
              <a:gd name="connsiteX6" fmla="*/ 66675 w 109538"/>
              <a:gd name="connsiteY6" fmla="*/ 180975 h 471487"/>
              <a:gd name="connsiteX7" fmla="*/ 40482 w 109538"/>
              <a:gd name="connsiteY7" fmla="*/ 214312 h 471487"/>
              <a:gd name="connsiteX8" fmla="*/ 28575 w 109538"/>
              <a:gd name="connsiteY8" fmla="*/ 230981 h 471487"/>
              <a:gd name="connsiteX9" fmla="*/ 26194 w 109538"/>
              <a:gd name="connsiteY9" fmla="*/ 259556 h 471487"/>
              <a:gd name="connsiteX10" fmla="*/ 0 w 109538"/>
              <a:gd name="connsiteY10" fmla="*/ 290512 h 471487"/>
              <a:gd name="connsiteX11" fmla="*/ 11907 w 109538"/>
              <a:gd name="connsiteY11" fmla="*/ 342900 h 471487"/>
              <a:gd name="connsiteX12" fmla="*/ 14288 w 109538"/>
              <a:gd name="connsiteY12" fmla="*/ 390525 h 471487"/>
              <a:gd name="connsiteX13" fmla="*/ 30957 w 109538"/>
              <a:gd name="connsiteY13" fmla="*/ 447675 h 471487"/>
              <a:gd name="connsiteX14" fmla="*/ 45244 w 109538"/>
              <a:gd name="connsiteY14" fmla="*/ 471487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538" h="471487">
                <a:moveTo>
                  <a:pt x="109538" y="0"/>
                </a:moveTo>
                <a:lnTo>
                  <a:pt x="78582" y="42862"/>
                </a:lnTo>
                <a:lnTo>
                  <a:pt x="80963" y="61912"/>
                </a:lnTo>
                <a:lnTo>
                  <a:pt x="66675" y="111918"/>
                </a:lnTo>
                <a:lnTo>
                  <a:pt x="78582" y="135731"/>
                </a:lnTo>
                <a:lnTo>
                  <a:pt x="66675" y="161925"/>
                </a:lnTo>
                <a:lnTo>
                  <a:pt x="66675" y="180975"/>
                </a:lnTo>
                <a:lnTo>
                  <a:pt x="40482" y="214312"/>
                </a:lnTo>
                <a:lnTo>
                  <a:pt x="28575" y="230981"/>
                </a:lnTo>
                <a:lnTo>
                  <a:pt x="26194" y="259556"/>
                </a:lnTo>
                <a:lnTo>
                  <a:pt x="0" y="290512"/>
                </a:lnTo>
                <a:lnTo>
                  <a:pt x="11907" y="342900"/>
                </a:lnTo>
                <a:lnTo>
                  <a:pt x="14288" y="390525"/>
                </a:lnTo>
                <a:lnTo>
                  <a:pt x="30957" y="447675"/>
                </a:lnTo>
                <a:lnTo>
                  <a:pt x="45244" y="471487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 42"/>
          <p:cNvSpPr/>
          <p:nvPr/>
        </p:nvSpPr>
        <p:spPr>
          <a:xfrm>
            <a:off x="5231893" y="4122848"/>
            <a:ext cx="202406" cy="654844"/>
          </a:xfrm>
          <a:custGeom>
            <a:avLst/>
            <a:gdLst>
              <a:gd name="connsiteX0" fmla="*/ 202406 w 202406"/>
              <a:gd name="connsiteY0" fmla="*/ 0 h 654844"/>
              <a:gd name="connsiteX1" fmla="*/ 154781 w 202406"/>
              <a:gd name="connsiteY1" fmla="*/ 38100 h 654844"/>
              <a:gd name="connsiteX2" fmla="*/ 126206 w 202406"/>
              <a:gd name="connsiteY2" fmla="*/ 38100 h 654844"/>
              <a:gd name="connsiteX3" fmla="*/ 73818 w 202406"/>
              <a:gd name="connsiteY3" fmla="*/ 64294 h 654844"/>
              <a:gd name="connsiteX4" fmla="*/ 28575 w 202406"/>
              <a:gd name="connsiteY4" fmla="*/ 104775 h 654844"/>
              <a:gd name="connsiteX5" fmla="*/ 19050 w 202406"/>
              <a:gd name="connsiteY5" fmla="*/ 152400 h 654844"/>
              <a:gd name="connsiteX6" fmla="*/ 16668 w 202406"/>
              <a:gd name="connsiteY6" fmla="*/ 190500 h 654844"/>
              <a:gd name="connsiteX7" fmla="*/ 14287 w 202406"/>
              <a:gd name="connsiteY7" fmla="*/ 216694 h 654844"/>
              <a:gd name="connsiteX8" fmla="*/ 23812 w 202406"/>
              <a:gd name="connsiteY8" fmla="*/ 259557 h 654844"/>
              <a:gd name="connsiteX9" fmla="*/ 30956 w 202406"/>
              <a:gd name="connsiteY9" fmla="*/ 278607 h 654844"/>
              <a:gd name="connsiteX10" fmla="*/ 14287 w 202406"/>
              <a:gd name="connsiteY10" fmla="*/ 302419 h 654844"/>
              <a:gd name="connsiteX11" fmla="*/ 2381 w 202406"/>
              <a:gd name="connsiteY11" fmla="*/ 328613 h 654844"/>
              <a:gd name="connsiteX12" fmla="*/ 11906 w 202406"/>
              <a:gd name="connsiteY12" fmla="*/ 392907 h 654844"/>
              <a:gd name="connsiteX13" fmla="*/ 16668 w 202406"/>
              <a:gd name="connsiteY13" fmla="*/ 454819 h 654844"/>
              <a:gd name="connsiteX14" fmla="*/ 47625 w 202406"/>
              <a:gd name="connsiteY14" fmla="*/ 521494 h 654844"/>
              <a:gd name="connsiteX15" fmla="*/ 47625 w 202406"/>
              <a:gd name="connsiteY15" fmla="*/ 559594 h 654844"/>
              <a:gd name="connsiteX16" fmla="*/ 26193 w 202406"/>
              <a:gd name="connsiteY16" fmla="*/ 566738 h 654844"/>
              <a:gd name="connsiteX17" fmla="*/ 26193 w 202406"/>
              <a:gd name="connsiteY17" fmla="*/ 595313 h 654844"/>
              <a:gd name="connsiteX18" fmla="*/ 9525 w 202406"/>
              <a:gd name="connsiteY18" fmla="*/ 619125 h 654844"/>
              <a:gd name="connsiteX19" fmla="*/ 0 w 202406"/>
              <a:gd name="connsiteY19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2406" h="654844">
                <a:moveTo>
                  <a:pt x="202406" y="0"/>
                </a:moveTo>
                <a:lnTo>
                  <a:pt x="154781" y="38100"/>
                </a:lnTo>
                <a:lnTo>
                  <a:pt x="126206" y="38100"/>
                </a:lnTo>
                <a:lnTo>
                  <a:pt x="73818" y="64294"/>
                </a:lnTo>
                <a:lnTo>
                  <a:pt x="28575" y="104775"/>
                </a:lnTo>
                <a:lnTo>
                  <a:pt x="19050" y="152400"/>
                </a:lnTo>
                <a:lnTo>
                  <a:pt x="16668" y="190500"/>
                </a:lnTo>
                <a:lnTo>
                  <a:pt x="14287" y="216694"/>
                </a:lnTo>
                <a:lnTo>
                  <a:pt x="23812" y="259557"/>
                </a:lnTo>
                <a:lnTo>
                  <a:pt x="30956" y="278607"/>
                </a:lnTo>
                <a:lnTo>
                  <a:pt x="14287" y="302419"/>
                </a:lnTo>
                <a:lnTo>
                  <a:pt x="2381" y="328613"/>
                </a:lnTo>
                <a:lnTo>
                  <a:pt x="11906" y="392907"/>
                </a:lnTo>
                <a:lnTo>
                  <a:pt x="16668" y="454819"/>
                </a:lnTo>
                <a:lnTo>
                  <a:pt x="47625" y="521494"/>
                </a:lnTo>
                <a:lnTo>
                  <a:pt x="47625" y="559594"/>
                </a:lnTo>
                <a:lnTo>
                  <a:pt x="26193" y="566738"/>
                </a:lnTo>
                <a:lnTo>
                  <a:pt x="26193" y="595313"/>
                </a:lnTo>
                <a:lnTo>
                  <a:pt x="9525" y="619125"/>
                </a:lnTo>
                <a:lnTo>
                  <a:pt x="0" y="654844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 43"/>
          <p:cNvSpPr/>
          <p:nvPr/>
        </p:nvSpPr>
        <p:spPr>
          <a:xfrm>
            <a:off x="5277136" y="4684823"/>
            <a:ext cx="671513" cy="104775"/>
          </a:xfrm>
          <a:custGeom>
            <a:avLst/>
            <a:gdLst>
              <a:gd name="connsiteX0" fmla="*/ 0 w 671513"/>
              <a:gd name="connsiteY0" fmla="*/ 0 h 104775"/>
              <a:gd name="connsiteX1" fmla="*/ 71438 w 671513"/>
              <a:gd name="connsiteY1" fmla="*/ 19050 h 104775"/>
              <a:gd name="connsiteX2" fmla="*/ 154782 w 671513"/>
              <a:gd name="connsiteY2" fmla="*/ 19050 h 104775"/>
              <a:gd name="connsiteX3" fmla="*/ 195263 w 671513"/>
              <a:gd name="connsiteY3" fmla="*/ 7144 h 104775"/>
              <a:gd name="connsiteX4" fmla="*/ 247650 w 671513"/>
              <a:gd name="connsiteY4" fmla="*/ 7144 h 104775"/>
              <a:gd name="connsiteX5" fmla="*/ 335757 w 671513"/>
              <a:gd name="connsiteY5" fmla="*/ 9525 h 104775"/>
              <a:gd name="connsiteX6" fmla="*/ 376238 w 671513"/>
              <a:gd name="connsiteY6" fmla="*/ 21432 h 104775"/>
              <a:gd name="connsiteX7" fmla="*/ 404813 w 671513"/>
              <a:gd name="connsiteY7" fmla="*/ 40482 h 104775"/>
              <a:gd name="connsiteX8" fmla="*/ 438150 w 671513"/>
              <a:gd name="connsiteY8" fmla="*/ 50007 h 104775"/>
              <a:gd name="connsiteX9" fmla="*/ 526257 w 671513"/>
              <a:gd name="connsiteY9" fmla="*/ 59532 h 104775"/>
              <a:gd name="connsiteX10" fmla="*/ 588169 w 671513"/>
              <a:gd name="connsiteY10" fmla="*/ 83344 h 104775"/>
              <a:gd name="connsiteX11" fmla="*/ 614363 w 671513"/>
              <a:gd name="connsiteY11" fmla="*/ 85725 h 104775"/>
              <a:gd name="connsiteX12" fmla="*/ 671513 w 671513"/>
              <a:gd name="connsiteY1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1513" h="104775">
                <a:moveTo>
                  <a:pt x="0" y="0"/>
                </a:moveTo>
                <a:lnTo>
                  <a:pt x="71438" y="19050"/>
                </a:lnTo>
                <a:lnTo>
                  <a:pt x="154782" y="19050"/>
                </a:lnTo>
                <a:lnTo>
                  <a:pt x="195263" y="7144"/>
                </a:lnTo>
                <a:lnTo>
                  <a:pt x="247650" y="7144"/>
                </a:lnTo>
                <a:lnTo>
                  <a:pt x="335757" y="9525"/>
                </a:lnTo>
                <a:lnTo>
                  <a:pt x="376238" y="21432"/>
                </a:lnTo>
                <a:lnTo>
                  <a:pt x="404813" y="40482"/>
                </a:lnTo>
                <a:lnTo>
                  <a:pt x="438150" y="50007"/>
                </a:lnTo>
                <a:lnTo>
                  <a:pt x="526257" y="59532"/>
                </a:lnTo>
                <a:lnTo>
                  <a:pt x="588169" y="83344"/>
                </a:lnTo>
                <a:lnTo>
                  <a:pt x="614363" y="85725"/>
                </a:lnTo>
                <a:lnTo>
                  <a:pt x="671513" y="104775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 44"/>
          <p:cNvSpPr/>
          <p:nvPr/>
        </p:nvSpPr>
        <p:spPr>
          <a:xfrm>
            <a:off x="5215224" y="3444192"/>
            <a:ext cx="116681" cy="747713"/>
          </a:xfrm>
          <a:custGeom>
            <a:avLst/>
            <a:gdLst>
              <a:gd name="connsiteX0" fmla="*/ 116681 w 116681"/>
              <a:gd name="connsiteY0" fmla="*/ 0 h 747713"/>
              <a:gd name="connsiteX1" fmla="*/ 92869 w 116681"/>
              <a:gd name="connsiteY1" fmla="*/ 57150 h 747713"/>
              <a:gd name="connsiteX2" fmla="*/ 78581 w 116681"/>
              <a:gd name="connsiteY2" fmla="*/ 92869 h 747713"/>
              <a:gd name="connsiteX3" fmla="*/ 80962 w 116681"/>
              <a:gd name="connsiteY3" fmla="*/ 171450 h 747713"/>
              <a:gd name="connsiteX4" fmla="*/ 88106 w 116681"/>
              <a:gd name="connsiteY4" fmla="*/ 219075 h 747713"/>
              <a:gd name="connsiteX5" fmla="*/ 69056 w 116681"/>
              <a:gd name="connsiteY5" fmla="*/ 269081 h 747713"/>
              <a:gd name="connsiteX6" fmla="*/ 76200 w 116681"/>
              <a:gd name="connsiteY6" fmla="*/ 304800 h 747713"/>
              <a:gd name="connsiteX7" fmla="*/ 76200 w 116681"/>
              <a:gd name="connsiteY7" fmla="*/ 319088 h 747713"/>
              <a:gd name="connsiteX8" fmla="*/ 90487 w 116681"/>
              <a:gd name="connsiteY8" fmla="*/ 357188 h 747713"/>
              <a:gd name="connsiteX9" fmla="*/ 78581 w 116681"/>
              <a:gd name="connsiteY9" fmla="*/ 423863 h 747713"/>
              <a:gd name="connsiteX10" fmla="*/ 59531 w 116681"/>
              <a:gd name="connsiteY10" fmla="*/ 485775 h 747713"/>
              <a:gd name="connsiteX11" fmla="*/ 50006 w 116681"/>
              <a:gd name="connsiteY11" fmla="*/ 507206 h 747713"/>
              <a:gd name="connsiteX12" fmla="*/ 0 w 116681"/>
              <a:gd name="connsiteY12" fmla="*/ 583406 h 747713"/>
              <a:gd name="connsiteX13" fmla="*/ 21431 w 116681"/>
              <a:gd name="connsiteY13" fmla="*/ 642938 h 747713"/>
              <a:gd name="connsiteX14" fmla="*/ 42862 w 116681"/>
              <a:gd name="connsiteY14" fmla="*/ 681038 h 747713"/>
              <a:gd name="connsiteX15" fmla="*/ 69056 w 116681"/>
              <a:gd name="connsiteY15" fmla="*/ 709613 h 747713"/>
              <a:gd name="connsiteX16" fmla="*/ 88106 w 116681"/>
              <a:gd name="connsiteY16" fmla="*/ 747713 h 7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681" h="747713">
                <a:moveTo>
                  <a:pt x="116681" y="0"/>
                </a:moveTo>
                <a:lnTo>
                  <a:pt x="92869" y="57150"/>
                </a:lnTo>
                <a:lnTo>
                  <a:pt x="78581" y="92869"/>
                </a:lnTo>
                <a:cubicBezTo>
                  <a:pt x="79375" y="119063"/>
                  <a:pt x="80168" y="145256"/>
                  <a:pt x="80962" y="171450"/>
                </a:cubicBezTo>
                <a:lnTo>
                  <a:pt x="88106" y="219075"/>
                </a:lnTo>
                <a:lnTo>
                  <a:pt x="69056" y="269081"/>
                </a:lnTo>
                <a:lnTo>
                  <a:pt x="76200" y="304800"/>
                </a:lnTo>
                <a:lnTo>
                  <a:pt x="76200" y="319088"/>
                </a:lnTo>
                <a:lnTo>
                  <a:pt x="90487" y="357188"/>
                </a:lnTo>
                <a:lnTo>
                  <a:pt x="78581" y="423863"/>
                </a:lnTo>
                <a:lnTo>
                  <a:pt x="59531" y="485775"/>
                </a:lnTo>
                <a:lnTo>
                  <a:pt x="50006" y="507206"/>
                </a:lnTo>
                <a:lnTo>
                  <a:pt x="0" y="583406"/>
                </a:lnTo>
                <a:lnTo>
                  <a:pt x="21431" y="642938"/>
                </a:lnTo>
                <a:lnTo>
                  <a:pt x="42862" y="681038"/>
                </a:lnTo>
                <a:lnTo>
                  <a:pt x="69056" y="709613"/>
                </a:lnTo>
                <a:lnTo>
                  <a:pt x="88106" y="747713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orma livre 45"/>
          <p:cNvSpPr/>
          <p:nvPr/>
        </p:nvSpPr>
        <p:spPr>
          <a:xfrm>
            <a:off x="5431918" y="4122848"/>
            <a:ext cx="581025" cy="938213"/>
          </a:xfrm>
          <a:custGeom>
            <a:avLst/>
            <a:gdLst>
              <a:gd name="connsiteX0" fmla="*/ 0 w 581025"/>
              <a:gd name="connsiteY0" fmla="*/ 0 h 938213"/>
              <a:gd name="connsiteX1" fmla="*/ 19050 w 581025"/>
              <a:gd name="connsiteY1" fmla="*/ 83344 h 938213"/>
              <a:gd name="connsiteX2" fmla="*/ 26193 w 581025"/>
              <a:gd name="connsiteY2" fmla="*/ 126207 h 938213"/>
              <a:gd name="connsiteX3" fmla="*/ 78581 w 581025"/>
              <a:gd name="connsiteY3" fmla="*/ 161925 h 938213"/>
              <a:gd name="connsiteX4" fmla="*/ 173831 w 581025"/>
              <a:gd name="connsiteY4" fmla="*/ 235744 h 938213"/>
              <a:gd name="connsiteX5" fmla="*/ 173831 w 581025"/>
              <a:gd name="connsiteY5" fmla="*/ 252413 h 938213"/>
              <a:gd name="connsiteX6" fmla="*/ 197643 w 581025"/>
              <a:gd name="connsiteY6" fmla="*/ 276225 h 938213"/>
              <a:gd name="connsiteX7" fmla="*/ 223837 w 581025"/>
              <a:gd name="connsiteY7" fmla="*/ 297657 h 938213"/>
              <a:gd name="connsiteX8" fmla="*/ 245268 w 581025"/>
              <a:gd name="connsiteY8" fmla="*/ 309563 h 938213"/>
              <a:gd name="connsiteX9" fmla="*/ 245268 w 581025"/>
              <a:gd name="connsiteY9" fmla="*/ 328613 h 938213"/>
              <a:gd name="connsiteX10" fmla="*/ 283368 w 581025"/>
              <a:gd name="connsiteY10" fmla="*/ 345282 h 938213"/>
              <a:gd name="connsiteX11" fmla="*/ 328612 w 581025"/>
              <a:gd name="connsiteY11" fmla="*/ 345282 h 938213"/>
              <a:gd name="connsiteX12" fmla="*/ 340518 w 581025"/>
              <a:gd name="connsiteY12" fmla="*/ 369094 h 938213"/>
              <a:gd name="connsiteX13" fmla="*/ 371475 w 581025"/>
              <a:gd name="connsiteY13" fmla="*/ 388144 h 938213"/>
              <a:gd name="connsiteX14" fmla="*/ 395287 w 581025"/>
              <a:gd name="connsiteY14" fmla="*/ 445294 h 938213"/>
              <a:gd name="connsiteX15" fmla="*/ 404812 w 581025"/>
              <a:gd name="connsiteY15" fmla="*/ 473869 h 938213"/>
              <a:gd name="connsiteX16" fmla="*/ 438150 w 581025"/>
              <a:gd name="connsiteY16" fmla="*/ 500063 h 938213"/>
              <a:gd name="connsiteX17" fmla="*/ 438150 w 581025"/>
              <a:gd name="connsiteY17" fmla="*/ 528638 h 938213"/>
              <a:gd name="connsiteX18" fmla="*/ 469106 w 581025"/>
              <a:gd name="connsiteY18" fmla="*/ 559594 h 938213"/>
              <a:gd name="connsiteX19" fmla="*/ 502443 w 581025"/>
              <a:gd name="connsiteY19" fmla="*/ 619125 h 938213"/>
              <a:gd name="connsiteX20" fmla="*/ 514350 w 581025"/>
              <a:gd name="connsiteY20" fmla="*/ 673894 h 938213"/>
              <a:gd name="connsiteX21" fmla="*/ 523875 w 581025"/>
              <a:gd name="connsiteY21" fmla="*/ 740569 h 938213"/>
              <a:gd name="connsiteX22" fmla="*/ 528637 w 581025"/>
              <a:gd name="connsiteY22" fmla="*/ 771525 h 938213"/>
              <a:gd name="connsiteX23" fmla="*/ 531018 w 581025"/>
              <a:gd name="connsiteY23" fmla="*/ 826294 h 938213"/>
              <a:gd name="connsiteX24" fmla="*/ 531018 w 581025"/>
              <a:gd name="connsiteY24" fmla="*/ 852488 h 938213"/>
              <a:gd name="connsiteX25" fmla="*/ 550068 w 581025"/>
              <a:gd name="connsiteY25" fmla="*/ 869157 h 938213"/>
              <a:gd name="connsiteX26" fmla="*/ 559593 w 581025"/>
              <a:gd name="connsiteY26" fmla="*/ 904875 h 938213"/>
              <a:gd name="connsiteX27" fmla="*/ 581025 w 581025"/>
              <a:gd name="connsiteY27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025" h="938213">
                <a:moveTo>
                  <a:pt x="0" y="0"/>
                </a:moveTo>
                <a:lnTo>
                  <a:pt x="19050" y="83344"/>
                </a:lnTo>
                <a:lnTo>
                  <a:pt x="26193" y="126207"/>
                </a:lnTo>
                <a:lnTo>
                  <a:pt x="78581" y="161925"/>
                </a:lnTo>
                <a:lnTo>
                  <a:pt x="173831" y="235744"/>
                </a:lnTo>
                <a:lnTo>
                  <a:pt x="173831" y="252413"/>
                </a:lnTo>
                <a:lnTo>
                  <a:pt x="197643" y="276225"/>
                </a:lnTo>
                <a:lnTo>
                  <a:pt x="223837" y="297657"/>
                </a:lnTo>
                <a:lnTo>
                  <a:pt x="245268" y="309563"/>
                </a:lnTo>
                <a:lnTo>
                  <a:pt x="245268" y="328613"/>
                </a:lnTo>
                <a:lnTo>
                  <a:pt x="283368" y="345282"/>
                </a:lnTo>
                <a:lnTo>
                  <a:pt x="328612" y="345282"/>
                </a:lnTo>
                <a:lnTo>
                  <a:pt x="340518" y="369094"/>
                </a:lnTo>
                <a:lnTo>
                  <a:pt x="371475" y="388144"/>
                </a:lnTo>
                <a:lnTo>
                  <a:pt x="395287" y="445294"/>
                </a:lnTo>
                <a:lnTo>
                  <a:pt x="404812" y="473869"/>
                </a:lnTo>
                <a:lnTo>
                  <a:pt x="438150" y="500063"/>
                </a:lnTo>
                <a:lnTo>
                  <a:pt x="438150" y="528638"/>
                </a:lnTo>
                <a:lnTo>
                  <a:pt x="469106" y="559594"/>
                </a:lnTo>
                <a:lnTo>
                  <a:pt x="502443" y="619125"/>
                </a:lnTo>
                <a:lnTo>
                  <a:pt x="514350" y="673894"/>
                </a:lnTo>
                <a:lnTo>
                  <a:pt x="523875" y="740569"/>
                </a:lnTo>
                <a:lnTo>
                  <a:pt x="528637" y="771525"/>
                </a:lnTo>
                <a:cubicBezTo>
                  <a:pt x="529431" y="789781"/>
                  <a:pt x="530224" y="808038"/>
                  <a:pt x="531018" y="826294"/>
                </a:cubicBezTo>
                <a:lnTo>
                  <a:pt x="531018" y="852488"/>
                </a:lnTo>
                <a:lnTo>
                  <a:pt x="550068" y="869157"/>
                </a:lnTo>
                <a:lnTo>
                  <a:pt x="559593" y="904875"/>
                </a:lnTo>
                <a:lnTo>
                  <a:pt x="581025" y="938213"/>
                </a:lnTo>
              </a:path>
            </a:pathLst>
          </a:custGeom>
          <a:ln w="2222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137"/>
          <p:cNvGrpSpPr/>
          <p:nvPr/>
        </p:nvGrpSpPr>
        <p:grpSpPr>
          <a:xfrm>
            <a:off x="2240362" y="1505148"/>
            <a:ext cx="5032269" cy="4641622"/>
            <a:chOff x="2090057" y="1099431"/>
            <a:chExt cx="5032269" cy="4641622"/>
          </a:xfrm>
        </p:grpSpPr>
        <p:sp>
          <p:nvSpPr>
            <p:cNvPr id="48" name="CaixaDeTexto 47"/>
            <p:cNvSpPr txBox="1"/>
            <p:nvPr/>
          </p:nvSpPr>
          <p:spPr>
            <a:xfrm>
              <a:off x="2090057" y="2786743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AC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786757" y="1937631"/>
              <a:ext cx="13946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AM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3298386" y="1099431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RR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4730946" y="110705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AP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077406" y="2905371"/>
              <a:ext cx="13465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RO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532826" y="209003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PA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4266126" y="3301611"/>
              <a:ext cx="12984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MT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4403286" y="4391271"/>
              <a:ext cx="13465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MS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5310066" y="2905371"/>
              <a:ext cx="12503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5660586" y="209765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6102546" y="2509131"/>
              <a:ext cx="849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6574986" y="219671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6994086" y="2333871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RN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6986466" y="255485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PB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6742626" y="2692011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6948366" y="2890131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6811206" y="3012051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6148266" y="3057771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6209226" y="4330311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5957766" y="4657971"/>
              <a:ext cx="11381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RJ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5035746" y="4604631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4685226" y="494753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4814766" y="532853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4433766" y="5633331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RS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5287206" y="3652131"/>
              <a:ext cx="849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5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DF</a:t>
              </a:r>
              <a:endParaRPr lang="pt-BR" sz="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4845246" y="3804531"/>
              <a:ext cx="14106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5782506" y="3796911"/>
              <a:ext cx="14587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MG</a:t>
              </a:r>
              <a:endParaRPr lang="pt-BR" sz="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301208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53136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373216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517232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27"/>
          <p:cNvSpPr>
            <a:spLocks noGrp="1"/>
          </p:cNvSpPr>
          <p:nvPr>
            <p:ph type="ctrTitle"/>
          </p:nvPr>
        </p:nvSpPr>
        <p:spPr>
          <a:xfrm>
            <a:off x="64770" y="151430"/>
            <a:ext cx="789160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CONCESSÕES DE </a:t>
            </a:r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RODOVIAS – PIL 2012</a:t>
            </a:r>
            <a:endParaRPr lang="pt-BR" sz="3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3347864" y="522920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3 Lagoas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6948264" y="537321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Rio de Janeiro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Itaguaí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São Gonçalo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Maricá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05" name="CaixaDeTexto 104"/>
          <p:cNvSpPr txBox="1"/>
          <p:nvPr/>
        </p:nvSpPr>
        <p:spPr>
          <a:xfrm>
            <a:off x="6228184" y="580526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Santos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São Sebastião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Outros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106" name="Conector reto 105"/>
          <p:cNvCxnSpPr>
            <a:stCxn id="104" idx="1"/>
            <a:endCxn id="253" idx="3"/>
          </p:cNvCxnSpPr>
          <p:nvPr/>
        </p:nvCxnSpPr>
        <p:spPr>
          <a:xfrm flipH="1" flipV="1">
            <a:off x="6444208" y="5375443"/>
            <a:ext cx="504056" cy="3517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>
            <a:stCxn id="275" idx="2"/>
          </p:cNvCxnSpPr>
          <p:nvPr/>
        </p:nvCxnSpPr>
        <p:spPr>
          <a:xfrm flipH="1">
            <a:off x="3779912" y="4801606"/>
            <a:ext cx="972108" cy="4275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>
            <a:stCxn id="105" idx="1"/>
            <a:endCxn id="276" idx="3"/>
          </p:cNvCxnSpPr>
          <p:nvPr/>
        </p:nvCxnSpPr>
        <p:spPr>
          <a:xfrm flipH="1" flipV="1">
            <a:off x="5796136" y="5447451"/>
            <a:ext cx="432048" cy="6348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/>
          <p:cNvSpPr txBox="1"/>
          <p:nvPr/>
        </p:nvSpPr>
        <p:spPr>
          <a:xfrm>
            <a:off x="5868144" y="638132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Paranaguá</a:t>
            </a:r>
          </a:p>
        </p:txBody>
      </p:sp>
      <p:cxnSp>
        <p:nvCxnSpPr>
          <p:cNvPr id="123" name="Conector reto 122"/>
          <p:cNvCxnSpPr>
            <a:stCxn id="122" idx="1"/>
          </p:cNvCxnSpPr>
          <p:nvPr/>
        </p:nvCxnSpPr>
        <p:spPr>
          <a:xfrm flipH="1" flipV="1">
            <a:off x="5652120" y="5733256"/>
            <a:ext cx="216024" cy="7711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aixaDeTexto 124"/>
          <p:cNvSpPr txBox="1"/>
          <p:nvPr/>
        </p:nvSpPr>
        <p:spPr>
          <a:xfrm>
            <a:off x="2267744" y="407707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São Simão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126" name="Conector reto 125"/>
          <p:cNvCxnSpPr>
            <a:stCxn id="291" idx="1"/>
          </p:cNvCxnSpPr>
          <p:nvPr/>
        </p:nvCxnSpPr>
        <p:spPr>
          <a:xfrm flipH="1" flipV="1">
            <a:off x="3059832" y="4221088"/>
            <a:ext cx="1800200" cy="1462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ítulo 27"/>
          <p:cNvSpPr txBox="1">
            <a:spLocks/>
          </p:cNvSpPr>
          <p:nvPr/>
        </p:nvSpPr>
        <p:spPr>
          <a:xfrm>
            <a:off x="6012160" y="1412776"/>
            <a:ext cx="3024336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Duplicação total das rodovias até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2018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6870744" y="2093367"/>
            <a:ext cx="215026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700" b="1" u="sng" dirty="0" smtClean="0">
                <a:solidFill>
                  <a:srgbClr val="0000FF"/>
                </a:solidFill>
              </a:rPr>
              <a:t>329,81 km </a:t>
            </a:r>
            <a:r>
              <a:rPr lang="pt-BR" sz="1700" b="1" dirty="0" smtClean="0">
                <a:solidFill>
                  <a:srgbClr val="0000FF"/>
                </a:solidFill>
              </a:rPr>
              <a:t>duplicados</a:t>
            </a:r>
          </a:p>
          <a:p>
            <a:pPr algn="r"/>
            <a:r>
              <a:rPr lang="pt-BR" sz="1700" b="1" dirty="0" smtClean="0">
                <a:solidFill>
                  <a:srgbClr val="0000FF"/>
                </a:solidFill>
              </a:rPr>
              <a:t>até dez/15</a:t>
            </a:r>
            <a:endParaRPr lang="pt-BR" sz="1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M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08720"/>
            <a:ext cx="5820193" cy="58044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517232"/>
            <a:ext cx="347155" cy="1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04864"/>
            <a:ext cx="347155" cy="1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85184"/>
            <a:ext cx="347155" cy="1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347155" cy="1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588" y="2876660"/>
            <a:ext cx="347155" cy="1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27"/>
          <p:cNvSpPr>
            <a:spLocks noGrp="1"/>
          </p:cNvSpPr>
          <p:nvPr>
            <p:ph type="ctrTitle"/>
          </p:nvPr>
        </p:nvSpPr>
        <p:spPr>
          <a:xfrm>
            <a:off x="64770" y="151430"/>
            <a:ext cx="789160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NOVAS CONCESSÕES </a:t>
            </a:r>
            <a:r>
              <a:rPr lang="pt-BR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RODOVIAS – PIL 2014</a:t>
            </a:r>
            <a:endParaRPr lang="pt-BR" sz="3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upo 10"/>
          <p:cNvGrpSpPr/>
          <p:nvPr/>
        </p:nvGrpSpPr>
        <p:grpSpPr>
          <a:xfrm>
            <a:off x="2182423" y="1480294"/>
            <a:ext cx="5057454" cy="4685831"/>
            <a:chOff x="2079172" y="1371600"/>
            <a:chExt cx="5245168" cy="4920127"/>
          </a:xfrm>
        </p:grpSpPr>
        <p:sp>
          <p:nvSpPr>
            <p:cNvPr id="28" name="CaixaDeTexto 27"/>
            <p:cNvSpPr txBox="1"/>
            <p:nvPr/>
          </p:nvSpPr>
          <p:spPr>
            <a:xfrm>
              <a:off x="3026229" y="2209800"/>
              <a:ext cx="13946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AM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079172" y="3080657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AC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3320144" y="1371600"/>
              <a:ext cx="10259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</a:rPr>
                <a:t>RR</a:t>
              </a:r>
              <a:endParaRPr lang="pt-BR" sz="7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582923" y="2362200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PA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047997" y="3287510"/>
              <a:ext cx="13465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RO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855069" y="1382456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AP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791197" y="2373110"/>
              <a:ext cx="13946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MA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6204854" y="2862967"/>
              <a:ext cx="849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PI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781808" y="2558156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CE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7169158" y="2653405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RN</a:t>
              </a: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7200908" y="288835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PB</a:t>
              </a: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946908" y="303440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PE</a:t>
              </a: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7150108" y="326935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AL</a:t>
              </a: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004058" y="341540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SE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311908" y="3478905"/>
              <a:ext cx="12824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BA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969008" y="4564756"/>
              <a:ext cx="14587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MG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388108" y="464095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ES</a:t>
              </a: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121408" y="5060055"/>
              <a:ext cx="11381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RJ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5207008" y="5085455"/>
              <a:ext cx="1186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4730758" y="5390256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PR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4932040" y="5805264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SC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4514857" y="6184005"/>
              <a:ext cx="12343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RS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102108" y="4736205"/>
              <a:ext cx="13465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MS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4343408" y="3688455"/>
              <a:ext cx="12984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MT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5416558" y="3237605"/>
              <a:ext cx="12503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TO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953008" y="4120255"/>
              <a:ext cx="14106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7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416558" y="4025005"/>
              <a:ext cx="84960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t-BR" sz="5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DF</a:t>
              </a:r>
            </a:p>
          </p:txBody>
        </p:sp>
      </p:grpSp>
      <p:grpSp>
        <p:nvGrpSpPr>
          <p:cNvPr id="65" name="Grupo 46"/>
          <p:cNvGrpSpPr/>
          <p:nvPr/>
        </p:nvGrpSpPr>
        <p:grpSpPr>
          <a:xfrm>
            <a:off x="4139670" y="2662182"/>
            <a:ext cx="327994" cy="137158"/>
            <a:chOff x="4231086" y="3197828"/>
            <a:chExt cx="268160" cy="116872"/>
          </a:xfrm>
        </p:grpSpPr>
        <p:sp>
          <p:nvSpPr>
            <p:cNvPr id="66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67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163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upo 46"/>
          <p:cNvGrpSpPr/>
          <p:nvPr/>
        </p:nvGrpSpPr>
        <p:grpSpPr>
          <a:xfrm>
            <a:off x="4159542" y="2086118"/>
            <a:ext cx="327994" cy="137158"/>
            <a:chOff x="4231086" y="3197828"/>
            <a:chExt cx="268160" cy="116872"/>
          </a:xfrm>
        </p:grpSpPr>
        <p:sp>
          <p:nvSpPr>
            <p:cNvPr id="69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230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upo 46"/>
          <p:cNvGrpSpPr/>
          <p:nvPr/>
        </p:nvGrpSpPr>
        <p:grpSpPr>
          <a:xfrm>
            <a:off x="4427702" y="4102342"/>
            <a:ext cx="327994" cy="137158"/>
            <a:chOff x="4231086" y="3197828"/>
            <a:chExt cx="268160" cy="116872"/>
          </a:xfrm>
        </p:grpSpPr>
        <p:sp>
          <p:nvSpPr>
            <p:cNvPr id="72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73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364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upo 46"/>
          <p:cNvGrpSpPr/>
          <p:nvPr/>
        </p:nvGrpSpPr>
        <p:grpSpPr>
          <a:xfrm>
            <a:off x="4859750" y="4390374"/>
            <a:ext cx="327994" cy="137158"/>
            <a:chOff x="4231086" y="3197828"/>
            <a:chExt cx="268160" cy="116872"/>
          </a:xfrm>
        </p:grpSpPr>
        <p:sp>
          <p:nvSpPr>
            <p:cNvPr id="75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364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upo 46"/>
          <p:cNvGrpSpPr/>
          <p:nvPr/>
        </p:nvGrpSpPr>
        <p:grpSpPr>
          <a:xfrm>
            <a:off x="4931758" y="4102342"/>
            <a:ext cx="327994" cy="137158"/>
            <a:chOff x="4231086" y="3197828"/>
            <a:chExt cx="268160" cy="116872"/>
          </a:xfrm>
        </p:grpSpPr>
        <p:sp>
          <p:nvSpPr>
            <p:cNvPr id="78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79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060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upo 46"/>
          <p:cNvGrpSpPr/>
          <p:nvPr/>
        </p:nvGrpSpPr>
        <p:grpSpPr>
          <a:xfrm>
            <a:off x="4787742" y="5326478"/>
            <a:ext cx="327994" cy="137158"/>
            <a:chOff x="4231086" y="3197828"/>
            <a:chExt cx="268160" cy="116872"/>
          </a:xfrm>
        </p:grpSpPr>
        <p:sp>
          <p:nvSpPr>
            <p:cNvPr id="81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476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upo 46"/>
          <p:cNvGrpSpPr/>
          <p:nvPr/>
        </p:nvGrpSpPr>
        <p:grpSpPr>
          <a:xfrm>
            <a:off x="4643726" y="5686518"/>
            <a:ext cx="327994" cy="137158"/>
            <a:chOff x="4231086" y="3197828"/>
            <a:chExt cx="268160" cy="116872"/>
          </a:xfrm>
        </p:grpSpPr>
        <p:sp>
          <p:nvSpPr>
            <p:cNvPr id="84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153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upo 46"/>
          <p:cNvGrpSpPr/>
          <p:nvPr/>
        </p:nvGrpSpPr>
        <p:grpSpPr>
          <a:xfrm>
            <a:off x="4355694" y="5542502"/>
            <a:ext cx="327994" cy="137158"/>
            <a:chOff x="4231086" y="3197828"/>
            <a:chExt cx="268160" cy="116872"/>
          </a:xfrm>
        </p:grpSpPr>
        <p:sp>
          <p:nvSpPr>
            <p:cNvPr id="87" name="Freeform 1073"/>
            <p:cNvSpPr>
              <a:spLocks noChangeAspect="1"/>
            </p:cNvSpPr>
            <p:nvPr/>
          </p:nvSpPr>
          <p:spPr bwMode="auto">
            <a:xfrm>
              <a:off x="4284826" y="3197828"/>
              <a:ext cx="163619" cy="116872"/>
            </a:xfrm>
            <a:custGeom>
              <a:avLst/>
              <a:gdLst>
                <a:gd name="T0" fmla="*/ 2147483647 w 37"/>
                <a:gd name="T1" fmla="*/ 2147483647 h 26"/>
                <a:gd name="T2" fmla="*/ 2147483647 w 37"/>
                <a:gd name="T3" fmla="*/ 2147483647 h 26"/>
                <a:gd name="T4" fmla="*/ 2147483647 w 37"/>
                <a:gd name="T5" fmla="*/ 2147483647 h 26"/>
                <a:gd name="T6" fmla="*/ 2147483647 w 37"/>
                <a:gd name="T7" fmla="*/ 0 h 26"/>
                <a:gd name="T8" fmla="*/ 2147483647 w 37"/>
                <a:gd name="T9" fmla="*/ 0 h 26"/>
                <a:gd name="T10" fmla="*/ 2147483647 w 37"/>
                <a:gd name="T11" fmla="*/ 0 h 26"/>
                <a:gd name="T12" fmla="*/ 2147483647 w 37"/>
                <a:gd name="T13" fmla="*/ 0 h 26"/>
                <a:gd name="T14" fmla="*/ 2147483647 w 37"/>
                <a:gd name="T15" fmla="*/ 0 h 26"/>
                <a:gd name="T16" fmla="*/ 2147483647 w 37"/>
                <a:gd name="T17" fmla="*/ 0 h 26"/>
                <a:gd name="T18" fmla="*/ 2147483647 w 37"/>
                <a:gd name="T19" fmla="*/ 2147483647 h 26"/>
                <a:gd name="T20" fmla="*/ 2147483647 w 37"/>
                <a:gd name="T21" fmla="*/ 2147483647 h 26"/>
                <a:gd name="T22" fmla="*/ 2147483647 w 37"/>
                <a:gd name="T23" fmla="*/ 2147483647 h 26"/>
                <a:gd name="T24" fmla="*/ 2147483647 w 37"/>
                <a:gd name="T25" fmla="*/ 2147483647 h 26"/>
                <a:gd name="T26" fmla="*/ 2147483647 w 37"/>
                <a:gd name="T27" fmla="*/ 2147483647 h 26"/>
                <a:gd name="T28" fmla="*/ 2147483647 w 37"/>
                <a:gd name="T29" fmla="*/ 2147483647 h 26"/>
                <a:gd name="T30" fmla="*/ 2147483647 w 37"/>
                <a:gd name="T31" fmla="*/ 2147483647 h 26"/>
                <a:gd name="T32" fmla="*/ 2147483647 w 37"/>
                <a:gd name="T33" fmla="*/ 2147483647 h 26"/>
                <a:gd name="T34" fmla="*/ 2147483647 w 37"/>
                <a:gd name="T35" fmla="*/ 2147483647 h 26"/>
                <a:gd name="T36" fmla="*/ 2147483647 w 37"/>
                <a:gd name="T37" fmla="*/ 2147483647 h 26"/>
                <a:gd name="T38" fmla="*/ 2147483647 w 37"/>
                <a:gd name="T39" fmla="*/ 2147483647 h 26"/>
                <a:gd name="T40" fmla="*/ 2147483647 w 37"/>
                <a:gd name="T41" fmla="*/ 2147483647 h 26"/>
                <a:gd name="T42" fmla="*/ 2147483647 w 37"/>
                <a:gd name="T43" fmla="*/ 2147483647 h 26"/>
                <a:gd name="T44" fmla="*/ 2147483647 w 37"/>
                <a:gd name="T45" fmla="*/ 2147483647 h 26"/>
                <a:gd name="T46" fmla="*/ 2147483647 w 37"/>
                <a:gd name="T47" fmla="*/ 2147483647 h 26"/>
                <a:gd name="T48" fmla="*/ 2147483647 w 37"/>
                <a:gd name="T49" fmla="*/ 2147483647 h 26"/>
                <a:gd name="T50" fmla="*/ 2147483647 w 37"/>
                <a:gd name="T51" fmla="*/ 2147483647 h 26"/>
                <a:gd name="T52" fmla="*/ 2147483647 w 37"/>
                <a:gd name="T53" fmla="*/ 2147483647 h 26"/>
                <a:gd name="T54" fmla="*/ 2147483647 w 37"/>
                <a:gd name="T55" fmla="*/ 2147483647 h 26"/>
                <a:gd name="T56" fmla="*/ 2147483647 w 37"/>
                <a:gd name="T57" fmla="*/ 2147483647 h 26"/>
                <a:gd name="T58" fmla="*/ 2147483647 w 37"/>
                <a:gd name="T59" fmla="*/ 2147483647 h 26"/>
                <a:gd name="T60" fmla="*/ 2147483647 w 37"/>
                <a:gd name="T61" fmla="*/ 2147483647 h 26"/>
                <a:gd name="T62" fmla="*/ 2147483647 w 37"/>
                <a:gd name="T63" fmla="*/ 2147483647 h 26"/>
                <a:gd name="T64" fmla="*/ 2147483647 w 37"/>
                <a:gd name="T65" fmla="*/ 2147483647 h 26"/>
                <a:gd name="T66" fmla="*/ 2147483647 w 37"/>
                <a:gd name="T67" fmla="*/ 2147483647 h 26"/>
                <a:gd name="T68" fmla="*/ 2147483647 w 37"/>
                <a:gd name="T69" fmla="*/ 2147483647 h 26"/>
                <a:gd name="T70" fmla="*/ 2147483647 w 37"/>
                <a:gd name="T71" fmla="*/ 2147483647 h 26"/>
                <a:gd name="T72" fmla="*/ 2147483647 w 37"/>
                <a:gd name="T73" fmla="*/ 2147483647 h 26"/>
                <a:gd name="T74" fmla="*/ 2147483647 w 37"/>
                <a:gd name="T75" fmla="*/ 2147483647 h 26"/>
                <a:gd name="T76" fmla="*/ 0 w 37"/>
                <a:gd name="T77" fmla="*/ 2147483647 h 26"/>
                <a:gd name="T78" fmla="*/ 0 w 37"/>
                <a:gd name="T79" fmla="*/ 2147483647 h 26"/>
                <a:gd name="T80" fmla="*/ 2147483647 w 37"/>
                <a:gd name="T81" fmla="*/ 2147483647 h 26"/>
                <a:gd name="T82" fmla="*/ 2147483647 w 37"/>
                <a:gd name="T83" fmla="*/ 2147483647 h 26"/>
                <a:gd name="T84" fmla="*/ 2147483647 w 37"/>
                <a:gd name="T85" fmla="*/ 2147483647 h 26"/>
                <a:gd name="T86" fmla="*/ 2147483647 w 37"/>
                <a:gd name="T87" fmla="*/ 2147483647 h 26"/>
                <a:gd name="T88" fmla="*/ 2147483647 w 37"/>
                <a:gd name="T89" fmla="*/ 2147483647 h 26"/>
                <a:gd name="T90" fmla="*/ 2147483647 w 37"/>
                <a:gd name="T91" fmla="*/ 2147483647 h 26"/>
                <a:gd name="T92" fmla="*/ 2147483647 w 37"/>
                <a:gd name="T93" fmla="*/ 2147483647 h 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"/>
                <a:gd name="T142" fmla="*/ 0 h 26"/>
                <a:gd name="T143" fmla="*/ 37 w 37"/>
                <a:gd name="T144" fmla="*/ 26 h 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" h="26">
                  <a:moveTo>
                    <a:pt x="11" y="2"/>
                  </a:moveTo>
                  <a:cubicBezTo>
                    <a:pt x="12" y="2"/>
                    <a:pt x="13" y="2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5" y="2"/>
                    <a:pt x="26" y="2"/>
                    <a:pt x="27" y="2"/>
                  </a:cubicBezTo>
                  <a:cubicBezTo>
                    <a:pt x="28" y="2"/>
                    <a:pt x="29" y="2"/>
                    <a:pt x="30" y="2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6" y="5"/>
                    <a:pt x="37" y="8"/>
                    <a:pt x="37" y="10"/>
                  </a:cubicBezTo>
                  <a:cubicBezTo>
                    <a:pt x="37" y="14"/>
                    <a:pt x="36" y="18"/>
                    <a:pt x="34" y="21"/>
                  </a:cubicBezTo>
                  <a:cubicBezTo>
                    <a:pt x="34" y="21"/>
                    <a:pt x="33" y="22"/>
                    <a:pt x="33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5"/>
                    <a:pt x="28" y="25"/>
                  </a:cubicBezTo>
                  <a:cubicBezTo>
                    <a:pt x="25" y="26"/>
                    <a:pt x="22" y="26"/>
                    <a:pt x="19" y="26"/>
                  </a:cubicBezTo>
                  <a:cubicBezTo>
                    <a:pt x="16" y="26"/>
                    <a:pt x="13" y="26"/>
                    <a:pt x="10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1" y="18"/>
                    <a:pt x="0" y="14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" anchor="ctr"/>
            <a:lstStyle/>
            <a:p>
              <a:pPr algn="ctr" fontAlgn="base">
                <a:lnSpc>
                  <a:spcPts val="200"/>
                </a:lnSpc>
                <a:spcBef>
                  <a:spcPct val="0"/>
                </a:spcBef>
                <a:spcAft>
                  <a:spcPct val="0"/>
                </a:spcAft>
              </a:pPr>
              <a:endParaRPr lang="pt-BR" sz="800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1115"/>
            <p:cNvSpPr>
              <a:spLocks noChangeArrowheads="1"/>
            </p:cNvSpPr>
            <p:nvPr/>
          </p:nvSpPr>
          <p:spPr bwMode="auto">
            <a:xfrm>
              <a:off x="4231086" y="3204546"/>
              <a:ext cx="268160" cy="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b="1" dirty="0" smtClean="0">
                  <a:solidFill>
                    <a:prstClr val="black"/>
                  </a:solidFill>
                  <a:cs typeface="Arial" pitchFamily="34" charset="0"/>
                </a:rPr>
                <a:t>282</a:t>
              </a:r>
              <a:endParaRPr lang="pt-BR" sz="8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89" name="CaixaDeTexto 88"/>
          <p:cNvSpPr txBox="1"/>
          <p:nvPr/>
        </p:nvSpPr>
        <p:spPr>
          <a:xfrm>
            <a:off x="5413480" y="1089158"/>
            <a:ext cx="1666344" cy="36018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BR-163/230/MT/PA </a:t>
            </a:r>
            <a:br>
              <a:rPr lang="pt-BR" sz="105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pt-BR" sz="1050" b="1" dirty="0" err="1">
                <a:solidFill>
                  <a:schemeClr val="tx1"/>
                </a:solidFill>
                <a:cs typeface="Arial" pitchFamily="34" charset="0"/>
              </a:rPr>
              <a:t>Sinop</a:t>
            </a: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 – Porto </a:t>
            </a:r>
            <a:r>
              <a:rPr lang="pt-BR" sz="1050" b="1" dirty="0" err="1">
                <a:solidFill>
                  <a:schemeClr val="tx1"/>
                </a:solidFill>
                <a:cs typeface="Arial" pitchFamily="34" charset="0"/>
              </a:rPr>
              <a:t>Miritituba</a:t>
            </a: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90" name="Conector de seta reta 89"/>
          <p:cNvCxnSpPr>
            <a:stCxn id="89" idx="1"/>
          </p:cNvCxnSpPr>
          <p:nvPr/>
        </p:nvCxnSpPr>
        <p:spPr>
          <a:xfrm flipH="1">
            <a:off x="4487536" y="1269250"/>
            <a:ext cx="925944" cy="153009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/>
          <p:cNvSpPr txBox="1"/>
          <p:nvPr/>
        </p:nvSpPr>
        <p:spPr>
          <a:xfrm>
            <a:off x="6012160" y="5373216"/>
            <a:ext cx="1735774" cy="19200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BR-101/RJ </a:t>
            </a: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Ponte Rio – Niterói)</a:t>
            </a:r>
          </a:p>
        </p:txBody>
      </p:sp>
      <p:cxnSp>
        <p:nvCxnSpPr>
          <p:cNvPr id="92" name="Conector de seta reta 91"/>
          <p:cNvCxnSpPr>
            <a:stCxn id="91" idx="0"/>
          </p:cNvCxnSpPr>
          <p:nvPr/>
        </p:nvCxnSpPr>
        <p:spPr>
          <a:xfrm flipH="1" flipV="1">
            <a:off x="6012160" y="5229200"/>
            <a:ext cx="867887" cy="14401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ixaDeTexto 92"/>
          <p:cNvSpPr txBox="1"/>
          <p:nvPr/>
        </p:nvSpPr>
        <p:spPr>
          <a:xfrm>
            <a:off x="1068024" y="3645024"/>
            <a:ext cx="1614249" cy="34462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BR-364/060/MT/GO </a:t>
            </a:r>
            <a:br>
              <a:rPr lang="pt-BR" sz="105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(Rondonópolis – Goiânia)</a:t>
            </a:r>
          </a:p>
        </p:txBody>
      </p:sp>
      <p:cxnSp>
        <p:nvCxnSpPr>
          <p:cNvPr id="94" name="Conector de seta reta 93"/>
          <p:cNvCxnSpPr>
            <a:stCxn id="93" idx="3"/>
            <a:endCxn id="73" idx="1"/>
          </p:cNvCxnSpPr>
          <p:nvPr/>
        </p:nvCxnSpPr>
        <p:spPr>
          <a:xfrm>
            <a:off x="2682273" y="3817336"/>
            <a:ext cx="1745429" cy="35151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/>
          <p:cNvSpPr txBox="1"/>
          <p:nvPr/>
        </p:nvSpPr>
        <p:spPr>
          <a:xfrm>
            <a:off x="7164288" y="3573016"/>
            <a:ext cx="1475387" cy="34462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BR-364/365/GO/MG </a:t>
            </a: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sz="105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(Jataí – </a:t>
            </a:r>
            <a:r>
              <a:rPr lang="pt-BR" sz="1050" b="1" dirty="0" err="1">
                <a:solidFill>
                  <a:schemeClr val="tx1"/>
                </a:solidFill>
                <a:cs typeface="Arial" pitchFamily="34" charset="0"/>
              </a:rPr>
              <a:t>Entr</a:t>
            </a: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. BR-153)</a:t>
            </a:r>
          </a:p>
        </p:txBody>
      </p:sp>
      <p:cxnSp>
        <p:nvCxnSpPr>
          <p:cNvPr id="96" name="Conector de seta reta 95"/>
          <p:cNvCxnSpPr>
            <a:stCxn id="95" idx="1"/>
            <a:endCxn id="76" idx="3"/>
          </p:cNvCxnSpPr>
          <p:nvPr/>
        </p:nvCxnSpPr>
        <p:spPr>
          <a:xfrm flipH="1">
            <a:off x="5187744" y="3745328"/>
            <a:ext cx="1976544" cy="711554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/>
          <p:cNvSpPr txBox="1"/>
          <p:nvPr/>
        </p:nvSpPr>
        <p:spPr>
          <a:xfrm>
            <a:off x="1965471" y="5192836"/>
            <a:ext cx="1891974" cy="34462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BR-476/153/282/480PR/SC </a:t>
            </a:r>
            <a:br>
              <a:rPr lang="pt-BR" sz="105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pt-BR" sz="1050" b="1" dirty="0">
                <a:solidFill>
                  <a:schemeClr val="tx1"/>
                </a:solidFill>
                <a:cs typeface="Arial" pitchFamily="34" charset="0"/>
              </a:rPr>
              <a:t>(Lapa – Chapecó – Divisa SC/RS)</a:t>
            </a:r>
          </a:p>
        </p:txBody>
      </p:sp>
      <p:cxnSp>
        <p:nvCxnSpPr>
          <p:cNvPr id="98" name="Conector de seta reta 97"/>
          <p:cNvCxnSpPr>
            <a:stCxn id="97" idx="3"/>
          </p:cNvCxnSpPr>
          <p:nvPr/>
        </p:nvCxnSpPr>
        <p:spPr>
          <a:xfrm>
            <a:off x="3857445" y="5365148"/>
            <a:ext cx="918123" cy="170496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1073"/>
          <p:cNvSpPr>
            <a:spLocks noChangeAspect="1"/>
          </p:cNvSpPr>
          <p:nvPr/>
        </p:nvSpPr>
        <p:spPr bwMode="auto">
          <a:xfrm>
            <a:off x="5292080" y="4437112"/>
            <a:ext cx="200127" cy="137158"/>
          </a:xfrm>
          <a:custGeom>
            <a:avLst/>
            <a:gdLst>
              <a:gd name="T0" fmla="*/ 2147483647 w 37"/>
              <a:gd name="T1" fmla="*/ 2147483647 h 26"/>
              <a:gd name="T2" fmla="*/ 2147483647 w 37"/>
              <a:gd name="T3" fmla="*/ 2147483647 h 26"/>
              <a:gd name="T4" fmla="*/ 2147483647 w 37"/>
              <a:gd name="T5" fmla="*/ 2147483647 h 26"/>
              <a:gd name="T6" fmla="*/ 2147483647 w 37"/>
              <a:gd name="T7" fmla="*/ 0 h 26"/>
              <a:gd name="T8" fmla="*/ 2147483647 w 37"/>
              <a:gd name="T9" fmla="*/ 0 h 26"/>
              <a:gd name="T10" fmla="*/ 2147483647 w 37"/>
              <a:gd name="T11" fmla="*/ 0 h 26"/>
              <a:gd name="T12" fmla="*/ 2147483647 w 37"/>
              <a:gd name="T13" fmla="*/ 0 h 26"/>
              <a:gd name="T14" fmla="*/ 2147483647 w 37"/>
              <a:gd name="T15" fmla="*/ 0 h 26"/>
              <a:gd name="T16" fmla="*/ 2147483647 w 37"/>
              <a:gd name="T17" fmla="*/ 0 h 26"/>
              <a:gd name="T18" fmla="*/ 2147483647 w 37"/>
              <a:gd name="T19" fmla="*/ 2147483647 h 26"/>
              <a:gd name="T20" fmla="*/ 2147483647 w 37"/>
              <a:gd name="T21" fmla="*/ 2147483647 h 26"/>
              <a:gd name="T22" fmla="*/ 2147483647 w 37"/>
              <a:gd name="T23" fmla="*/ 2147483647 h 26"/>
              <a:gd name="T24" fmla="*/ 2147483647 w 37"/>
              <a:gd name="T25" fmla="*/ 2147483647 h 26"/>
              <a:gd name="T26" fmla="*/ 2147483647 w 37"/>
              <a:gd name="T27" fmla="*/ 2147483647 h 26"/>
              <a:gd name="T28" fmla="*/ 2147483647 w 37"/>
              <a:gd name="T29" fmla="*/ 2147483647 h 26"/>
              <a:gd name="T30" fmla="*/ 2147483647 w 37"/>
              <a:gd name="T31" fmla="*/ 2147483647 h 26"/>
              <a:gd name="T32" fmla="*/ 2147483647 w 37"/>
              <a:gd name="T33" fmla="*/ 2147483647 h 26"/>
              <a:gd name="T34" fmla="*/ 2147483647 w 37"/>
              <a:gd name="T35" fmla="*/ 2147483647 h 26"/>
              <a:gd name="T36" fmla="*/ 2147483647 w 37"/>
              <a:gd name="T37" fmla="*/ 2147483647 h 26"/>
              <a:gd name="T38" fmla="*/ 2147483647 w 37"/>
              <a:gd name="T39" fmla="*/ 2147483647 h 26"/>
              <a:gd name="T40" fmla="*/ 2147483647 w 37"/>
              <a:gd name="T41" fmla="*/ 2147483647 h 26"/>
              <a:gd name="T42" fmla="*/ 2147483647 w 37"/>
              <a:gd name="T43" fmla="*/ 2147483647 h 26"/>
              <a:gd name="T44" fmla="*/ 2147483647 w 37"/>
              <a:gd name="T45" fmla="*/ 2147483647 h 26"/>
              <a:gd name="T46" fmla="*/ 2147483647 w 37"/>
              <a:gd name="T47" fmla="*/ 2147483647 h 26"/>
              <a:gd name="T48" fmla="*/ 2147483647 w 37"/>
              <a:gd name="T49" fmla="*/ 2147483647 h 26"/>
              <a:gd name="T50" fmla="*/ 2147483647 w 37"/>
              <a:gd name="T51" fmla="*/ 2147483647 h 26"/>
              <a:gd name="T52" fmla="*/ 2147483647 w 37"/>
              <a:gd name="T53" fmla="*/ 2147483647 h 26"/>
              <a:gd name="T54" fmla="*/ 2147483647 w 37"/>
              <a:gd name="T55" fmla="*/ 2147483647 h 26"/>
              <a:gd name="T56" fmla="*/ 2147483647 w 37"/>
              <a:gd name="T57" fmla="*/ 2147483647 h 26"/>
              <a:gd name="T58" fmla="*/ 2147483647 w 37"/>
              <a:gd name="T59" fmla="*/ 2147483647 h 26"/>
              <a:gd name="T60" fmla="*/ 2147483647 w 37"/>
              <a:gd name="T61" fmla="*/ 2147483647 h 26"/>
              <a:gd name="T62" fmla="*/ 2147483647 w 37"/>
              <a:gd name="T63" fmla="*/ 2147483647 h 26"/>
              <a:gd name="T64" fmla="*/ 2147483647 w 37"/>
              <a:gd name="T65" fmla="*/ 2147483647 h 26"/>
              <a:gd name="T66" fmla="*/ 2147483647 w 37"/>
              <a:gd name="T67" fmla="*/ 2147483647 h 26"/>
              <a:gd name="T68" fmla="*/ 2147483647 w 37"/>
              <a:gd name="T69" fmla="*/ 2147483647 h 26"/>
              <a:gd name="T70" fmla="*/ 2147483647 w 37"/>
              <a:gd name="T71" fmla="*/ 2147483647 h 26"/>
              <a:gd name="T72" fmla="*/ 2147483647 w 37"/>
              <a:gd name="T73" fmla="*/ 2147483647 h 26"/>
              <a:gd name="T74" fmla="*/ 2147483647 w 37"/>
              <a:gd name="T75" fmla="*/ 2147483647 h 26"/>
              <a:gd name="T76" fmla="*/ 0 w 37"/>
              <a:gd name="T77" fmla="*/ 2147483647 h 26"/>
              <a:gd name="T78" fmla="*/ 0 w 37"/>
              <a:gd name="T79" fmla="*/ 2147483647 h 26"/>
              <a:gd name="T80" fmla="*/ 2147483647 w 37"/>
              <a:gd name="T81" fmla="*/ 2147483647 h 26"/>
              <a:gd name="T82" fmla="*/ 2147483647 w 37"/>
              <a:gd name="T83" fmla="*/ 2147483647 h 26"/>
              <a:gd name="T84" fmla="*/ 2147483647 w 37"/>
              <a:gd name="T85" fmla="*/ 2147483647 h 26"/>
              <a:gd name="T86" fmla="*/ 2147483647 w 37"/>
              <a:gd name="T87" fmla="*/ 2147483647 h 26"/>
              <a:gd name="T88" fmla="*/ 2147483647 w 37"/>
              <a:gd name="T89" fmla="*/ 2147483647 h 26"/>
              <a:gd name="T90" fmla="*/ 2147483647 w 37"/>
              <a:gd name="T91" fmla="*/ 2147483647 h 26"/>
              <a:gd name="T92" fmla="*/ 2147483647 w 37"/>
              <a:gd name="T93" fmla="*/ 2147483647 h 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"/>
              <a:gd name="T142" fmla="*/ 0 h 26"/>
              <a:gd name="T143" fmla="*/ 37 w 37"/>
              <a:gd name="T144" fmla="*/ 26 h 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" h="26">
                <a:moveTo>
                  <a:pt x="11" y="2"/>
                </a:moveTo>
                <a:cubicBezTo>
                  <a:pt x="12" y="2"/>
                  <a:pt x="13" y="2"/>
                  <a:pt x="14" y="1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0" y="0"/>
                  <a:pt x="21" y="0"/>
                  <a:pt x="21" y="0"/>
                </a:cubicBezTo>
                <a:cubicBezTo>
                  <a:pt x="22" y="0"/>
                  <a:pt x="23" y="1"/>
                  <a:pt x="24" y="1"/>
                </a:cubicBezTo>
                <a:cubicBezTo>
                  <a:pt x="25" y="2"/>
                  <a:pt x="26" y="2"/>
                  <a:pt x="27" y="2"/>
                </a:cubicBezTo>
                <a:cubicBezTo>
                  <a:pt x="28" y="2"/>
                  <a:pt x="29" y="2"/>
                  <a:pt x="30" y="2"/>
                </a:cubicBezTo>
                <a:cubicBezTo>
                  <a:pt x="30" y="1"/>
                  <a:pt x="31" y="1"/>
                  <a:pt x="32" y="1"/>
                </a:cubicBezTo>
                <a:cubicBezTo>
                  <a:pt x="32" y="1"/>
                  <a:pt x="33" y="1"/>
                  <a:pt x="33" y="1"/>
                </a:cubicBezTo>
                <a:cubicBezTo>
                  <a:pt x="33" y="2"/>
                  <a:pt x="34" y="2"/>
                  <a:pt x="34" y="3"/>
                </a:cubicBezTo>
                <a:cubicBezTo>
                  <a:pt x="36" y="5"/>
                  <a:pt x="37" y="8"/>
                  <a:pt x="37" y="10"/>
                </a:cubicBezTo>
                <a:cubicBezTo>
                  <a:pt x="37" y="14"/>
                  <a:pt x="36" y="18"/>
                  <a:pt x="34" y="21"/>
                </a:cubicBez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2" y="23"/>
                  <a:pt x="32" y="23"/>
                </a:cubicBezTo>
                <a:cubicBezTo>
                  <a:pt x="31" y="24"/>
                  <a:pt x="30" y="25"/>
                  <a:pt x="28" y="25"/>
                </a:cubicBezTo>
                <a:cubicBezTo>
                  <a:pt x="25" y="26"/>
                  <a:pt x="22" y="26"/>
                  <a:pt x="19" y="26"/>
                </a:cubicBezTo>
                <a:cubicBezTo>
                  <a:pt x="16" y="26"/>
                  <a:pt x="13" y="26"/>
                  <a:pt x="10" y="25"/>
                </a:cubicBezTo>
                <a:cubicBezTo>
                  <a:pt x="8" y="25"/>
                  <a:pt x="7" y="24"/>
                  <a:pt x="6" y="23"/>
                </a:cubicBezTo>
                <a:cubicBezTo>
                  <a:pt x="5" y="23"/>
                  <a:pt x="5" y="23"/>
                  <a:pt x="5" y="22"/>
                </a:cubicBezTo>
                <a:cubicBezTo>
                  <a:pt x="4" y="22"/>
                  <a:pt x="4" y="21"/>
                  <a:pt x="3" y="21"/>
                </a:cubicBezTo>
                <a:cubicBezTo>
                  <a:pt x="1" y="18"/>
                  <a:pt x="0" y="14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4" y="2"/>
                  <a:pt x="4" y="2"/>
                  <a:pt x="5" y="1"/>
                </a:cubicBezTo>
                <a:cubicBezTo>
                  <a:pt x="5" y="1"/>
                  <a:pt x="5" y="1"/>
                  <a:pt x="6" y="1"/>
                </a:cubicBezTo>
                <a:cubicBezTo>
                  <a:pt x="6" y="1"/>
                  <a:pt x="7" y="1"/>
                  <a:pt x="8" y="2"/>
                </a:cubicBezTo>
                <a:cubicBezTo>
                  <a:pt x="9" y="2"/>
                  <a:pt x="10" y="2"/>
                  <a:pt x="11" y="2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" anchor="ctr"/>
          <a:lstStyle/>
          <a:p>
            <a:pPr algn="ctr" fontAlgn="base">
              <a:lnSpc>
                <a:spcPts val="200"/>
              </a:lnSpc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prstClr val="black"/>
              </a:solidFill>
            </a:endParaRPr>
          </a:p>
        </p:txBody>
      </p:sp>
      <p:sp>
        <p:nvSpPr>
          <p:cNvPr id="101" name="Rectangle 1115"/>
          <p:cNvSpPr>
            <a:spLocks noChangeArrowheads="1"/>
          </p:cNvSpPr>
          <p:nvPr/>
        </p:nvSpPr>
        <p:spPr bwMode="auto">
          <a:xfrm>
            <a:off x="5220072" y="4434181"/>
            <a:ext cx="32799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800" b="1" dirty="0" smtClean="0">
                <a:solidFill>
                  <a:prstClr val="black"/>
                </a:solidFill>
                <a:cs typeface="Arial" pitchFamily="34" charset="0"/>
              </a:rPr>
              <a:t>365</a:t>
            </a:r>
            <a:endParaRPr lang="pt-BR" sz="8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5" name="Conector reto 104"/>
          <p:cNvCxnSpPr/>
          <p:nvPr/>
        </p:nvCxnSpPr>
        <p:spPr>
          <a:xfrm>
            <a:off x="5220072" y="4653136"/>
            <a:ext cx="216024" cy="0"/>
          </a:xfrm>
          <a:prstGeom prst="line">
            <a:avLst/>
          </a:prstGeom>
          <a:ln w="508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5580112" y="609329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Paranaguá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2915816" y="443711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São Simão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6948264" y="494116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Rio de Janeiro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1115616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Miritituba</a:t>
            </a:r>
            <a:endParaRPr lang="pt-BR" sz="1000" dirty="0" smtClean="0">
              <a:solidFill>
                <a:srgbClr val="FF0000"/>
              </a:solidFill>
            </a:endParaRPr>
          </a:p>
          <a:p>
            <a:r>
              <a:rPr lang="pt-BR" sz="1000" dirty="0" smtClean="0">
                <a:solidFill>
                  <a:srgbClr val="FF0000"/>
                </a:solidFill>
              </a:rPr>
              <a:t>Itaituba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113" name="Conector reto 112"/>
          <p:cNvCxnSpPr>
            <a:stCxn id="111" idx="1"/>
          </p:cNvCxnSpPr>
          <p:nvPr/>
        </p:nvCxnSpPr>
        <p:spPr>
          <a:xfrm flipH="1">
            <a:off x="6588224" y="5064279"/>
            <a:ext cx="360040" cy="16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H="1" flipV="1">
            <a:off x="5364088" y="5733256"/>
            <a:ext cx="360040" cy="360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/>
          <p:nvPr/>
        </p:nvCxnSpPr>
        <p:spPr>
          <a:xfrm>
            <a:off x="1835696" y="1916832"/>
            <a:ext cx="2376264" cy="360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/>
          <p:cNvCxnSpPr/>
          <p:nvPr/>
        </p:nvCxnSpPr>
        <p:spPr>
          <a:xfrm flipH="1">
            <a:off x="3635896" y="4365104"/>
            <a:ext cx="792088" cy="139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aixaDeTexto 98"/>
          <p:cNvSpPr txBox="1"/>
          <p:nvPr/>
        </p:nvSpPr>
        <p:spPr>
          <a:xfrm>
            <a:off x="1979712" y="5661248"/>
            <a:ext cx="1891974" cy="4320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Aprovada pelo TCU com ressalvas</a:t>
            </a:r>
          </a:p>
          <a:p>
            <a:pPr algn="ctr">
              <a:defRPr/>
            </a:pPr>
            <a:endParaRPr lang="pt-BR" sz="5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Leilão: 2016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7164288" y="4005064"/>
            <a:ext cx="1475387" cy="4320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Em análise no TCU</a:t>
            </a:r>
          </a:p>
          <a:p>
            <a:pPr algn="ctr">
              <a:defRPr/>
            </a:pPr>
            <a:endParaRPr lang="pt-BR" sz="5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Leilão: 2016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6012160" y="5661248"/>
            <a:ext cx="1735774" cy="19200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Contrato assinado em maio/15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1085543" y="4077072"/>
            <a:ext cx="1614249" cy="4320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Em Audiência Pública</a:t>
            </a:r>
          </a:p>
          <a:p>
            <a:pPr algn="ctr">
              <a:defRPr/>
            </a:pPr>
            <a:endParaRPr lang="pt-BR" sz="5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Leilão: 2016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5436096" y="1556792"/>
            <a:ext cx="1666344" cy="5040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Em Audiência Pública</a:t>
            </a:r>
          </a:p>
          <a:p>
            <a:pPr algn="ctr">
              <a:defRPr/>
            </a:pPr>
            <a:endParaRPr lang="pt-BR" sz="5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pt-BR" sz="1050" b="1" dirty="0" smtClean="0">
                <a:solidFill>
                  <a:schemeClr val="tx1"/>
                </a:solidFill>
                <a:cs typeface="Arial" pitchFamily="34" charset="0"/>
              </a:rPr>
              <a:t>Leilão: 2016</a:t>
            </a:r>
            <a:endParaRPr lang="pt-BR" sz="105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00111"/>
            <a:ext cx="5616624" cy="531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5263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00311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89259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56495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17251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7251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532559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27"/>
          <p:cNvSpPr>
            <a:spLocks noGrp="1"/>
          </p:cNvSpPr>
          <p:nvPr>
            <p:ph type="ctrTitle"/>
          </p:nvPr>
        </p:nvSpPr>
        <p:spPr>
          <a:xfrm>
            <a:off x="64770" y="151430"/>
            <a:ext cx="789160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NOVAS CONCESSÕES </a:t>
            </a:r>
            <a:r>
              <a:rPr lang="pt-BR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RODOVIAS – PIL 2015</a:t>
            </a:r>
            <a:endParaRPr lang="pt-BR" sz="3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48383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00311"/>
            <a:ext cx="360040" cy="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63688" y="393305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Porto Velho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59832" y="551723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3 Lagoas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48264" y="37890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Aratu</a:t>
            </a:r>
          </a:p>
          <a:p>
            <a:r>
              <a:rPr lang="pt-BR" sz="1000" dirty="0" smtClean="0">
                <a:solidFill>
                  <a:srgbClr val="FF0000"/>
                </a:solidFill>
              </a:rPr>
              <a:t>Candeias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88224" y="472514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FF0000"/>
                </a:solidFill>
              </a:rPr>
              <a:t>Itapemirim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08304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Rio de Janeiro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Itaguaí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São Gonçalo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Maricá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300192" y="5532559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Santos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São Sebastião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Outros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300192" y="596460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São Francisco do Sul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Itajaí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347864" y="6252639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FF0000"/>
                </a:solidFill>
              </a:rPr>
              <a:t>Porto Alegre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Canoas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Outros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524328" y="31409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FF0000"/>
                </a:solidFill>
              </a:rPr>
              <a:t>Suape</a:t>
            </a:r>
            <a:endParaRPr lang="pt-BR" sz="1000" dirty="0" smtClean="0">
              <a:solidFill>
                <a:srgbClr val="FF0000"/>
              </a:solidFill>
            </a:endParaRPr>
          </a:p>
          <a:p>
            <a:r>
              <a:rPr lang="pt-BR" sz="1000" dirty="0" err="1" smtClean="0">
                <a:solidFill>
                  <a:srgbClr val="FF0000"/>
                </a:solidFill>
              </a:rPr>
              <a:t>Ipojuca</a:t>
            </a:r>
            <a:endParaRPr lang="pt-BR" sz="1000" dirty="0">
              <a:solidFill>
                <a:srgbClr val="FF0000"/>
              </a:solidFill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H="1" flipV="1">
            <a:off x="6732240" y="5244527"/>
            <a:ext cx="576064" cy="1071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3779912" y="5316535"/>
            <a:ext cx="1008112" cy="2880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21" idx="1"/>
          </p:cNvCxnSpPr>
          <p:nvPr/>
        </p:nvCxnSpPr>
        <p:spPr>
          <a:xfrm flipH="1" flipV="1">
            <a:off x="5940152" y="5604567"/>
            <a:ext cx="360040" cy="181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2" idx="1"/>
          </p:cNvCxnSpPr>
          <p:nvPr/>
        </p:nvCxnSpPr>
        <p:spPr>
          <a:xfrm flipH="1" flipV="1">
            <a:off x="5724128" y="6036615"/>
            <a:ext cx="576064" cy="1126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253" idx="2"/>
          </p:cNvCxnSpPr>
          <p:nvPr/>
        </p:nvCxnSpPr>
        <p:spPr>
          <a:xfrm flipH="1">
            <a:off x="3995936" y="6401109"/>
            <a:ext cx="612068" cy="139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2483768" y="3444327"/>
            <a:ext cx="648072" cy="5040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ítulo 27"/>
          <p:cNvSpPr txBox="1">
            <a:spLocks/>
          </p:cNvSpPr>
          <p:nvPr/>
        </p:nvSpPr>
        <p:spPr>
          <a:xfrm>
            <a:off x="0" y="908720"/>
            <a:ext cx="9144000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Em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estudos – Procedimento de Manifestação de Interesse (PMI)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4" name="Título 27"/>
          <p:cNvSpPr txBox="1">
            <a:spLocks/>
          </p:cNvSpPr>
          <p:nvPr/>
        </p:nvSpPr>
        <p:spPr>
          <a:xfrm>
            <a:off x="0" y="4869160"/>
            <a:ext cx="3419872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Prazo estudos: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 smtClean="0">
                <a:latin typeface="Calibri" panose="020F0502020204030204" pitchFamily="34" charset="0"/>
                <a:ea typeface="+mj-ea"/>
                <a:cs typeface="+mj-cs"/>
              </a:rPr>
              <a:t>Março-Julho/2016</a:t>
            </a:r>
          </a:p>
        </p:txBody>
      </p: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7"/>
          <p:cNvSpPr>
            <a:spLocks noGrp="1"/>
          </p:cNvSpPr>
          <p:nvPr>
            <p:ph type="ctrTitle"/>
          </p:nvPr>
        </p:nvSpPr>
        <p:spPr>
          <a:xfrm>
            <a:off x="64770" y="151430"/>
            <a:ext cx="7891606" cy="5796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NOVAS CONCESSÕES </a:t>
            </a:r>
            <a:r>
              <a:rPr lang="pt-BR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pt-BR" sz="3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RODOVIAS – PIL 2016</a:t>
            </a:r>
            <a:endParaRPr lang="pt-BR" sz="31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72496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ixaDeTexto 32"/>
          <p:cNvSpPr txBox="1"/>
          <p:nvPr/>
        </p:nvSpPr>
        <p:spPr>
          <a:xfrm>
            <a:off x="6831498" y="213285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Santarém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34" name="Conector reto 33"/>
          <p:cNvCxnSpPr>
            <a:stCxn id="33" idx="1"/>
          </p:cNvCxnSpPr>
          <p:nvPr/>
        </p:nvCxnSpPr>
        <p:spPr>
          <a:xfrm flipH="1">
            <a:off x="6012160" y="2271356"/>
            <a:ext cx="819338" cy="653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27"/>
          <p:cNvSpPr txBox="1">
            <a:spLocks/>
          </p:cNvSpPr>
          <p:nvPr/>
        </p:nvSpPr>
        <p:spPr>
          <a:xfrm>
            <a:off x="1115616" y="5157192"/>
            <a:ext cx="3527376" cy="579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Prazo para manifestação de interesse - 14/03/2016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4" y="1"/>
            <a:ext cx="912932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" name="CaixaDeTexto 336"/>
          <p:cNvSpPr txBox="1"/>
          <p:nvPr/>
        </p:nvSpPr>
        <p:spPr>
          <a:xfrm>
            <a:off x="755576" y="2216477"/>
            <a:ext cx="2016224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/>
              <a:t>BR-163/MT – duplicação</a:t>
            </a:r>
          </a:p>
          <a:p>
            <a:pPr algn="ctr"/>
            <a:r>
              <a:rPr lang="pt-BR" sz="1300" b="1" dirty="0" smtClean="0"/>
              <a:t>R$ 0,8 bi</a:t>
            </a:r>
            <a:endParaRPr lang="pt-BR" sz="13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39388"/>
            <a:ext cx="5940152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R$ 15,3 bilhões (3 projetos em andamento e 8 em avaliação)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919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744</Words>
  <Application>Microsoft Office PowerPoint</Application>
  <PresentationFormat>Apresentação na tela (4:3)</PresentationFormat>
  <Paragraphs>358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ARRENDAMENTOS E TUPS</vt:lpstr>
      <vt:lpstr>Slide 4</vt:lpstr>
      <vt:lpstr>CONCESSÕES DE RODOVIAS – PIL 2012</vt:lpstr>
      <vt:lpstr>NOVAS CONCESSÕES DE RODOVIAS – PIL 2014</vt:lpstr>
      <vt:lpstr>NOVAS CONCESSÕES DE RODOVIAS – PIL 2015</vt:lpstr>
      <vt:lpstr>NOVAS CONCESSÕES DE RODOVIAS – PIL 2016</vt:lpstr>
      <vt:lpstr>Slide 9</vt:lpstr>
      <vt:lpstr>Slide 10</vt:lpstr>
      <vt:lpstr>Slide 11</vt:lpstr>
      <vt:lpstr>FERROVIAS</vt:lpstr>
      <vt:lpstr>FERROVIAS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erico.guzen</dc:creator>
  <cp:lastModifiedBy>ada.pereira</cp:lastModifiedBy>
  <cp:revision>76</cp:revision>
  <dcterms:created xsi:type="dcterms:W3CDTF">2016-02-22T21:29:23Z</dcterms:created>
  <dcterms:modified xsi:type="dcterms:W3CDTF">2016-02-25T14:07:34Z</dcterms:modified>
</cp:coreProperties>
</file>