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2"/>
  </p:handoutMasterIdLst>
  <p:sldIdLst>
    <p:sldId id="264" r:id="rId2"/>
    <p:sldId id="323" r:id="rId3"/>
    <p:sldId id="324" r:id="rId4"/>
    <p:sldId id="325" r:id="rId5"/>
    <p:sldId id="326" r:id="rId6"/>
    <p:sldId id="327" r:id="rId7"/>
    <p:sldId id="328" r:id="rId8"/>
    <p:sldId id="331" r:id="rId9"/>
    <p:sldId id="332" r:id="rId10"/>
    <p:sldId id="329" r:id="rId11"/>
    <p:sldId id="320" r:id="rId12"/>
    <p:sldId id="284" r:id="rId13"/>
    <p:sldId id="285" r:id="rId14"/>
    <p:sldId id="286" r:id="rId15"/>
    <p:sldId id="287" r:id="rId16"/>
    <p:sldId id="288" r:id="rId17"/>
    <p:sldId id="289" r:id="rId18"/>
    <p:sldId id="291" r:id="rId19"/>
    <p:sldId id="292" r:id="rId20"/>
    <p:sldId id="293" r:id="rId21"/>
    <p:sldId id="294" r:id="rId22"/>
    <p:sldId id="295" r:id="rId23"/>
    <p:sldId id="297" r:id="rId24"/>
    <p:sldId id="298" r:id="rId25"/>
    <p:sldId id="333" r:id="rId26"/>
    <p:sldId id="334" r:id="rId27"/>
    <p:sldId id="335" r:id="rId28"/>
    <p:sldId id="336" r:id="rId29"/>
    <p:sldId id="340" r:id="rId30"/>
    <p:sldId id="341" r:id="rId31"/>
    <p:sldId id="338" r:id="rId32"/>
    <p:sldId id="330" r:id="rId33"/>
    <p:sldId id="337" r:id="rId34"/>
    <p:sldId id="339" r:id="rId35"/>
    <p:sldId id="257" r:id="rId36"/>
    <p:sldId id="282" r:id="rId37"/>
    <p:sldId id="321" r:id="rId38"/>
    <p:sldId id="343" r:id="rId39"/>
    <p:sldId id="342" r:id="rId40"/>
    <p:sldId id="283" r:id="rId41"/>
  </p:sldIdLst>
  <p:sldSz cx="11522075" cy="6480175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04040"/>
    <a:srgbClr val="D9D9D9"/>
    <a:srgbClr val="006600"/>
    <a:srgbClr val="7F7F7F"/>
    <a:srgbClr val="31859C"/>
    <a:srgbClr val="C4BD97"/>
    <a:srgbClr val="595959"/>
    <a:srgbClr val="003399"/>
    <a:srgbClr val="0000B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7378" autoAdjust="0"/>
    <p:restoredTop sz="94660"/>
  </p:normalViewPr>
  <p:slideViewPr>
    <p:cSldViewPr>
      <p:cViewPr varScale="1">
        <p:scale>
          <a:sx n="83" d="100"/>
          <a:sy n="83" d="100"/>
        </p:scale>
        <p:origin x="-90" y="-288"/>
      </p:cViewPr>
      <p:guideLst>
        <p:guide orient="horz" pos="2041"/>
        <p:guide pos="362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276" y="-114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99C68B-BFCC-4CB2-B5D9-53494112F1A0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603584A1-BDC0-4629-93C1-5900644CF38A}">
      <dgm:prSet phldrT="[Texto]" custT="1"/>
      <dgm:spPr/>
      <dgm:t>
        <a:bodyPr/>
        <a:lstStyle/>
        <a:p>
          <a:endParaRPr lang="pt-BR" sz="1000" b="1" dirty="0"/>
        </a:p>
      </dgm:t>
    </dgm:pt>
    <dgm:pt modelId="{F3223ED9-37B5-49DC-8FAA-010E0DC9767F}" type="parTrans" cxnId="{F199A982-CB5C-4A21-B05E-8A530EC04741}">
      <dgm:prSet/>
      <dgm:spPr/>
      <dgm:t>
        <a:bodyPr/>
        <a:lstStyle/>
        <a:p>
          <a:endParaRPr lang="pt-BR"/>
        </a:p>
      </dgm:t>
    </dgm:pt>
    <dgm:pt modelId="{A449C025-EF57-440C-A04B-EA452260971B}" type="sibTrans" cxnId="{F199A982-CB5C-4A21-B05E-8A530EC04741}">
      <dgm:prSet/>
      <dgm:spPr/>
      <dgm:t>
        <a:bodyPr/>
        <a:lstStyle/>
        <a:p>
          <a:endParaRPr lang="pt-BR"/>
        </a:p>
      </dgm:t>
    </dgm:pt>
    <dgm:pt modelId="{C25BE476-541E-47A2-AF32-61BA2330797D}">
      <dgm:prSet phldrT="[Texto]" custT="1"/>
      <dgm:spPr/>
      <dgm:t>
        <a:bodyPr/>
        <a:lstStyle/>
        <a:p>
          <a:endParaRPr lang="pt-BR" sz="1000" b="1" dirty="0"/>
        </a:p>
      </dgm:t>
    </dgm:pt>
    <dgm:pt modelId="{8880A01C-C2ED-4BBB-966D-3014D790A992}" type="parTrans" cxnId="{F50A90DD-246F-40B7-A6EF-0DD5968100A8}">
      <dgm:prSet/>
      <dgm:spPr/>
      <dgm:t>
        <a:bodyPr/>
        <a:lstStyle/>
        <a:p>
          <a:endParaRPr lang="pt-BR"/>
        </a:p>
      </dgm:t>
    </dgm:pt>
    <dgm:pt modelId="{7E5EFDD5-D22A-45FD-AF17-7951CCC75F06}" type="sibTrans" cxnId="{F50A90DD-246F-40B7-A6EF-0DD5968100A8}">
      <dgm:prSet/>
      <dgm:spPr/>
      <dgm:t>
        <a:bodyPr/>
        <a:lstStyle/>
        <a:p>
          <a:endParaRPr lang="pt-BR"/>
        </a:p>
      </dgm:t>
    </dgm:pt>
    <dgm:pt modelId="{19925BCB-5DF4-4219-98C8-9FA9794F5E10}">
      <dgm:prSet phldrT="[Texto]" custT="1"/>
      <dgm:spPr/>
      <dgm:t>
        <a:bodyPr/>
        <a:lstStyle/>
        <a:p>
          <a:endParaRPr lang="pt-BR" sz="1000" b="1" dirty="0">
            <a:solidFill>
              <a:schemeClr val="bg1"/>
            </a:solidFill>
          </a:endParaRPr>
        </a:p>
      </dgm:t>
    </dgm:pt>
    <dgm:pt modelId="{6742B274-F00F-4AE5-8E59-A3EAB58102A1}" type="sibTrans" cxnId="{56CD8432-A369-4EF1-BF2C-30F63C2E6697}">
      <dgm:prSet/>
      <dgm:spPr/>
      <dgm:t>
        <a:bodyPr/>
        <a:lstStyle/>
        <a:p>
          <a:endParaRPr lang="pt-BR"/>
        </a:p>
      </dgm:t>
    </dgm:pt>
    <dgm:pt modelId="{254FC45C-8213-4F07-B68A-72725B030EBC}" type="parTrans" cxnId="{56CD8432-A369-4EF1-BF2C-30F63C2E6697}">
      <dgm:prSet/>
      <dgm:spPr/>
      <dgm:t>
        <a:bodyPr/>
        <a:lstStyle/>
        <a:p>
          <a:endParaRPr lang="pt-BR"/>
        </a:p>
      </dgm:t>
    </dgm:pt>
    <dgm:pt modelId="{5C75558D-CC3A-4109-8316-A518862FFE30}" type="pres">
      <dgm:prSet presAssocID="{7699C68B-BFCC-4CB2-B5D9-53494112F1A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585CC31-AD41-4FC9-89DE-F179D6A28F2B}" type="pres">
      <dgm:prSet presAssocID="{603584A1-BDC0-4629-93C1-5900644CF38A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4EA3ECB-98B2-4873-B225-284E81D45287}" type="pres">
      <dgm:prSet presAssocID="{603584A1-BDC0-4629-93C1-5900644CF38A}" presName="gear1srcNode" presStyleLbl="node1" presStyleIdx="0" presStyleCnt="3"/>
      <dgm:spPr/>
      <dgm:t>
        <a:bodyPr/>
        <a:lstStyle/>
        <a:p>
          <a:endParaRPr lang="pt-BR"/>
        </a:p>
      </dgm:t>
    </dgm:pt>
    <dgm:pt modelId="{12AEBA32-1124-477A-B7A1-8B5A0F3BC5A3}" type="pres">
      <dgm:prSet presAssocID="{603584A1-BDC0-4629-93C1-5900644CF38A}" presName="gear1dstNode" presStyleLbl="node1" presStyleIdx="0" presStyleCnt="3"/>
      <dgm:spPr/>
      <dgm:t>
        <a:bodyPr/>
        <a:lstStyle/>
        <a:p>
          <a:endParaRPr lang="pt-BR"/>
        </a:p>
      </dgm:t>
    </dgm:pt>
    <dgm:pt modelId="{042229CD-75CE-4A0B-90B3-D567EDB51F43}" type="pres">
      <dgm:prSet presAssocID="{C25BE476-541E-47A2-AF32-61BA2330797D}" presName="gear2" presStyleLbl="node1" presStyleIdx="1" presStyleCnt="3" custLinFactNeighborX="-926" custLinFactNeighborY="403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568852F-1CB3-4EB6-92F5-CFAEAA11EB8D}" type="pres">
      <dgm:prSet presAssocID="{C25BE476-541E-47A2-AF32-61BA2330797D}" presName="gear2srcNode" presStyleLbl="node1" presStyleIdx="1" presStyleCnt="3"/>
      <dgm:spPr/>
      <dgm:t>
        <a:bodyPr/>
        <a:lstStyle/>
        <a:p>
          <a:endParaRPr lang="pt-BR"/>
        </a:p>
      </dgm:t>
    </dgm:pt>
    <dgm:pt modelId="{3685CA80-3BE8-4654-8A44-A821580AEBD2}" type="pres">
      <dgm:prSet presAssocID="{C25BE476-541E-47A2-AF32-61BA2330797D}" presName="gear2dstNode" presStyleLbl="node1" presStyleIdx="1" presStyleCnt="3"/>
      <dgm:spPr/>
      <dgm:t>
        <a:bodyPr/>
        <a:lstStyle/>
        <a:p>
          <a:endParaRPr lang="pt-BR"/>
        </a:p>
      </dgm:t>
    </dgm:pt>
    <dgm:pt modelId="{8D6E32D3-971E-4972-9BD1-F3692708DC5C}" type="pres">
      <dgm:prSet presAssocID="{19925BCB-5DF4-4219-98C8-9FA9794F5E10}" presName="gear3" presStyleLbl="node1" presStyleIdx="2" presStyleCnt="3" custScaleX="116656" custScaleY="121591" custLinFactNeighborY="-5303"/>
      <dgm:spPr/>
      <dgm:t>
        <a:bodyPr/>
        <a:lstStyle/>
        <a:p>
          <a:endParaRPr lang="pt-BR"/>
        </a:p>
      </dgm:t>
    </dgm:pt>
    <dgm:pt modelId="{95C86C2A-6F52-49D5-A048-F66AA530072B}" type="pres">
      <dgm:prSet presAssocID="{19925BCB-5DF4-4219-98C8-9FA9794F5E1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7F76AC8-0877-480E-9B91-6812FEAF3579}" type="pres">
      <dgm:prSet presAssocID="{19925BCB-5DF4-4219-98C8-9FA9794F5E10}" presName="gear3srcNode" presStyleLbl="node1" presStyleIdx="2" presStyleCnt="3"/>
      <dgm:spPr/>
      <dgm:t>
        <a:bodyPr/>
        <a:lstStyle/>
        <a:p>
          <a:endParaRPr lang="pt-BR"/>
        </a:p>
      </dgm:t>
    </dgm:pt>
    <dgm:pt modelId="{DCA46EC6-C5F1-43CC-B640-F694B8ABFD57}" type="pres">
      <dgm:prSet presAssocID="{19925BCB-5DF4-4219-98C8-9FA9794F5E10}" presName="gear3dstNode" presStyleLbl="node1" presStyleIdx="2" presStyleCnt="3"/>
      <dgm:spPr/>
      <dgm:t>
        <a:bodyPr/>
        <a:lstStyle/>
        <a:p>
          <a:endParaRPr lang="pt-BR"/>
        </a:p>
      </dgm:t>
    </dgm:pt>
    <dgm:pt modelId="{42150B51-4AF7-42AC-863F-0242B9A39C3C}" type="pres">
      <dgm:prSet presAssocID="{A449C025-EF57-440C-A04B-EA452260971B}" presName="connector1" presStyleLbl="sibTrans2D1" presStyleIdx="0" presStyleCnt="3"/>
      <dgm:spPr/>
      <dgm:t>
        <a:bodyPr/>
        <a:lstStyle/>
        <a:p>
          <a:endParaRPr lang="pt-BR"/>
        </a:p>
      </dgm:t>
    </dgm:pt>
    <dgm:pt modelId="{6ABDC5E4-BB1A-40DF-8F40-04A34998F624}" type="pres">
      <dgm:prSet presAssocID="{7E5EFDD5-D22A-45FD-AF17-7951CCC75F06}" presName="connector2" presStyleLbl="sibTrans2D1" presStyleIdx="1" presStyleCnt="3"/>
      <dgm:spPr/>
      <dgm:t>
        <a:bodyPr/>
        <a:lstStyle/>
        <a:p>
          <a:endParaRPr lang="pt-BR"/>
        </a:p>
      </dgm:t>
    </dgm:pt>
    <dgm:pt modelId="{5ADD4BDC-0F76-4D07-872E-65D49BFA0FEE}" type="pres">
      <dgm:prSet presAssocID="{6742B274-F00F-4AE5-8E59-A3EAB58102A1}" presName="connector3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74C99FC1-E804-4DB8-9EC4-CB93C2EE797A}" type="presOf" srcId="{C25BE476-541E-47A2-AF32-61BA2330797D}" destId="{042229CD-75CE-4A0B-90B3-D567EDB51F43}" srcOrd="0" destOrd="0" presId="urn:microsoft.com/office/officeart/2005/8/layout/gear1"/>
    <dgm:cxn modelId="{EB3ED463-66F8-4694-885C-5382EE20023B}" type="presOf" srcId="{7E5EFDD5-D22A-45FD-AF17-7951CCC75F06}" destId="{6ABDC5E4-BB1A-40DF-8F40-04A34998F624}" srcOrd="0" destOrd="0" presId="urn:microsoft.com/office/officeart/2005/8/layout/gear1"/>
    <dgm:cxn modelId="{969F1DE8-1238-4B84-B119-EE86D8D40331}" type="presOf" srcId="{19925BCB-5DF4-4219-98C8-9FA9794F5E10}" destId="{DCA46EC6-C5F1-43CC-B640-F694B8ABFD57}" srcOrd="3" destOrd="0" presId="urn:microsoft.com/office/officeart/2005/8/layout/gear1"/>
    <dgm:cxn modelId="{657526D0-E24E-4EDD-825E-E665249F6DC2}" type="presOf" srcId="{7699C68B-BFCC-4CB2-B5D9-53494112F1A0}" destId="{5C75558D-CC3A-4109-8316-A518862FFE30}" srcOrd="0" destOrd="0" presId="urn:microsoft.com/office/officeart/2005/8/layout/gear1"/>
    <dgm:cxn modelId="{B823F9B5-984A-404C-BE1F-B90690DE4B21}" type="presOf" srcId="{603584A1-BDC0-4629-93C1-5900644CF38A}" destId="{C4EA3ECB-98B2-4873-B225-284E81D45287}" srcOrd="1" destOrd="0" presId="urn:microsoft.com/office/officeart/2005/8/layout/gear1"/>
    <dgm:cxn modelId="{90C17B8C-4850-40B0-9A3B-9E9E484B435D}" type="presOf" srcId="{19925BCB-5DF4-4219-98C8-9FA9794F5E10}" destId="{27F76AC8-0877-480E-9B91-6812FEAF3579}" srcOrd="2" destOrd="0" presId="urn:microsoft.com/office/officeart/2005/8/layout/gear1"/>
    <dgm:cxn modelId="{4C2F15CC-68B2-4B3B-B51A-2B28A59D128A}" type="presOf" srcId="{19925BCB-5DF4-4219-98C8-9FA9794F5E10}" destId="{8D6E32D3-971E-4972-9BD1-F3692708DC5C}" srcOrd="0" destOrd="0" presId="urn:microsoft.com/office/officeart/2005/8/layout/gear1"/>
    <dgm:cxn modelId="{24BC8D11-28FA-4266-A0CA-0841D51F8856}" type="presOf" srcId="{C25BE476-541E-47A2-AF32-61BA2330797D}" destId="{8568852F-1CB3-4EB6-92F5-CFAEAA11EB8D}" srcOrd="1" destOrd="0" presId="urn:microsoft.com/office/officeart/2005/8/layout/gear1"/>
    <dgm:cxn modelId="{E323D77E-FC80-40B6-B26F-CB1AA33C1369}" type="presOf" srcId="{19925BCB-5DF4-4219-98C8-9FA9794F5E10}" destId="{95C86C2A-6F52-49D5-A048-F66AA530072B}" srcOrd="1" destOrd="0" presId="urn:microsoft.com/office/officeart/2005/8/layout/gear1"/>
    <dgm:cxn modelId="{F50A90DD-246F-40B7-A6EF-0DD5968100A8}" srcId="{7699C68B-BFCC-4CB2-B5D9-53494112F1A0}" destId="{C25BE476-541E-47A2-AF32-61BA2330797D}" srcOrd="1" destOrd="0" parTransId="{8880A01C-C2ED-4BBB-966D-3014D790A992}" sibTransId="{7E5EFDD5-D22A-45FD-AF17-7951CCC75F06}"/>
    <dgm:cxn modelId="{8A3777E3-99D5-4E20-84FE-82339819104E}" type="presOf" srcId="{A449C025-EF57-440C-A04B-EA452260971B}" destId="{42150B51-4AF7-42AC-863F-0242B9A39C3C}" srcOrd="0" destOrd="0" presId="urn:microsoft.com/office/officeart/2005/8/layout/gear1"/>
    <dgm:cxn modelId="{F199A982-CB5C-4A21-B05E-8A530EC04741}" srcId="{7699C68B-BFCC-4CB2-B5D9-53494112F1A0}" destId="{603584A1-BDC0-4629-93C1-5900644CF38A}" srcOrd="0" destOrd="0" parTransId="{F3223ED9-37B5-49DC-8FAA-010E0DC9767F}" sibTransId="{A449C025-EF57-440C-A04B-EA452260971B}"/>
    <dgm:cxn modelId="{6B6B9117-AF6D-4CD0-B44D-36859855B2F4}" type="presOf" srcId="{C25BE476-541E-47A2-AF32-61BA2330797D}" destId="{3685CA80-3BE8-4654-8A44-A821580AEBD2}" srcOrd="2" destOrd="0" presId="urn:microsoft.com/office/officeart/2005/8/layout/gear1"/>
    <dgm:cxn modelId="{151687F3-6700-48A6-B0CD-9F7876AACA76}" type="presOf" srcId="{6742B274-F00F-4AE5-8E59-A3EAB58102A1}" destId="{5ADD4BDC-0F76-4D07-872E-65D49BFA0FEE}" srcOrd="0" destOrd="0" presId="urn:microsoft.com/office/officeart/2005/8/layout/gear1"/>
    <dgm:cxn modelId="{27BCAAEA-94CC-4DFF-B4E7-150D65C55B47}" type="presOf" srcId="{603584A1-BDC0-4629-93C1-5900644CF38A}" destId="{4585CC31-AD41-4FC9-89DE-F179D6A28F2B}" srcOrd="0" destOrd="0" presId="urn:microsoft.com/office/officeart/2005/8/layout/gear1"/>
    <dgm:cxn modelId="{56CD8432-A369-4EF1-BF2C-30F63C2E6697}" srcId="{7699C68B-BFCC-4CB2-B5D9-53494112F1A0}" destId="{19925BCB-5DF4-4219-98C8-9FA9794F5E10}" srcOrd="2" destOrd="0" parTransId="{254FC45C-8213-4F07-B68A-72725B030EBC}" sibTransId="{6742B274-F00F-4AE5-8E59-A3EAB58102A1}"/>
    <dgm:cxn modelId="{A7F99CB6-768C-47BA-B594-D4981418493A}" type="presOf" srcId="{603584A1-BDC0-4629-93C1-5900644CF38A}" destId="{12AEBA32-1124-477A-B7A1-8B5A0F3BC5A3}" srcOrd="2" destOrd="0" presId="urn:microsoft.com/office/officeart/2005/8/layout/gear1"/>
    <dgm:cxn modelId="{BE8CC63E-84F1-4D94-B464-9A5E54A6E151}" type="presParOf" srcId="{5C75558D-CC3A-4109-8316-A518862FFE30}" destId="{4585CC31-AD41-4FC9-89DE-F179D6A28F2B}" srcOrd="0" destOrd="0" presId="urn:microsoft.com/office/officeart/2005/8/layout/gear1"/>
    <dgm:cxn modelId="{C97C6B75-705F-4B57-A283-3F2EAAD07803}" type="presParOf" srcId="{5C75558D-CC3A-4109-8316-A518862FFE30}" destId="{C4EA3ECB-98B2-4873-B225-284E81D45287}" srcOrd="1" destOrd="0" presId="urn:microsoft.com/office/officeart/2005/8/layout/gear1"/>
    <dgm:cxn modelId="{B2C82103-6E5B-42CD-840F-60B7AAA65BD5}" type="presParOf" srcId="{5C75558D-CC3A-4109-8316-A518862FFE30}" destId="{12AEBA32-1124-477A-B7A1-8B5A0F3BC5A3}" srcOrd="2" destOrd="0" presId="urn:microsoft.com/office/officeart/2005/8/layout/gear1"/>
    <dgm:cxn modelId="{6A4ECC91-F857-4D86-89FB-6E71488FCAD0}" type="presParOf" srcId="{5C75558D-CC3A-4109-8316-A518862FFE30}" destId="{042229CD-75CE-4A0B-90B3-D567EDB51F43}" srcOrd="3" destOrd="0" presId="urn:microsoft.com/office/officeart/2005/8/layout/gear1"/>
    <dgm:cxn modelId="{EFC3D42E-B454-48F9-BBA0-24FBEC3AFE7A}" type="presParOf" srcId="{5C75558D-CC3A-4109-8316-A518862FFE30}" destId="{8568852F-1CB3-4EB6-92F5-CFAEAA11EB8D}" srcOrd="4" destOrd="0" presId="urn:microsoft.com/office/officeart/2005/8/layout/gear1"/>
    <dgm:cxn modelId="{24316126-560E-4A93-B929-0462A66C1E2A}" type="presParOf" srcId="{5C75558D-CC3A-4109-8316-A518862FFE30}" destId="{3685CA80-3BE8-4654-8A44-A821580AEBD2}" srcOrd="5" destOrd="0" presId="urn:microsoft.com/office/officeart/2005/8/layout/gear1"/>
    <dgm:cxn modelId="{EABE6773-D566-4653-8527-8367277A14C9}" type="presParOf" srcId="{5C75558D-CC3A-4109-8316-A518862FFE30}" destId="{8D6E32D3-971E-4972-9BD1-F3692708DC5C}" srcOrd="6" destOrd="0" presId="urn:microsoft.com/office/officeart/2005/8/layout/gear1"/>
    <dgm:cxn modelId="{119D6CEE-DF9B-489B-A452-14FBC8E2264B}" type="presParOf" srcId="{5C75558D-CC3A-4109-8316-A518862FFE30}" destId="{95C86C2A-6F52-49D5-A048-F66AA530072B}" srcOrd="7" destOrd="0" presId="urn:microsoft.com/office/officeart/2005/8/layout/gear1"/>
    <dgm:cxn modelId="{2BE19EA8-0E70-4C35-8119-C0DF11EC208B}" type="presParOf" srcId="{5C75558D-CC3A-4109-8316-A518862FFE30}" destId="{27F76AC8-0877-480E-9B91-6812FEAF3579}" srcOrd="8" destOrd="0" presId="urn:microsoft.com/office/officeart/2005/8/layout/gear1"/>
    <dgm:cxn modelId="{3A2965BC-88AA-449B-8770-C53CA4FB91E0}" type="presParOf" srcId="{5C75558D-CC3A-4109-8316-A518862FFE30}" destId="{DCA46EC6-C5F1-43CC-B640-F694B8ABFD57}" srcOrd="9" destOrd="0" presId="urn:microsoft.com/office/officeart/2005/8/layout/gear1"/>
    <dgm:cxn modelId="{725A5B67-1AC9-49B3-8986-F92E68854C9B}" type="presParOf" srcId="{5C75558D-CC3A-4109-8316-A518862FFE30}" destId="{42150B51-4AF7-42AC-863F-0242B9A39C3C}" srcOrd="10" destOrd="0" presId="urn:microsoft.com/office/officeart/2005/8/layout/gear1"/>
    <dgm:cxn modelId="{CD90A375-DEF8-4A5B-8A45-8A5A42EB09BE}" type="presParOf" srcId="{5C75558D-CC3A-4109-8316-A518862FFE30}" destId="{6ABDC5E4-BB1A-40DF-8F40-04A34998F624}" srcOrd="11" destOrd="0" presId="urn:microsoft.com/office/officeart/2005/8/layout/gear1"/>
    <dgm:cxn modelId="{B6407722-405C-4E2A-91B6-AE3814D2CF38}" type="presParOf" srcId="{5C75558D-CC3A-4109-8316-A518862FFE30}" destId="{5ADD4BDC-0F76-4D07-872E-65D49BFA0FE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A20F24-DD97-4109-8C23-85CDDA88E5B6}" type="doc">
      <dgm:prSet loTypeId="urn:microsoft.com/office/officeart/2005/8/layout/orgChart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E275B9CB-8044-4153-B5C8-77E4432127A2}">
      <dgm:prSet phldrT="[Texto]" custT="1"/>
      <dgm:spPr>
        <a:ln>
          <a:solidFill>
            <a:schemeClr val="bg1"/>
          </a:solidFill>
        </a:ln>
      </dgm:spPr>
      <dgm:t>
        <a:bodyPr/>
        <a:lstStyle/>
        <a:p>
          <a:pPr algn="ctr">
            <a:lnSpc>
              <a:spcPct val="90000"/>
            </a:lnSpc>
            <a:spcAft>
              <a:spcPct val="35000"/>
            </a:spcAft>
          </a:pPr>
          <a:r>
            <a:rPr lang="pt-BR" sz="2800" b="1" dirty="0" smtClean="0"/>
            <a:t>AECI</a:t>
          </a:r>
        </a:p>
      </dgm:t>
    </dgm:pt>
    <dgm:pt modelId="{B412A00B-3331-40B6-9562-655AB7F9C0E6}" type="parTrans" cxnId="{01F9CFEC-B06E-4DEA-9EFF-81F84F8E56AC}">
      <dgm:prSet/>
      <dgm:spPr/>
      <dgm:t>
        <a:bodyPr/>
        <a:lstStyle/>
        <a:p>
          <a:endParaRPr lang="pt-BR"/>
        </a:p>
      </dgm:t>
    </dgm:pt>
    <dgm:pt modelId="{8F26912F-09E2-4724-B3BA-5DA4411F5255}" type="sibTrans" cxnId="{01F9CFEC-B06E-4DEA-9EFF-81F84F8E56AC}">
      <dgm:prSet/>
      <dgm:spPr/>
      <dgm:t>
        <a:bodyPr/>
        <a:lstStyle/>
        <a:p>
          <a:endParaRPr lang="pt-BR"/>
        </a:p>
      </dgm:t>
    </dgm:pt>
    <dgm:pt modelId="{8E585BD8-8239-48AD-A804-9F9B338DD429}">
      <dgm:prSet phldrT="[Texto]"/>
      <dgm:spPr/>
      <dgm:t>
        <a:bodyPr/>
        <a:lstStyle/>
        <a:p>
          <a:endParaRPr lang="pt-BR" dirty="0" smtClean="0"/>
        </a:p>
        <a:p>
          <a:r>
            <a:rPr lang="pt-BR" dirty="0" smtClean="0"/>
            <a:t>CONTROLES INTERNOS, EXTERNOS E DEFESA DO ESTADO</a:t>
          </a:r>
        </a:p>
        <a:p>
          <a:endParaRPr lang="pt-BR" dirty="0" smtClean="0"/>
        </a:p>
      </dgm:t>
    </dgm:pt>
    <dgm:pt modelId="{50E01429-52B8-45F7-8EF7-C88CF6592C27}" type="parTrans" cxnId="{D153E833-73B7-40B4-8126-D4DBB46D6A93}">
      <dgm:prSet/>
      <dgm:spPr/>
      <dgm:t>
        <a:bodyPr/>
        <a:lstStyle/>
        <a:p>
          <a:endParaRPr lang="pt-BR"/>
        </a:p>
      </dgm:t>
    </dgm:pt>
    <dgm:pt modelId="{30DBD4D3-AB51-4C47-8481-4AD15C10B16E}" type="sibTrans" cxnId="{D153E833-73B7-40B4-8126-D4DBB46D6A93}">
      <dgm:prSet/>
      <dgm:spPr/>
      <dgm:t>
        <a:bodyPr/>
        <a:lstStyle/>
        <a:p>
          <a:endParaRPr lang="pt-BR"/>
        </a:p>
      </dgm:t>
    </dgm:pt>
    <dgm:pt modelId="{7EF31F53-BFB1-4148-B657-0024C43E03EE}">
      <dgm:prSet phldrT="[Texto]"/>
      <dgm:spPr/>
      <dgm:t>
        <a:bodyPr/>
        <a:lstStyle/>
        <a:p>
          <a:endParaRPr lang="pt-BR" dirty="0" smtClean="0"/>
        </a:p>
        <a:p>
          <a:r>
            <a:rPr lang="pt-BR" dirty="0" smtClean="0"/>
            <a:t>GOVERNANÇA, RISCO, INTEGRIDADE E TRANSPARÊNCIA</a:t>
          </a:r>
        </a:p>
        <a:p>
          <a:endParaRPr lang="pt-BR" dirty="0" smtClean="0"/>
        </a:p>
      </dgm:t>
    </dgm:pt>
    <dgm:pt modelId="{BBCD94CA-BCC6-4DA3-A797-C3FBEF9BF6EB}" type="parTrans" cxnId="{39109216-19ED-4142-B4D6-D9BAAE70EDAD}">
      <dgm:prSet/>
      <dgm:spPr/>
      <dgm:t>
        <a:bodyPr/>
        <a:lstStyle/>
        <a:p>
          <a:endParaRPr lang="pt-BR"/>
        </a:p>
      </dgm:t>
    </dgm:pt>
    <dgm:pt modelId="{4AA225FA-B08E-4E12-BF1A-8896FEBE2BC5}" type="sibTrans" cxnId="{39109216-19ED-4142-B4D6-D9BAAE70EDAD}">
      <dgm:prSet/>
      <dgm:spPr/>
      <dgm:t>
        <a:bodyPr/>
        <a:lstStyle/>
        <a:p>
          <a:endParaRPr lang="pt-BR"/>
        </a:p>
      </dgm:t>
    </dgm:pt>
    <dgm:pt modelId="{991F9A8D-1D72-4545-8F13-E77D1EB6A3E3}" type="asst">
      <dgm:prSet custT="1"/>
      <dgm:spPr/>
      <dgm:t>
        <a:bodyPr/>
        <a:lstStyle/>
        <a:p>
          <a:r>
            <a:rPr lang="pt-BR" sz="2000" dirty="0" smtClean="0"/>
            <a:t>GESTÃO</a:t>
          </a:r>
          <a:endParaRPr lang="pt-BR" sz="2000" dirty="0"/>
        </a:p>
      </dgm:t>
    </dgm:pt>
    <dgm:pt modelId="{C130F6AF-E2A8-4A8F-AC2D-C5841D338CF9}" type="parTrans" cxnId="{8F100E6D-DB87-496E-BDC0-D6793BA37475}">
      <dgm:prSet/>
      <dgm:spPr/>
      <dgm:t>
        <a:bodyPr/>
        <a:lstStyle/>
        <a:p>
          <a:endParaRPr lang="pt-BR"/>
        </a:p>
      </dgm:t>
    </dgm:pt>
    <dgm:pt modelId="{3F60817F-C116-4BD4-A7EC-6DD1C30385A8}" type="sibTrans" cxnId="{8F100E6D-DB87-496E-BDC0-D6793BA37475}">
      <dgm:prSet/>
      <dgm:spPr/>
      <dgm:t>
        <a:bodyPr/>
        <a:lstStyle/>
        <a:p>
          <a:endParaRPr lang="pt-BR"/>
        </a:p>
      </dgm:t>
    </dgm:pt>
    <dgm:pt modelId="{D26AF39D-7EE0-4C11-B1F1-EFCD7DD20E3A}" type="pres">
      <dgm:prSet presAssocID="{7AA20F24-DD97-4109-8C23-85CDDA88E5B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B16E7350-858B-44BC-9096-01D1FF535552}" type="pres">
      <dgm:prSet presAssocID="{E275B9CB-8044-4153-B5C8-77E4432127A2}" presName="hierRoot1" presStyleCnt="0">
        <dgm:presLayoutVars>
          <dgm:hierBranch val="init"/>
        </dgm:presLayoutVars>
      </dgm:prSet>
      <dgm:spPr/>
    </dgm:pt>
    <dgm:pt modelId="{FB24E44E-473C-4318-9AFC-9C5547CDE33D}" type="pres">
      <dgm:prSet presAssocID="{E275B9CB-8044-4153-B5C8-77E4432127A2}" presName="rootComposite1" presStyleCnt="0"/>
      <dgm:spPr/>
    </dgm:pt>
    <dgm:pt modelId="{953D58A2-10C9-4E1C-B55F-21096DC80E97}" type="pres">
      <dgm:prSet presAssocID="{E275B9CB-8044-4153-B5C8-77E4432127A2}" presName="rootText1" presStyleLbl="node0" presStyleIdx="0" presStyleCnt="1" custScaleX="83420" custScaleY="6394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7613E6F-33B6-42C8-9B25-CAAD143DCF37}" type="pres">
      <dgm:prSet presAssocID="{E275B9CB-8044-4153-B5C8-77E4432127A2}" presName="rootConnector1" presStyleLbl="node1" presStyleIdx="0" presStyleCnt="0"/>
      <dgm:spPr/>
      <dgm:t>
        <a:bodyPr/>
        <a:lstStyle/>
        <a:p>
          <a:endParaRPr lang="pt-BR"/>
        </a:p>
      </dgm:t>
    </dgm:pt>
    <dgm:pt modelId="{6A5B1B6F-70DE-4CE1-BD3D-B5A502AAA8ED}" type="pres">
      <dgm:prSet presAssocID="{E275B9CB-8044-4153-B5C8-77E4432127A2}" presName="hierChild2" presStyleCnt="0"/>
      <dgm:spPr/>
    </dgm:pt>
    <dgm:pt modelId="{E32F7508-84D5-4178-A135-ED2B81F79320}" type="pres">
      <dgm:prSet presAssocID="{50E01429-52B8-45F7-8EF7-C88CF6592C27}" presName="Name37" presStyleLbl="parChTrans1D2" presStyleIdx="0" presStyleCnt="3"/>
      <dgm:spPr/>
      <dgm:t>
        <a:bodyPr/>
        <a:lstStyle/>
        <a:p>
          <a:endParaRPr lang="pt-BR"/>
        </a:p>
      </dgm:t>
    </dgm:pt>
    <dgm:pt modelId="{9E067328-2364-4931-A659-2AB767A4889D}" type="pres">
      <dgm:prSet presAssocID="{8E585BD8-8239-48AD-A804-9F9B338DD429}" presName="hierRoot2" presStyleCnt="0">
        <dgm:presLayoutVars>
          <dgm:hierBranch val="init"/>
        </dgm:presLayoutVars>
      </dgm:prSet>
      <dgm:spPr/>
    </dgm:pt>
    <dgm:pt modelId="{BFD141CD-9D92-41E1-ABA1-A5FD4B2471D8}" type="pres">
      <dgm:prSet presAssocID="{8E585BD8-8239-48AD-A804-9F9B338DD429}" presName="rootComposite" presStyleCnt="0"/>
      <dgm:spPr/>
    </dgm:pt>
    <dgm:pt modelId="{7DAEE93B-AC57-40E1-AFA7-0A535BB8AB77}" type="pres">
      <dgm:prSet presAssocID="{8E585BD8-8239-48AD-A804-9F9B338DD429}" presName="rootText" presStyleLbl="node2" presStyleIdx="0" presStyleCnt="2" custLinFactNeighborX="-33725" custLinFactNeighborY="-676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23B9ECA-F32C-47B0-8105-93B3D5A51624}" type="pres">
      <dgm:prSet presAssocID="{8E585BD8-8239-48AD-A804-9F9B338DD429}" presName="rootConnector" presStyleLbl="node2" presStyleIdx="0" presStyleCnt="2"/>
      <dgm:spPr/>
      <dgm:t>
        <a:bodyPr/>
        <a:lstStyle/>
        <a:p>
          <a:endParaRPr lang="pt-BR"/>
        </a:p>
      </dgm:t>
    </dgm:pt>
    <dgm:pt modelId="{97AB2440-E129-4536-8945-00081841D7EE}" type="pres">
      <dgm:prSet presAssocID="{8E585BD8-8239-48AD-A804-9F9B338DD429}" presName="hierChild4" presStyleCnt="0"/>
      <dgm:spPr/>
    </dgm:pt>
    <dgm:pt modelId="{57F0A458-5BA6-4B12-B19A-20A9DD31CEF0}" type="pres">
      <dgm:prSet presAssocID="{8E585BD8-8239-48AD-A804-9F9B338DD429}" presName="hierChild5" presStyleCnt="0"/>
      <dgm:spPr/>
    </dgm:pt>
    <dgm:pt modelId="{FC4E3825-A87A-45B6-A4CF-D12C85BE80EE}" type="pres">
      <dgm:prSet presAssocID="{BBCD94CA-BCC6-4DA3-A797-C3FBEF9BF6EB}" presName="Name37" presStyleLbl="parChTrans1D2" presStyleIdx="1" presStyleCnt="3"/>
      <dgm:spPr/>
      <dgm:t>
        <a:bodyPr/>
        <a:lstStyle/>
        <a:p>
          <a:endParaRPr lang="pt-BR"/>
        </a:p>
      </dgm:t>
    </dgm:pt>
    <dgm:pt modelId="{465C5795-33D2-446D-9D56-920AD6D1718A}" type="pres">
      <dgm:prSet presAssocID="{7EF31F53-BFB1-4148-B657-0024C43E03EE}" presName="hierRoot2" presStyleCnt="0">
        <dgm:presLayoutVars>
          <dgm:hierBranch val="init"/>
        </dgm:presLayoutVars>
      </dgm:prSet>
      <dgm:spPr/>
    </dgm:pt>
    <dgm:pt modelId="{95E22EEC-E5FD-4658-9CED-6565AB2A6D95}" type="pres">
      <dgm:prSet presAssocID="{7EF31F53-BFB1-4148-B657-0024C43E03EE}" presName="rootComposite" presStyleCnt="0"/>
      <dgm:spPr/>
    </dgm:pt>
    <dgm:pt modelId="{904B8242-9F4B-46C2-A2C6-369EE59FB3F9}" type="pres">
      <dgm:prSet presAssocID="{7EF31F53-BFB1-4148-B657-0024C43E03EE}" presName="rootText" presStyleLbl="node2" presStyleIdx="1" presStyleCnt="2" custLinFactNeighborX="33725" custLinFactNeighborY="-676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0939C2D-D6DA-4E40-B31E-B852AC856B72}" type="pres">
      <dgm:prSet presAssocID="{7EF31F53-BFB1-4148-B657-0024C43E03EE}" presName="rootConnector" presStyleLbl="node2" presStyleIdx="1" presStyleCnt="2"/>
      <dgm:spPr/>
      <dgm:t>
        <a:bodyPr/>
        <a:lstStyle/>
        <a:p>
          <a:endParaRPr lang="pt-BR"/>
        </a:p>
      </dgm:t>
    </dgm:pt>
    <dgm:pt modelId="{1F374ED9-9C1C-45B8-9F75-E225C9BA8C94}" type="pres">
      <dgm:prSet presAssocID="{7EF31F53-BFB1-4148-B657-0024C43E03EE}" presName="hierChild4" presStyleCnt="0"/>
      <dgm:spPr/>
    </dgm:pt>
    <dgm:pt modelId="{720BCF8A-D775-4D71-B9B9-401FE9CBE89A}" type="pres">
      <dgm:prSet presAssocID="{7EF31F53-BFB1-4148-B657-0024C43E03EE}" presName="hierChild5" presStyleCnt="0"/>
      <dgm:spPr/>
    </dgm:pt>
    <dgm:pt modelId="{FB6FF22C-9C20-445C-8E62-68B72AA47B10}" type="pres">
      <dgm:prSet presAssocID="{E275B9CB-8044-4153-B5C8-77E4432127A2}" presName="hierChild3" presStyleCnt="0"/>
      <dgm:spPr/>
    </dgm:pt>
    <dgm:pt modelId="{DDE2F763-AEB1-45A2-A876-589E44F4D421}" type="pres">
      <dgm:prSet presAssocID="{C130F6AF-E2A8-4A8F-AC2D-C5841D338CF9}" presName="Name111" presStyleLbl="parChTrans1D2" presStyleIdx="2" presStyleCnt="3"/>
      <dgm:spPr/>
      <dgm:t>
        <a:bodyPr/>
        <a:lstStyle/>
        <a:p>
          <a:endParaRPr lang="pt-BR"/>
        </a:p>
      </dgm:t>
    </dgm:pt>
    <dgm:pt modelId="{A6327C40-9353-42E2-AE7F-E3B2A48BA917}" type="pres">
      <dgm:prSet presAssocID="{991F9A8D-1D72-4545-8F13-E77D1EB6A3E3}" presName="hierRoot3" presStyleCnt="0">
        <dgm:presLayoutVars>
          <dgm:hierBranch val="init"/>
        </dgm:presLayoutVars>
      </dgm:prSet>
      <dgm:spPr/>
    </dgm:pt>
    <dgm:pt modelId="{8B15F96A-6E75-4C33-A1A9-B95597F07F51}" type="pres">
      <dgm:prSet presAssocID="{991F9A8D-1D72-4545-8F13-E77D1EB6A3E3}" presName="rootComposite3" presStyleCnt="0"/>
      <dgm:spPr/>
    </dgm:pt>
    <dgm:pt modelId="{C83ACB1B-C761-4ED4-B7A4-123F772CCD30}" type="pres">
      <dgm:prSet presAssocID="{991F9A8D-1D72-4545-8F13-E77D1EB6A3E3}" presName="rootText3" presStyleLbl="asst1" presStyleIdx="0" presStyleCnt="1" custScaleX="70545" custScaleY="49945" custLinFactNeighborY="-5746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C7BB27D-E529-457F-97CD-5882539A502F}" type="pres">
      <dgm:prSet presAssocID="{991F9A8D-1D72-4545-8F13-E77D1EB6A3E3}" presName="rootConnector3" presStyleLbl="asst1" presStyleIdx="0" presStyleCnt="1"/>
      <dgm:spPr/>
      <dgm:t>
        <a:bodyPr/>
        <a:lstStyle/>
        <a:p>
          <a:endParaRPr lang="pt-BR"/>
        </a:p>
      </dgm:t>
    </dgm:pt>
    <dgm:pt modelId="{2DC3C5C2-C4C1-4228-BE5B-E249F0C101F0}" type="pres">
      <dgm:prSet presAssocID="{991F9A8D-1D72-4545-8F13-E77D1EB6A3E3}" presName="hierChild6" presStyleCnt="0"/>
      <dgm:spPr/>
    </dgm:pt>
    <dgm:pt modelId="{578FBEB4-93B5-4014-B685-7D3B4E69EF02}" type="pres">
      <dgm:prSet presAssocID="{991F9A8D-1D72-4545-8F13-E77D1EB6A3E3}" presName="hierChild7" presStyleCnt="0"/>
      <dgm:spPr/>
    </dgm:pt>
  </dgm:ptLst>
  <dgm:cxnLst>
    <dgm:cxn modelId="{5D150EA9-61CC-4D76-A381-1BBFD0622C2F}" type="presOf" srcId="{C130F6AF-E2A8-4A8F-AC2D-C5841D338CF9}" destId="{DDE2F763-AEB1-45A2-A876-589E44F4D421}" srcOrd="0" destOrd="0" presId="urn:microsoft.com/office/officeart/2005/8/layout/orgChart1"/>
    <dgm:cxn modelId="{BBAEEB8E-9E1D-4444-A0F3-8E44A46FAFDC}" type="presOf" srcId="{E275B9CB-8044-4153-B5C8-77E4432127A2}" destId="{953D58A2-10C9-4E1C-B55F-21096DC80E97}" srcOrd="0" destOrd="0" presId="urn:microsoft.com/office/officeart/2005/8/layout/orgChart1"/>
    <dgm:cxn modelId="{305FB878-FEEB-4C91-AD30-9EBFEB73AA79}" type="presOf" srcId="{7AA20F24-DD97-4109-8C23-85CDDA88E5B6}" destId="{D26AF39D-7EE0-4C11-B1F1-EFCD7DD20E3A}" srcOrd="0" destOrd="0" presId="urn:microsoft.com/office/officeart/2005/8/layout/orgChart1"/>
    <dgm:cxn modelId="{D5D849BA-8970-427F-9CE4-04E972CE9F93}" type="presOf" srcId="{991F9A8D-1D72-4545-8F13-E77D1EB6A3E3}" destId="{BC7BB27D-E529-457F-97CD-5882539A502F}" srcOrd="1" destOrd="0" presId="urn:microsoft.com/office/officeart/2005/8/layout/orgChart1"/>
    <dgm:cxn modelId="{D97F8096-3023-4D7E-9178-B8BCBD35C952}" type="presOf" srcId="{BBCD94CA-BCC6-4DA3-A797-C3FBEF9BF6EB}" destId="{FC4E3825-A87A-45B6-A4CF-D12C85BE80EE}" srcOrd="0" destOrd="0" presId="urn:microsoft.com/office/officeart/2005/8/layout/orgChart1"/>
    <dgm:cxn modelId="{39109216-19ED-4142-B4D6-D9BAAE70EDAD}" srcId="{E275B9CB-8044-4153-B5C8-77E4432127A2}" destId="{7EF31F53-BFB1-4148-B657-0024C43E03EE}" srcOrd="1" destOrd="0" parTransId="{BBCD94CA-BCC6-4DA3-A797-C3FBEF9BF6EB}" sibTransId="{4AA225FA-B08E-4E12-BF1A-8896FEBE2BC5}"/>
    <dgm:cxn modelId="{B7042349-F588-42B8-AF1C-BAFDFFB4C47E}" type="presOf" srcId="{50E01429-52B8-45F7-8EF7-C88CF6592C27}" destId="{E32F7508-84D5-4178-A135-ED2B81F79320}" srcOrd="0" destOrd="0" presId="urn:microsoft.com/office/officeart/2005/8/layout/orgChart1"/>
    <dgm:cxn modelId="{D2D01BC0-70E6-47DC-A87B-B91460355B45}" type="presOf" srcId="{7EF31F53-BFB1-4148-B657-0024C43E03EE}" destId="{B0939C2D-D6DA-4E40-B31E-B852AC856B72}" srcOrd="1" destOrd="0" presId="urn:microsoft.com/office/officeart/2005/8/layout/orgChart1"/>
    <dgm:cxn modelId="{57FD1685-4CEA-4E3E-9C51-13E4665C912E}" type="presOf" srcId="{991F9A8D-1D72-4545-8F13-E77D1EB6A3E3}" destId="{C83ACB1B-C761-4ED4-B7A4-123F772CCD30}" srcOrd="0" destOrd="0" presId="urn:microsoft.com/office/officeart/2005/8/layout/orgChart1"/>
    <dgm:cxn modelId="{C1410E8F-52B2-4E36-BCB2-3D540E79E8F9}" type="presOf" srcId="{8E585BD8-8239-48AD-A804-9F9B338DD429}" destId="{7DAEE93B-AC57-40E1-AFA7-0A535BB8AB77}" srcOrd="0" destOrd="0" presId="urn:microsoft.com/office/officeart/2005/8/layout/orgChart1"/>
    <dgm:cxn modelId="{2DD85C50-E4A8-46E3-8702-72A3C0E395A4}" type="presOf" srcId="{7EF31F53-BFB1-4148-B657-0024C43E03EE}" destId="{904B8242-9F4B-46C2-A2C6-369EE59FB3F9}" srcOrd="0" destOrd="0" presId="urn:microsoft.com/office/officeart/2005/8/layout/orgChart1"/>
    <dgm:cxn modelId="{129D9B54-902F-44EB-8878-FFDBC7ABB58D}" type="presOf" srcId="{8E585BD8-8239-48AD-A804-9F9B338DD429}" destId="{F23B9ECA-F32C-47B0-8105-93B3D5A51624}" srcOrd="1" destOrd="0" presId="urn:microsoft.com/office/officeart/2005/8/layout/orgChart1"/>
    <dgm:cxn modelId="{D153E833-73B7-40B4-8126-D4DBB46D6A93}" srcId="{E275B9CB-8044-4153-B5C8-77E4432127A2}" destId="{8E585BD8-8239-48AD-A804-9F9B338DD429}" srcOrd="0" destOrd="0" parTransId="{50E01429-52B8-45F7-8EF7-C88CF6592C27}" sibTransId="{30DBD4D3-AB51-4C47-8481-4AD15C10B16E}"/>
    <dgm:cxn modelId="{8F100E6D-DB87-496E-BDC0-D6793BA37475}" srcId="{E275B9CB-8044-4153-B5C8-77E4432127A2}" destId="{991F9A8D-1D72-4545-8F13-E77D1EB6A3E3}" srcOrd="2" destOrd="0" parTransId="{C130F6AF-E2A8-4A8F-AC2D-C5841D338CF9}" sibTransId="{3F60817F-C116-4BD4-A7EC-6DD1C30385A8}"/>
    <dgm:cxn modelId="{85905C37-7167-4641-8076-8016FC25D82D}" type="presOf" srcId="{E275B9CB-8044-4153-B5C8-77E4432127A2}" destId="{C7613E6F-33B6-42C8-9B25-CAAD143DCF37}" srcOrd="1" destOrd="0" presId="urn:microsoft.com/office/officeart/2005/8/layout/orgChart1"/>
    <dgm:cxn modelId="{01F9CFEC-B06E-4DEA-9EFF-81F84F8E56AC}" srcId="{7AA20F24-DD97-4109-8C23-85CDDA88E5B6}" destId="{E275B9CB-8044-4153-B5C8-77E4432127A2}" srcOrd="0" destOrd="0" parTransId="{B412A00B-3331-40B6-9562-655AB7F9C0E6}" sibTransId="{8F26912F-09E2-4724-B3BA-5DA4411F5255}"/>
    <dgm:cxn modelId="{91EA84F6-0E30-440B-BE74-661DD9CE5C77}" type="presParOf" srcId="{D26AF39D-7EE0-4C11-B1F1-EFCD7DD20E3A}" destId="{B16E7350-858B-44BC-9096-01D1FF535552}" srcOrd="0" destOrd="0" presId="urn:microsoft.com/office/officeart/2005/8/layout/orgChart1"/>
    <dgm:cxn modelId="{780CC094-98C4-4033-9184-35DD0C3AE4FA}" type="presParOf" srcId="{B16E7350-858B-44BC-9096-01D1FF535552}" destId="{FB24E44E-473C-4318-9AFC-9C5547CDE33D}" srcOrd="0" destOrd="0" presId="urn:microsoft.com/office/officeart/2005/8/layout/orgChart1"/>
    <dgm:cxn modelId="{F451A661-0CEC-4AFD-ADEA-F639D6E35A8A}" type="presParOf" srcId="{FB24E44E-473C-4318-9AFC-9C5547CDE33D}" destId="{953D58A2-10C9-4E1C-B55F-21096DC80E97}" srcOrd="0" destOrd="0" presId="urn:microsoft.com/office/officeart/2005/8/layout/orgChart1"/>
    <dgm:cxn modelId="{C0C8B2BA-062A-471F-B5EE-F7323E04F7D6}" type="presParOf" srcId="{FB24E44E-473C-4318-9AFC-9C5547CDE33D}" destId="{C7613E6F-33B6-42C8-9B25-CAAD143DCF37}" srcOrd="1" destOrd="0" presId="urn:microsoft.com/office/officeart/2005/8/layout/orgChart1"/>
    <dgm:cxn modelId="{AD2E0E7E-3109-4310-870A-AE907273F996}" type="presParOf" srcId="{B16E7350-858B-44BC-9096-01D1FF535552}" destId="{6A5B1B6F-70DE-4CE1-BD3D-B5A502AAA8ED}" srcOrd="1" destOrd="0" presId="urn:microsoft.com/office/officeart/2005/8/layout/orgChart1"/>
    <dgm:cxn modelId="{D55A198C-9669-4C35-A5A7-A2622CB94171}" type="presParOf" srcId="{6A5B1B6F-70DE-4CE1-BD3D-B5A502AAA8ED}" destId="{E32F7508-84D5-4178-A135-ED2B81F79320}" srcOrd="0" destOrd="0" presId="urn:microsoft.com/office/officeart/2005/8/layout/orgChart1"/>
    <dgm:cxn modelId="{DB406B6D-DCA5-452F-BF15-18ACEDDC9860}" type="presParOf" srcId="{6A5B1B6F-70DE-4CE1-BD3D-B5A502AAA8ED}" destId="{9E067328-2364-4931-A659-2AB767A4889D}" srcOrd="1" destOrd="0" presId="urn:microsoft.com/office/officeart/2005/8/layout/orgChart1"/>
    <dgm:cxn modelId="{80919954-5643-4FD2-8E76-FB6D2C90C614}" type="presParOf" srcId="{9E067328-2364-4931-A659-2AB767A4889D}" destId="{BFD141CD-9D92-41E1-ABA1-A5FD4B2471D8}" srcOrd="0" destOrd="0" presId="urn:microsoft.com/office/officeart/2005/8/layout/orgChart1"/>
    <dgm:cxn modelId="{DE8DFB45-6AE2-4444-BE02-CABA9F0CA513}" type="presParOf" srcId="{BFD141CD-9D92-41E1-ABA1-A5FD4B2471D8}" destId="{7DAEE93B-AC57-40E1-AFA7-0A535BB8AB77}" srcOrd="0" destOrd="0" presId="urn:microsoft.com/office/officeart/2005/8/layout/orgChart1"/>
    <dgm:cxn modelId="{D59F0334-AD26-4766-A99D-AA46611B56C3}" type="presParOf" srcId="{BFD141CD-9D92-41E1-ABA1-A5FD4B2471D8}" destId="{F23B9ECA-F32C-47B0-8105-93B3D5A51624}" srcOrd="1" destOrd="0" presId="urn:microsoft.com/office/officeart/2005/8/layout/orgChart1"/>
    <dgm:cxn modelId="{76130415-CD2F-4404-BF66-42F812CC7AA3}" type="presParOf" srcId="{9E067328-2364-4931-A659-2AB767A4889D}" destId="{97AB2440-E129-4536-8945-00081841D7EE}" srcOrd="1" destOrd="0" presId="urn:microsoft.com/office/officeart/2005/8/layout/orgChart1"/>
    <dgm:cxn modelId="{4CEF1843-EF7C-49B2-AE80-40436DA680E8}" type="presParOf" srcId="{9E067328-2364-4931-A659-2AB767A4889D}" destId="{57F0A458-5BA6-4B12-B19A-20A9DD31CEF0}" srcOrd="2" destOrd="0" presId="urn:microsoft.com/office/officeart/2005/8/layout/orgChart1"/>
    <dgm:cxn modelId="{6EA96E56-FB88-405B-A827-EE1F96B0E6A6}" type="presParOf" srcId="{6A5B1B6F-70DE-4CE1-BD3D-B5A502AAA8ED}" destId="{FC4E3825-A87A-45B6-A4CF-D12C85BE80EE}" srcOrd="2" destOrd="0" presId="urn:microsoft.com/office/officeart/2005/8/layout/orgChart1"/>
    <dgm:cxn modelId="{8BF67E7F-6EE3-4B35-9FDD-8E690AF569BD}" type="presParOf" srcId="{6A5B1B6F-70DE-4CE1-BD3D-B5A502AAA8ED}" destId="{465C5795-33D2-446D-9D56-920AD6D1718A}" srcOrd="3" destOrd="0" presId="urn:microsoft.com/office/officeart/2005/8/layout/orgChart1"/>
    <dgm:cxn modelId="{D25E72FD-2BE9-4AAC-8735-AE34BA9F5005}" type="presParOf" srcId="{465C5795-33D2-446D-9D56-920AD6D1718A}" destId="{95E22EEC-E5FD-4658-9CED-6565AB2A6D95}" srcOrd="0" destOrd="0" presId="urn:microsoft.com/office/officeart/2005/8/layout/orgChart1"/>
    <dgm:cxn modelId="{FEE5F638-B564-4DE4-B36B-532390D624EB}" type="presParOf" srcId="{95E22EEC-E5FD-4658-9CED-6565AB2A6D95}" destId="{904B8242-9F4B-46C2-A2C6-369EE59FB3F9}" srcOrd="0" destOrd="0" presId="urn:microsoft.com/office/officeart/2005/8/layout/orgChart1"/>
    <dgm:cxn modelId="{8913CF35-C3F3-4878-BF30-A71FB6231EAB}" type="presParOf" srcId="{95E22EEC-E5FD-4658-9CED-6565AB2A6D95}" destId="{B0939C2D-D6DA-4E40-B31E-B852AC856B72}" srcOrd="1" destOrd="0" presId="urn:microsoft.com/office/officeart/2005/8/layout/orgChart1"/>
    <dgm:cxn modelId="{2A10423E-463B-48AC-96CC-2EB48281CF93}" type="presParOf" srcId="{465C5795-33D2-446D-9D56-920AD6D1718A}" destId="{1F374ED9-9C1C-45B8-9F75-E225C9BA8C94}" srcOrd="1" destOrd="0" presId="urn:microsoft.com/office/officeart/2005/8/layout/orgChart1"/>
    <dgm:cxn modelId="{D1396FD6-738E-4BB7-8AEF-ACBB87C893F3}" type="presParOf" srcId="{465C5795-33D2-446D-9D56-920AD6D1718A}" destId="{720BCF8A-D775-4D71-B9B9-401FE9CBE89A}" srcOrd="2" destOrd="0" presId="urn:microsoft.com/office/officeart/2005/8/layout/orgChart1"/>
    <dgm:cxn modelId="{5766A843-93E8-4B63-AD77-203F379F6DC3}" type="presParOf" srcId="{B16E7350-858B-44BC-9096-01D1FF535552}" destId="{FB6FF22C-9C20-445C-8E62-68B72AA47B10}" srcOrd="2" destOrd="0" presId="urn:microsoft.com/office/officeart/2005/8/layout/orgChart1"/>
    <dgm:cxn modelId="{FDFD5513-69C7-4AB5-A9A4-A711E9A201A2}" type="presParOf" srcId="{FB6FF22C-9C20-445C-8E62-68B72AA47B10}" destId="{DDE2F763-AEB1-45A2-A876-589E44F4D421}" srcOrd="0" destOrd="0" presId="urn:microsoft.com/office/officeart/2005/8/layout/orgChart1"/>
    <dgm:cxn modelId="{8EE441EC-35DF-4F23-988E-8A9A098ED67B}" type="presParOf" srcId="{FB6FF22C-9C20-445C-8E62-68B72AA47B10}" destId="{A6327C40-9353-42E2-AE7F-E3B2A48BA917}" srcOrd="1" destOrd="0" presId="urn:microsoft.com/office/officeart/2005/8/layout/orgChart1"/>
    <dgm:cxn modelId="{897FBA97-1F68-419A-85B0-20D4B056117A}" type="presParOf" srcId="{A6327C40-9353-42E2-AE7F-E3B2A48BA917}" destId="{8B15F96A-6E75-4C33-A1A9-B95597F07F51}" srcOrd="0" destOrd="0" presId="urn:microsoft.com/office/officeart/2005/8/layout/orgChart1"/>
    <dgm:cxn modelId="{1DBEDD41-65B8-474E-9099-D104A88E8785}" type="presParOf" srcId="{8B15F96A-6E75-4C33-A1A9-B95597F07F51}" destId="{C83ACB1B-C761-4ED4-B7A4-123F772CCD30}" srcOrd="0" destOrd="0" presId="urn:microsoft.com/office/officeart/2005/8/layout/orgChart1"/>
    <dgm:cxn modelId="{EE34526B-FE00-4DEB-9FAA-C57D149CA3AE}" type="presParOf" srcId="{8B15F96A-6E75-4C33-A1A9-B95597F07F51}" destId="{BC7BB27D-E529-457F-97CD-5882539A502F}" srcOrd="1" destOrd="0" presId="urn:microsoft.com/office/officeart/2005/8/layout/orgChart1"/>
    <dgm:cxn modelId="{5D841B3A-162E-4532-872C-276CEA226D72}" type="presParOf" srcId="{A6327C40-9353-42E2-AE7F-E3B2A48BA917}" destId="{2DC3C5C2-C4C1-4228-BE5B-E249F0C101F0}" srcOrd="1" destOrd="0" presId="urn:microsoft.com/office/officeart/2005/8/layout/orgChart1"/>
    <dgm:cxn modelId="{766686EA-3C40-4B97-8500-91FD938E9606}" type="presParOf" srcId="{A6327C40-9353-42E2-AE7F-E3B2A48BA917}" destId="{578FBEB4-93B5-4014-B685-7D3B4E69EF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5CBDD8-46B3-4BD5-990D-69F1E4F2A361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2316B6A-3B1B-4C3D-A5F1-9A97F9718D55}">
      <dgm:prSet phldrT="[Texto]" custT="1"/>
      <dgm:spPr>
        <a:ln>
          <a:solidFill>
            <a:srgbClr val="035363"/>
          </a:solidFill>
        </a:ln>
      </dgm:spPr>
      <dgm:t>
        <a:bodyPr/>
        <a:lstStyle/>
        <a:p>
          <a:r>
            <a:rPr lang="pt-BR" sz="2000" b="1" dirty="0" smtClean="0">
              <a:solidFill>
                <a:srgbClr val="035363"/>
              </a:solidFill>
            </a:rPr>
            <a:t>Controles Internos da Gestão</a:t>
          </a:r>
          <a:endParaRPr lang="pt-BR" sz="2000" b="1" dirty="0">
            <a:solidFill>
              <a:srgbClr val="035363"/>
            </a:solidFill>
          </a:endParaRPr>
        </a:p>
      </dgm:t>
    </dgm:pt>
    <dgm:pt modelId="{467CFEA6-6B14-4BF1-B042-99DD2DC72FF9}" type="parTrans" cxnId="{8670024D-87C6-452E-A06A-16906A19ABE2}">
      <dgm:prSet/>
      <dgm:spPr/>
      <dgm:t>
        <a:bodyPr/>
        <a:lstStyle/>
        <a:p>
          <a:endParaRPr lang="pt-BR"/>
        </a:p>
      </dgm:t>
    </dgm:pt>
    <dgm:pt modelId="{EB59C9EC-086B-4F1B-BA17-1F76A4818E94}" type="sibTrans" cxnId="{8670024D-87C6-452E-A06A-16906A19ABE2}">
      <dgm:prSet/>
      <dgm:spPr/>
      <dgm:t>
        <a:bodyPr/>
        <a:lstStyle/>
        <a:p>
          <a:endParaRPr lang="pt-BR"/>
        </a:p>
      </dgm:t>
    </dgm:pt>
    <dgm:pt modelId="{EE9C390F-E49A-4B01-927A-71FA1B136DEB}">
      <dgm:prSet phldrT="[Texto]" custT="1"/>
      <dgm:spPr>
        <a:ln>
          <a:solidFill>
            <a:srgbClr val="035363"/>
          </a:solidFill>
        </a:ln>
      </dgm:spPr>
      <dgm:t>
        <a:bodyPr/>
        <a:lstStyle/>
        <a:p>
          <a:r>
            <a:rPr lang="pt-BR" sz="2000" b="1" dirty="0" smtClean="0">
              <a:solidFill>
                <a:srgbClr val="035363"/>
              </a:solidFill>
            </a:rPr>
            <a:t>Gestão de Riscos</a:t>
          </a:r>
          <a:endParaRPr lang="pt-BR" sz="2000" b="1" dirty="0">
            <a:solidFill>
              <a:srgbClr val="035363"/>
            </a:solidFill>
          </a:endParaRPr>
        </a:p>
      </dgm:t>
    </dgm:pt>
    <dgm:pt modelId="{1DE680DA-A7C3-432F-8D7B-C0C16D05F77B}" type="parTrans" cxnId="{5CEDD3F5-C61D-4ABF-9CEE-BFF8127090C4}">
      <dgm:prSet/>
      <dgm:spPr/>
      <dgm:t>
        <a:bodyPr/>
        <a:lstStyle/>
        <a:p>
          <a:endParaRPr lang="pt-BR"/>
        </a:p>
      </dgm:t>
    </dgm:pt>
    <dgm:pt modelId="{ABD7D332-B787-4E6D-8CA3-2BE2C10F52A1}" type="sibTrans" cxnId="{5CEDD3F5-C61D-4ABF-9CEE-BFF8127090C4}">
      <dgm:prSet/>
      <dgm:spPr/>
      <dgm:t>
        <a:bodyPr/>
        <a:lstStyle/>
        <a:p>
          <a:endParaRPr lang="pt-BR"/>
        </a:p>
      </dgm:t>
    </dgm:pt>
    <dgm:pt modelId="{355F88E5-11B1-46E7-B900-07C02E81BB74}">
      <dgm:prSet phldrT="[Texto]" custT="1"/>
      <dgm:spPr>
        <a:ln>
          <a:solidFill>
            <a:srgbClr val="035363"/>
          </a:solidFill>
        </a:ln>
      </dgm:spPr>
      <dgm:t>
        <a:bodyPr/>
        <a:lstStyle/>
        <a:p>
          <a:r>
            <a:rPr lang="pt-BR" sz="2000" b="1" dirty="0" smtClean="0">
              <a:solidFill>
                <a:srgbClr val="035363"/>
              </a:solidFill>
            </a:rPr>
            <a:t>Integridade</a:t>
          </a:r>
          <a:endParaRPr lang="pt-BR" sz="2000" b="1" dirty="0">
            <a:solidFill>
              <a:srgbClr val="035363"/>
            </a:solidFill>
          </a:endParaRPr>
        </a:p>
      </dgm:t>
    </dgm:pt>
    <dgm:pt modelId="{B8D97521-05BB-431C-9A25-1D3046844CCF}" type="parTrans" cxnId="{A3E8845C-20DE-4791-AD7E-7C07ACB48E8F}">
      <dgm:prSet/>
      <dgm:spPr/>
      <dgm:t>
        <a:bodyPr/>
        <a:lstStyle/>
        <a:p>
          <a:endParaRPr lang="pt-BR"/>
        </a:p>
      </dgm:t>
    </dgm:pt>
    <dgm:pt modelId="{7CAAA1A6-DF22-4CA5-B58B-7CC533D38A9B}" type="sibTrans" cxnId="{A3E8845C-20DE-4791-AD7E-7C07ACB48E8F}">
      <dgm:prSet/>
      <dgm:spPr/>
      <dgm:t>
        <a:bodyPr/>
        <a:lstStyle/>
        <a:p>
          <a:endParaRPr lang="pt-BR"/>
        </a:p>
      </dgm:t>
    </dgm:pt>
    <dgm:pt modelId="{C407126C-7469-48BC-80E9-873273511104}" type="pres">
      <dgm:prSet presAssocID="{BF5CBDD8-46B3-4BD5-990D-69F1E4F2A361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pt-BR"/>
        </a:p>
      </dgm:t>
    </dgm:pt>
    <dgm:pt modelId="{4248FE6C-B38F-4E64-946B-F4CE80F1E7AC}" type="pres">
      <dgm:prSet presAssocID="{BF5CBDD8-46B3-4BD5-990D-69F1E4F2A361}" presName="pyramid" presStyleLbl="node1" presStyleIdx="0" presStyleCnt="1" custLinFactNeighborX="-14396" custLinFactNeighborY="-1505"/>
      <dgm:spPr>
        <a:solidFill>
          <a:srgbClr val="006666"/>
        </a:solidFill>
      </dgm:spPr>
    </dgm:pt>
    <dgm:pt modelId="{2AC692FE-F2F9-4F2F-BF1E-D4FC0D9ECDEE}" type="pres">
      <dgm:prSet presAssocID="{BF5CBDD8-46B3-4BD5-990D-69F1E4F2A361}" presName="theList" presStyleCnt="0"/>
      <dgm:spPr/>
    </dgm:pt>
    <dgm:pt modelId="{E825E2C1-8C8E-4320-B331-6B2BFBF4FB46}" type="pres">
      <dgm:prSet presAssocID="{72316B6A-3B1B-4C3D-A5F1-9A97F9718D55}" presName="aNode" presStyleLbl="fgAcc1" presStyleIdx="0" presStyleCnt="3" custScaleX="195251" custLinFactY="97982" custLinFactNeighborX="2075" custLinFactNeighborY="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112AEDC-836F-4663-BC51-83F52CAB5FC4}" type="pres">
      <dgm:prSet presAssocID="{72316B6A-3B1B-4C3D-A5F1-9A97F9718D55}" presName="aSpace" presStyleCnt="0"/>
      <dgm:spPr/>
    </dgm:pt>
    <dgm:pt modelId="{F43AFD1D-C944-4457-82C3-DEC2001E31C1}" type="pres">
      <dgm:prSet presAssocID="{EE9C390F-E49A-4B01-927A-71FA1B136DEB}" presName="aNode" presStyleLbl="fgAcc1" presStyleIdx="1" presStyleCnt="3" custScaleX="195251" custLinFactY="-100000" custLinFactNeighborX="2075" custLinFactNeighborY="-14842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494EF5A-21B9-4073-8B97-606B6F0069BD}" type="pres">
      <dgm:prSet presAssocID="{EE9C390F-E49A-4B01-927A-71FA1B136DEB}" presName="aSpace" presStyleCnt="0"/>
      <dgm:spPr/>
    </dgm:pt>
    <dgm:pt modelId="{38C16FB1-4FC6-47A2-AE67-CC65D8441044}" type="pres">
      <dgm:prSet presAssocID="{355F88E5-11B1-46E7-B900-07C02E81BB74}" presName="aNode" presStyleLbl="fgAcc1" presStyleIdx="2" presStyleCnt="3" custScaleX="195251" custLinFactNeighborX="2075" custLinFactNeighborY="744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37147DA-D9EB-4C43-AFEC-FF2904294C41}" type="pres">
      <dgm:prSet presAssocID="{355F88E5-11B1-46E7-B900-07C02E81BB74}" presName="aSpace" presStyleCnt="0"/>
      <dgm:spPr/>
    </dgm:pt>
  </dgm:ptLst>
  <dgm:cxnLst>
    <dgm:cxn modelId="{A3E8845C-20DE-4791-AD7E-7C07ACB48E8F}" srcId="{BF5CBDD8-46B3-4BD5-990D-69F1E4F2A361}" destId="{355F88E5-11B1-46E7-B900-07C02E81BB74}" srcOrd="2" destOrd="0" parTransId="{B8D97521-05BB-431C-9A25-1D3046844CCF}" sibTransId="{7CAAA1A6-DF22-4CA5-B58B-7CC533D38A9B}"/>
    <dgm:cxn modelId="{E2ED88C5-E61D-4DA4-BB0E-9259ECF117AF}" type="presOf" srcId="{BF5CBDD8-46B3-4BD5-990D-69F1E4F2A361}" destId="{C407126C-7469-48BC-80E9-873273511104}" srcOrd="0" destOrd="0" presId="urn:microsoft.com/office/officeart/2005/8/layout/pyramid2"/>
    <dgm:cxn modelId="{E3028EF8-0DC2-4C75-8F61-B1BF4C87AECA}" type="presOf" srcId="{EE9C390F-E49A-4B01-927A-71FA1B136DEB}" destId="{F43AFD1D-C944-4457-82C3-DEC2001E31C1}" srcOrd="0" destOrd="0" presId="urn:microsoft.com/office/officeart/2005/8/layout/pyramid2"/>
    <dgm:cxn modelId="{8670024D-87C6-452E-A06A-16906A19ABE2}" srcId="{BF5CBDD8-46B3-4BD5-990D-69F1E4F2A361}" destId="{72316B6A-3B1B-4C3D-A5F1-9A97F9718D55}" srcOrd="0" destOrd="0" parTransId="{467CFEA6-6B14-4BF1-B042-99DD2DC72FF9}" sibTransId="{EB59C9EC-086B-4F1B-BA17-1F76A4818E94}"/>
    <dgm:cxn modelId="{BE28981F-8F4F-4A75-9162-7FB8E729213C}" type="presOf" srcId="{355F88E5-11B1-46E7-B900-07C02E81BB74}" destId="{38C16FB1-4FC6-47A2-AE67-CC65D8441044}" srcOrd="0" destOrd="0" presId="urn:microsoft.com/office/officeart/2005/8/layout/pyramid2"/>
    <dgm:cxn modelId="{2CDBB2D7-48A7-45DA-9B32-0CCFE20FB9B6}" type="presOf" srcId="{72316B6A-3B1B-4C3D-A5F1-9A97F9718D55}" destId="{E825E2C1-8C8E-4320-B331-6B2BFBF4FB46}" srcOrd="0" destOrd="0" presId="urn:microsoft.com/office/officeart/2005/8/layout/pyramid2"/>
    <dgm:cxn modelId="{5CEDD3F5-C61D-4ABF-9CEE-BFF8127090C4}" srcId="{BF5CBDD8-46B3-4BD5-990D-69F1E4F2A361}" destId="{EE9C390F-E49A-4B01-927A-71FA1B136DEB}" srcOrd="1" destOrd="0" parTransId="{1DE680DA-A7C3-432F-8D7B-C0C16D05F77B}" sibTransId="{ABD7D332-B787-4E6D-8CA3-2BE2C10F52A1}"/>
    <dgm:cxn modelId="{94E46EE5-0886-4925-92B5-1BE30703BB95}" type="presParOf" srcId="{C407126C-7469-48BC-80E9-873273511104}" destId="{4248FE6C-B38F-4E64-946B-F4CE80F1E7AC}" srcOrd="0" destOrd="0" presId="urn:microsoft.com/office/officeart/2005/8/layout/pyramid2"/>
    <dgm:cxn modelId="{535FA2E4-5805-4500-A187-BEBB8FF462C8}" type="presParOf" srcId="{C407126C-7469-48BC-80E9-873273511104}" destId="{2AC692FE-F2F9-4F2F-BF1E-D4FC0D9ECDEE}" srcOrd="1" destOrd="0" presId="urn:microsoft.com/office/officeart/2005/8/layout/pyramid2"/>
    <dgm:cxn modelId="{BDE78BB0-CD9E-4654-8EE4-F83E9D2CB6EF}" type="presParOf" srcId="{2AC692FE-F2F9-4F2F-BF1E-D4FC0D9ECDEE}" destId="{E825E2C1-8C8E-4320-B331-6B2BFBF4FB46}" srcOrd="0" destOrd="0" presId="urn:microsoft.com/office/officeart/2005/8/layout/pyramid2"/>
    <dgm:cxn modelId="{0681A952-5989-48D2-A73C-58B1B9BD50AD}" type="presParOf" srcId="{2AC692FE-F2F9-4F2F-BF1E-D4FC0D9ECDEE}" destId="{E112AEDC-836F-4663-BC51-83F52CAB5FC4}" srcOrd="1" destOrd="0" presId="urn:microsoft.com/office/officeart/2005/8/layout/pyramid2"/>
    <dgm:cxn modelId="{076DBEEF-4880-46B5-B832-89ABDE3DC945}" type="presParOf" srcId="{2AC692FE-F2F9-4F2F-BF1E-D4FC0D9ECDEE}" destId="{F43AFD1D-C944-4457-82C3-DEC2001E31C1}" srcOrd="2" destOrd="0" presId="urn:microsoft.com/office/officeart/2005/8/layout/pyramid2"/>
    <dgm:cxn modelId="{A1925389-AF5C-4249-BA92-2955EFA4954B}" type="presParOf" srcId="{2AC692FE-F2F9-4F2F-BF1E-D4FC0D9ECDEE}" destId="{E494EF5A-21B9-4073-8B97-606B6F0069BD}" srcOrd="3" destOrd="0" presId="urn:microsoft.com/office/officeart/2005/8/layout/pyramid2"/>
    <dgm:cxn modelId="{405AAD63-C620-48CD-B37D-88E36D144BD9}" type="presParOf" srcId="{2AC692FE-F2F9-4F2F-BF1E-D4FC0D9ECDEE}" destId="{38C16FB1-4FC6-47A2-AE67-CC65D8441044}" srcOrd="4" destOrd="0" presId="urn:microsoft.com/office/officeart/2005/8/layout/pyramid2"/>
    <dgm:cxn modelId="{4174C9F2-B68F-4B3A-B100-F95D56CDFF89}" type="presParOf" srcId="{2AC692FE-F2F9-4F2F-BF1E-D4FC0D9ECDEE}" destId="{037147DA-D9EB-4C43-AFEC-FF2904294C41}" srcOrd="5" destOrd="0" presId="urn:microsoft.com/office/officeart/2005/8/layout/pyramid2"/>
  </dgm:cxnLst>
  <dgm:bg>
    <a:noFill/>
  </dgm:bg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7E68D1-EA58-4FC7-B6CF-F62581C1FB42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031CAA9-7075-4097-9419-FA82F05A0901}">
      <dgm:prSet phldrT="[Texto]"/>
      <dgm:spPr/>
      <dgm:t>
        <a:bodyPr/>
        <a:lstStyle/>
        <a:p>
          <a:r>
            <a:rPr lang="pt-BR" dirty="0" smtClean="0"/>
            <a:t>SISTEMA</a:t>
          </a:r>
        </a:p>
        <a:p>
          <a:r>
            <a:rPr lang="pt-BR" dirty="0" smtClean="0"/>
            <a:t>CONTROLE</a:t>
          </a:r>
        </a:p>
        <a:p>
          <a:r>
            <a:rPr lang="pt-BR" dirty="0" smtClean="0"/>
            <a:t>MTPA</a:t>
          </a:r>
          <a:endParaRPr lang="pt-BR" dirty="0"/>
        </a:p>
      </dgm:t>
    </dgm:pt>
    <dgm:pt modelId="{8970834A-CDBF-48B9-ABEF-C136F31310FC}" type="parTrans" cxnId="{09673047-5E15-495E-AA6C-890E3014212F}">
      <dgm:prSet/>
      <dgm:spPr/>
      <dgm:t>
        <a:bodyPr/>
        <a:lstStyle/>
        <a:p>
          <a:endParaRPr lang="pt-BR"/>
        </a:p>
      </dgm:t>
    </dgm:pt>
    <dgm:pt modelId="{BAD1EFFB-FB09-4EC2-A8BE-3E71B58D2AED}" type="sibTrans" cxnId="{09673047-5E15-495E-AA6C-890E3014212F}">
      <dgm:prSet/>
      <dgm:spPr/>
      <dgm:t>
        <a:bodyPr/>
        <a:lstStyle/>
        <a:p>
          <a:endParaRPr lang="pt-BR"/>
        </a:p>
      </dgm:t>
    </dgm:pt>
    <dgm:pt modelId="{C140605E-51F6-4B3D-82DF-BFB66CFD6CE0}">
      <dgm:prSet phldrT="[Texto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pt-BR" sz="1400" dirty="0" smtClean="0"/>
            <a:t>AUDITORIA</a:t>
          </a:r>
          <a:endParaRPr lang="pt-BR" sz="1400" dirty="0"/>
        </a:p>
      </dgm:t>
    </dgm:pt>
    <dgm:pt modelId="{AB1F0A54-1FB0-4881-ADE4-E61A9553CB84}" type="parTrans" cxnId="{0566D52E-41DC-4FA7-9FFB-B2181F243068}">
      <dgm:prSet/>
      <dgm:spPr/>
      <dgm:t>
        <a:bodyPr/>
        <a:lstStyle/>
        <a:p>
          <a:endParaRPr lang="pt-BR"/>
        </a:p>
      </dgm:t>
    </dgm:pt>
    <dgm:pt modelId="{FBD3A43D-261C-4E6F-AE24-478262349B24}" type="sibTrans" cxnId="{0566D52E-41DC-4FA7-9FFB-B2181F243068}">
      <dgm:prSet/>
      <dgm:spPr/>
      <dgm:t>
        <a:bodyPr/>
        <a:lstStyle/>
        <a:p>
          <a:endParaRPr lang="pt-BR"/>
        </a:p>
      </dgm:t>
    </dgm:pt>
    <dgm:pt modelId="{35673D83-B117-4441-A71B-4E9910E8D20E}">
      <dgm:prSet phldrT="[Texto]" custT="1"/>
      <dgm:spPr/>
      <dgm:t>
        <a:bodyPr/>
        <a:lstStyle/>
        <a:p>
          <a:r>
            <a:rPr lang="pt-BR" sz="1400" dirty="0" smtClean="0"/>
            <a:t>ÉTICA</a:t>
          </a:r>
          <a:endParaRPr lang="pt-BR" sz="1400" dirty="0"/>
        </a:p>
      </dgm:t>
    </dgm:pt>
    <dgm:pt modelId="{CA21E7E6-C2CF-460A-A49D-FF34733A1248}" type="parTrans" cxnId="{93CBC620-2008-4D95-BE3F-DD02CF1EAC37}">
      <dgm:prSet/>
      <dgm:spPr/>
      <dgm:t>
        <a:bodyPr/>
        <a:lstStyle/>
        <a:p>
          <a:endParaRPr lang="pt-BR"/>
        </a:p>
      </dgm:t>
    </dgm:pt>
    <dgm:pt modelId="{8BB2292E-C4DD-4FE9-B808-AFC20692E8A8}" type="sibTrans" cxnId="{93CBC620-2008-4D95-BE3F-DD02CF1EAC37}">
      <dgm:prSet/>
      <dgm:spPr/>
      <dgm:t>
        <a:bodyPr/>
        <a:lstStyle/>
        <a:p>
          <a:endParaRPr lang="pt-BR"/>
        </a:p>
      </dgm:t>
    </dgm:pt>
    <dgm:pt modelId="{6D107A87-F9EF-4FD9-90A3-53AD9742319E}">
      <dgm:prSet phldrT="[Texto]"/>
      <dgm:spPr/>
      <dgm:t>
        <a:bodyPr/>
        <a:lstStyle/>
        <a:p>
          <a:r>
            <a:rPr lang="pt-BR" dirty="0" smtClean="0"/>
            <a:t>CORREGEDORIA</a:t>
          </a:r>
          <a:endParaRPr lang="pt-BR" dirty="0"/>
        </a:p>
      </dgm:t>
    </dgm:pt>
    <dgm:pt modelId="{A4E6C248-A76B-438C-A316-4277A9B9B63C}" type="parTrans" cxnId="{93C2DCCA-C943-4AC9-A5A8-EC8E5A0164F5}">
      <dgm:prSet/>
      <dgm:spPr/>
      <dgm:t>
        <a:bodyPr/>
        <a:lstStyle/>
        <a:p>
          <a:endParaRPr lang="pt-BR"/>
        </a:p>
      </dgm:t>
    </dgm:pt>
    <dgm:pt modelId="{2DC2E8F6-1083-4D1F-BBFA-43A899E551A1}" type="sibTrans" cxnId="{93C2DCCA-C943-4AC9-A5A8-EC8E5A0164F5}">
      <dgm:prSet/>
      <dgm:spPr/>
      <dgm:t>
        <a:bodyPr/>
        <a:lstStyle/>
        <a:p>
          <a:endParaRPr lang="pt-BR"/>
        </a:p>
      </dgm:t>
    </dgm:pt>
    <dgm:pt modelId="{7AAFABA6-610F-4A75-B6D2-2DE4558D8FA2}">
      <dgm:prSet phldrT="[Texto]" custT="1"/>
      <dgm:spPr/>
      <dgm:t>
        <a:bodyPr/>
        <a:lstStyle/>
        <a:p>
          <a:r>
            <a:rPr lang="pt-BR" sz="1400" dirty="0" smtClean="0"/>
            <a:t>OUVIDORIA</a:t>
          </a:r>
          <a:endParaRPr lang="pt-BR" sz="1400" dirty="0"/>
        </a:p>
      </dgm:t>
    </dgm:pt>
    <dgm:pt modelId="{250CCCD9-AA7D-49AF-9F39-8D5D5380A0EC}" type="parTrans" cxnId="{989BB8E3-EAB6-447B-B619-4FAAF43B6780}">
      <dgm:prSet/>
      <dgm:spPr/>
      <dgm:t>
        <a:bodyPr/>
        <a:lstStyle/>
        <a:p>
          <a:endParaRPr lang="pt-BR"/>
        </a:p>
      </dgm:t>
    </dgm:pt>
    <dgm:pt modelId="{12E42268-7AEE-441D-8232-0CB69D8F768E}" type="sibTrans" cxnId="{989BB8E3-EAB6-447B-B619-4FAAF43B6780}">
      <dgm:prSet/>
      <dgm:spPr/>
      <dgm:t>
        <a:bodyPr/>
        <a:lstStyle/>
        <a:p>
          <a:endParaRPr lang="pt-BR"/>
        </a:p>
      </dgm:t>
    </dgm:pt>
    <dgm:pt modelId="{DE9DE3C6-ABAF-4BDE-8253-47574B0A1D4B}">
      <dgm:prSet/>
      <dgm:spPr/>
      <dgm:t>
        <a:bodyPr/>
        <a:lstStyle/>
        <a:p>
          <a:endParaRPr lang="pt-BR" dirty="0"/>
        </a:p>
      </dgm:t>
    </dgm:pt>
    <dgm:pt modelId="{51C6F10E-F2F5-4872-A665-90A37AAF9E24}" type="parTrans" cxnId="{5DB61F27-AA38-414A-B70D-750220A1E1F0}">
      <dgm:prSet/>
      <dgm:spPr/>
      <dgm:t>
        <a:bodyPr/>
        <a:lstStyle/>
        <a:p>
          <a:endParaRPr lang="pt-BR"/>
        </a:p>
      </dgm:t>
    </dgm:pt>
    <dgm:pt modelId="{516CDD29-6902-4465-9456-87D3EC504EF3}" type="sibTrans" cxnId="{5DB61F27-AA38-414A-B70D-750220A1E1F0}">
      <dgm:prSet/>
      <dgm:spPr/>
      <dgm:t>
        <a:bodyPr/>
        <a:lstStyle/>
        <a:p>
          <a:endParaRPr lang="pt-BR"/>
        </a:p>
      </dgm:t>
    </dgm:pt>
    <dgm:pt modelId="{19193358-871B-4F59-8A71-A0687A0FD3CC}" type="pres">
      <dgm:prSet presAssocID="{F07E68D1-EA58-4FC7-B6CF-F62581C1FB4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2F292FE-1DC2-4685-8F10-3F7071FDA7D3}" type="pres">
      <dgm:prSet presAssocID="{3031CAA9-7075-4097-9419-FA82F05A0901}" presName="centerShape" presStyleLbl="node0" presStyleIdx="0" presStyleCnt="1"/>
      <dgm:spPr/>
      <dgm:t>
        <a:bodyPr/>
        <a:lstStyle/>
        <a:p>
          <a:endParaRPr lang="pt-BR"/>
        </a:p>
      </dgm:t>
    </dgm:pt>
    <dgm:pt modelId="{42CD6E46-93EA-4193-A216-41F38E910A0C}" type="pres">
      <dgm:prSet presAssocID="{C140605E-51F6-4B3D-82DF-BFB66CFD6CE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361676A-E644-43AF-9D03-C060C04CE594}" type="pres">
      <dgm:prSet presAssocID="{C140605E-51F6-4B3D-82DF-BFB66CFD6CE0}" presName="dummy" presStyleCnt="0"/>
      <dgm:spPr/>
    </dgm:pt>
    <dgm:pt modelId="{5AB7A08B-DCBC-464A-9BDE-2B90489FC5B8}" type="pres">
      <dgm:prSet presAssocID="{FBD3A43D-261C-4E6F-AE24-478262349B24}" presName="sibTrans" presStyleLbl="sibTrans2D1" presStyleIdx="0" presStyleCnt="4"/>
      <dgm:spPr/>
      <dgm:t>
        <a:bodyPr/>
        <a:lstStyle/>
        <a:p>
          <a:endParaRPr lang="pt-BR"/>
        </a:p>
      </dgm:t>
    </dgm:pt>
    <dgm:pt modelId="{15B96C96-4766-4417-A7A1-2F418E0358CE}" type="pres">
      <dgm:prSet presAssocID="{35673D83-B117-4441-A71B-4E9910E8D20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E7CBE80-73DE-4EDD-83F5-7AA36D17F65C}" type="pres">
      <dgm:prSet presAssocID="{35673D83-B117-4441-A71B-4E9910E8D20E}" presName="dummy" presStyleCnt="0"/>
      <dgm:spPr/>
    </dgm:pt>
    <dgm:pt modelId="{3B5E9DF4-0920-428B-B07E-5E0E430A502C}" type="pres">
      <dgm:prSet presAssocID="{8BB2292E-C4DD-4FE9-B808-AFC20692E8A8}" presName="sibTrans" presStyleLbl="sibTrans2D1" presStyleIdx="1" presStyleCnt="4"/>
      <dgm:spPr/>
      <dgm:t>
        <a:bodyPr/>
        <a:lstStyle/>
        <a:p>
          <a:endParaRPr lang="pt-BR"/>
        </a:p>
      </dgm:t>
    </dgm:pt>
    <dgm:pt modelId="{F2F91547-FDB4-4EBF-B4DD-22767F6C609A}" type="pres">
      <dgm:prSet presAssocID="{6D107A87-F9EF-4FD9-90A3-53AD9742319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96ABEAD-5BC2-440C-8274-B91CEF250C39}" type="pres">
      <dgm:prSet presAssocID="{6D107A87-F9EF-4FD9-90A3-53AD9742319E}" presName="dummy" presStyleCnt="0"/>
      <dgm:spPr/>
    </dgm:pt>
    <dgm:pt modelId="{C8AA2DB9-4D1E-46A1-9955-FD803D27706D}" type="pres">
      <dgm:prSet presAssocID="{2DC2E8F6-1083-4D1F-BBFA-43A899E551A1}" presName="sibTrans" presStyleLbl="sibTrans2D1" presStyleIdx="2" presStyleCnt="4"/>
      <dgm:spPr/>
      <dgm:t>
        <a:bodyPr/>
        <a:lstStyle/>
        <a:p>
          <a:endParaRPr lang="pt-BR"/>
        </a:p>
      </dgm:t>
    </dgm:pt>
    <dgm:pt modelId="{4B6C3F49-91E7-46DB-9BDB-398389E26464}" type="pres">
      <dgm:prSet presAssocID="{7AAFABA6-610F-4A75-B6D2-2DE4558D8FA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9803085-D400-4F2B-8937-192B2985AA95}" type="pres">
      <dgm:prSet presAssocID="{7AAFABA6-610F-4A75-B6D2-2DE4558D8FA2}" presName="dummy" presStyleCnt="0"/>
      <dgm:spPr/>
    </dgm:pt>
    <dgm:pt modelId="{9B8B414F-31AA-4E0B-AD3E-723371F76D81}" type="pres">
      <dgm:prSet presAssocID="{12E42268-7AEE-441D-8232-0CB69D8F768E}" presName="sibTrans" presStyleLbl="sibTrans2D1" presStyleIdx="3" presStyleCnt="4"/>
      <dgm:spPr/>
      <dgm:t>
        <a:bodyPr/>
        <a:lstStyle/>
        <a:p>
          <a:endParaRPr lang="pt-BR"/>
        </a:p>
      </dgm:t>
    </dgm:pt>
  </dgm:ptLst>
  <dgm:cxnLst>
    <dgm:cxn modelId="{BE5895A1-180D-4D8A-866A-DF866DAAFAE1}" type="presOf" srcId="{F07E68D1-EA58-4FC7-B6CF-F62581C1FB42}" destId="{19193358-871B-4F59-8A71-A0687A0FD3CC}" srcOrd="0" destOrd="0" presId="urn:microsoft.com/office/officeart/2005/8/layout/radial6"/>
    <dgm:cxn modelId="{93C2DCCA-C943-4AC9-A5A8-EC8E5A0164F5}" srcId="{3031CAA9-7075-4097-9419-FA82F05A0901}" destId="{6D107A87-F9EF-4FD9-90A3-53AD9742319E}" srcOrd="2" destOrd="0" parTransId="{A4E6C248-A76B-438C-A316-4277A9B9B63C}" sibTransId="{2DC2E8F6-1083-4D1F-BBFA-43A899E551A1}"/>
    <dgm:cxn modelId="{09673047-5E15-495E-AA6C-890E3014212F}" srcId="{F07E68D1-EA58-4FC7-B6CF-F62581C1FB42}" destId="{3031CAA9-7075-4097-9419-FA82F05A0901}" srcOrd="0" destOrd="0" parTransId="{8970834A-CDBF-48B9-ABEF-C136F31310FC}" sibTransId="{BAD1EFFB-FB09-4EC2-A8BE-3E71B58D2AED}"/>
    <dgm:cxn modelId="{09BD20A0-638C-4782-8313-C1664D09CFCE}" type="presOf" srcId="{12E42268-7AEE-441D-8232-0CB69D8F768E}" destId="{9B8B414F-31AA-4E0B-AD3E-723371F76D81}" srcOrd="0" destOrd="0" presId="urn:microsoft.com/office/officeart/2005/8/layout/radial6"/>
    <dgm:cxn modelId="{39E66EB1-635C-4D6B-A903-4969BFD3BE42}" type="presOf" srcId="{35673D83-B117-4441-A71B-4E9910E8D20E}" destId="{15B96C96-4766-4417-A7A1-2F418E0358CE}" srcOrd="0" destOrd="0" presId="urn:microsoft.com/office/officeart/2005/8/layout/radial6"/>
    <dgm:cxn modelId="{1BB3F2FF-F1A6-437B-BC05-06CDC8F96D09}" type="presOf" srcId="{2DC2E8F6-1083-4D1F-BBFA-43A899E551A1}" destId="{C8AA2DB9-4D1E-46A1-9955-FD803D27706D}" srcOrd="0" destOrd="0" presId="urn:microsoft.com/office/officeart/2005/8/layout/radial6"/>
    <dgm:cxn modelId="{22F7AF80-1EE8-4E0B-B302-78D1C38B566D}" type="presOf" srcId="{8BB2292E-C4DD-4FE9-B808-AFC20692E8A8}" destId="{3B5E9DF4-0920-428B-B07E-5E0E430A502C}" srcOrd="0" destOrd="0" presId="urn:microsoft.com/office/officeart/2005/8/layout/radial6"/>
    <dgm:cxn modelId="{93CBC620-2008-4D95-BE3F-DD02CF1EAC37}" srcId="{3031CAA9-7075-4097-9419-FA82F05A0901}" destId="{35673D83-B117-4441-A71B-4E9910E8D20E}" srcOrd="1" destOrd="0" parTransId="{CA21E7E6-C2CF-460A-A49D-FF34733A1248}" sibTransId="{8BB2292E-C4DD-4FE9-B808-AFC20692E8A8}"/>
    <dgm:cxn modelId="{5DB61F27-AA38-414A-B70D-750220A1E1F0}" srcId="{F07E68D1-EA58-4FC7-B6CF-F62581C1FB42}" destId="{DE9DE3C6-ABAF-4BDE-8253-47574B0A1D4B}" srcOrd="1" destOrd="0" parTransId="{51C6F10E-F2F5-4872-A665-90A37AAF9E24}" sibTransId="{516CDD29-6902-4465-9456-87D3EC504EF3}"/>
    <dgm:cxn modelId="{346BE49D-B66E-436C-B728-05BD36FCF595}" type="presOf" srcId="{C140605E-51F6-4B3D-82DF-BFB66CFD6CE0}" destId="{42CD6E46-93EA-4193-A216-41F38E910A0C}" srcOrd="0" destOrd="0" presId="urn:microsoft.com/office/officeart/2005/8/layout/radial6"/>
    <dgm:cxn modelId="{8B4BCF55-B024-4159-8114-32E94860DCD1}" type="presOf" srcId="{FBD3A43D-261C-4E6F-AE24-478262349B24}" destId="{5AB7A08B-DCBC-464A-9BDE-2B90489FC5B8}" srcOrd="0" destOrd="0" presId="urn:microsoft.com/office/officeart/2005/8/layout/radial6"/>
    <dgm:cxn modelId="{04C00B5B-3B98-46D6-9FB3-89F57ED2E72C}" type="presOf" srcId="{3031CAA9-7075-4097-9419-FA82F05A0901}" destId="{92F292FE-1DC2-4685-8F10-3F7071FDA7D3}" srcOrd="0" destOrd="0" presId="urn:microsoft.com/office/officeart/2005/8/layout/radial6"/>
    <dgm:cxn modelId="{989BB8E3-EAB6-447B-B619-4FAAF43B6780}" srcId="{3031CAA9-7075-4097-9419-FA82F05A0901}" destId="{7AAFABA6-610F-4A75-B6D2-2DE4558D8FA2}" srcOrd="3" destOrd="0" parTransId="{250CCCD9-AA7D-49AF-9F39-8D5D5380A0EC}" sibTransId="{12E42268-7AEE-441D-8232-0CB69D8F768E}"/>
    <dgm:cxn modelId="{0566D52E-41DC-4FA7-9FFB-B2181F243068}" srcId="{3031CAA9-7075-4097-9419-FA82F05A0901}" destId="{C140605E-51F6-4B3D-82DF-BFB66CFD6CE0}" srcOrd="0" destOrd="0" parTransId="{AB1F0A54-1FB0-4881-ADE4-E61A9553CB84}" sibTransId="{FBD3A43D-261C-4E6F-AE24-478262349B24}"/>
    <dgm:cxn modelId="{3132B1E8-B587-4276-813B-BF6EDE49864A}" type="presOf" srcId="{6D107A87-F9EF-4FD9-90A3-53AD9742319E}" destId="{F2F91547-FDB4-4EBF-B4DD-22767F6C609A}" srcOrd="0" destOrd="0" presId="urn:microsoft.com/office/officeart/2005/8/layout/radial6"/>
    <dgm:cxn modelId="{438A4ED5-B14B-4F8A-B62C-274D420D43FD}" type="presOf" srcId="{7AAFABA6-610F-4A75-B6D2-2DE4558D8FA2}" destId="{4B6C3F49-91E7-46DB-9BDB-398389E26464}" srcOrd="0" destOrd="0" presId="urn:microsoft.com/office/officeart/2005/8/layout/radial6"/>
    <dgm:cxn modelId="{311D028B-3B31-4DDE-86C0-68B0E3C8AF4B}" type="presParOf" srcId="{19193358-871B-4F59-8A71-A0687A0FD3CC}" destId="{92F292FE-1DC2-4685-8F10-3F7071FDA7D3}" srcOrd="0" destOrd="0" presId="urn:microsoft.com/office/officeart/2005/8/layout/radial6"/>
    <dgm:cxn modelId="{24ABA557-D0AD-4EA4-9EEC-C93114D50FD3}" type="presParOf" srcId="{19193358-871B-4F59-8A71-A0687A0FD3CC}" destId="{42CD6E46-93EA-4193-A216-41F38E910A0C}" srcOrd="1" destOrd="0" presId="urn:microsoft.com/office/officeart/2005/8/layout/radial6"/>
    <dgm:cxn modelId="{FCC0D4CC-30A9-4DEB-9A4E-975C6251C8C0}" type="presParOf" srcId="{19193358-871B-4F59-8A71-A0687A0FD3CC}" destId="{8361676A-E644-43AF-9D03-C060C04CE594}" srcOrd="2" destOrd="0" presId="urn:microsoft.com/office/officeart/2005/8/layout/radial6"/>
    <dgm:cxn modelId="{D8507C89-FD70-4211-9DED-0A876DE5B367}" type="presParOf" srcId="{19193358-871B-4F59-8A71-A0687A0FD3CC}" destId="{5AB7A08B-DCBC-464A-9BDE-2B90489FC5B8}" srcOrd="3" destOrd="0" presId="urn:microsoft.com/office/officeart/2005/8/layout/radial6"/>
    <dgm:cxn modelId="{12669370-0E98-4EBE-A83D-7DF28D57DDC6}" type="presParOf" srcId="{19193358-871B-4F59-8A71-A0687A0FD3CC}" destId="{15B96C96-4766-4417-A7A1-2F418E0358CE}" srcOrd="4" destOrd="0" presId="urn:microsoft.com/office/officeart/2005/8/layout/radial6"/>
    <dgm:cxn modelId="{FEC8E7EB-C744-4CD9-B8FA-ACB145CD95D7}" type="presParOf" srcId="{19193358-871B-4F59-8A71-A0687A0FD3CC}" destId="{8E7CBE80-73DE-4EDD-83F5-7AA36D17F65C}" srcOrd="5" destOrd="0" presId="urn:microsoft.com/office/officeart/2005/8/layout/radial6"/>
    <dgm:cxn modelId="{BD3BB3BF-B993-48DA-B4BD-E8FBB214363C}" type="presParOf" srcId="{19193358-871B-4F59-8A71-A0687A0FD3CC}" destId="{3B5E9DF4-0920-428B-B07E-5E0E430A502C}" srcOrd="6" destOrd="0" presId="urn:microsoft.com/office/officeart/2005/8/layout/radial6"/>
    <dgm:cxn modelId="{C2600F8A-3904-46CF-9369-DAA8DC5ED856}" type="presParOf" srcId="{19193358-871B-4F59-8A71-A0687A0FD3CC}" destId="{F2F91547-FDB4-4EBF-B4DD-22767F6C609A}" srcOrd="7" destOrd="0" presId="urn:microsoft.com/office/officeart/2005/8/layout/radial6"/>
    <dgm:cxn modelId="{10689883-1EFD-420E-A284-E5808A9090DA}" type="presParOf" srcId="{19193358-871B-4F59-8A71-A0687A0FD3CC}" destId="{796ABEAD-5BC2-440C-8274-B91CEF250C39}" srcOrd="8" destOrd="0" presId="urn:microsoft.com/office/officeart/2005/8/layout/radial6"/>
    <dgm:cxn modelId="{47E17528-CF41-445E-865F-42DCA4D7234A}" type="presParOf" srcId="{19193358-871B-4F59-8A71-A0687A0FD3CC}" destId="{C8AA2DB9-4D1E-46A1-9955-FD803D27706D}" srcOrd="9" destOrd="0" presId="urn:microsoft.com/office/officeart/2005/8/layout/radial6"/>
    <dgm:cxn modelId="{364AA575-C69A-416F-A3E0-59B80673E0D3}" type="presParOf" srcId="{19193358-871B-4F59-8A71-A0687A0FD3CC}" destId="{4B6C3F49-91E7-46DB-9BDB-398389E26464}" srcOrd="10" destOrd="0" presId="urn:microsoft.com/office/officeart/2005/8/layout/radial6"/>
    <dgm:cxn modelId="{BF4A3C0F-CDEE-4388-9D3A-231886C63174}" type="presParOf" srcId="{19193358-871B-4F59-8A71-A0687A0FD3CC}" destId="{D9803085-D400-4F2B-8937-192B2985AA95}" srcOrd="11" destOrd="0" presId="urn:microsoft.com/office/officeart/2005/8/layout/radial6"/>
    <dgm:cxn modelId="{2B9471ED-C6E9-4A93-9AB7-C78A21629371}" type="presParOf" srcId="{19193358-871B-4F59-8A71-A0687A0FD3CC}" destId="{9B8B414F-31AA-4E0B-AD3E-723371F76D81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74A4AB4-F737-4BD9-8754-261FEABA39F1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84892FD-3AF0-453E-B1B4-994B553FB3A5}">
      <dgm:prSet phldrT="[Texto]" custT="1"/>
      <dgm:spPr/>
      <dgm:t>
        <a:bodyPr/>
        <a:lstStyle/>
        <a:p>
          <a:endParaRPr lang="pt-BR" sz="1600" b="1" dirty="0" smtClean="0">
            <a:solidFill>
              <a:schemeClr val="tx2">
                <a:lumMod val="50000"/>
              </a:schemeClr>
            </a:solidFill>
          </a:endParaRPr>
        </a:p>
        <a:p>
          <a:r>
            <a:rPr lang="pt-BR" sz="1600" b="1" dirty="0" smtClean="0">
              <a:solidFill>
                <a:schemeClr val="tx2"/>
              </a:solidFill>
            </a:rPr>
            <a:t>MELHORIA </a:t>
          </a:r>
          <a:r>
            <a:rPr lang="pt-BR" sz="1600" b="1" dirty="0" smtClean="0">
              <a:solidFill>
                <a:schemeClr val="tx2"/>
              </a:solidFill>
            </a:rPr>
            <a:t>DA </a:t>
          </a:r>
          <a:r>
            <a:rPr lang="pt-BR" sz="1600" b="1" dirty="0" smtClean="0">
              <a:solidFill>
                <a:schemeClr val="tx2"/>
              </a:solidFill>
            </a:rPr>
            <a:t>GESTÃO</a:t>
          </a:r>
        </a:p>
        <a:p>
          <a:endParaRPr lang="pt-BR" sz="1600" b="1" dirty="0" smtClean="0">
            <a:solidFill>
              <a:schemeClr val="tx2"/>
            </a:solidFill>
          </a:endParaRPr>
        </a:p>
        <a:p>
          <a:r>
            <a:rPr lang="pt-BR" sz="1600" b="1" dirty="0" smtClean="0">
              <a:solidFill>
                <a:schemeClr val="tx2"/>
              </a:solidFill>
            </a:rPr>
            <a:t>EFETIVIDADE DOS </a:t>
          </a:r>
          <a:r>
            <a:rPr lang="pt-BR" sz="1600" b="1" dirty="0" smtClean="0">
              <a:solidFill>
                <a:schemeClr val="tx2"/>
              </a:solidFill>
            </a:rPr>
            <a:t>RESULTADOS</a:t>
          </a:r>
        </a:p>
        <a:p>
          <a:endParaRPr lang="pt-BR" sz="1600" b="1" dirty="0" smtClean="0">
            <a:solidFill>
              <a:schemeClr val="tx2"/>
            </a:solidFill>
          </a:endParaRPr>
        </a:p>
        <a:p>
          <a:r>
            <a:rPr lang="pt-BR" sz="1600" b="1" dirty="0" smtClean="0">
              <a:solidFill>
                <a:schemeClr val="tx2"/>
              </a:solidFill>
            </a:rPr>
            <a:t>SATISFAÇÃO DO USUÁRIO</a:t>
          </a:r>
        </a:p>
        <a:p>
          <a:endParaRPr lang="pt-BR" sz="1200" dirty="0"/>
        </a:p>
      </dgm:t>
    </dgm:pt>
    <dgm:pt modelId="{1058676D-2524-4792-8BE3-96CDBC296BD4}" type="parTrans" cxnId="{323C0098-6095-4479-B6B5-4F3A324F1784}">
      <dgm:prSet/>
      <dgm:spPr/>
      <dgm:t>
        <a:bodyPr/>
        <a:lstStyle/>
        <a:p>
          <a:endParaRPr lang="pt-BR"/>
        </a:p>
      </dgm:t>
    </dgm:pt>
    <dgm:pt modelId="{3C56C3B5-B211-4E16-95FD-63EE14E796C4}" type="sibTrans" cxnId="{323C0098-6095-4479-B6B5-4F3A324F1784}">
      <dgm:prSet/>
      <dgm:spPr/>
      <dgm:t>
        <a:bodyPr/>
        <a:lstStyle/>
        <a:p>
          <a:endParaRPr lang="pt-BR"/>
        </a:p>
      </dgm:t>
    </dgm:pt>
    <dgm:pt modelId="{828C87F4-6D28-487D-B9FD-C599B8F0152D}">
      <dgm:prSet phldrT="[Texto]" custT="1"/>
      <dgm:spPr/>
      <dgm:t>
        <a:bodyPr/>
        <a:lstStyle/>
        <a:p>
          <a:r>
            <a:rPr lang="pt-BR" sz="2800" b="1" dirty="0" smtClean="0"/>
            <a:t>CONTROLES INTERNOS</a:t>
          </a:r>
          <a:endParaRPr lang="pt-BR" sz="2800" b="1" dirty="0"/>
        </a:p>
      </dgm:t>
    </dgm:pt>
    <dgm:pt modelId="{96732421-C55C-4858-A69A-D51BF860A559}" type="parTrans" cxnId="{F8A65AA4-9CF0-492E-85E4-7718CE73C583}">
      <dgm:prSet/>
      <dgm:spPr/>
      <dgm:t>
        <a:bodyPr/>
        <a:lstStyle/>
        <a:p>
          <a:endParaRPr lang="pt-BR"/>
        </a:p>
      </dgm:t>
    </dgm:pt>
    <dgm:pt modelId="{07AE75F3-35FC-4B9C-B5A3-F431CE640937}" type="sibTrans" cxnId="{F8A65AA4-9CF0-492E-85E4-7718CE73C583}">
      <dgm:prSet/>
      <dgm:spPr/>
      <dgm:t>
        <a:bodyPr/>
        <a:lstStyle/>
        <a:p>
          <a:endParaRPr lang="pt-BR"/>
        </a:p>
      </dgm:t>
    </dgm:pt>
    <dgm:pt modelId="{3F4DC927-5D7C-46AE-AA99-17B9D2E2CB96}">
      <dgm:prSet phldrT="[Texto]" custT="1"/>
      <dgm:spPr/>
      <dgm:t>
        <a:bodyPr/>
        <a:lstStyle/>
        <a:p>
          <a:r>
            <a:rPr lang="pt-BR" sz="2800" dirty="0" smtClean="0"/>
            <a:t>GESTÃO DE RISCOS</a:t>
          </a:r>
          <a:endParaRPr lang="pt-BR" sz="2800" dirty="0"/>
        </a:p>
      </dgm:t>
    </dgm:pt>
    <dgm:pt modelId="{23442ECF-1FBF-4D72-A918-060139FE35AC}" type="parTrans" cxnId="{946D7304-D30A-4648-ADB4-1968552A791E}">
      <dgm:prSet/>
      <dgm:spPr/>
      <dgm:t>
        <a:bodyPr/>
        <a:lstStyle/>
        <a:p>
          <a:endParaRPr lang="pt-BR"/>
        </a:p>
      </dgm:t>
    </dgm:pt>
    <dgm:pt modelId="{22EC7819-478D-44F1-BDC9-FD8234386D93}" type="sibTrans" cxnId="{946D7304-D30A-4648-ADB4-1968552A791E}">
      <dgm:prSet/>
      <dgm:spPr/>
      <dgm:t>
        <a:bodyPr/>
        <a:lstStyle/>
        <a:p>
          <a:endParaRPr lang="pt-BR"/>
        </a:p>
      </dgm:t>
    </dgm:pt>
    <dgm:pt modelId="{030204DA-76D4-464A-8B60-E71F6A060606}">
      <dgm:prSet phldrT="[Texto]" custT="1"/>
      <dgm:spPr/>
      <dgm:t>
        <a:bodyPr/>
        <a:lstStyle/>
        <a:p>
          <a:r>
            <a:rPr lang="pt-BR" sz="2800" dirty="0" smtClean="0"/>
            <a:t>TRANSPARÊNCIA</a:t>
          </a:r>
          <a:endParaRPr lang="pt-BR" sz="2800" dirty="0"/>
        </a:p>
      </dgm:t>
    </dgm:pt>
    <dgm:pt modelId="{5E78A2D5-C23A-4368-91D9-ED334F1C0078}" type="parTrans" cxnId="{3627AFA3-A5BA-4737-B0CB-F7FC5A456E58}">
      <dgm:prSet/>
      <dgm:spPr/>
      <dgm:t>
        <a:bodyPr/>
        <a:lstStyle/>
        <a:p>
          <a:endParaRPr lang="pt-BR"/>
        </a:p>
      </dgm:t>
    </dgm:pt>
    <dgm:pt modelId="{B4E0C981-2887-4D12-A61E-9720EA8C55FD}" type="sibTrans" cxnId="{3627AFA3-A5BA-4737-B0CB-F7FC5A456E58}">
      <dgm:prSet/>
      <dgm:spPr/>
      <dgm:t>
        <a:bodyPr/>
        <a:lstStyle/>
        <a:p>
          <a:endParaRPr lang="pt-BR"/>
        </a:p>
      </dgm:t>
    </dgm:pt>
    <dgm:pt modelId="{E470051F-C4DB-456A-A6D5-6BE8C689FE6D}">
      <dgm:prSet phldrT="[Texto]" custT="1"/>
      <dgm:spPr/>
      <dgm:t>
        <a:bodyPr/>
        <a:lstStyle/>
        <a:p>
          <a:r>
            <a:rPr lang="pt-BR" sz="2800" dirty="0" smtClean="0"/>
            <a:t>INTEGRIDADE</a:t>
          </a:r>
          <a:endParaRPr lang="pt-BR" sz="2800" dirty="0"/>
        </a:p>
      </dgm:t>
    </dgm:pt>
    <dgm:pt modelId="{C323322C-AF21-428E-9586-15E5D1ECD36D}" type="parTrans" cxnId="{4BA9700D-B254-4ABC-AB96-7DD9BB605B4D}">
      <dgm:prSet/>
      <dgm:spPr/>
      <dgm:t>
        <a:bodyPr/>
        <a:lstStyle/>
        <a:p>
          <a:endParaRPr lang="pt-BR"/>
        </a:p>
      </dgm:t>
    </dgm:pt>
    <dgm:pt modelId="{6B8FA140-EDA6-4496-A467-03B63A640A6A}" type="sibTrans" cxnId="{4BA9700D-B254-4ABC-AB96-7DD9BB605B4D}">
      <dgm:prSet/>
      <dgm:spPr/>
      <dgm:t>
        <a:bodyPr/>
        <a:lstStyle/>
        <a:p>
          <a:endParaRPr lang="pt-BR"/>
        </a:p>
      </dgm:t>
    </dgm:pt>
    <dgm:pt modelId="{7C476D9D-A79D-44C2-86F4-15BA386844B3}" type="pres">
      <dgm:prSet presAssocID="{D74A4AB4-F737-4BD9-8754-261FEABA39F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5AEDE0A-F3EB-4572-8E6B-BD594BCF9C80}" type="pres">
      <dgm:prSet presAssocID="{D74A4AB4-F737-4BD9-8754-261FEABA39F1}" presName="matrix" presStyleCnt="0"/>
      <dgm:spPr/>
    </dgm:pt>
    <dgm:pt modelId="{0181527A-C770-4A2C-9764-D404EED5E497}" type="pres">
      <dgm:prSet presAssocID="{D74A4AB4-F737-4BD9-8754-261FEABA39F1}" presName="tile1" presStyleLbl="node1" presStyleIdx="0" presStyleCnt="4"/>
      <dgm:spPr/>
      <dgm:t>
        <a:bodyPr/>
        <a:lstStyle/>
        <a:p>
          <a:endParaRPr lang="pt-BR"/>
        </a:p>
      </dgm:t>
    </dgm:pt>
    <dgm:pt modelId="{06C41186-C642-48D7-9614-0B05C09655E9}" type="pres">
      <dgm:prSet presAssocID="{D74A4AB4-F737-4BD9-8754-261FEABA39F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FE00166-89AD-4AB8-A45C-8473D28EBB6B}" type="pres">
      <dgm:prSet presAssocID="{D74A4AB4-F737-4BD9-8754-261FEABA39F1}" presName="tile2" presStyleLbl="node1" presStyleIdx="1" presStyleCnt="4"/>
      <dgm:spPr/>
      <dgm:t>
        <a:bodyPr/>
        <a:lstStyle/>
        <a:p>
          <a:endParaRPr lang="pt-BR"/>
        </a:p>
      </dgm:t>
    </dgm:pt>
    <dgm:pt modelId="{8FA201B4-8258-4DF6-9475-803EA1B558BF}" type="pres">
      <dgm:prSet presAssocID="{D74A4AB4-F737-4BD9-8754-261FEABA39F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F9319B3-9B4E-4DC4-B5E1-FCB814AAC61F}" type="pres">
      <dgm:prSet presAssocID="{D74A4AB4-F737-4BD9-8754-261FEABA39F1}" presName="tile3" presStyleLbl="node1" presStyleIdx="2" presStyleCnt="4"/>
      <dgm:spPr/>
      <dgm:t>
        <a:bodyPr/>
        <a:lstStyle/>
        <a:p>
          <a:endParaRPr lang="pt-BR"/>
        </a:p>
      </dgm:t>
    </dgm:pt>
    <dgm:pt modelId="{C246C1F2-5F50-4641-994D-A88A3892EBB9}" type="pres">
      <dgm:prSet presAssocID="{D74A4AB4-F737-4BD9-8754-261FEABA39F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1D8DB08-3AC9-4C2F-B8FA-56F35E180441}" type="pres">
      <dgm:prSet presAssocID="{D74A4AB4-F737-4BD9-8754-261FEABA39F1}" presName="tile4" presStyleLbl="node1" presStyleIdx="3" presStyleCnt="4"/>
      <dgm:spPr/>
      <dgm:t>
        <a:bodyPr/>
        <a:lstStyle/>
        <a:p>
          <a:endParaRPr lang="pt-BR"/>
        </a:p>
      </dgm:t>
    </dgm:pt>
    <dgm:pt modelId="{B7D9E915-E260-4457-B095-9B8AD7562402}" type="pres">
      <dgm:prSet presAssocID="{D74A4AB4-F737-4BD9-8754-261FEABA39F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403054C-2326-4AD9-8E16-09DDEC38E1D9}" type="pres">
      <dgm:prSet presAssocID="{D74A4AB4-F737-4BD9-8754-261FEABA39F1}" presName="centerTile" presStyleLbl="fgShp" presStyleIdx="0" presStyleCnt="1" custScaleY="154559" custLinFactNeighborX="417" custLinFactNeighborY="-13828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</dgm:ptLst>
  <dgm:cxnLst>
    <dgm:cxn modelId="{C8377B6B-3078-4FB5-97CF-3F055353101C}" type="presOf" srcId="{030204DA-76D4-464A-8B60-E71F6A060606}" destId="{C246C1F2-5F50-4641-994D-A88A3892EBB9}" srcOrd="1" destOrd="0" presId="urn:microsoft.com/office/officeart/2005/8/layout/matrix1"/>
    <dgm:cxn modelId="{178C47B9-2C12-4EFE-B48F-CE0DF5B1D9E5}" type="presOf" srcId="{D74A4AB4-F737-4BD9-8754-261FEABA39F1}" destId="{7C476D9D-A79D-44C2-86F4-15BA386844B3}" srcOrd="0" destOrd="0" presId="urn:microsoft.com/office/officeart/2005/8/layout/matrix1"/>
    <dgm:cxn modelId="{2BBC5267-0046-456E-9332-C578B5FBA910}" type="presOf" srcId="{3F4DC927-5D7C-46AE-AA99-17B9D2E2CB96}" destId="{8FA201B4-8258-4DF6-9475-803EA1B558BF}" srcOrd="1" destOrd="0" presId="urn:microsoft.com/office/officeart/2005/8/layout/matrix1"/>
    <dgm:cxn modelId="{4BA9700D-B254-4ABC-AB96-7DD9BB605B4D}" srcId="{284892FD-3AF0-453E-B1B4-994B553FB3A5}" destId="{E470051F-C4DB-456A-A6D5-6BE8C689FE6D}" srcOrd="3" destOrd="0" parTransId="{C323322C-AF21-428E-9586-15E5D1ECD36D}" sibTransId="{6B8FA140-EDA6-4496-A467-03B63A640A6A}"/>
    <dgm:cxn modelId="{E47FD3DA-170C-4EA5-901C-212C3B179D10}" type="presOf" srcId="{3F4DC927-5D7C-46AE-AA99-17B9D2E2CB96}" destId="{9FE00166-89AD-4AB8-A45C-8473D28EBB6B}" srcOrd="0" destOrd="0" presId="urn:microsoft.com/office/officeart/2005/8/layout/matrix1"/>
    <dgm:cxn modelId="{5ABDDB78-6616-4AD4-A43D-31FD46797A7C}" type="presOf" srcId="{284892FD-3AF0-453E-B1B4-994B553FB3A5}" destId="{2403054C-2326-4AD9-8E16-09DDEC38E1D9}" srcOrd="0" destOrd="0" presId="urn:microsoft.com/office/officeart/2005/8/layout/matrix1"/>
    <dgm:cxn modelId="{3627AFA3-A5BA-4737-B0CB-F7FC5A456E58}" srcId="{284892FD-3AF0-453E-B1B4-994B553FB3A5}" destId="{030204DA-76D4-464A-8B60-E71F6A060606}" srcOrd="2" destOrd="0" parTransId="{5E78A2D5-C23A-4368-91D9-ED334F1C0078}" sibTransId="{B4E0C981-2887-4D12-A61E-9720EA8C55FD}"/>
    <dgm:cxn modelId="{7AAA9B0E-CEEA-45B3-B455-222682A8014C}" type="presOf" srcId="{E470051F-C4DB-456A-A6D5-6BE8C689FE6D}" destId="{B7D9E915-E260-4457-B095-9B8AD7562402}" srcOrd="1" destOrd="0" presId="urn:microsoft.com/office/officeart/2005/8/layout/matrix1"/>
    <dgm:cxn modelId="{946D7304-D30A-4648-ADB4-1968552A791E}" srcId="{284892FD-3AF0-453E-B1B4-994B553FB3A5}" destId="{3F4DC927-5D7C-46AE-AA99-17B9D2E2CB96}" srcOrd="1" destOrd="0" parTransId="{23442ECF-1FBF-4D72-A918-060139FE35AC}" sibTransId="{22EC7819-478D-44F1-BDC9-FD8234386D93}"/>
    <dgm:cxn modelId="{9D52B373-DF8A-45AF-B309-F4A305ACB547}" type="presOf" srcId="{030204DA-76D4-464A-8B60-E71F6A060606}" destId="{FF9319B3-9B4E-4DC4-B5E1-FCB814AAC61F}" srcOrd="0" destOrd="0" presId="urn:microsoft.com/office/officeart/2005/8/layout/matrix1"/>
    <dgm:cxn modelId="{323C0098-6095-4479-B6B5-4F3A324F1784}" srcId="{D74A4AB4-F737-4BD9-8754-261FEABA39F1}" destId="{284892FD-3AF0-453E-B1B4-994B553FB3A5}" srcOrd="0" destOrd="0" parTransId="{1058676D-2524-4792-8BE3-96CDBC296BD4}" sibTransId="{3C56C3B5-B211-4E16-95FD-63EE14E796C4}"/>
    <dgm:cxn modelId="{AFACA527-CE75-43FC-8F85-E2B42772A74B}" type="presOf" srcId="{828C87F4-6D28-487D-B9FD-C599B8F0152D}" destId="{0181527A-C770-4A2C-9764-D404EED5E497}" srcOrd="0" destOrd="0" presId="urn:microsoft.com/office/officeart/2005/8/layout/matrix1"/>
    <dgm:cxn modelId="{00CF7E51-BE55-45DB-92C7-DA3FFEC57950}" type="presOf" srcId="{E470051F-C4DB-456A-A6D5-6BE8C689FE6D}" destId="{91D8DB08-3AC9-4C2F-B8FA-56F35E180441}" srcOrd="0" destOrd="0" presId="urn:microsoft.com/office/officeart/2005/8/layout/matrix1"/>
    <dgm:cxn modelId="{44D50F58-3CF0-4D8E-9939-A134718612A3}" type="presOf" srcId="{828C87F4-6D28-487D-B9FD-C599B8F0152D}" destId="{06C41186-C642-48D7-9614-0B05C09655E9}" srcOrd="1" destOrd="0" presId="urn:microsoft.com/office/officeart/2005/8/layout/matrix1"/>
    <dgm:cxn modelId="{F8A65AA4-9CF0-492E-85E4-7718CE73C583}" srcId="{284892FD-3AF0-453E-B1B4-994B553FB3A5}" destId="{828C87F4-6D28-487D-B9FD-C599B8F0152D}" srcOrd="0" destOrd="0" parTransId="{96732421-C55C-4858-A69A-D51BF860A559}" sibTransId="{07AE75F3-35FC-4B9C-B5A3-F431CE640937}"/>
    <dgm:cxn modelId="{24496F85-91DA-420C-9D62-167DE2AC1D9F}" type="presParOf" srcId="{7C476D9D-A79D-44C2-86F4-15BA386844B3}" destId="{75AEDE0A-F3EB-4572-8E6B-BD594BCF9C80}" srcOrd="0" destOrd="0" presId="urn:microsoft.com/office/officeart/2005/8/layout/matrix1"/>
    <dgm:cxn modelId="{44830BED-57D5-4301-8654-38C61ED8AE3B}" type="presParOf" srcId="{75AEDE0A-F3EB-4572-8E6B-BD594BCF9C80}" destId="{0181527A-C770-4A2C-9764-D404EED5E497}" srcOrd="0" destOrd="0" presId="urn:microsoft.com/office/officeart/2005/8/layout/matrix1"/>
    <dgm:cxn modelId="{E2991F2A-4CDB-4C31-8FFD-75C03E970151}" type="presParOf" srcId="{75AEDE0A-F3EB-4572-8E6B-BD594BCF9C80}" destId="{06C41186-C642-48D7-9614-0B05C09655E9}" srcOrd="1" destOrd="0" presId="urn:microsoft.com/office/officeart/2005/8/layout/matrix1"/>
    <dgm:cxn modelId="{C742EE7C-F4AF-434B-8220-14AEE63BBD56}" type="presParOf" srcId="{75AEDE0A-F3EB-4572-8E6B-BD594BCF9C80}" destId="{9FE00166-89AD-4AB8-A45C-8473D28EBB6B}" srcOrd="2" destOrd="0" presId="urn:microsoft.com/office/officeart/2005/8/layout/matrix1"/>
    <dgm:cxn modelId="{4FCBF6BB-359E-40BA-984D-71411542AF73}" type="presParOf" srcId="{75AEDE0A-F3EB-4572-8E6B-BD594BCF9C80}" destId="{8FA201B4-8258-4DF6-9475-803EA1B558BF}" srcOrd="3" destOrd="0" presId="urn:microsoft.com/office/officeart/2005/8/layout/matrix1"/>
    <dgm:cxn modelId="{BECB14D1-CF6D-4F03-AB6C-3AA51C41CDA0}" type="presParOf" srcId="{75AEDE0A-F3EB-4572-8E6B-BD594BCF9C80}" destId="{FF9319B3-9B4E-4DC4-B5E1-FCB814AAC61F}" srcOrd="4" destOrd="0" presId="urn:microsoft.com/office/officeart/2005/8/layout/matrix1"/>
    <dgm:cxn modelId="{BDFEF878-5632-471B-A343-AE366B4B4DB1}" type="presParOf" srcId="{75AEDE0A-F3EB-4572-8E6B-BD594BCF9C80}" destId="{C246C1F2-5F50-4641-994D-A88A3892EBB9}" srcOrd="5" destOrd="0" presId="urn:microsoft.com/office/officeart/2005/8/layout/matrix1"/>
    <dgm:cxn modelId="{4CBA1AA7-E414-4697-92EF-5D68992E9379}" type="presParOf" srcId="{75AEDE0A-F3EB-4572-8E6B-BD594BCF9C80}" destId="{91D8DB08-3AC9-4C2F-B8FA-56F35E180441}" srcOrd="6" destOrd="0" presId="urn:microsoft.com/office/officeart/2005/8/layout/matrix1"/>
    <dgm:cxn modelId="{7467E393-2393-47B1-BB84-24AC7D05B139}" type="presParOf" srcId="{75AEDE0A-F3EB-4572-8E6B-BD594BCF9C80}" destId="{B7D9E915-E260-4457-B095-9B8AD7562402}" srcOrd="7" destOrd="0" presId="urn:microsoft.com/office/officeart/2005/8/layout/matrix1"/>
    <dgm:cxn modelId="{E32CD5AB-51CB-4F6E-8BAD-7EEC7A10FFB8}" type="presParOf" srcId="{7C476D9D-A79D-44C2-86F4-15BA386844B3}" destId="{2403054C-2326-4AD9-8E16-09DDEC38E1D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85CC31-AD41-4FC9-89DE-F179D6A28F2B}">
      <dsp:nvSpPr>
        <dsp:cNvPr id="0" name=""/>
        <dsp:cNvSpPr/>
      </dsp:nvSpPr>
      <dsp:spPr>
        <a:xfrm>
          <a:off x="453650" y="716021"/>
          <a:ext cx="554461" cy="554461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000" b="1" kern="1200" dirty="0"/>
        </a:p>
      </dsp:txBody>
      <dsp:txXfrm>
        <a:off x="453650" y="716021"/>
        <a:ext cx="554461" cy="554461"/>
      </dsp:txXfrm>
    </dsp:sp>
    <dsp:sp modelId="{042229CD-75CE-4A0B-90B3-D567EDB51F43}">
      <dsp:nvSpPr>
        <dsp:cNvPr id="0" name=""/>
        <dsp:cNvSpPr/>
      </dsp:nvSpPr>
      <dsp:spPr>
        <a:xfrm>
          <a:off x="127320" y="601234"/>
          <a:ext cx="403244" cy="403244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000" b="1" kern="1200" dirty="0"/>
        </a:p>
      </dsp:txBody>
      <dsp:txXfrm>
        <a:off x="127320" y="601234"/>
        <a:ext cx="403244" cy="403244"/>
      </dsp:txXfrm>
    </dsp:sp>
    <dsp:sp modelId="{8D6E32D3-971E-4972-9BD1-F3692708DC5C}">
      <dsp:nvSpPr>
        <dsp:cNvPr id="0" name=""/>
        <dsp:cNvSpPr/>
      </dsp:nvSpPr>
      <dsp:spPr>
        <a:xfrm rot="20700000">
          <a:off x="327577" y="234887"/>
          <a:ext cx="453768" cy="487539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000" b="1" kern="1200" dirty="0">
            <a:solidFill>
              <a:schemeClr val="bg1"/>
            </a:solidFill>
          </a:endParaRPr>
        </a:p>
      </dsp:txBody>
      <dsp:txXfrm>
        <a:off x="425099" y="343822"/>
        <a:ext cx="258725" cy="269670"/>
      </dsp:txXfrm>
    </dsp:sp>
    <dsp:sp modelId="{42150B51-4AF7-42AC-863F-0242B9A39C3C}">
      <dsp:nvSpPr>
        <dsp:cNvPr id="0" name=""/>
        <dsp:cNvSpPr/>
      </dsp:nvSpPr>
      <dsp:spPr>
        <a:xfrm>
          <a:off x="382976" y="646670"/>
          <a:ext cx="709710" cy="709710"/>
        </a:xfrm>
        <a:prstGeom prst="circularArrow">
          <a:avLst>
            <a:gd name="adj1" fmla="val 4688"/>
            <a:gd name="adj2" fmla="val 299029"/>
            <a:gd name="adj3" fmla="val 2297519"/>
            <a:gd name="adj4" fmla="val 16459125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BDC5E4-BB1A-40DF-8F40-04A34998F624}">
      <dsp:nvSpPr>
        <dsp:cNvPr id="0" name=""/>
        <dsp:cNvSpPr/>
      </dsp:nvSpPr>
      <dsp:spPr>
        <a:xfrm>
          <a:off x="59640" y="509418"/>
          <a:ext cx="515649" cy="51564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DD4BDC-0F76-4D07-872E-65D49BFA0FEE}">
      <dsp:nvSpPr>
        <dsp:cNvPr id="0" name=""/>
        <dsp:cNvSpPr/>
      </dsp:nvSpPr>
      <dsp:spPr>
        <a:xfrm>
          <a:off x="265522" y="233901"/>
          <a:ext cx="555973" cy="55597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E2F763-AEB1-45A2-A876-589E44F4D421}">
      <dsp:nvSpPr>
        <dsp:cNvPr id="0" name=""/>
        <dsp:cNvSpPr/>
      </dsp:nvSpPr>
      <dsp:spPr>
        <a:xfrm>
          <a:off x="3209931" y="860357"/>
          <a:ext cx="282456" cy="464532"/>
        </a:xfrm>
        <a:custGeom>
          <a:avLst/>
          <a:gdLst/>
          <a:ahLst/>
          <a:cxnLst/>
          <a:rect l="0" t="0" r="0" b="0"/>
          <a:pathLst>
            <a:path>
              <a:moveTo>
                <a:pt x="282456" y="0"/>
              </a:moveTo>
              <a:lnTo>
                <a:pt x="282456" y="464532"/>
              </a:lnTo>
              <a:lnTo>
                <a:pt x="0" y="46453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4E3825-A87A-45B6-A4CF-D12C85BE80EE}">
      <dsp:nvSpPr>
        <dsp:cNvPr id="0" name=""/>
        <dsp:cNvSpPr/>
      </dsp:nvSpPr>
      <dsp:spPr>
        <a:xfrm>
          <a:off x="3492388" y="860357"/>
          <a:ext cx="2147358" cy="23838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1420"/>
              </a:lnTo>
              <a:lnTo>
                <a:pt x="2147358" y="2101420"/>
              </a:lnTo>
              <a:lnTo>
                <a:pt x="2147358" y="238387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2F7508-84D5-4178-A135-ED2B81F79320}">
      <dsp:nvSpPr>
        <dsp:cNvPr id="0" name=""/>
        <dsp:cNvSpPr/>
      </dsp:nvSpPr>
      <dsp:spPr>
        <a:xfrm>
          <a:off x="1345029" y="860357"/>
          <a:ext cx="2147358" cy="2383877"/>
        </a:xfrm>
        <a:custGeom>
          <a:avLst/>
          <a:gdLst/>
          <a:ahLst/>
          <a:cxnLst/>
          <a:rect l="0" t="0" r="0" b="0"/>
          <a:pathLst>
            <a:path>
              <a:moveTo>
                <a:pt x="2147358" y="0"/>
              </a:moveTo>
              <a:lnTo>
                <a:pt x="2147358" y="2101420"/>
              </a:lnTo>
              <a:lnTo>
                <a:pt x="0" y="2101420"/>
              </a:lnTo>
              <a:lnTo>
                <a:pt x="0" y="238387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3D58A2-10C9-4E1C-B55F-21096DC80E97}">
      <dsp:nvSpPr>
        <dsp:cNvPr id="0" name=""/>
        <dsp:cNvSpPr/>
      </dsp:nvSpPr>
      <dsp:spPr>
        <a:xfrm>
          <a:off x="2370364" y="278"/>
          <a:ext cx="2244047" cy="86007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/>
            <a:t>AECI</a:t>
          </a:r>
        </a:p>
      </dsp:txBody>
      <dsp:txXfrm>
        <a:off x="2370364" y="278"/>
        <a:ext cx="2244047" cy="860079"/>
      </dsp:txXfrm>
    </dsp:sp>
    <dsp:sp modelId="{7DAEE93B-AC57-40E1-AFA7-0A535BB8AB77}">
      <dsp:nvSpPr>
        <dsp:cNvPr id="0" name=""/>
        <dsp:cNvSpPr/>
      </dsp:nvSpPr>
      <dsp:spPr>
        <a:xfrm>
          <a:off x="0" y="3244234"/>
          <a:ext cx="2690059" cy="134502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CONTROLES INTERNOS, EXTERNOS E DEFESA DO ESTADO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 dirty="0" smtClean="0"/>
        </a:p>
      </dsp:txBody>
      <dsp:txXfrm>
        <a:off x="0" y="3244234"/>
        <a:ext cx="2690059" cy="1345029"/>
      </dsp:txXfrm>
    </dsp:sp>
    <dsp:sp modelId="{904B8242-9F4B-46C2-A2C6-369EE59FB3F9}">
      <dsp:nvSpPr>
        <dsp:cNvPr id="0" name=""/>
        <dsp:cNvSpPr/>
      </dsp:nvSpPr>
      <dsp:spPr>
        <a:xfrm>
          <a:off x="4294716" y="3244234"/>
          <a:ext cx="2690059" cy="134502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GOVERNANÇA, RISCO, INTEGRIDADE E TRANSPARÊNCIA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 dirty="0" smtClean="0"/>
        </a:p>
      </dsp:txBody>
      <dsp:txXfrm>
        <a:off x="4294716" y="3244234"/>
        <a:ext cx="2690059" cy="1345029"/>
      </dsp:txXfrm>
    </dsp:sp>
    <dsp:sp modelId="{C83ACB1B-C761-4ED4-B7A4-123F772CCD30}">
      <dsp:nvSpPr>
        <dsp:cNvPr id="0" name=""/>
        <dsp:cNvSpPr/>
      </dsp:nvSpPr>
      <dsp:spPr>
        <a:xfrm>
          <a:off x="1312229" y="989002"/>
          <a:ext cx="1897702" cy="67177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GESTÃO</a:t>
          </a:r>
          <a:endParaRPr lang="pt-BR" sz="2000" kern="1200" dirty="0"/>
        </a:p>
      </dsp:txBody>
      <dsp:txXfrm>
        <a:off x="1312229" y="989002"/>
        <a:ext cx="1897702" cy="67177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248FE6C-B38F-4E64-946B-F4CE80F1E7AC}">
      <dsp:nvSpPr>
        <dsp:cNvPr id="0" name=""/>
        <dsp:cNvSpPr/>
      </dsp:nvSpPr>
      <dsp:spPr>
        <a:xfrm>
          <a:off x="0" y="0"/>
          <a:ext cx="4176464" cy="4176464"/>
        </a:xfrm>
        <a:prstGeom prst="triangle">
          <a:avLst/>
        </a:prstGeom>
        <a:solidFill>
          <a:srgbClr val="0066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25E2C1-8C8E-4320-B331-6B2BFBF4FB46}">
      <dsp:nvSpPr>
        <dsp:cNvPr id="0" name=""/>
        <dsp:cNvSpPr/>
      </dsp:nvSpPr>
      <dsp:spPr>
        <a:xfrm>
          <a:off x="936107" y="1512166"/>
          <a:ext cx="5300482" cy="98864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3536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rgbClr val="035363"/>
              </a:solidFill>
            </a:rPr>
            <a:t>Controles Internos da Gestão</a:t>
          </a:r>
          <a:endParaRPr lang="pt-BR" sz="2000" b="1" kern="1200" dirty="0">
            <a:solidFill>
              <a:srgbClr val="035363"/>
            </a:solidFill>
          </a:endParaRPr>
        </a:p>
      </dsp:txBody>
      <dsp:txXfrm>
        <a:off x="936107" y="1512166"/>
        <a:ext cx="5300482" cy="988647"/>
      </dsp:txXfrm>
    </dsp:sp>
    <dsp:sp modelId="{F43AFD1D-C944-4457-82C3-DEC2001E31C1}">
      <dsp:nvSpPr>
        <dsp:cNvPr id="0" name=""/>
        <dsp:cNvSpPr/>
      </dsp:nvSpPr>
      <dsp:spPr>
        <a:xfrm>
          <a:off x="936107" y="360040"/>
          <a:ext cx="5300482" cy="98864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3536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rgbClr val="035363"/>
              </a:solidFill>
            </a:rPr>
            <a:t>Gestão de Riscos</a:t>
          </a:r>
          <a:endParaRPr lang="pt-BR" sz="2000" b="1" kern="1200" dirty="0">
            <a:solidFill>
              <a:srgbClr val="035363"/>
            </a:solidFill>
          </a:endParaRPr>
        </a:p>
      </dsp:txBody>
      <dsp:txXfrm>
        <a:off x="936107" y="360040"/>
        <a:ext cx="5300482" cy="988647"/>
      </dsp:txXfrm>
    </dsp:sp>
    <dsp:sp modelId="{38C16FB1-4FC6-47A2-AE67-CC65D8441044}">
      <dsp:nvSpPr>
        <dsp:cNvPr id="0" name=""/>
        <dsp:cNvSpPr/>
      </dsp:nvSpPr>
      <dsp:spPr>
        <a:xfrm>
          <a:off x="936107" y="2736305"/>
          <a:ext cx="5300482" cy="98864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3536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rgbClr val="035363"/>
              </a:solidFill>
            </a:rPr>
            <a:t>Integridade</a:t>
          </a:r>
          <a:endParaRPr lang="pt-BR" sz="2000" b="1" kern="1200" dirty="0">
            <a:solidFill>
              <a:srgbClr val="035363"/>
            </a:solidFill>
          </a:endParaRPr>
        </a:p>
      </dsp:txBody>
      <dsp:txXfrm>
        <a:off x="936107" y="2736305"/>
        <a:ext cx="5300482" cy="98864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8B414F-31AA-4E0B-AD3E-723371F76D81}">
      <dsp:nvSpPr>
        <dsp:cNvPr id="0" name=""/>
        <dsp:cNvSpPr/>
      </dsp:nvSpPr>
      <dsp:spPr>
        <a:xfrm>
          <a:off x="3720975" y="610678"/>
          <a:ext cx="4080123" cy="4080123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AA2DB9-4D1E-46A1-9955-FD803D27706D}">
      <dsp:nvSpPr>
        <dsp:cNvPr id="0" name=""/>
        <dsp:cNvSpPr/>
      </dsp:nvSpPr>
      <dsp:spPr>
        <a:xfrm>
          <a:off x="3720975" y="610678"/>
          <a:ext cx="4080123" cy="4080123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5E9DF4-0920-428B-B07E-5E0E430A502C}">
      <dsp:nvSpPr>
        <dsp:cNvPr id="0" name=""/>
        <dsp:cNvSpPr/>
      </dsp:nvSpPr>
      <dsp:spPr>
        <a:xfrm>
          <a:off x="3720975" y="610678"/>
          <a:ext cx="4080123" cy="4080123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B7A08B-DCBC-464A-9BDE-2B90489FC5B8}">
      <dsp:nvSpPr>
        <dsp:cNvPr id="0" name=""/>
        <dsp:cNvSpPr/>
      </dsp:nvSpPr>
      <dsp:spPr>
        <a:xfrm>
          <a:off x="3720975" y="610678"/>
          <a:ext cx="4080123" cy="4080123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F292FE-1DC2-4685-8F10-3F7071FDA7D3}">
      <dsp:nvSpPr>
        <dsp:cNvPr id="0" name=""/>
        <dsp:cNvSpPr/>
      </dsp:nvSpPr>
      <dsp:spPr>
        <a:xfrm>
          <a:off x="4821493" y="1711196"/>
          <a:ext cx="1879088" cy="18790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SISTEMA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CONTROLE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MTPA</a:t>
          </a:r>
          <a:endParaRPr lang="pt-BR" sz="2200" kern="1200" dirty="0"/>
        </a:p>
      </dsp:txBody>
      <dsp:txXfrm>
        <a:off x="4821493" y="1711196"/>
        <a:ext cx="1879088" cy="1879088"/>
      </dsp:txXfrm>
    </dsp:sp>
    <dsp:sp modelId="{42CD6E46-93EA-4193-A216-41F38E910A0C}">
      <dsp:nvSpPr>
        <dsp:cNvPr id="0" name=""/>
        <dsp:cNvSpPr/>
      </dsp:nvSpPr>
      <dsp:spPr>
        <a:xfrm>
          <a:off x="5103356" y="351"/>
          <a:ext cx="1315361" cy="1315361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AUDITORIA</a:t>
          </a:r>
          <a:endParaRPr lang="pt-BR" sz="1400" kern="1200" dirty="0"/>
        </a:p>
      </dsp:txBody>
      <dsp:txXfrm>
        <a:off x="5103356" y="351"/>
        <a:ext cx="1315361" cy="1315361"/>
      </dsp:txXfrm>
    </dsp:sp>
    <dsp:sp modelId="{15B96C96-4766-4417-A7A1-2F418E0358CE}">
      <dsp:nvSpPr>
        <dsp:cNvPr id="0" name=""/>
        <dsp:cNvSpPr/>
      </dsp:nvSpPr>
      <dsp:spPr>
        <a:xfrm>
          <a:off x="7096065" y="1993059"/>
          <a:ext cx="1315361" cy="13153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ÉTICA</a:t>
          </a:r>
          <a:endParaRPr lang="pt-BR" sz="1400" kern="1200" dirty="0"/>
        </a:p>
      </dsp:txBody>
      <dsp:txXfrm>
        <a:off x="7096065" y="1993059"/>
        <a:ext cx="1315361" cy="1315361"/>
      </dsp:txXfrm>
    </dsp:sp>
    <dsp:sp modelId="{F2F91547-FDB4-4EBF-B4DD-22767F6C609A}">
      <dsp:nvSpPr>
        <dsp:cNvPr id="0" name=""/>
        <dsp:cNvSpPr/>
      </dsp:nvSpPr>
      <dsp:spPr>
        <a:xfrm>
          <a:off x="5103356" y="3985768"/>
          <a:ext cx="1315361" cy="13153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CORREGEDORIA</a:t>
          </a:r>
          <a:endParaRPr lang="pt-BR" sz="1000" kern="1200" dirty="0"/>
        </a:p>
      </dsp:txBody>
      <dsp:txXfrm>
        <a:off x="5103356" y="3985768"/>
        <a:ext cx="1315361" cy="1315361"/>
      </dsp:txXfrm>
    </dsp:sp>
    <dsp:sp modelId="{4B6C3F49-91E7-46DB-9BDB-398389E26464}">
      <dsp:nvSpPr>
        <dsp:cNvPr id="0" name=""/>
        <dsp:cNvSpPr/>
      </dsp:nvSpPr>
      <dsp:spPr>
        <a:xfrm>
          <a:off x="3110648" y="1993059"/>
          <a:ext cx="1315361" cy="13153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OUVIDORIA</a:t>
          </a:r>
          <a:endParaRPr lang="pt-BR" sz="1400" kern="1200" dirty="0"/>
        </a:p>
      </dsp:txBody>
      <dsp:txXfrm>
        <a:off x="3110648" y="1993059"/>
        <a:ext cx="1315361" cy="131536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81527A-C770-4A2C-9764-D404EED5E497}">
      <dsp:nvSpPr>
        <dsp:cNvPr id="0" name=""/>
        <dsp:cNvSpPr/>
      </dsp:nvSpPr>
      <dsp:spPr>
        <a:xfrm rot="16200000">
          <a:off x="1523312" y="-1523312"/>
          <a:ext cx="2138308" cy="5184934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/>
            <a:t>CONTROLES INTERNOS</a:t>
          </a:r>
          <a:endParaRPr lang="pt-BR" sz="2800" b="1" kern="1200" dirty="0"/>
        </a:p>
      </dsp:txBody>
      <dsp:txXfrm rot="16200000">
        <a:off x="1790601" y="-1790601"/>
        <a:ext cx="1603731" cy="5184934"/>
      </dsp:txXfrm>
    </dsp:sp>
    <dsp:sp modelId="{9FE00166-89AD-4AB8-A45C-8473D28EBB6B}">
      <dsp:nvSpPr>
        <dsp:cNvPr id="0" name=""/>
        <dsp:cNvSpPr/>
      </dsp:nvSpPr>
      <dsp:spPr>
        <a:xfrm>
          <a:off x="5184934" y="0"/>
          <a:ext cx="5184934" cy="2138308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GESTÃO DE RISCOS</a:t>
          </a:r>
          <a:endParaRPr lang="pt-BR" sz="2800" kern="1200" dirty="0"/>
        </a:p>
      </dsp:txBody>
      <dsp:txXfrm>
        <a:off x="5184934" y="0"/>
        <a:ext cx="5184934" cy="1603731"/>
      </dsp:txXfrm>
    </dsp:sp>
    <dsp:sp modelId="{FF9319B3-9B4E-4DC4-B5E1-FCB814AAC61F}">
      <dsp:nvSpPr>
        <dsp:cNvPr id="0" name=""/>
        <dsp:cNvSpPr/>
      </dsp:nvSpPr>
      <dsp:spPr>
        <a:xfrm rot="10800000">
          <a:off x="0" y="2138308"/>
          <a:ext cx="5184934" cy="2138308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TRANSPARÊNCIA</a:t>
          </a:r>
          <a:endParaRPr lang="pt-BR" sz="2800" kern="1200" dirty="0"/>
        </a:p>
      </dsp:txBody>
      <dsp:txXfrm rot="10800000">
        <a:off x="0" y="2672885"/>
        <a:ext cx="5184934" cy="1603731"/>
      </dsp:txXfrm>
    </dsp:sp>
    <dsp:sp modelId="{91D8DB08-3AC9-4C2F-B8FA-56F35E180441}">
      <dsp:nvSpPr>
        <dsp:cNvPr id="0" name=""/>
        <dsp:cNvSpPr/>
      </dsp:nvSpPr>
      <dsp:spPr>
        <a:xfrm rot="5400000">
          <a:off x="6708246" y="614995"/>
          <a:ext cx="2138308" cy="5184934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INTEGRIDADE</a:t>
          </a:r>
          <a:endParaRPr lang="pt-BR" sz="2800" kern="1200" dirty="0"/>
        </a:p>
      </dsp:txBody>
      <dsp:txXfrm rot="5400000">
        <a:off x="6975535" y="882283"/>
        <a:ext cx="1603731" cy="5184934"/>
      </dsp:txXfrm>
    </dsp:sp>
    <dsp:sp modelId="{2403054C-2326-4AD9-8E16-09DDEC38E1D9}">
      <dsp:nvSpPr>
        <dsp:cNvPr id="0" name=""/>
        <dsp:cNvSpPr/>
      </dsp:nvSpPr>
      <dsp:spPr>
        <a:xfrm>
          <a:off x="3642426" y="1164228"/>
          <a:ext cx="3110960" cy="1652473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b="1" kern="1200" dirty="0" smtClean="0">
            <a:solidFill>
              <a:schemeClr val="tx2">
                <a:lumMod val="50000"/>
              </a:schemeClr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tx2"/>
              </a:solidFill>
            </a:rPr>
            <a:t>MELHORIA </a:t>
          </a:r>
          <a:r>
            <a:rPr lang="pt-BR" sz="1600" b="1" kern="1200" dirty="0" smtClean="0">
              <a:solidFill>
                <a:schemeClr val="tx2"/>
              </a:solidFill>
            </a:rPr>
            <a:t>DA </a:t>
          </a:r>
          <a:r>
            <a:rPr lang="pt-BR" sz="1600" b="1" kern="1200" dirty="0" smtClean="0">
              <a:solidFill>
                <a:schemeClr val="tx2"/>
              </a:solidFill>
            </a:rPr>
            <a:t>GESTÃO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b="1" kern="1200" dirty="0" smtClean="0">
            <a:solidFill>
              <a:schemeClr val="tx2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tx2"/>
              </a:solidFill>
            </a:rPr>
            <a:t>EFETIVIDADE DOS </a:t>
          </a:r>
          <a:r>
            <a:rPr lang="pt-BR" sz="1600" b="1" kern="1200" dirty="0" smtClean="0">
              <a:solidFill>
                <a:schemeClr val="tx2"/>
              </a:solidFill>
            </a:rPr>
            <a:t>RESULTADOS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b="1" kern="1200" dirty="0" smtClean="0">
            <a:solidFill>
              <a:schemeClr val="tx2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tx2"/>
              </a:solidFill>
            </a:rPr>
            <a:t>SATISFAÇÃO DO USUÁRIO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 dirty="0"/>
        </a:p>
      </dsp:txBody>
      <dsp:txXfrm>
        <a:off x="3642426" y="1164228"/>
        <a:ext cx="3110960" cy="16524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9FF3B-E9E6-42E5-B58F-257ED0C87B92}" type="datetimeFigureOut">
              <a:rPr lang="pt-BR" smtClean="0"/>
              <a:pPr/>
              <a:t>20/09/2017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04C9F-6EAA-4AF1-BA15-4C923FE5B75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115"/>
          <p:cNvGrpSpPr/>
          <p:nvPr userDrawn="1"/>
        </p:nvGrpSpPr>
        <p:grpSpPr>
          <a:xfrm>
            <a:off x="0" y="3400170"/>
            <a:ext cx="11170508" cy="1745063"/>
            <a:chOff x="-1364" y="4077072"/>
            <a:chExt cx="8864994" cy="1846808"/>
          </a:xfrm>
        </p:grpSpPr>
        <p:grpSp>
          <p:nvGrpSpPr>
            <p:cNvPr id="4" name="Grupo 5"/>
            <p:cNvGrpSpPr/>
            <p:nvPr userDrawn="1"/>
          </p:nvGrpSpPr>
          <p:grpSpPr>
            <a:xfrm>
              <a:off x="-1116" y="5408591"/>
              <a:ext cx="6804248" cy="515289"/>
              <a:chOff x="0" y="211772"/>
              <a:chExt cx="8863630" cy="1296144"/>
            </a:xfrm>
          </p:grpSpPr>
          <p:sp>
            <p:nvSpPr>
              <p:cNvPr id="124" name="Pentágono 123"/>
              <p:cNvSpPr/>
              <p:nvPr userDrawn="1"/>
            </p:nvSpPr>
            <p:spPr>
              <a:xfrm>
                <a:off x="41815" y="404664"/>
                <a:ext cx="8821815" cy="910360"/>
              </a:xfrm>
              <a:prstGeom prst="homePlat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lang="pt-BR"/>
              </a:p>
            </p:txBody>
          </p:sp>
          <p:sp>
            <p:nvSpPr>
              <p:cNvPr id="125" name="Pentágono 124"/>
              <p:cNvSpPr/>
              <p:nvPr userDrawn="1"/>
            </p:nvSpPr>
            <p:spPr>
              <a:xfrm>
                <a:off x="0" y="211772"/>
                <a:ext cx="8748464" cy="1296144"/>
              </a:xfrm>
              <a:prstGeom prst="homePlate">
                <a:avLst/>
              </a:prstGeom>
              <a:solidFill>
                <a:schemeClr val="tx2"/>
              </a:solidFill>
              <a:ln>
                <a:noFill/>
              </a:ln>
              <a:effectLst>
                <a:outerShdw blurRad="114300" dist="25400" dir="3900000" sx="101000" sy="101000" algn="tr" rotWithShape="0">
                  <a:prstClr val="black">
                    <a:alpha val="6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lang="pt-BR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5" name="Grupo 8"/>
            <p:cNvGrpSpPr/>
            <p:nvPr userDrawn="1"/>
          </p:nvGrpSpPr>
          <p:grpSpPr>
            <a:xfrm>
              <a:off x="-1364" y="4077072"/>
              <a:ext cx="8040464" cy="517624"/>
              <a:chOff x="0" y="211772"/>
              <a:chExt cx="8863630" cy="1296144"/>
            </a:xfrm>
          </p:grpSpPr>
          <p:sp>
            <p:nvSpPr>
              <p:cNvPr id="122" name="Pentágono 121"/>
              <p:cNvSpPr/>
              <p:nvPr userDrawn="1"/>
            </p:nvSpPr>
            <p:spPr>
              <a:xfrm>
                <a:off x="41815" y="404664"/>
                <a:ext cx="8821815" cy="910360"/>
              </a:xfrm>
              <a:prstGeom prst="homePlat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lang="pt-BR"/>
              </a:p>
            </p:txBody>
          </p:sp>
          <p:sp>
            <p:nvSpPr>
              <p:cNvPr id="123" name="Pentágono 122"/>
              <p:cNvSpPr/>
              <p:nvPr userDrawn="1"/>
            </p:nvSpPr>
            <p:spPr>
              <a:xfrm>
                <a:off x="0" y="211772"/>
                <a:ext cx="8748464" cy="1296144"/>
              </a:xfrm>
              <a:prstGeom prst="homePlat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  <a:effectLst>
                <a:outerShdw blurRad="114300" dist="25400" dir="3900000" sx="101000" sy="101000" algn="tr" rotWithShape="0">
                  <a:prstClr val="black">
                    <a:alpha val="6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lang="pt-BR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upo 11"/>
            <p:cNvGrpSpPr/>
            <p:nvPr userDrawn="1"/>
          </p:nvGrpSpPr>
          <p:grpSpPr>
            <a:xfrm>
              <a:off x="0" y="4402832"/>
              <a:ext cx="8863630" cy="1156880"/>
              <a:chOff x="0" y="211772"/>
              <a:chExt cx="8863630" cy="1296144"/>
            </a:xfrm>
          </p:grpSpPr>
          <p:sp>
            <p:nvSpPr>
              <p:cNvPr id="120" name="Pentágono 119"/>
              <p:cNvSpPr/>
              <p:nvPr userDrawn="1"/>
            </p:nvSpPr>
            <p:spPr>
              <a:xfrm>
                <a:off x="41815" y="404664"/>
                <a:ext cx="8821815" cy="910360"/>
              </a:xfrm>
              <a:prstGeom prst="homePlat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lang="pt-BR"/>
              </a:p>
            </p:txBody>
          </p:sp>
          <p:sp>
            <p:nvSpPr>
              <p:cNvPr id="121" name="Pentágono 120"/>
              <p:cNvSpPr/>
              <p:nvPr userDrawn="1"/>
            </p:nvSpPr>
            <p:spPr>
              <a:xfrm>
                <a:off x="0" y="211772"/>
                <a:ext cx="8748464" cy="1296144"/>
              </a:xfrm>
              <a:prstGeom prst="homePlate">
                <a:avLst/>
              </a:prstGeom>
              <a:gradFill>
                <a:gsLst>
                  <a:gs pos="0">
                    <a:schemeClr val="bg1"/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00000" scaled="0"/>
              </a:gradFill>
              <a:ln>
                <a:noFill/>
              </a:ln>
              <a:effectLst>
                <a:outerShdw blurRad="114300" dist="25400" dir="3900000" sx="101000" sy="101000" algn="tr" rotWithShape="0">
                  <a:prstClr val="black">
                    <a:alpha val="6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lang="pt-BR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19" y="3536252"/>
            <a:ext cx="9793764" cy="1389038"/>
          </a:xfrm>
        </p:spPr>
        <p:txBody>
          <a:bodyPr>
            <a:normAutofit/>
          </a:bodyPr>
          <a:lstStyle>
            <a:lvl1pPr>
              <a:defRPr kumimoji="0" lang="pt-BR" sz="32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Century Gothic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grpSp>
        <p:nvGrpSpPr>
          <p:cNvPr id="16" name="Grupo 15"/>
          <p:cNvGrpSpPr/>
          <p:nvPr userDrawn="1"/>
        </p:nvGrpSpPr>
        <p:grpSpPr>
          <a:xfrm>
            <a:off x="7273205" y="5472335"/>
            <a:ext cx="4091729" cy="792087"/>
            <a:chOff x="5760720" y="6165304"/>
            <a:chExt cx="3347784" cy="648072"/>
          </a:xfrm>
        </p:grpSpPr>
        <p:pic>
          <p:nvPicPr>
            <p:cNvPr id="17" name="Imagem 16" descr="vertical.png"/>
            <p:cNvPicPr>
              <a:picLocks noChangeAspect="1"/>
            </p:cNvPicPr>
            <p:nvPr userDrawn="1"/>
          </p:nvPicPr>
          <p:blipFill>
            <a:blip r:embed="rId2" cstate="print"/>
            <a:srcRect t="41185"/>
            <a:stretch>
              <a:fillRect/>
            </a:stretch>
          </p:blipFill>
          <p:spPr>
            <a:xfrm>
              <a:off x="7452320" y="6165304"/>
              <a:ext cx="1656184" cy="648072"/>
            </a:xfrm>
            <a:prstGeom prst="rect">
              <a:avLst/>
            </a:prstGeom>
          </p:spPr>
        </p:pic>
        <p:pic>
          <p:nvPicPr>
            <p:cNvPr id="18" name="Imagem 17" descr="MTPAC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5760720" y="6430755"/>
              <a:ext cx="1495411" cy="382621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14329"/>
            <a:ext cx="11114407" cy="451371"/>
          </a:xfrm>
        </p:spPr>
        <p:txBody>
          <a:bodyPr>
            <a:normAutofit/>
          </a:bodyPr>
          <a:lstStyle>
            <a:lvl1pPr>
              <a:def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grpSp>
        <p:nvGrpSpPr>
          <p:cNvPr id="3" name="Grupo 8"/>
          <p:cNvGrpSpPr/>
          <p:nvPr userDrawn="1"/>
        </p:nvGrpSpPr>
        <p:grpSpPr>
          <a:xfrm>
            <a:off x="0" y="786421"/>
            <a:ext cx="10207056" cy="183477"/>
            <a:chOff x="0" y="832272"/>
            <a:chExt cx="5508104" cy="194175"/>
          </a:xfrm>
        </p:grpSpPr>
        <p:sp>
          <p:nvSpPr>
            <p:cNvPr id="7" name="Retângulo 6"/>
            <p:cNvSpPr/>
            <p:nvPr userDrawn="1"/>
          </p:nvSpPr>
          <p:spPr>
            <a:xfrm>
              <a:off x="0" y="980728"/>
              <a:ext cx="4499992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 7"/>
            <p:cNvSpPr/>
            <p:nvPr userDrawn="1"/>
          </p:nvSpPr>
          <p:spPr>
            <a:xfrm>
              <a:off x="0" y="832272"/>
              <a:ext cx="5508104" cy="7982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9" name="Grupo 9"/>
          <p:cNvGrpSpPr/>
          <p:nvPr userDrawn="1"/>
        </p:nvGrpSpPr>
        <p:grpSpPr>
          <a:xfrm>
            <a:off x="9217257" y="5947363"/>
            <a:ext cx="2232248" cy="432124"/>
            <a:chOff x="5760720" y="6165304"/>
            <a:chExt cx="3347784" cy="648072"/>
          </a:xfrm>
        </p:grpSpPr>
        <p:pic>
          <p:nvPicPr>
            <p:cNvPr id="10" name="Imagem 9" descr="vertical.png"/>
            <p:cNvPicPr>
              <a:picLocks noChangeAspect="1"/>
            </p:cNvPicPr>
            <p:nvPr userDrawn="1"/>
          </p:nvPicPr>
          <p:blipFill>
            <a:blip r:embed="rId2" cstate="print"/>
            <a:srcRect t="41185"/>
            <a:stretch>
              <a:fillRect/>
            </a:stretch>
          </p:blipFill>
          <p:spPr>
            <a:xfrm>
              <a:off x="7452320" y="6165304"/>
              <a:ext cx="1656184" cy="648072"/>
            </a:xfrm>
            <a:prstGeom prst="rect">
              <a:avLst/>
            </a:prstGeom>
          </p:spPr>
        </p:pic>
        <p:pic>
          <p:nvPicPr>
            <p:cNvPr id="13" name="Imagem 12" descr="MTPAC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5760720" y="6430755"/>
              <a:ext cx="1495411" cy="382621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4673" y="3035965"/>
            <a:ext cx="8054635" cy="504506"/>
          </a:xfrm>
        </p:spPr>
        <p:txBody>
          <a:bodyPr>
            <a:noAutofit/>
          </a:bodyPr>
          <a:lstStyle>
            <a:lvl1pPr algn="l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7" name="Retângulo 6"/>
          <p:cNvSpPr/>
          <p:nvPr userDrawn="1"/>
        </p:nvSpPr>
        <p:spPr>
          <a:xfrm>
            <a:off x="0" y="3648333"/>
            <a:ext cx="5670302" cy="4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8" name="Retângulo 7"/>
          <p:cNvSpPr/>
          <p:nvPr userDrawn="1"/>
        </p:nvSpPr>
        <p:spPr>
          <a:xfrm>
            <a:off x="0" y="3508056"/>
            <a:ext cx="6940594" cy="7543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7" name="Texto explicativo em forma de nuvem 16"/>
          <p:cNvSpPr/>
          <p:nvPr userDrawn="1"/>
        </p:nvSpPr>
        <p:spPr>
          <a:xfrm>
            <a:off x="6769149" y="4536361"/>
            <a:ext cx="3150760" cy="1944086"/>
          </a:xfrm>
          <a:prstGeom prst="cloudCallout">
            <a:avLst>
              <a:gd name="adj1" fmla="val -28338"/>
              <a:gd name="adj2" fmla="val 1202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exto explicativo em forma de nuvem 17"/>
          <p:cNvSpPr/>
          <p:nvPr userDrawn="1"/>
        </p:nvSpPr>
        <p:spPr>
          <a:xfrm>
            <a:off x="8590858" y="2607154"/>
            <a:ext cx="2079892" cy="1139636"/>
          </a:xfrm>
          <a:prstGeom prst="cloudCallout">
            <a:avLst>
              <a:gd name="adj1" fmla="val -28338"/>
              <a:gd name="adj2" fmla="val 12022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Imagem 18" descr="Trem.png"/>
          <p:cNvPicPr>
            <a:picLocks noChangeAspect="1"/>
          </p:cNvPicPr>
          <p:nvPr userDrawn="1"/>
        </p:nvPicPr>
        <p:blipFill>
          <a:blip r:embed="rId2" cstate="print">
            <a:lum bright="-12000" contrast="16000"/>
          </a:blip>
          <a:stretch>
            <a:fillRect/>
          </a:stretch>
        </p:blipFill>
        <p:spPr>
          <a:xfrm rot="20782517">
            <a:off x="6409800" y="2529373"/>
            <a:ext cx="5091774" cy="244827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0" name="Texto explicativo em forma de nuvem 19"/>
          <p:cNvSpPr/>
          <p:nvPr userDrawn="1"/>
        </p:nvSpPr>
        <p:spPr>
          <a:xfrm>
            <a:off x="7317125" y="357510"/>
            <a:ext cx="1145764" cy="670374"/>
          </a:xfrm>
          <a:prstGeom prst="cloudCallout">
            <a:avLst>
              <a:gd name="adj1" fmla="val -28338"/>
              <a:gd name="adj2" fmla="val 12022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Texto explicativo em forma de nuvem 20"/>
          <p:cNvSpPr/>
          <p:nvPr userDrawn="1"/>
        </p:nvSpPr>
        <p:spPr>
          <a:xfrm>
            <a:off x="6917034" y="1663594"/>
            <a:ext cx="1604072" cy="938524"/>
          </a:xfrm>
          <a:prstGeom prst="cloudCallout">
            <a:avLst>
              <a:gd name="adj1" fmla="val -28338"/>
              <a:gd name="adj2" fmla="val 12022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2" name="Grupo 21"/>
          <p:cNvGrpSpPr/>
          <p:nvPr userDrawn="1"/>
        </p:nvGrpSpPr>
        <p:grpSpPr>
          <a:xfrm>
            <a:off x="216421" y="5760367"/>
            <a:ext cx="2880320" cy="532841"/>
            <a:chOff x="251520" y="4869160"/>
            <a:chExt cx="3892451" cy="72007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23" name="Imagem 22" descr="Banner IDE-T v3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2348695" y="4869160"/>
              <a:ext cx="1795276" cy="716282"/>
            </a:xfrm>
            <a:prstGeom prst="rect">
              <a:avLst/>
            </a:prstGeom>
          </p:spPr>
        </p:pic>
        <p:pic>
          <p:nvPicPr>
            <p:cNvPr id="24" name="Imagem 23" descr="MTPAC.png"/>
            <p:cNvPicPr>
              <a:picLocks noChangeAspect="1"/>
            </p:cNvPicPr>
            <p:nvPr userDrawn="1"/>
          </p:nvPicPr>
          <p:blipFill>
            <a:blip r:embed="rId4" cstate="print">
              <a:lum bright="100000"/>
            </a:blip>
            <a:stretch>
              <a:fillRect/>
            </a:stretch>
          </p:blipFill>
          <p:spPr>
            <a:xfrm>
              <a:off x="251520" y="5121592"/>
              <a:ext cx="1827721" cy="467647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Personaliza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14329"/>
            <a:ext cx="11114407" cy="451371"/>
          </a:xfrm>
        </p:spPr>
        <p:txBody>
          <a:bodyPr>
            <a:normAutofit/>
          </a:bodyPr>
          <a:lstStyle>
            <a:lvl1pPr>
              <a:def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grpSp>
        <p:nvGrpSpPr>
          <p:cNvPr id="3" name="Grupo 8"/>
          <p:cNvGrpSpPr/>
          <p:nvPr userDrawn="1"/>
        </p:nvGrpSpPr>
        <p:grpSpPr>
          <a:xfrm>
            <a:off x="0" y="786421"/>
            <a:ext cx="10207056" cy="183477"/>
            <a:chOff x="0" y="832272"/>
            <a:chExt cx="5508104" cy="194175"/>
          </a:xfrm>
        </p:grpSpPr>
        <p:sp>
          <p:nvSpPr>
            <p:cNvPr id="7" name="Retângulo 6"/>
            <p:cNvSpPr/>
            <p:nvPr userDrawn="1"/>
          </p:nvSpPr>
          <p:spPr>
            <a:xfrm>
              <a:off x="0" y="980728"/>
              <a:ext cx="4499992" cy="4571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 7"/>
            <p:cNvSpPr/>
            <p:nvPr userDrawn="1"/>
          </p:nvSpPr>
          <p:spPr>
            <a:xfrm>
              <a:off x="0" y="832272"/>
              <a:ext cx="5508104" cy="798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9" name="Grupo 9"/>
          <p:cNvGrpSpPr/>
          <p:nvPr userDrawn="1"/>
        </p:nvGrpSpPr>
        <p:grpSpPr>
          <a:xfrm>
            <a:off x="9217257" y="5947363"/>
            <a:ext cx="2232248" cy="432124"/>
            <a:chOff x="5760720" y="6165304"/>
            <a:chExt cx="3347784" cy="648072"/>
          </a:xfrm>
        </p:grpSpPr>
        <p:pic>
          <p:nvPicPr>
            <p:cNvPr id="10" name="Imagem 9" descr="vertical.png"/>
            <p:cNvPicPr>
              <a:picLocks noChangeAspect="1"/>
            </p:cNvPicPr>
            <p:nvPr userDrawn="1"/>
          </p:nvPicPr>
          <p:blipFill>
            <a:blip r:embed="rId2" cstate="print"/>
            <a:srcRect t="41185"/>
            <a:stretch>
              <a:fillRect/>
            </a:stretch>
          </p:blipFill>
          <p:spPr>
            <a:xfrm>
              <a:off x="7452320" y="6165304"/>
              <a:ext cx="1656184" cy="648072"/>
            </a:xfrm>
            <a:prstGeom prst="rect">
              <a:avLst/>
            </a:prstGeom>
          </p:spPr>
        </p:pic>
        <p:pic>
          <p:nvPicPr>
            <p:cNvPr id="13" name="Imagem 12" descr="MTPAC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5760720" y="6430755"/>
              <a:ext cx="1495411" cy="382621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167" y="319315"/>
            <a:ext cx="11163804" cy="448370"/>
          </a:xfrm>
        </p:spPr>
        <p:txBody>
          <a:bodyPr>
            <a:normAutofit/>
          </a:bodyPr>
          <a:lstStyle>
            <a:lvl1pPr algn="r">
              <a:defRPr kumimoji="0" lang="pt-BR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grpSp>
        <p:nvGrpSpPr>
          <p:cNvPr id="11" name="Grupo 8"/>
          <p:cNvGrpSpPr/>
          <p:nvPr userDrawn="1"/>
        </p:nvGrpSpPr>
        <p:grpSpPr>
          <a:xfrm>
            <a:off x="0" y="786421"/>
            <a:ext cx="10207056" cy="183477"/>
            <a:chOff x="0" y="832272"/>
            <a:chExt cx="5508104" cy="194175"/>
          </a:xfrm>
        </p:grpSpPr>
        <p:sp>
          <p:nvSpPr>
            <p:cNvPr id="12" name="Retângulo 11"/>
            <p:cNvSpPr/>
            <p:nvPr userDrawn="1"/>
          </p:nvSpPr>
          <p:spPr>
            <a:xfrm>
              <a:off x="0" y="980728"/>
              <a:ext cx="4499992" cy="45719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 12"/>
            <p:cNvSpPr/>
            <p:nvPr userDrawn="1"/>
          </p:nvSpPr>
          <p:spPr>
            <a:xfrm>
              <a:off x="0" y="832272"/>
              <a:ext cx="5508104" cy="798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4673" y="3035965"/>
            <a:ext cx="7838611" cy="504506"/>
          </a:xfrm>
        </p:spPr>
        <p:txBody>
          <a:bodyPr>
            <a:noAutofit/>
          </a:bodyPr>
          <a:lstStyle>
            <a:lvl1pPr algn="l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7" name="Retângulo 6"/>
          <p:cNvSpPr/>
          <p:nvPr userDrawn="1"/>
        </p:nvSpPr>
        <p:spPr>
          <a:xfrm>
            <a:off x="0" y="3648333"/>
            <a:ext cx="5670302" cy="43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 userDrawn="1"/>
        </p:nvSpPr>
        <p:spPr>
          <a:xfrm>
            <a:off x="0" y="3508056"/>
            <a:ext cx="6940594" cy="7543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4" name="Grupo 13"/>
          <p:cNvGrpSpPr/>
          <p:nvPr userDrawn="1"/>
        </p:nvGrpSpPr>
        <p:grpSpPr>
          <a:xfrm flipH="1">
            <a:off x="6913164" y="415446"/>
            <a:ext cx="5215335" cy="6156300"/>
            <a:chOff x="4331677" y="444474"/>
            <a:chExt cx="5535550" cy="6534289"/>
          </a:xfrm>
        </p:grpSpPr>
        <p:sp>
          <p:nvSpPr>
            <p:cNvPr id="15" name="Forma livre 14"/>
            <p:cNvSpPr/>
            <p:nvPr userDrawn="1"/>
          </p:nvSpPr>
          <p:spPr>
            <a:xfrm rot="896732">
              <a:off x="4331677" y="592309"/>
              <a:ext cx="5535550" cy="6386454"/>
            </a:xfrm>
            <a:custGeom>
              <a:avLst/>
              <a:gdLst>
                <a:gd name="connsiteX0" fmla="*/ 5518298 w 5550196"/>
                <a:gd name="connsiteY0" fmla="*/ 6453962 h 6698511"/>
                <a:gd name="connsiteX1" fmla="*/ 63796 w 5550196"/>
                <a:gd name="connsiteY1" fmla="*/ 0 h 6698511"/>
                <a:gd name="connsiteX2" fmla="*/ 0 w 5550196"/>
                <a:gd name="connsiteY2" fmla="*/ 0 h 6698511"/>
                <a:gd name="connsiteX3" fmla="*/ 5550196 w 5550196"/>
                <a:gd name="connsiteY3" fmla="*/ 6698511 h 6698511"/>
                <a:gd name="connsiteX4" fmla="*/ 5518298 w 5550196"/>
                <a:gd name="connsiteY4" fmla="*/ 6453962 h 6698511"/>
                <a:gd name="connsiteX0" fmla="*/ 5454502 w 5486400"/>
                <a:gd name="connsiteY0" fmla="*/ 6453962 h 6698511"/>
                <a:gd name="connsiteX1" fmla="*/ 0 w 5486400"/>
                <a:gd name="connsiteY1" fmla="*/ 0 h 6698511"/>
                <a:gd name="connsiteX2" fmla="*/ 243194 w 5486400"/>
                <a:gd name="connsiteY2" fmla="*/ 537702 h 6698511"/>
                <a:gd name="connsiteX3" fmla="*/ 5486400 w 5486400"/>
                <a:gd name="connsiteY3" fmla="*/ 6698511 h 6698511"/>
                <a:gd name="connsiteX4" fmla="*/ 5454502 w 5486400"/>
                <a:gd name="connsiteY4" fmla="*/ 6453962 h 6698511"/>
                <a:gd name="connsiteX0" fmla="*/ 5211308 w 5243206"/>
                <a:gd name="connsiteY0" fmla="*/ 5916260 h 6160809"/>
                <a:gd name="connsiteX1" fmla="*/ 43613 w 5243206"/>
                <a:gd name="connsiteY1" fmla="*/ 459 h 6160809"/>
                <a:gd name="connsiteX2" fmla="*/ 0 w 5243206"/>
                <a:gd name="connsiteY2" fmla="*/ 0 h 6160809"/>
                <a:gd name="connsiteX3" fmla="*/ 5243206 w 5243206"/>
                <a:gd name="connsiteY3" fmla="*/ 6160809 h 6160809"/>
                <a:gd name="connsiteX4" fmla="*/ 5211308 w 5243206"/>
                <a:gd name="connsiteY4" fmla="*/ 5916260 h 6160809"/>
                <a:gd name="connsiteX0" fmla="*/ 5211308 w 5243206"/>
                <a:gd name="connsiteY0" fmla="*/ 5918325 h 6162874"/>
                <a:gd name="connsiteX1" fmla="*/ 71540 w 5243206"/>
                <a:gd name="connsiteY1" fmla="*/ 0 h 6162874"/>
                <a:gd name="connsiteX2" fmla="*/ 0 w 5243206"/>
                <a:gd name="connsiteY2" fmla="*/ 2065 h 6162874"/>
                <a:gd name="connsiteX3" fmla="*/ 5243206 w 5243206"/>
                <a:gd name="connsiteY3" fmla="*/ 6162874 h 6162874"/>
                <a:gd name="connsiteX4" fmla="*/ 5211308 w 5243206"/>
                <a:gd name="connsiteY4" fmla="*/ 5918325 h 6162874"/>
                <a:gd name="connsiteX0" fmla="*/ 5211308 w 5243206"/>
                <a:gd name="connsiteY0" fmla="*/ 5931886 h 6176435"/>
                <a:gd name="connsiteX1" fmla="*/ 66945 w 5243206"/>
                <a:gd name="connsiteY1" fmla="*/ 0 h 6176435"/>
                <a:gd name="connsiteX2" fmla="*/ 0 w 5243206"/>
                <a:gd name="connsiteY2" fmla="*/ 15626 h 6176435"/>
                <a:gd name="connsiteX3" fmla="*/ 5243206 w 5243206"/>
                <a:gd name="connsiteY3" fmla="*/ 6176435 h 6176435"/>
                <a:gd name="connsiteX4" fmla="*/ 5211308 w 5243206"/>
                <a:gd name="connsiteY4" fmla="*/ 5931886 h 6176435"/>
                <a:gd name="connsiteX0" fmla="*/ 5212896 w 5244794"/>
                <a:gd name="connsiteY0" fmla="*/ 5931886 h 6176435"/>
                <a:gd name="connsiteX1" fmla="*/ 68533 w 5244794"/>
                <a:gd name="connsiteY1" fmla="*/ 0 h 6176435"/>
                <a:gd name="connsiteX2" fmla="*/ 0 w 5244794"/>
                <a:gd name="connsiteY2" fmla="*/ 11120 h 6176435"/>
                <a:gd name="connsiteX3" fmla="*/ 5244794 w 5244794"/>
                <a:gd name="connsiteY3" fmla="*/ 6176435 h 6176435"/>
                <a:gd name="connsiteX4" fmla="*/ 5212896 w 5244794"/>
                <a:gd name="connsiteY4" fmla="*/ 5931886 h 6176435"/>
                <a:gd name="connsiteX0" fmla="*/ 5212896 w 5244794"/>
                <a:gd name="connsiteY0" fmla="*/ 5935017 h 6179566"/>
                <a:gd name="connsiteX1" fmla="*/ 61793 w 5244794"/>
                <a:gd name="connsiteY1" fmla="*/ 0 h 6179566"/>
                <a:gd name="connsiteX2" fmla="*/ 0 w 5244794"/>
                <a:gd name="connsiteY2" fmla="*/ 14251 h 6179566"/>
                <a:gd name="connsiteX3" fmla="*/ 5244794 w 5244794"/>
                <a:gd name="connsiteY3" fmla="*/ 6179566 h 6179566"/>
                <a:gd name="connsiteX4" fmla="*/ 5212896 w 5244794"/>
                <a:gd name="connsiteY4" fmla="*/ 5935017 h 6179566"/>
                <a:gd name="connsiteX0" fmla="*/ 5212896 w 5212896"/>
                <a:gd name="connsiteY0" fmla="*/ 5935017 h 5935017"/>
                <a:gd name="connsiteX1" fmla="*/ 61793 w 5212896"/>
                <a:gd name="connsiteY1" fmla="*/ 0 h 5935017"/>
                <a:gd name="connsiteX2" fmla="*/ 0 w 5212896"/>
                <a:gd name="connsiteY2" fmla="*/ 14251 h 5935017"/>
                <a:gd name="connsiteX3" fmla="*/ 4918709 w 5212896"/>
                <a:gd name="connsiteY3" fmla="*/ 5804234 h 5935017"/>
                <a:gd name="connsiteX4" fmla="*/ 5212896 w 5212896"/>
                <a:gd name="connsiteY4" fmla="*/ 5935017 h 5935017"/>
                <a:gd name="connsiteX0" fmla="*/ 5165779 w 5165779"/>
                <a:gd name="connsiteY0" fmla="*/ 5603651 h 5804234"/>
                <a:gd name="connsiteX1" fmla="*/ 61793 w 5165779"/>
                <a:gd name="connsiteY1" fmla="*/ 0 h 5804234"/>
                <a:gd name="connsiteX2" fmla="*/ 0 w 5165779"/>
                <a:gd name="connsiteY2" fmla="*/ 14251 h 5804234"/>
                <a:gd name="connsiteX3" fmla="*/ 4918709 w 5165779"/>
                <a:gd name="connsiteY3" fmla="*/ 5804234 h 5804234"/>
                <a:gd name="connsiteX4" fmla="*/ 5165779 w 5165779"/>
                <a:gd name="connsiteY4" fmla="*/ 5603651 h 5804234"/>
                <a:gd name="connsiteX0" fmla="*/ 5106193 w 5106193"/>
                <a:gd name="connsiteY0" fmla="*/ 5751003 h 5804234"/>
                <a:gd name="connsiteX1" fmla="*/ 61793 w 5106193"/>
                <a:gd name="connsiteY1" fmla="*/ 0 h 5804234"/>
                <a:gd name="connsiteX2" fmla="*/ 0 w 5106193"/>
                <a:gd name="connsiteY2" fmla="*/ 14251 h 5804234"/>
                <a:gd name="connsiteX3" fmla="*/ 4918709 w 5106193"/>
                <a:gd name="connsiteY3" fmla="*/ 5804234 h 5804234"/>
                <a:gd name="connsiteX4" fmla="*/ 5106193 w 5106193"/>
                <a:gd name="connsiteY4" fmla="*/ 5751003 h 5804234"/>
                <a:gd name="connsiteX0" fmla="*/ 5535550 w 5535550"/>
                <a:gd name="connsiteY0" fmla="*/ 5634463 h 5804234"/>
                <a:gd name="connsiteX1" fmla="*/ 61793 w 5535550"/>
                <a:gd name="connsiteY1" fmla="*/ 0 h 5804234"/>
                <a:gd name="connsiteX2" fmla="*/ 0 w 5535550"/>
                <a:gd name="connsiteY2" fmla="*/ 14251 h 5804234"/>
                <a:gd name="connsiteX3" fmla="*/ 4918709 w 5535550"/>
                <a:gd name="connsiteY3" fmla="*/ 5804234 h 5804234"/>
                <a:gd name="connsiteX4" fmla="*/ 5535550 w 5535550"/>
                <a:gd name="connsiteY4" fmla="*/ 5634463 h 5804234"/>
                <a:gd name="connsiteX0" fmla="*/ 5535550 w 5535550"/>
                <a:gd name="connsiteY0" fmla="*/ 5634463 h 6386454"/>
                <a:gd name="connsiteX1" fmla="*/ 61793 w 5535550"/>
                <a:gd name="connsiteY1" fmla="*/ 0 h 6386454"/>
                <a:gd name="connsiteX2" fmla="*/ 0 w 5535550"/>
                <a:gd name="connsiteY2" fmla="*/ 14251 h 6386454"/>
                <a:gd name="connsiteX3" fmla="*/ 2718372 w 5535550"/>
                <a:gd name="connsiteY3" fmla="*/ 6386454 h 6386454"/>
                <a:gd name="connsiteX4" fmla="*/ 5535550 w 5535550"/>
                <a:gd name="connsiteY4" fmla="*/ 5634463 h 6386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5550" h="6386454">
                  <a:moveTo>
                    <a:pt x="5535550" y="5634463"/>
                  </a:moveTo>
                  <a:lnTo>
                    <a:pt x="61793" y="0"/>
                  </a:lnTo>
                  <a:lnTo>
                    <a:pt x="0" y="14251"/>
                  </a:lnTo>
                  <a:lnTo>
                    <a:pt x="2718372" y="6386454"/>
                  </a:lnTo>
                  <a:lnTo>
                    <a:pt x="5535550" y="563446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Forma livre 16"/>
            <p:cNvSpPr/>
            <p:nvPr userDrawn="1"/>
          </p:nvSpPr>
          <p:spPr>
            <a:xfrm rot="896732">
              <a:off x="4414219" y="444474"/>
              <a:ext cx="4234525" cy="6004937"/>
            </a:xfrm>
            <a:custGeom>
              <a:avLst/>
              <a:gdLst>
                <a:gd name="connsiteX0" fmla="*/ 5518298 w 5550196"/>
                <a:gd name="connsiteY0" fmla="*/ 6453962 h 6698511"/>
                <a:gd name="connsiteX1" fmla="*/ 63796 w 5550196"/>
                <a:gd name="connsiteY1" fmla="*/ 0 h 6698511"/>
                <a:gd name="connsiteX2" fmla="*/ 0 w 5550196"/>
                <a:gd name="connsiteY2" fmla="*/ 0 h 6698511"/>
                <a:gd name="connsiteX3" fmla="*/ 5550196 w 5550196"/>
                <a:gd name="connsiteY3" fmla="*/ 6698511 h 6698511"/>
                <a:gd name="connsiteX4" fmla="*/ 5518298 w 5550196"/>
                <a:gd name="connsiteY4" fmla="*/ 6453962 h 6698511"/>
                <a:gd name="connsiteX0" fmla="*/ 5454502 w 5486400"/>
                <a:gd name="connsiteY0" fmla="*/ 6453962 h 6698511"/>
                <a:gd name="connsiteX1" fmla="*/ 0 w 5486400"/>
                <a:gd name="connsiteY1" fmla="*/ 0 h 6698511"/>
                <a:gd name="connsiteX2" fmla="*/ 243194 w 5486400"/>
                <a:gd name="connsiteY2" fmla="*/ 537702 h 6698511"/>
                <a:gd name="connsiteX3" fmla="*/ 5486400 w 5486400"/>
                <a:gd name="connsiteY3" fmla="*/ 6698511 h 6698511"/>
                <a:gd name="connsiteX4" fmla="*/ 5454502 w 5486400"/>
                <a:gd name="connsiteY4" fmla="*/ 6453962 h 6698511"/>
                <a:gd name="connsiteX0" fmla="*/ 5211308 w 5243206"/>
                <a:gd name="connsiteY0" fmla="*/ 5916260 h 6160809"/>
                <a:gd name="connsiteX1" fmla="*/ 43613 w 5243206"/>
                <a:gd name="connsiteY1" fmla="*/ 459 h 6160809"/>
                <a:gd name="connsiteX2" fmla="*/ 0 w 5243206"/>
                <a:gd name="connsiteY2" fmla="*/ 0 h 6160809"/>
                <a:gd name="connsiteX3" fmla="*/ 5243206 w 5243206"/>
                <a:gd name="connsiteY3" fmla="*/ 6160809 h 6160809"/>
                <a:gd name="connsiteX4" fmla="*/ 5211308 w 5243206"/>
                <a:gd name="connsiteY4" fmla="*/ 5916260 h 6160809"/>
                <a:gd name="connsiteX0" fmla="*/ 5211308 w 5243206"/>
                <a:gd name="connsiteY0" fmla="*/ 5918325 h 6162874"/>
                <a:gd name="connsiteX1" fmla="*/ 71540 w 5243206"/>
                <a:gd name="connsiteY1" fmla="*/ 0 h 6162874"/>
                <a:gd name="connsiteX2" fmla="*/ 0 w 5243206"/>
                <a:gd name="connsiteY2" fmla="*/ 2065 h 6162874"/>
                <a:gd name="connsiteX3" fmla="*/ 5243206 w 5243206"/>
                <a:gd name="connsiteY3" fmla="*/ 6162874 h 6162874"/>
                <a:gd name="connsiteX4" fmla="*/ 5211308 w 5243206"/>
                <a:gd name="connsiteY4" fmla="*/ 5918325 h 6162874"/>
                <a:gd name="connsiteX0" fmla="*/ 5211308 w 5243206"/>
                <a:gd name="connsiteY0" fmla="*/ 5931886 h 6176435"/>
                <a:gd name="connsiteX1" fmla="*/ 66945 w 5243206"/>
                <a:gd name="connsiteY1" fmla="*/ 0 h 6176435"/>
                <a:gd name="connsiteX2" fmla="*/ 0 w 5243206"/>
                <a:gd name="connsiteY2" fmla="*/ 15626 h 6176435"/>
                <a:gd name="connsiteX3" fmla="*/ 5243206 w 5243206"/>
                <a:gd name="connsiteY3" fmla="*/ 6176435 h 6176435"/>
                <a:gd name="connsiteX4" fmla="*/ 5211308 w 5243206"/>
                <a:gd name="connsiteY4" fmla="*/ 5931886 h 6176435"/>
                <a:gd name="connsiteX0" fmla="*/ 5212896 w 5244794"/>
                <a:gd name="connsiteY0" fmla="*/ 5931886 h 6176435"/>
                <a:gd name="connsiteX1" fmla="*/ 68533 w 5244794"/>
                <a:gd name="connsiteY1" fmla="*/ 0 h 6176435"/>
                <a:gd name="connsiteX2" fmla="*/ 0 w 5244794"/>
                <a:gd name="connsiteY2" fmla="*/ 11120 h 6176435"/>
                <a:gd name="connsiteX3" fmla="*/ 5244794 w 5244794"/>
                <a:gd name="connsiteY3" fmla="*/ 6176435 h 6176435"/>
                <a:gd name="connsiteX4" fmla="*/ 5212896 w 5244794"/>
                <a:gd name="connsiteY4" fmla="*/ 5931886 h 6176435"/>
                <a:gd name="connsiteX0" fmla="*/ 5212896 w 5244794"/>
                <a:gd name="connsiteY0" fmla="*/ 5935017 h 6179566"/>
                <a:gd name="connsiteX1" fmla="*/ 61793 w 5244794"/>
                <a:gd name="connsiteY1" fmla="*/ 0 h 6179566"/>
                <a:gd name="connsiteX2" fmla="*/ 0 w 5244794"/>
                <a:gd name="connsiteY2" fmla="*/ 14251 h 6179566"/>
                <a:gd name="connsiteX3" fmla="*/ 5244794 w 5244794"/>
                <a:gd name="connsiteY3" fmla="*/ 6179566 h 6179566"/>
                <a:gd name="connsiteX4" fmla="*/ 5212896 w 5244794"/>
                <a:gd name="connsiteY4" fmla="*/ 5935017 h 6179566"/>
                <a:gd name="connsiteX0" fmla="*/ 5212896 w 5212896"/>
                <a:gd name="connsiteY0" fmla="*/ 5935017 h 5935017"/>
                <a:gd name="connsiteX1" fmla="*/ 61793 w 5212896"/>
                <a:gd name="connsiteY1" fmla="*/ 0 h 5935017"/>
                <a:gd name="connsiteX2" fmla="*/ 0 w 5212896"/>
                <a:gd name="connsiteY2" fmla="*/ 14251 h 5935017"/>
                <a:gd name="connsiteX3" fmla="*/ 4918709 w 5212896"/>
                <a:gd name="connsiteY3" fmla="*/ 5804234 h 5935017"/>
                <a:gd name="connsiteX4" fmla="*/ 5212896 w 5212896"/>
                <a:gd name="connsiteY4" fmla="*/ 5935017 h 5935017"/>
                <a:gd name="connsiteX0" fmla="*/ 5165779 w 5165779"/>
                <a:gd name="connsiteY0" fmla="*/ 5603651 h 5804234"/>
                <a:gd name="connsiteX1" fmla="*/ 61793 w 5165779"/>
                <a:gd name="connsiteY1" fmla="*/ 0 h 5804234"/>
                <a:gd name="connsiteX2" fmla="*/ 0 w 5165779"/>
                <a:gd name="connsiteY2" fmla="*/ 14251 h 5804234"/>
                <a:gd name="connsiteX3" fmla="*/ 4918709 w 5165779"/>
                <a:gd name="connsiteY3" fmla="*/ 5804234 h 5804234"/>
                <a:gd name="connsiteX4" fmla="*/ 5165779 w 5165779"/>
                <a:gd name="connsiteY4" fmla="*/ 5603651 h 5804234"/>
                <a:gd name="connsiteX0" fmla="*/ 5106193 w 5106193"/>
                <a:gd name="connsiteY0" fmla="*/ 5751003 h 5804234"/>
                <a:gd name="connsiteX1" fmla="*/ 61793 w 5106193"/>
                <a:gd name="connsiteY1" fmla="*/ 0 h 5804234"/>
                <a:gd name="connsiteX2" fmla="*/ 0 w 5106193"/>
                <a:gd name="connsiteY2" fmla="*/ 14251 h 5804234"/>
                <a:gd name="connsiteX3" fmla="*/ 4918709 w 5106193"/>
                <a:gd name="connsiteY3" fmla="*/ 5804234 h 5804234"/>
                <a:gd name="connsiteX4" fmla="*/ 5106193 w 5106193"/>
                <a:gd name="connsiteY4" fmla="*/ 5751003 h 5804234"/>
                <a:gd name="connsiteX0" fmla="*/ 5535550 w 5535550"/>
                <a:gd name="connsiteY0" fmla="*/ 5634463 h 5804234"/>
                <a:gd name="connsiteX1" fmla="*/ 61793 w 5535550"/>
                <a:gd name="connsiteY1" fmla="*/ 0 h 5804234"/>
                <a:gd name="connsiteX2" fmla="*/ 0 w 5535550"/>
                <a:gd name="connsiteY2" fmla="*/ 14251 h 5804234"/>
                <a:gd name="connsiteX3" fmla="*/ 4918709 w 5535550"/>
                <a:gd name="connsiteY3" fmla="*/ 5804234 h 5804234"/>
                <a:gd name="connsiteX4" fmla="*/ 5535550 w 5535550"/>
                <a:gd name="connsiteY4" fmla="*/ 5634463 h 5804234"/>
                <a:gd name="connsiteX0" fmla="*/ 5535550 w 5535550"/>
                <a:gd name="connsiteY0" fmla="*/ 5634463 h 6386454"/>
                <a:gd name="connsiteX1" fmla="*/ 61793 w 5535550"/>
                <a:gd name="connsiteY1" fmla="*/ 0 h 6386454"/>
                <a:gd name="connsiteX2" fmla="*/ 0 w 5535550"/>
                <a:gd name="connsiteY2" fmla="*/ 14251 h 6386454"/>
                <a:gd name="connsiteX3" fmla="*/ 2718372 w 5535550"/>
                <a:gd name="connsiteY3" fmla="*/ 6386454 h 6386454"/>
                <a:gd name="connsiteX4" fmla="*/ 5535550 w 5535550"/>
                <a:gd name="connsiteY4" fmla="*/ 5634463 h 6386454"/>
                <a:gd name="connsiteX0" fmla="*/ 4461313 w 4461313"/>
                <a:gd name="connsiteY0" fmla="*/ 5920404 h 6386454"/>
                <a:gd name="connsiteX1" fmla="*/ 61793 w 4461313"/>
                <a:gd name="connsiteY1" fmla="*/ 0 h 6386454"/>
                <a:gd name="connsiteX2" fmla="*/ 0 w 4461313"/>
                <a:gd name="connsiteY2" fmla="*/ 14251 h 6386454"/>
                <a:gd name="connsiteX3" fmla="*/ 2718372 w 4461313"/>
                <a:gd name="connsiteY3" fmla="*/ 6386454 h 6386454"/>
                <a:gd name="connsiteX4" fmla="*/ 4461313 w 4461313"/>
                <a:gd name="connsiteY4" fmla="*/ 5920404 h 6386454"/>
                <a:gd name="connsiteX0" fmla="*/ 4461313 w 4461313"/>
                <a:gd name="connsiteY0" fmla="*/ 5920404 h 5957545"/>
                <a:gd name="connsiteX1" fmla="*/ 61793 w 4461313"/>
                <a:gd name="connsiteY1" fmla="*/ 0 h 5957545"/>
                <a:gd name="connsiteX2" fmla="*/ 0 w 4461313"/>
                <a:gd name="connsiteY2" fmla="*/ 14251 h 5957545"/>
                <a:gd name="connsiteX3" fmla="*/ 4322170 w 4461313"/>
                <a:gd name="connsiteY3" fmla="*/ 5957545 h 5957545"/>
                <a:gd name="connsiteX4" fmla="*/ 4461313 w 4461313"/>
                <a:gd name="connsiteY4" fmla="*/ 5920404 h 5957545"/>
                <a:gd name="connsiteX0" fmla="*/ 4461313 w 4461313"/>
                <a:gd name="connsiteY0" fmla="*/ 5920404 h 6013259"/>
                <a:gd name="connsiteX1" fmla="*/ 61793 w 4461313"/>
                <a:gd name="connsiteY1" fmla="*/ 0 h 6013259"/>
                <a:gd name="connsiteX2" fmla="*/ 0 w 4461313"/>
                <a:gd name="connsiteY2" fmla="*/ 14251 h 6013259"/>
                <a:gd name="connsiteX3" fmla="*/ 4113453 w 4461313"/>
                <a:gd name="connsiteY3" fmla="*/ 6013259 h 6013259"/>
                <a:gd name="connsiteX4" fmla="*/ 4461313 w 4461313"/>
                <a:gd name="connsiteY4" fmla="*/ 5920404 h 6013259"/>
                <a:gd name="connsiteX0" fmla="*/ 4252597 w 4252597"/>
                <a:gd name="connsiteY0" fmla="*/ 5976117 h 6013259"/>
                <a:gd name="connsiteX1" fmla="*/ 61793 w 4252597"/>
                <a:gd name="connsiteY1" fmla="*/ 0 h 6013259"/>
                <a:gd name="connsiteX2" fmla="*/ 0 w 4252597"/>
                <a:gd name="connsiteY2" fmla="*/ 14251 h 6013259"/>
                <a:gd name="connsiteX3" fmla="*/ 4113453 w 4252597"/>
                <a:gd name="connsiteY3" fmla="*/ 6013259 h 6013259"/>
                <a:gd name="connsiteX4" fmla="*/ 4252597 w 4252597"/>
                <a:gd name="connsiteY4" fmla="*/ 5976117 h 6013259"/>
                <a:gd name="connsiteX0" fmla="*/ 4252597 w 4252597"/>
                <a:gd name="connsiteY0" fmla="*/ 5976022 h 6013164"/>
                <a:gd name="connsiteX1" fmla="*/ 48892 w 4252597"/>
                <a:gd name="connsiteY1" fmla="*/ 0 h 6013164"/>
                <a:gd name="connsiteX2" fmla="*/ 0 w 4252597"/>
                <a:gd name="connsiteY2" fmla="*/ 14156 h 6013164"/>
                <a:gd name="connsiteX3" fmla="*/ 4113453 w 4252597"/>
                <a:gd name="connsiteY3" fmla="*/ 6013164 h 6013164"/>
                <a:gd name="connsiteX4" fmla="*/ 4252597 w 4252597"/>
                <a:gd name="connsiteY4" fmla="*/ 5976022 h 6013164"/>
                <a:gd name="connsiteX0" fmla="*/ 4203705 w 4203705"/>
                <a:gd name="connsiteY0" fmla="*/ 5976023 h 6013165"/>
                <a:gd name="connsiteX1" fmla="*/ 0 w 4203705"/>
                <a:gd name="connsiteY1" fmla="*/ 1 h 6013165"/>
                <a:gd name="connsiteX2" fmla="*/ 0 w 4203705"/>
                <a:gd name="connsiteY2" fmla="*/ 0 h 6013165"/>
                <a:gd name="connsiteX3" fmla="*/ 4064561 w 4203705"/>
                <a:gd name="connsiteY3" fmla="*/ 6013165 h 6013165"/>
                <a:gd name="connsiteX4" fmla="*/ 4203705 w 4203705"/>
                <a:gd name="connsiteY4" fmla="*/ 5976023 h 6013165"/>
                <a:gd name="connsiteX0" fmla="*/ 4304097 w 4304097"/>
                <a:gd name="connsiteY0" fmla="*/ 5949225 h 6013165"/>
                <a:gd name="connsiteX1" fmla="*/ 0 w 4304097"/>
                <a:gd name="connsiteY1" fmla="*/ 1 h 6013165"/>
                <a:gd name="connsiteX2" fmla="*/ 0 w 4304097"/>
                <a:gd name="connsiteY2" fmla="*/ 0 h 6013165"/>
                <a:gd name="connsiteX3" fmla="*/ 4064561 w 4304097"/>
                <a:gd name="connsiteY3" fmla="*/ 6013165 h 6013165"/>
                <a:gd name="connsiteX4" fmla="*/ 4304097 w 4304097"/>
                <a:gd name="connsiteY4" fmla="*/ 5949225 h 6013165"/>
                <a:gd name="connsiteX0" fmla="*/ 4234525 w 4234525"/>
                <a:gd name="connsiteY0" fmla="*/ 5967795 h 6013165"/>
                <a:gd name="connsiteX1" fmla="*/ 0 w 4234525"/>
                <a:gd name="connsiteY1" fmla="*/ 1 h 6013165"/>
                <a:gd name="connsiteX2" fmla="*/ 0 w 4234525"/>
                <a:gd name="connsiteY2" fmla="*/ 0 h 6013165"/>
                <a:gd name="connsiteX3" fmla="*/ 4064561 w 4234525"/>
                <a:gd name="connsiteY3" fmla="*/ 6013165 h 6013165"/>
                <a:gd name="connsiteX4" fmla="*/ 4234525 w 4234525"/>
                <a:gd name="connsiteY4" fmla="*/ 5967795 h 6013165"/>
                <a:gd name="connsiteX0" fmla="*/ 4234525 w 4234525"/>
                <a:gd name="connsiteY0" fmla="*/ 5967795 h 6004937"/>
                <a:gd name="connsiteX1" fmla="*/ 0 w 4234525"/>
                <a:gd name="connsiteY1" fmla="*/ 1 h 6004937"/>
                <a:gd name="connsiteX2" fmla="*/ 0 w 4234525"/>
                <a:gd name="connsiteY2" fmla="*/ 0 h 6004937"/>
                <a:gd name="connsiteX3" fmla="*/ 4095381 w 4234525"/>
                <a:gd name="connsiteY3" fmla="*/ 6004937 h 6004937"/>
                <a:gd name="connsiteX4" fmla="*/ 4234525 w 4234525"/>
                <a:gd name="connsiteY4" fmla="*/ 5967795 h 6004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4525" h="6004937">
                  <a:moveTo>
                    <a:pt x="4234525" y="5967795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4095381" y="6004937"/>
                  </a:lnTo>
                  <a:lnTo>
                    <a:pt x="4234525" y="5967795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18" name="Imagem 17" descr="Trem.png"/>
          <p:cNvPicPr>
            <a:picLocks noChangeAspect="1"/>
          </p:cNvPicPr>
          <p:nvPr userDrawn="1"/>
        </p:nvPicPr>
        <p:blipFill>
          <a:blip r:embed="rId2" cstate="print">
            <a:lum bright="-2000" contrast="12000"/>
          </a:blip>
          <a:stretch>
            <a:fillRect/>
          </a:stretch>
        </p:blipFill>
        <p:spPr>
          <a:xfrm>
            <a:off x="8137301" y="2880047"/>
            <a:ext cx="2253002" cy="282055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19" name="Grupo 18"/>
          <p:cNvGrpSpPr/>
          <p:nvPr userDrawn="1"/>
        </p:nvGrpSpPr>
        <p:grpSpPr>
          <a:xfrm>
            <a:off x="216421" y="5760367"/>
            <a:ext cx="2880320" cy="532841"/>
            <a:chOff x="251520" y="4869160"/>
            <a:chExt cx="3892451" cy="72007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20" name="Imagem 19" descr="Banner IDE-T v3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2348695" y="4869160"/>
              <a:ext cx="1795276" cy="716282"/>
            </a:xfrm>
            <a:prstGeom prst="rect">
              <a:avLst/>
            </a:prstGeom>
          </p:spPr>
        </p:pic>
        <p:pic>
          <p:nvPicPr>
            <p:cNvPr id="21" name="Imagem 20" descr="MTPAC.png"/>
            <p:cNvPicPr>
              <a:picLocks noChangeAspect="1"/>
            </p:cNvPicPr>
            <p:nvPr userDrawn="1"/>
          </p:nvPicPr>
          <p:blipFill>
            <a:blip r:embed="rId4" cstate="print">
              <a:lum bright="100000"/>
            </a:blip>
            <a:stretch>
              <a:fillRect/>
            </a:stretch>
          </p:blipFill>
          <p:spPr>
            <a:xfrm>
              <a:off x="251520" y="5121592"/>
              <a:ext cx="1827721" cy="467647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14329"/>
            <a:ext cx="11114407" cy="451371"/>
          </a:xfrm>
        </p:spPr>
        <p:txBody>
          <a:bodyPr>
            <a:normAutofit/>
          </a:bodyPr>
          <a:lstStyle>
            <a:lvl1pPr>
              <a:def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grpSp>
        <p:nvGrpSpPr>
          <p:cNvPr id="3" name="Grupo 8"/>
          <p:cNvGrpSpPr/>
          <p:nvPr userDrawn="1"/>
        </p:nvGrpSpPr>
        <p:grpSpPr>
          <a:xfrm>
            <a:off x="0" y="786421"/>
            <a:ext cx="10207056" cy="183477"/>
            <a:chOff x="0" y="832272"/>
            <a:chExt cx="5508104" cy="194175"/>
          </a:xfrm>
        </p:grpSpPr>
        <p:sp>
          <p:nvSpPr>
            <p:cNvPr id="7" name="Retângulo 6"/>
            <p:cNvSpPr/>
            <p:nvPr userDrawn="1"/>
          </p:nvSpPr>
          <p:spPr>
            <a:xfrm>
              <a:off x="0" y="980728"/>
              <a:ext cx="4499992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 7"/>
            <p:cNvSpPr/>
            <p:nvPr userDrawn="1"/>
          </p:nvSpPr>
          <p:spPr>
            <a:xfrm>
              <a:off x="0" y="832272"/>
              <a:ext cx="5508104" cy="79828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9" name="Grupo 9"/>
          <p:cNvGrpSpPr/>
          <p:nvPr userDrawn="1"/>
        </p:nvGrpSpPr>
        <p:grpSpPr>
          <a:xfrm>
            <a:off x="9217257" y="5947363"/>
            <a:ext cx="2232248" cy="432124"/>
            <a:chOff x="5760720" y="6165304"/>
            <a:chExt cx="3347784" cy="648072"/>
          </a:xfrm>
        </p:grpSpPr>
        <p:pic>
          <p:nvPicPr>
            <p:cNvPr id="10" name="Imagem 9" descr="vertical.png"/>
            <p:cNvPicPr>
              <a:picLocks noChangeAspect="1"/>
            </p:cNvPicPr>
            <p:nvPr userDrawn="1"/>
          </p:nvPicPr>
          <p:blipFill>
            <a:blip r:embed="rId2" cstate="print"/>
            <a:srcRect t="41185"/>
            <a:stretch>
              <a:fillRect/>
            </a:stretch>
          </p:blipFill>
          <p:spPr>
            <a:xfrm>
              <a:off x="7452320" y="6165304"/>
              <a:ext cx="1656184" cy="648072"/>
            </a:xfrm>
            <a:prstGeom prst="rect">
              <a:avLst/>
            </a:prstGeom>
          </p:spPr>
        </p:pic>
        <p:pic>
          <p:nvPicPr>
            <p:cNvPr id="13" name="Imagem 12" descr="MTPAC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5760720" y="6430755"/>
              <a:ext cx="1495411" cy="382621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4673" y="3035965"/>
            <a:ext cx="7622587" cy="504506"/>
          </a:xfrm>
        </p:spPr>
        <p:txBody>
          <a:bodyPr>
            <a:noAutofit/>
          </a:bodyPr>
          <a:lstStyle>
            <a:lvl1pPr algn="l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7" name="Retângulo 6"/>
          <p:cNvSpPr/>
          <p:nvPr userDrawn="1"/>
        </p:nvSpPr>
        <p:spPr>
          <a:xfrm>
            <a:off x="0" y="3648333"/>
            <a:ext cx="5670302" cy="43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 userDrawn="1"/>
        </p:nvSpPr>
        <p:spPr>
          <a:xfrm>
            <a:off x="0" y="3508056"/>
            <a:ext cx="6940594" cy="75430"/>
          </a:xfrm>
          <a:prstGeom prst="rect">
            <a:avLst/>
          </a:prstGeom>
          <a:solidFill>
            <a:srgbClr val="0033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3" name="Grupo 22"/>
          <p:cNvGrpSpPr/>
          <p:nvPr userDrawn="1"/>
        </p:nvGrpSpPr>
        <p:grpSpPr>
          <a:xfrm flipH="1">
            <a:off x="7057181" y="125241"/>
            <a:ext cx="5968923" cy="5869160"/>
            <a:chOff x="3188599" y="125240"/>
            <a:chExt cx="6331610" cy="6225785"/>
          </a:xfrm>
        </p:grpSpPr>
        <p:grpSp>
          <p:nvGrpSpPr>
            <p:cNvPr id="24" name="Grupo 22"/>
            <p:cNvGrpSpPr/>
            <p:nvPr userDrawn="1"/>
          </p:nvGrpSpPr>
          <p:grpSpPr>
            <a:xfrm>
              <a:off x="4821559" y="125240"/>
              <a:ext cx="4273218" cy="5797092"/>
              <a:chOff x="4821559" y="125240"/>
              <a:chExt cx="4273218" cy="5797092"/>
            </a:xfrm>
          </p:grpSpPr>
          <p:sp>
            <p:nvSpPr>
              <p:cNvPr id="29" name="Trapezóide 28"/>
              <p:cNvSpPr/>
              <p:nvPr userDrawn="1"/>
            </p:nvSpPr>
            <p:spPr>
              <a:xfrm rot="21127978">
                <a:off x="4821559" y="125240"/>
                <a:ext cx="671788" cy="54792"/>
              </a:xfrm>
              <a:prstGeom prst="trapezoid">
                <a:avLst>
                  <a:gd name="adj" fmla="val 61377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0" name="Trapezóide 29"/>
              <p:cNvSpPr/>
              <p:nvPr userDrawn="1"/>
            </p:nvSpPr>
            <p:spPr>
              <a:xfrm rot="21127978">
                <a:off x="4852629" y="420950"/>
                <a:ext cx="837502" cy="68308"/>
              </a:xfrm>
              <a:prstGeom prst="trapezoid">
                <a:avLst>
                  <a:gd name="adj" fmla="val 61377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1" name="Trapezóide 30"/>
              <p:cNvSpPr/>
              <p:nvPr userDrawn="1"/>
            </p:nvSpPr>
            <p:spPr>
              <a:xfrm rot="21127978">
                <a:off x="4900587" y="795550"/>
                <a:ext cx="1037010" cy="84580"/>
              </a:xfrm>
              <a:prstGeom prst="trapezoid">
                <a:avLst>
                  <a:gd name="adj" fmla="val 61377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2" name="Trapezóide 31"/>
              <p:cNvSpPr/>
              <p:nvPr userDrawn="1"/>
            </p:nvSpPr>
            <p:spPr>
              <a:xfrm rot="21127978">
                <a:off x="4932040" y="1196752"/>
                <a:ext cx="1268786" cy="103484"/>
              </a:xfrm>
              <a:prstGeom prst="trapezoid">
                <a:avLst>
                  <a:gd name="adj" fmla="val 61377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3" name="Trapezóide 32"/>
              <p:cNvSpPr/>
              <p:nvPr userDrawn="1"/>
            </p:nvSpPr>
            <p:spPr>
              <a:xfrm rot="21127978">
                <a:off x="4990721" y="1755251"/>
                <a:ext cx="1581765" cy="129011"/>
              </a:xfrm>
              <a:prstGeom prst="trapezoid">
                <a:avLst>
                  <a:gd name="adj" fmla="val 61377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4" name="Trapezóide 33"/>
              <p:cNvSpPr/>
              <p:nvPr userDrawn="1"/>
            </p:nvSpPr>
            <p:spPr>
              <a:xfrm rot="21127978">
                <a:off x="5081298" y="2462746"/>
                <a:ext cx="1958570" cy="159744"/>
              </a:xfrm>
              <a:prstGeom prst="trapezoid">
                <a:avLst>
                  <a:gd name="adj" fmla="val 61377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5" name="Trapezóide 34"/>
              <p:cNvSpPr/>
              <p:nvPr userDrawn="1"/>
            </p:nvSpPr>
            <p:spPr>
              <a:xfrm rot="21127978">
                <a:off x="5195689" y="3284984"/>
                <a:ext cx="2347017" cy="191426"/>
              </a:xfrm>
              <a:prstGeom prst="trapezoid">
                <a:avLst>
                  <a:gd name="adj" fmla="val 61377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6" name="Trapezóide 35"/>
              <p:cNvSpPr/>
              <p:nvPr userDrawn="1"/>
            </p:nvSpPr>
            <p:spPr>
              <a:xfrm rot="21127978">
                <a:off x="5304238" y="4318102"/>
                <a:ext cx="2925970" cy="238647"/>
              </a:xfrm>
              <a:prstGeom prst="trapezoid">
                <a:avLst>
                  <a:gd name="adj" fmla="val 61377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7" name="Trapezóide 36"/>
              <p:cNvSpPr/>
              <p:nvPr userDrawn="1"/>
            </p:nvSpPr>
            <p:spPr>
              <a:xfrm rot="21127978">
                <a:off x="5471788" y="5626836"/>
                <a:ext cx="3622989" cy="295496"/>
              </a:xfrm>
              <a:prstGeom prst="trapezoid">
                <a:avLst>
                  <a:gd name="adj" fmla="val 61377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25" name="Forma livre 24"/>
            <p:cNvSpPr/>
            <p:nvPr userDrawn="1"/>
          </p:nvSpPr>
          <p:spPr>
            <a:xfrm rot="896732">
              <a:off x="4414016" y="546791"/>
              <a:ext cx="5106193" cy="5804234"/>
            </a:xfrm>
            <a:custGeom>
              <a:avLst/>
              <a:gdLst>
                <a:gd name="connsiteX0" fmla="*/ 5518298 w 5550196"/>
                <a:gd name="connsiteY0" fmla="*/ 6453962 h 6698511"/>
                <a:gd name="connsiteX1" fmla="*/ 63796 w 5550196"/>
                <a:gd name="connsiteY1" fmla="*/ 0 h 6698511"/>
                <a:gd name="connsiteX2" fmla="*/ 0 w 5550196"/>
                <a:gd name="connsiteY2" fmla="*/ 0 h 6698511"/>
                <a:gd name="connsiteX3" fmla="*/ 5550196 w 5550196"/>
                <a:gd name="connsiteY3" fmla="*/ 6698511 h 6698511"/>
                <a:gd name="connsiteX4" fmla="*/ 5518298 w 5550196"/>
                <a:gd name="connsiteY4" fmla="*/ 6453962 h 6698511"/>
                <a:gd name="connsiteX0" fmla="*/ 5454502 w 5486400"/>
                <a:gd name="connsiteY0" fmla="*/ 6453962 h 6698511"/>
                <a:gd name="connsiteX1" fmla="*/ 0 w 5486400"/>
                <a:gd name="connsiteY1" fmla="*/ 0 h 6698511"/>
                <a:gd name="connsiteX2" fmla="*/ 243194 w 5486400"/>
                <a:gd name="connsiteY2" fmla="*/ 537702 h 6698511"/>
                <a:gd name="connsiteX3" fmla="*/ 5486400 w 5486400"/>
                <a:gd name="connsiteY3" fmla="*/ 6698511 h 6698511"/>
                <a:gd name="connsiteX4" fmla="*/ 5454502 w 5486400"/>
                <a:gd name="connsiteY4" fmla="*/ 6453962 h 6698511"/>
                <a:gd name="connsiteX0" fmla="*/ 5211308 w 5243206"/>
                <a:gd name="connsiteY0" fmla="*/ 5916260 h 6160809"/>
                <a:gd name="connsiteX1" fmla="*/ 43613 w 5243206"/>
                <a:gd name="connsiteY1" fmla="*/ 459 h 6160809"/>
                <a:gd name="connsiteX2" fmla="*/ 0 w 5243206"/>
                <a:gd name="connsiteY2" fmla="*/ 0 h 6160809"/>
                <a:gd name="connsiteX3" fmla="*/ 5243206 w 5243206"/>
                <a:gd name="connsiteY3" fmla="*/ 6160809 h 6160809"/>
                <a:gd name="connsiteX4" fmla="*/ 5211308 w 5243206"/>
                <a:gd name="connsiteY4" fmla="*/ 5916260 h 6160809"/>
                <a:gd name="connsiteX0" fmla="*/ 5211308 w 5243206"/>
                <a:gd name="connsiteY0" fmla="*/ 5918325 h 6162874"/>
                <a:gd name="connsiteX1" fmla="*/ 71540 w 5243206"/>
                <a:gd name="connsiteY1" fmla="*/ 0 h 6162874"/>
                <a:gd name="connsiteX2" fmla="*/ 0 w 5243206"/>
                <a:gd name="connsiteY2" fmla="*/ 2065 h 6162874"/>
                <a:gd name="connsiteX3" fmla="*/ 5243206 w 5243206"/>
                <a:gd name="connsiteY3" fmla="*/ 6162874 h 6162874"/>
                <a:gd name="connsiteX4" fmla="*/ 5211308 w 5243206"/>
                <a:gd name="connsiteY4" fmla="*/ 5918325 h 6162874"/>
                <a:gd name="connsiteX0" fmla="*/ 5211308 w 5243206"/>
                <a:gd name="connsiteY0" fmla="*/ 5931886 h 6176435"/>
                <a:gd name="connsiteX1" fmla="*/ 66945 w 5243206"/>
                <a:gd name="connsiteY1" fmla="*/ 0 h 6176435"/>
                <a:gd name="connsiteX2" fmla="*/ 0 w 5243206"/>
                <a:gd name="connsiteY2" fmla="*/ 15626 h 6176435"/>
                <a:gd name="connsiteX3" fmla="*/ 5243206 w 5243206"/>
                <a:gd name="connsiteY3" fmla="*/ 6176435 h 6176435"/>
                <a:gd name="connsiteX4" fmla="*/ 5211308 w 5243206"/>
                <a:gd name="connsiteY4" fmla="*/ 5931886 h 6176435"/>
                <a:gd name="connsiteX0" fmla="*/ 5212896 w 5244794"/>
                <a:gd name="connsiteY0" fmla="*/ 5931886 h 6176435"/>
                <a:gd name="connsiteX1" fmla="*/ 68533 w 5244794"/>
                <a:gd name="connsiteY1" fmla="*/ 0 h 6176435"/>
                <a:gd name="connsiteX2" fmla="*/ 0 w 5244794"/>
                <a:gd name="connsiteY2" fmla="*/ 11120 h 6176435"/>
                <a:gd name="connsiteX3" fmla="*/ 5244794 w 5244794"/>
                <a:gd name="connsiteY3" fmla="*/ 6176435 h 6176435"/>
                <a:gd name="connsiteX4" fmla="*/ 5212896 w 5244794"/>
                <a:gd name="connsiteY4" fmla="*/ 5931886 h 6176435"/>
                <a:gd name="connsiteX0" fmla="*/ 5212896 w 5244794"/>
                <a:gd name="connsiteY0" fmla="*/ 5935017 h 6179566"/>
                <a:gd name="connsiteX1" fmla="*/ 61793 w 5244794"/>
                <a:gd name="connsiteY1" fmla="*/ 0 h 6179566"/>
                <a:gd name="connsiteX2" fmla="*/ 0 w 5244794"/>
                <a:gd name="connsiteY2" fmla="*/ 14251 h 6179566"/>
                <a:gd name="connsiteX3" fmla="*/ 5244794 w 5244794"/>
                <a:gd name="connsiteY3" fmla="*/ 6179566 h 6179566"/>
                <a:gd name="connsiteX4" fmla="*/ 5212896 w 5244794"/>
                <a:gd name="connsiteY4" fmla="*/ 5935017 h 6179566"/>
                <a:gd name="connsiteX0" fmla="*/ 5212896 w 5212896"/>
                <a:gd name="connsiteY0" fmla="*/ 5935017 h 5935017"/>
                <a:gd name="connsiteX1" fmla="*/ 61793 w 5212896"/>
                <a:gd name="connsiteY1" fmla="*/ 0 h 5935017"/>
                <a:gd name="connsiteX2" fmla="*/ 0 w 5212896"/>
                <a:gd name="connsiteY2" fmla="*/ 14251 h 5935017"/>
                <a:gd name="connsiteX3" fmla="*/ 4918709 w 5212896"/>
                <a:gd name="connsiteY3" fmla="*/ 5804234 h 5935017"/>
                <a:gd name="connsiteX4" fmla="*/ 5212896 w 5212896"/>
                <a:gd name="connsiteY4" fmla="*/ 5935017 h 5935017"/>
                <a:gd name="connsiteX0" fmla="*/ 5165779 w 5165779"/>
                <a:gd name="connsiteY0" fmla="*/ 5603651 h 5804234"/>
                <a:gd name="connsiteX1" fmla="*/ 61793 w 5165779"/>
                <a:gd name="connsiteY1" fmla="*/ 0 h 5804234"/>
                <a:gd name="connsiteX2" fmla="*/ 0 w 5165779"/>
                <a:gd name="connsiteY2" fmla="*/ 14251 h 5804234"/>
                <a:gd name="connsiteX3" fmla="*/ 4918709 w 5165779"/>
                <a:gd name="connsiteY3" fmla="*/ 5804234 h 5804234"/>
                <a:gd name="connsiteX4" fmla="*/ 5165779 w 5165779"/>
                <a:gd name="connsiteY4" fmla="*/ 5603651 h 5804234"/>
                <a:gd name="connsiteX0" fmla="*/ 5106193 w 5106193"/>
                <a:gd name="connsiteY0" fmla="*/ 5751003 h 5804234"/>
                <a:gd name="connsiteX1" fmla="*/ 61793 w 5106193"/>
                <a:gd name="connsiteY1" fmla="*/ 0 h 5804234"/>
                <a:gd name="connsiteX2" fmla="*/ 0 w 5106193"/>
                <a:gd name="connsiteY2" fmla="*/ 14251 h 5804234"/>
                <a:gd name="connsiteX3" fmla="*/ 4918709 w 5106193"/>
                <a:gd name="connsiteY3" fmla="*/ 5804234 h 5804234"/>
                <a:gd name="connsiteX4" fmla="*/ 5106193 w 5106193"/>
                <a:gd name="connsiteY4" fmla="*/ 5751003 h 5804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6193" h="5804234">
                  <a:moveTo>
                    <a:pt x="5106193" y="5751003"/>
                  </a:moveTo>
                  <a:lnTo>
                    <a:pt x="61793" y="0"/>
                  </a:lnTo>
                  <a:lnTo>
                    <a:pt x="0" y="14251"/>
                  </a:lnTo>
                  <a:lnTo>
                    <a:pt x="4918709" y="5804234"/>
                  </a:lnTo>
                  <a:lnTo>
                    <a:pt x="5106193" y="575100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Forma livre 27"/>
            <p:cNvSpPr/>
            <p:nvPr userDrawn="1"/>
          </p:nvSpPr>
          <p:spPr>
            <a:xfrm rot="18148286" flipH="1">
              <a:off x="3516774" y="735053"/>
              <a:ext cx="4811177" cy="5467527"/>
            </a:xfrm>
            <a:custGeom>
              <a:avLst/>
              <a:gdLst>
                <a:gd name="connsiteX0" fmla="*/ 5518298 w 5550196"/>
                <a:gd name="connsiteY0" fmla="*/ 6453962 h 6698511"/>
                <a:gd name="connsiteX1" fmla="*/ 63796 w 5550196"/>
                <a:gd name="connsiteY1" fmla="*/ 0 h 6698511"/>
                <a:gd name="connsiteX2" fmla="*/ 0 w 5550196"/>
                <a:gd name="connsiteY2" fmla="*/ 0 h 6698511"/>
                <a:gd name="connsiteX3" fmla="*/ 5550196 w 5550196"/>
                <a:gd name="connsiteY3" fmla="*/ 6698511 h 6698511"/>
                <a:gd name="connsiteX4" fmla="*/ 5518298 w 5550196"/>
                <a:gd name="connsiteY4" fmla="*/ 6453962 h 6698511"/>
                <a:gd name="connsiteX0" fmla="*/ 5454502 w 5486400"/>
                <a:gd name="connsiteY0" fmla="*/ 6453962 h 6698511"/>
                <a:gd name="connsiteX1" fmla="*/ 0 w 5486400"/>
                <a:gd name="connsiteY1" fmla="*/ 0 h 6698511"/>
                <a:gd name="connsiteX2" fmla="*/ 240526 w 5486400"/>
                <a:gd name="connsiteY2" fmla="*/ 368658 h 6698511"/>
                <a:gd name="connsiteX3" fmla="*/ 5486400 w 5486400"/>
                <a:gd name="connsiteY3" fmla="*/ 6698511 h 6698511"/>
                <a:gd name="connsiteX4" fmla="*/ 5454502 w 5486400"/>
                <a:gd name="connsiteY4" fmla="*/ 6453962 h 6698511"/>
                <a:gd name="connsiteX0" fmla="*/ 5213976 w 5245874"/>
                <a:gd name="connsiteY0" fmla="*/ 6092858 h 6337407"/>
                <a:gd name="connsiteX1" fmla="*/ 68604 w 5245874"/>
                <a:gd name="connsiteY1" fmla="*/ 0 h 6337407"/>
                <a:gd name="connsiteX2" fmla="*/ 0 w 5245874"/>
                <a:gd name="connsiteY2" fmla="*/ 7554 h 6337407"/>
                <a:gd name="connsiteX3" fmla="*/ 5245874 w 5245874"/>
                <a:gd name="connsiteY3" fmla="*/ 6337407 h 6337407"/>
                <a:gd name="connsiteX4" fmla="*/ 5213976 w 5245874"/>
                <a:gd name="connsiteY4" fmla="*/ 6092858 h 6337407"/>
                <a:gd name="connsiteX0" fmla="*/ 5336459 w 5368357"/>
                <a:gd name="connsiteY0" fmla="*/ 6092858 h 6337407"/>
                <a:gd name="connsiteX1" fmla="*/ 191087 w 5368357"/>
                <a:gd name="connsiteY1" fmla="*/ 0 h 6337407"/>
                <a:gd name="connsiteX2" fmla="*/ 0 w 5368357"/>
                <a:gd name="connsiteY2" fmla="*/ 244380 h 6337407"/>
                <a:gd name="connsiteX3" fmla="*/ 5368357 w 5368357"/>
                <a:gd name="connsiteY3" fmla="*/ 6337407 h 6337407"/>
                <a:gd name="connsiteX4" fmla="*/ 5336459 w 5368357"/>
                <a:gd name="connsiteY4" fmla="*/ 6092858 h 6337407"/>
                <a:gd name="connsiteX0" fmla="*/ 5336459 w 5368357"/>
                <a:gd name="connsiteY0" fmla="*/ 5869431 h 6113980"/>
                <a:gd name="connsiteX1" fmla="*/ 37616 w 5368357"/>
                <a:gd name="connsiteY1" fmla="*/ 0 h 6113980"/>
                <a:gd name="connsiteX2" fmla="*/ 0 w 5368357"/>
                <a:gd name="connsiteY2" fmla="*/ 20953 h 6113980"/>
                <a:gd name="connsiteX3" fmla="*/ 5368357 w 5368357"/>
                <a:gd name="connsiteY3" fmla="*/ 6113980 h 6113980"/>
                <a:gd name="connsiteX4" fmla="*/ 5336459 w 5368357"/>
                <a:gd name="connsiteY4" fmla="*/ 5869431 h 6113980"/>
                <a:gd name="connsiteX0" fmla="*/ 5336459 w 5368357"/>
                <a:gd name="connsiteY0" fmla="*/ 5890101 h 6134650"/>
                <a:gd name="connsiteX1" fmla="*/ 28189 w 5368357"/>
                <a:gd name="connsiteY1" fmla="*/ 0 h 6134650"/>
                <a:gd name="connsiteX2" fmla="*/ 0 w 5368357"/>
                <a:gd name="connsiteY2" fmla="*/ 41623 h 6134650"/>
                <a:gd name="connsiteX3" fmla="*/ 5368357 w 5368357"/>
                <a:gd name="connsiteY3" fmla="*/ 6134650 h 6134650"/>
                <a:gd name="connsiteX4" fmla="*/ 5336459 w 5368357"/>
                <a:gd name="connsiteY4" fmla="*/ 5890101 h 6134650"/>
                <a:gd name="connsiteX0" fmla="*/ 4776057 w 5368357"/>
                <a:gd name="connsiteY0" fmla="*/ 5220707 h 6134650"/>
                <a:gd name="connsiteX1" fmla="*/ 28189 w 5368357"/>
                <a:gd name="connsiteY1" fmla="*/ 0 h 6134650"/>
                <a:gd name="connsiteX2" fmla="*/ 0 w 5368357"/>
                <a:gd name="connsiteY2" fmla="*/ 41623 h 6134650"/>
                <a:gd name="connsiteX3" fmla="*/ 5368357 w 5368357"/>
                <a:gd name="connsiteY3" fmla="*/ 6134650 h 6134650"/>
                <a:gd name="connsiteX4" fmla="*/ 4776057 w 5368357"/>
                <a:gd name="connsiteY4" fmla="*/ 5220707 h 6134650"/>
                <a:gd name="connsiteX0" fmla="*/ 4776057 w 4776057"/>
                <a:gd name="connsiteY0" fmla="*/ 5220707 h 5437868"/>
                <a:gd name="connsiteX1" fmla="*/ 28189 w 4776057"/>
                <a:gd name="connsiteY1" fmla="*/ 0 h 5437868"/>
                <a:gd name="connsiteX2" fmla="*/ 0 w 4776057"/>
                <a:gd name="connsiteY2" fmla="*/ 41623 h 5437868"/>
                <a:gd name="connsiteX3" fmla="*/ 4654680 w 4776057"/>
                <a:gd name="connsiteY3" fmla="*/ 5437868 h 5437868"/>
                <a:gd name="connsiteX4" fmla="*/ 4776057 w 4776057"/>
                <a:gd name="connsiteY4" fmla="*/ 5220707 h 5437868"/>
                <a:gd name="connsiteX0" fmla="*/ 4756267 w 4756267"/>
                <a:gd name="connsiteY0" fmla="*/ 5251805 h 5437868"/>
                <a:gd name="connsiteX1" fmla="*/ 28189 w 4756267"/>
                <a:gd name="connsiteY1" fmla="*/ 0 h 5437868"/>
                <a:gd name="connsiteX2" fmla="*/ 0 w 4756267"/>
                <a:gd name="connsiteY2" fmla="*/ 41623 h 5437868"/>
                <a:gd name="connsiteX3" fmla="*/ 4654680 w 4756267"/>
                <a:gd name="connsiteY3" fmla="*/ 5437868 h 5437868"/>
                <a:gd name="connsiteX4" fmla="*/ 4756267 w 4756267"/>
                <a:gd name="connsiteY4" fmla="*/ 5251805 h 5437868"/>
                <a:gd name="connsiteX0" fmla="*/ 4756267 w 4756267"/>
                <a:gd name="connsiteY0" fmla="*/ 5251805 h 5467527"/>
                <a:gd name="connsiteX1" fmla="*/ 28189 w 4756267"/>
                <a:gd name="connsiteY1" fmla="*/ 0 h 5467527"/>
                <a:gd name="connsiteX2" fmla="*/ 0 w 4756267"/>
                <a:gd name="connsiteY2" fmla="*/ 41623 h 5467527"/>
                <a:gd name="connsiteX3" fmla="*/ 4696020 w 4756267"/>
                <a:gd name="connsiteY3" fmla="*/ 5467527 h 5467527"/>
                <a:gd name="connsiteX4" fmla="*/ 4756267 w 4756267"/>
                <a:gd name="connsiteY4" fmla="*/ 5251805 h 5467527"/>
                <a:gd name="connsiteX0" fmla="*/ 4811177 w 4811177"/>
                <a:gd name="connsiteY0" fmla="*/ 5260140 h 5467527"/>
                <a:gd name="connsiteX1" fmla="*/ 28189 w 4811177"/>
                <a:gd name="connsiteY1" fmla="*/ 0 h 5467527"/>
                <a:gd name="connsiteX2" fmla="*/ 0 w 4811177"/>
                <a:gd name="connsiteY2" fmla="*/ 41623 h 5467527"/>
                <a:gd name="connsiteX3" fmla="*/ 4696020 w 4811177"/>
                <a:gd name="connsiteY3" fmla="*/ 5467527 h 5467527"/>
                <a:gd name="connsiteX4" fmla="*/ 4811177 w 4811177"/>
                <a:gd name="connsiteY4" fmla="*/ 5260140 h 5467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1177" h="5467527">
                  <a:moveTo>
                    <a:pt x="4811177" y="5260140"/>
                  </a:moveTo>
                  <a:lnTo>
                    <a:pt x="28189" y="0"/>
                  </a:lnTo>
                  <a:lnTo>
                    <a:pt x="0" y="41623"/>
                  </a:lnTo>
                  <a:lnTo>
                    <a:pt x="4696020" y="5467527"/>
                  </a:lnTo>
                  <a:lnTo>
                    <a:pt x="4811177" y="526014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38" name="Imagem 37" descr="Trem.png"/>
          <p:cNvPicPr>
            <a:picLocks noChangeAspect="1"/>
          </p:cNvPicPr>
          <p:nvPr userDrawn="1"/>
        </p:nvPicPr>
        <p:blipFill>
          <a:blip r:embed="rId2" cstate="print">
            <a:lum bright="-10000" contrast="16000"/>
          </a:blip>
          <a:stretch>
            <a:fillRect/>
          </a:stretch>
        </p:blipFill>
        <p:spPr>
          <a:xfrm>
            <a:off x="7993285" y="2952055"/>
            <a:ext cx="2254354" cy="285109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40" name="Grupo 39"/>
          <p:cNvGrpSpPr/>
          <p:nvPr userDrawn="1"/>
        </p:nvGrpSpPr>
        <p:grpSpPr>
          <a:xfrm>
            <a:off x="216421" y="5760367"/>
            <a:ext cx="2880320" cy="532841"/>
            <a:chOff x="251520" y="4869160"/>
            <a:chExt cx="3892451" cy="72007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41" name="Imagem 40" descr="Banner IDE-T v3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2348695" y="4869160"/>
              <a:ext cx="1795276" cy="716282"/>
            </a:xfrm>
            <a:prstGeom prst="rect">
              <a:avLst/>
            </a:prstGeom>
          </p:spPr>
        </p:pic>
        <p:pic>
          <p:nvPicPr>
            <p:cNvPr id="42" name="Imagem 41" descr="MTPAC.png"/>
            <p:cNvPicPr>
              <a:picLocks noChangeAspect="1"/>
            </p:cNvPicPr>
            <p:nvPr userDrawn="1"/>
          </p:nvPicPr>
          <p:blipFill>
            <a:blip r:embed="rId4" cstate="print">
              <a:lum bright="100000"/>
            </a:blip>
            <a:stretch>
              <a:fillRect/>
            </a:stretch>
          </p:blipFill>
          <p:spPr>
            <a:xfrm>
              <a:off x="251520" y="5121592"/>
              <a:ext cx="1827721" cy="467647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14329"/>
            <a:ext cx="11114407" cy="451371"/>
          </a:xfrm>
        </p:spPr>
        <p:txBody>
          <a:bodyPr>
            <a:normAutofit/>
          </a:bodyPr>
          <a:lstStyle>
            <a:lvl1pPr>
              <a:def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grpSp>
        <p:nvGrpSpPr>
          <p:cNvPr id="3" name="Grupo 8"/>
          <p:cNvGrpSpPr/>
          <p:nvPr userDrawn="1"/>
        </p:nvGrpSpPr>
        <p:grpSpPr>
          <a:xfrm>
            <a:off x="0" y="786421"/>
            <a:ext cx="10207056" cy="183477"/>
            <a:chOff x="0" y="832272"/>
            <a:chExt cx="5508104" cy="194175"/>
          </a:xfrm>
        </p:grpSpPr>
        <p:sp>
          <p:nvSpPr>
            <p:cNvPr id="7" name="Retângulo 6"/>
            <p:cNvSpPr/>
            <p:nvPr userDrawn="1"/>
          </p:nvSpPr>
          <p:spPr>
            <a:xfrm>
              <a:off x="0" y="980728"/>
              <a:ext cx="4499992" cy="45719"/>
            </a:xfrm>
            <a:prstGeom prst="rect">
              <a:avLst/>
            </a:prstGeom>
            <a:solidFill>
              <a:srgbClr val="29B9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 7"/>
            <p:cNvSpPr/>
            <p:nvPr userDrawn="1"/>
          </p:nvSpPr>
          <p:spPr>
            <a:xfrm>
              <a:off x="0" y="832272"/>
              <a:ext cx="5508104" cy="79828"/>
            </a:xfrm>
            <a:prstGeom prst="rect">
              <a:avLst/>
            </a:prstGeom>
            <a:solidFill>
              <a:srgbClr val="00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9" name="Grupo 9"/>
          <p:cNvGrpSpPr/>
          <p:nvPr userDrawn="1"/>
        </p:nvGrpSpPr>
        <p:grpSpPr>
          <a:xfrm>
            <a:off x="9217257" y="5947363"/>
            <a:ext cx="2232248" cy="432124"/>
            <a:chOff x="5760720" y="6165304"/>
            <a:chExt cx="3347784" cy="648072"/>
          </a:xfrm>
        </p:grpSpPr>
        <p:pic>
          <p:nvPicPr>
            <p:cNvPr id="10" name="Imagem 9" descr="vertical.png"/>
            <p:cNvPicPr>
              <a:picLocks noChangeAspect="1"/>
            </p:cNvPicPr>
            <p:nvPr userDrawn="1"/>
          </p:nvPicPr>
          <p:blipFill>
            <a:blip r:embed="rId2" cstate="print"/>
            <a:srcRect t="41185"/>
            <a:stretch>
              <a:fillRect/>
            </a:stretch>
          </p:blipFill>
          <p:spPr>
            <a:xfrm>
              <a:off x="7452320" y="6165304"/>
              <a:ext cx="1656184" cy="648072"/>
            </a:xfrm>
            <a:prstGeom prst="rect">
              <a:avLst/>
            </a:prstGeom>
          </p:spPr>
        </p:pic>
        <p:pic>
          <p:nvPicPr>
            <p:cNvPr id="13" name="Imagem 12" descr="MTPAC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5760720" y="6430755"/>
              <a:ext cx="1495411" cy="382621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4673" y="3035965"/>
            <a:ext cx="7694595" cy="504506"/>
          </a:xfrm>
        </p:spPr>
        <p:txBody>
          <a:bodyPr>
            <a:noAutofit/>
          </a:bodyPr>
          <a:lstStyle>
            <a:lvl1pPr algn="l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7" name="Retângulo 6"/>
          <p:cNvSpPr/>
          <p:nvPr userDrawn="1"/>
        </p:nvSpPr>
        <p:spPr>
          <a:xfrm>
            <a:off x="0" y="3648333"/>
            <a:ext cx="5670302" cy="432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 userDrawn="1"/>
        </p:nvSpPr>
        <p:spPr>
          <a:xfrm>
            <a:off x="0" y="3508056"/>
            <a:ext cx="6940594" cy="7543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2" name="Grupo 21"/>
          <p:cNvGrpSpPr/>
          <p:nvPr userDrawn="1"/>
        </p:nvGrpSpPr>
        <p:grpSpPr>
          <a:xfrm>
            <a:off x="6197601" y="420914"/>
            <a:ext cx="4754877" cy="6656920"/>
            <a:chOff x="3775312" y="466890"/>
            <a:chExt cx="5014223" cy="7020008"/>
          </a:xfrm>
        </p:grpSpPr>
        <p:grpSp>
          <p:nvGrpSpPr>
            <p:cNvPr id="12" name="Grupo 11"/>
            <p:cNvGrpSpPr/>
            <p:nvPr userDrawn="1"/>
          </p:nvGrpSpPr>
          <p:grpSpPr>
            <a:xfrm flipV="1">
              <a:off x="3775312" y="466890"/>
              <a:ext cx="5014223" cy="7020008"/>
              <a:chOff x="3413072" y="-663930"/>
              <a:chExt cx="5288975" cy="7020008"/>
            </a:xfrm>
          </p:grpSpPr>
          <p:sp>
            <p:nvSpPr>
              <p:cNvPr id="13" name="Forma livre 12"/>
              <p:cNvSpPr/>
              <p:nvPr userDrawn="1"/>
            </p:nvSpPr>
            <p:spPr>
              <a:xfrm rot="896732" flipH="1" flipV="1">
                <a:off x="3413072" y="-663930"/>
                <a:ext cx="5288975" cy="6994505"/>
              </a:xfrm>
              <a:custGeom>
                <a:avLst/>
                <a:gdLst>
                  <a:gd name="connsiteX0" fmla="*/ 5518298 w 5550196"/>
                  <a:gd name="connsiteY0" fmla="*/ 6453962 h 6698511"/>
                  <a:gd name="connsiteX1" fmla="*/ 63796 w 5550196"/>
                  <a:gd name="connsiteY1" fmla="*/ 0 h 6698511"/>
                  <a:gd name="connsiteX2" fmla="*/ 0 w 5550196"/>
                  <a:gd name="connsiteY2" fmla="*/ 0 h 6698511"/>
                  <a:gd name="connsiteX3" fmla="*/ 5550196 w 5550196"/>
                  <a:gd name="connsiteY3" fmla="*/ 6698511 h 6698511"/>
                  <a:gd name="connsiteX4" fmla="*/ 5518298 w 5550196"/>
                  <a:gd name="connsiteY4" fmla="*/ 6453962 h 6698511"/>
                  <a:gd name="connsiteX0" fmla="*/ 5454502 w 5486400"/>
                  <a:gd name="connsiteY0" fmla="*/ 6453962 h 6698511"/>
                  <a:gd name="connsiteX1" fmla="*/ 0 w 5486400"/>
                  <a:gd name="connsiteY1" fmla="*/ 0 h 6698511"/>
                  <a:gd name="connsiteX2" fmla="*/ 243194 w 5486400"/>
                  <a:gd name="connsiteY2" fmla="*/ 537702 h 6698511"/>
                  <a:gd name="connsiteX3" fmla="*/ 5486400 w 5486400"/>
                  <a:gd name="connsiteY3" fmla="*/ 6698511 h 6698511"/>
                  <a:gd name="connsiteX4" fmla="*/ 5454502 w 5486400"/>
                  <a:gd name="connsiteY4" fmla="*/ 6453962 h 6698511"/>
                  <a:gd name="connsiteX0" fmla="*/ 5211308 w 5243206"/>
                  <a:gd name="connsiteY0" fmla="*/ 5916260 h 6160809"/>
                  <a:gd name="connsiteX1" fmla="*/ 43613 w 5243206"/>
                  <a:gd name="connsiteY1" fmla="*/ 459 h 6160809"/>
                  <a:gd name="connsiteX2" fmla="*/ 0 w 5243206"/>
                  <a:gd name="connsiteY2" fmla="*/ 0 h 6160809"/>
                  <a:gd name="connsiteX3" fmla="*/ 5243206 w 5243206"/>
                  <a:gd name="connsiteY3" fmla="*/ 6160809 h 6160809"/>
                  <a:gd name="connsiteX4" fmla="*/ 5211308 w 5243206"/>
                  <a:gd name="connsiteY4" fmla="*/ 5916260 h 6160809"/>
                  <a:gd name="connsiteX0" fmla="*/ 5211308 w 5243206"/>
                  <a:gd name="connsiteY0" fmla="*/ 5918325 h 6162874"/>
                  <a:gd name="connsiteX1" fmla="*/ 71540 w 5243206"/>
                  <a:gd name="connsiteY1" fmla="*/ 0 h 6162874"/>
                  <a:gd name="connsiteX2" fmla="*/ 0 w 5243206"/>
                  <a:gd name="connsiteY2" fmla="*/ 2065 h 6162874"/>
                  <a:gd name="connsiteX3" fmla="*/ 5243206 w 5243206"/>
                  <a:gd name="connsiteY3" fmla="*/ 6162874 h 6162874"/>
                  <a:gd name="connsiteX4" fmla="*/ 5211308 w 5243206"/>
                  <a:gd name="connsiteY4" fmla="*/ 5918325 h 6162874"/>
                  <a:gd name="connsiteX0" fmla="*/ 5211308 w 5243206"/>
                  <a:gd name="connsiteY0" fmla="*/ 5931886 h 6176435"/>
                  <a:gd name="connsiteX1" fmla="*/ 66945 w 5243206"/>
                  <a:gd name="connsiteY1" fmla="*/ 0 h 6176435"/>
                  <a:gd name="connsiteX2" fmla="*/ 0 w 5243206"/>
                  <a:gd name="connsiteY2" fmla="*/ 15626 h 6176435"/>
                  <a:gd name="connsiteX3" fmla="*/ 5243206 w 5243206"/>
                  <a:gd name="connsiteY3" fmla="*/ 6176435 h 6176435"/>
                  <a:gd name="connsiteX4" fmla="*/ 5211308 w 5243206"/>
                  <a:gd name="connsiteY4" fmla="*/ 5931886 h 6176435"/>
                  <a:gd name="connsiteX0" fmla="*/ 5212896 w 5244794"/>
                  <a:gd name="connsiteY0" fmla="*/ 5931886 h 6176435"/>
                  <a:gd name="connsiteX1" fmla="*/ 68533 w 5244794"/>
                  <a:gd name="connsiteY1" fmla="*/ 0 h 6176435"/>
                  <a:gd name="connsiteX2" fmla="*/ 0 w 5244794"/>
                  <a:gd name="connsiteY2" fmla="*/ 11120 h 6176435"/>
                  <a:gd name="connsiteX3" fmla="*/ 5244794 w 5244794"/>
                  <a:gd name="connsiteY3" fmla="*/ 6176435 h 6176435"/>
                  <a:gd name="connsiteX4" fmla="*/ 5212896 w 5244794"/>
                  <a:gd name="connsiteY4" fmla="*/ 5931886 h 6176435"/>
                  <a:gd name="connsiteX0" fmla="*/ 5212896 w 5244794"/>
                  <a:gd name="connsiteY0" fmla="*/ 5935017 h 6179566"/>
                  <a:gd name="connsiteX1" fmla="*/ 61793 w 5244794"/>
                  <a:gd name="connsiteY1" fmla="*/ 0 h 6179566"/>
                  <a:gd name="connsiteX2" fmla="*/ 0 w 5244794"/>
                  <a:gd name="connsiteY2" fmla="*/ 14251 h 6179566"/>
                  <a:gd name="connsiteX3" fmla="*/ 5244794 w 5244794"/>
                  <a:gd name="connsiteY3" fmla="*/ 6179566 h 6179566"/>
                  <a:gd name="connsiteX4" fmla="*/ 5212896 w 5244794"/>
                  <a:gd name="connsiteY4" fmla="*/ 5935017 h 6179566"/>
                  <a:gd name="connsiteX0" fmla="*/ 5212896 w 5212896"/>
                  <a:gd name="connsiteY0" fmla="*/ 5935017 h 5935017"/>
                  <a:gd name="connsiteX1" fmla="*/ 61793 w 5212896"/>
                  <a:gd name="connsiteY1" fmla="*/ 0 h 5935017"/>
                  <a:gd name="connsiteX2" fmla="*/ 0 w 5212896"/>
                  <a:gd name="connsiteY2" fmla="*/ 14251 h 5935017"/>
                  <a:gd name="connsiteX3" fmla="*/ 4918709 w 5212896"/>
                  <a:gd name="connsiteY3" fmla="*/ 5804234 h 5935017"/>
                  <a:gd name="connsiteX4" fmla="*/ 5212896 w 5212896"/>
                  <a:gd name="connsiteY4" fmla="*/ 5935017 h 5935017"/>
                  <a:gd name="connsiteX0" fmla="*/ 5165779 w 5165779"/>
                  <a:gd name="connsiteY0" fmla="*/ 5603651 h 5804234"/>
                  <a:gd name="connsiteX1" fmla="*/ 61793 w 5165779"/>
                  <a:gd name="connsiteY1" fmla="*/ 0 h 5804234"/>
                  <a:gd name="connsiteX2" fmla="*/ 0 w 5165779"/>
                  <a:gd name="connsiteY2" fmla="*/ 14251 h 5804234"/>
                  <a:gd name="connsiteX3" fmla="*/ 4918709 w 5165779"/>
                  <a:gd name="connsiteY3" fmla="*/ 5804234 h 5804234"/>
                  <a:gd name="connsiteX4" fmla="*/ 5165779 w 5165779"/>
                  <a:gd name="connsiteY4" fmla="*/ 5603651 h 5804234"/>
                  <a:gd name="connsiteX0" fmla="*/ 5106193 w 5106193"/>
                  <a:gd name="connsiteY0" fmla="*/ 5751003 h 5804234"/>
                  <a:gd name="connsiteX1" fmla="*/ 61793 w 5106193"/>
                  <a:gd name="connsiteY1" fmla="*/ 0 h 5804234"/>
                  <a:gd name="connsiteX2" fmla="*/ 0 w 5106193"/>
                  <a:gd name="connsiteY2" fmla="*/ 14251 h 5804234"/>
                  <a:gd name="connsiteX3" fmla="*/ 4918709 w 5106193"/>
                  <a:gd name="connsiteY3" fmla="*/ 5804234 h 5804234"/>
                  <a:gd name="connsiteX4" fmla="*/ 5106193 w 5106193"/>
                  <a:gd name="connsiteY4" fmla="*/ 5751003 h 5804234"/>
                  <a:gd name="connsiteX0" fmla="*/ 5535550 w 5535550"/>
                  <a:gd name="connsiteY0" fmla="*/ 5634463 h 5804234"/>
                  <a:gd name="connsiteX1" fmla="*/ 61793 w 5535550"/>
                  <a:gd name="connsiteY1" fmla="*/ 0 h 5804234"/>
                  <a:gd name="connsiteX2" fmla="*/ 0 w 5535550"/>
                  <a:gd name="connsiteY2" fmla="*/ 14251 h 5804234"/>
                  <a:gd name="connsiteX3" fmla="*/ 4918709 w 5535550"/>
                  <a:gd name="connsiteY3" fmla="*/ 5804234 h 5804234"/>
                  <a:gd name="connsiteX4" fmla="*/ 5535550 w 5535550"/>
                  <a:gd name="connsiteY4" fmla="*/ 5634463 h 5804234"/>
                  <a:gd name="connsiteX0" fmla="*/ 5535550 w 5535550"/>
                  <a:gd name="connsiteY0" fmla="*/ 5634463 h 6386454"/>
                  <a:gd name="connsiteX1" fmla="*/ 61793 w 5535550"/>
                  <a:gd name="connsiteY1" fmla="*/ 0 h 6386454"/>
                  <a:gd name="connsiteX2" fmla="*/ 0 w 5535550"/>
                  <a:gd name="connsiteY2" fmla="*/ 14251 h 6386454"/>
                  <a:gd name="connsiteX3" fmla="*/ 2718372 w 5535550"/>
                  <a:gd name="connsiteY3" fmla="*/ 6386454 h 6386454"/>
                  <a:gd name="connsiteX4" fmla="*/ 5535550 w 5535550"/>
                  <a:gd name="connsiteY4" fmla="*/ 5634463 h 6386454"/>
                  <a:gd name="connsiteX0" fmla="*/ 5535550 w 5535550"/>
                  <a:gd name="connsiteY0" fmla="*/ 5634463 h 6386454"/>
                  <a:gd name="connsiteX1" fmla="*/ 61793 w 5535550"/>
                  <a:gd name="connsiteY1" fmla="*/ 0 h 6386454"/>
                  <a:gd name="connsiteX2" fmla="*/ 0 w 5535550"/>
                  <a:gd name="connsiteY2" fmla="*/ 14251 h 6386454"/>
                  <a:gd name="connsiteX3" fmla="*/ 2718372 w 5535550"/>
                  <a:gd name="connsiteY3" fmla="*/ 6386454 h 6386454"/>
                  <a:gd name="connsiteX4" fmla="*/ 5535550 w 5535550"/>
                  <a:gd name="connsiteY4" fmla="*/ 5634463 h 6386454"/>
                  <a:gd name="connsiteX0" fmla="*/ 5535550 w 5535550"/>
                  <a:gd name="connsiteY0" fmla="*/ 5634463 h 6386454"/>
                  <a:gd name="connsiteX1" fmla="*/ 61793 w 5535550"/>
                  <a:gd name="connsiteY1" fmla="*/ 0 h 6386454"/>
                  <a:gd name="connsiteX2" fmla="*/ 0 w 5535550"/>
                  <a:gd name="connsiteY2" fmla="*/ 14251 h 6386454"/>
                  <a:gd name="connsiteX3" fmla="*/ 2718372 w 5535550"/>
                  <a:gd name="connsiteY3" fmla="*/ 6386454 h 6386454"/>
                  <a:gd name="connsiteX4" fmla="*/ 5535550 w 5535550"/>
                  <a:gd name="connsiteY4" fmla="*/ 5634463 h 6386454"/>
                  <a:gd name="connsiteX0" fmla="*/ 5535550 w 5535550"/>
                  <a:gd name="connsiteY0" fmla="*/ 5634463 h 6386454"/>
                  <a:gd name="connsiteX1" fmla="*/ 61793 w 5535550"/>
                  <a:gd name="connsiteY1" fmla="*/ 0 h 6386454"/>
                  <a:gd name="connsiteX2" fmla="*/ 0 w 5535550"/>
                  <a:gd name="connsiteY2" fmla="*/ 14251 h 6386454"/>
                  <a:gd name="connsiteX3" fmla="*/ 2718372 w 5535550"/>
                  <a:gd name="connsiteY3" fmla="*/ 6386454 h 6386454"/>
                  <a:gd name="connsiteX4" fmla="*/ 5535550 w 5535550"/>
                  <a:gd name="connsiteY4" fmla="*/ 5634463 h 6386454"/>
                  <a:gd name="connsiteX0" fmla="*/ 5535550 w 5535550"/>
                  <a:gd name="connsiteY0" fmla="*/ 5634463 h 6386454"/>
                  <a:gd name="connsiteX1" fmla="*/ 61793 w 5535550"/>
                  <a:gd name="connsiteY1" fmla="*/ 0 h 6386454"/>
                  <a:gd name="connsiteX2" fmla="*/ 0 w 5535550"/>
                  <a:gd name="connsiteY2" fmla="*/ 14251 h 6386454"/>
                  <a:gd name="connsiteX3" fmla="*/ 2718372 w 5535550"/>
                  <a:gd name="connsiteY3" fmla="*/ 6386454 h 6386454"/>
                  <a:gd name="connsiteX4" fmla="*/ 5535550 w 5535550"/>
                  <a:gd name="connsiteY4" fmla="*/ 5634463 h 6386454"/>
                  <a:gd name="connsiteX0" fmla="*/ 5535550 w 5535550"/>
                  <a:gd name="connsiteY0" fmla="*/ 5634463 h 6862346"/>
                  <a:gd name="connsiteX1" fmla="*/ 61793 w 5535550"/>
                  <a:gd name="connsiteY1" fmla="*/ 0 h 6862346"/>
                  <a:gd name="connsiteX2" fmla="*/ 0 w 5535550"/>
                  <a:gd name="connsiteY2" fmla="*/ 14251 h 6862346"/>
                  <a:gd name="connsiteX3" fmla="*/ 883278 w 5535550"/>
                  <a:gd name="connsiteY3" fmla="*/ 6862346 h 6862346"/>
                  <a:gd name="connsiteX4" fmla="*/ 5535550 w 5535550"/>
                  <a:gd name="connsiteY4" fmla="*/ 5634463 h 6862346"/>
                  <a:gd name="connsiteX0" fmla="*/ 5544606 w 5544606"/>
                  <a:gd name="connsiteY0" fmla="*/ 5618095 h 6862346"/>
                  <a:gd name="connsiteX1" fmla="*/ 61793 w 5544606"/>
                  <a:gd name="connsiteY1" fmla="*/ 0 h 6862346"/>
                  <a:gd name="connsiteX2" fmla="*/ 0 w 5544606"/>
                  <a:gd name="connsiteY2" fmla="*/ 14251 h 6862346"/>
                  <a:gd name="connsiteX3" fmla="*/ 883278 w 5544606"/>
                  <a:gd name="connsiteY3" fmla="*/ 6862346 h 6862346"/>
                  <a:gd name="connsiteX4" fmla="*/ 5544606 w 5544606"/>
                  <a:gd name="connsiteY4" fmla="*/ 5618095 h 6862346"/>
                  <a:gd name="connsiteX0" fmla="*/ 5544606 w 5544606"/>
                  <a:gd name="connsiteY0" fmla="*/ 5827455 h 7071706"/>
                  <a:gd name="connsiteX1" fmla="*/ 784324 w 5544606"/>
                  <a:gd name="connsiteY1" fmla="*/ 0 h 7071706"/>
                  <a:gd name="connsiteX2" fmla="*/ 0 w 5544606"/>
                  <a:gd name="connsiteY2" fmla="*/ 223611 h 7071706"/>
                  <a:gd name="connsiteX3" fmla="*/ 883278 w 5544606"/>
                  <a:gd name="connsiteY3" fmla="*/ 7071706 h 7071706"/>
                  <a:gd name="connsiteX4" fmla="*/ 5544606 w 5544606"/>
                  <a:gd name="connsiteY4" fmla="*/ 5827455 h 7071706"/>
                  <a:gd name="connsiteX0" fmla="*/ 5606992 w 5606992"/>
                  <a:gd name="connsiteY0" fmla="*/ 5886368 h 7071706"/>
                  <a:gd name="connsiteX1" fmla="*/ 784324 w 5606992"/>
                  <a:gd name="connsiteY1" fmla="*/ 0 h 7071706"/>
                  <a:gd name="connsiteX2" fmla="*/ 0 w 5606992"/>
                  <a:gd name="connsiteY2" fmla="*/ 223611 h 7071706"/>
                  <a:gd name="connsiteX3" fmla="*/ 883278 w 5606992"/>
                  <a:gd name="connsiteY3" fmla="*/ 7071706 h 7071706"/>
                  <a:gd name="connsiteX4" fmla="*/ 5606992 w 5606992"/>
                  <a:gd name="connsiteY4" fmla="*/ 5886368 h 7071706"/>
                  <a:gd name="connsiteX0" fmla="*/ 5606992 w 5606992"/>
                  <a:gd name="connsiteY0" fmla="*/ 5886368 h 7084061"/>
                  <a:gd name="connsiteX1" fmla="*/ 784324 w 5606992"/>
                  <a:gd name="connsiteY1" fmla="*/ 0 h 7084061"/>
                  <a:gd name="connsiteX2" fmla="*/ 0 w 5606992"/>
                  <a:gd name="connsiteY2" fmla="*/ 223611 h 7084061"/>
                  <a:gd name="connsiteX3" fmla="*/ 874226 w 5606992"/>
                  <a:gd name="connsiteY3" fmla="*/ 7084061 h 7084061"/>
                  <a:gd name="connsiteX4" fmla="*/ 5606992 w 5606992"/>
                  <a:gd name="connsiteY4" fmla="*/ 5886368 h 7084061"/>
                  <a:gd name="connsiteX0" fmla="*/ 5608194 w 5608194"/>
                  <a:gd name="connsiteY0" fmla="*/ 5886368 h 7084061"/>
                  <a:gd name="connsiteX1" fmla="*/ 785526 w 5608194"/>
                  <a:gd name="connsiteY1" fmla="*/ 0 h 7084061"/>
                  <a:gd name="connsiteX2" fmla="*/ 0 w 5608194"/>
                  <a:gd name="connsiteY2" fmla="*/ 207481 h 7084061"/>
                  <a:gd name="connsiteX3" fmla="*/ 875428 w 5608194"/>
                  <a:gd name="connsiteY3" fmla="*/ 7084061 h 7084061"/>
                  <a:gd name="connsiteX4" fmla="*/ 5608194 w 5608194"/>
                  <a:gd name="connsiteY4" fmla="*/ 5886368 h 7084061"/>
                  <a:gd name="connsiteX0" fmla="*/ 5608194 w 5608194"/>
                  <a:gd name="connsiteY0" fmla="*/ 5796812 h 6994505"/>
                  <a:gd name="connsiteX1" fmla="*/ 465987 w 5608194"/>
                  <a:gd name="connsiteY1" fmla="*/ 0 h 6994505"/>
                  <a:gd name="connsiteX2" fmla="*/ 0 w 5608194"/>
                  <a:gd name="connsiteY2" fmla="*/ 117925 h 6994505"/>
                  <a:gd name="connsiteX3" fmla="*/ 875428 w 5608194"/>
                  <a:gd name="connsiteY3" fmla="*/ 6994505 h 6994505"/>
                  <a:gd name="connsiteX4" fmla="*/ 5608194 w 5608194"/>
                  <a:gd name="connsiteY4" fmla="*/ 5796812 h 6994505"/>
                  <a:gd name="connsiteX0" fmla="*/ 5362360 w 5362360"/>
                  <a:gd name="connsiteY0" fmla="*/ 5796812 h 6994505"/>
                  <a:gd name="connsiteX1" fmla="*/ 220153 w 5362360"/>
                  <a:gd name="connsiteY1" fmla="*/ 0 h 6994505"/>
                  <a:gd name="connsiteX2" fmla="*/ 0 w 5362360"/>
                  <a:gd name="connsiteY2" fmla="*/ 55713 h 6994505"/>
                  <a:gd name="connsiteX3" fmla="*/ 629594 w 5362360"/>
                  <a:gd name="connsiteY3" fmla="*/ 6994505 h 6994505"/>
                  <a:gd name="connsiteX4" fmla="*/ 5362360 w 5362360"/>
                  <a:gd name="connsiteY4" fmla="*/ 5796812 h 6994505"/>
                  <a:gd name="connsiteX0" fmla="*/ 5288975 w 5288975"/>
                  <a:gd name="connsiteY0" fmla="*/ 5796812 h 6994505"/>
                  <a:gd name="connsiteX1" fmla="*/ 146768 w 5288975"/>
                  <a:gd name="connsiteY1" fmla="*/ 0 h 6994505"/>
                  <a:gd name="connsiteX2" fmla="*/ 0 w 5288975"/>
                  <a:gd name="connsiteY2" fmla="*/ 37142 h 6994505"/>
                  <a:gd name="connsiteX3" fmla="*/ 556209 w 5288975"/>
                  <a:gd name="connsiteY3" fmla="*/ 6994505 h 6994505"/>
                  <a:gd name="connsiteX4" fmla="*/ 5288975 w 5288975"/>
                  <a:gd name="connsiteY4" fmla="*/ 5796812 h 6994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88975" h="6994505">
                    <a:moveTo>
                      <a:pt x="5288975" y="5796812"/>
                    </a:moveTo>
                    <a:cubicBezTo>
                      <a:pt x="4080204" y="3508227"/>
                      <a:pt x="1899976" y="2682190"/>
                      <a:pt x="146768" y="0"/>
                    </a:cubicBezTo>
                    <a:lnTo>
                      <a:pt x="0" y="37142"/>
                    </a:lnTo>
                    <a:cubicBezTo>
                      <a:pt x="471970" y="2523150"/>
                      <a:pt x="42110" y="4716913"/>
                      <a:pt x="556209" y="6994505"/>
                    </a:cubicBezTo>
                    <a:lnTo>
                      <a:pt x="5288975" y="579681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pt-BR"/>
              </a:p>
            </p:txBody>
          </p:sp>
          <p:sp>
            <p:nvSpPr>
              <p:cNvPr id="14" name="Forma livre 13"/>
              <p:cNvSpPr/>
              <p:nvPr userDrawn="1"/>
            </p:nvSpPr>
            <p:spPr>
              <a:xfrm rot="896732" flipH="1" flipV="1">
                <a:off x="3840876" y="-554990"/>
                <a:ext cx="4775287" cy="6911068"/>
              </a:xfrm>
              <a:custGeom>
                <a:avLst/>
                <a:gdLst>
                  <a:gd name="connsiteX0" fmla="*/ 5518298 w 5550196"/>
                  <a:gd name="connsiteY0" fmla="*/ 6453962 h 6698511"/>
                  <a:gd name="connsiteX1" fmla="*/ 63796 w 5550196"/>
                  <a:gd name="connsiteY1" fmla="*/ 0 h 6698511"/>
                  <a:gd name="connsiteX2" fmla="*/ 0 w 5550196"/>
                  <a:gd name="connsiteY2" fmla="*/ 0 h 6698511"/>
                  <a:gd name="connsiteX3" fmla="*/ 5550196 w 5550196"/>
                  <a:gd name="connsiteY3" fmla="*/ 6698511 h 6698511"/>
                  <a:gd name="connsiteX4" fmla="*/ 5518298 w 5550196"/>
                  <a:gd name="connsiteY4" fmla="*/ 6453962 h 6698511"/>
                  <a:gd name="connsiteX0" fmla="*/ 5454502 w 5486400"/>
                  <a:gd name="connsiteY0" fmla="*/ 6453962 h 6698511"/>
                  <a:gd name="connsiteX1" fmla="*/ 0 w 5486400"/>
                  <a:gd name="connsiteY1" fmla="*/ 0 h 6698511"/>
                  <a:gd name="connsiteX2" fmla="*/ 243194 w 5486400"/>
                  <a:gd name="connsiteY2" fmla="*/ 537702 h 6698511"/>
                  <a:gd name="connsiteX3" fmla="*/ 5486400 w 5486400"/>
                  <a:gd name="connsiteY3" fmla="*/ 6698511 h 6698511"/>
                  <a:gd name="connsiteX4" fmla="*/ 5454502 w 5486400"/>
                  <a:gd name="connsiteY4" fmla="*/ 6453962 h 6698511"/>
                  <a:gd name="connsiteX0" fmla="*/ 5211308 w 5243206"/>
                  <a:gd name="connsiteY0" fmla="*/ 5916260 h 6160809"/>
                  <a:gd name="connsiteX1" fmla="*/ 43613 w 5243206"/>
                  <a:gd name="connsiteY1" fmla="*/ 459 h 6160809"/>
                  <a:gd name="connsiteX2" fmla="*/ 0 w 5243206"/>
                  <a:gd name="connsiteY2" fmla="*/ 0 h 6160809"/>
                  <a:gd name="connsiteX3" fmla="*/ 5243206 w 5243206"/>
                  <a:gd name="connsiteY3" fmla="*/ 6160809 h 6160809"/>
                  <a:gd name="connsiteX4" fmla="*/ 5211308 w 5243206"/>
                  <a:gd name="connsiteY4" fmla="*/ 5916260 h 6160809"/>
                  <a:gd name="connsiteX0" fmla="*/ 5211308 w 5243206"/>
                  <a:gd name="connsiteY0" fmla="*/ 5918325 h 6162874"/>
                  <a:gd name="connsiteX1" fmla="*/ 71540 w 5243206"/>
                  <a:gd name="connsiteY1" fmla="*/ 0 h 6162874"/>
                  <a:gd name="connsiteX2" fmla="*/ 0 w 5243206"/>
                  <a:gd name="connsiteY2" fmla="*/ 2065 h 6162874"/>
                  <a:gd name="connsiteX3" fmla="*/ 5243206 w 5243206"/>
                  <a:gd name="connsiteY3" fmla="*/ 6162874 h 6162874"/>
                  <a:gd name="connsiteX4" fmla="*/ 5211308 w 5243206"/>
                  <a:gd name="connsiteY4" fmla="*/ 5918325 h 6162874"/>
                  <a:gd name="connsiteX0" fmla="*/ 5211308 w 5243206"/>
                  <a:gd name="connsiteY0" fmla="*/ 5931886 h 6176435"/>
                  <a:gd name="connsiteX1" fmla="*/ 66945 w 5243206"/>
                  <a:gd name="connsiteY1" fmla="*/ 0 h 6176435"/>
                  <a:gd name="connsiteX2" fmla="*/ 0 w 5243206"/>
                  <a:gd name="connsiteY2" fmla="*/ 15626 h 6176435"/>
                  <a:gd name="connsiteX3" fmla="*/ 5243206 w 5243206"/>
                  <a:gd name="connsiteY3" fmla="*/ 6176435 h 6176435"/>
                  <a:gd name="connsiteX4" fmla="*/ 5211308 w 5243206"/>
                  <a:gd name="connsiteY4" fmla="*/ 5931886 h 6176435"/>
                  <a:gd name="connsiteX0" fmla="*/ 5212896 w 5244794"/>
                  <a:gd name="connsiteY0" fmla="*/ 5931886 h 6176435"/>
                  <a:gd name="connsiteX1" fmla="*/ 68533 w 5244794"/>
                  <a:gd name="connsiteY1" fmla="*/ 0 h 6176435"/>
                  <a:gd name="connsiteX2" fmla="*/ 0 w 5244794"/>
                  <a:gd name="connsiteY2" fmla="*/ 11120 h 6176435"/>
                  <a:gd name="connsiteX3" fmla="*/ 5244794 w 5244794"/>
                  <a:gd name="connsiteY3" fmla="*/ 6176435 h 6176435"/>
                  <a:gd name="connsiteX4" fmla="*/ 5212896 w 5244794"/>
                  <a:gd name="connsiteY4" fmla="*/ 5931886 h 6176435"/>
                  <a:gd name="connsiteX0" fmla="*/ 5212896 w 5244794"/>
                  <a:gd name="connsiteY0" fmla="*/ 5935017 h 6179566"/>
                  <a:gd name="connsiteX1" fmla="*/ 61793 w 5244794"/>
                  <a:gd name="connsiteY1" fmla="*/ 0 h 6179566"/>
                  <a:gd name="connsiteX2" fmla="*/ 0 w 5244794"/>
                  <a:gd name="connsiteY2" fmla="*/ 14251 h 6179566"/>
                  <a:gd name="connsiteX3" fmla="*/ 5244794 w 5244794"/>
                  <a:gd name="connsiteY3" fmla="*/ 6179566 h 6179566"/>
                  <a:gd name="connsiteX4" fmla="*/ 5212896 w 5244794"/>
                  <a:gd name="connsiteY4" fmla="*/ 5935017 h 6179566"/>
                  <a:gd name="connsiteX0" fmla="*/ 5212896 w 5212896"/>
                  <a:gd name="connsiteY0" fmla="*/ 5935017 h 5935017"/>
                  <a:gd name="connsiteX1" fmla="*/ 61793 w 5212896"/>
                  <a:gd name="connsiteY1" fmla="*/ 0 h 5935017"/>
                  <a:gd name="connsiteX2" fmla="*/ 0 w 5212896"/>
                  <a:gd name="connsiteY2" fmla="*/ 14251 h 5935017"/>
                  <a:gd name="connsiteX3" fmla="*/ 4918709 w 5212896"/>
                  <a:gd name="connsiteY3" fmla="*/ 5804234 h 5935017"/>
                  <a:gd name="connsiteX4" fmla="*/ 5212896 w 5212896"/>
                  <a:gd name="connsiteY4" fmla="*/ 5935017 h 5935017"/>
                  <a:gd name="connsiteX0" fmla="*/ 5165779 w 5165779"/>
                  <a:gd name="connsiteY0" fmla="*/ 5603651 h 5804234"/>
                  <a:gd name="connsiteX1" fmla="*/ 61793 w 5165779"/>
                  <a:gd name="connsiteY1" fmla="*/ 0 h 5804234"/>
                  <a:gd name="connsiteX2" fmla="*/ 0 w 5165779"/>
                  <a:gd name="connsiteY2" fmla="*/ 14251 h 5804234"/>
                  <a:gd name="connsiteX3" fmla="*/ 4918709 w 5165779"/>
                  <a:gd name="connsiteY3" fmla="*/ 5804234 h 5804234"/>
                  <a:gd name="connsiteX4" fmla="*/ 5165779 w 5165779"/>
                  <a:gd name="connsiteY4" fmla="*/ 5603651 h 5804234"/>
                  <a:gd name="connsiteX0" fmla="*/ 5106193 w 5106193"/>
                  <a:gd name="connsiteY0" fmla="*/ 5751003 h 5804234"/>
                  <a:gd name="connsiteX1" fmla="*/ 61793 w 5106193"/>
                  <a:gd name="connsiteY1" fmla="*/ 0 h 5804234"/>
                  <a:gd name="connsiteX2" fmla="*/ 0 w 5106193"/>
                  <a:gd name="connsiteY2" fmla="*/ 14251 h 5804234"/>
                  <a:gd name="connsiteX3" fmla="*/ 4918709 w 5106193"/>
                  <a:gd name="connsiteY3" fmla="*/ 5804234 h 5804234"/>
                  <a:gd name="connsiteX4" fmla="*/ 5106193 w 5106193"/>
                  <a:gd name="connsiteY4" fmla="*/ 5751003 h 5804234"/>
                  <a:gd name="connsiteX0" fmla="*/ 5535550 w 5535550"/>
                  <a:gd name="connsiteY0" fmla="*/ 5634463 h 5804234"/>
                  <a:gd name="connsiteX1" fmla="*/ 61793 w 5535550"/>
                  <a:gd name="connsiteY1" fmla="*/ 0 h 5804234"/>
                  <a:gd name="connsiteX2" fmla="*/ 0 w 5535550"/>
                  <a:gd name="connsiteY2" fmla="*/ 14251 h 5804234"/>
                  <a:gd name="connsiteX3" fmla="*/ 4918709 w 5535550"/>
                  <a:gd name="connsiteY3" fmla="*/ 5804234 h 5804234"/>
                  <a:gd name="connsiteX4" fmla="*/ 5535550 w 5535550"/>
                  <a:gd name="connsiteY4" fmla="*/ 5634463 h 5804234"/>
                  <a:gd name="connsiteX0" fmla="*/ 5535550 w 5535550"/>
                  <a:gd name="connsiteY0" fmla="*/ 5634463 h 6386454"/>
                  <a:gd name="connsiteX1" fmla="*/ 61793 w 5535550"/>
                  <a:gd name="connsiteY1" fmla="*/ 0 h 6386454"/>
                  <a:gd name="connsiteX2" fmla="*/ 0 w 5535550"/>
                  <a:gd name="connsiteY2" fmla="*/ 14251 h 6386454"/>
                  <a:gd name="connsiteX3" fmla="*/ 2718372 w 5535550"/>
                  <a:gd name="connsiteY3" fmla="*/ 6386454 h 6386454"/>
                  <a:gd name="connsiteX4" fmla="*/ 5535550 w 5535550"/>
                  <a:gd name="connsiteY4" fmla="*/ 5634463 h 6386454"/>
                  <a:gd name="connsiteX0" fmla="*/ 5535550 w 5535550"/>
                  <a:gd name="connsiteY0" fmla="*/ 5634463 h 6386454"/>
                  <a:gd name="connsiteX1" fmla="*/ 61793 w 5535550"/>
                  <a:gd name="connsiteY1" fmla="*/ 0 h 6386454"/>
                  <a:gd name="connsiteX2" fmla="*/ 0 w 5535550"/>
                  <a:gd name="connsiteY2" fmla="*/ 14251 h 6386454"/>
                  <a:gd name="connsiteX3" fmla="*/ 2718372 w 5535550"/>
                  <a:gd name="connsiteY3" fmla="*/ 6386454 h 6386454"/>
                  <a:gd name="connsiteX4" fmla="*/ 5535550 w 5535550"/>
                  <a:gd name="connsiteY4" fmla="*/ 5634463 h 6386454"/>
                  <a:gd name="connsiteX0" fmla="*/ 5535550 w 5535550"/>
                  <a:gd name="connsiteY0" fmla="*/ 5634463 h 6386454"/>
                  <a:gd name="connsiteX1" fmla="*/ 61793 w 5535550"/>
                  <a:gd name="connsiteY1" fmla="*/ 0 h 6386454"/>
                  <a:gd name="connsiteX2" fmla="*/ 0 w 5535550"/>
                  <a:gd name="connsiteY2" fmla="*/ 14251 h 6386454"/>
                  <a:gd name="connsiteX3" fmla="*/ 2718372 w 5535550"/>
                  <a:gd name="connsiteY3" fmla="*/ 6386454 h 6386454"/>
                  <a:gd name="connsiteX4" fmla="*/ 5535550 w 5535550"/>
                  <a:gd name="connsiteY4" fmla="*/ 5634463 h 6386454"/>
                  <a:gd name="connsiteX0" fmla="*/ 5535550 w 5535550"/>
                  <a:gd name="connsiteY0" fmla="*/ 5634463 h 6386454"/>
                  <a:gd name="connsiteX1" fmla="*/ 61793 w 5535550"/>
                  <a:gd name="connsiteY1" fmla="*/ 0 h 6386454"/>
                  <a:gd name="connsiteX2" fmla="*/ 0 w 5535550"/>
                  <a:gd name="connsiteY2" fmla="*/ 14251 h 6386454"/>
                  <a:gd name="connsiteX3" fmla="*/ 2718372 w 5535550"/>
                  <a:gd name="connsiteY3" fmla="*/ 6386454 h 6386454"/>
                  <a:gd name="connsiteX4" fmla="*/ 5535550 w 5535550"/>
                  <a:gd name="connsiteY4" fmla="*/ 5634463 h 6386454"/>
                  <a:gd name="connsiteX0" fmla="*/ 5535550 w 5535550"/>
                  <a:gd name="connsiteY0" fmla="*/ 5634463 h 6386454"/>
                  <a:gd name="connsiteX1" fmla="*/ 61793 w 5535550"/>
                  <a:gd name="connsiteY1" fmla="*/ 0 h 6386454"/>
                  <a:gd name="connsiteX2" fmla="*/ 0 w 5535550"/>
                  <a:gd name="connsiteY2" fmla="*/ 14251 h 6386454"/>
                  <a:gd name="connsiteX3" fmla="*/ 2718372 w 5535550"/>
                  <a:gd name="connsiteY3" fmla="*/ 6386454 h 6386454"/>
                  <a:gd name="connsiteX4" fmla="*/ 5535550 w 5535550"/>
                  <a:gd name="connsiteY4" fmla="*/ 5634463 h 6386454"/>
                  <a:gd name="connsiteX0" fmla="*/ 5535550 w 5535550"/>
                  <a:gd name="connsiteY0" fmla="*/ 5634463 h 6862346"/>
                  <a:gd name="connsiteX1" fmla="*/ 61793 w 5535550"/>
                  <a:gd name="connsiteY1" fmla="*/ 0 h 6862346"/>
                  <a:gd name="connsiteX2" fmla="*/ 0 w 5535550"/>
                  <a:gd name="connsiteY2" fmla="*/ 14251 h 6862346"/>
                  <a:gd name="connsiteX3" fmla="*/ 883278 w 5535550"/>
                  <a:gd name="connsiteY3" fmla="*/ 6862346 h 6862346"/>
                  <a:gd name="connsiteX4" fmla="*/ 5535550 w 5535550"/>
                  <a:gd name="connsiteY4" fmla="*/ 5634463 h 6862346"/>
                  <a:gd name="connsiteX0" fmla="*/ 5544606 w 5544606"/>
                  <a:gd name="connsiteY0" fmla="*/ 5618095 h 6862346"/>
                  <a:gd name="connsiteX1" fmla="*/ 61793 w 5544606"/>
                  <a:gd name="connsiteY1" fmla="*/ 0 h 6862346"/>
                  <a:gd name="connsiteX2" fmla="*/ 0 w 5544606"/>
                  <a:gd name="connsiteY2" fmla="*/ 14251 h 6862346"/>
                  <a:gd name="connsiteX3" fmla="*/ 883278 w 5544606"/>
                  <a:gd name="connsiteY3" fmla="*/ 6862346 h 6862346"/>
                  <a:gd name="connsiteX4" fmla="*/ 5544606 w 5544606"/>
                  <a:gd name="connsiteY4" fmla="*/ 5618095 h 6862346"/>
                  <a:gd name="connsiteX0" fmla="*/ 5544606 w 5544606"/>
                  <a:gd name="connsiteY0" fmla="*/ 5827455 h 7071706"/>
                  <a:gd name="connsiteX1" fmla="*/ 784324 w 5544606"/>
                  <a:gd name="connsiteY1" fmla="*/ 0 h 7071706"/>
                  <a:gd name="connsiteX2" fmla="*/ 0 w 5544606"/>
                  <a:gd name="connsiteY2" fmla="*/ 223611 h 7071706"/>
                  <a:gd name="connsiteX3" fmla="*/ 883278 w 5544606"/>
                  <a:gd name="connsiteY3" fmla="*/ 7071706 h 7071706"/>
                  <a:gd name="connsiteX4" fmla="*/ 5544606 w 5544606"/>
                  <a:gd name="connsiteY4" fmla="*/ 5827455 h 7071706"/>
                  <a:gd name="connsiteX0" fmla="*/ 5544606 w 5544606"/>
                  <a:gd name="connsiteY0" fmla="*/ 6809456 h 8053707"/>
                  <a:gd name="connsiteX1" fmla="*/ 182173 w 5544606"/>
                  <a:gd name="connsiteY1" fmla="*/ 0 h 8053707"/>
                  <a:gd name="connsiteX2" fmla="*/ 0 w 5544606"/>
                  <a:gd name="connsiteY2" fmla="*/ 1205612 h 8053707"/>
                  <a:gd name="connsiteX3" fmla="*/ 883278 w 5544606"/>
                  <a:gd name="connsiteY3" fmla="*/ 8053707 h 8053707"/>
                  <a:gd name="connsiteX4" fmla="*/ 5544606 w 5544606"/>
                  <a:gd name="connsiteY4" fmla="*/ 6809456 h 8053707"/>
                  <a:gd name="connsiteX0" fmla="*/ 5741689 w 5741689"/>
                  <a:gd name="connsiteY0" fmla="*/ 6809456 h 8053707"/>
                  <a:gd name="connsiteX1" fmla="*/ 379256 w 5741689"/>
                  <a:gd name="connsiteY1" fmla="*/ 0 h 8053707"/>
                  <a:gd name="connsiteX2" fmla="*/ 0 w 5741689"/>
                  <a:gd name="connsiteY2" fmla="*/ 109060 h 8053707"/>
                  <a:gd name="connsiteX3" fmla="*/ 1080361 w 5741689"/>
                  <a:gd name="connsiteY3" fmla="*/ 8053707 h 8053707"/>
                  <a:gd name="connsiteX4" fmla="*/ 5741689 w 5741689"/>
                  <a:gd name="connsiteY4" fmla="*/ 6809456 h 8053707"/>
                  <a:gd name="connsiteX0" fmla="*/ 5741689 w 5741689"/>
                  <a:gd name="connsiteY0" fmla="*/ 6809456 h 8153237"/>
                  <a:gd name="connsiteX1" fmla="*/ 379256 w 5741689"/>
                  <a:gd name="connsiteY1" fmla="*/ 0 h 8153237"/>
                  <a:gd name="connsiteX2" fmla="*/ 0 w 5741689"/>
                  <a:gd name="connsiteY2" fmla="*/ 109060 h 8153237"/>
                  <a:gd name="connsiteX3" fmla="*/ 1018099 w 5741689"/>
                  <a:gd name="connsiteY3" fmla="*/ 8153237 h 8153237"/>
                  <a:gd name="connsiteX4" fmla="*/ 5741689 w 5741689"/>
                  <a:gd name="connsiteY4" fmla="*/ 6809456 h 8153237"/>
                  <a:gd name="connsiteX0" fmla="*/ 5493321 w 5493321"/>
                  <a:gd name="connsiteY0" fmla="*/ 6866325 h 8153237"/>
                  <a:gd name="connsiteX1" fmla="*/ 379256 w 5493321"/>
                  <a:gd name="connsiteY1" fmla="*/ 0 h 8153237"/>
                  <a:gd name="connsiteX2" fmla="*/ 0 w 5493321"/>
                  <a:gd name="connsiteY2" fmla="*/ 109060 h 8153237"/>
                  <a:gd name="connsiteX3" fmla="*/ 1018099 w 5493321"/>
                  <a:gd name="connsiteY3" fmla="*/ 8153237 h 8153237"/>
                  <a:gd name="connsiteX4" fmla="*/ 5493321 w 5493321"/>
                  <a:gd name="connsiteY4" fmla="*/ 6866325 h 8153237"/>
                  <a:gd name="connsiteX0" fmla="*/ 5544952 w 5544952"/>
                  <a:gd name="connsiteY0" fmla="*/ 6935867 h 8153237"/>
                  <a:gd name="connsiteX1" fmla="*/ 379256 w 5544952"/>
                  <a:gd name="connsiteY1" fmla="*/ 0 h 8153237"/>
                  <a:gd name="connsiteX2" fmla="*/ 0 w 5544952"/>
                  <a:gd name="connsiteY2" fmla="*/ 109060 h 8153237"/>
                  <a:gd name="connsiteX3" fmla="*/ 1018099 w 5544952"/>
                  <a:gd name="connsiteY3" fmla="*/ 8153237 h 8153237"/>
                  <a:gd name="connsiteX4" fmla="*/ 5544952 w 5544952"/>
                  <a:gd name="connsiteY4" fmla="*/ 6935867 h 8153237"/>
                  <a:gd name="connsiteX0" fmla="*/ 5544952 w 5544952"/>
                  <a:gd name="connsiteY0" fmla="*/ 6935867 h 8157343"/>
                  <a:gd name="connsiteX1" fmla="*/ 379256 w 5544952"/>
                  <a:gd name="connsiteY1" fmla="*/ 0 h 8157343"/>
                  <a:gd name="connsiteX2" fmla="*/ 0 w 5544952"/>
                  <a:gd name="connsiteY2" fmla="*/ 109060 h 8157343"/>
                  <a:gd name="connsiteX3" fmla="*/ 1064533 w 5544952"/>
                  <a:gd name="connsiteY3" fmla="*/ 8157343 h 8157343"/>
                  <a:gd name="connsiteX4" fmla="*/ 5544952 w 5544952"/>
                  <a:gd name="connsiteY4" fmla="*/ 6935867 h 8157343"/>
                  <a:gd name="connsiteX0" fmla="*/ 5544952 w 5544952"/>
                  <a:gd name="connsiteY0" fmla="*/ 6935867 h 8179155"/>
                  <a:gd name="connsiteX1" fmla="*/ 379256 w 5544952"/>
                  <a:gd name="connsiteY1" fmla="*/ 0 h 8179155"/>
                  <a:gd name="connsiteX2" fmla="*/ 0 w 5544952"/>
                  <a:gd name="connsiteY2" fmla="*/ 109060 h 8179155"/>
                  <a:gd name="connsiteX3" fmla="*/ 984526 w 5544952"/>
                  <a:gd name="connsiteY3" fmla="*/ 8179155 h 8179155"/>
                  <a:gd name="connsiteX4" fmla="*/ 5544952 w 5544952"/>
                  <a:gd name="connsiteY4" fmla="*/ 6935867 h 8179155"/>
                  <a:gd name="connsiteX0" fmla="*/ 5554303 w 5554303"/>
                  <a:gd name="connsiteY0" fmla="*/ 6935867 h 8179155"/>
                  <a:gd name="connsiteX1" fmla="*/ 388607 w 5554303"/>
                  <a:gd name="connsiteY1" fmla="*/ 0 h 8179155"/>
                  <a:gd name="connsiteX2" fmla="*/ 0 w 5554303"/>
                  <a:gd name="connsiteY2" fmla="*/ 113166 h 8179155"/>
                  <a:gd name="connsiteX3" fmla="*/ 993877 w 5554303"/>
                  <a:gd name="connsiteY3" fmla="*/ 8179155 h 8179155"/>
                  <a:gd name="connsiteX4" fmla="*/ 5554303 w 5554303"/>
                  <a:gd name="connsiteY4" fmla="*/ 6935867 h 8179155"/>
                  <a:gd name="connsiteX0" fmla="*/ 5575217 w 5575217"/>
                  <a:gd name="connsiteY0" fmla="*/ 6977233 h 8179155"/>
                  <a:gd name="connsiteX1" fmla="*/ 388607 w 5575217"/>
                  <a:gd name="connsiteY1" fmla="*/ 0 h 8179155"/>
                  <a:gd name="connsiteX2" fmla="*/ 0 w 5575217"/>
                  <a:gd name="connsiteY2" fmla="*/ 113166 h 8179155"/>
                  <a:gd name="connsiteX3" fmla="*/ 993877 w 5575217"/>
                  <a:gd name="connsiteY3" fmla="*/ 8179155 h 8179155"/>
                  <a:gd name="connsiteX4" fmla="*/ 5575217 w 5575217"/>
                  <a:gd name="connsiteY4" fmla="*/ 6977233 h 8179155"/>
                  <a:gd name="connsiteX0" fmla="*/ 5380898 w 5380898"/>
                  <a:gd name="connsiteY0" fmla="*/ 6977233 h 8179155"/>
                  <a:gd name="connsiteX1" fmla="*/ 194288 w 5380898"/>
                  <a:gd name="connsiteY1" fmla="*/ 0 h 8179155"/>
                  <a:gd name="connsiteX2" fmla="*/ 0 w 5380898"/>
                  <a:gd name="connsiteY2" fmla="*/ 46636 h 8179155"/>
                  <a:gd name="connsiteX3" fmla="*/ 799558 w 5380898"/>
                  <a:gd name="connsiteY3" fmla="*/ 8179155 h 8179155"/>
                  <a:gd name="connsiteX4" fmla="*/ 5380898 w 5380898"/>
                  <a:gd name="connsiteY4" fmla="*/ 6977233 h 8179155"/>
                  <a:gd name="connsiteX0" fmla="*/ 5380898 w 5380898"/>
                  <a:gd name="connsiteY0" fmla="*/ 7130917 h 8332839"/>
                  <a:gd name="connsiteX1" fmla="*/ 0 w 5380898"/>
                  <a:gd name="connsiteY1" fmla="*/ 200320 h 8332839"/>
                  <a:gd name="connsiteX2" fmla="*/ 799558 w 5380898"/>
                  <a:gd name="connsiteY2" fmla="*/ 8332839 h 8332839"/>
                  <a:gd name="connsiteX3" fmla="*/ 5380898 w 5380898"/>
                  <a:gd name="connsiteY3" fmla="*/ 7130917 h 8332839"/>
                  <a:gd name="connsiteX0" fmla="*/ 5380898 w 5380898"/>
                  <a:gd name="connsiteY0" fmla="*/ 6930597 h 8132519"/>
                  <a:gd name="connsiteX1" fmla="*/ 0 w 5380898"/>
                  <a:gd name="connsiteY1" fmla="*/ 0 h 8132519"/>
                  <a:gd name="connsiteX2" fmla="*/ 799558 w 5380898"/>
                  <a:gd name="connsiteY2" fmla="*/ 8132519 h 8132519"/>
                  <a:gd name="connsiteX3" fmla="*/ 5380898 w 5380898"/>
                  <a:gd name="connsiteY3" fmla="*/ 6930597 h 8132519"/>
                  <a:gd name="connsiteX0" fmla="*/ 5380898 w 5380898"/>
                  <a:gd name="connsiteY0" fmla="*/ 6930597 h 8132519"/>
                  <a:gd name="connsiteX1" fmla="*/ 0 w 5380898"/>
                  <a:gd name="connsiteY1" fmla="*/ 0 h 8132519"/>
                  <a:gd name="connsiteX2" fmla="*/ 799558 w 5380898"/>
                  <a:gd name="connsiteY2" fmla="*/ 8132519 h 8132519"/>
                  <a:gd name="connsiteX3" fmla="*/ 5380898 w 5380898"/>
                  <a:gd name="connsiteY3" fmla="*/ 6930597 h 8132519"/>
                  <a:gd name="connsiteX0" fmla="*/ 5380898 w 5380898"/>
                  <a:gd name="connsiteY0" fmla="*/ 6930597 h 8132519"/>
                  <a:gd name="connsiteX1" fmla="*/ 0 w 5380898"/>
                  <a:gd name="connsiteY1" fmla="*/ 0 h 8132519"/>
                  <a:gd name="connsiteX2" fmla="*/ 799558 w 5380898"/>
                  <a:gd name="connsiteY2" fmla="*/ 8132519 h 8132519"/>
                  <a:gd name="connsiteX3" fmla="*/ 5380898 w 5380898"/>
                  <a:gd name="connsiteY3" fmla="*/ 6930597 h 8132519"/>
                  <a:gd name="connsiteX0" fmla="*/ 5380898 w 5380898"/>
                  <a:gd name="connsiteY0" fmla="*/ 6930597 h 8132519"/>
                  <a:gd name="connsiteX1" fmla="*/ 0 w 5380898"/>
                  <a:gd name="connsiteY1" fmla="*/ 0 h 8132519"/>
                  <a:gd name="connsiteX2" fmla="*/ 799558 w 5380898"/>
                  <a:gd name="connsiteY2" fmla="*/ 8132519 h 8132519"/>
                  <a:gd name="connsiteX3" fmla="*/ 5380898 w 5380898"/>
                  <a:gd name="connsiteY3" fmla="*/ 6930597 h 8132519"/>
                  <a:gd name="connsiteX0" fmla="*/ 5380898 w 5380898"/>
                  <a:gd name="connsiteY0" fmla="*/ 6930597 h 8132519"/>
                  <a:gd name="connsiteX1" fmla="*/ 0 w 5380898"/>
                  <a:gd name="connsiteY1" fmla="*/ 0 h 8132519"/>
                  <a:gd name="connsiteX2" fmla="*/ 799558 w 5380898"/>
                  <a:gd name="connsiteY2" fmla="*/ 8132519 h 8132519"/>
                  <a:gd name="connsiteX3" fmla="*/ 5380898 w 5380898"/>
                  <a:gd name="connsiteY3" fmla="*/ 6930597 h 8132519"/>
                  <a:gd name="connsiteX0" fmla="*/ 5380898 w 5380898"/>
                  <a:gd name="connsiteY0" fmla="*/ 6930597 h 8132519"/>
                  <a:gd name="connsiteX1" fmla="*/ 0 w 5380898"/>
                  <a:gd name="connsiteY1" fmla="*/ 0 h 8132519"/>
                  <a:gd name="connsiteX2" fmla="*/ 799558 w 5380898"/>
                  <a:gd name="connsiteY2" fmla="*/ 8132519 h 8132519"/>
                  <a:gd name="connsiteX3" fmla="*/ 5380898 w 5380898"/>
                  <a:gd name="connsiteY3" fmla="*/ 6930597 h 8132519"/>
                  <a:gd name="connsiteX0" fmla="*/ 5380898 w 5380898"/>
                  <a:gd name="connsiteY0" fmla="*/ 6930597 h 8132519"/>
                  <a:gd name="connsiteX1" fmla="*/ 0 w 5380898"/>
                  <a:gd name="connsiteY1" fmla="*/ 0 h 8132519"/>
                  <a:gd name="connsiteX2" fmla="*/ 799558 w 5380898"/>
                  <a:gd name="connsiteY2" fmla="*/ 8132519 h 8132519"/>
                  <a:gd name="connsiteX3" fmla="*/ 5380898 w 5380898"/>
                  <a:gd name="connsiteY3" fmla="*/ 6930597 h 8132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80898" h="8132519">
                    <a:moveTo>
                      <a:pt x="5380898" y="6930597"/>
                    </a:moveTo>
                    <a:cubicBezTo>
                      <a:pt x="4898224" y="5454565"/>
                      <a:pt x="1351172" y="2653067"/>
                      <a:pt x="0" y="0"/>
                    </a:cubicBezTo>
                    <a:cubicBezTo>
                      <a:pt x="471970" y="2486008"/>
                      <a:pt x="285459" y="5854927"/>
                      <a:pt x="799558" y="8132519"/>
                    </a:cubicBezTo>
                    <a:lnTo>
                      <a:pt x="5380898" y="6930597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pt-BR"/>
              </a:p>
            </p:txBody>
          </p:sp>
        </p:grpSp>
        <p:pic>
          <p:nvPicPr>
            <p:cNvPr id="15" name="Imagem 14" descr="Trem.png"/>
            <p:cNvPicPr>
              <a:picLocks noChangeAspect="1"/>
            </p:cNvPicPr>
            <p:nvPr userDrawn="1"/>
          </p:nvPicPr>
          <p:blipFill>
            <a:blip r:embed="rId2" cstate="print">
              <a:lum bright="-9000" contrast="38000"/>
            </a:blip>
            <a:stretch>
              <a:fillRect/>
            </a:stretch>
          </p:blipFill>
          <p:spPr>
            <a:xfrm>
              <a:off x="5061454" y="4047313"/>
              <a:ext cx="3503688" cy="1728192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6" name="Grupo 15"/>
          <p:cNvGrpSpPr/>
          <p:nvPr userDrawn="1"/>
        </p:nvGrpSpPr>
        <p:grpSpPr>
          <a:xfrm>
            <a:off x="216421" y="5760367"/>
            <a:ext cx="2880320" cy="532841"/>
            <a:chOff x="251520" y="4869160"/>
            <a:chExt cx="3892451" cy="72007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17" name="Imagem 16" descr="Banner IDE-T v3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2348695" y="4869160"/>
              <a:ext cx="1795276" cy="716282"/>
            </a:xfrm>
            <a:prstGeom prst="rect">
              <a:avLst/>
            </a:prstGeom>
          </p:spPr>
        </p:pic>
        <p:pic>
          <p:nvPicPr>
            <p:cNvPr id="18" name="Imagem 17" descr="MTPAC.png"/>
            <p:cNvPicPr>
              <a:picLocks noChangeAspect="1"/>
            </p:cNvPicPr>
            <p:nvPr userDrawn="1"/>
          </p:nvPicPr>
          <p:blipFill>
            <a:blip r:embed="rId4" cstate="print">
              <a:lum bright="100000"/>
            </a:blip>
            <a:stretch>
              <a:fillRect/>
            </a:stretch>
          </p:blipFill>
          <p:spPr>
            <a:xfrm>
              <a:off x="251520" y="5121592"/>
              <a:ext cx="1827721" cy="467647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14329"/>
            <a:ext cx="11114407" cy="451371"/>
          </a:xfrm>
        </p:spPr>
        <p:txBody>
          <a:bodyPr>
            <a:normAutofit/>
          </a:bodyPr>
          <a:lstStyle>
            <a:lvl1pPr>
              <a:def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grpSp>
        <p:nvGrpSpPr>
          <p:cNvPr id="3" name="Grupo 8"/>
          <p:cNvGrpSpPr/>
          <p:nvPr userDrawn="1"/>
        </p:nvGrpSpPr>
        <p:grpSpPr>
          <a:xfrm>
            <a:off x="0" y="786421"/>
            <a:ext cx="10207056" cy="183477"/>
            <a:chOff x="0" y="832272"/>
            <a:chExt cx="5508104" cy="194175"/>
          </a:xfrm>
        </p:grpSpPr>
        <p:sp>
          <p:nvSpPr>
            <p:cNvPr id="7" name="Retângulo 6"/>
            <p:cNvSpPr/>
            <p:nvPr userDrawn="1"/>
          </p:nvSpPr>
          <p:spPr>
            <a:xfrm>
              <a:off x="0" y="980728"/>
              <a:ext cx="4499992" cy="4571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 7"/>
            <p:cNvSpPr/>
            <p:nvPr userDrawn="1"/>
          </p:nvSpPr>
          <p:spPr>
            <a:xfrm>
              <a:off x="0" y="832272"/>
              <a:ext cx="5508104" cy="7982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9" name="Grupo 9"/>
          <p:cNvGrpSpPr/>
          <p:nvPr userDrawn="1"/>
        </p:nvGrpSpPr>
        <p:grpSpPr>
          <a:xfrm>
            <a:off x="9217257" y="5947363"/>
            <a:ext cx="2232248" cy="432124"/>
            <a:chOff x="5760720" y="6165304"/>
            <a:chExt cx="3347784" cy="648072"/>
          </a:xfrm>
        </p:grpSpPr>
        <p:pic>
          <p:nvPicPr>
            <p:cNvPr id="10" name="Imagem 9" descr="vertical.png"/>
            <p:cNvPicPr>
              <a:picLocks noChangeAspect="1"/>
            </p:cNvPicPr>
            <p:nvPr userDrawn="1"/>
          </p:nvPicPr>
          <p:blipFill>
            <a:blip r:embed="rId2" cstate="print"/>
            <a:srcRect t="41185"/>
            <a:stretch>
              <a:fillRect/>
            </a:stretch>
          </p:blipFill>
          <p:spPr>
            <a:xfrm>
              <a:off x="7452320" y="6165304"/>
              <a:ext cx="1656184" cy="648072"/>
            </a:xfrm>
            <a:prstGeom prst="rect">
              <a:avLst/>
            </a:prstGeom>
          </p:spPr>
        </p:pic>
        <p:pic>
          <p:nvPicPr>
            <p:cNvPr id="13" name="Imagem 12" descr="MTPAC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5760720" y="6430755"/>
              <a:ext cx="1495411" cy="382621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4673" y="3035965"/>
            <a:ext cx="8054635" cy="504506"/>
          </a:xfrm>
        </p:spPr>
        <p:txBody>
          <a:bodyPr>
            <a:noAutofit/>
          </a:bodyPr>
          <a:lstStyle>
            <a:lvl1pPr algn="l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7" name="Retângulo 6"/>
          <p:cNvSpPr/>
          <p:nvPr userDrawn="1"/>
        </p:nvSpPr>
        <p:spPr>
          <a:xfrm>
            <a:off x="0" y="3648333"/>
            <a:ext cx="5670302" cy="43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 userDrawn="1"/>
        </p:nvSpPr>
        <p:spPr>
          <a:xfrm>
            <a:off x="0" y="3508056"/>
            <a:ext cx="6940594" cy="7543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2" name="Grupo 11"/>
          <p:cNvGrpSpPr/>
          <p:nvPr userDrawn="1"/>
        </p:nvGrpSpPr>
        <p:grpSpPr>
          <a:xfrm flipH="1">
            <a:off x="5443567" y="678258"/>
            <a:ext cx="6471713" cy="6183848"/>
            <a:chOff x="5877837" y="722497"/>
            <a:chExt cx="3672057" cy="6572721"/>
          </a:xfrm>
        </p:grpSpPr>
        <p:sp>
          <p:nvSpPr>
            <p:cNvPr id="13" name="Forma livre 12"/>
            <p:cNvSpPr/>
            <p:nvPr userDrawn="1"/>
          </p:nvSpPr>
          <p:spPr>
            <a:xfrm rot="896732">
              <a:off x="5877837" y="758968"/>
              <a:ext cx="3672057" cy="6536250"/>
            </a:xfrm>
            <a:custGeom>
              <a:avLst/>
              <a:gdLst>
                <a:gd name="connsiteX0" fmla="*/ 5518298 w 5550196"/>
                <a:gd name="connsiteY0" fmla="*/ 6453962 h 6698511"/>
                <a:gd name="connsiteX1" fmla="*/ 63796 w 5550196"/>
                <a:gd name="connsiteY1" fmla="*/ 0 h 6698511"/>
                <a:gd name="connsiteX2" fmla="*/ 0 w 5550196"/>
                <a:gd name="connsiteY2" fmla="*/ 0 h 6698511"/>
                <a:gd name="connsiteX3" fmla="*/ 5550196 w 5550196"/>
                <a:gd name="connsiteY3" fmla="*/ 6698511 h 6698511"/>
                <a:gd name="connsiteX4" fmla="*/ 5518298 w 5550196"/>
                <a:gd name="connsiteY4" fmla="*/ 6453962 h 6698511"/>
                <a:gd name="connsiteX0" fmla="*/ 5454502 w 5486400"/>
                <a:gd name="connsiteY0" fmla="*/ 6453962 h 6698511"/>
                <a:gd name="connsiteX1" fmla="*/ 0 w 5486400"/>
                <a:gd name="connsiteY1" fmla="*/ 0 h 6698511"/>
                <a:gd name="connsiteX2" fmla="*/ 243194 w 5486400"/>
                <a:gd name="connsiteY2" fmla="*/ 537702 h 6698511"/>
                <a:gd name="connsiteX3" fmla="*/ 5486400 w 5486400"/>
                <a:gd name="connsiteY3" fmla="*/ 6698511 h 6698511"/>
                <a:gd name="connsiteX4" fmla="*/ 5454502 w 5486400"/>
                <a:gd name="connsiteY4" fmla="*/ 6453962 h 6698511"/>
                <a:gd name="connsiteX0" fmla="*/ 5211308 w 5243206"/>
                <a:gd name="connsiteY0" fmla="*/ 5916260 h 6160809"/>
                <a:gd name="connsiteX1" fmla="*/ 43613 w 5243206"/>
                <a:gd name="connsiteY1" fmla="*/ 459 h 6160809"/>
                <a:gd name="connsiteX2" fmla="*/ 0 w 5243206"/>
                <a:gd name="connsiteY2" fmla="*/ 0 h 6160809"/>
                <a:gd name="connsiteX3" fmla="*/ 5243206 w 5243206"/>
                <a:gd name="connsiteY3" fmla="*/ 6160809 h 6160809"/>
                <a:gd name="connsiteX4" fmla="*/ 5211308 w 5243206"/>
                <a:gd name="connsiteY4" fmla="*/ 5916260 h 6160809"/>
                <a:gd name="connsiteX0" fmla="*/ 5211308 w 5243206"/>
                <a:gd name="connsiteY0" fmla="*/ 5918325 h 6162874"/>
                <a:gd name="connsiteX1" fmla="*/ 71540 w 5243206"/>
                <a:gd name="connsiteY1" fmla="*/ 0 h 6162874"/>
                <a:gd name="connsiteX2" fmla="*/ 0 w 5243206"/>
                <a:gd name="connsiteY2" fmla="*/ 2065 h 6162874"/>
                <a:gd name="connsiteX3" fmla="*/ 5243206 w 5243206"/>
                <a:gd name="connsiteY3" fmla="*/ 6162874 h 6162874"/>
                <a:gd name="connsiteX4" fmla="*/ 5211308 w 5243206"/>
                <a:gd name="connsiteY4" fmla="*/ 5918325 h 6162874"/>
                <a:gd name="connsiteX0" fmla="*/ 5211308 w 5243206"/>
                <a:gd name="connsiteY0" fmla="*/ 5931886 h 6176435"/>
                <a:gd name="connsiteX1" fmla="*/ 66945 w 5243206"/>
                <a:gd name="connsiteY1" fmla="*/ 0 h 6176435"/>
                <a:gd name="connsiteX2" fmla="*/ 0 w 5243206"/>
                <a:gd name="connsiteY2" fmla="*/ 15626 h 6176435"/>
                <a:gd name="connsiteX3" fmla="*/ 5243206 w 5243206"/>
                <a:gd name="connsiteY3" fmla="*/ 6176435 h 6176435"/>
                <a:gd name="connsiteX4" fmla="*/ 5211308 w 5243206"/>
                <a:gd name="connsiteY4" fmla="*/ 5931886 h 6176435"/>
                <a:gd name="connsiteX0" fmla="*/ 5212896 w 5244794"/>
                <a:gd name="connsiteY0" fmla="*/ 5931886 h 6176435"/>
                <a:gd name="connsiteX1" fmla="*/ 68533 w 5244794"/>
                <a:gd name="connsiteY1" fmla="*/ 0 h 6176435"/>
                <a:gd name="connsiteX2" fmla="*/ 0 w 5244794"/>
                <a:gd name="connsiteY2" fmla="*/ 11120 h 6176435"/>
                <a:gd name="connsiteX3" fmla="*/ 5244794 w 5244794"/>
                <a:gd name="connsiteY3" fmla="*/ 6176435 h 6176435"/>
                <a:gd name="connsiteX4" fmla="*/ 5212896 w 5244794"/>
                <a:gd name="connsiteY4" fmla="*/ 5931886 h 6176435"/>
                <a:gd name="connsiteX0" fmla="*/ 5212896 w 5244794"/>
                <a:gd name="connsiteY0" fmla="*/ 5935017 h 6179566"/>
                <a:gd name="connsiteX1" fmla="*/ 61793 w 5244794"/>
                <a:gd name="connsiteY1" fmla="*/ 0 h 6179566"/>
                <a:gd name="connsiteX2" fmla="*/ 0 w 5244794"/>
                <a:gd name="connsiteY2" fmla="*/ 14251 h 6179566"/>
                <a:gd name="connsiteX3" fmla="*/ 5244794 w 5244794"/>
                <a:gd name="connsiteY3" fmla="*/ 6179566 h 6179566"/>
                <a:gd name="connsiteX4" fmla="*/ 5212896 w 5244794"/>
                <a:gd name="connsiteY4" fmla="*/ 5935017 h 6179566"/>
                <a:gd name="connsiteX0" fmla="*/ 5212896 w 5212896"/>
                <a:gd name="connsiteY0" fmla="*/ 5935017 h 5935017"/>
                <a:gd name="connsiteX1" fmla="*/ 61793 w 5212896"/>
                <a:gd name="connsiteY1" fmla="*/ 0 h 5935017"/>
                <a:gd name="connsiteX2" fmla="*/ 0 w 5212896"/>
                <a:gd name="connsiteY2" fmla="*/ 14251 h 5935017"/>
                <a:gd name="connsiteX3" fmla="*/ 4918709 w 5212896"/>
                <a:gd name="connsiteY3" fmla="*/ 5804234 h 5935017"/>
                <a:gd name="connsiteX4" fmla="*/ 5212896 w 5212896"/>
                <a:gd name="connsiteY4" fmla="*/ 5935017 h 5935017"/>
                <a:gd name="connsiteX0" fmla="*/ 5165779 w 5165779"/>
                <a:gd name="connsiteY0" fmla="*/ 5603651 h 5804234"/>
                <a:gd name="connsiteX1" fmla="*/ 61793 w 5165779"/>
                <a:gd name="connsiteY1" fmla="*/ 0 h 5804234"/>
                <a:gd name="connsiteX2" fmla="*/ 0 w 5165779"/>
                <a:gd name="connsiteY2" fmla="*/ 14251 h 5804234"/>
                <a:gd name="connsiteX3" fmla="*/ 4918709 w 5165779"/>
                <a:gd name="connsiteY3" fmla="*/ 5804234 h 5804234"/>
                <a:gd name="connsiteX4" fmla="*/ 5165779 w 5165779"/>
                <a:gd name="connsiteY4" fmla="*/ 5603651 h 5804234"/>
                <a:gd name="connsiteX0" fmla="*/ 5106193 w 5106193"/>
                <a:gd name="connsiteY0" fmla="*/ 5751003 h 5804234"/>
                <a:gd name="connsiteX1" fmla="*/ 61793 w 5106193"/>
                <a:gd name="connsiteY1" fmla="*/ 0 h 5804234"/>
                <a:gd name="connsiteX2" fmla="*/ 0 w 5106193"/>
                <a:gd name="connsiteY2" fmla="*/ 14251 h 5804234"/>
                <a:gd name="connsiteX3" fmla="*/ 4918709 w 5106193"/>
                <a:gd name="connsiteY3" fmla="*/ 5804234 h 5804234"/>
                <a:gd name="connsiteX4" fmla="*/ 5106193 w 5106193"/>
                <a:gd name="connsiteY4" fmla="*/ 5751003 h 5804234"/>
                <a:gd name="connsiteX0" fmla="*/ 5535550 w 5535550"/>
                <a:gd name="connsiteY0" fmla="*/ 5634463 h 5804234"/>
                <a:gd name="connsiteX1" fmla="*/ 61793 w 5535550"/>
                <a:gd name="connsiteY1" fmla="*/ 0 h 5804234"/>
                <a:gd name="connsiteX2" fmla="*/ 0 w 5535550"/>
                <a:gd name="connsiteY2" fmla="*/ 14251 h 5804234"/>
                <a:gd name="connsiteX3" fmla="*/ 4918709 w 5535550"/>
                <a:gd name="connsiteY3" fmla="*/ 5804234 h 5804234"/>
                <a:gd name="connsiteX4" fmla="*/ 5535550 w 5535550"/>
                <a:gd name="connsiteY4" fmla="*/ 5634463 h 5804234"/>
                <a:gd name="connsiteX0" fmla="*/ 5535550 w 5535550"/>
                <a:gd name="connsiteY0" fmla="*/ 5634463 h 6386454"/>
                <a:gd name="connsiteX1" fmla="*/ 61793 w 5535550"/>
                <a:gd name="connsiteY1" fmla="*/ 0 h 6386454"/>
                <a:gd name="connsiteX2" fmla="*/ 0 w 5535550"/>
                <a:gd name="connsiteY2" fmla="*/ 14251 h 6386454"/>
                <a:gd name="connsiteX3" fmla="*/ 2718372 w 5535550"/>
                <a:gd name="connsiteY3" fmla="*/ 6386454 h 6386454"/>
                <a:gd name="connsiteX4" fmla="*/ 5535550 w 5535550"/>
                <a:gd name="connsiteY4" fmla="*/ 5634463 h 6386454"/>
                <a:gd name="connsiteX0" fmla="*/ 5535550 w 5535550"/>
                <a:gd name="connsiteY0" fmla="*/ 5634463 h 6386454"/>
                <a:gd name="connsiteX1" fmla="*/ 61793 w 5535550"/>
                <a:gd name="connsiteY1" fmla="*/ 0 h 6386454"/>
                <a:gd name="connsiteX2" fmla="*/ 0 w 5535550"/>
                <a:gd name="connsiteY2" fmla="*/ 14251 h 6386454"/>
                <a:gd name="connsiteX3" fmla="*/ 2718372 w 5535550"/>
                <a:gd name="connsiteY3" fmla="*/ 6386454 h 6386454"/>
                <a:gd name="connsiteX4" fmla="*/ 5535550 w 5535550"/>
                <a:gd name="connsiteY4" fmla="*/ 5634463 h 6386454"/>
                <a:gd name="connsiteX0" fmla="*/ 5535550 w 5535550"/>
                <a:gd name="connsiteY0" fmla="*/ 5634463 h 6386454"/>
                <a:gd name="connsiteX1" fmla="*/ 61793 w 5535550"/>
                <a:gd name="connsiteY1" fmla="*/ 0 h 6386454"/>
                <a:gd name="connsiteX2" fmla="*/ 0 w 5535550"/>
                <a:gd name="connsiteY2" fmla="*/ 14251 h 6386454"/>
                <a:gd name="connsiteX3" fmla="*/ 2718372 w 5535550"/>
                <a:gd name="connsiteY3" fmla="*/ 6386454 h 6386454"/>
                <a:gd name="connsiteX4" fmla="*/ 5535550 w 5535550"/>
                <a:gd name="connsiteY4" fmla="*/ 5634463 h 6386454"/>
                <a:gd name="connsiteX0" fmla="*/ 5535550 w 5535550"/>
                <a:gd name="connsiteY0" fmla="*/ 5634463 h 6386454"/>
                <a:gd name="connsiteX1" fmla="*/ 61793 w 5535550"/>
                <a:gd name="connsiteY1" fmla="*/ 0 h 6386454"/>
                <a:gd name="connsiteX2" fmla="*/ 0 w 5535550"/>
                <a:gd name="connsiteY2" fmla="*/ 14251 h 6386454"/>
                <a:gd name="connsiteX3" fmla="*/ 2718372 w 5535550"/>
                <a:gd name="connsiteY3" fmla="*/ 6386454 h 6386454"/>
                <a:gd name="connsiteX4" fmla="*/ 5535550 w 5535550"/>
                <a:gd name="connsiteY4" fmla="*/ 5634463 h 6386454"/>
                <a:gd name="connsiteX0" fmla="*/ 5535550 w 5535550"/>
                <a:gd name="connsiteY0" fmla="*/ 5634463 h 6386454"/>
                <a:gd name="connsiteX1" fmla="*/ 61793 w 5535550"/>
                <a:gd name="connsiteY1" fmla="*/ 0 h 6386454"/>
                <a:gd name="connsiteX2" fmla="*/ 0 w 5535550"/>
                <a:gd name="connsiteY2" fmla="*/ 14251 h 6386454"/>
                <a:gd name="connsiteX3" fmla="*/ 2718372 w 5535550"/>
                <a:gd name="connsiteY3" fmla="*/ 6386454 h 6386454"/>
                <a:gd name="connsiteX4" fmla="*/ 5535550 w 5535550"/>
                <a:gd name="connsiteY4" fmla="*/ 5634463 h 6386454"/>
                <a:gd name="connsiteX0" fmla="*/ 5504691 w 5504691"/>
                <a:gd name="connsiteY0" fmla="*/ 5634463 h 6386454"/>
                <a:gd name="connsiteX1" fmla="*/ 30934 w 5504691"/>
                <a:gd name="connsiteY1" fmla="*/ 0 h 6386454"/>
                <a:gd name="connsiteX2" fmla="*/ 0 w 5504691"/>
                <a:gd name="connsiteY2" fmla="*/ 111449 h 6386454"/>
                <a:gd name="connsiteX3" fmla="*/ 2687513 w 5504691"/>
                <a:gd name="connsiteY3" fmla="*/ 6386454 h 6386454"/>
                <a:gd name="connsiteX4" fmla="*/ 5504691 w 5504691"/>
                <a:gd name="connsiteY4" fmla="*/ 5634463 h 6386454"/>
                <a:gd name="connsiteX0" fmla="*/ 5504691 w 5504691"/>
                <a:gd name="connsiteY0" fmla="*/ 5560156 h 6312147"/>
                <a:gd name="connsiteX1" fmla="*/ 121553 w 5504691"/>
                <a:gd name="connsiteY1" fmla="*/ 0 h 6312147"/>
                <a:gd name="connsiteX2" fmla="*/ 0 w 5504691"/>
                <a:gd name="connsiteY2" fmla="*/ 37142 h 6312147"/>
                <a:gd name="connsiteX3" fmla="*/ 2687513 w 5504691"/>
                <a:gd name="connsiteY3" fmla="*/ 6312147 h 6312147"/>
                <a:gd name="connsiteX4" fmla="*/ 5504691 w 5504691"/>
                <a:gd name="connsiteY4" fmla="*/ 5560156 h 6312147"/>
                <a:gd name="connsiteX0" fmla="*/ 5565466 w 5565466"/>
                <a:gd name="connsiteY0" fmla="*/ 5560156 h 6312147"/>
                <a:gd name="connsiteX1" fmla="*/ 182328 w 5565466"/>
                <a:gd name="connsiteY1" fmla="*/ 0 h 6312147"/>
                <a:gd name="connsiteX2" fmla="*/ 0 w 5565466"/>
                <a:gd name="connsiteY2" fmla="*/ 55713 h 6312147"/>
                <a:gd name="connsiteX3" fmla="*/ 2748288 w 5565466"/>
                <a:gd name="connsiteY3" fmla="*/ 6312147 h 6312147"/>
                <a:gd name="connsiteX4" fmla="*/ 5565466 w 5565466"/>
                <a:gd name="connsiteY4" fmla="*/ 5560156 h 6312147"/>
                <a:gd name="connsiteX0" fmla="*/ 5565466 w 5565466"/>
                <a:gd name="connsiteY0" fmla="*/ 5560156 h 6312147"/>
                <a:gd name="connsiteX1" fmla="*/ 182328 w 5565466"/>
                <a:gd name="connsiteY1" fmla="*/ 0 h 6312147"/>
                <a:gd name="connsiteX2" fmla="*/ 0 w 5565466"/>
                <a:gd name="connsiteY2" fmla="*/ 55713 h 6312147"/>
                <a:gd name="connsiteX3" fmla="*/ 2748288 w 5565466"/>
                <a:gd name="connsiteY3" fmla="*/ 6312147 h 6312147"/>
                <a:gd name="connsiteX4" fmla="*/ 5565466 w 5565466"/>
                <a:gd name="connsiteY4" fmla="*/ 5560156 h 6312147"/>
                <a:gd name="connsiteX0" fmla="*/ 5520949 w 5520949"/>
                <a:gd name="connsiteY0" fmla="*/ 5560156 h 6312147"/>
                <a:gd name="connsiteX1" fmla="*/ 137811 w 5520949"/>
                <a:gd name="connsiteY1" fmla="*/ 0 h 6312147"/>
                <a:gd name="connsiteX2" fmla="*/ 0 w 5520949"/>
                <a:gd name="connsiteY2" fmla="*/ 31104 h 6312147"/>
                <a:gd name="connsiteX3" fmla="*/ 2703771 w 5520949"/>
                <a:gd name="connsiteY3" fmla="*/ 6312147 h 6312147"/>
                <a:gd name="connsiteX4" fmla="*/ 5520949 w 5520949"/>
                <a:gd name="connsiteY4" fmla="*/ 5560156 h 6312147"/>
                <a:gd name="connsiteX0" fmla="*/ 5520949 w 5520949"/>
                <a:gd name="connsiteY0" fmla="*/ 5559215 h 6311206"/>
                <a:gd name="connsiteX1" fmla="*/ 98715 w 5520949"/>
                <a:gd name="connsiteY1" fmla="*/ 0 h 6311206"/>
                <a:gd name="connsiteX2" fmla="*/ 0 w 5520949"/>
                <a:gd name="connsiteY2" fmla="*/ 30163 h 6311206"/>
                <a:gd name="connsiteX3" fmla="*/ 2703771 w 5520949"/>
                <a:gd name="connsiteY3" fmla="*/ 6311206 h 6311206"/>
                <a:gd name="connsiteX4" fmla="*/ 5520949 w 5520949"/>
                <a:gd name="connsiteY4" fmla="*/ 5559215 h 6311206"/>
                <a:gd name="connsiteX0" fmla="*/ 4922283 w 4922283"/>
                <a:gd name="connsiteY0" fmla="*/ 5439974 h 6311206"/>
                <a:gd name="connsiteX1" fmla="*/ 98715 w 4922283"/>
                <a:gd name="connsiteY1" fmla="*/ 0 h 6311206"/>
                <a:gd name="connsiteX2" fmla="*/ 0 w 4922283"/>
                <a:gd name="connsiteY2" fmla="*/ 30163 h 6311206"/>
                <a:gd name="connsiteX3" fmla="*/ 2703771 w 4922283"/>
                <a:gd name="connsiteY3" fmla="*/ 6311206 h 6311206"/>
                <a:gd name="connsiteX4" fmla="*/ 4922283 w 4922283"/>
                <a:gd name="connsiteY4" fmla="*/ 5439974 h 6311206"/>
                <a:gd name="connsiteX0" fmla="*/ 5298621 w 5298621"/>
                <a:gd name="connsiteY0" fmla="*/ 5520224 h 6311206"/>
                <a:gd name="connsiteX1" fmla="*/ 98715 w 5298621"/>
                <a:gd name="connsiteY1" fmla="*/ 0 h 6311206"/>
                <a:gd name="connsiteX2" fmla="*/ 0 w 5298621"/>
                <a:gd name="connsiteY2" fmla="*/ 30163 h 6311206"/>
                <a:gd name="connsiteX3" fmla="*/ 2703771 w 5298621"/>
                <a:gd name="connsiteY3" fmla="*/ 6311206 h 6311206"/>
                <a:gd name="connsiteX4" fmla="*/ 5298621 w 5298621"/>
                <a:gd name="connsiteY4" fmla="*/ 5520224 h 6311206"/>
                <a:gd name="connsiteX0" fmla="*/ 5298621 w 5298621"/>
                <a:gd name="connsiteY0" fmla="*/ 5818300 h 6609282"/>
                <a:gd name="connsiteX1" fmla="*/ 1110227 w 5298621"/>
                <a:gd name="connsiteY1" fmla="*/ 0 h 6609282"/>
                <a:gd name="connsiteX2" fmla="*/ 0 w 5298621"/>
                <a:gd name="connsiteY2" fmla="*/ 328239 h 6609282"/>
                <a:gd name="connsiteX3" fmla="*/ 2703771 w 5298621"/>
                <a:gd name="connsiteY3" fmla="*/ 6609282 h 6609282"/>
                <a:gd name="connsiteX4" fmla="*/ 5298621 w 5298621"/>
                <a:gd name="connsiteY4" fmla="*/ 5818300 h 6609282"/>
                <a:gd name="connsiteX0" fmla="*/ 4309947 w 4309947"/>
                <a:gd name="connsiteY0" fmla="*/ 5818300 h 6609282"/>
                <a:gd name="connsiteX1" fmla="*/ 121553 w 4309947"/>
                <a:gd name="connsiteY1" fmla="*/ 0 h 6609282"/>
                <a:gd name="connsiteX2" fmla="*/ 0 w 4309947"/>
                <a:gd name="connsiteY2" fmla="*/ 37142 h 6609282"/>
                <a:gd name="connsiteX3" fmla="*/ 1715097 w 4309947"/>
                <a:gd name="connsiteY3" fmla="*/ 6609282 h 6609282"/>
                <a:gd name="connsiteX4" fmla="*/ 4309947 w 4309947"/>
                <a:gd name="connsiteY4" fmla="*/ 5818300 h 6609282"/>
                <a:gd name="connsiteX0" fmla="*/ 4309947 w 4309947"/>
                <a:gd name="connsiteY0" fmla="*/ 5818300 h 6609282"/>
                <a:gd name="connsiteX1" fmla="*/ 121553 w 4309947"/>
                <a:gd name="connsiteY1" fmla="*/ 0 h 6609282"/>
                <a:gd name="connsiteX2" fmla="*/ 0 w 4309947"/>
                <a:gd name="connsiteY2" fmla="*/ 37142 h 6609282"/>
                <a:gd name="connsiteX3" fmla="*/ 1715097 w 4309947"/>
                <a:gd name="connsiteY3" fmla="*/ 6609282 h 6609282"/>
                <a:gd name="connsiteX4" fmla="*/ 4309947 w 4309947"/>
                <a:gd name="connsiteY4" fmla="*/ 5818300 h 6609282"/>
                <a:gd name="connsiteX0" fmla="*/ 4309947 w 4309947"/>
                <a:gd name="connsiteY0" fmla="*/ 5818300 h 6609282"/>
                <a:gd name="connsiteX1" fmla="*/ 121553 w 4309947"/>
                <a:gd name="connsiteY1" fmla="*/ 0 h 6609282"/>
                <a:gd name="connsiteX2" fmla="*/ 0 w 4309947"/>
                <a:gd name="connsiteY2" fmla="*/ 37142 h 6609282"/>
                <a:gd name="connsiteX3" fmla="*/ 1715097 w 4309947"/>
                <a:gd name="connsiteY3" fmla="*/ 6609282 h 6609282"/>
                <a:gd name="connsiteX4" fmla="*/ 4309947 w 4309947"/>
                <a:gd name="connsiteY4" fmla="*/ 5818300 h 6609282"/>
                <a:gd name="connsiteX0" fmla="*/ 4249171 w 4249171"/>
                <a:gd name="connsiteY0" fmla="*/ 5818300 h 6609282"/>
                <a:gd name="connsiteX1" fmla="*/ 60777 w 4249171"/>
                <a:gd name="connsiteY1" fmla="*/ 0 h 6609282"/>
                <a:gd name="connsiteX2" fmla="*/ 0 w 4249171"/>
                <a:gd name="connsiteY2" fmla="*/ 18571 h 6609282"/>
                <a:gd name="connsiteX3" fmla="*/ 1654321 w 4249171"/>
                <a:gd name="connsiteY3" fmla="*/ 6609282 h 6609282"/>
                <a:gd name="connsiteX4" fmla="*/ 4249171 w 4249171"/>
                <a:gd name="connsiteY4" fmla="*/ 5818300 h 6609282"/>
                <a:gd name="connsiteX0" fmla="*/ 4249171 w 4249171"/>
                <a:gd name="connsiteY0" fmla="*/ 5818300 h 6609282"/>
                <a:gd name="connsiteX1" fmla="*/ 60777 w 4249171"/>
                <a:gd name="connsiteY1" fmla="*/ 0 h 6609282"/>
                <a:gd name="connsiteX2" fmla="*/ 0 w 4249171"/>
                <a:gd name="connsiteY2" fmla="*/ 18571 h 6609282"/>
                <a:gd name="connsiteX3" fmla="*/ 1654321 w 4249171"/>
                <a:gd name="connsiteY3" fmla="*/ 6609282 h 6609282"/>
                <a:gd name="connsiteX4" fmla="*/ 4249171 w 4249171"/>
                <a:gd name="connsiteY4" fmla="*/ 5818300 h 6609282"/>
                <a:gd name="connsiteX0" fmla="*/ 4249171 w 4249171"/>
                <a:gd name="connsiteY0" fmla="*/ 5818300 h 6609282"/>
                <a:gd name="connsiteX1" fmla="*/ 60777 w 4249171"/>
                <a:gd name="connsiteY1" fmla="*/ 0 h 6609282"/>
                <a:gd name="connsiteX2" fmla="*/ 0 w 4249171"/>
                <a:gd name="connsiteY2" fmla="*/ 18571 h 6609282"/>
                <a:gd name="connsiteX3" fmla="*/ 1654321 w 4249171"/>
                <a:gd name="connsiteY3" fmla="*/ 6609282 h 6609282"/>
                <a:gd name="connsiteX4" fmla="*/ 4249171 w 4249171"/>
                <a:gd name="connsiteY4" fmla="*/ 5818300 h 6609282"/>
                <a:gd name="connsiteX0" fmla="*/ 4249171 w 4249171"/>
                <a:gd name="connsiteY0" fmla="*/ 5818300 h 6609282"/>
                <a:gd name="connsiteX1" fmla="*/ 60777 w 4249171"/>
                <a:gd name="connsiteY1" fmla="*/ 0 h 6609282"/>
                <a:gd name="connsiteX2" fmla="*/ 0 w 4249171"/>
                <a:gd name="connsiteY2" fmla="*/ 18571 h 6609282"/>
                <a:gd name="connsiteX3" fmla="*/ 1654321 w 4249171"/>
                <a:gd name="connsiteY3" fmla="*/ 6609282 h 6609282"/>
                <a:gd name="connsiteX4" fmla="*/ 4249171 w 4249171"/>
                <a:gd name="connsiteY4" fmla="*/ 5818300 h 6609282"/>
                <a:gd name="connsiteX0" fmla="*/ 4249171 w 4249171"/>
                <a:gd name="connsiteY0" fmla="*/ 5818300 h 6701852"/>
                <a:gd name="connsiteX1" fmla="*/ 60777 w 4249171"/>
                <a:gd name="connsiteY1" fmla="*/ 0 h 6701852"/>
                <a:gd name="connsiteX2" fmla="*/ 0 w 4249171"/>
                <a:gd name="connsiteY2" fmla="*/ 18571 h 6701852"/>
                <a:gd name="connsiteX3" fmla="*/ 1720626 w 4249171"/>
                <a:gd name="connsiteY3" fmla="*/ 6701852 h 6701852"/>
                <a:gd name="connsiteX4" fmla="*/ 4249171 w 4249171"/>
                <a:gd name="connsiteY4" fmla="*/ 5818300 h 6701852"/>
                <a:gd name="connsiteX0" fmla="*/ 4168092 w 4168092"/>
                <a:gd name="connsiteY0" fmla="*/ 5478049 h 6701852"/>
                <a:gd name="connsiteX1" fmla="*/ 60777 w 4168092"/>
                <a:gd name="connsiteY1" fmla="*/ 0 h 6701852"/>
                <a:gd name="connsiteX2" fmla="*/ 0 w 4168092"/>
                <a:gd name="connsiteY2" fmla="*/ 18571 h 6701852"/>
                <a:gd name="connsiteX3" fmla="*/ 1720626 w 4168092"/>
                <a:gd name="connsiteY3" fmla="*/ 6701852 h 6701852"/>
                <a:gd name="connsiteX4" fmla="*/ 4168092 w 4168092"/>
                <a:gd name="connsiteY4" fmla="*/ 5478049 h 6701852"/>
                <a:gd name="connsiteX0" fmla="*/ 4168092 w 4168092"/>
                <a:gd name="connsiteY0" fmla="*/ 5459478 h 6683281"/>
                <a:gd name="connsiteX1" fmla="*/ 535511 w 4168092"/>
                <a:gd name="connsiteY1" fmla="*/ 147030 h 6683281"/>
                <a:gd name="connsiteX2" fmla="*/ 0 w 4168092"/>
                <a:gd name="connsiteY2" fmla="*/ 0 h 6683281"/>
                <a:gd name="connsiteX3" fmla="*/ 1720626 w 4168092"/>
                <a:gd name="connsiteY3" fmla="*/ 6683281 h 6683281"/>
                <a:gd name="connsiteX4" fmla="*/ 4168092 w 4168092"/>
                <a:gd name="connsiteY4" fmla="*/ 5459478 h 6683281"/>
                <a:gd name="connsiteX0" fmla="*/ 3672056 w 3672056"/>
                <a:gd name="connsiteY0" fmla="*/ 5312448 h 6536251"/>
                <a:gd name="connsiteX1" fmla="*/ 39475 w 3672056"/>
                <a:gd name="connsiteY1" fmla="*/ 0 h 6536251"/>
                <a:gd name="connsiteX2" fmla="*/ 0 w 3672056"/>
                <a:gd name="connsiteY2" fmla="*/ 19739 h 6536251"/>
                <a:gd name="connsiteX3" fmla="*/ 1224590 w 3672056"/>
                <a:gd name="connsiteY3" fmla="*/ 6536251 h 6536251"/>
                <a:gd name="connsiteX4" fmla="*/ 3672056 w 3672056"/>
                <a:gd name="connsiteY4" fmla="*/ 5312448 h 6536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2056" h="6536251">
                  <a:moveTo>
                    <a:pt x="3672056" y="5312448"/>
                  </a:moveTo>
                  <a:cubicBezTo>
                    <a:pt x="2463285" y="3023863"/>
                    <a:pt x="1780666" y="3108030"/>
                    <a:pt x="39475" y="0"/>
                  </a:cubicBezTo>
                  <a:lnTo>
                    <a:pt x="0" y="19739"/>
                  </a:lnTo>
                  <a:cubicBezTo>
                    <a:pt x="179569" y="2857081"/>
                    <a:pt x="710491" y="4258659"/>
                    <a:pt x="1224590" y="6536251"/>
                  </a:cubicBezTo>
                  <a:lnTo>
                    <a:pt x="3672056" y="5312448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Forma livre 15"/>
            <p:cNvSpPr/>
            <p:nvPr userDrawn="1"/>
          </p:nvSpPr>
          <p:spPr>
            <a:xfrm rot="896732">
              <a:off x="5926776" y="722497"/>
              <a:ext cx="3435206" cy="6437556"/>
            </a:xfrm>
            <a:custGeom>
              <a:avLst/>
              <a:gdLst>
                <a:gd name="connsiteX0" fmla="*/ 5518298 w 5550196"/>
                <a:gd name="connsiteY0" fmla="*/ 6453962 h 6698511"/>
                <a:gd name="connsiteX1" fmla="*/ 63796 w 5550196"/>
                <a:gd name="connsiteY1" fmla="*/ 0 h 6698511"/>
                <a:gd name="connsiteX2" fmla="*/ 0 w 5550196"/>
                <a:gd name="connsiteY2" fmla="*/ 0 h 6698511"/>
                <a:gd name="connsiteX3" fmla="*/ 5550196 w 5550196"/>
                <a:gd name="connsiteY3" fmla="*/ 6698511 h 6698511"/>
                <a:gd name="connsiteX4" fmla="*/ 5518298 w 5550196"/>
                <a:gd name="connsiteY4" fmla="*/ 6453962 h 6698511"/>
                <a:gd name="connsiteX0" fmla="*/ 5454502 w 5486400"/>
                <a:gd name="connsiteY0" fmla="*/ 6453962 h 6698511"/>
                <a:gd name="connsiteX1" fmla="*/ 0 w 5486400"/>
                <a:gd name="connsiteY1" fmla="*/ 0 h 6698511"/>
                <a:gd name="connsiteX2" fmla="*/ 243194 w 5486400"/>
                <a:gd name="connsiteY2" fmla="*/ 537702 h 6698511"/>
                <a:gd name="connsiteX3" fmla="*/ 5486400 w 5486400"/>
                <a:gd name="connsiteY3" fmla="*/ 6698511 h 6698511"/>
                <a:gd name="connsiteX4" fmla="*/ 5454502 w 5486400"/>
                <a:gd name="connsiteY4" fmla="*/ 6453962 h 6698511"/>
                <a:gd name="connsiteX0" fmla="*/ 5211308 w 5243206"/>
                <a:gd name="connsiteY0" fmla="*/ 5916260 h 6160809"/>
                <a:gd name="connsiteX1" fmla="*/ 43613 w 5243206"/>
                <a:gd name="connsiteY1" fmla="*/ 459 h 6160809"/>
                <a:gd name="connsiteX2" fmla="*/ 0 w 5243206"/>
                <a:gd name="connsiteY2" fmla="*/ 0 h 6160809"/>
                <a:gd name="connsiteX3" fmla="*/ 5243206 w 5243206"/>
                <a:gd name="connsiteY3" fmla="*/ 6160809 h 6160809"/>
                <a:gd name="connsiteX4" fmla="*/ 5211308 w 5243206"/>
                <a:gd name="connsiteY4" fmla="*/ 5916260 h 6160809"/>
                <a:gd name="connsiteX0" fmla="*/ 5211308 w 5243206"/>
                <a:gd name="connsiteY0" fmla="*/ 5918325 h 6162874"/>
                <a:gd name="connsiteX1" fmla="*/ 71540 w 5243206"/>
                <a:gd name="connsiteY1" fmla="*/ 0 h 6162874"/>
                <a:gd name="connsiteX2" fmla="*/ 0 w 5243206"/>
                <a:gd name="connsiteY2" fmla="*/ 2065 h 6162874"/>
                <a:gd name="connsiteX3" fmla="*/ 5243206 w 5243206"/>
                <a:gd name="connsiteY3" fmla="*/ 6162874 h 6162874"/>
                <a:gd name="connsiteX4" fmla="*/ 5211308 w 5243206"/>
                <a:gd name="connsiteY4" fmla="*/ 5918325 h 6162874"/>
                <a:gd name="connsiteX0" fmla="*/ 5211308 w 5243206"/>
                <a:gd name="connsiteY0" fmla="*/ 5931886 h 6176435"/>
                <a:gd name="connsiteX1" fmla="*/ 66945 w 5243206"/>
                <a:gd name="connsiteY1" fmla="*/ 0 h 6176435"/>
                <a:gd name="connsiteX2" fmla="*/ 0 w 5243206"/>
                <a:gd name="connsiteY2" fmla="*/ 15626 h 6176435"/>
                <a:gd name="connsiteX3" fmla="*/ 5243206 w 5243206"/>
                <a:gd name="connsiteY3" fmla="*/ 6176435 h 6176435"/>
                <a:gd name="connsiteX4" fmla="*/ 5211308 w 5243206"/>
                <a:gd name="connsiteY4" fmla="*/ 5931886 h 6176435"/>
                <a:gd name="connsiteX0" fmla="*/ 5212896 w 5244794"/>
                <a:gd name="connsiteY0" fmla="*/ 5931886 h 6176435"/>
                <a:gd name="connsiteX1" fmla="*/ 68533 w 5244794"/>
                <a:gd name="connsiteY1" fmla="*/ 0 h 6176435"/>
                <a:gd name="connsiteX2" fmla="*/ 0 w 5244794"/>
                <a:gd name="connsiteY2" fmla="*/ 11120 h 6176435"/>
                <a:gd name="connsiteX3" fmla="*/ 5244794 w 5244794"/>
                <a:gd name="connsiteY3" fmla="*/ 6176435 h 6176435"/>
                <a:gd name="connsiteX4" fmla="*/ 5212896 w 5244794"/>
                <a:gd name="connsiteY4" fmla="*/ 5931886 h 6176435"/>
                <a:gd name="connsiteX0" fmla="*/ 5212896 w 5244794"/>
                <a:gd name="connsiteY0" fmla="*/ 5935017 h 6179566"/>
                <a:gd name="connsiteX1" fmla="*/ 61793 w 5244794"/>
                <a:gd name="connsiteY1" fmla="*/ 0 h 6179566"/>
                <a:gd name="connsiteX2" fmla="*/ 0 w 5244794"/>
                <a:gd name="connsiteY2" fmla="*/ 14251 h 6179566"/>
                <a:gd name="connsiteX3" fmla="*/ 5244794 w 5244794"/>
                <a:gd name="connsiteY3" fmla="*/ 6179566 h 6179566"/>
                <a:gd name="connsiteX4" fmla="*/ 5212896 w 5244794"/>
                <a:gd name="connsiteY4" fmla="*/ 5935017 h 6179566"/>
                <a:gd name="connsiteX0" fmla="*/ 5212896 w 5212896"/>
                <a:gd name="connsiteY0" fmla="*/ 5935017 h 5935017"/>
                <a:gd name="connsiteX1" fmla="*/ 61793 w 5212896"/>
                <a:gd name="connsiteY1" fmla="*/ 0 h 5935017"/>
                <a:gd name="connsiteX2" fmla="*/ 0 w 5212896"/>
                <a:gd name="connsiteY2" fmla="*/ 14251 h 5935017"/>
                <a:gd name="connsiteX3" fmla="*/ 4918709 w 5212896"/>
                <a:gd name="connsiteY3" fmla="*/ 5804234 h 5935017"/>
                <a:gd name="connsiteX4" fmla="*/ 5212896 w 5212896"/>
                <a:gd name="connsiteY4" fmla="*/ 5935017 h 5935017"/>
                <a:gd name="connsiteX0" fmla="*/ 5165779 w 5165779"/>
                <a:gd name="connsiteY0" fmla="*/ 5603651 h 5804234"/>
                <a:gd name="connsiteX1" fmla="*/ 61793 w 5165779"/>
                <a:gd name="connsiteY1" fmla="*/ 0 h 5804234"/>
                <a:gd name="connsiteX2" fmla="*/ 0 w 5165779"/>
                <a:gd name="connsiteY2" fmla="*/ 14251 h 5804234"/>
                <a:gd name="connsiteX3" fmla="*/ 4918709 w 5165779"/>
                <a:gd name="connsiteY3" fmla="*/ 5804234 h 5804234"/>
                <a:gd name="connsiteX4" fmla="*/ 5165779 w 5165779"/>
                <a:gd name="connsiteY4" fmla="*/ 5603651 h 5804234"/>
                <a:gd name="connsiteX0" fmla="*/ 5106193 w 5106193"/>
                <a:gd name="connsiteY0" fmla="*/ 5751003 h 5804234"/>
                <a:gd name="connsiteX1" fmla="*/ 61793 w 5106193"/>
                <a:gd name="connsiteY1" fmla="*/ 0 h 5804234"/>
                <a:gd name="connsiteX2" fmla="*/ 0 w 5106193"/>
                <a:gd name="connsiteY2" fmla="*/ 14251 h 5804234"/>
                <a:gd name="connsiteX3" fmla="*/ 4918709 w 5106193"/>
                <a:gd name="connsiteY3" fmla="*/ 5804234 h 5804234"/>
                <a:gd name="connsiteX4" fmla="*/ 5106193 w 5106193"/>
                <a:gd name="connsiteY4" fmla="*/ 5751003 h 5804234"/>
                <a:gd name="connsiteX0" fmla="*/ 5535550 w 5535550"/>
                <a:gd name="connsiteY0" fmla="*/ 5634463 h 5804234"/>
                <a:gd name="connsiteX1" fmla="*/ 61793 w 5535550"/>
                <a:gd name="connsiteY1" fmla="*/ 0 h 5804234"/>
                <a:gd name="connsiteX2" fmla="*/ 0 w 5535550"/>
                <a:gd name="connsiteY2" fmla="*/ 14251 h 5804234"/>
                <a:gd name="connsiteX3" fmla="*/ 4918709 w 5535550"/>
                <a:gd name="connsiteY3" fmla="*/ 5804234 h 5804234"/>
                <a:gd name="connsiteX4" fmla="*/ 5535550 w 5535550"/>
                <a:gd name="connsiteY4" fmla="*/ 5634463 h 5804234"/>
                <a:gd name="connsiteX0" fmla="*/ 5535550 w 5535550"/>
                <a:gd name="connsiteY0" fmla="*/ 5634463 h 6386454"/>
                <a:gd name="connsiteX1" fmla="*/ 61793 w 5535550"/>
                <a:gd name="connsiteY1" fmla="*/ 0 h 6386454"/>
                <a:gd name="connsiteX2" fmla="*/ 0 w 5535550"/>
                <a:gd name="connsiteY2" fmla="*/ 14251 h 6386454"/>
                <a:gd name="connsiteX3" fmla="*/ 2718372 w 5535550"/>
                <a:gd name="connsiteY3" fmla="*/ 6386454 h 6386454"/>
                <a:gd name="connsiteX4" fmla="*/ 5535550 w 5535550"/>
                <a:gd name="connsiteY4" fmla="*/ 5634463 h 6386454"/>
                <a:gd name="connsiteX0" fmla="*/ 5535550 w 5535550"/>
                <a:gd name="connsiteY0" fmla="*/ 5634463 h 6386454"/>
                <a:gd name="connsiteX1" fmla="*/ 61793 w 5535550"/>
                <a:gd name="connsiteY1" fmla="*/ 0 h 6386454"/>
                <a:gd name="connsiteX2" fmla="*/ 0 w 5535550"/>
                <a:gd name="connsiteY2" fmla="*/ 14251 h 6386454"/>
                <a:gd name="connsiteX3" fmla="*/ 2718372 w 5535550"/>
                <a:gd name="connsiteY3" fmla="*/ 6386454 h 6386454"/>
                <a:gd name="connsiteX4" fmla="*/ 5535550 w 5535550"/>
                <a:gd name="connsiteY4" fmla="*/ 5634463 h 6386454"/>
                <a:gd name="connsiteX0" fmla="*/ 5535550 w 5535550"/>
                <a:gd name="connsiteY0" fmla="*/ 5634463 h 6386454"/>
                <a:gd name="connsiteX1" fmla="*/ 61793 w 5535550"/>
                <a:gd name="connsiteY1" fmla="*/ 0 h 6386454"/>
                <a:gd name="connsiteX2" fmla="*/ 0 w 5535550"/>
                <a:gd name="connsiteY2" fmla="*/ 14251 h 6386454"/>
                <a:gd name="connsiteX3" fmla="*/ 2718372 w 5535550"/>
                <a:gd name="connsiteY3" fmla="*/ 6386454 h 6386454"/>
                <a:gd name="connsiteX4" fmla="*/ 5535550 w 5535550"/>
                <a:gd name="connsiteY4" fmla="*/ 5634463 h 6386454"/>
                <a:gd name="connsiteX0" fmla="*/ 5535550 w 5535550"/>
                <a:gd name="connsiteY0" fmla="*/ 5634463 h 6386454"/>
                <a:gd name="connsiteX1" fmla="*/ 61793 w 5535550"/>
                <a:gd name="connsiteY1" fmla="*/ 0 h 6386454"/>
                <a:gd name="connsiteX2" fmla="*/ 0 w 5535550"/>
                <a:gd name="connsiteY2" fmla="*/ 14251 h 6386454"/>
                <a:gd name="connsiteX3" fmla="*/ 2718372 w 5535550"/>
                <a:gd name="connsiteY3" fmla="*/ 6386454 h 6386454"/>
                <a:gd name="connsiteX4" fmla="*/ 5535550 w 5535550"/>
                <a:gd name="connsiteY4" fmla="*/ 5634463 h 6386454"/>
                <a:gd name="connsiteX0" fmla="*/ 5535550 w 5535550"/>
                <a:gd name="connsiteY0" fmla="*/ 5634463 h 6386454"/>
                <a:gd name="connsiteX1" fmla="*/ 61793 w 5535550"/>
                <a:gd name="connsiteY1" fmla="*/ 0 h 6386454"/>
                <a:gd name="connsiteX2" fmla="*/ 0 w 5535550"/>
                <a:gd name="connsiteY2" fmla="*/ 14251 h 6386454"/>
                <a:gd name="connsiteX3" fmla="*/ 2718372 w 5535550"/>
                <a:gd name="connsiteY3" fmla="*/ 6386454 h 6386454"/>
                <a:gd name="connsiteX4" fmla="*/ 5535550 w 5535550"/>
                <a:gd name="connsiteY4" fmla="*/ 5634463 h 6386454"/>
                <a:gd name="connsiteX0" fmla="*/ 6840624 w 6840624"/>
                <a:gd name="connsiteY0" fmla="*/ 6214983 h 6386454"/>
                <a:gd name="connsiteX1" fmla="*/ 61793 w 6840624"/>
                <a:gd name="connsiteY1" fmla="*/ 0 h 6386454"/>
                <a:gd name="connsiteX2" fmla="*/ 0 w 6840624"/>
                <a:gd name="connsiteY2" fmla="*/ 14251 h 6386454"/>
                <a:gd name="connsiteX3" fmla="*/ 2718372 w 6840624"/>
                <a:gd name="connsiteY3" fmla="*/ 6386454 h 6386454"/>
                <a:gd name="connsiteX4" fmla="*/ 6840624 w 6840624"/>
                <a:gd name="connsiteY4" fmla="*/ 6214983 h 6386454"/>
                <a:gd name="connsiteX0" fmla="*/ 6840624 w 6840624"/>
                <a:gd name="connsiteY0" fmla="*/ 6214983 h 6924551"/>
                <a:gd name="connsiteX1" fmla="*/ 61793 w 6840624"/>
                <a:gd name="connsiteY1" fmla="*/ 0 h 6924551"/>
                <a:gd name="connsiteX2" fmla="*/ 0 w 6840624"/>
                <a:gd name="connsiteY2" fmla="*/ 14251 h 6924551"/>
                <a:gd name="connsiteX3" fmla="*/ 3724932 w 6840624"/>
                <a:gd name="connsiteY3" fmla="*/ 6924551 h 6924551"/>
                <a:gd name="connsiteX4" fmla="*/ 6840624 w 6840624"/>
                <a:gd name="connsiteY4" fmla="*/ 6214983 h 6924551"/>
                <a:gd name="connsiteX0" fmla="*/ 6840624 w 6840624"/>
                <a:gd name="connsiteY0" fmla="*/ 6214983 h 6924551"/>
                <a:gd name="connsiteX1" fmla="*/ 61793 w 6840624"/>
                <a:gd name="connsiteY1" fmla="*/ 0 h 6924551"/>
                <a:gd name="connsiteX2" fmla="*/ 0 w 6840624"/>
                <a:gd name="connsiteY2" fmla="*/ 14251 h 6924551"/>
                <a:gd name="connsiteX3" fmla="*/ 3724932 w 6840624"/>
                <a:gd name="connsiteY3" fmla="*/ 6924551 h 6924551"/>
                <a:gd name="connsiteX4" fmla="*/ 6840624 w 6840624"/>
                <a:gd name="connsiteY4" fmla="*/ 6214983 h 6924551"/>
                <a:gd name="connsiteX0" fmla="*/ 6840624 w 6840624"/>
                <a:gd name="connsiteY0" fmla="*/ 6214983 h 6924551"/>
                <a:gd name="connsiteX1" fmla="*/ 61793 w 6840624"/>
                <a:gd name="connsiteY1" fmla="*/ 0 h 6924551"/>
                <a:gd name="connsiteX2" fmla="*/ 0 w 6840624"/>
                <a:gd name="connsiteY2" fmla="*/ 14251 h 6924551"/>
                <a:gd name="connsiteX3" fmla="*/ 3724932 w 6840624"/>
                <a:gd name="connsiteY3" fmla="*/ 6924551 h 6924551"/>
                <a:gd name="connsiteX4" fmla="*/ 6840624 w 6840624"/>
                <a:gd name="connsiteY4" fmla="*/ 6214983 h 6924551"/>
                <a:gd name="connsiteX0" fmla="*/ 6840624 w 6840624"/>
                <a:gd name="connsiteY0" fmla="*/ 6214983 h 6924551"/>
                <a:gd name="connsiteX1" fmla="*/ 61793 w 6840624"/>
                <a:gd name="connsiteY1" fmla="*/ 0 h 6924551"/>
                <a:gd name="connsiteX2" fmla="*/ 0 w 6840624"/>
                <a:gd name="connsiteY2" fmla="*/ 14251 h 6924551"/>
                <a:gd name="connsiteX3" fmla="*/ 3724932 w 6840624"/>
                <a:gd name="connsiteY3" fmla="*/ 6924551 h 6924551"/>
                <a:gd name="connsiteX4" fmla="*/ 6840624 w 6840624"/>
                <a:gd name="connsiteY4" fmla="*/ 6214983 h 6924551"/>
                <a:gd name="connsiteX0" fmla="*/ 6823732 w 6823732"/>
                <a:gd name="connsiteY0" fmla="*/ 6214983 h 6924551"/>
                <a:gd name="connsiteX1" fmla="*/ 44901 w 6823732"/>
                <a:gd name="connsiteY1" fmla="*/ 0 h 6924551"/>
                <a:gd name="connsiteX2" fmla="*/ 0 w 6823732"/>
                <a:gd name="connsiteY2" fmla="*/ 132362 h 6924551"/>
                <a:gd name="connsiteX3" fmla="*/ 3708040 w 6823732"/>
                <a:gd name="connsiteY3" fmla="*/ 6924551 h 6924551"/>
                <a:gd name="connsiteX4" fmla="*/ 6823732 w 6823732"/>
                <a:gd name="connsiteY4" fmla="*/ 6214983 h 6924551"/>
                <a:gd name="connsiteX0" fmla="*/ 6823732 w 6823732"/>
                <a:gd name="connsiteY0" fmla="*/ 6102895 h 6812463"/>
                <a:gd name="connsiteX1" fmla="*/ 77766 w 6823732"/>
                <a:gd name="connsiteY1" fmla="*/ 0 h 6812463"/>
                <a:gd name="connsiteX2" fmla="*/ 0 w 6823732"/>
                <a:gd name="connsiteY2" fmla="*/ 20274 h 6812463"/>
                <a:gd name="connsiteX3" fmla="*/ 3708040 w 6823732"/>
                <a:gd name="connsiteY3" fmla="*/ 6812463 h 6812463"/>
                <a:gd name="connsiteX4" fmla="*/ 6823732 w 6823732"/>
                <a:gd name="connsiteY4" fmla="*/ 6102895 h 6812463"/>
                <a:gd name="connsiteX0" fmla="*/ 6565097 w 6565097"/>
                <a:gd name="connsiteY0" fmla="*/ 6057583 h 6812463"/>
                <a:gd name="connsiteX1" fmla="*/ 77766 w 6565097"/>
                <a:gd name="connsiteY1" fmla="*/ 0 h 6812463"/>
                <a:gd name="connsiteX2" fmla="*/ 0 w 6565097"/>
                <a:gd name="connsiteY2" fmla="*/ 20274 h 6812463"/>
                <a:gd name="connsiteX3" fmla="*/ 3708040 w 6565097"/>
                <a:gd name="connsiteY3" fmla="*/ 6812463 h 6812463"/>
                <a:gd name="connsiteX4" fmla="*/ 6565097 w 6565097"/>
                <a:gd name="connsiteY4" fmla="*/ 6057583 h 6812463"/>
                <a:gd name="connsiteX0" fmla="*/ 6565097 w 6565097"/>
                <a:gd name="connsiteY0" fmla="*/ 6057583 h 6812463"/>
                <a:gd name="connsiteX1" fmla="*/ 77766 w 6565097"/>
                <a:gd name="connsiteY1" fmla="*/ 0 h 6812463"/>
                <a:gd name="connsiteX2" fmla="*/ 0 w 6565097"/>
                <a:gd name="connsiteY2" fmla="*/ 20274 h 6812463"/>
                <a:gd name="connsiteX3" fmla="*/ 3708040 w 6565097"/>
                <a:gd name="connsiteY3" fmla="*/ 6812463 h 6812463"/>
                <a:gd name="connsiteX4" fmla="*/ 6565097 w 6565097"/>
                <a:gd name="connsiteY4" fmla="*/ 6057583 h 6812463"/>
                <a:gd name="connsiteX0" fmla="*/ 6565097 w 6565097"/>
                <a:gd name="connsiteY0" fmla="*/ 6402232 h 7157112"/>
                <a:gd name="connsiteX1" fmla="*/ 1399769 w 6565097"/>
                <a:gd name="connsiteY1" fmla="*/ 0 h 7157112"/>
                <a:gd name="connsiteX2" fmla="*/ 0 w 6565097"/>
                <a:gd name="connsiteY2" fmla="*/ 364923 h 7157112"/>
                <a:gd name="connsiteX3" fmla="*/ 3708040 w 6565097"/>
                <a:gd name="connsiteY3" fmla="*/ 7157112 h 7157112"/>
                <a:gd name="connsiteX4" fmla="*/ 6565097 w 6565097"/>
                <a:gd name="connsiteY4" fmla="*/ 6402232 h 7157112"/>
                <a:gd name="connsiteX0" fmla="*/ 5243093 w 5243093"/>
                <a:gd name="connsiteY0" fmla="*/ 6402232 h 7157112"/>
                <a:gd name="connsiteX1" fmla="*/ 77765 w 5243093"/>
                <a:gd name="connsiteY1" fmla="*/ 0 h 7157112"/>
                <a:gd name="connsiteX2" fmla="*/ 0 w 5243093"/>
                <a:gd name="connsiteY2" fmla="*/ 20275 h 7157112"/>
                <a:gd name="connsiteX3" fmla="*/ 2386036 w 5243093"/>
                <a:gd name="connsiteY3" fmla="*/ 7157112 h 7157112"/>
                <a:gd name="connsiteX4" fmla="*/ 5243093 w 5243093"/>
                <a:gd name="connsiteY4" fmla="*/ 6402232 h 7157112"/>
                <a:gd name="connsiteX0" fmla="*/ 5243093 w 5243093"/>
                <a:gd name="connsiteY0" fmla="*/ 6402232 h 7157112"/>
                <a:gd name="connsiteX1" fmla="*/ 77765 w 5243093"/>
                <a:gd name="connsiteY1" fmla="*/ 0 h 7157112"/>
                <a:gd name="connsiteX2" fmla="*/ 0 w 5243093"/>
                <a:gd name="connsiteY2" fmla="*/ 20275 h 7157112"/>
                <a:gd name="connsiteX3" fmla="*/ 2386036 w 5243093"/>
                <a:gd name="connsiteY3" fmla="*/ 7157112 h 7157112"/>
                <a:gd name="connsiteX4" fmla="*/ 5243093 w 5243093"/>
                <a:gd name="connsiteY4" fmla="*/ 6402232 h 7157112"/>
                <a:gd name="connsiteX0" fmla="*/ 5243093 w 5243093"/>
                <a:gd name="connsiteY0" fmla="*/ 6402232 h 7157112"/>
                <a:gd name="connsiteX1" fmla="*/ 77765 w 5243093"/>
                <a:gd name="connsiteY1" fmla="*/ 0 h 7157112"/>
                <a:gd name="connsiteX2" fmla="*/ 0 w 5243093"/>
                <a:gd name="connsiteY2" fmla="*/ 20275 h 7157112"/>
                <a:gd name="connsiteX3" fmla="*/ 2386036 w 5243093"/>
                <a:gd name="connsiteY3" fmla="*/ 7157112 h 7157112"/>
                <a:gd name="connsiteX4" fmla="*/ 5243093 w 5243093"/>
                <a:gd name="connsiteY4" fmla="*/ 6402232 h 7157112"/>
                <a:gd name="connsiteX0" fmla="*/ 5243093 w 5243093"/>
                <a:gd name="connsiteY0" fmla="*/ 6402232 h 7157112"/>
                <a:gd name="connsiteX1" fmla="*/ 77765 w 5243093"/>
                <a:gd name="connsiteY1" fmla="*/ 0 h 7157112"/>
                <a:gd name="connsiteX2" fmla="*/ 0 w 5243093"/>
                <a:gd name="connsiteY2" fmla="*/ 20275 h 7157112"/>
                <a:gd name="connsiteX3" fmla="*/ 2386036 w 5243093"/>
                <a:gd name="connsiteY3" fmla="*/ 7157112 h 7157112"/>
                <a:gd name="connsiteX4" fmla="*/ 5243093 w 5243093"/>
                <a:gd name="connsiteY4" fmla="*/ 6402232 h 7157112"/>
                <a:gd name="connsiteX0" fmla="*/ 5165327 w 5165327"/>
                <a:gd name="connsiteY0" fmla="*/ 6422506 h 7157112"/>
                <a:gd name="connsiteX1" fmla="*/ 77765 w 5165327"/>
                <a:gd name="connsiteY1" fmla="*/ 0 h 7157112"/>
                <a:gd name="connsiteX2" fmla="*/ 0 w 5165327"/>
                <a:gd name="connsiteY2" fmla="*/ 20275 h 7157112"/>
                <a:gd name="connsiteX3" fmla="*/ 2386036 w 5165327"/>
                <a:gd name="connsiteY3" fmla="*/ 7157112 h 7157112"/>
                <a:gd name="connsiteX4" fmla="*/ 5165327 w 5165327"/>
                <a:gd name="connsiteY4" fmla="*/ 6422506 h 7157112"/>
                <a:gd name="connsiteX0" fmla="*/ 5165327 w 5165327"/>
                <a:gd name="connsiteY0" fmla="*/ 6524665 h 7259271"/>
                <a:gd name="connsiteX1" fmla="*/ 0 w 5165327"/>
                <a:gd name="connsiteY1" fmla="*/ 122434 h 7259271"/>
                <a:gd name="connsiteX2" fmla="*/ 2386036 w 5165327"/>
                <a:gd name="connsiteY2" fmla="*/ 7259271 h 7259271"/>
                <a:gd name="connsiteX3" fmla="*/ 5165327 w 5165327"/>
                <a:gd name="connsiteY3" fmla="*/ 6524665 h 7259271"/>
                <a:gd name="connsiteX0" fmla="*/ 5165327 w 5165327"/>
                <a:gd name="connsiteY0" fmla="*/ 6402231 h 7136837"/>
                <a:gd name="connsiteX1" fmla="*/ 0 w 5165327"/>
                <a:gd name="connsiteY1" fmla="*/ 0 h 7136837"/>
                <a:gd name="connsiteX2" fmla="*/ 2386036 w 5165327"/>
                <a:gd name="connsiteY2" fmla="*/ 7136837 h 7136837"/>
                <a:gd name="connsiteX3" fmla="*/ 5165327 w 5165327"/>
                <a:gd name="connsiteY3" fmla="*/ 6402231 h 7136837"/>
                <a:gd name="connsiteX0" fmla="*/ 5165327 w 5165327"/>
                <a:gd name="connsiteY0" fmla="*/ 6402231 h 7136837"/>
                <a:gd name="connsiteX1" fmla="*/ 0 w 5165327"/>
                <a:gd name="connsiteY1" fmla="*/ 0 h 7136837"/>
                <a:gd name="connsiteX2" fmla="*/ 2386036 w 5165327"/>
                <a:gd name="connsiteY2" fmla="*/ 7136837 h 7136837"/>
                <a:gd name="connsiteX3" fmla="*/ 5165327 w 5165327"/>
                <a:gd name="connsiteY3" fmla="*/ 6402231 h 7136837"/>
                <a:gd name="connsiteX0" fmla="*/ 5165327 w 5165327"/>
                <a:gd name="connsiteY0" fmla="*/ 6402231 h 7136837"/>
                <a:gd name="connsiteX1" fmla="*/ 0 w 5165327"/>
                <a:gd name="connsiteY1" fmla="*/ 0 h 7136837"/>
                <a:gd name="connsiteX2" fmla="*/ 2386036 w 5165327"/>
                <a:gd name="connsiteY2" fmla="*/ 7136837 h 7136837"/>
                <a:gd name="connsiteX3" fmla="*/ 5165327 w 5165327"/>
                <a:gd name="connsiteY3" fmla="*/ 6402231 h 7136837"/>
                <a:gd name="connsiteX0" fmla="*/ 5165327 w 5165327"/>
                <a:gd name="connsiteY0" fmla="*/ 6402231 h 7136837"/>
                <a:gd name="connsiteX1" fmla="*/ 0 w 5165327"/>
                <a:gd name="connsiteY1" fmla="*/ 0 h 7136837"/>
                <a:gd name="connsiteX2" fmla="*/ 2386036 w 5165327"/>
                <a:gd name="connsiteY2" fmla="*/ 7136837 h 7136837"/>
                <a:gd name="connsiteX3" fmla="*/ 5165327 w 5165327"/>
                <a:gd name="connsiteY3" fmla="*/ 6402231 h 7136837"/>
                <a:gd name="connsiteX0" fmla="*/ 5133285 w 5133285"/>
                <a:gd name="connsiteY0" fmla="*/ 6434612 h 7169218"/>
                <a:gd name="connsiteX1" fmla="*/ 0 w 5133285"/>
                <a:gd name="connsiteY1" fmla="*/ 0 h 7169218"/>
                <a:gd name="connsiteX2" fmla="*/ 2353994 w 5133285"/>
                <a:gd name="connsiteY2" fmla="*/ 7169218 h 7169218"/>
                <a:gd name="connsiteX3" fmla="*/ 5133285 w 5133285"/>
                <a:gd name="connsiteY3" fmla="*/ 6434612 h 7169218"/>
                <a:gd name="connsiteX0" fmla="*/ 5133285 w 5133285"/>
                <a:gd name="connsiteY0" fmla="*/ 6434612 h 7169218"/>
                <a:gd name="connsiteX1" fmla="*/ 0 w 5133285"/>
                <a:gd name="connsiteY1" fmla="*/ 0 h 7169218"/>
                <a:gd name="connsiteX2" fmla="*/ 2353994 w 5133285"/>
                <a:gd name="connsiteY2" fmla="*/ 7169218 h 7169218"/>
                <a:gd name="connsiteX3" fmla="*/ 5133285 w 5133285"/>
                <a:gd name="connsiteY3" fmla="*/ 6434612 h 7169218"/>
                <a:gd name="connsiteX0" fmla="*/ 5133285 w 5133285"/>
                <a:gd name="connsiteY0" fmla="*/ 6434612 h 7169218"/>
                <a:gd name="connsiteX1" fmla="*/ 0 w 5133285"/>
                <a:gd name="connsiteY1" fmla="*/ 0 h 7169218"/>
                <a:gd name="connsiteX2" fmla="*/ 2353994 w 5133285"/>
                <a:gd name="connsiteY2" fmla="*/ 7169218 h 7169218"/>
                <a:gd name="connsiteX3" fmla="*/ 5133285 w 5133285"/>
                <a:gd name="connsiteY3" fmla="*/ 6434612 h 7169218"/>
                <a:gd name="connsiteX0" fmla="*/ 5139090 w 5139090"/>
                <a:gd name="connsiteY0" fmla="*/ 6427717 h 7162323"/>
                <a:gd name="connsiteX1" fmla="*/ 1 w 5139090"/>
                <a:gd name="connsiteY1" fmla="*/ 0 h 7162323"/>
                <a:gd name="connsiteX2" fmla="*/ 2359799 w 5139090"/>
                <a:gd name="connsiteY2" fmla="*/ 7162323 h 7162323"/>
                <a:gd name="connsiteX3" fmla="*/ 5139090 w 5139090"/>
                <a:gd name="connsiteY3" fmla="*/ 6427717 h 7162323"/>
                <a:gd name="connsiteX0" fmla="*/ 5048110 w 5048110"/>
                <a:gd name="connsiteY0" fmla="*/ 6075538 h 7162323"/>
                <a:gd name="connsiteX1" fmla="*/ 0 w 5048110"/>
                <a:gd name="connsiteY1" fmla="*/ 0 h 7162323"/>
                <a:gd name="connsiteX2" fmla="*/ 2359798 w 5048110"/>
                <a:gd name="connsiteY2" fmla="*/ 7162323 h 7162323"/>
                <a:gd name="connsiteX3" fmla="*/ 5048110 w 5048110"/>
                <a:gd name="connsiteY3" fmla="*/ 6075538 h 7162323"/>
                <a:gd name="connsiteX0" fmla="*/ 5048110 w 5048110"/>
                <a:gd name="connsiteY0" fmla="*/ 6075538 h 7196049"/>
                <a:gd name="connsiteX1" fmla="*/ 0 w 5048110"/>
                <a:gd name="connsiteY1" fmla="*/ 0 h 7196049"/>
                <a:gd name="connsiteX2" fmla="*/ 2421596 w 5048110"/>
                <a:gd name="connsiteY2" fmla="*/ 7196049 h 7196049"/>
                <a:gd name="connsiteX3" fmla="*/ 5048110 w 5048110"/>
                <a:gd name="connsiteY3" fmla="*/ 6075538 h 7196049"/>
                <a:gd name="connsiteX0" fmla="*/ 4395459 w 4395459"/>
                <a:gd name="connsiteY0" fmla="*/ 5907206 h 7027717"/>
                <a:gd name="connsiteX1" fmla="*/ 0 w 4395459"/>
                <a:gd name="connsiteY1" fmla="*/ 0 h 7027717"/>
                <a:gd name="connsiteX2" fmla="*/ 1768945 w 4395459"/>
                <a:gd name="connsiteY2" fmla="*/ 7027717 h 7027717"/>
                <a:gd name="connsiteX3" fmla="*/ 4395459 w 4395459"/>
                <a:gd name="connsiteY3" fmla="*/ 5907206 h 7027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95459" h="7027717">
                  <a:moveTo>
                    <a:pt x="4395459" y="5907206"/>
                  </a:moveTo>
                  <a:cubicBezTo>
                    <a:pt x="3997786" y="4717733"/>
                    <a:pt x="852942" y="2220371"/>
                    <a:pt x="0" y="0"/>
                  </a:cubicBezTo>
                  <a:cubicBezTo>
                    <a:pt x="493003" y="3230783"/>
                    <a:pt x="1254846" y="4750125"/>
                    <a:pt x="1768945" y="7027717"/>
                  </a:cubicBezTo>
                  <a:lnTo>
                    <a:pt x="4395459" y="5907206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17" name="Imagem 16" descr="Trem.png"/>
          <p:cNvPicPr>
            <a:picLocks noChangeAspect="1"/>
          </p:cNvPicPr>
          <p:nvPr userDrawn="1"/>
        </p:nvPicPr>
        <p:blipFill>
          <a:blip r:embed="rId2" cstate="print">
            <a:lum bright="-9000" contrast="38000"/>
          </a:blip>
          <a:stretch>
            <a:fillRect/>
          </a:stretch>
        </p:blipFill>
        <p:spPr>
          <a:xfrm>
            <a:off x="7633245" y="2664023"/>
            <a:ext cx="2681900" cy="272192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19" name="Grupo 18"/>
          <p:cNvGrpSpPr/>
          <p:nvPr userDrawn="1"/>
        </p:nvGrpSpPr>
        <p:grpSpPr>
          <a:xfrm>
            <a:off x="216421" y="5760367"/>
            <a:ext cx="2880320" cy="532841"/>
            <a:chOff x="251520" y="4869160"/>
            <a:chExt cx="3892451" cy="72007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20" name="Imagem 19" descr="Banner IDE-T v3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2348695" y="4869160"/>
              <a:ext cx="1795276" cy="716282"/>
            </a:xfrm>
            <a:prstGeom prst="rect">
              <a:avLst/>
            </a:prstGeom>
          </p:spPr>
        </p:pic>
        <p:pic>
          <p:nvPicPr>
            <p:cNvPr id="21" name="Imagem 20" descr="MTPAC.png"/>
            <p:cNvPicPr>
              <a:picLocks noChangeAspect="1"/>
            </p:cNvPicPr>
            <p:nvPr userDrawn="1"/>
          </p:nvPicPr>
          <p:blipFill>
            <a:blip r:embed="rId4" cstate="print">
              <a:lum bright="100000"/>
            </a:blip>
            <a:stretch>
              <a:fillRect/>
            </a:stretch>
          </p:blipFill>
          <p:spPr>
            <a:xfrm>
              <a:off x="251520" y="5121592"/>
              <a:ext cx="1827721" cy="467647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76104" y="259509"/>
            <a:ext cx="10369868" cy="1080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76104" y="1512041"/>
            <a:ext cx="10369868" cy="4276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576104" y="6006164"/>
            <a:ext cx="2688484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9C843-84AC-46CE-84E8-9A7BB5ED1241}" type="datetimeFigureOut">
              <a:rPr lang="pt-BR" smtClean="0"/>
              <a:pPr/>
              <a:t>20/09/2017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936711" y="6006164"/>
            <a:ext cx="3648657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257487" y="6006164"/>
            <a:ext cx="2688484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4D29B-1BE5-4FE7-A5E4-EF6EC5C91AB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spd="slow">
    <p:wheel spokes="2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3536252"/>
            <a:ext cx="10513565" cy="1389038"/>
          </a:xfrm>
        </p:spPr>
        <p:txBody>
          <a:bodyPr>
            <a:normAutofit/>
          </a:bodyPr>
          <a:lstStyle/>
          <a:p>
            <a:pPr algn="l"/>
            <a:r>
              <a:rPr lang="pt-BR" sz="3000" i="0" dirty="0" smtClean="0">
                <a:solidFill>
                  <a:schemeClr val="tx2">
                    <a:lumMod val="75000"/>
                  </a:schemeClr>
                </a:solidFill>
              </a:rPr>
              <a:t>ASSESSORIA ESPECIAL DE CONTROLE INTERNO - AECI</a:t>
            </a: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Elipse 50"/>
          <p:cNvSpPr/>
          <p:nvPr/>
        </p:nvSpPr>
        <p:spPr>
          <a:xfrm>
            <a:off x="6351563" y="3220814"/>
            <a:ext cx="762000" cy="762000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Elipse 51"/>
          <p:cNvSpPr/>
          <p:nvPr/>
        </p:nvSpPr>
        <p:spPr>
          <a:xfrm>
            <a:off x="9420598" y="3220814"/>
            <a:ext cx="762000" cy="762000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Elipse 52"/>
          <p:cNvSpPr/>
          <p:nvPr/>
        </p:nvSpPr>
        <p:spPr>
          <a:xfrm>
            <a:off x="3327400" y="4197127"/>
            <a:ext cx="762000" cy="762000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Elipse 53"/>
          <p:cNvSpPr/>
          <p:nvPr/>
        </p:nvSpPr>
        <p:spPr>
          <a:xfrm>
            <a:off x="6351563" y="4197127"/>
            <a:ext cx="762000" cy="762000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5" name="Elipse 54"/>
          <p:cNvSpPr/>
          <p:nvPr/>
        </p:nvSpPr>
        <p:spPr>
          <a:xfrm>
            <a:off x="9420598" y="4197127"/>
            <a:ext cx="762000" cy="762000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Elipse 49"/>
          <p:cNvSpPr/>
          <p:nvPr/>
        </p:nvSpPr>
        <p:spPr>
          <a:xfrm>
            <a:off x="3327400" y="3220814"/>
            <a:ext cx="762000" cy="762000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Título 46"/>
          <p:cNvSpPr>
            <a:spLocks noGrp="1"/>
          </p:cNvSpPr>
          <p:nvPr>
            <p:ph type="title"/>
          </p:nvPr>
        </p:nvSpPr>
        <p:spPr>
          <a:xfrm>
            <a:off x="-2167" y="319315"/>
            <a:ext cx="11163804" cy="448370"/>
          </a:xfrm>
        </p:spPr>
        <p:txBody>
          <a:bodyPr>
            <a:noAutofit/>
          </a:bodyPr>
          <a:lstStyle/>
          <a:p>
            <a:pPr algn="l"/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Modelo de </a:t>
            </a:r>
            <a:r>
              <a:rPr lang="pt-BR" sz="2800" dirty="0" smtClean="0">
                <a:solidFill>
                  <a:schemeClr val="accent1"/>
                </a:solidFill>
              </a:rPr>
              <a:t>INTEGRAÇÃO MTPA</a:t>
            </a:r>
          </a:p>
        </p:txBody>
      </p:sp>
      <p:grpSp>
        <p:nvGrpSpPr>
          <p:cNvPr id="2" name="Grupo 25"/>
          <p:cNvGrpSpPr/>
          <p:nvPr/>
        </p:nvGrpSpPr>
        <p:grpSpPr>
          <a:xfrm>
            <a:off x="216422" y="1079849"/>
            <a:ext cx="10920843" cy="4968550"/>
            <a:chOff x="327122" y="1016638"/>
            <a:chExt cx="7986853" cy="3587490"/>
          </a:xfrm>
        </p:grpSpPr>
        <p:pic>
          <p:nvPicPr>
            <p:cNvPr id="27" name="Picture 2" descr="d:\Users\eimair.ebeling\Desktop\p_correntes-engrenagens-industriais-8.jpg"/>
            <p:cNvPicPr>
              <a:picLocks noChangeAspect="1" noChangeArrowheads="1"/>
            </p:cNvPicPr>
            <p:nvPr/>
          </p:nvPicPr>
          <p:blipFill>
            <a:blip r:embed="rId2" cstate="print">
              <a:lum bright="27000" contrast="-1000"/>
            </a:blip>
            <a:srcRect l="4264" t="4390" r="6197" b="3421"/>
            <a:stretch>
              <a:fillRect/>
            </a:stretch>
          </p:blipFill>
          <p:spPr bwMode="auto">
            <a:xfrm>
              <a:off x="327122" y="1016638"/>
              <a:ext cx="1632533" cy="1632534"/>
            </a:xfrm>
            <a:prstGeom prst="rect">
              <a:avLst/>
            </a:prstGeom>
            <a:noFill/>
          </p:spPr>
        </p:pic>
        <p:sp>
          <p:nvSpPr>
            <p:cNvPr id="29" name="Retângulo de cantos arredondados 28"/>
            <p:cNvSpPr/>
            <p:nvPr/>
          </p:nvSpPr>
          <p:spPr>
            <a:xfrm>
              <a:off x="1601465" y="4241896"/>
              <a:ext cx="770676" cy="355868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46617" tIns="23308" rIns="46617" bIns="23308" rtlCol="0" anchor="ctr"/>
            <a:lstStyle/>
            <a:p>
              <a:pPr algn="ctr"/>
              <a:r>
                <a:rPr lang="pt-BR" sz="1200" b="1" dirty="0" smtClean="0">
                  <a:latin typeface="Century Gothic" pitchFamily="34" charset="0"/>
                </a:rPr>
                <a:t>DNIT</a:t>
              </a:r>
              <a:endParaRPr lang="pt-BR" sz="1200" b="1" dirty="0">
                <a:latin typeface="Century Gothic" pitchFamily="34" charset="0"/>
              </a:endParaRPr>
            </a:p>
          </p:txBody>
        </p:sp>
        <p:sp>
          <p:nvSpPr>
            <p:cNvPr id="30" name="Retângulo de cantos arredondados 29"/>
            <p:cNvSpPr/>
            <p:nvPr/>
          </p:nvSpPr>
          <p:spPr>
            <a:xfrm>
              <a:off x="2482515" y="4241896"/>
              <a:ext cx="770676" cy="355868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46617" tIns="23308" rIns="46617" bIns="23308" rtlCol="0" anchor="ctr"/>
            <a:lstStyle/>
            <a:p>
              <a:pPr algn="ctr"/>
              <a:r>
                <a:rPr lang="pt-BR" sz="1200" b="1" dirty="0" smtClean="0">
                  <a:latin typeface="Century Gothic" pitchFamily="34" charset="0"/>
                </a:rPr>
                <a:t>VALEC</a:t>
              </a:r>
              <a:endParaRPr lang="pt-BR" sz="1200" b="1" dirty="0">
                <a:latin typeface="Century Gothic" pitchFamily="34" charset="0"/>
              </a:endParaRPr>
            </a:p>
          </p:txBody>
        </p:sp>
        <p:sp>
          <p:nvSpPr>
            <p:cNvPr id="31" name="Retângulo de cantos arredondados 30"/>
            <p:cNvSpPr/>
            <p:nvPr/>
          </p:nvSpPr>
          <p:spPr>
            <a:xfrm>
              <a:off x="7366625" y="4241628"/>
              <a:ext cx="770676" cy="355868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46617" tIns="23308" rIns="46617" bIns="23308" rtlCol="0" anchor="ctr"/>
            <a:lstStyle/>
            <a:p>
              <a:pPr algn="ctr"/>
              <a:r>
                <a:rPr lang="pt-BR" sz="1200" b="1" dirty="0" smtClean="0">
                  <a:latin typeface="Century Gothic" pitchFamily="34" charset="0"/>
                </a:rPr>
                <a:t>INFRAERO</a:t>
              </a:r>
              <a:endParaRPr lang="pt-BR" sz="1200" b="1" dirty="0">
                <a:latin typeface="Century Gothic" pitchFamily="34" charset="0"/>
              </a:endParaRPr>
            </a:p>
          </p:txBody>
        </p:sp>
        <p:sp>
          <p:nvSpPr>
            <p:cNvPr id="32" name="Retângulo de cantos arredondados 31"/>
            <p:cNvSpPr/>
            <p:nvPr/>
          </p:nvSpPr>
          <p:spPr>
            <a:xfrm>
              <a:off x="3363565" y="4241628"/>
              <a:ext cx="770676" cy="355868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46617" tIns="23308" rIns="46617" bIns="23308" rtlCol="0" anchor="ctr"/>
            <a:lstStyle/>
            <a:p>
              <a:pPr algn="ctr"/>
              <a:r>
                <a:rPr lang="pt-BR" sz="1200" b="1" dirty="0" smtClean="0">
                  <a:latin typeface="Century Gothic" pitchFamily="34" charset="0"/>
                </a:rPr>
                <a:t>ANTT</a:t>
              </a:r>
              <a:endParaRPr lang="pt-BR" sz="1200" b="1" dirty="0">
                <a:latin typeface="Century Gothic" pitchFamily="34" charset="0"/>
              </a:endParaRPr>
            </a:p>
          </p:txBody>
        </p:sp>
        <p:sp>
          <p:nvSpPr>
            <p:cNvPr id="33" name="Retângulo de cantos arredondados 32"/>
            <p:cNvSpPr/>
            <p:nvPr/>
          </p:nvSpPr>
          <p:spPr>
            <a:xfrm>
              <a:off x="4290913" y="4248260"/>
              <a:ext cx="770676" cy="355868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46617" tIns="23308" rIns="46617" bIns="23308" rtlCol="0" anchor="ctr"/>
            <a:lstStyle/>
            <a:p>
              <a:pPr algn="ctr"/>
              <a:r>
                <a:rPr lang="pt-BR" sz="1200" b="1" dirty="0" smtClean="0">
                  <a:latin typeface="Century Gothic" pitchFamily="34" charset="0"/>
                </a:rPr>
                <a:t>ANTAQ</a:t>
              </a:r>
              <a:endParaRPr lang="pt-BR" sz="1200" b="1" dirty="0">
                <a:latin typeface="Century Gothic" pitchFamily="34" charset="0"/>
              </a:endParaRPr>
            </a:p>
          </p:txBody>
        </p:sp>
        <p:sp>
          <p:nvSpPr>
            <p:cNvPr id="34" name="Retângulo de cantos arredondados 33"/>
            <p:cNvSpPr/>
            <p:nvPr/>
          </p:nvSpPr>
          <p:spPr>
            <a:xfrm>
              <a:off x="6534827" y="4241628"/>
              <a:ext cx="770676" cy="355868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46617" tIns="23308" rIns="46617" bIns="23308" rtlCol="0" anchor="ctr"/>
            <a:lstStyle/>
            <a:p>
              <a:pPr algn="ctr"/>
              <a:r>
                <a:rPr lang="pt-BR" sz="1200" b="1" dirty="0" smtClean="0">
                  <a:latin typeface="Century Gothic" pitchFamily="34" charset="0"/>
                </a:rPr>
                <a:t>ANAC</a:t>
              </a:r>
            </a:p>
          </p:txBody>
        </p:sp>
        <p:sp>
          <p:nvSpPr>
            <p:cNvPr id="35" name="Retângulo de cantos arredondados 34"/>
            <p:cNvSpPr/>
            <p:nvPr/>
          </p:nvSpPr>
          <p:spPr>
            <a:xfrm>
              <a:off x="5138321" y="4248260"/>
              <a:ext cx="770676" cy="355868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46617" tIns="23308" rIns="46617" bIns="23308" rtlCol="0" anchor="ctr"/>
            <a:lstStyle/>
            <a:p>
              <a:pPr algn="ctr"/>
              <a:r>
                <a:rPr lang="pt-BR" sz="1200" b="1" dirty="0" smtClean="0">
                  <a:latin typeface="Century Gothic" pitchFamily="34" charset="0"/>
                </a:rPr>
                <a:t>DOCAS</a:t>
              </a:r>
              <a:endParaRPr lang="pt-BR" sz="1200" b="1" dirty="0">
                <a:latin typeface="Century Gothic" pitchFamily="34" charset="0"/>
              </a:endParaRPr>
            </a:p>
          </p:txBody>
        </p:sp>
        <p:sp>
          <p:nvSpPr>
            <p:cNvPr id="36" name="Seta para baixo 35"/>
            <p:cNvSpPr/>
            <p:nvPr/>
          </p:nvSpPr>
          <p:spPr>
            <a:xfrm>
              <a:off x="2591435" y="2465757"/>
              <a:ext cx="577314" cy="1698920"/>
            </a:xfrm>
            <a:prstGeom prst="downArrow">
              <a:avLst/>
            </a:prstGeom>
            <a:solidFill>
              <a:schemeClr val="accent3">
                <a:lumMod val="75000"/>
                <a:alpha val="39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>
                <a:latin typeface="Century Gothic" pitchFamily="34" charset="0"/>
              </a:endParaRPr>
            </a:p>
          </p:txBody>
        </p:sp>
        <p:sp>
          <p:nvSpPr>
            <p:cNvPr id="37" name="Seta para baixo 36"/>
            <p:cNvSpPr/>
            <p:nvPr/>
          </p:nvSpPr>
          <p:spPr>
            <a:xfrm>
              <a:off x="4810701" y="2448178"/>
              <a:ext cx="576064" cy="1712066"/>
            </a:xfrm>
            <a:prstGeom prst="downArrow">
              <a:avLst/>
            </a:prstGeom>
            <a:solidFill>
              <a:schemeClr val="bg2">
                <a:lumMod val="50000"/>
                <a:alpha val="39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>
                <a:latin typeface="Century Gothic" pitchFamily="34" charset="0"/>
              </a:endParaRPr>
            </a:p>
          </p:txBody>
        </p:sp>
        <p:sp>
          <p:nvSpPr>
            <p:cNvPr id="38" name="Seta para baixo 37"/>
            <p:cNvSpPr/>
            <p:nvPr/>
          </p:nvSpPr>
          <p:spPr>
            <a:xfrm>
              <a:off x="7028717" y="2465757"/>
              <a:ext cx="629244" cy="1698920"/>
            </a:xfrm>
            <a:prstGeom prst="downArrow">
              <a:avLst/>
            </a:prstGeom>
            <a:solidFill>
              <a:schemeClr val="accent2">
                <a:lumMod val="75000"/>
                <a:alpha val="39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>
                <a:latin typeface="Century Gothic" pitchFamily="34" charset="0"/>
              </a:endParaRPr>
            </a:p>
          </p:txBody>
        </p:sp>
        <p:sp>
          <p:nvSpPr>
            <p:cNvPr id="39" name="Retângulo de cantos arredondados 38"/>
            <p:cNvSpPr/>
            <p:nvPr/>
          </p:nvSpPr>
          <p:spPr>
            <a:xfrm>
              <a:off x="1977271" y="1279100"/>
              <a:ext cx="6336704" cy="288032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5264" tIns="32634" rIns="65264" bIns="32634" rtlCol="0" anchor="ctr"/>
            <a:lstStyle/>
            <a:p>
              <a:pPr algn="ctr"/>
              <a:r>
                <a:rPr lang="pt-BR" sz="1400" b="1" dirty="0">
                  <a:latin typeface="Century Gothic" pitchFamily="34" charset="0"/>
                </a:rPr>
                <a:t>Ministério dos </a:t>
              </a:r>
              <a:r>
                <a:rPr lang="pt-BR" sz="1400" b="1" dirty="0" smtClean="0">
                  <a:latin typeface="Century Gothic" pitchFamily="34" charset="0"/>
                </a:rPr>
                <a:t>Transportes, Portos e Aviação Civil</a:t>
              </a:r>
              <a:endParaRPr lang="pt-BR" sz="1400" b="1" dirty="0">
                <a:latin typeface="Century Gothic" pitchFamily="34" charset="0"/>
              </a:endParaRPr>
            </a:p>
          </p:txBody>
        </p:sp>
        <p:sp>
          <p:nvSpPr>
            <p:cNvPr id="40" name="Retângulo de cantos arredondados 39"/>
            <p:cNvSpPr/>
            <p:nvPr/>
          </p:nvSpPr>
          <p:spPr>
            <a:xfrm>
              <a:off x="1977271" y="1628256"/>
              <a:ext cx="6336704" cy="288032"/>
            </a:xfrm>
            <a:prstGeom prst="round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5264" tIns="32634" rIns="65264" bIns="32634" rtlCol="0" anchor="ctr"/>
            <a:lstStyle/>
            <a:p>
              <a:pPr algn="ctr"/>
              <a:r>
                <a:rPr lang="pt-BR" sz="1400" b="1" dirty="0">
                  <a:latin typeface="Century Gothic" pitchFamily="34" charset="0"/>
                </a:rPr>
                <a:t>Secretaria Executiva</a:t>
              </a:r>
            </a:p>
          </p:txBody>
        </p:sp>
        <p:sp>
          <p:nvSpPr>
            <p:cNvPr id="41" name="Seta para a direita 40"/>
            <p:cNvSpPr/>
            <p:nvPr/>
          </p:nvSpPr>
          <p:spPr>
            <a:xfrm>
              <a:off x="1872605" y="2567015"/>
              <a:ext cx="6335454" cy="543354"/>
            </a:xfrm>
            <a:prstGeom prst="rightArrow">
              <a:avLst/>
            </a:prstGeom>
            <a:solidFill>
              <a:schemeClr val="accent6">
                <a:alpha val="8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>
                <a:latin typeface="Century Gothic" pitchFamily="34" charset="0"/>
              </a:endParaRPr>
            </a:p>
          </p:txBody>
        </p:sp>
        <p:sp>
          <p:nvSpPr>
            <p:cNvPr id="42" name="CaixaDeTexto 41"/>
            <p:cNvSpPr txBox="1"/>
            <p:nvPr/>
          </p:nvSpPr>
          <p:spPr>
            <a:xfrm>
              <a:off x="2029530" y="2720651"/>
              <a:ext cx="5832648" cy="228410"/>
            </a:xfrm>
            <a:prstGeom prst="rect">
              <a:avLst/>
            </a:prstGeom>
            <a:noFill/>
            <a:effectLst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pt-BR" sz="1400" b="1" dirty="0" smtClean="0">
                  <a:latin typeface="Century Gothic" pitchFamily="34" charset="0"/>
                </a:rPr>
                <a:t>Integração, Planejamento, Estratégia, Gestão, Informação</a:t>
              </a:r>
              <a:endParaRPr lang="pt-BR" sz="1400" b="1" dirty="0">
                <a:latin typeface="Century Gothic" pitchFamily="34" charset="0"/>
              </a:endParaRPr>
            </a:p>
          </p:txBody>
        </p:sp>
        <p:sp>
          <p:nvSpPr>
            <p:cNvPr id="43" name="Retângulo de cantos arredondados 42"/>
            <p:cNvSpPr/>
            <p:nvPr/>
          </p:nvSpPr>
          <p:spPr>
            <a:xfrm>
              <a:off x="4186574" y="1974960"/>
              <a:ext cx="1880920" cy="504056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46617" tIns="23308" rIns="46617" bIns="23308" rtlCol="0" anchor="ctr"/>
            <a:lstStyle/>
            <a:p>
              <a:pPr algn="ctr"/>
              <a:r>
                <a:rPr lang="pt-BR" sz="1400" b="1" dirty="0" smtClean="0">
                  <a:latin typeface="Century Gothic" pitchFamily="34" charset="0"/>
                </a:rPr>
                <a:t>Secretaria Nacional de Portos</a:t>
              </a:r>
              <a:endParaRPr lang="pt-BR" sz="1400" b="1" dirty="0">
                <a:latin typeface="Century Gothic" pitchFamily="34" charset="0"/>
              </a:endParaRPr>
            </a:p>
          </p:txBody>
        </p:sp>
        <p:sp>
          <p:nvSpPr>
            <p:cNvPr id="44" name="Retângulo de cantos arredondados 43"/>
            <p:cNvSpPr/>
            <p:nvPr/>
          </p:nvSpPr>
          <p:spPr>
            <a:xfrm>
              <a:off x="6416725" y="1974960"/>
              <a:ext cx="1880920" cy="504056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46617" tIns="23308" rIns="46617" bIns="23308" rtlCol="0" anchor="ctr"/>
            <a:lstStyle/>
            <a:p>
              <a:pPr algn="ctr"/>
              <a:r>
                <a:rPr lang="pt-BR" sz="1400" b="1" dirty="0" smtClean="0">
                  <a:latin typeface="Century Gothic" pitchFamily="34" charset="0"/>
                </a:rPr>
                <a:t>Secretaria Nacional de Aviação Civil</a:t>
              </a:r>
              <a:endParaRPr lang="pt-BR" sz="1400" b="1" dirty="0">
                <a:latin typeface="Century Gothic" pitchFamily="34" charset="0"/>
              </a:endParaRPr>
            </a:p>
          </p:txBody>
        </p:sp>
        <p:sp>
          <p:nvSpPr>
            <p:cNvPr id="45" name="Retângulo de cantos arredondados 44"/>
            <p:cNvSpPr/>
            <p:nvPr/>
          </p:nvSpPr>
          <p:spPr>
            <a:xfrm>
              <a:off x="1956423" y="1974960"/>
              <a:ext cx="1880920" cy="504056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46617" tIns="23308" rIns="46617" bIns="23308" rtlCol="0" anchor="ctr"/>
            <a:lstStyle/>
            <a:p>
              <a:pPr algn="ctr"/>
              <a:r>
                <a:rPr lang="pt-BR" sz="1400" b="1" dirty="0">
                  <a:latin typeface="Century Gothic" pitchFamily="34" charset="0"/>
                </a:rPr>
                <a:t>Secretaria </a:t>
              </a:r>
              <a:r>
                <a:rPr lang="pt-BR" sz="1400" b="1" dirty="0" smtClean="0">
                  <a:latin typeface="Century Gothic" pitchFamily="34" charset="0"/>
                </a:rPr>
                <a:t> Nacional de Transportes Terrestre e Aquaviário</a:t>
              </a:r>
            </a:p>
          </p:txBody>
        </p:sp>
        <p:sp>
          <p:nvSpPr>
            <p:cNvPr id="46" name="Retângulo de cantos arredondados 45"/>
            <p:cNvSpPr/>
            <p:nvPr/>
          </p:nvSpPr>
          <p:spPr>
            <a:xfrm>
              <a:off x="475629" y="2558927"/>
              <a:ext cx="1461040" cy="559531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46617" tIns="23308" rIns="46617" bIns="23308" rtlCol="0" anchor="ctr"/>
            <a:lstStyle/>
            <a:p>
              <a:pPr algn="ctr"/>
              <a:r>
                <a:rPr lang="pt-BR" sz="1400" b="1" dirty="0">
                  <a:solidFill>
                    <a:schemeClr val="bg1"/>
                  </a:solidFill>
                  <a:latin typeface="Century Gothic" pitchFamily="34" charset="0"/>
                </a:rPr>
                <a:t>Secretaria de </a:t>
              </a:r>
              <a:r>
                <a:rPr lang="pt-BR" sz="1400" b="1" dirty="0" smtClean="0">
                  <a:solidFill>
                    <a:schemeClr val="bg1"/>
                  </a:solidFill>
                  <a:latin typeface="Century Gothic" pitchFamily="34" charset="0"/>
                </a:rPr>
                <a:t>Política e Integração</a:t>
              </a:r>
              <a:endParaRPr lang="pt-BR" sz="1400" b="1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47" name="Seta para a direita 46"/>
            <p:cNvSpPr/>
            <p:nvPr/>
          </p:nvSpPr>
          <p:spPr>
            <a:xfrm>
              <a:off x="1872605" y="3269583"/>
              <a:ext cx="6335454" cy="543354"/>
            </a:xfrm>
            <a:prstGeom prst="rightArrow">
              <a:avLst/>
            </a:prstGeom>
            <a:solidFill>
              <a:schemeClr val="accent4">
                <a:alpha val="8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000">
                <a:latin typeface="Century Gothic" pitchFamily="34" charset="0"/>
              </a:endParaRPr>
            </a:p>
          </p:txBody>
        </p:sp>
        <p:sp>
          <p:nvSpPr>
            <p:cNvPr id="48" name="CaixaDeTexto 47"/>
            <p:cNvSpPr txBox="1"/>
            <p:nvPr/>
          </p:nvSpPr>
          <p:spPr>
            <a:xfrm>
              <a:off x="2037851" y="3415542"/>
              <a:ext cx="5976664" cy="2284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pt-BR" sz="1400" b="1" dirty="0" smtClean="0">
                  <a:latin typeface="Century Gothic" pitchFamily="34" charset="0"/>
                </a:rPr>
                <a:t>Diretrizes para PPI, Monitoramento de Parcerias, Articulação com MPDG, PPI e CC </a:t>
              </a:r>
              <a:endParaRPr lang="pt-BR" sz="1400" b="1" dirty="0">
                <a:latin typeface="Century Gothic" pitchFamily="34" charset="0"/>
              </a:endParaRPr>
            </a:p>
          </p:txBody>
        </p:sp>
        <p:sp>
          <p:nvSpPr>
            <p:cNvPr id="49" name="Retângulo de cantos arredondados 48"/>
            <p:cNvSpPr/>
            <p:nvPr/>
          </p:nvSpPr>
          <p:spPr>
            <a:xfrm>
              <a:off x="479821" y="3250532"/>
              <a:ext cx="1461040" cy="559531"/>
            </a:xfrm>
            <a:prstGeom prst="roundRect">
              <a:avLst/>
            </a:prstGeom>
            <a:solidFill>
              <a:srgbClr val="604A7B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46617" tIns="23308" rIns="46617" bIns="23308" rtlCol="0" anchor="ctr"/>
            <a:lstStyle/>
            <a:p>
              <a:pPr algn="ctr"/>
              <a:r>
                <a:rPr lang="pt-BR" sz="1400" b="1" dirty="0">
                  <a:latin typeface="Century Gothic" pitchFamily="34" charset="0"/>
                </a:rPr>
                <a:t>Secretaria </a:t>
              </a:r>
              <a:r>
                <a:rPr lang="pt-BR" sz="1400" b="1" dirty="0" smtClean="0">
                  <a:latin typeface="Century Gothic" pitchFamily="34" charset="0"/>
                </a:rPr>
                <a:t> de Fomento e Parcerias</a:t>
              </a:r>
            </a:p>
          </p:txBody>
        </p:sp>
      </p:grp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ítulo 46"/>
          <p:cNvSpPr>
            <a:spLocks noGrp="1"/>
          </p:cNvSpPr>
          <p:nvPr>
            <p:ph type="title"/>
          </p:nvPr>
        </p:nvSpPr>
        <p:spPr>
          <a:xfrm>
            <a:off x="-2167" y="329043"/>
            <a:ext cx="11163804" cy="448370"/>
          </a:xfrm>
        </p:spPr>
        <p:txBody>
          <a:bodyPr>
            <a:noAutofit/>
          </a:bodyPr>
          <a:lstStyle/>
          <a:p>
            <a:pPr algn="l"/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Governança Pública</a:t>
            </a:r>
            <a:endParaRPr lang="pt-BR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" name="Grupo 3"/>
          <p:cNvGrpSpPr/>
          <p:nvPr/>
        </p:nvGrpSpPr>
        <p:grpSpPr>
          <a:xfrm>
            <a:off x="8582076" y="143743"/>
            <a:ext cx="2795585" cy="504055"/>
            <a:chOff x="5760720" y="6165304"/>
            <a:chExt cx="3347784" cy="648072"/>
          </a:xfrm>
        </p:grpSpPr>
        <p:pic>
          <p:nvPicPr>
            <p:cNvPr id="5" name="Imagem 4" descr="vertical.png"/>
            <p:cNvPicPr>
              <a:picLocks noChangeAspect="1"/>
            </p:cNvPicPr>
            <p:nvPr/>
          </p:nvPicPr>
          <p:blipFill>
            <a:blip r:embed="rId2" cstate="print"/>
            <a:srcRect t="41185"/>
            <a:stretch>
              <a:fillRect/>
            </a:stretch>
          </p:blipFill>
          <p:spPr>
            <a:xfrm>
              <a:off x="7452320" y="6165304"/>
              <a:ext cx="1656184" cy="648072"/>
            </a:xfrm>
            <a:prstGeom prst="rect">
              <a:avLst/>
            </a:prstGeom>
          </p:spPr>
        </p:pic>
        <p:pic>
          <p:nvPicPr>
            <p:cNvPr id="6" name="Imagem 5" descr="MTPAC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60720" y="6430755"/>
              <a:ext cx="1495411" cy="382621"/>
            </a:xfrm>
            <a:prstGeom prst="rect">
              <a:avLst/>
            </a:prstGeom>
          </p:spPr>
        </p:pic>
      </p:grpSp>
      <p:sp>
        <p:nvSpPr>
          <p:cNvPr id="7" name="Elipse 6"/>
          <p:cNvSpPr/>
          <p:nvPr/>
        </p:nvSpPr>
        <p:spPr>
          <a:xfrm>
            <a:off x="1790458" y="1655911"/>
            <a:ext cx="7714995" cy="3672408"/>
          </a:xfrm>
          <a:prstGeom prst="ellipse">
            <a:avLst/>
          </a:prstGeom>
          <a:solidFill>
            <a:schemeClr val="bg1"/>
          </a:solidFill>
          <a:ln w="38100">
            <a:solidFill>
              <a:srgbClr val="6E1A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350"/>
          </a:p>
        </p:txBody>
      </p:sp>
      <p:sp>
        <p:nvSpPr>
          <p:cNvPr id="8" name="Elipse 7"/>
          <p:cNvSpPr/>
          <p:nvPr/>
        </p:nvSpPr>
        <p:spPr>
          <a:xfrm>
            <a:off x="3590658" y="2375991"/>
            <a:ext cx="5914795" cy="2088232"/>
          </a:xfrm>
          <a:prstGeom prst="ellipse">
            <a:avLst/>
          </a:prstGeom>
          <a:solidFill>
            <a:schemeClr val="bg1"/>
          </a:solidFill>
          <a:ln w="38100">
            <a:solidFill>
              <a:srgbClr val="6E1A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350"/>
          </a:p>
        </p:txBody>
      </p:sp>
      <p:sp>
        <p:nvSpPr>
          <p:cNvPr id="9" name="Elipse 8"/>
          <p:cNvSpPr/>
          <p:nvPr/>
        </p:nvSpPr>
        <p:spPr>
          <a:xfrm>
            <a:off x="5390858" y="2808040"/>
            <a:ext cx="4104456" cy="1308756"/>
          </a:xfrm>
          <a:prstGeom prst="ellipse">
            <a:avLst/>
          </a:prstGeom>
          <a:solidFill>
            <a:schemeClr val="bg1"/>
          </a:solidFill>
          <a:ln w="38100">
            <a:solidFill>
              <a:srgbClr val="6E1A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350"/>
          </a:p>
        </p:txBody>
      </p:sp>
      <p:sp>
        <p:nvSpPr>
          <p:cNvPr id="10" name="Elipse 9"/>
          <p:cNvSpPr/>
          <p:nvPr/>
        </p:nvSpPr>
        <p:spPr>
          <a:xfrm>
            <a:off x="7839130" y="3072749"/>
            <a:ext cx="1656184" cy="815410"/>
          </a:xfrm>
          <a:prstGeom prst="ellipse">
            <a:avLst/>
          </a:prstGeom>
          <a:solidFill>
            <a:schemeClr val="bg1"/>
          </a:solidFill>
          <a:ln w="38100">
            <a:solidFill>
              <a:srgbClr val="6E1A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350"/>
          </a:p>
        </p:txBody>
      </p:sp>
      <p:sp>
        <p:nvSpPr>
          <p:cNvPr id="11" name="CaixaDeTexto 1"/>
          <p:cNvSpPr txBox="1"/>
          <p:nvPr/>
        </p:nvSpPr>
        <p:spPr>
          <a:xfrm>
            <a:off x="1934474" y="3096071"/>
            <a:ext cx="172819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>
                <a:solidFill>
                  <a:srgbClr val="FF0000"/>
                </a:solidFill>
                <a:latin typeface="Century Gothic" pitchFamily="34" charset="0"/>
              </a:rPr>
              <a:t>Governança pública</a:t>
            </a:r>
          </a:p>
        </p:txBody>
      </p:sp>
      <p:sp>
        <p:nvSpPr>
          <p:cNvPr id="12" name="CaixaDeTexto 5"/>
          <p:cNvSpPr txBox="1"/>
          <p:nvPr/>
        </p:nvSpPr>
        <p:spPr>
          <a:xfrm>
            <a:off x="3734674" y="3240087"/>
            <a:ext cx="151259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solidFill>
                  <a:srgbClr val="FF0000"/>
                </a:solidFill>
                <a:latin typeface="Century Gothic" pitchFamily="34" charset="0"/>
              </a:rPr>
              <a:t>Integridade</a:t>
            </a:r>
            <a:endParaRPr lang="pt-BR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822906" y="3096071"/>
            <a:ext cx="148078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rgbClr val="FF0000"/>
                </a:solidFill>
                <a:latin typeface="Century Gothic" pitchFamily="34" charset="0"/>
              </a:rPr>
              <a:t>Gestão </a:t>
            </a:r>
            <a:endParaRPr lang="pt-BR" b="1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r>
              <a:rPr lang="pt-BR" b="1" dirty="0" smtClean="0">
                <a:solidFill>
                  <a:srgbClr val="FF0000"/>
                </a:solidFill>
                <a:latin typeface="Century Gothic" pitchFamily="34" charset="0"/>
              </a:rPr>
              <a:t>de </a:t>
            </a:r>
            <a:r>
              <a:rPr lang="pt-BR" b="1" dirty="0">
                <a:solidFill>
                  <a:srgbClr val="FF0000"/>
                </a:solidFill>
                <a:latin typeface="Century Gothic" pitchFamily="34" charset="0"/>
              </a:rPr>
              <a:t>riscos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7911138" y="3169820"/>
            <a:ext cx="139036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solidFill>
                  <a:srgbClr val="FF0000"/>
                </a:solidFill>
                <a:latin typeface="Century Gothic" pitchFamily="34" charset="0"/>
              </a:rPr>
              <a:t>Controles Internos</a:t>
            </a:r>
            <a:endParaRPr lang="pt-BR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"/>
          <p:cNvGrpSpPr/>
          <p:nvPr/>
        </p:nvGrpSpPr>
        <p:grpSpPr>
          <a:xfrm>
            <a:off x="8582076" y="143743"/>
            <a:ext cx="2795585" cy="504055"/>
            <a:chOff x="5760720" y="6165304"/>
            <a:chExt cx="3347784" cy="648072"/>
          </a:xfrm>
        </p:grpSpPr>
        <p:pic>
          <p:nvPicPr>
            <p:cNvPr id="5" name="Imagem 4" descr="vertical.png"/>
            <p:cNvPicPr>
              <a:picLocks noChangeAspect="1"/>
            </p:cNvPicPr>
            <p:nvPr/>
          </p:nvPicPr>
          <p:blipFill>
            <a:blip r:embed="rId2" cstate="print"/>
            <a:srcRect t="41185"/>
            <a:stretch>
              <a:fillRect/>
            </a:stretch>
          </p:blipFill>
          <p:spPr>
            <a:xfrm>
              <a:off x="7452320" y="6165304"/>
              <a:ext cx="1656184" cy="648072"/>
            </a:xfrm>
            <a:prstGeom prst="rect">
              <a:avLst/>
            </a:prstGeom>
          </p:spPr>
        </p:pic>
        <p:pic>
          <p:nvPicPr>
            <p:cNvPr id="6" name="Imagem 5" descr="MTPAC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60720" y="6430755"/>
              <a:ext cx="1495411" cy="382621"/>
            </a:xfrm>
            <a:prstGeom prst="rect">
              <a:avLst/>
            </a:prstGeom>
          </p:spPr>
        </p:pic>
      </p:grp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0637" y="1151855"/>
            <a:ext cx="7273231" cy="512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Título 46"/>
          <p:cNvSpPr>
            <a:spLocks noGrp="1"/>
          </p:cNvSpPr>
          <p:nvPr>
            <p:ph type="title"/>
          </p:nvPr>
        </p:nvSpPr>
        <p:spPr>
          <a:xfrm>
            <a:off x="-2167" y="329043"/>
            <a:ext cx="11163804" cy="448370"/>
          </a:xfrm>
        </p:spPr>
        <p:txBody>
          <a:bodyPr>
            <a:noAutofit/>
          </a:bodyPr>
          <a:lstStyle/>
          <a:p>
            <a:pPr algn="l"/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Governança Pública</a:t>
            </a:r>
            <a:endParaRPr lang="pt-BR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"/>
          <p:cNvGrpSpPr/>
          <p:nvPr/>
        </p:nvGrpSpPr>
        <p:grpSpPr>
          <a:xfrm>
            <a:off x="8582076" y="143743"/>
            <a:ext cx="2795585" cy="504055"/>
            <a:chOff x="5760720" y="6165304"/>
            <a:chExt cx="3347784" cy="648072"/>
          </a:xfrm>
        </p:grpSpPr>
        <p:pic>
          <p:nvPicPr>
            <p:cNvPr id="5" name="Imagem 4" descr="vertical.png"/>
            <p:cNvPicPr>
              <a:picLocks noChangeAspect="1"/>
            </p:cNvPicPr>
            <p:nvPr/>
          </p:nvPicPr>
          <p:blipFill>
            <a:blip r:embed="rId2" cstate="print"/>
            <a:srcRect t="41185"/>
            <a:stretch>
              <a:fillRect/>
            </a:stretch>
          </p:blipFill>
          <p:spPr>
            <a:xfrm>
              <a:off x="7452320" y="6165304"/>
              <a:ext cx="1656184" cy="648072"/>
            </a:xfrm>
            <a:prstGeom prst="rect">
              <a:avLst/>
            </a:prstGeom>
          </p:spPr>
        </p:pic>
        <p:pic>
          <p:nvPicPr>
            <p:cNvPr id="6" name="Imagem 5" descr="MTPAC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60720" y="6430755"/>
              <a:ext cx="1495411" cy="382621"/>
            </a:xfrm>
            <a:prstGeom prst="rect">
              <a:avLst/>
            </a:prstGeom>
          </p:spPr>
        </p:pic>
      </p:grpSp>
      <p:pic>
        <p:nvPicPr>
          <p:cNvPr id="7" name="Imagem 6"/>
          <p:cNvPicPr/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lc="http://schemas.openxmlformats.org/drawingml/2006/lockedCanvas" xmlns:pic="http://schemas.openxmlformats.org/drawingml/2006/picture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728589" y="1295871"/>
            <a:ext cx="8064896" cy="4680520"/>
          </a:xfrm>
          <a:prstGeom prst="rect">
            <a:avLst/>
          </a:prstGeom>
        </p:spPr>
      </p:pic>
      <p:sp>
        <p:nvSpPr>
          <p:cNvPr id="9" name="Título 46"/>
          <p:cNvSpPr>
            <a:spLocks noGrp="1"/>
          </p:cNvSpPr>
          <p:nvPr>
            <p:ph type="title"/>
          </p:nvPr>
        </p:nvSpPr>
        <p:spPr>
          <a:xfrm>
            <a:off x="-2167" y="329043"/>
            <a:ext cx="11163804" cy="448370"/>
          </a:xfrm>
        </p:spPr>
        <p:txBody>
          <a:bodyPr>
            <a:noAutofit/>
          </a:bodyPr>
          <a:lstStyle/>
          <a:p>
            <a:pPr algn="l"/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Governança Pública</a:t>
            </a:r>
            <a:endParaRPr lang="pt-BR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"/>
          <p:cNvGrpSpPr/>
          <p:nvPr/>
        </p:nvGrpSpPr>
        <p:grpSpPr>
          <a:xfrm>
            <a:off x="8582076" y="143743"/>
            <a:ext cx="2795585" cy="504055"/>
            <a:chOff x="5760720" y="6165304"/>
            <a:chExt cx="3347784" cy="648072"/>
          </a:xfrm>
        </p:grpSpPr>
        <p:pic>
          <p:nvPicPr>
            <p:cNvPr id="5" name="Imagem 4" descr="vertical.png"/>
            <p:cNvPicPr>
              <a:picLocks noChangeAspect="1"/>
            </p:cNvPicPr>
            <p:nvPr/>
          </p:nvPicPr>
          <p:blipFill>
            <a:blip r:embed="rId2" cstate="print"/>
            <a:srcRect t="41185"/>
            <a:stretch>
              <a:fillRect/>
            </a:stretch>
          </p:blipFill>
          <p:spPr>
            <a:xfrm>
              <a:off x="7452320" y="6165304"/>
              <a:ext cx="1656184" cy="648072"/>
            </a:xfrm>
            <a:prstGeom prst="rect">
              <a:avLst/>
            </a:prstGeom>
          </p:spPr>
        </p:pic>
        <p:pic>
          <p:nvPicPr>
            <p:cNvPr id="6" name="Imagem 5" descr="MTPAC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60720" y="6430755"/>
              <a:ext cx="1495411" cy="382621"/>
            </a:xfrm>
            <a:prstGeom prst="rect">
              <a:avLst/>
            </a:prstGeom>
          </p:spPr>
        </p:pic>
      </p:grpSp>
      <p:graphicFrame>
        <p:nvGraphicFramePr>
          <p:cNvPr id="7" name="Diagrama 6"/>
          <p:cNvGraphicFramePr/>
          <p:nvPr/>
        </p:nvGraphicFramePr>
        <p:xfrm>
          <a:off x="2664693" y="1943943"/>
          <a:ext cx="6264696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8" name="Grupo 7"/>
          <p:cNvGrpSpPr/>
          <p:nvPr/>
        </p:nvGrpSpPr>
        <p:grpSpPr>
          <a:xfrm>
            <a:off x="2664693" y="1223863"/>
            <a:ext cx="6768752" cy="742301"/>
            <a:chOff x="10" y="0"/>
            <a:chExt cx="6264689" cy="742301"/>
          </a:xfrm>
        </p:grpSpPr>
        <p:sp>
          <p:nvSpPr>
            <p:cNvPr id="9" name="Retângulo de cantos arredondados 8"/>
            <p:cNvSpPr/>
            <p:nvPr/>
          </p:nvSpPr>
          <p:spPr>
            <a:xfrm>
              <a:off x="10" y="0"/>
              <a:ext cx="6264689" cy="742301"/>
            </a:xfrm>
            <a:prstGeom prst="roundRect">
              <a:avLst/>
            </a:prstGeom>
            <a:ln>
              <a:solidFill>
                <a:srgbClr val="035363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tângulo 9"/>
            <p:cNvSpPr/>
            <p:nvPr/>
          </p:nvSpPr>
          <p:spPr>
            <a:xfrm>
              <a:off x="36246" y="36236"/>
              <a:ext cx="6192217" cy="6698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000" b="1" dirty="0" smtClean="0">
                  <a:solidFill>
                    <a:srgbClr val="035363"/>
                  </a:solidFill>
                </a:rPr>
                <a:t>GOVERNANÇA</a:t>
              </a:r>
              <a:endParaRPr lang="pt-BR" sz="2000" b="1" kern="1200" dirty="0">
                <a:solidFill>
                  <a:srgbClr val="035363"/>
                </a:solidFill>
              </a:endParaRPr>
            </a:p>
          </p:txBody>
        </p:sp>
      </p:grpSp>
      <p:sp>
        <p:nvSpPr>
          <p:cNvPr id="12" name="Título 46"/>
          <p:cNvSpPr>
            <a:spLocks noGrp="1"/>
          </p:cNvSpPr>
          <p:nvPr>
            <p:ph type="title"/>
          </p:nvPr>
        </p:nvSpPr>
        <p:spPr>
          <a:xfrm>
            <a:off x="-2167" y="329043"/>
            <a:ext cx="11163804" cy="448370"/>
          </a:xfrm>
        </p:spPr>
        <p:txBody>
          <a:bodyPr>
            <a:noAutofit/>
          </a:bodyPr>
          <a:lstStyle/>
          <a:p>
            <a:pPr algn="l"/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Governança Pública</a:t>
            </a:r>
            <a:endParaRPr lang="pt-BR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"/>
          <p:cNvGrpSpPr/>
          <p:nvPr/>
        </p:nvGrpSpPr>
        <p:grpSpPr>
          <a:xfrm>
            <a:off x="8582076" y="143743"/>
            <a:ext cx="2795585" cy="504055"/>
            <a:chOff x="5760720" y="6165304"/>
            <a:chExt cx="3347784" cy="648072"/>
          </a:xfrm>
        </p:grpSpPr>
        <p:pic>
          <p:nvPicPr>
            <p:cNvPr id="5" name="Imagem 4" descr="vertical.png"/>
            <p:cNvPicPr>
              <a:picLocks noChangeAspect="1"/>
            </p:cNvPicPr>
            <p:nvPr/>
          </p:nvPicPr>
          <p:blipFill>
            <a:blip r:embed="rId2" cstate="print"/>
            <a:srcRect t="41185"/>
            <a:stretch>
              <a:fillRect/>
            </a:stretch>
          </p:blipFill>
          <p:spPr>
            <a:xfrm>
              <a:off x="7452320" y="6165304"/>
              <a:ext cx="1656184" cy="648072"/>
            </a:xfrm>
            <a:prstGeom prst="rect">
              <a:avLst/>
            </a:prstGeom>
          </p:spPr>
        </p:pic>
        <p:pic>
          <p:nvPicPr>
            <p:cNvPr id="6" name="Imagem 5" descr="MTPAC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60720" y="6430755"/>
              <a:ext cx="1495411" cy="382621"/>
            </a:xfrm>
            <a:prstGeom prst="rect">
              <a:avLst/>
            </a:prstGeom>
          </p:spPr>
        </p:pic>
      </p:grp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04453" y="1908344"/>
            <a:ext cx="986509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Conceito de Governança Corporativa para o IBGC: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“é o sistema pelo qual as </a:t>
            </a:r>
            <a:r>
              <a:rPr kumimoji="0" lang="pt-BR" sz="1800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sociedades são dirigidas e monitoradas</a:t>
            </a:r>
            <a:r>
              <a:rPr kumimoji="0" lang="pt-BR" sz="1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, envolvendo os relacionamentos entre Acionistas / Cotistas, Conselho de Administração, Diretoria, Auditoria Independente e Conselho Fiscal. As boas práticas de Governança Corporativa têm a finalidade de </a:t>
            </a:r>
            <a:r>
              <a:rPr kumimoji="0" lang="pt-BR" sz="1800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aumentar o valor da sociedade, facilitar seu acesso ao capital e contribuir para a sua perenidade</a:t>
            </a:r>
            <a:r>
              <a:rPr kumimoji="0" lang="pt-BR" sz="1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.”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IBGC – Instituto Brasileiro de Governança Corporativa</a:t>
            </a:r>
            <a:endParaRPr kumimoji="0" lang="pt-BR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0" name="Título 46"/>
          <p:cNvSpPr>
            <a:spLocks noGrp="1"/>
          </p:cNvSpPr>
          <p:nvPr>
            <p:ph type="title"/>
          </p:nvPr>
        </p:nvSpPr>
        <p:spPr>
          <a:xfrm>
            <a:off x="-2167" y="329043"/>
            <a:ext cx="11163804" cy="448370"/>
          </a:xfrm>
        </p:spPr>
        <p:txBody>
          <a:bodyPr>
            <a:noAutofit/>
          </a:bodyPr>
          <a:lstStyle/>
          <a:p>
            <a:pPr algn="l"/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Governança Pública</a:t>
            </a:r>
            <a:endParaRPr lang="pt-BR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"/>
          <p:cNvGrpSpPr/>
          <p:nvPr/>
        </p:nvGrpSpPr>
        <p:grpSpPr>
          <a:xfrm>
            <a:off x="8582076" y="143743"/>
            <a:ext cx="2795585" cy="504055"/>
            <a:chOff x="5760720" y="6165304"/>
            <a:chExt cx="3347784" cy="648072"/>
          </a:xfrm>
        </p:grpSpPr>
        <p:pic>
          <p:nvPicPr>
            <p:cNvPr id="5" name="Imagem 4" descr="vertical.png"/>
            <p:cNvPicPr>
              <a:picLocks noChangeAspect="1"/>
            </p:cNvPicPr>
            <p:nvPr/>
          </p:nvPicPr>
          <p:blipFill>
            <a:blip r:embed="rId2" cstate="print"/>
            <a:srcRect t="41185"/>
            <a:stretch>
              <a:fillRect/>
            </a:stretch>
          </p:blipFill>
          <p:spPr>
            <a:xfrm>
              <a:off x="7452320" y="6165304"/>
              <a:ext cx="1656184" cy="648072"/>
            </a:xfrm>
            <a:prstGeom prst="rect">
              <a:avLst/>
            </a:prstGeom>
          </p:spPr>
        </p:pic>
        <p:pic>
          <p:nvPicPr>
            <p:cNvPr id="6" name="Imagem 5" descr="MTPAC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60720" y="6430755"/>
              <a:ext cx="1495411" cy="382621"/>
            </a:xfrm>
            <a:prstGeom prst="rect">
              <a:avLst/>
            </a:prstGeom>
          </p:spPr>
        </p:pic>
      </p:grp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48469" y="2514313"/>
            <a:ext cx="972108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TCU - Referencial Básico de Governança Aplicável a Órgãos e Entidades do Administração Pública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“Governança no setor público compreende essencialmente </a:t>
            </a:r>
            <a:r>
              <a:rPr kumimoji="0" lang="pt-BR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os mecanismos de liderança, estratégia e controle </a:t>
            </a:r>
            <a:r>
              <a:rPr kumimoji="0" lang="pt-BR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postos em prática para </a:t>
            </a:r>
            <a:r>
              <a:rPr kumimoji="0" lang="pt-BR" i="1" u="sng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avaliar,</a:t>
            </a:r>
            <a:r>
              <a:rPr kumimoji="0" lang="pt-BR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pt-BR" i="1" u="sng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direcionar</a:t>
            </a:r>
            <a:r>
              <a:rPr kumimoji="0" lang="pt-BR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 e </a:t>
            </a:r>
            <a:r>
              <a:rPr kumimoji="0" lang="pt-BR" i="1" u="sng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monitorar</a:t>
            </a:r>
            <a:r>
              <a:rPr kumimoji="0" lang="pt-BR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 a atuação da gestão</a:t>
            </a:r>
            <a:r>
              <a:rPr kumimoji="0" lang="pt-BR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, com vistas à condução de políticas públicas e à prestação de </a:t>
            </a:r>
            <a:r>
              <a:rPr kumimoji="0" lang="pt-BR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serviços de interesse da sociedade</a:t>
            </a:r>
            <a:r>
              <a:rPr kumimoji="0" lang="pt-BR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. “</a:t>
            </a:r>
            <a:endParaRPr kumimoji="0" lang="pt-BR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0" name="Título 46"/>
          <p:cNvSpPr>
            <a:spLocks noGrp="1"/>
          </p:cNvSpPr>
          <p:nvPr>
            <p:ph type="title"/>
          </p:nvPr>
        </p:nvSpPr>
        <p:spPr>
          <a:xfrm>
            <a:off x="-2167" y="329043"/>
            <a:ext cx="11163804" cy="448370"/>
          </a:xfrm>
        </p:spPr>
        <p:txBody>
          <a:bodyPr>
            <a:noAutofit/>
          </a:bodyPr>
          <a:lstStyle/>
          <a:p>
            <a:pPr algn="l"/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Governança Pública</a:t>
            </a:r>
            <a:endParaRPr lang="pt-BR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"/>
          <p:cNvGrpSpPr/>
          <p:nvPr/>
        </p:nvGrpSpPr>
        <p:grpSpPr>
          <a:xfrm>
            <a:off x="8582076" y="143743"/>
            <a:ext cx="2795585" cy="504055"/>
            <a:chOff x="5760720" y="6165304"/>
            <a:chExt cx="3347784" cy="648072"/>
          </a:xfrm>
        </p:grpSpPr>
        <p:pic>
          <p:nvPicPr>
            <p:cNvPr id="5" name="Imagem 4" descr="vertical.png"/>
            <p:cNvPicPr>
              <a:picLocks noChangeAspect="1"/>
            </p:cNvPicPr>
            <p:nvPr/>
          </p:nvPicPr>
          <p:blipFill>
            <a:blip r:embed="rId2" cstate="print"/>
            <a:srcRect t="41185"/>
            <a:stretch>
              <a:fillRect/>
            </a:stretch>
          </p:blipFill>
          <p:spPr>
            <a:xfrm>
              <a:off x="7452320" y="6165304"/>
              <a:ext cx="1656184" cy="648072"/>
            </a:xfrm>
            <a:prstGeom prst="rect">
              <a:avLst/>
            </a:prstGeom>
          </p:spPr>
        </p:pic>
        <p:pic>
          <p:nvPicPr>
            <p:cNvPr id="6" name="Imagem 5" descr="MTPAC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60720" y="6430755"/>
              <a:ext cx="1495411" cy="382621"/>
            </a:xfrm>
            <a:prstGeom prst="rect">
              <a:avLst/>
            </a:prstGeom>
          </p:spPr>
        </p:pic>
      </p:grp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44413" y="2525524"/>
            <a:ext cx="475252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Princípios fundamentais de governança no setor público: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pt-BR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Acionista: </a:t>
            </a:r>
            <a:r>
              <a:rPr kumimoji="0" lang="pt-BR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POPULAÇÃO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pt-BR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pt-BR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Principal: </a:t>
            </a:r>
            <a:r>
              <a:rPr kumimoji="0" lang="pt-BR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ESTADO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pt-BR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- Gestor (agente): </a:t>
            </a:r>
            <a:r>
              <a:rPr kumimoji="0" lang="pt-BR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GOVERNO</a:t>
            </a:r>
            <a:endParaRPr kumimoji="0" lang="pt-BR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0" name="Título 46"/>
          <p:cNvSpPr>
            <a:spLocks noGrp="1"/>
          </p:cNvSpPr>
          <p:nvPr>
            <p:ph type="title"/>
          </p:nvPr>
        </p:nvSpPr>
        <p:spPr>
          <a:xfrm>
            <a:off x="-2167" y="329043"/>
            <a:ext cx="11163804" cy="448370"/>
          </a:xfrm>
        </p:spPr>
        <p:txBody>
          <a:bodyPr>
            <a:noAutofit/>
          </a:bodyPr>
          <a:lstStyle/>
          <a:p>
            <a:pPr algn="l"/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Governança Pública</a:t>
            </a:r>
            <a:endParaRPr lang="pt-BR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" name="Imagem 1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7021" y="1007839"/>
            <a:ext cx="5400600" cy="489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ítulo 46"/>
          <p:cNvSpPr>
            <a:spLocks noGrp="1"/>
          </p:cNvSpPr>
          <p:nvPr>
            <p:ph type="title"/>
          </p:nvPr>
        </p:nvSpPr>
        <p:spPr>
          <a:xfrm>
            <a:off x="-2167" y="329043"/>
            <a:ext cx="11163804" cy="448370"/>
          </a:xfrm>
        </p:spPr>
        <p:txBody>
          <a:bodyPr>
            <a:noAutofit/>
          </a:bodyPr>
          <a:lstStyle/>
          <a:p>
            <a:pPr algn="l"/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Gestão de Riscos</a:t>
            </a:r>
            <a:endParaRPr lang="pt-BR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" name="Grupo 3"/>
          <p:cNvGrpSpPr/>
          <p:nvPr/>
        </p:nvGrpSpPr>
        <p:grpSpPr>
          <a:xfrm>
            <a:off x="8582076" y="143743"/>
            <a:ext cx="2795585" cy="504055"/>
            <a:chOff x="5760720" y="6165304"/>
            <a:chExt cx="3347784" cy="648072"/>
          </a:xfrm>
        </p:grpSpPr>
        <p:pic>
          <p:nvPicPr>
            <p:cNvPr id="5" name="Imagem 4" descr="vertical.png"/>
            <p:cNvPicPr>
              <a:picLocks noChangeAspect="1"/>
            </p:cNvPicPr>
            <p:nvPr/>
          </p:nvPicPr>
          <p:blipFill>
            <a:blip r:embed="rId2" cstate="print"/>
            <a:srcRect t="41185"/>
            <a:stretch>
              <a:fillRect/>
            </a:stretch>
          </p:blipFill>
          <p:spPr>
            <a:xfrm>
              <a:off x="7452320" y="6165304"/>
              <a:ext cx="1656184" cy="648072"/>
            </a:xfrm>
            <a:prstGeom prst="rect">
              <a:avLst/>
            </a:prstGeom>
          </p:spPr>
        </p:pic>
        <p:pic>
          <p:nvPicPr>
            <p:cNvPr id="6" name="Imagem 5" descr="MTPAC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60720" y="6430755"/>
              <a:ext cx="1495411" cy="382621"/>
            </a:xfrm>
            <a:prstGeom prst="rect">
              <a:avLst/>
            </a:prstGeom>
          </p:spPr>
        </p:pic>
      </p:grp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864493" y="2087959"/>
            <a:ext cx="9577064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Os órgãos e entidades deverão implementar, manter, monitorar e revisar o processo de gestão de riscos, compatível com sua missão e seus objetivos estratégicos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GERENCIAMENTO DE RISCOS</a:t>
            </a:r>
            <a:r>
              <a:rPr kumimoji="0" lang="pt-BR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: processo para </a:t>
            </a:r>
            <a:r>
              <a:rPr kumimoji="0" lang="pt-BR" sz="180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identificar, avaliar, administrar e controlar </a:t>
            </a:r>
            <a:r>
              <a:rPr kumimoji="0" lang="pt-BR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potenciais eventos ou situações, para fornecer </a:t>
            </a:r>
            <a:r>
              <a:rPr kumimoji="0" lang="pt-BR" sz="180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razoável certeza </a:t>
            </a:r>
            <a:r>
              <a:rPr kumimoji="0" lang="pt-BR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quanto ao </a:t>
            </a:r>
            <a:r>
              <a:rPr kumimoji="0" lang="pt-BR" sz="180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alcance dos objetivos da organização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POLÍTICA DE GESTÃO DE RISCOS: </a:t>
            </a:r>
            <a:r>
              <a:rPr kumimoji="0" lang="pt-BR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declaração das intenções e diretrizes gerais de uma organização relacionadas à gestão de riscos;</a:t>
            </a:r>
            <a:endParaRPr kumimoji="0" lang="pt-BR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"/>
          <p:cNvGrpSpPr/>
          <p:nvPr/>
        </p:nvGrpSpPr>
        <p:grpSpPr>
          <a:xfrm>
            <a:off x="8582076" y="143743"/>
            <a:ext cx="2795585" cy="504055"/>
            <a:chOff x="5760720" y="6165304"/>
            <a:chExt cx="3347784" cy="648072"/>
          </a:xfrm>
        </p:grpSpPr>
        <p:pic>
          <p:nvPicPr>
            <p:cNvPr id="5" name="Imagem 4" descr="vertical.png"/>
            <p:cNvPicPr>
              <a:picLocks noChangeAspect="1"/>
            </p:cNvPicPr>
            <p:nvPr/>
          </p:nvPicPr>
          <p:blipFill>
            <a:blip r:embed="rId2" cstate="print"/>
            <a:srcRect t="41185"/>
            <a:stretch>
              <a:fillRect/>
            </a:stretch>
          </p:blipFill>
          <p:spPr>
            <a:xfrm>
              <a:off x="7452320" y="6165304"/>
              <a:ext cx="1656184" cy="648072"/>
            </a:xfrm>
            <a:prstGeom prst="rect">
              <a:avLst/>
            </a:prstGeom>
          </p:spPr>
        </p:pic>
        <p:pic>
          <p:nvPicPr>
            <p:cNvPr id="6" name="Imagem 5" descr="MTPAC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60720" y="6430755"/>
              <a:ext cx="1495411" cy="382621"/>
            </a:xfrm>
            <a:prstGeom prst="rect">
              <a:avLst/>
            </a:prstGeom>
          </p:spPr>
        </p:pic>
      </p:grp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32445" y="1284837"/>
            <a:ext cx="1044116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dirty="0" smtClean="0">
                <a:latin typeface="Century Gothic" pitchFamily="34" charset="0"/>
              </a:rPr>
              <a:t>GERENCIAMENTO DE RISCOS </a:t>
            </a:r>
            <a:r>
              <a:rPr lang="pt-BR" i="1" dirty="0" smtClean="0">
                <a:latin typeface="Century Gothic" pitchFamily="34" charset="0"/>
              </a:rPr>
              <a:t>(</a:t>
            </a:r>
            <a:r>
              <a:rPr lang="pt-BR" i="1" u="sng" dirty="0" smtClean="0">
                <a:latin typeface="Century Gothic" pitchFamily="34" charset="0"/>
              </a:rPr>
              <a:t>Instrução Normativa Conjunta MP/CGU nº 01, Art.2º, VII e XII</a:t>
            </a:r>
            <a:r>
              <a:rPr lang="pt-BR" i="1" dirty="0" smtClean="0">
                <a:latin typeface="Century Gothic" pitchFamily="34" charset="0"/>
              </a:rPr>
              <a:t>)</a:t>
            </a:r>
            <a:endParaRPr lang="pt-BR" dirty="0" smtClean="0">
              <a:latin typeface="Century Gothic" pitchFamily="34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i="1" dirty="0" smtClean="0">
                <a:latin typeface="Century Gothic" pitchFamily="34" charset="0"/>
              </a:rPr>
              <a:t>“</a:t>
            </a:r>
            <a:r>
              <a:rPr lang="pt-BR" dirty="0" smtClean="0">
                <a:solidFill>
                  <a:schemeClr val="accent1"/>
                </a:solidFill>
                <a:latin typeface="Century Gothic" pitchFamily="34" charset="0"/>
                <a:ea typeface="Calibri" pitchFamily="34" charset="0"/>
                <a:cs typeface="Arial" pitchFamily="34" charset="0"/>
              </a:rPr>
              <a:t>PROCESSO</a:t>
            </a:r>
            <a:r>
              <a:rPr lang="pt-BR" i="1" dirty="0" smtClean="0">
                <a:latin typeface="Century Gothic" pitchFamily="34" charset="0"/>
              </a:rPr>
              <a:t> para </a:t>
            </a:r>
            <a:r>
              <a:rPr lang="pt-BR" dirty="0" smtClean="0">
                <a:solidFill>
                  <a:schemeClr val="accent1"/>
                </a:solidFill>
                <a:latin typeface="Century Gothic" pitchFamily="34" charset="0"/>
                <a:ea typeface="Calibri" pitchFamily="34" charset="0"/>
                <a:cs typeface="Arial" pitchFamily="34" charset="0"/>
              </a:rPr>
              <a:t>identificar, avaliar, administrar e controlar</a:t>
            </a:r>
            <a:r>
              <a:rPr lang="pt-BR" i="1" dirty="0" smtClean="0">
                <a:solidFill>
                  <a:srgbClr val="3116F6"/>
                </a:solidFill>
                <a:latin typeface="Century Gothic" pitchFamily="34" charset="0"/>
              </a:rPr>
              <a:t> </a:t>
            </a:r>
            <a:r>
              <a:rPr lang="pt-BR" i="1" dirty="0" smtClean="0">
                <a:latin typeface="Century Gothic" pitchFamily="34" charset="0"/>
              </a:rPr>
              <a:t>potenciais eventos ou situações, para fornecer </a:t>
            </a:r>
            <a:r>
              <a:rPr lang="pt-BR" dirty="0" smtClean="0">
                <a:solidFill>
                  <a:schemeClr val="accent1"/>
                </a:solidFill>
                <a:latin typeface="Century Gothic" pitchFamily="34" charset="0"/>
                <a:ea typeface="Calibri" pitchFamily="34" charset="0"/>
                <a:cs typeface="Arial" pitchFamily="34" charset="0"/>
              </a:rPr>
              <a:t>razoável certeza </a:t>
            </a:r>
            <a:r>
              <a:rPr lang="pt-BR" i="1" dirty="0" smtClean="0">
                <a:latin typeface="Century Gothic" pitchFamily="34" charset="0"/>
              </a:rPr>
              <a:t>quanto ao alcance dos objetivos da organização”</a:t>
            </a:r>
            <a:endParaRPr lang="pt-BR" dirty="0" smtClean="0">
              <a:latin typeface="Century Gothic" pitchFamily="34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pt-BR" dirty="0" smtClean="0">
              <a:latin typeface="Century Gothic" pitchFamily="34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dirty="0" smtClean="0">
                <a:latin typeface="Century Gothic" pitchFamily="34" charset="0"/>
              </a:rPr>
              <a:t>POLÍTICA DE GESTÃO DE RISCOS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i="1" dirty="0" smtClean="0">
                <a:latin typeface="Century Gothic" pitchFamily="34" charset="0"/>
              </a:rPr>
              <a:t>“ </a:t>
            </a:r>
            <a:r>
              <a:rPr lang="pt-BR" dirty="0" smtClean="0">
                <a:solidFill>
                  <a:schemeClr val="accent1"/>
                </a:solidFill>
                <a:latin typeface="Century Gothic" pitchFamily="34" charset="0"/>
                <a:ea typeface="Calibri" pitchFamily="34" charset="0"/>
                <a:cs typeface="Arial" pitchFamily="34" charset="0"/>
              </a:rPr>
              <a:t>declaração das intenções e diretrizes gerais </a:t>
            </a:r>
            <a:r>
              <a:rPr lang="pt-BR" i="1" dirty="0" smtClean="0">
                <a:latin typeface="Century Gothic" pitchFamily="34" charset="0"/>
              </a:rPr>
              <a:t>de uma organização relacionadas à gestão de riscos”</a:t>
            </a:r>
            <a:r>
              <a:rPr lang="pt-BR" dirty="0" smtClean="0">
                <a:latin typeface="Century Gothic" pitchFamily="34" charset="0"/>
              </a:rPr>
              <a:t> 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endParaRPr lang="pt-BR" i="1" dirty="0" smtClean="0">
              <a:latin typeface="Century Gothic" pitchFamily="34" charset="0"/>
              <a:cs typeface="Times New Roman" pitchFamily="18" charset="0"/>
            </a:endParaRP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dirty="0" smtClean="0">
                <a:latin typeface="Century Gothic" pitchFamily="34" charset="0"/>
              </a:rPr>
              <a:t>O art. 19 da IN Conjunta impõe que </a:t>
            </a:r>
            <a:r>
              <a:rPr lang="pt-BR" i="1" dirty="0" smtClean="0">
                <a:latin typeface="Century Gothic" pitchFamily="34" charset="0"/>
              </a:rPr>
              <a:t>“o </a:t>
            </a:r>
            <a:r>
              <a:rPr lang="pt-BR" dirty="0" smtClean="0">
                <a:solidFill>
                  <a:schemeClr val="accent1"/>
                </a:solidFill>
                <a:latin typeface="Century Gothic" pitchFamily="34" charset="0"/>
                <a:ea typeface="Calibri" pitchFamily="34" charset="0"/>
                <a:cs typeface="Arial" pitchFamily="34" charset="0"/>
              </a:rPr>
              <a:t>DIRIGENTE MÁXIMO DA ORGANIZAÇÃO é o PRINCIPAL RESPONSÁVEL </a:t>
            </a:r>
            <a:r>
              <a:rPr lang="pt-BR" i="1" dirty="0" smtClean="0">
                <a:latin typeface="Century Gothic" pitchFamily="34" charset="0"/>
              </a:rPr>
              <a:t>pelo estabelecimento da estratégia da organização e da estrutura de</a:t>
            </a:r>
            <a:r>
              <a:rPr lang="pt-BR" dirty="0" smtClean="0">
                <a:latin typeface="Century Gothic" pitchFamily="34" charset="0"/>
              </a:rPr>
              <a:t> </a:t>
            </a:r>
            <a:r>
              <a:rPr lang="pt-BR" dirty="0" smtClean="0">
                <a:solidFill>
                  <a:schemeClr val="accent1"/>
                </a:solidFill>
                <a:latin typeface="Century Gothic" pitchFamily="34" charset="0"/>
                <a:ea typeface="Calibri" pitchFamily="34" charset="0"/>
                <a:cs typeface="Arial" pitchFamily="34" charset="0"/>
              </a:rPr>
              <a:t>GERENCIAMENTO DE RISCOS</a:t>
            </a:r>
            <a:r>
              <a:rPr lang="pt-BR" i="1" dirty="0" smtClean="0">
                <a:latin typeface="Century Gothic" pitchFamily="34" charset="0"/>
              </a:rPr>
              <a:t>, incluindo </a:t>
            </a:r>
            <a:r>
              <a:rPr lang="pt-BR" dirty="0" smtClean="0">
                <a:solidFill>
                  <a:schemeClr val="accent1"/>
                </a:solidFill>
                <a:latin typeface="Century Gothic" pitchFamily="34" charset="0"/>
                <a:ea typeface="Calibri" pitchFamily="34" charset="0"/>
                <a:cs typeface="Arial" pitchFamily="34" charset="0"/>
              </a:rPr>
              <a:t>o estabelecimento, a manutenção, o monitoramento e o aperfeiçoamento dos CONTROLES INTERNOS da gestão</a:t>
            </a:r>
            <a:r>
              <a:rPr lang="pt-BR" i="1" dirty="0" smtClean="0">
                <a:latin typeface="Century Gothic" pitchFamily="34" charset="0"/>
              </a:rPr>
              <a:t>.</a:t>
            </a:r>
            <a:r>
              <a:rPr lang="pt-BR" dirty="0" smtClean="0">
                <a:latin typeface="Century Gothic" pitchFamily="34" charset="0"/>
              </a:rPr>
              <a:t>”</a:t>
            </a:r>
            <a:endParaRPr kumimoji="0" lang="pt-BR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32445" y="5328319"/>
            <a:ext cx="103691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A </a:t>
            </a:r>
            <a:r>
              <a:rPr lang="pt-BR" u="sng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POLÍTICA DE GESTÃO DE RISCOS</a:t>
            </a:r>
            <a:r>
              <a:rPr lang="pt-BR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, deverá ser instituída pelos ÓRGÃOS E ENTIDADES do Poder Executivo federal </a:t>
            </a:r>
            <a:r>
              <a:rPr lang="pt-BR" dirty="0" smtClean="0">
                <a:solidFill>
                  <a:schemeClr val="accent1"/>
                </a:solidFill>
                <a:latin typeface="Century Gothic" pitchFamily="34" charset="0"/>
                <a:ea typeface="Calibri" pitchFamily="34" charset="0"/>
                <a:cs typeface="Arial" pitchFamily="34" charset="0"/>
              </a:rPr>
              <a:t>em ATÉ DOZE MESES a contar da publicação da Instrução Normativa. </a:t>
            </a:r>
            <a:r>
              <a:rPr lang="pt-BR" i="1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(art. 17)</a:t>
            </a:r>
            <a:endParaRPr lang="pt-BR" i="1" dirty="0" smtClean="0">
              <a:latin typeface="Century Gothic" pitchFamily="34" charset="0"/>
            </a:endParaRPr>
          </a:p>
        </p:txBody>
      </p:sp>
      <p:sp>
        <p:nvSpPr>
          <p:cNvPr id="11" name="Título 46"/>
          <p:cNvSpPr>
            <a:spLocks noGrp="1"/>
          </p:cNvSpPr>
          <p:nvPr>
            <p:ph type="title"/>
          </p:nvPr>
        </p:nvSpPr>
        <p:spPr>
          <a:xfrm>
            <a:off x="-2167" y="329043"/>
            <a:ext cx="11163804" cy="448370"/>
          </a:xfrm>
        </p:spPr>
        <p:txBody>
          <a:bodyPr>
            <a:noAutofit/>
          </a:bodyPr>
          <a:lstStyle/>
          <a:p>
            <a:pPr algn="l"/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Gestão de Riscos</a:t>
            </a:r>
            <a:endParaRPr lang="pt-BR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ítulo 46"/>
          <p:cNvSpPr>
            <a:spLocks noGrp="1"/>
          </p:cNvSpPr>
          <p:nvPr>
            <p:ph type="title"/>
          </p:nvPr>
        </p:nvSpPr>
        <p:spPr>
          <a:xfrm>
            <a:off x="-2167" y="329043"/>
            <a:ext cx="11163804" cy="448370"/>
          </a:xfrm>
        </p:spPr>
        <p:txBody>
          <a:bodyPr>
            <a:noAutofit/>
          </a:bodyPr>
          <a:lstStyle/>
          <a:p>
            <a:pPr algn="l"/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AECI - Atribuições</a:t>
            </a:r>
          </a:p>
        </p:txBody>
      </p:sp>
      <p:graphicFrame>
        <p:nvGraphicFramePr>
          <p:cNvPr id="37" name="Diagrama 36"/>
          <p:cNvGraphicFramePr/>
          <p:nvPr/>
        </p:nvGraphicFramePr>
        <p:xfrm>
          <a:off x="936501" y="1012280"/>
          <a:ext cx="1008112" cy="1480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Grupo 37"/>
          <p:cNvGrpSpPr/>
          <p:nvPr/>
        </p:nvGrpSpPr>
        <p:grpSpPr>
          <a:xfrm>
            <a:off x="2197546" y="1408690"/>
            <a:ext cx="7759398" cy="4639708"/>
            <a:chOff x="1128755" y="873589"/>
            <a:chExt cx="7300592" cy="560810"/>
          </a:xfrm>
        </p:grpSpPr>
        <p:sp>
          <p:nvSpPr>
            <p:cNvPr id="39" name="Arredondar Retângulo no Mesmo Canto Lateral 38"/>
            <p:cNvSpPr/>
            <p:nvPr/>
          </p:nvSpPr>
          <p:spPr>
            <a:xfrm rot="5400000">
              <a:off x="4498646" y="-2496302"/>
              <a:ext cx="560810" cy="7300592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Arredondar Retângulo no Mesmo Canto Lateral 4"/>
            <p:cNvSpPr/>
            <p:nvPr/>
          </p:nvSpPr>
          <p:spPr>
            <a:xfrm>
              <a:off x="1163481" y="882293"/>
              <a:ext cx="7181524" cy="5172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7620" rIns="7620" bIns="7620" numCol="1" spcCol="1270" anchor="ctr" anchorCtr="0">
              <a:noAutofit/>
            </a:bodyPr>
            <a:lstStyle/>
            <a:p>
              <a:pPr marL="114300" lvl="1" indent="-114300" algn="just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pt-BR" sz="1200" kern="1200" dirty="0" smtClean="0"/>
                <a:t>	</a:t>
              </a:r>
              <a:r>
                <a:rPr lang="pt-BR" sz="2500" kern="1200" dirty="0" smtClean="0"/>
                <a:t>A Assessoria Especial de Controle Interno – AECI, órgão de assistência direta e imediata ao Ministro de Estado, é dirigida por Chefe de Assessoria , cujas competências estão estabelecidas no Decreto nº 9000, de 08/03/2017, para </a:t>
              </a:r>
              <a:r>
                <a:rPr lang="pt-BR" sz="2500" b="1" kern="1200" dirty="0" smtClean="0">
                  <a:solidFill>
                    <a:schemeClr val="accent1"/>
                  </a:solidFill>
                </a:rPr>
                <a:t>ASSESSORAR, ORIENTAR, FOMENTAR E SUPERVISIONAR</a:t>
              </a:r>
              <a:r>
                <a:rPr lang="pt-BR" sz="2500" kern="1200" dirty="0" smtClean="0">
                  <a:solidFill>
                    <a:schemeClr val="accent1"/>
                  </a:solidFill>
                </a:rPr>
                <a:t> </a:t>
              </a:r>
              <a:r>
                <a:rPr lang="pt-BR" sz="2500" kern="1200" dirty="0" smtClean="0"/>
                <a:t>as unidades do Ministério e suas vinculadas em assuntos afetos aos </a:t>
              </a:r>
              <a:r>
                <a:rPr lang="pt-BR" sz="2500" b="1" dirty="0" smtClean="0">
                  <a:solidFill>
                    <a:schemeClr val="accent1"/>
                  </a:solidFill>
                </a:rPr>
                <a:t>CONTROLES INTERNOS</a:t>
              </a:r>
              <a:r>
                <a:rPr lang="pt-BR" sz="2500" dirty="0" smtClean="0"/>
                <a:t>, externos e defesa do estado bem como à </a:t>
              </a:r>
              <a:r>
                <a:rPr lang="pt-BR" sz="2500" b="1" dirty="0" smtClean="0">
                  <a:solidFill>
                    <a:schemeClr val="accent1"/>
                  </a:solidFill>
                </a:rPr>
                <a:t>GOVERNANÇA, RISCO, TRANSPARÊNCIA E INTEGRIDADE DA GESTÃO</a:t>
              </a:r>
              <a:r>
                <a:rPr lang="pt-BR" sz="2500" dirty="0" smtClean="0"/>
                <a:t>.</a:t>
              </a:r>
            </a:p>
            <a:p>
              <a:pPr marL="114300" lvl="1" indent="-114300" algn="just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endParaRPr lang="pt-BR" sz="1200" dirty="0" smtClean="0"/>
            </a:p>
          </p:txBody>
        </p:sp>
      </p:grpSp>
      <p:pic>
        <p:nvPicPr>
          <p:cNvPr id="42" name="Picture 2" descr="d:\Users\fernando.fusaro\Desktop\CGINT\Nova pasta\Apresentação Wagner\relacionamentos (1).jpg"/>
          <p:cNvPicPr>
            <a:picLocks noChangeAspect="1" noChangeArrowheads="1"/>
          </p:cNvPicPr>
          <p:nvPr/>
        </p:nvPicPr>
        <p:blipFill>
          <a:blip r:embed="rId7" cstate="print"/>
          <a:srcRect l="8723" t="14119" r="8590" b="3982"/>
          <a:stretch>
            <a:fillRect/>
          </a:stretch>
        </p:blipFill>
        <p:spPr bwMode="auto">
          <a:xfrm>
            <a:off x="0" y="5256039"/>
            <a:ext cx="2059844" cy="12241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"/>
          <p:cNvGrpSpPr/>
          <p:nvPr/>
        </p:nvGrpSpPr>
        <p:grpSpPr>
          <a:xfrm>
            <a:off x="8582076" y="143743"/>
            <a:ext cx="2795585" cy="504055"/>
            <a:chOff x="5760720" y="6165304"/>
            <a:chExt cx="3347784" cy="648072"/>
          </a:xfrm>
        </p:grpSpPr>
        <p:pic>
          <p:nvPicPr>
            <p:cNvPr id="5" name="Imagem 4" descr="vertical.png"/>
            <p:cNvPicPr>
              <a:picLocks noChangeAspect="1"/>
            </p:cNvPicPr>
            <p:nvPr/>
          </p:nvPicPr>
          <p:blipFill>
            <a:blip r:embed="rId2" cstate="print"/>
            <a:srcRect t="41185"/>
            <a:stretch>
              <a:fillRect/>
            </a:stretch>
          </p:blipFill>
          <p:spPr>
            <a:xfrm>
              <a:off x="7452320" y="6165304"/>
              <a:ext cx="1656184" cy="648072"/>
            </a:xfrm>
            <a:prstGeom prst="rect">
              <a:avLst/>
            </a:prstGeom>
          </p:spPr>
        </p:pic>
        <p:pic>
          <p:nvPicPr>
            <p:cNvPr id="6" name="Imagem 5" descr="MTPAC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60720" y="6430755"/>
              <a:ext cx="1495411" cy="382621"/>
            </a:xfrm>
            <a:prstGeom prst="rect">
              <a:avLst/>
            </a:prstGeom>
          </p:spPr>
        </p:pic>
      </p:grp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008509" y="1727919"/>
            <a:ext cx="928903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898525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800" dirty="0" smtClean="0">
                <a:latin typeface="Century Gothic" pitchFamily="34" charset="0"/>
              </a:rPr>
              <a:t>Instrução Normativa Conjunta MP/CGU, de 10 de maio de 2016 </a:t>
            </a:r>
          </a:p>
          <a:p>
            <a:pPr lvl="0" indent="898525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800" dirty="0" smtClean="0">
              <a:latin typeface="Century Gothic" pitchFamily="34" charset="0"/>
              <a:ea typeface="Calibri" pitchFamily="34" charset="0"/>
              <a:cs typeface="Arial" pitchFamily="34" charset="0"/>
            </a:endParaRPr>
          </a:p>
          <a:p>
            <a:pPr lvl="0" indent="898525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800" dirty="0" smtClean="0">
                <a:latin typeface="Century Gothic" pitchFamily="34" charset="0"/>
                <a:ea typeface="Calibri" pitchFamily="34" charset="0"/>
                <a:cs typeface="Arial" pitchFamily="34" charset="0"/>
              </a:rPr>
              <a:t>A ser instituída </a:t>
            </a:r>
            <a:r>
              <a:rPr lang="pt-BR" sz="1800" dirty="0" smtClean="0">
                <a:solidFill>
                  <a:schemeClr val="accent1"/>
                </a:solidFill>
                <a:latin typeface="Century Gothic" pitchFamily="34" charset="0"/>
                <a:ea typeface="Calibri" pitchFamily="34" charset="0"/>
                <a:cs typeface="Arial" pitchFamily="34" charset="0"/>
              </a:rPr>
              <a:t>em até 12 meses (maio/2017) </a:t>
            </a:r>
            <a:r>
              <a:rPr lang="pt-BR" sz="1800" dirty="0" smtClean="0">
                <a:latin typeface="Century Gothic" pitchFamily="34" charset="0"/>
                <a:ea typeface="Calibri" pitchFamily="34" charset="0"/>
                <a:cs typeface="Arial" pitchFamily="34" charset="0"/>
              </a:rPr>
              <a:t>deve especificar ao menos:</a:t>
            </a:r>
          </a:p>
          <a:p>
            <a:pPr lvl="0" indent="898525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800" dirty="0" smtClean="0">
              <a:latin typeface="Century Gothic" pitchFamily="34" charset="0"/>
              <a:ea typeface="Calibri" pitchFamily="34" charset="0"/>
              <a:cs typeface="Arial" pitchFamily="34" charset="0"/>
            </a:endParaRPr>
          </a:p>
          <a:p>
            <a:pPr lvl="0" indent="898525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800" dirty="0" smtClean="0">
                <a:latin typeface="Century Gothic" pitchFamily="34" charset="0"/>
                <a:ea typeface="Calibri" pitchFamily="34" charset="0"/>
                <a:cs typeface="Arial" pitchFamily="34" charset="0"/>
              </a:rPr>
              <a:t>I – </a:t>
            </a:r>
            <a:r>
              <a:rPr lang="pt-BR" sz="1800" dirty="0" smtClean="0">
                <a:solidFill>
                  <a:schemeClr val="accent1"/>
                </a:solidFill>
                <a:latin typeface="Century Gothic" pitchFamily="34" charset="0"/>
                <a:ea typeface="Calibri" pitchFamily="34" charset="0"/>
                <a:cs typeface="Arial" pitchFamily="34" charset="0"/>
              </a:rPr>
              <a:t>Princípios e Objetivos </a:t>
            </a:r>
            <a:r>
              <a:rPr lang="pt-BR" sz="1800" dirty="0" smtClean="0">
                <a:latin typeface="Century Gothic" pitchFamily="34" charset="0"/>
                <a:ea typeface="Calibri" pitchFamily="34" charset="0"/>
                <a:cs typeface="Arial" pitchFamily="34" charset="0"/>
              </a:rPr>
              <a:t>organizacionais;</a:t>
            </a:r>
          </a:p>
          <a:p>
            <a:pPr lvl="0" indent="898525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800" dirty="0" smtClean="0">
              <a:latin typeface="Century Gothic" pitchFamily="34" charset="0"/>
              <a:ea typeface="Calibri" pitchFamily="34" charset="0"/>
              <a:cs typeface="Arial" pitchFamily="34" charset="0"/>
            </a:endParaRPr>
          </a:p>
          <a:p>
            <a:pPr lvl="0" indent="898525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800" dirty="0" smtClean="0">
                <a:latin typeface="Century Gothic" pitchFamily="34" charset="0"/>
                <a:ea typeface="Calibri" pitchFamily="34" charset="0"/>
                <a:cs typeface="Arial" pitchFamily="34" charset="0"/>
              </a:rPr>
              <a:t>II – </a:t>
            </a:r>
            <a:r>
              <a:rPr lang="pt-BR" sz="1800" dirty="0" smtClean="0">
                <a:solidFill>
                  <a:schemeClr val="accent1"/>
                </a:solidFill>
                <a:latin typeface="Century Gothic" pitchFamily="34" charset="0"/>
                <a:ea typeface="Calibri" pitchFamily="34" charset="0"/>
                <a:cs typeface="Arial" pitchFamily="34" charset="0"/>
              </a:rPr>
              <a:t>Diretrizes</a:t>
            </a:r>
          </a:p>
          <a:p>
            <a:pPr lvl="0" indent="898525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800" dirty="0" smtClean="0">
              <a:solidFill>
                <a:schemeClr val="accent1"/>
              </a:solidFill>
              <a:latin typeface="Century Gothic" pitchFamily="34" charset="0"/>
              <a:ea typeface="Calibri" pitchFamily="34" charset="0"/>
              <a:cs typeface="Arial" pitchFamily="34" charset="0"/>
            </a:endParaRPr>
          </a:p>
          <a:p>
            <a:pPr lvl="0" indent="898525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800" dirty="0" smtClean="0">
                <a:latin typeface="Century Gothic" pitchFamily="34" charset="0"/>
                <a:ea typeface="Calibri" pitchFamily="34" charset="0"/>
                <a:cs typeface="Arial" pitchFamily="34" charset="0"/>
              </a:rPr>
              <a:t>III – </a:t>
            </a:r>
            <a:r>
              <a:rPr lang="pt-BR" sz="1800" dirty="0" smtClean="0">
                <a:solidFill>
                  <a:schemeClr val="accent1"/>
                </a:solidFill>
                <a:latin typeface="Century Gothic" pitchFamily="34" charset="0"/>
                <a:ea typeface="Calibri" pitchFamily="34" charset="0"/>
                <a:cs typeface="Arial" pitchFamily="34" charset="0"/>
              </a:rPr>
              <a:t>Competências e Responsabilidades </a:t>
            </a:r>
            <a:r>
              <a:rPr lang="pt-BR" sz="1800" dirty="0" smtClean="0">
                <a:latin typeface="Century Gothic" pitchFamily="34" charset="0"/>
                <a:ea typeface="Calibri" pitchFamily="34" charset="0"/>
                <a:cs typeface="Arial" pitchFamily="34" charset="0"/>
              </a:rPr>
              <a:t>para a efetivação da gestão de riscos no âmbito do órgão ou entidade.</a:t>
            </a:r>
            <a:endParaRPr lang="pt-BR" sz="1800" dirty="0" smtClean="0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1" name="Título 46"/>
          <p:cNvSpPr>
            <a:spLocks noGrp="1"/>
          </p:cNvSpPr>
          <p:nvPr>
            <p:ph type="title"/>
          </p:nvPr>
        </p:nvSpPr>
        <p:spPr>
          <a:xfrm>
            <a:off x="-2167" y="329043"/>
            <a:ext cx="11163804" cy="448370"/>
          </a:xfrm>
        </p:spPr>
        <p:txBody>
          <a:bodyPr>
            <a:noAutofit/>
          </a:bodyPr>
          <a:lstStyle/>
          <a:p>
            <a:pPr algn="l"/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Gestão de Riscos</a:t>
            </a:r>
            <a:endParaRPr lang="pt-BR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ítulo 46"/>
          <p:cNvSpPr>
            <a:spLocks noGrp="1"/>
          </p:cNvSpPr>
          <p:nvPr>
            <p:ph type="title"/>
          </p:nvPr>
        </p:nvSpPr>
        <p:spPr>
          <a:xfrm>
            <a:off x="-2167" y="329043"/>
            <a:ext cx="11163804" cy="448370"/>
          </a:xfrm>
        </p:spPr>
        <p:txBody>
          <a:bodyPr>
            <a:noAutofit/>
          </a:bodyPr>
          <a:lstStyle/>
          <a:p>
            <a:pPr algn="l"/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Controles Internos</a:t>
            </a:r>
            <a:endParaRPr lang="pt-BR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" name="Grupo 3"/>
          <p:cNvGrpSpPr/>
          <p:nvPr/>
        </p:nvGrpSpPr>
        <p:grpSpPr>
          <a:xfrm>
            <a:off x="8582076" y="143743"/>
            <a:ext cx="2795585" cy="504055"/>
            <a:chOff x="5760720" y="6165304"/>
            <a:chExt cx="3347784" cy="648072"/>
          </a:xfrm>
        </p:grpSpPr>
        <p:pic>
          <p:nvPicPr>
            <p:cNvPr id="5" name="Imagem 4" descr="vertical.png"/>
            <p:cNvPicPr>
              <a:picLocks noChangeAspect="1"/>
            </p:cNvPicPr>
            <p:nvPr/>
          </p:nvPicPr>
          <p:blipFill>
            <a:blip r:embed="rId2" cstate="print"/>
            <a:srcRect t="41185"/>
            <a:stretch>
              <a:fillRect/>
            </a:stretch>
          </p:blipFill>
          <p:spPr>
            <a:xfrm>
              <a:off x="7452320" y="6165304"/>
              <a:ext cx="1656184" cy="648072"/>
            </a:xfrm>
            <a:prstGeom prst="rect">
              <a:avLst/>
            </a:prstGeom>
          </p:spPr>
        </p:pic>
        <p:pic>
          <p:nvPicPr>
            <p:cNvPr id="6" name="Imagem 5" descr="MTPAC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60720" y="6430755"/>
              <a:ext cx="1495411" cy="382621"/>
            </a:xfrm>
            <a:prstGeom prst="rect">
              <a:avLst/>
            </a:prstGeom>
          </p:spPr>
        </p:pic>
      </p:grp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48469" y="1565249"/>
            <a:ext cx="9721079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8985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8985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Conjunto de</a:t>
            </a:r>
            <a:r>
              <a:rPr kumimoji="0" lang="pt-BR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 regras, procedimentos, diretrizes, protocolos, rotinas de sistemas informatizados, conferências e trâmites de documentos e informações, entre outros, operacionalizados </a:t>
            </a:r>
            <a:r>
              <a:rPr kumimoji="0" lang="pt-BR" sz="1800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de forma integrada pela direção e pelo corpo de servidores das organizações</a:t>
            </a:r>
            <a:r>
              <a:rPr kumimoji="0" lang="pt-BR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, destinados a </a:t>
            </a:r>
            <a:r>
              <a:rPr kumimoji="0" lang="pt-BR" sz="1800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enfrentar os riscos e fornecer segurança razoável</a:t>
            </a:r>
            <a:r>
              <a:rPr kumimoji="0" lang="pt-BR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, de que, na consecução da missão da entidade, os seguintes </a:t>
            </a:r>
            <a:r>
              <a:rPr kumimoji="0" lang="pt-BR" sz="1800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objetivos gerais</a:t>
            </a:r>
            <a:r>
              <a:rPr kumimoji="0" lang="pt-BR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 serão alcançados: </a:t>
            </a:r>
          </a:p>
          <a:p>
            <a:pPr marL="0" marR="0" lvl="0" indent="8985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8985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execução </a:t>
            </a:r>
            <a:r>
              <a:rPr kumimoji="0" lang="pt-BR" sz="1800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ordenada, ética, econômica, eficiente e eficaz</a:t>
            </a:r>
            <a:r>
              <a:rPr kumimoji="0" lang="pt-BR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 das operações;</a:t>
            </a:r>
          </a:p>
          <a:p>
            <a:pPr marL="0" marR="0" lvl="0" indent="8985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8985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cumprimento das obrigações de </a:t>
            </a:r>
            <a:r>
              <a:rPr kumimoji="0" lang="pt-BR" sz="1800" i="0" u="none" strike="noStrike" cap="none" normalizeH="0" baseline="0" dirty="0" err="1" smtClean="0">
                <a:ln>
                  <a:noFill/>
                </a:ln>
                <a:solidFill>
                  <a:srgbClr val="4F81BD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accountability</a:t>
            </a:r>
            <a:r>
              <a:rPr kumimoji="0" lang="pt-BR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;</a:t>
            </a:r>
          </a:p>
          <a:p>
            <a:pPr marL="0" marR="0" lvl="0" indent="8985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8985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sz="1800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cumprimento</a:t>
            </a:r>
            <a:r>
              <a:rPr kumimoji="0" lang="pt-BR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 das leis e regulamentos aplicáveis; e</a:t>
            </a:r>
          </a:p>
          <a:p>
            <a:pPr marL="0" marR="0" lvl="0" indent="8985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8985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sz="1800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salvaguarda dos recursos</a:t>
            </a:r>
            <a:r>
              <a:rPr kumimoji="0" lang="pt-BR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pt-BR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"/>
          <p:cNvGrpSpPr/>
          <p:nvPr/>
        </p:nvGrpSpPr>
        <p:grpSpPr>
          <a:xfrm>
            <a:off x="8582076" y="143743"/>
            <a:ext cx="2795585" cy="504055"/>
            <a:chOff x="5760720" y="6165304"/>
            <a:chExt cx="3347784" cy="648072"/>
          </a:xfrm>
        </p:grpSpPr>
        <p:pic>
          <p:nvPicPr>
            <p:cNvPr id="5" name="Imagem 4" descr="vertical.png"/>
            <p:cNvPicPr>
              <a:picLocks noChangeAspect="1"/>
            </p:cNvPicPr>
            <p:nvPr/>
          </p:nvPicPr>
          <p:blipFill>
            <a:blip r:embed="rId2" cstate="print"/>
            <a:srcRect t="41185"/>
            <a:stretch>
              <a:fillRect/>
            </a:stretch>
          </p:blipFill>
          <p:spPr>
            <a:xfrm>
              <a:off x="7452320" y="6165304"/>
              <a:ext cx="1656184" cy="648072"/>
            </a:xfrm>
            <a:prstGeom prst="rect">
              <a:avLst/>
            </a:prstGeom>
          </p:spPr>
        </p:pic>
        <p:pic>
          <p:nvPicPr>
            <p:cNvPr id="6" name="Imagem 5" descr="MTPAC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60720" y="6430755"/>
              <a:ext cx="1495411" cy="382621"/>
            </a:xfrm>
            <a:prstGeom prst="rect">
              <a:avLst/>
            </a:prstGeom>
          </p:spPr>
        </p:pic>
      </p:grp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720476" y="2010434"/>
            <a:ext cx="950505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9988" algn="l"/>
              </a:tabLst>
            </a:pPr>
            <a:r>
              <a:rPr kumimoji="0" lang="pt-BR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O estabelecimento de controles internos no âmbito da gestão pública </a:t>
            </a:r>
            <a:r>
              <a:rPr kumimoji="0" lang="pt-BR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visa essencialmente aumentar a probabilidade</a:t>
            </a:r>
            <a:r>
              <a:rPr kumimoji="0" lang="pt-BR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 de que os objetivos e metas estabelecidos </a:t>
            </a:r>
            <a:r>
              <a:rPr kumimoji="0" lang="pt-BR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sejam alcançados</a:t>
            </a:r>
            <a:r>
              <a:rPr kumimoji="0" lang="pt-BR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, de forma eficaz, eficiente, efetiva e econômica.</a:t>
            </a:r>
            <a:endParaRPr kumimoji="0" lang="pt-BR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0" name="Título 46"/>
          <p:cNvSpPr>
            <a:spLocks noGrp="1"/>
          </p:cNvSpPr>
          <p:nvPr>
            <p:ph type="title"/>
          </p:nvPr>
        </p:nvSpPr>
        <p:spPr>
          <a:xfrm>
            <a:off x="-2167" y="329043"/>
            <a:ext cx="11163804" cy="448370"/>
          </a:xfrm>
        </p:spPr>
        <p:txBody>
          <a:bodyPr>
            <a:noAutofit/>
          </a:bodyPr>
          <a:lstStyle/>
          <a:p>
            <a:pPr algn="l"/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Controles Internos</a:t>
            </a:r>
            <a:endParaRPr lang="pt-BR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720477" y="3385551"/>
            <a:ext cx="964907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i="0" u="none" strike="noStrike" cap="none" normalizeH="0" baseline="0" dirty="0" smtClean="0">
                <a:ln>
                  <a:noFill/>
                </a:ln>
                <a:solidFill>
                  <a:srgbClr val="8064A2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Segundo o TCU:</a:t>
            </a:r>
            <a:r>
              <a:rPr kumimoji="0" lang="pt-BR" sz="1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800" i="1" dirty="0" smtClean="0">
              <a:latin typeface="Century Gothic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“Processo efetuado </a:t>
            </a:r>
            <a:r>
              <a:rPr kumimoji="0" lang="pt-BR" sz="1800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pela administração e por todo o corpo funcional</a:t>
            </a:r>
            <a:r>
              <a:rPr kumimoji="0" lang="pt-BR" sz="1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, integrado ao processo de gestão </a:t>
            </a:r>
            <a:r>
              <a:rPr kumimoji="0" lang="pt-BR" sz="1800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em todas as áreas e todos os níveis </a:t>
            </a:r>
            <a:r>
              <a:rPr kumimoji="0" lang="pt-BR" sz="1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de órgãos e entidades públicos, estruturado para </a:t>
            </a:r>
            <a:r>
              <a:rPr kumimoji="0" lang="pt-BR" sz="1800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enfrentar riscos e fornecer razoável segurança </a:t>
            </a:r>
            <a:r>
              <a:rPr kumimoji="0" lang="pt-BR" sz="1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de que, na </a:t>
            </a:r>
            <a:r>
              <a:rPr kumimoji="0" lang="pt-BR" sz="1800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consecução da missão, dos objetivos e das metas institucionais</a:t>
            </a:r>
            <a:r>
              <a:rPr kumimoji="0" lang="pt-BR" sz="1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, os princípios constitucionais da administração pública serão obedecidos e os objetivos gerais de controle serão atendidos”</a:t>
            </a:r>
            <a:endParaRPr kumimoji="0" lang="pt-BR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"/>
          <p:cNvGrpSpPr/>
          <p:nvPr/>
        </p:nvGrpSpPr>
        <p:grpSpPr>
          <a:xfrm>
            <a:off x="8582076" y="143743"/>
            <a:ext cx="2795585" cy="504055"/>
            <a:chOff x="5760720" y="6165304"/>
            <a:chExt cx="3347784" cy="648072"/>
          </a:xfrm>
        </p:grpSpPr>
        <p:pic>
          <p:nvPicPr>
            <p:cNvPr id="5" name="Imagem 4" descr="vertical.png"/>
            <p:cNvPicPr>
              <a:picLocks noChangeAspect="1"/>
            </p:cNvPicPr>
            <p:nvPr/>
          </p:nvPicPr>
          <p:blipFill>
            <a:blip r:embed="rId2" cstate="print"/>
            <a:srcRect t="41185"/>
            <a:stretch>
              <a:fillRect/>
            </a:stretch>
          </p:blipFill>
          <p:spPr>
            <a:xfrm>
              <a:off x="7452320" y="6165304"/>
              <a:ext cx="1656184" cy="648072"/>
            </a:xfrm>
            <a:prstGeom prst="rect">
              <a:avLst/>
            </a:prstGeom>
          </p:spPr>
        </p:pic>
        <p:pic>
          <p:nvPicPr>
            <p:cNvPr id="6" name="Imagem 5" descr="MTPAC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60720" y="6430755"/>
              <a:ext cx="1495411" cy="382621"/>
            </a:xfrm>
            <a:prstGeom prst="rect">
              <a:avLst/>
            </a:prstGeom>
          </p:spPr>
        </p:pic>
      </p:grp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32445" y="1511895"/>
            <a:ext cx="1015312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Os dirigentes máximos dos órgãos e entidades </a:t>
            </a:r>
            <a:r>
              <a:rPr kumimoji="0" lang="pt-BR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devem assegurar</a:t>
            </a:r>
            <a:r>
              <a:rPr kumimoji="0" lang="pt-BR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 que procedimentos efetivos de implementação de controles internos da gestão façam parte de suas práticas de gerenciamento de riscos.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Os controles internos da gestão </a:t>
            </a:r>
            <a:r>
              <a:rPr kumimoji="0" lang="pt-BR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não devem ser implementados de forma circunstancial, </a:t>
            </a:r>
            <a:r>
              <a:rPr kumimoji="0" lang="pt-BR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Arial" pitchFamily="34" charset="0"/>
              </a:rPr>
              <a:t>mas como uma série de ações que permeiam as atividades da organização.</a:t>
            </a:r>
            <a:endParaRPr kumimoji="0" lang="pt-BR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0" name="Título 46"/>
          <p:cNvSpPr>
            <a:spLocks noGrp="1"/>
          </p:cNvSpPr>
          <p:nvPr>
            <p:ph type="title"/>
          </p:nvPr>
        </p:nvSpPr>
        <p:spPr>
          <a:xfrm>
            <a:off x="-2167" y="329043"/>
            <a:ext cx="11163804" cy="448370"/>
          </a:xfrm>
        </p:spPr>
        <p:txBody>
          <a:bodyPr>
            <a:noAutofit/>
          </a:bodyPr>
          <a:lstStyle/>
          <a:p>
            <a:pPr algn="l"/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Controles Internos</a:t>
            </a:r>
            <a:endParaRPr lang="pt-BR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"/>
          <p:cNvGrpSpPr/>
          <p:nvPr/>
        </p:nvGrpSpPr>
        <p:grpSpPr>
          <a:xfrm>
            <a:off x="8582076" y="143743"/>
            <a:ext cx="2795585" cy="504055"/>
            <a:chOff x="5760720" y="6165304"/>
            <a:chExt cx="3347784" cy="648072"/>
          </a:xfrm>
        </p:grpSpPr>
        <p:pic>
          <p:nvPicPr>
            <p:cNvPr id="5" name="Imagem 4" descr="vertical.png"/>
            <p:cNvPicPr>
              <a:picLocks noChangeAspect="1"/>
            </p:cNvPicPr>
            <p:nvPr/>
          </p:nvPicPr>
          <p:blipFill>
            <a:blip r:embed="rId2" cstate="print"/>
            <a:srcRect t="41185"/>
            <a:stretch>
              <a:fillRect/>
            </a:stretch>
          </p:blipFill>
          <p:spPr>
            <a:xfrm>
              <a:off x="7452320" y="6165304"/>
              <a:ext cx="1656184" cy="648072"/>
            </a:xfrm>
            <a:prstGeom prst="rect">
              <a:avLst/>
            </a:prstGeom>
          </p:spPr>
        </p:pic>
        <p:pic>
          <p:nvPicPr>
            <p:cNvPr id="6" name="Imagem 5" descr="MTPAC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60720" y="6430755"/>
              <a:ext cx="1495411" cy="382621"/>
            </a:xfrm>
            <a:prstGeom prst="rect">
              <a:avLst/>
            </a:prstGeom>
          </p:spPr>
        </p:pic>
      </p:grpSp>
      <p:sp>
        <p:nvSpPr>
          <p:cNvPr id="8" name="Retângulo 7"/>
          <p:cNvSpPr/>
          <p:nvPr/>
        </p:nvSpPr>
        <p:spPr>
          <a:xfrm>
            <a:off x="648469" y="1439887"/>
            <a:ext cx="98650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 smtClean="0">
              <a:latin typeface="Century Gothic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dirty="0" smtClean="0">
                <a:latin typeface="Century Gothic" pitchFamily="34" charset="0"/>
              </a:rPr>
              <a:t> A Instrução Normativa Conjunta MP/CGU nº 01 em seu inciso V, do art. 21, conceitua a </a:t>
            </a:r>
            <a:r>
              <a:rPr lang="pt-BR" b="1" dirty="0" smtClean="0">
                <a:latin typeface="Century Gothic" pitchFamily="34" charset="0"/>
              </a:rPr>
              <a:t>Transparência como Princípio da Boa Governança</a:t>
            </a:r>
            <a:r>
              <a:rPr lang="pt-BR" dirty="0" smtClean="0">
                <a:latin typeface="Century Gothic" pitchFamily="34" charset="0"/>
              </a:rPr>
              <a:t>: </a:t>
            </a:r>
          </a:p>
          <a:p>
            <a:pPr algn="just"/>
            <a:endParaRPr lang="pt-BR" i="1" dirty="0" smtClean="0">
              <a:latin typeface="Century Gothic" pitchFamily="34" charset="0"/>
            </a:endParaRPr>
          </a:p>
          <a:p>
            <a:pPr algn="just"/>
            <a:r>
              <a:rPr lang="pt-BR" i="1" dirty="0" smtClean="0">
                <a:latin typeface="Century Gothic" pitchFamily="34" charset="0"/>
              </a:rPr>
              <a:t>“Art. 21.  São </a:t>
            </a:r>
            <a:r>
              <a:rPr lang="pt-BR" b="1" i="1" dirty="0" smtClean="0">
                <a:latin typeface="Century Gothic" pitchFamily="34" charset="0"/>
              </a:rPr>
              <a:t>princípios da boa governança</a:t>
            </a:r>
            <a:r>
              <a:rPr lang="pt-BR" i="1" dirty="0" smtClean="0">
                <a:latin typeface="Century Gothic" pitchFamily="34" charset="0"/>
              </a:rPr>
              <a:t>, devendo ser seguidos pelos órgãos e entidades do Poder Executivo federal:</a:t>
            </a:r>
            <a:endParaRPr lang="pt-BR" dirty="0" smtClean="0">
              <a:latin typeface="Century Gothic" pitchFamily="34" charset="0"/>
            </a:endParaRPr>
          </a:p>
          <a:p>
            <a:pPr algn="just"/>
            <a:r>
              <a:rPr lang="pt-BR" i="1" dirty="0" smtClean="0">
                <a:latin typeface="Century Gothic" pitchFamily="34" charset="0"/>
              </a:rPr>
              <a:t>   ...</a:t>
            </a:r>
            <a:endParaRPr lang="pt-BR" dirty="0" smtClean="0">
              <a:latin typeface="Century Gothic" pitchFamily="34" charset="0"/>
            </a:endParaRPr>
          </a:p>
          <a:p>
            <a:pPr algn="just"/>
            <a:r>
              <a:rPr lang="pt-BR" i="1" dirty="0" smtClean="0">
                <a:latin typeface="Century Gothic" pitchFamily="34" charset="0"/>
              </a:rPr>
              <a:t>  V – </a:t>
            </a:r>
            <a:r>
              <a:rPr lang="pt-BR" b="1" i="1" dirty="0" smtClean="0">
                <a:latin typeface="Century Gothic" pitchFamily="34" charset="0"/>
              </a:rPr>
              <a:t>transparência:</a:t>
            </a:r>
            <a:r>
              <a:rPr lang="pt-BR" i="1" dirty="0" smtClean="0">
                <a:latin typeface="Century Gothic" pitchFamily="34" charset="0"/>
              </a:rPr>
              <a:t> caracterizada pela possibilidade de </a:t>
            </a:r>
            <a:r>
              <a:rPr lang="pt-BR" b="1" i="1" dirty="0" smtClean="0">
                <a:latin typeface="Century Gothic" pitchFamily="34" charset="0"/>
              </a:rPr>
              <a:t>acesso a todas as informações</a:t>
            </a:r>
            <a:r>
              <a:rPr lang="pt-BR" i="1" dirty="0" smtClean="0">
                <a:latin typeface="Century Gothic" pitchFamily="34" charset="0"/>
              </a:rPr>
              <a:t> relativas à organização pública, sendo um dos </a:t>
            </a:r>
            <a:r>
              <a:rPr lang="pt-BR" b="1" i="1" dirty="0" smtClean="0">
                <a:latin typeface="Century Gothic" pitchFamily="34" charset="0"/>
              </a:rPr>
              <a:t>requisitos de controle do Estado pela sociedade civil</a:t>
            </a:r>
            <a:r>
              <a:rPr lang="pt-BR" i="1" dirty="0" smtClean="0">
                <a:latin typeface="Century Gothic" pitchFamily="34" charset="0"/>
              </a:rPr>
              <a:t>. As informações devem ser completas, precisas e claras para a adequada tomada de decisão das partes interessas na gestão das atividades;”</a:t>
            </a:r>
            <a:endParaRPr lang="pt-BR" dirty="0">
              <a:latin typeface="Century Gothic" pitchFamily="34" charset="0"/>
            </a:endParaRPr>
          </a:p>
        </p:txBody>
      </p:sp>
      <p:sp>
        <p:nvSpPr>
          <p:cNvPr id="10" name="Título 46"/>
          <p:cNvSpPr>
            <a:spLocks noGrp="1"/>
          </p:cNvSpPr>
          <p:nvPr>
            <p:ph type="title"/>
          </p:nvPr>
        </p:nvSpPr>
        <p:spPr>
          <a:xfrm>
            <a:off x="-2167" y="329043"/>
            <a:ext cx="11163804" cy="448370"/>
          </a:xfrm>
        </p:spPr>
        <p:txBody>
          <a:bodyPr>
            <a:noAutofit/>
          </a:bodyPr>
          <a:lstStyle/>
          <a:p>
            <a:pPr algn="l"/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Transparência</a:t>
            </a:r>
            <a:endParaRPr lang="pt-BR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ítulo 46"/>
          <p:cNvSpPr>
            <a:spLocks noGrp="1"/>
          </p:cNvSpPr>
          <p:nvPr>
            <p:ph type="title"/>
          </p:nvPr>
        </p:nvSpPr>
        <p:spPr>
          <a:xfrm>
            <a:off x="-2167" y="329043"/>
            <a:ext cx="11163804" cy="448370"/>
          </a:xfrm>
        </p:spPr>
        <p:txBody>
          <a:bodyPr>
            <a:noAutofit/>
          </a:bodyPr>
          <a:lstStyle/>
          <a:p>
            <a:pPr algn="l"/>
            <a:r>
              <a:rPr lang="pt-BR" sz="2400" i="1" dirty="0" smtClean="0"/>
              <a:t>Princípios de Boa Governança Corporativa e a Atuação das Ouvidorias</a:t>
            </a:r>
            <a:endParaRPr lang="pt-BR" sz="2400" i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2" name="Picture 2" descr="d:\Users\fernando.fusaro\Desktop\CGINT\Nova pasta\Apresentação Wagner\relacionamentos (1).jpg"/>
          <p:cNvPicPr>
            <a:picLocks noChangeAspect="1" noChangeArrowheads="1"/>
          </p:cNvPicPr>
          <p:nvPr/>
        </p:nvPicPr>
        <p:blipFill>
          <a:blip r:embed="rId2" cstate="print"/>
          <a:srcRect l="8723" t="14119" r="8590" b="3982"/>
          <a:stretch>
            <a:fillRect/>
          </a:stretch>
        </p:blipFill>
        <p:spPr bwMode="auto">
          <a:xfrm>
            <a:off x="9462231" y="5256039"/>
            <a:ext cx="2059844" cy="1224136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360437" y="3312095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TRANSPARÊNCIA</a:t>
            </a:r>
            <a:endParaRPr lang="pt-BR" sz="28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3600797" y="1295871"/>
            <a:ext cx="55446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i="1" dirty="0" smtClean="0"/>
              <a:t>Descrição do Princípio </a:t>
            </a:r>
          </a:p>
          <a:p>
            <a:pPr algn="just"/>
            <a:r>
              <a:rPr lang="pt-BR" dirty="0" smtClean="0"/>
              <a:t>Mais do que a obrigação de informar, é o </a:t>
            </a:r>
            <a:r>
              <a:rPr lang="pt-BR" b="1" dirty="0" smtClean="0">
                <a:solidFill>
                  <a:schemeClr val="accent1"/>
                </a:solidFill>
              </a:rPr>
              <a:t>DESEJO DE DISPONIBILIZAR </a:t>
            </a:r>
            <a:r>
              <a:rPr lang="pt-BR" dirty="0" smtClean="0"/>
              <a:t>a partes interessadas informações que </a:t>
            </a:r>
            <a:r>
              <a:rPr lang="pt-BR" b="1" dirty="0" smtClean="0">
                <a:solidFill>
                  <a:schemeClr val="accent1"/>
                </a:solidFill>
              </a:rPr>
              <a:t>SEJAM DE SEU INTERESSE E NÃO APENAS AQUELAS IMPOSTAS POR DISPOSIÇÕES E REGULAMENTOS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744813" y="4032175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i="1" dirty="0" smtClean="0"/>
              <a:t>A atuação das ouvidorias</a:t>
            </a:r>
          </a:p>
          <a:p>
            <a:pPr algn="just"/>
            <a:r>
              <a:rPr lang="pt-BR" b="1" dirty="0" smtClean="0">
                <a:solidFill>
                  <a:schemeClr val="accent1"/>
                </a:solidFill>
              </a:rPr>
              <a:t>DISPONIBILIZANDO INFORMAÇÕES </a:t>
            </a:r>
            <a:r>
              <a:rPr lang="pt-BR" dirty="0" smtClean="0"/>
              <a:t>de interesse dos demandantes e dos usuários de produtos e serviços do ponto de vista do cliente</a:t>
            </a: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ítulo 46"/>
          <p:cNvSpPr>
            <a:spLocks noGrp="1"/>
          </p:cNvSpPr>
          <p:nvPr>
            <p:ph type="title"/>
          </p:nvPr>
        </p:nvSpPr>
        <p:spPr>
          <a:xfrm>
            <a:off x="-2167" y="329043"/>
            <a:ext cx="11163804" cy="448370"/>
          </a:xfrm>
        </p:spPr>
        <p:txBody>
          <a:bodyPr>
            <a:noAutofit/>
          </a:bodyPr>
          <a:lstStyle/>
          <a:p>
            <a:pPr algn="l"/>
            <a:r>
              <a:rPr lang="pt-BR" sz="2400" i="1" dirty="0" smtClean="0"/>
              <a:t>Princípios de Boa Governança Corporativa e a Atuação das Ouvidorias</a:t>
            </a:r>
            <a:endParaRPr lang="pt-BR" sz="2400" i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2" name="Picture 2" descr="d:\Users\fernando.fusaro\Desktop\CGINT\Nova pasta\Apresentação Wagner\relacionamentos (1).jpg"/>
          <p:cNvPicPr>
            <a:picLocks noChangeAspect="1" noChangeArrowheads="1"/>
          </p:cNvPicPr>
          <p:nvPr/>
        </p:nvPicPr>
        <p:blipFill>
          <a:blip r:embed="rId2" cstate="print"/>
          <a:srcRect l="8723" t="14119" r="8590" b="3982"/>
          <a:stretch>
            <a:fillRect/>
          </a:stretch>
        </p:blipFill>
        <p:spPr bwMode="auto">
          <a:xfrm>
            <a:off x="9462231" y="5256039"/>
            <a:ext cx="2059844" cy="1224136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360437" y="3168079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EQUIDADE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600797" y="1295871"/>
            <a:ext cx="55446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i="1" dirty="0" smtClean="0"/>
              <a:t>Descrição do Princípio </a:t>
            </a:r>
          </a:p>
          <a:p>
            <a:pPr algn="just"/>
            <a:r>
              <a:rPr lang="pt-BR" dirty="0" smtClean="0"/>
              <a:t>Caracteriza-se pelo </a:t>
            </a:r>
            <a:r>
              <a:rPr lang="pt-BR" b="1" dirty="0" smtClean="0">
                <a:solidFill>
                  <a:schemeClr val="accent1"/>
                </a:solidFill>
              </a:rPr>
              <a:t>TRATAMENTO JUSTO DE TODOS OS SÓCIOS E DEMAIS PARTES INTERESSADAS </a:t>
            </a:r>
            <a:r>
              <a:rPr lang="pt-BR" dirty="0" smtClean="0"/>
              <a:t>(</a:t>
            </a:r>
            <a:r>
              <a:rPr lang="pt-BR" dirty="0" err="1" smtClean="0"/>
              <a:t>stakeholders</a:t>
            </a:r>
            <a:r>
              <a:rPr lang="pt-BR" dirty="0" smtClean="0"/>
              <a:t>). Atitudes ou políticas discriminatórias, sob qualquer pretexto, são totalmente inaceitáveis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744813" y="4032175"/>
            <a:ext cx="55446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i="1" dirty="0" smtClean="0"/>
              <a:t>A atuação das ouvidorias</a:t>
            </a:r>
          </a:p>
          <a:p>
            <a:pPr algn="just"/>
            <a:r>
              <a:rPr lang="pt-BR" dirty="0" smtClean="0"/>
              <a:t>Tratamento das demandas sem distinção entre clientes e não clientes, associa-se ao </a:t>
            </a:r>
            <a:r>
              <a:rPr lang="pt-BR" b="1" dirty="0" smtClean="0">
                <a:solidFill>
                  <a:schemeClr val="accent1"/>
                </a:solidFill>
              </a:rPr>
              <a:t>TRATAMENTO EQUÂNIME DE PARTES INTERESSADAS</a:t>
            </a:r>
            <a:r>
              <a:rPr lang="pt-BR" dirty="0" smtClean="0"/>
              <a:t> que se relacionam com a instituição.</a:t>
            </a: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ítulo 46"/>
          <p:cNvSpPr>
            <a:spLocks noGrp="1"/>
          </p:cNvSpPr>
          <p:nvPr>
            <p:ph type="title"/>
          </p:nvPr>
        </p:nvSpPr>
        <p:spPr>
          <a:xfrm>
            <a:off x="-2167" y="329043"/>
            <a:ext cx="11163804" cy="448370"/>
          </a:xfrm>
        </p:spPr>
        <p:txBody>
          <a:bodyPr>
            <a:noAutofit/>
          </a:bodyPr>
          <a:lstStyle/>
          <a:p>
            <a:pPr algn="l"/>
            <a:r>
              <a:rPr lang="pt-BR" sz="2400" i="1" dirty="0" smtClean="0"/>
              <a:t>Princípios de Boa Governança Corporativa e a Atuação das Ouvidorias</a:t>
            </a:r>
            <a:endParaRPr lang="pt-BR" sz="2400" i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2" name="Picture 2" descr="d:\Users\fernando.fusaro\Desktop\CGINT\Nova pasta\Apresentação Wagner\relacionamentos (1).jpg"/>
          <p:cNvPicPr>
            <a:picLocks noChangeAspect="1" noChangeArrowheads="1"/>
          </p:cNvPicPr>
          <p:nvPr/>
        </p:nvPicPr>
        <p:blipFill>
          <a:blip r:embed="rId2" cstate="print"/>
          <a:srcRect l="8723" t="14119" r="8590" b="3982"/>
          <a:stretch>
            <a:fillRect/>
          </a:stretch>
        </p:blipFill>
        <p:spPr bwMode="auto">
          <a:xfrm>
            <a:off x="9462231" y="5256039"/>
            <a:ext cx="2059844" cy="1224136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0" y="3024063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PRESTAÇÃO DE CONTAS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600797" y="1295871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i="1" dirty="0" smtClean="0"/>
              <a:t>Descrição do Princípio </a:t>
            </a:r>
          </a:p>
          <a:p>
            <a:pPr algn="just"/>
            <a:r>
              <a:rPr lang="pt-BR" dirty="0" smtClean="0"/>
              <a:t>Os agentes de governança devem </a:t>
            </a:r>
            <a:r>
              <a:rPr lang="pt-BR" b="1" dirty="0" smtClean="0">
                <a:solidFill>
                  <a:schemeClr val="accent1"/>
                </a:solidFill>
              </a:rPr>
              <a:t>PRESTAR CONTAS DE SUA ATUAÇÃO, ASSUMINDO INTEGRALMENTE AS CONSEQUÊNCIAS DE SEUS ATOS E OMISSÕES</a:t>
            </a:r>
            <a:endParaRPr lang="pt-BR" b="1" dirty="0">
              <a:solidFill>
                <a:schemeClr val="accent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744813" y="4032175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i="1" dirty="0" smtClean="0"/>
              <a:t>A atuação das ouvidorias</a:t>
            </a:r>
          </a:p>
          <a:p>
            <a:pPr algn="just"/>
            <a:r>
              <a:rPr lang="pt-BR" b="1" dirty="0" smtClean="0">
                <a:solidFill>
                  <a:schemeClr val="accent1"/>
                </a:solidFill>
              </a:rPr>
              <a:t>PRESTANDO ESCLARECIMENTOS E DANDO RESPOSTAS CONCLUSIVAS NUM PRAZO LIMITE PARA DEMANDAS </a:t>
            </a:r>
            <a:r>
              <a:rPr lang="pt-BR" dirty="0" smtClean="0"/>
              <a:t>de clientes e usuários de produtos e serviços</a:t>
            </a: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ítulo 46"/>
          <p:cNvSpPr>
            <a:spLocks noGrp="1"/>
          </p:cNvSpPr>
          <p:nvPr>
            <p:ph type="title"/>
          </p:nvPr>
        </p:nvSpPr>
        <p:spPr>
          <a:xfrm>
            <a:off x="-2167" y="329043"/>
            <a:ext cx="11163804" cy="448370"/>
          </a:xfrm>
        </p:spPr>
        <p:txBody>
          <a:bodyPr>
            <a:noAutofit/>
          </a:bodyPr>
          <a:lstStyle/>
          <a:p>
            <a:pPr algn="l"/>
            <a:r>
              <a:rPr lang="pt-BR" sz="2400" i="1" dirty="0" smtClean="0"/>
              <a:t>Princípios de Boa Governança Corporativa e a Atuação das Ouvidorias</a:t>
            </a:r>
            <a:endParaRPr lang="pt-BR" sz="2400" i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2" name="Picture 2" descr="d:\Users\fernando.fusaro\Desktop\CGINT\Nova pasta\Apresentação Wagner\relacionamentos (1).jpg"/>
          <p:cNvPicPr>
            <a:picLocks noChangeAspect="1" noChangeArrowheads="1"/>
          </p:cNvPicPr>
          <p:nvPr/>
        </p:nvPicPr>
        <p:blipFill>
          <a:blip r:embed="rId2" cstate="print"/>
          <a:srcRect l="8723" t="14119" r="8590" b="3982"/>
          <a:stretch>
            <a:fillRect/>
          </a:stretch>
        </p:blipFill>
        <p:spPr bwMode="auto">
          <a:xfrm>
            <a:off x="9462231" y="5256039"/>
            <a:ext cx="2059844" cy="1224136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0" y="2952055"/>
            <a:ext cx="3744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RESPONSABILIDADE CORPORATIVA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672805" y="1367879"/>
            <a:ext cx="55446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i="1" dirty="0" smtClean="0"/>
              <a:t>Descrição do Princípio </a:t>
            </a:r>
          </a:p>
          <a:p>
            <a:pPr algn="just"/>
            <a:r>
              <a:rPr lang="pt-BR" dirty="0" smtClean="0"/>
              <a:t>Os agentes de governança devem </a:t>
            </a:r>
            <a:r>
              <a:rPr lang="pt-BR" b="1" dirty="0" smtClean="0">
                <a:solidFill>
                  <a:schemeClr val="accent1"/>
                </a:solidFill>
              </a:rPr>
              <a:t>ZELAR PELA SUSTENTABILIDADE DAS ORGANIZAÇÕES</a:t>
            </a:r>
            <a:r>
              <a:rPr lang="pt-BR" dirty="0" smtClean="0"/>
              <a:t>, visando à sua longevidade, incorporando considerações de ordem social e ambiental na definição dos negócios e operações. </a:t>
            </a:r>
            <a:endParaRPr lang="pt-BR" b="1" dirty="0">
              <a:solidFill>
                <a:schemeClr val="accent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744813" y="3816151"/>
            <a:ext cx="55446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i="1" dirty="0" smtClean="0"/>
              <a:t>A atuação das ouvidorias</a:t>
            </a:r>
          </a:p>
          <a:p>
            <a:pPr algn="just"/>
            <a:r>
              <a:rPr lang="pt-BR" b="1" dirty="0" smtClean="0">
                <a:solidFill>
                  <a:schemeClr val="accent1"/>
                </a:solidFill>
              </a:rPr>
              <a:t>PROPOR APERFEIÇOAMENTO DE PROCEDIMENTOS E ROTINAS</a:t>
            </a:r>
            <a:r>
              <a:rPr lang="pt-BR" dirty="0" smtClean="0"/>
              <a:t> com base na análise das demandas recebidas, associa-se a uma atitude responsável da instituição que possibilita </a:t>
            </a:r>
            <a:r>
              <a:rPr lang="pt-BR" b="1" dirty="0" smtClean="0">
                <a:solidFill>
                  <a:schemeClr val="accent1"/>
                </a:solidFill>
              </a:rPr>
              <a:t>INCORPORAR INTERESSES DOS CLIENTES E DOS USUÁRIOS DE PRODUTOS E SERVIÇOS NA DEFINIÇÃO DE SEUS NEGÓCIOS E OPERAÇÕES</a:t>
            </a:r>
            <a:r>
              <a:rPr lang="pt-BR" dirty="0" smtClean="0"/>
              <a:t>, buscando a perenidade dessa instituição</a:t>
            </a: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ítulo 46"/>
          <p:cNvSpPr>
            <a:spLocks noGrp="1"/>
          </p:cNvSpPr>
          <p:nvPr>
            <p:ph type="title"/>
          </p:nvPr>
        </p:nvSpPr>
        <p:spPr>
          <a:xfrm>
            <a:off x="-2167" y="329043"/>
            <a:ext cx="11163804" cy="448370"/>
          </a:xfrm>
        </p:spPr>
        <p:txBody>
          <a:bodyPr>
            <a:noAutofit/>
          </a:bodyPr>
          <a:lstStyle/>
          <a:p>
            <a:pPr algn="l"/>
            <a:r>
              <a:rPr lang="pt-BR" sz="2400" dirty="0" smtClean="0"/>
              <a:t>Governança</a:t>
            </a:r>
            <a:endParaRPr lang="pt-BR" sz="2400" i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2" name="Picture 2" descr="d:\Users\fernando.fusaro\Desktop\CGINT\Nova pasta\Apresentação Wagner\relacionamentos (1).jpg"/>
          <p:cNvPicPr>
            <a:picLocks noChangeAspect="1" noChangeArrowheads="1"/>
          </p:cNvPicPr>
          <p:nvPr/>
        </p:nvPicPr>
        <p:blipFill>
          <a:blip r:embed="rId2" cstate="print"/>
          <a:srcRect l="8723" t="14119" r="8590" b="3982"/>
          <a:stretch>
            <a:fillRect/>
          </a:stretch>
        </p:blipFill>
        <p:spPr bwMode="auto">
          <a:xfrm>
            <a:off x="9462231" y="5256039"/>
            <a:ext cx="2059844" cy="1224136"/>
          </a:xfrm>
          <a:prstGeom prst="rect">
            <a:avLst/>
          </a:prstGeom>
          <a:noFill/>
        </p:spPr>
      </p:pic>
      <p:sp>
        <p:nvSpPr>
          <p:cNvPr id="11" name="CaixaDeTexto 10"/>
          <p:cNvSpPr txBox="1"/>
          <p:nvPr/>
        </p:nvSpPr>
        <p:spPr>
          <a:xfrm>
            <a:off x="0" y="2520007"/>
            <a:ext cx="115220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/>
              <a:t>A </a:t>
            </a:r>
            <a:r>
              <a:rPr lang="pt-BR" sz="2800" dirty="0" smtClean="0"/>
              <a:t>O</a:t>
            </a:r>
            <a:r>
              <a:rPr lang="pt-BR" sz="2800" dirty="0" smtClean="0"/>
              <a:t>uvidoria </a:t>
            </a:r>
            <a:r>
              <a:rPr lang="pt-BR" sz="2800" dirty="0" smtClean="0"/>
              <a:t>deve ter um </a:t>
            </a:r>
            <a:r>
              <a:rPr lang="pt-BR" sz="2800" b="1" dirty="0" smtClean="0">
                <a:solidFill>
                  <a:schemeClr val="accent1"/>
                </a:solidFill>
              </a:rPr>
              <a:t>DUPLO “OLHAR</a:t>
            </a:r>
            <a:r>
              <a:rPr lang="pt-BR" sz="2800" dirty="0" smtClean="0"/>
              <a:t>” </a:t>
            </a:r>
            <a:r>
              <a:rPr lang="pt-BR" sz="2800" dirty="0" smtClean="0"/>
              <a:t>visando a </a:t>
            </a:r>
            <a:r>
              <a:rPr lang="pt-BR" sz="2800" dirty="0" smtClean="0">
                <a:solidFill>
                  <a:schemeClr val="accent1"/>
                </a:solidFill>
              </a:rPr>
              <a:t>garantia dos direitos do usuário </a:t>
            </a:r>
            <a:r>
              <a:rPr lang="pt-BR" sz="2800" dirty="0" smtClean="0"/>
              <a:t>e velar pela </a:t>
            </a:r>
            <a:r>
              <a:rPr lang="pt-BR" sz="2800" dirty="0" smtClean="0">
                <a:solidFill>
                  <a:schemeClr val="accent1"/>
                </a:solidFill>
              </a:rPr>
              <a:t>funcionalidade da instituição</a:t>
            </a:r>
            <a:r>
              <a:rPr lang="pt-BR" sz="2800" dirty="0" smtClean="0"/>
              <a:t> de modo a cumprir seus objetivos.</a:t>
            </a:r>
            <a:endParaRPr lang="pt-BR" sz="2800" dirty="0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ítulo 46"/>
          <p:cNvSpPr>
            <a:spLocks noGrp="1"/>
          </p:cNvSpPr>
          <p:nvPr>
            <p:ph type="title"/>
          </p:nvPr>
        </p:nvSpPr>
        <p:spPr>
          <a:xfrm>
            <a:off x="-2167" y="329043"/>
            <a:ext cx="11163804" cy="448370"/>
          </a:xfrm>
        </p:spPr>
        <p:txBody>
          <a:bodyPr>
            <a:noAutofit/>
          </a:bodyPr>
          <a:lstStyle/>
          <a:p>
            <a:pPr algn="l"/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AECI - Atribuições</a:t>
            </a:r>
          </a:p>
        </p:txBody>
      </p:sp>
      <p:grpSp>
        <p:nvGrpSpPr>
          <p:cNvPr id="2" name="Grupo 8"/>
          <p:cNvGrpSpPr/>
          <p:nvPr/>
        </p:nvGrpSpPr>
        <p:grpSpPr>
          <a:xfrm>
            <a:off x="2376661" y="2159967"/>
            <a:ext cx="7775912" cy="3096343"/>
            <a:chOff x="1009063" y="107370"/>
            <a:chExt cx="7775912" cy="2026022"/>
          </a:xfrm>
        </p:grpSpPr>
        <p:sp>
          <p:nvSpPr>
            <p:cNvPr id="10" name="Arredondar Retângulo no Mesmo Canto Lateral 9"/>
            <p:cNvSpPr/>
            <p:nvPr/>
          </p:nvSpPr>
          <p:spPr>
            <a:xfrm rot="5400000">
              <a:off x="3884008" y="-2767575"/>
              <a:ext cx="2026022" cy="7775912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Arredondar Retângulo no Mesmo Canto Lateral 6"/>
            <p:cNvSpPr/>
            <p:nvPr/>
          </p:nvSpPr>
          <p:spPr>
            <a:xfrm>
              <a:off x="1009063" y="153519"/>
              <a:ext cx="7729763" cy="15558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7620" rIns="7620" bIns="7620" numCol="1" spcCol="1270" anchor="ctr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2000" kern="1200" dirty="0" smtClean="0"/>
                <a:t> </a:t>
              </a:r>
              <a:r>
                <a:rPr lang="pt-BR" sz="2800" kern="1200" dirty="0" smtClean="0"/>
                <a:t>assessorar diretamente o </a:t>
              </a:r>
              <a:r>
                <a:rPr lang="pt-BR" sz="2800" b="1" kern="1200" dirty="0" smtClean="0"/>
                <a:t>Ministro de Estado </a:t>
              </a:r>
              <a:r>
                <a:rPr lang="pt-BR" sz="2800" kern="1200" dirty="0" smtClean="0"/>
                <a:t>nas áreas de </a:t>
              </a:r>
              <a:r>
                <a:rPr lang="pt-BR" sz="2800" b="1" kern="1200" dirty="0" smtClean="0">
                  <a:solidFill>
                    <a:schemeClr val="accent1"/>
                  </a:solidFill>
                </a:rPr>
                <a:t>CONTROLE, RISCO, TRANSPARÊNCIA E INTEGRIDADE DA GESTÃO</a:t>
              </a:r>
              <a:r>
                <a:rPr lang="pt-BR" sz="2800" kern="1200" dirty="0" smtClean="0"/>
                <a:t>;</a:t>
              </a:r>
              <a:endParaRPr lang="pt-BR" sz="2800" kern="1200" dirty="0"/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2800" kern="1200" dirty="0" smtClean="0"/>
                <a:t> assistir o Ministro de Estado no </a:t>
              </a:r>
              <a:r>
                <a:rPr lang="pt-BR" sz="2800" b="1" kern="1200" dirty="0" smtClean="0">
                  <a:solidFill>
                    <a:schemeClr val="accent1"/>
                  </a:solidFill>
                </a:rPr>
                <a:t>pronunciamento</a:t>
              </a:r>
              <a:r>
                <a:rPr lang="pt-BR" sz="2800" kern="1200" dirty="0" smtClean="0"/>
                <a:t> previsto no art. 52 da Lei nº 8.443, de 16 de julho de 1992;</a:t>
              </a:r>
              <a:endParaRPr lang="pt-BR" sz="2800" kern="1200" dirty="0"/>
            </a:p>
          </p:txBody>
        </p:sp>
      </p:grpSp>
      <p:pic>
        <p:nvPicPr>
          <p:cNvPr id="19" name="Imagem 18" descr="qualida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2034" y="1583903"/>
            <a:ext cx="1636541" cy="1512168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504453" y="3096071"/>
            <a:ext cx="18423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chemeClr val="accent1"/>
                </a:solidFill>
              </a:rPr>
              <a:t>ASSESSORAR</a:t>
            </a:r>
            <a:endParaRPr lang="pt-BR" sz="24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ítulo 46"/>
          <p:cNvSpPr>
            <a:spLocks noGrp="1"/>
          </p:cNvSpPr>
          <p:nvPr>
            <p:ph type="title"/>
          </p:nvPr>
        </p:nvSpPr>
        <p:spPr>
          <a:xfrm>
            <a:off x="-2167" y="329043"/>
            <a:ext cx="11163804" cy="448370"/>
          </a:xfrm>
        </p:spPr>
        <p:txBody>
          <a:bodyPr>
            <a:noAutofit/>
          </a:bodyPr>
          <a:lstStyle/>
          <a:p>
            <a:pPr algn="l"/>
            <a:r>
              <a:rPr lang="pt-BR" sz="2400" dirty="0" smtClean="0"/>
              <a:t>Governança</a:t>
            </a:r>
            <a:endParaRPr lang="pt-BR" sz="2400" i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2" name="Picture 2" descr="d:\Users\fernando.fusaro\Desktop\CGINT\Nova pasta\Apresentação Wagner\relacionamentos (1).jpg"/>
          <p:cNvPicPr>
            <a:picLocks noChangeAspect="1" noChangeArrowheads="1"/>
          </p:cNvPicPr>
          <p:nvPr/>
        </p:nvPicPr>
        <p:blipFill>
          <a:blip r:embed="rId2" cstate="print"/>
          <a:srcRect l="8723" t="14119" r="8590" b="3982"/>
          <a:stretch>
            <a:fillRect/>
          </a:stretch>
        </p:blipFill>
        <p:spPr bwMode="auto">
          <a:xfrm>
            <a:off x="9462231" y="5256039"/>
            <a:ext cx="2059844" cy="1224136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1" y="2087959"/>
            <a:ext cx="1152207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/>
              <a:t>Finalidade </a:t>
            </a:r>
            <a:r>
              <a:rPr lang="pt-BR" sz="2800" dirty="0" smtClean="0"/>
              <a:t>de </a:t>
            </a:r>
            <a:r>
              <a:rPr lang="pt-BR" sz="2800" b="1" dirty="0" smtClean="0">
                <a:solidFill>
                  <a:schemeClr val="accent1"/>
                </a:solidFill>
              </a:rPr>
              <a:t>MEDIAR AS RELAÇÕES </a:t>
            </a:r>
            <a:r>
              <a:rPr lang="pt-BR" sz="2800" dirty="0" smtClean="0"/>
              <a:t>entre </a:t>
            </a:r>
            <a:r>
              <a:rPr lang="pt-BR" sz="2800" dirty="0" smtClean="0"/>
              <a:t>as pessoas e as organizações. Tem por propósito </a:t>
            </a:r>
            <a:r>
              <a:rPr lang="pt-BR" sz="2800" dirty="0" smtClean="0">
                <a:solidFill>
                  <a:schemeClr val="accent1"/>
                </a:solidFill>
              </a:rPr>
              <a:t>conhecer o grau de satisfação </a:t>
            </a:r>
            <a:r>
              <a:rPr lang="pt-BR" sz="2800" dirty="0" smtClean="0"/>
              <a:t>do usuário, </a:t>
            </a:r>
            <a:r>
              <a:rPr lang="pt-BR" sz="2800" dirty="0" smtClean="0">
                <a:solidFill>
                  <a:schemeClr val="accent1"/>
                </a:solidFill>
              </a:rPr>
              <a:t>buscar soluções </a:t>
            </a:r>
            <a:r>
              <a:rPr lang="pt-BR" sz="2800" dirty="0" smtClean="0"/>
              <a:t>para as questões levantadas, </a:t>
            </a:r>
            <a:r>
              <a:rPr lang="pt-BR" sz="2800" dirty="0" smtClean="0">
                <a:solidFill>
                  <a:schemeClr val="accent1"/>
                </a:solidFill>
              </a:rPr>
              <a:t>oferecer informações gerenciais</a:t>
            </a:r>
            <a:r>
              <a:rPr lang="pt-BR" sz="2800" dirty="0" smtClean="0"/>
              <a:t> e sugestões aos dirigentes da empresa ou do órgão, visando o </a:t>
            </a:r>
            <a:r>
              <a:rPr lang="pt-BR" sz="2800" dirty="0" smtClean="0">
                <a:solidFill>
                  <a:schemeClr val="accent1"/>
                </a:solidFill>
              </a:rPr>
              <a:t>aprimoramento dos seus produtos ou dos serviços prestados</a:t>
            </a:r>
            <a:r>
              <a:rPr lang="pt-BR" sz="2800" dirty="0" smtClean="0"/>
              <a:t>, contribuindo para a melhoria dos processos administrativos e das relações interpessoais com seus públicos, interno e externo.</a:t>
            </a:r>
            <a:endParaRPr lang="pt-BR" sz="2800" dirty="0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ítulo 46"/>
          <p:cNvSpPr>
            <a:spLocks noGrp="1"/>
          </p:cNvSpPr>
          <p:nvPr>
            <p:ph type="title"/>
          </p:nvPr>
        </p:nvSpPr>
        <p:spPr>
          <a:xfrm>
            <a:off x="-2167" y="329043"/>
            <a:ext cx="11163804" cy="448370"/>
          </a:xfrm>
        </p:spPr>
        <p:txBody>
          <a:bodyPr>
            <a:noAutofit/>
          </a:bodyPr>
          <a:lstStyle/>
          <a:p>
            <a:pPr algn="l"/>
            <a:r>
              <a:rPr lang="pt-BR" sz="2400" i="1" dirty="0" smtClean="0"/>
              <a:t>Perguntas e Respostas LEI ESTATAIS</a:t>
            </a:r>
            <a:endParaRPr lang="pt-BR" sz="2400" i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2" name="Picture 2" descr="d:\Users\fernando.fusaro\Desktop\CGINT\Nova pasta\Apresentação Wagner\relacionamentos (1).jpg"/>
          <p:cNvPicPr>
            <a:picLocks noChangeAspect="1" noChangeArrowheads="1"/>
          </p:cNvPicPr>
          <p:nvPr/>
        </p:nvPicPr>
        <p:blipFill>
          <a:blip r:embed="rId2" cstate="print"/>
          <a:srcRect l="8723" t="14119" r="8590" b="3982"/>
          <a:stretch>
            <a:fillRect/>
          </a:stretch>
        </p:blipFill>
        <p:spPr bwMode="auto">
          <a:xfrm>
            <a:off x="9462231" y="5256039"/>
            <a:ext cx="2059844" cy="1224136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504453" y="1295871"/>
            <a:ext cx="93614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21 .O </a:t>
            </a:r>
            <a:r>
              <a:rPr lang="pt-BR" b="1" dirty="0" smtClean="0"/>
              <a:t>CANAL DE DENÚNCIAS (OUVIDORIA) </a:t>
            </a:r>
            <a:r>
              <a:rPr lang="pt-BR" dirty="0" smtClean="0"/>
              <a:t>é obrigatório em todas as empresas estatais? (D. 18, III e L. 9, §1, III) </a:t>
            </a:r>
          </a:p>
          <a:p>
            <a:endParaRPr lang="pt-BR" dirty="0" smtClean="0"/>
          </a:p>
          <a:p>
            <a:r>
              <a:rPr lang="pt-BR" dirty="0" smtClean="0"/>
              <a:t>R: Sim. </a:t>
            </a:r>
            <a:endParaRPr lang="pt-BR" dirty="0" smtClean="0"/>
          </a:p>
          <a:p>
            <a:pPr algn="just"/>
            <a:r>
              <a:rPr lang="pt-BR" i="1" dirty="0" smtClean="0"/>
              <a:t>Importante </a:t>
            </a:r>
            <a:r>
              <a:rPr lang="pt-BR" i="1" dirty="0" smtClean="0"/>
              <a:t>destacar que as subsidiárias podem compartilhar estruturas com a empresa controladora e, assim, a subsidiária poderá aderir ao canal de denúncias (Ouvidoria) de sua controladora.</a:t>
            </a:r>
            <a:endParaRPr lang="pt-BR" i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720477" y="3600127"/>
            <a:ext cx="9361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22) Qual é a </a:t>
            </a:r>
            <a:r>
              <a:rPr lang="pt-BR" b="1" dirty="0" smtClean="0"/>
              <a:t>DIFERENÇA ENTRE OUVIDORIA E CANAL DE DENÚNCIAS</a:t>
            </a:r>
            <a:r>
              <a:rPr lang="pt-BR" dirty="0" smtClean="0"/>
              <a:t>? (D. 18, III e L. 9, §1, III) </a:t>
            </a:r>
          </a:p>
          <a:p>
            <a:pPr algn="just"/>
            <a:r>
              <a:rPr lang="pt-BR" dirty="0" smtClean="0"/>
              <a:t>R: O canal de denúncias é a </a:t>
            </a:r>
            <a:r>
              <a:rPr lang="pt-BR" b="1" dirty="0" smtClean="0">
                <a:solidFill>
                  <a:schemeClr val="accent1"/>
                </a:solidFill>
              </a:rPr>
              <a:t>“porta de entrada” </a:t>
            </a:r>
            <a:r>
              <a:rPr lang="pt-BR" dirty="0" smtClean="0"/>
              <a:t>da denúncia e esse papel pode ser feito pela Ouvidoria, </a:t>
            </a:r>
            <a:r>
              <a:rPr lang="pt-BR" b="1" dirty="0" smtClean="0">
                <a:solidFill>
                  <a:schemeClr val="accent1"/>
                </a:solidFill>
              </a:rPr>
              <a:t>que irá se encarregar de tratar e encaminhar a denúncia para a instância mais adequada para sua apuração</a:t>
            </a:r>
            <a:r>
              <a:rPr lang="pt-BR" dirty="0" smtClean="0">
                <a:solidFill>
                  <a:schemeClr val="accent1"/>
                </a:solidFill>
              </a:rPr>
              <a:t>. </a:t>
            </a:r>
            <a:endParaRPr lang="pt-BR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ítulo 46"/>
          <p:cNvSpPr>
            <a:spLocks noGrp="1"/>
          </p:cNvSpPr>
          <p:nvPr>
            <p:ph type="title"/>
          </p:nvPr>
        </p:nvSpPr>
        <p:spPr>
          <a:xfrm>
            <a:off x="-2167" y="329043"/>
            <a:ext cx="11163804" cy="448370"/>
          </a:xfrm>
        </p:spPr>
        <p:txBody>
          <a:bodyPr>
            <a:noAutofit/>
          </a:bodyPr>
          <a:lstStyle/>
          <a:p>
            <a:pPr algn="l"/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Rede: Controle, Governança, Riscos e Integridade</a:t>
            </a:r>
            <a:endParaRPr lang="pt-BR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" name="Grupo 3"/>
          <p:cNvGrpSpPr/>
          <p:nvPr/>
        </p:nvGrpSpPr>
        <p:grpSpPr>
          <a:xfrm>
            <a:off x="8582076" y="143743"/>
            <a:ext cx="2795585" cy="504055"/>
            <a:chOff x="5760720" y="6165304"/>
            <a:chExt cx="3347784" cy="648072"/>
          </a:xfrm>
        </p:grpSpPr>
        <p:pic>
          <p:nvPicPr>
            <p:cNvPr id="5" name="Imagem 4" descr="vertical.png"/>
            <p:cNvPicPr>
              <a:picLocks noChangeAspect="1"/>
            </p:cNvPicPr>
            <p:nvPr/>
          </p:nvPicPr>
          <p:blipFill>
            <a:blip r:embed="rId2" cstate="print"/>
            <a:srcRect t="41185"/>
            <a:stretch>
              <a:fillRect/>
            </a:stretch>
          </p:blipFill>
          <p:spPr>
            <a:xfrm>
              <a:off x="7452320" y="6165304"/>
              <a:ext cx="1656184" cy="648072"/>
            </a:xfrm>
            <a:prstGeom prst="rect">
              <a:avLst/>
            </a:prstGeom>
          </p:spPr>
        </p:pic>
        <p:pic>
          <p:nvPicPr>
            <p:cNvPr id="6" name="Imagem 5" descr="MTPAC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60720" y="6430755"/>
              <a:ext cx="1495411" cy="382621"/>
            </a:xfrm>
            <a:prstGeom prst="rect">
              <a:avLst/>
            </a:prstGeom>
          </p:spPr>
        </p:pic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628900" y="1805927"/>
            <a:ext cx="6480727" cy="3840162"/>
            <a:chOff x="853" y="1307"/>
            <a:chExt cx="9989" cy="6047"/>
          </a:xfrm>
        </p:grpSpPr>
        <p:sp>
          <p:nvSpPr>
            <p:cNvPr id="9" name="Oval 14"/>
            <p:cNvSpPr>
              <a:spLocks noChangeArrowheads="1"/>
            </p:cNvSpPr>
            <p:nvPr/>
          </p:nvSpPr>
          <p:spPr bwMode="auto">
            <a:xfrm>
              <a:off x="2214" y="1576"/>
              <a:ext cx="7522" cy="547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" name="Oval 15"/>
            <p:cNvSpPr>
              <a:spLocks noChangeArrowheads="1"/>
            </p:cNvSpPr>
            <p:nvPr/>
          </p:nvSpPr>
          <p:spPr bwMode="auto">
            <a:xfrm>
              <a:off x="4104" y="2987"/>
              <a:ext cx="3632" cy="239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MTPAC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Rede de Controle, Governança, Riscos e Integridade</a:t>
              </a:r>
            </a:p>
          </p:txBody>
        </p:sp>
        <p:sp>
          <p:nvSpPr>
            <p:cNvPr id="11" name="Oval 16"/>
            <p:cNvSpPr>
              <a:spLocks noChangeArrowheads="1"/>
            </p:cNvSpPr>
            <p:nvPr/>
          </p:nvSpPr>
          <p:spPr bwMode="auto">
            <a:xfrm>
              <a:off x="1636" y="5380"/>
              <a:ext cx="2396" cy="94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AUDITORIAS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INTERNAS</a:t>
              </a:r>
              <a:endParaRPr kumimoji="0" lang="pt-B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Oval 17"/>
            <p:cNvSpPr>
              <a:spLocks noChangeArrowheads="1"/>
            </p:cNvSpPr>
            <p:nvPr/>
          </p:nvSpPr>
          <p:spPr bwMode="auto">
            <a:xfrm>
              <a:off x="7979" y="3168"/>
              <a:ext cx="2863" cy="160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COMITÊS DE GOVERNANÇA, RISCOS E CONTROLES</a:t>
              </a:r>
              <a:endParaRPr kumimoji="0" lang="pt-B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Oval 18"/>
            <p:cNvSpPr>
              <a:spLocks noChangeArrowheads="1"/>
            </p:cNvSpPr>
            <p:nvPr/>
          </p:nvSpPr>
          <p:spPr bwMode="auto">
            <a:xfrm>
              <a:off x="853" y="3629"/>
              <a:ext cx="2931" cy="90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FORUM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CONSELHEIROS</a:t>
              </a:r>
              <a:endParaRPr kumimoji="0" lang="pt-B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Oval 19"/>
            <p:cNvSpPr>
              <a:spLocks noChangeArrowheads="1"/>
            </p:cNvSpPr>
            <p:nvPr/>
          </p:nvSpPr>
          <p:spPr bwMode="auto">
            <a:xfrm>
              <a:off x="8163" y="5380"/>
              <a:ext cx="2396" cy="94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COMISSÕES DE ÉTICA</a:t>
              </a:r>
              <a:endParaRPr kumimoji="0" lang="pt-B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Oval 20"/>
            <p:cNvSpPr>
              <a:spLocks noChangeArrowheads="1"/>
            </p:cNvSpPr>
            <p:nvPr/>
          </p:nvSpPr>
          <p:spPr bwMode="auto">
            <a:xfrm>
              <a:off x="4588" y="6673"/>
              <a:ext cx="3148" cy="68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CORREGEDORIAS</a:t>
              </a:r>
              <a:endParaRPr kumimoji="0" lang="pt-B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Oval 21"/>
            <p:cNvSpPr>
              <a:spLocks noChangeArrowheads="1"/>
            </p:cNvSpPr>
            <p:nvPr/>
          </p:nvSpPr>
          <p:spPr bwMode="auto">
            <a:xfrm>
              <a:off x="1528" y="1816"/>
              <a:ext cx="2663" cy="153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sz="1100" b="1" dirty="0" smtClean="0">
                  <a:latin typeface="Arial" pitchFamily="34" charset="0"/>
                  <a:cs typeface="Arial" pitchFamily="34" charset="0"/>
                </a:rPr>
                <a:t>COMITES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PROGRAMAS DE INTEGRIDADE</a:t>
              </a:r>
              <a:endParaRPr kumimoji="0" lang="pt-B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Oval 22"/>
            <p:cNvSpPr>
              <a:spLocks noChangeArrowheads="1"/>
            </p:cNvSpPr>
            <p:nvPr/>
          </p:nvSpPr>
          <p:spPr bwMode="auto">
            <a:xfrm>
              <a:off x="7401" y="1755"/>
              <a:ext cx="3108" cy="113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PLANEJAMENTO ESTRATÉGICOS</a:t>
              </a:r>
              <a:endParaRPr kumimoji="0" lang="pt-B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Oval 23"/>
            <p:cNvSpPr>
              <a:spLocks noChangeArrowheads="1"/>
            </p:cNvSpPr>
            <p:nvPr/>
          </p:nvSpPr>
          <p:spPr bwMode="auto">
            <a:xfrm>
              <a:off x="4104" y="1307"/>
              <a:ext cx="3148" cy="68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OUVIDORIAS</a:t>
              </a:r>
              <a:endParaRPr kumimoji="0" lang="pt-B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0557" y="1136916"/>
            <a:ext cx="8640960" cy="505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ítulo 46"/>
          <p:cNvSpPr>
            <a:spLocks noGrp="1"/>
          </p:cNvSpPr>
          <p:nvPr>
            <p:ph type="title"/>
          </p:nvPr>
        </p:nvSpPr>
        <p:spPr>
          <a:xfrm>
            <a:off x="-2167" y="329043"/>
            <a:ext cx="11163804" cy="448370"/>
          </a:xfrm>
        </p:spPr>
        <p:txBody>
          <a:bodyPr>
            <a:noAutofit/>
          </a:bodyPr>
          <a:lstStyle/>
          <a:p>
            <a:pPr algn="l"/>
            <a:r>
              <a:rPr lang="pt-BR" sz="2400" dirty="0" smtClean="0"/>
              <a:t>Governança</a:t>
            </a:r>
            <a:endParaRPr lang="pt-BR" sz="2400" i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2" name="Picture 2" descr="d:\Users\fernando.fusaro\Desktop\CGINT\Nova pasta\Apresentação Wagner\relacionamentos (1).jpg"/>
          <p:cNvPicPr>
            <a:picLocks noChangeAspect="1" noChangeArrowheads="1"/>
          </p:cNvPicPr>
          <p:nvPr/>
        </p:nvPicPr>
        <p:blipFill>
          <a:blip r:embed="rId2" cstate="print"/>
          <a:srcRect l="8723" t="14119" r="8590" b="3982"/>
          <a:stretch>
            <a:fillRect/>
          </a:stretch>
        </p:blipFill>
        <p:spPr bwMode="auto">
          <a:xfrm>
            <a:off x="9462231" y="5256039"/>
            <a:ext cx="2059844" cy="1224136"/>
          </a:xfrm>
          <a:prstGeom prst="rect">
            <a:avLst/>
          </a:prstGeom>
          <a:noFill/>
        </p:spPr>
      </p:pic>
      <p:sp>
        <p:nvSpPr>
          <p:cNvPr id="11" name="CaixaDeTexto 10"/>
          <p:cNvSpPr txBox="1"/>
          <p:nvPr/>
        </p:nvSpPr>
        <p:spPr>
          <a:xfrm>
            <a:off x="648469" y="1439887"/>
            <a:ext cx="936143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SINERGIA</a:t>
            </a:r>
            <a:r>
              <a:rPr lang="pt-BR" sz="2800" dirty="0" smtClean="0"/>
              <a:t> entre os componentes organizacionais de gestão e de controle da Instituição</a:t>
            </a:r>
          </a:p>
          <a:p>
            <a:endParaRPr lang="pt-BR" sz="2800" dirty="0" smtClean="0"/>
          </a:p>
          <a:p>
            <a:r>
              <a:rPr lang="pt-BR" sz="2800" dirty="0" smtClean="0"/>
              <a:t>Modelo “3 linhas de defesa</a:t>
            </a:r>
            <a:r>
              <a:rPr lang="pt-BR" sz="2800" dirty="0" smtClean="0"/>
              <a:t>”</a:t>
            </a:r>
          </a:p>
          <a:p>
            <a:endParaRPr lang="pt-BR" sz="2800" dirty="0" smtClean="0"/>
          </a:p>
          <a:p>
            <a:pPr>
              <a:buFont typeface="Wingdings" pitchFamily="2" charset="2"/>
              <a:buChar char="ü"/>
            </a:pPr>
            <a:r>
              <a:rPr lang="pt-BR" sz="2800" dirty="0" smtClean="0"/>
              <a:t> </a:t>
            </a:r>
            <a:r>
              <a:rPr lang="pt-BR" sz="2800" b="1" i="1" dirty="0" smtClean="0">
                <a:solidFill>
                  <a:schemeClr val="accent1"/>
                </a:solidFill>
              </a:rPr>
              <a:t>Negócios </a:t>
            </a:r>
          </a:p>
          <a:p>
            <a:pPr>
              <a:buFont typeface="Wingdings" pitchFamily="2" charset="2"/>
              <a:buChar char="ü"/>
            </a:pPr>
            <a:endParaRPr lang="pt-BR" sz="2800" b="1" i="1" dirty="0" smtClean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pt-BR" sz="2800" b="1" i="1" dirty="0" smtClean="0">
                <a:solidFill>
                  <a:schemeClr val="accent1"/>
                </a:solidFill>
              </a:rPr>
              <a:t>Gestão de Risco, </a:t>
            </a:r>
            <a:r>
              <a:rPr lang="pt-BR" sz="2800" b="1" i="1" dirty="0" err="1" smtClean="0">
                <a:solidFill>
                  <a:schemeClr val="accent1"/>
                </a:solidFill>
              </a:rPr>
              <a:t>Compliance</a:t>
            </a:r>
            <a:r>
              <a:rPr lang="pt-BR" sz="2800" b="1" i="1" dirty="0" smtClean="0">
                <a:solidFill>
                  <a:schemeClr val="accent1"/>
                </a:solidFill>
              </a:rPr>
              <a:t>, Ouvidoria </a:t>
            </a:r>
          </a:p>
          <a:p>
            <a:pPr>
              <a:buFont typeface="Symbol"/>
              <a:buChar char="§"/>
            </a:pPr>
            <a:endParaRPr lang="pt-BR" sz="2800" b="1" i="1" dirty="0" smtClean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pt-BR" sz="2800" b="1" i="1" dirty="0" smtClean="0">
                <a:solidFill>
                  <a:schemeClr val="accent1"/>
                </a:solidFill>
              </a:rPr>
              <a:t> Auditoria Interna</a:t>
            </a:r>
            <a:endParaRPr lang="pt-BR" sz="2800" b="1" i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ítulo 46"/>
          <p:cNvSpPr>
            <a:spLocks noGrp="1"/>
          </p:cNvSpPr>
          <p:nvPr>
            <p:ph type="title"/>
          </p:nvPr>
        </p:nvSpPr>
        <p:spPr>
          <a:xfrm>
            <a:off x="-2167" y="329043"/>
            <a:ext cx="11163804" cy="448370"/>
          </a:xfrm>
        </p:spPr>
        <p:txBody>
          <a:bodyPr>
            <a:noAutofit/>
          </a:bodyPr>
          <a:lstStyle/>
          <a:p>
            <a:pPr algn="l"/>
            <a:r>
              <a:rPr lang="pt-BR" sz="2400" dirty="0" smtClean="0"/>
              <a:t>Governança </a:t>
            </a:r>
            <a:r>
              <a:rPr lang="pt-BR" sz="2400" dirty="0" smtClean="0"/>
              <a:t>- </a:t>
            </a:r>
            <a:r>
              <a:rPr lang="pt-BR" sz="2400" i="1" dirty="0" smtClean="0"/>
              <a:t>Sustentabilidade </a:t>
            </a:r>
            <a:r>
              <a:rPr lang="pt-BR" sz="2400" i="1" dirty="0" smtClean="0"/>
              <a:t>Institucional</a:t>
            </a:r>
            <a:endParaRPr lang="pt-BR" sz="2400" i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2" name="Picture 2" descr="d:\Users\fernando.fusaro\Desktop\CGINT\Nova pasta\Apresentação Wagner\relacionamentos (1).jpg"/>
          <p:cNvPicPr>
            <a:picLocks noChangeAspect="1" noChangeArrowheads="1"/>
          </p:cNvPicPr>
          <p:nvPr/>
        </p:nvPicPr>
        <p:blipFill>
          <a:blip r:embed="rId2" cstate="print"/>
          <a:srcRect l="8723" t="14119" r="8590" b="3982"/>
          <a:stretch>
            <a:fillRect/>
          </a:stretch>
        </p:blipFill>
        <p:spPr bwMode="auto">
          <a:xfrm>
            <a:off x="9462231" y="5256039"/>
            <a:ext cx="2059844" cy="1224136"/>
          </a:xfrm>
          <a:prstGeom prst="rect">
            <a:avLst/>
          </a:prstGeom>
          <a:noFill/>
        </p:spPr>
      </p:pic>
      <p:sp>
        <p:nvSpPr>
          <p:cNvPr id="11" name="CaixaDeTexto 10"/>
          <p:cNvSpPr txBox="1"/>
          <p:nvPr/>
        </p:nvSpPr>
        <p:spPr>
          <a:xfrm>
            <a:off x="1" y="1439887"/>
            <a:ext cx="1152207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/>
              <a:t>Ouvidoria</a:t>
            </a:r>
            <a:r>
              <a:rPr lang="pt-BR" sz="2800" dirty="0" smtClean="0"/>
              <a:t>, </a:t>
            </a:r>
            <a:r>
              <a:rPr lang="pt-BR" sz="2800" dirty="0" err="1" smtClean="0"/>
              <a:t>C</a:t>
            </a:r>
            <a:r>
              <a:rPr lang="pt-BR" sz="2800" dirty="0" err="1" smtClean="0"/>
              <a:t>ompliance</a:t>
            </a:r>
            <a:r>
              <a:rPr lang="pt-BR" sz="2800" dirty="0" smtClean="0"/>
              <a:t> </a:t>
            </a:r>
            <a:r>
              <a:rPr lang="pt-BR" sz="2800" dirty="0" smtClean="0"/>
              <a:t>e </a:t>
            </a:r>
            <a:r>
              <a:rPr lang="pt-BR" sz="2800" dirty="0" smtClean="0"/>
              <a:t>Auditoria Interna </a:t>
            </a:r>
            <a:r>
              <a:rPr lang="pt-BR" sz="2800" dirty="0" smtClean="0"/>
              <a:t>são </a:t>
            </a:r>
            <a:r>
              <a:rPr lang="pt-BR" sz="2800" b="1" dirty="0" smtClean="0">
                <a:solidFill>
                  <a:schemeClr val="accent1"/>
                </a:solidFill>
              </a:rPr>
              <a:t>órgãos complementares e de fundamental importância estratégica</a:t>
            </a:r>
            <a:r>
              <a:rPr lang="pt-BR" sz="2800" dirty="0" smtClean="0"/>
              <a:t>. </a:t>
            </a:r>
          </a:p>
          <a:p>
            <a:pPr algn="just"/>
            <a:r>
              <a:rPr lang="pt-BR" sz="2800" b="1" dirty="0" smtClean="0">
                <a:solidFill>
                  <a:schemeClr val="accent1"/>
                </a:solidFill>
              </a:rPr>
              <a:t>INTEGRADOS</a:t>
            </a:r>
            <a:r>
              <a:rPr lang="pt-BR" sz="2800" dirty="0" smtClean="0"/>
              <a:t> </a:t>
            </a:r>
            <a:r>
              <a:rPr lang="pt-BR" sz="2800" dirty="0" smtClean="0">
                <a:solidFill>
                  <a:schemeClr val="accent1"/>
                </a:solidFill>
              </a:rPr>
              <a:t>impulsionam uma poderosa transformação institucional </a:t>
            </a:r>
            <a:r>
              <a:rPr lang="pt-BR" sz="2800" dirty="0" smtClean="0"/>
              <a:t>permanente, favorecendo mudanças e ajustes em suas atividades e processos, em </a:t>
            </a:r>
            <a:r>
              <a:rPr lang="pt-BR" sz="2800" dirty="0" smtClean="0">
                <a:solidFill>
                  <a:schemeClr val="accent1"/>
                </a:solidFill>
              </a:rPr>
              <a:t>sintonia com as demandas da sociedade</a:t>
            </a:r>
            <a:r>
              <a:rPr lang="pt-BR" sz="2800" dirty="0" smtClean="0"/>
              <a:t>, ou seja, um </a:t>
            </a:r>
            <a:r>
              <a:rPr lang="pt-BR" sz="2800" dirty="0" smtClean="0">
                <a:solidFill>
                  <a:schemeClr val="accent1"/>
                </a:solidFill>
              </a:rPr>
              <a:t>caminho efetivo na busca da </a:t>
            </a:r>
            <a:r>
              <a:rPr lang="pt-BR" sz="2800" b="1" dirty="0" smtClean="0">
                <a:solidFill>
                  <a:schemeClr val="accent1"/>
                </a:solidFill>
              </a:rPr>
              <a:t>QUALIDADE</a:t>
            </a:r>
            <a:r>
              <a:rPr lang="pt-BR" sz="2800" dirty="0" smtClean="0">
                <a:solidFill>
                  <a:schemeClr val="accent1"/>
                </a:solidFill>
              </a:rPr>
              <a:t>, </a:t>
            </a:r>
            <a:r>
              <a:rPr lang="pt-BR" sz="2800" dirty="0" smtClean="0">
                <a:solidFill>
                  <a:schemeClr val="accent1"/>
                </a:solidFill>
              </a:rPr>
              <a:t>da </a:t>
            </a:r>
            <a:r>
              <a:rPr lang="pt-BR" sz="2800" b="1" dirty="0" smtClean="0">
                <a:solidFill>
                  <a:schemeClr val="accent1"/>
                </a:solidFill>
              </a:rPr>
              <a:t>TRANSPARÊNCIA</a:t>
            </a:r>
            <a:r>
              <a:rPr lang="pt-BR" sz="2800" dirty="0" smtClean="0">
                <a:solidFill>
                  <a:schemeClr val="accent1"/>
                </a:solidFill>
              </a:rPr>
              <a:t> </a:t>
            </a:r>
            <a:r>
              <a:rPr lang="pt-BR" sz="2800" dirty="0" smtClean="0">
                <a:solidFill>
                  <a:schemeClr val="accent1"/>
                </a:solidFill>
              </a:rPr>
              <a:t>e da </a:t>
            </a:r>
            <a:r>
              <a:rPr lang="pt-BR" sz="2800" b="1" dirty="0" smtClean="0">
                <a:solidFill>
                  <a:schemeClr val="accent1"/>
                </a:solidFill>
              </a:rPr>
              <a:t>EFETIVIDADE</a:t>
            </a:r>
            <a:r>
              <a:rPr lang="pt-BR" sz="2800" dirty="0" smtClean="0">
                <a:solidFill>
                  <a:schemeClr val="accent1"/>
                </a:solidFill>
              </a:rPr>
              <a:t> </a:t>
            </a:r>
            <a:r>
              <a:rPr lang="pt-BR" sz="2800" dirty="0" smtClean="0">
                <a:solidFill>
                  <a:schemeClr val="accent1"/>
                </a:solidFill>
              </a:rPr>
              <a:t>da cidadania</a:t>
            </a:r>
            <a:r>
              <a:rPr lang="pt-BR" sz="2800" dirty="0" smtClean="0"/>
              <a:t>.</a:t>
            </a:r>
          </a:p>
          <a:p>
            <a:pPr algn="just"/>
            <a:endParaRPr lang="pt-BR" sz="2800" dirty="0" smtClean="0"/>
          </a:p>
          <a:p>
            <a:pPr algn="just"/>
            <a:r>
              <a:rPr lang="pt-BR" sz="2000" i="1" dirty="0" smtClean="0"/>
              <a:t>Ministro STM José Barroso Filho</a:t>
            </a:r>
            <a:endParaRPr lang="pt-BR" sz="2000" i="1" dirty="0" smtClean="0"/>
          </a:p>
          <a:p>
            <a:endParaRPr lang="pt-BR" sz="2800" dirty="0" smtClean="0"/>
          </a:p>
          <a:p>
            <a:endParaRPr lang="pt-BR" sz="2800" dirty="0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tângulo de cantos arredondados 39"/>
          <p:cNvSpPr/>
          <p:nvPr/>
        </p:nvSpPr>
        <p:spPr>
          <a:xfrm>
            <a:off x="997862" y="2520008"/>
            <a:ext cx="8723615" cy="2520279"/>
          </a:xfrm>
          <a:prstGeom prst="roundRect">
            <a:avLst/>
          </a:prstGeom>
          <a:solidFill>
            <a:schemeClr val="accent2">
              <a:lumMod val="20000"/>
              <a:lumOff val="80000"/>
              <a:alpha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square" lIns="0" tIns="0" rIns="0" bIns="0" rtlCol="0" anchor="ctr" anchorCtr="0">
            <a:noAutofit/>
          </a:bodyPr>
          <a:lstStyle/>
          <a:p>
            <a:pPr algn="ctr"/>
            <a:endParaRPr lang="pt-BR" sz="2000" b="1" dirty="0">
              <a:latin typeface="Century Gothic" pitchFamily="34" charset="0"/>
            </a:endParaRPr>
          </a:p>
        </p:txBody>
      </p:sp>
      <p:sp>
        <p:nvSpPr>
          <p:cNvPr id="49" name="Retângulo de cantos arredondados 48"/>
          <p:cNvSpPr/>
          <p:nvPr/>
        </p:nvSpPr>
        <p:spPr>
          <a:xfrm>
            <a:off x="1008509" y="5040287"/>
            <a:ext cx="8712968" cy="1296144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square" lIns="0" tIns="0" rIns="0" bIns="0" rtlCol="0" anchor="ctr" anchorCtr="0">
            <a:noAutofit/>
          </a:bodyPr>
          <a:lstStyle/>
          <a:p>
            <a:pPr algn="ctr"/>
            <a:endParaRPr lang="pt-BR" sz="2000" b="1" dirty="0">
              <a:latin typeface="Century Gothic" pitchFamily="34" charset="0"/>
            </a:endParaRPr>
          </a:p>
        </p:txBody>
      </p:sp>
      <p:sp>
        <p:nvSpPr>
          <p:cNvPr id="62" name="Fluxograma: Armazenamento de acesso seqüencial 61"/>
          <p:cNvSpPr/>
          <p:nvPr/>
        </p:nvSpPr>
        <p:spPr>
          <a:xfrm flipH="1">
            <a:off x="9721477" y="2592015"/>
            <a:ext cx="1656582" cy="1440160"/>
          </a:xfrm>
          <a:prstGeom prst="flowChartMagneticTape">
            <a:avLst/>
          </a:prstGeom>
          <a:solidFill>
            <a:schemeClr val="accent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pt-BR" sz="1450" b="1" dirty="0" smtClean="0"/>
              <a:t>INTEGRIDADE</a:t>
            </a:r>
          </a:p>
          <a:p>
            <a:pPr algn="ctr"/>
            <a:endParaRPr lang="pt-BR" sz="600" dirty="0" smtClean="0"/>
          </a:p>
          <a:p>
            <a:pPr>
              <a:buFont typeface="Wingdings" pitchFamily="2" charset="2"/>
              <a:buChar char="ü"/>
            </a:pPr>
            <a:r>
              <a:rPr lang="pt-BR" sz="1050" dirty="0" smtClean="0"/>
              <a:t>Ouvidoria;</a:t>
            </a:r>
          </a:p>
          <a:p>
            <a:pPr>
              <a:buFont typeface="Wingdings" pitchFamily="2" charset="2"/>
              <a:buChar char="ü"/>
            </a:pPr>
            <a:r>
              <a:rPr lang="pt-BR" sz="1050" dirty="0" smtClean="0"/>
              <a:t>Corregedoria;</a:t>
            </a:r>
          </a:p>
          <a:p>
            <a:pPr>
              <a:buFont typeface="Wingdings" pitchFamily="2" charset="2"/>
              <a:buChar char="ü"/>
            </a:pPr>
            <a:r>
              <a:rPr lang="pt-BR" sz="1050" dirty="0" smtClean="0"/>
              <a:t>Comissão  de ética;</a:t>
            </a:r>
          </a:p>
          <a:p>
            <a:pPr>
              <a:buFont typeface="Wingdings" pitchFamily="2" charset="2"/>
              <a:buChar char="ü"/>
            </a:pPr>
            <a:r>
              <a:rPr lang="pt-BR" sz="1050" dirty="0" smtClean="0"/>
              <a:t>AECI</a:t>
            </a:r>
            <a:endParaRPr lang="pt-BR" sz="1050" dirty="0"/>
          </a:p>
        </p:txBody>
      </p:sp>
      <p:sp>
        <p:nvSpPr>
          <p:cNvPr id="48" name="Retângulo de cantos arredondados 47"/>
          <p:cNvSpPr/>
          <p:nvPr/>
        </p:nvSpPr>
        <p:spPr>
          <a:xfrm>
            <a:off x="1008509" y="1151856"/>
            <a:ext cx="8712968" cy="1368152"/>
          </a:xfrm>
          <a:prstGeom prst="roundRect">
            <a:avLst/>
          </a:prstGeom>
          <a:solidFill>
            <a:schemeClr val="tx2">
              <a:lumMod val="20000"/>
              <a:lumOff val="80000"/>
              <a:alpha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square" lIns="0" tIns="0" rIns="0" bIns="0" rtlCol="0" anchor="ctr" anchorCtr="0">
            <a:noAutofit/>
          </a:bodyPr>
          <a:lstStyle/>
          <a:p>
            <a:pPr algn="ctr"/>
            <a:endParaRPr lang="pt-BR" sz="2000" b="1" dirty="0">
              <a:latin typeface="Century Gothic" pitchFamily="34" charset="0"/>
            </a:endParaRPr>
          </a:p>
        </p:txBody>
      </p:sp>
      <p:sp>
        <p:nvSpPr>
          <p:cNvPr id="47" name="Título 46"/>
          <p:cNvSpPr>
            <a:spLocks noGrp="1"/>
          </p:cNvSpPr>
          <p:nvPr>
            <p:ph type="title"/>
          </p:nvPr>
        </p:nvSpPr>
        <p:spPr>
          <a:xfrm>
            <a:off x="-2167" y="329043"/>
            <a:ext cx="11163804" cy="448370"/>
          </a:xfrm>
        </p:spPr>
        <p:txBody>
          <a:bodyPr>
            <a:noAutofit/>
          </a:bodyPr>
          <a:lstStyle/>
          <a:p>
            <a:pPr algn="l"/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Gestão de Riscos e Controles Internos</a:t>
            </a:r>
            <a:endParaRPr lang="pt-BR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8582076" y="143743"/>
            <a:ext cx="2795585" cy="504055"/>
            <a:chOff x="5760720" y="6165304"/>
            <a:chExt cx="3347784" cy="648072"/>
          </a:xfrm>
        </p:grpSpPr>
        <p:pic>
          <p:nvPicPr>
            <p:cNvPr id="5" name="Imagem 4" descr="vertical.png"/>
            <p:cNvPicPr>
              <a:picLocks noChangeAspect="1"/>
            </p:cNvPicPr>
            <p:nvPr/>
          </p:nvPicPr>
          <p:blipFill>
            <a:blip r:embed="rId2" cstate="print"/>
            <a:srcRect t="41185"/>
            <a:stretch>
              <a:fillRect/>
            </a:stretch>
          </p:blipFill>
          <p:spPr>
            <a:xfrm>
              <a:off x="7452320" y="6165304"/>
              <a:ext cx="1656184" cy="648072"/>
            </a:xfrm>
            <a:prstGeom prst="rect">
              <a:avLst/>
            </a:prstGeom>
          </p:spPr>
        </p:pic>
        <p:pic>
          <p:nvPicPr>
            <p:cNvPr id="6" name="Imagem 5" descr="MTPAC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60720" y="6430755"/>
              <a:ext cx="1495411" cy="382621"/>
            </a:xfrm>
            <a:prstGeom prst="rect">
              <a:avLst/>
            </a:prstGeom>
          </p:spPr>
        </p:pic>
      </p:grpSp>
      <p:sp>
        <p:nvSpPr>
          <p:cNvPr id="11" name="Retângulo de cantos arredondados 10"/>
          <p:cNvSpPr/>
          <p:nvPr/>
        </p:nvSpPr>
        <p:spPr>
          <a:xfrm>
            <a:off x="1296541" y="1223863"/>
            <a:ext cx="522211" cy="1152128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lIns="46617" tIns="23308" rIns="46617" bIns="23308" rtlCol="0" anchor="ctr"/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  <a:latin typeface="Century Gothic" pitchFamily="34" charset="0"/>
              </a:rPr>
              <a:t>3ª LINHA DE DEFESA</a:t>
            </a:r>
            <a:endParaRPr lang="pt-BR" sz="1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2016620" y="1367879"/>
            <a:ext cx="422671" cy="864096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lIns="46617" tIns="23308" rIns="46617" bIns="23308" rtlCol="0" anchor="ctr"/>
          <a:lstStyle/>
          <a:p>
            <a:pPr algn="ctr"/>
            <a:r>
              <a:rPr lang="pt-BR" sz="1000" b="1" dirty="0" smtClean="0">
                <a:latin typeface="Century Gothic" pitchFamily="34" charset="0"/>
              </a:rPr>
              <a:t>CONTROLE INTERNO</a:t>
            </a:r>
            <a:endParaRPr lang="pt-BR" sz="1000" b="1" dirty="0">
              <a:latin typeface="Century Gothic" pitchFamily="34" charset="0"/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5040957" y="1367879"/>
            <a:ext cx="2160241" cy="787776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64" tIns="32634" rIns="65264" bIns="32634" rtlCol="0" anchor="ctr"/>
          <a:lstStyle/>
          <a:p>
            <a:pPr algn="ctr"/>
            <a:r>
              <a:rPr lang="pt-BR" sz="2000" b="1" dirty="0" smtClean="0">
                <a:latin typeface="Century Gothic" pitchFamily="34" charset="0"/>
              </a:rPr>
              <a:t>CGU</a:t>
            </a:r>
            <a:endParaRPr lang="pt-BR" sz="2000" b="1" dirty="0">
              <a:latin typeface="Century Gothic" pitchFamily="34" charset="0"/>
            </a:endParaRP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2016620" y="3816151"/>
            <a:ext cx="422671" cy="100811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lIns="46617" tIns="23308" rIns="46617" bIns="23308" rtlCol="0" anchor="ctr"/>
          <a:lstStyle/>
          <a:p>
            <a:pPr algn="ctr"/>
            <a:r>
              <a:rPr lang="pt-BR" sz="1000" b="1" dirty="0" smtClean="0">
                <a:latin typeface="Century Gothic" pitchFamily="34" charset="0"/>
              </a:rPr>
              <a:t>ESCRITÓRIO DE GOVERNANÇA</a:t>
            </a:r>
            <a:endParaRPr lang="pt-BR" sz="1000" b="1" dirty="0">
              <a:latin typeface="Century Gothic" pitchFamily="34" charset="0"/>
            </a:endParaRPr>
          </a:p>
        </p:txBody>
      </p:sp>
      <p:sp>
        <p:nvSpPr>
          <p:cNvPr id="21" name="Retângulo de cantos arredondados 20"/>
          <p:cNvSpPr/>
          <p:nvPr/>
        </p:nvSpPr>
        <p:spPr>
          <a:xfrm>
            <a:off x="2808709" y="3960167"/>
            <a:ext cx="6624736" cy="57606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64" tIns="32634" rIns="65264" bIns="32634" rtlCol="0" anchor="ctr"/>
          <a:lstStyle/>
          <a:p>
            <a:pPr algn="ctr"/>
            <a:r>
              <a:rPr lang="pt-BR" b="1" dirty="0" smtClean="0">
                <a:latin typeface="Century Gothic" pitchFamily="34" charset="0"/>
              </a:rPr>
              <a:t>Núcleo de Gestão de Riscos e Controles - NGRC</a:t>
            </a:r>
          </a:p>
          <a:p>
            <a:pPr algn="ctr"/>
            <a:r>
              <a:rPr lang="pt-BR" sz="1200" b="1" dirty="0" smtClean="0">
                <a:latin typeface="Century Gothic" pitchFamily="34" charset="0"/>
              </a:rPr>
              <a:t>(REPRESENTANTES DO GM + SE + SAAD + SPO + SPI + SFP + SNTTA + SNP + SNAC)</a:t>
            </a:r>
            <a:endParaRPr lang="pt-BR" sz="1200" b="1" dirty="0">
              <a:latin typeface="Century Gothic" pitchFamily="34" charset="0"/>
            </a:endParaRPr>
          </a:p>
        </p:txBody>
      </p:sp>
      <p:sp>
        <p:nvSpPr>
          <p:cNvPr id="22" name="Retângulo de cantos arredondados 21"/>
          <p:cNvSpPr/>
          <p:nvPr/>
        </p:nvSpPr>
        <p:spPr>
          <a:xfrm>
            <a:off x="2016620" y="2736031"/>
            <a:ext cx="422671" cy="100811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lIns="46617" tIns="23308" rIns="46617" bIns="23308" rtlCol="0" anchor="ctr"/>
          <a:lstStyle/>
          <a:p>
            <a:pPr algn="ctr"/>
            <a:r>
              <a:rPr lang="pt-BR" sz="1000" b="1" dirty="0" smtClean="0">
                <a:latin typeface="Century Gothic" pitchFamily="34" charset="0"/>
              </a:rPr>
              <a:t>AECI</a:t>
            </a:r>
            <a:endParaRPr lang="pt-BR" sz="1000" b="1" dirty="0">
              <a:latin typeface="Century Gothic" pitchFamily="34" charset="0"/>
            </a:endParaRPr>
          </a:p>
        </p:txBody>
      </p:sp>
      <p:sp>
        <p:nvSpPr>
          <p:cNvPr id="29" name="Retângulo de cantos arredondados 28"/>
          <p:cNvSpPr/>
          <p:nvPr/>
        </p:nvSpPr>
        <p:spPr>
          <a:xfrm>
            <a:off x="1368549" y="5112295"/>
            <a:ext cx="422671" cy="115212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lIns="46617" tIns="23308" rIns="46617" bIns="23308" rtlCol="0" anchor="ctr"/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  <a:latin typeface="Century Gothic" pitchFamily="34" charset="0"/>
              </a:rPr>
              <a:t>1ª LINHA DE DEFESA</a:t>
            </a:r>
            <a:endParaRPr lang="pt-BR" sz="1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0" name="Retângulo de cantos arredondados 29"/>
          <p:cNvSpPr/>
          <p:nvPr/>
        </p:nvSpPr>
        <p:spPr>
          <a:xfrm>
            <a:off x="1989088" y="5256311"/>
            <a:ext cx="422671" cy="93610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lIns="46617" tIns="23308" rIns="46617" bIns="23308" rtlCol="0" anchor="ctr"/>
          <a:lstStyle/>
          <a:p>
            <a:pPr algn="ctr"/>
            <a:r>
              <a:rPr lang="pt-BR" sz="1000" b="1" dirty="0" smtClean="0">
                <a:latin typeface="Century Gothic" pitchFamily="34" charset="0"/>
              </a:rPr>
              <a:t>UNIDADES DE NEGÓCIO</a:t>
            </a:r>
            <a:endParaRPr lang="pt-BR" sz="1000" b="1" dirty="0">
              <a:latin typeface="Century Gothic" pitchFamily="34" charset="0"/>
            </a:endParaRPr>
          </a:p>
        </p:txBody>
      </p:sp>
      <p:sp>
        <p:nvSpPr>
          <p:cNvPr id="31" name="Retângulo de cantos arredondados 30"/>
          <p:cNvSpPr/>
          <p:nvPr/>
        </p:nvSpPr>
        <p:spPr>
          <a:xfrm>
            <a:off x="2576285" y="5400327"/>
            <a:ext cx="692276" cy="52160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46617" tIns="23308" rIns="46617" bIns="23308" rtlCol="0" anchor="ctr"/>
          <a:lstStyle/>
          <a:p>
            <a:pPr algn="ctr"/>
            <a:r>
              <a:rPr lang="pt-BR" sz="1400" b="1" dirty="0" smtClean="0">
                <a:latin typeface="Century Gothic" pitchFamily="34" charset="0"/>
              </a:rPr>
              <a:t>GM</a:t>
            </a:r>
            <a:endParaRPr lang="pt-BR" sz="1400" b="1" dirty="0">
              <a:latin typeface="Century Gothic" pitchFamily="34" charset="0"/>
            </a:endParaRPr>
          </a:p>
        </p:txBody>
      </p:sp>
      <p:sp>
        <p:nvSpPr>
          <p:cNvPr id="32" name="Retângulo de cantos arredondados 31"/>
          <p:cNvSpPr/>
          <p:nvPr/>
        </p:nvSpPr>
        <p:spPr>
          <a:xfrm>
            <a:off x="3340569" y="5400327"/>
            <a:ext cx="692276" cy="52160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46617" tIns="23308" rIns="46617" bIns="23308" rtlCol="0" anchor="ctr"/>
          <a:lstStyle/>
          <a:p>
            <a:pPr algn="ctr"/>
            <a:r>
              <a:rPr lang="pt-BR" sz="1400" b="1" dirty="0" smtClean="0">
                <a:latin typeface="Century Gothic" pitchFamily="34" charset="0"/>
              </a:rPr>
              <a:t>SE</a:t>
            </a:r>
            <a:endParaRPr lang="pt-BR" sz="1400" b="1" dirty="0">
              <a:latin typeface="Century Gothic" pitchFamily="34" charset="0"/>
            </a:endParaRPr>
          </a:p>
        </p:txBody>
      </p:sp>
      <p:sp>
        <p:nvSpPr>
          <p:cNvPr id="33" name="Retângulo de cantos arredondados 32"/>
          <p:cNvSpPr/>
          <p:nvPr/>
        </p:nvSpPr>
        <p:spPr>
          <a:xfrm>
            <a:off x="4132657" y="5400327"/>
            <a:ext cx="692276" cy="52160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46617" tIns="23308" rIns="46617" bIns="23308" rtlCol="0" anchor="ctr"/>
          <a:lstStyle/>
          <a:p>
            <a:pPr algn="ctr"/>
            <a:r>
              <a:rPr lang="pt-BR" sz="1400" b="1" dirty="0" smtClean="0">
                <a:latin typeface="Century Gothic" pitchFamily="34" charset="0"/>
              </a:rPr>
              <a:t>SAAD</a:t>
            </a:r>
            <a:endParaRPr lang="pt-BR" sz="1400" b="1" dirty="0">
              <a:latin typeface="Century Gothic" pitchFamily="34" charset="0"/>
            </a:endParaRPr>
          </a:p>
        </p:txBody>
      </p:sp>
      <p:sp>
        <p:nvSpPr>
          <p:cNvPr id="34" name="Retângulo de cantos arredondados 33"/>
          <p:cNvSpPr/>
          <p:nvPr/>
        </p:nvSpPr>
        <p:spPr>
          <a:xfrm>
            <a:off x="4924745" y="5400327"/>
            <a:ext cx="692276" cy="52160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46617" tIns="23308" rIns="46617" bIns="23308" rtlCol="0" anchor="ctr"/>
          <a:lstStyle/>
          <a:p>
            <a:pPr algn="ctr"/>
            <a:r>
              <a:rPr lang="pt-BR" sz="1400" b="1" dirty="0" smtClean="0">
                <a:latin typeface="Century Gothic" pitchFamily="34" charset="0"/>
              </a:rPr>
              <a:t>SPO</a:t>
            </a:r>
            <a:endParaRPr lang="pt-BR" sz="1400" b="1" dirty="0">
              <a:latin typeface="Century Gothic" pitchFamily="34" charset="0"/>
            </a:endParaRPr>
          </a:p>
        </p:txBody>
      </p:sp>
      <p:sp>
        <p:nvSpPr>
          <p:cNvPr id="35" name="Retângulo de cantos arredondados 34"/>
          <p:cNvSpPr/>
          <p:nvPr/>
        </p:nvSpPr>
        <p:spPr>
          <a:xfrm>
            <a:off x="5744637" y="5400327"/>
            <a:ext cx="692276" cy="52160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46617" tIns="23308" rIns="46617" bIns="23308" rtlCol="0" anchor="ctr"/>
          <a:lstStyle/>
          <a:p>
            <a:pPr algn="ctr"/>
            <a:r>
              <a:rPr lang="pt-BR" sz="1400" b="1" dirty="0" smtClean="0">
                <a:latin typeface="Century Gothic" pitchFamily="34" charset="0"/>
              </a:rPr>
              <a:t>SPI</a:t>
            </a:r>
            <a:endParaRPr lang="pt-BR" sz="1400" b="1" dirty="0">
              <a:latin typeface="Century Gothic" pitchFamily="34" charset="0"/>
            </a:endParaRPr>
          </a:p>
        </p:txBody>
      </p:sp>
      <p:sp>
        <p:nvSpPr>
          <p:cNvPr id="36" name="Retângulo de cantos arredondados 35"/>
          <p:cNvSpPr/>
          <p:nvPr/>
        </p:nvSpPr>
        <p:spPr>
          <a:xfrm>
            <a:off x="6580929" y="5400327"/>
            <a:ext cx="692276" cy="52160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46617" tIns="23308" rIns="46617" bIns="23308" rtlCol="0" anchor="ctr"/>
          <a:lstStyle/>
          <a:p>
            <a:pPr algn="ctr"/>
            <a:r>
              <a:rPr lang="pt-BR" sz="1400" b="1" dirty="0" smtClean="0">
                <a:latin typeface="Century Gothic" pitchFamily="34" charset="0"/>
              </a:rPr>
              <a:t>SFP</a:t>
            </a:r>
            <a:endParaRPr lang="pt-BR" sz="1400" b="1" dirty="0">
              <a:latin typeface="Century Gothic" pitchFamily="34" charset="0"/>
            </a:endParaRPr>
          </a:p>
        </p:txBody>
      </p:sp>
      <p:sp>
        <p:nvSpPr>
          <p:cNvPr id="37" name="Retângulo de cantos arredondados 36"/>
          <p:cNvSpPr/>
          <p:nvPr/>
        </p:nvSpPr>
        <p:spPr>
          <a:xfrm>
            <a:off x="7373017" y="5400327"/>
            <a:ext cx="692276" cy="52160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46617" tIns="23308" rIns="46617" bIns="23308" rtlCol="0" anchor="ctr"/>
          <a:lstStyle/>
          <a:p>
            <a:pPr algn="ctr"/>
            <a:r>
              <a:rPr lang="pt-BR" sz="1400" b="1" dirty="0" smtClean="0">
                <a:latin typeface="Century Gothic" pitchFamily="34" charset="0"/>
              </a:rPr>
              <a:t>SNTTA</a:t>
            </a:r>
            <a:endParaRPr lang="pt-BR" sz="1400" b="1" dirty="0">
              <a:latin typeface="Century Gothic" pitchFamily="34" charset="0"/>
            </a:endParaRPr>
          </a:p>
        </p:txBody>
      </p:sp>
      <p:sp>
        <p:nvSpPr>
          <p:cNvPr id="38" name="Retângulo de cantos arredondados 37"/>
          <p:cNvSpPr/>
          <p:nvPr/>
        </p:nvSpPr>
        <p:spPr>
          <a:xfrm>
            <a:off x="8165105" y="5400327"/>
            <a:ext cx="692276" cy="52160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46617" tIns="23308" rIns="46617" bIns="23308" rtlCol="0" anchor="ctr"/>
          <a:lstStyle/>
          <a:p>
            <a:pPr algn="ctr"/>
            <a:r>
              <a:rPr lang="pt-BR" sz="1400" b="1" dirty="0" smtClean="0">
                <a:latin typeface="Century Gothic" pitchFamily="34" charset="0"/>
              </a:rPr>
              <a:t>SNP</a:t>
            </a:r>
            <a:endParaRPr lang="pt-BR" sz="1400" b="1" dirty="0">
              <a:latin typeface="Century Gothic" pitchFamily="34" charset="0"/>
            </a:endParaRPr>
          </a:p>
        </p:txBody>
      </p:sp>
      <p:sp>
        <p:nvSpPr>
          <p:cNvPr id="39" name="Retângulo de cantos arredondados 38"/>
          <p:cNvSpPr/>
          <p:nvPr/>
        </p:nvSpPr>
        <p:spPr>
          <a:xfrm>
            <a:off x="8957193" y="5400327"/>
            <a:ext cx="692276" cy="52160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46617" tIns="23308" rIns="46617" bIns="23308" rtlCol="0" anchor="ctr"/>
          <a:lstStyle/>
          <a:p>
            <a:pPr algn="ctr"/>
            <a:r>
              <a:rPr lang="pt-BR" sz="1400" b="1" dirty="0" smtClean="0">
                <a:latin typeface="Century Gothic" pitchFamily="34" charset="0"/>
              </a:rPr>
              <a:t>SNAC</a:t>
            </a:r>
            <a:endParaRPr lang="pt-BR" sz="1400" b="1" dirty="0">
              <a:latin typeface="Century Gothic" pitchFamily="34" charset="0"/>
            </a:endParaRPr>
          </a:p>
        </p:txBody>
      </p:sp>
      <p:sp>
        <p:nvSpPr>
          <p:cNvPr id="58" name="CaixaDeTexto 57"/>
          <p:cNvSpPr txBox="1"/>
          <p:nvPr/>
        </p:nvSpPr>
        <p:spPr>
          <a:xfrm rot="16200000">
            <a:off x="-1510765" y="4176923"/>
            <a:ext cx="3960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Century Gothic" pitchFamily="34" charset="0"/>
              </a:rPr>
              <a:t>Ministério dos Transportes, </a:t>
            </a:r>
          </a:p>
          <a:p>
            <a:pPr algn="ctr"/>
            <a:r>
              <a:rPr lang="pt-BR" b="1" dirty="0" smtClean="0">
                <a:latin typeface="Century Gothic" pitchFamily="34" charset="0"/>
              </a:rPr>
              <a:t>Portos e Aviação Civil</a:t>
            </a:r>
            <a:endParaRPr lang="pt-BR" b="1" dirty="0">
              <a:latin typeface="Century Gothic" pitchFamily="34" charset="0"/>
            </a:endParaRPr>
          </a:p>
        </p:txBody>
      </p:sp>
      <p:sp>
        <p:nvSpPr>
          <p:cNvPr id="60" name="CaixaDeTexto 59"/>
          <p:cNvSpPr txBox="1"/>
          <p:nvPr/>
        </p:nvSpPr>
        <p:spPr>
          <a:xfrm rot="16200000">
            <a:off x="-282988" y="1440757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Century Gothic" pitchFamily="34" charset="0"/>
              </a:rPr>
              <a:t>Sistema de Controle</a:t>
            </a:r>
            <a:endParaRPr lang="pt-BR" b="1" dirty="0">
              <a:latin typeface="Century Gothic" pitchFamily="34" charset="0"/>
            </a:endParaRPr>
          </a:p>
        </p:txBody>
      </p:sp>
      <p:cxnSp>
        <p:nvCxnSpPr>
          <p:cNvPr id="46" name="Conector reto 45"/>
          <p:cNvCxnSpPr/>
          <p:nvPr/>
        </p:nvCxnSpPr>
        <p:spPr>
          <a:xfrm>
            <a:off x="0" y="2520007"/>
            <a:ext cx="11522075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luxograma: Armazenamento de acesso seqüencial 43"/>
          <p:cNvSpPr/>
          <p:nvPr/>
        </p:nvSpPr>
        <p:spPr>
          <a:xfrm flipH="1">
            <a:off x="9721477" y="4536231"/>
            <a:ext cx="1656582" cy="1440160"/>
          </a:xfrm>
          <a:prstGeom prst="flowChartMagneticTape">
            <a:avLst/>
          </a:prstGeom>
          <a:solidFill>
            <a:schemeClr val="accent3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pt-BR" sz="1450" b="1" dirty="0" smtClean="0"/>
              <a:t>Gestores são responsáveis pelos riscos em suas unidades de negócios!</a:t>
            </a:r>
            <a:endParaRPr lang="pt-BR" sz="1050" dirty="0"/>
          </a:p>
        </p:txBody>
      </p:sp>
      <p:sp>
        <p:nvSpPr>
          <p:cNvPr id="41" name="Retângulo de cantos arredondados 40"/>
          <p:cNvSpPr/>
          <p:nvPr/>
        </p:nvSpPr>
        <p:spPr>
          <a:xfrm>
            <a:off x="1296541" y="2664023"/>
            <a:ext cx="540965" cy="223224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lIns="46617" tIns="23308" rIns="46617" bIns="23308" rtlCol="0" anchor="ctr"/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  <a:latin typeface="Century Gothic" pitchFamily="34" charset="0"/>
              </a:rPr>
              <a:t>2ª LINHA DE DEFESA</a:t>
            </a:r>
            <a:endParaRPr lang="pt-BR" sz="1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2" name="Retângulo de cantos arredondados 41"/>
          <p:cNvSpPr/>
          <p:nvPr/>
        </p:nvSpPr>
        <p:spPr>
          <a:xfrm>
            <a:off x="3312765" y="3024064"/>
            <a:ext cx="5735886" cy="57606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64" tIns="32634" rIns="65264" bIns="32634" rtlCol="0" anchor="ctr"/>
          <a:lstStyle/>
          <a:p>
            <a:pPr algn="ctr"/>
            <a:r>
              <a:rPr lang="pt-BR" b="1" dirty="0" smtClean="0">
                <a:latin typeface="Century Gothic" pitchFamily="34" charset="0"/>
              </a:rPr>
              <a:t>Comitê de Gestão de Riscos e Controle - CGRC</a:t>
            </a:r>
          </a:p>
          <a:p>
            <a:pPr algn="ctr"/>
            <a:r>
              <a:rPr lang="pt-BR" sz="1200" b="1" dirty="0" smtClean="0">
                <a:latin typeface="Century Gothic" pitchFamily="34" charset="0"/>
              </a:rPr>
              <a:t>(MINISTRO + SECRETÁRIOS)</a:t>
            </a:r>
            <a:endParaRPr lang="pt-BR" sz="1200" b="1" dirty="0"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9" grpId="0" animBg="1"/>
      <p:bldP spid="62" grpId="0" animBg="1"/>
      <p:bldP spid="48" grpId="0" animBg="1"/>
      <p:bldP spid="11" grpId="0" animBg="1"/>
      <p:bldP spid="12" grpId="0" animBg="1"/>
      <p:bldP spid="14" grpId="0" animBg="1"/>
      <p:bldP spid="20" grpId="0" animBg="1"/>
      <p:bldP spid="21" grpId="0" animBg="1"/>
      <p:bldP spid="22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58" grpId="0"/>
      <p:bldP spid="60" grpId="0"/>
      <p:bldP spid="44" grpId="0" animBg="1"/>
      <p:bldP spid="41" grpId="0" animBg="1"/>
      <p:bldP spid="4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Elipse 29"/>
          <p:cNvSpPr/>
          <p:nvPr/>
        </p:nvSpPr>
        <p:spPr>
          <a:xfrm>
            <a:off x="3170103" y="1384689"/>
            <a:ext cx="5183222" cy="4968552"/>
          </a:xfrm>
          <a:prstGeom prst="ellipse">
            <a:avLst/>
          </a:prstGeom>
          <a:solidFill>
            <a:schemeClr val="bg1">
              <a:lumMod val="85000"/>
            </a:schemeClr>
          </a:solidFill>
          <a:ln w="76200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b="1"/>
          </a:p>
        </p:txBody>
      </p:sp>
      <p:sp>
        <p:nvSpPr>
          <p:cNvPr id="19" name="Elipse 18"/>
          <p:cNvSpPr/>
          <p:nvPr/>
        </p:nvSpPr>
        <p:spPr>
          <a:xfrm>
            <a:off x="4752925" y="1600713"/>
            <a:ext cx="1944216" cy="1656184"/>
          </a:xfrm>
          <a:prstGeom prst="ellipse">
            <a:avLst/>
          </a:prstGeom>
          <a:solidFill>
            <a:srgbClr val="7030A0"/>
          </a:solidFill>
          <a:ln>
            <a:solidFill>
              <a:srgbClr val="007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t-BR" sz="1900" b="1" dirty="0" smtClean="0">
                <a:solidFill>
                  <a:schemeClr val="bg1"/>
                </a:solidFill>
              </a:rPr>
              <a:t>Fomento</a:t>
            </a:r>
            <a:endParaRPr lang="pt-BR" sz="1900" b="1" dirty="0">
              <a:solidFill>
                <a:schemeClr val="bg1"/>
              </a:solidFill>
            </a:endParaRPr>
          </a:p>
        </p:txBody>
      </p:sp>
      <p:sp>
        <p:nvSpPr>
          <p:cNvPr id="9" name="Elipse 8"/>
          <p:cNvSpPr/>
          <p:nvPr/>
        </p:nvSpPr>
        <p:spPr>
          <a:xfrm>
            <a:off x="3400948" y="2613090"/>
            <a:ext cx="1856033" cy="1867943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t-BR" sz="1900" b="1" dirty="0" smtClean="0">
                <a:solidFill>
                  <a:schemeClr val="bg1"/>
                </a:solidFill>
              </a:rPr>
              <a:t>Parceria</a:t>
            </a:r>
            <a:endParaRPr lang="pt-BR" sz="1900" b="1" dirty="0">
              <a:solidFill>
                <a:schemeClr val="bg1"/>
              </a:solidFill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6121077" y="2509817"/>
            <a:ext cx="1823830" cy="1755191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t-BR" sz="1900" b="1" dirty="0" smtClean="0">
                <a:solidFill>
                  <a:schemeClr val="bg1"/>
                </a:solidFill>
              </a:rPr>
              <a:t>Controle</a:t>
            </a:r>
            <a:endParaRPr lang="pt-BR" sz="1900" b="1" dirty="0">
              <a:solidFill>
                <a:schemeClr val="bg1"/>
              </a:solidFill>
            </a:endParaRPr>
          </a:p>
        </p:txBody>
      </p:sp>
      <p:sp>
        <p:nvSpPr>
          <p:cNvPr id="10" name="Elipse 9"/>
          <p:cNvSpPr/>
          <p:nvPr/>
        </p:nvSpPr>
        <p:spPr>
          <a:xfrm>
            <a:off x="4824933" y="3025804"/>
            <a:ext cx="1751822" cy="167125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Governança</a:t>
            </a:r>
          </a:p>
        </p:txBody>
      </p:sp>
      <p:sp>
        <p:nvSpPr>
          <p:cNvPr id="17" name="Elipse 16"/>
          <p:cNvSpPr/>
          <p:nvPr/>
        </p:nvSpPr>
        <p:spPr>
          <a:xfrm>
            <a:off x="5545012" y="4023394"/>
            <a:ext cx="2016225" cy="182579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Transparência</a:t>
            </a:r>
          </a:p>
        </p:txBody>
      </p:sp>
      <p:sp>
        <p:nvSpPr>
          <p:cNvPr id="18" name="Elipse 17"/>
          <p:cNvSpPr/>
          <p:nvPr/>
        </p:nvSpPr>
        <p:spPr>
          <a:xfrm>
            <a:off x="3833619" y="4032409"/>
            <a:ext cx="1999426" cy="181677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Integridade</a:t>
            </a:r>
          </a:p>
        </p:txBody>
      </p:sp>
      <p:sp>
        <p:nvSpPr>
          <p:cNvPr id="47" name="Título 46"/>
          <p:cNvSpPr>
            <a:spLocks noGrp="1"/>
          </p:cNvSpPr>
          <p:nvPr>
            <p:ph type="title"/>
          </p:nvPr>
        </p:nvSpPr>
        <p:spPr>
          <a:xfrm>
            <a:off x="-2167" y="343445"/>
            <a:ext cx="11163804" cy="448370"/>
          </a:xfrm>
        </p:spPr>
        <p:txBody>
          <a:bodyPr>
            <a:noAutofit/>
          </a:bodyPr>
          <a:lstStyle/>
          <a:p>
            <a:pPr algn="l"/>
            <a:r>
              <a:rPr lang="pt-BR" sz="2800" dirty="0" smtClean="0"/>
              <a:t>Assessoria Especial de Controle Interno - AECI</a:t>
            </a:r>
            <a:endParaRPr lang="pt-BR" sz="2800" dirty="0"/>
          </a:p>
        </p:txBody>
      </p:sp>
      <p:grpSp>
        <p:nvGrpSpPr>
          <p:cNvPr id="2" name="Grupo 28"/>
          <p:cNvGrpSpPr/>
          <p:nvPr/>
        </p:nvGrpSpPr>
        <p:grpSpPr>
          <a:xfrm>
            <a:off x="1625096" y="1223863"/>
            <a:ext cx="8060855" cy="5112303"/>
            <a:chOff x="1498934" y="744849"/>
            <a:chExt cx="8367378" cy="5549255"/>
          </a:xfrm>
        </p:grpSpPr>
        <p:grpSp>
          <p:nvGrpSpPr>
            <p:cNvPr id="3" name="Grupo 26"/>
            <p:cNvGrpSpPr/>
            <p:nvPr/>
          </p:nvGrpSpPr>
          <p:grpSpPr>
            <a:xfrm>
              <a:off x="1498934" y="744849"/>
              <a:ext cx="8367378" cy="5549255"/>
              <a:chOff x="1498934" y="744849"/>
              <a:chExt cx="8367378" cy="5549255"/>
            </a:xfrm>
          </p:grpSpPr>
          <p:sp>
            <p:nvSpPr>
              <p:cNvPr id="25" name="Forma livre 24"/>
              <p:cNvSpPr/>
              <p:nvPr/>
            </p:nvSpPr>
            <p:spPr>
              <a:xfrm flipH="1">
                <a:off x="5642656" y="744849"/>
                <a:ext cx="4223656" cy="5549255"/>
              </a:xfrm>
              <a:custGeom>
                <a:avLst/>
                <a:gdLst>
                  <a:gd name="connsiteX0" fmla="*/ 4095750 w 4105275"/>
                  <a:gd name="connsiteY0" fmla="*/ 228600 h 5362575"/>
                  <a:gd name="connsiteX1" fmla="*/ 4095750 w 4105275"/>
                  <a:gd name="connsiteY1" fmla="*/ 0 h 5362575"/>
                  <a:gd name="connsiteX2" fmla="*/ 0 w 4105275"/>
                  <a:gd name="connsiteY2" fmla="*/ 0 h 5362575"/>
                  <a:gd name="connsiteX3" fmla="*/ 0 w 4105275"/>
                  <a:gd name="connsiteY3" fmla="*/ 5362575 h 5362575"/>
                  <a:gd name="connsiteX4" fmla="*/ 4105275 w 4105275"/>
                  <a:gd name="connsiteY4" fmla="*/ 5362575 h 5362575"/>
                  <a:gd name="connsiteX5" fmla="*/ 4105275 w 4105275"/>
                  <a:gd name="connsiteY5" fmla="*/ 5105400 h 5362575"/>
                  <a:gd name="connsiteX6" fmla="*/ 3810000 w 4105275"/>
                  <a:gd name="connsiteY6" fmla="*/ 5086350 h 5362575"/>
                  <a:gd name="connsiteX7" fmla="*/ 3248025 w 4105275"/>
                  <a:gd name="connsiteY7" fmla="*/ 4933950 h 5362575"/>
                  <a:gd name="connsiteX8" fmla="*/ 2819400 w 4105275"/>
                  <a:gd name="connsiteY8" fmla="*/ 4705350 h 5362575"/>
                  <a:gd name="connsiteX9" fmla="*/ 2400300 w 4105275"/>
                  <a:gd name="connsiteY9" fmla="*/ 4362450 h 5362575"/>
                  <a:gd name="connsiteX10" fmla="*/ 2019300 w 4105275"/>
                  <a:gd name="connsiteY10" fmla="*/ 3857625 h 5362575"/>
                  <a:gd name="connsiteX11" fmla="*/ 1800225 w 4105275"/>
                  <a:gd name="connsiteY11" fmla="*/ 3314700 h 5362575"/>
                  <a:gd name="connsiteX12" fmla="*/ 1714500 w 4105275"/>
                  <a:gd name="connsiteY12" fmla="*/ 2705100 h 5362575"/>
                  <a:gd name="connsiteX13" fmla="*/ 1781175 w 4105275"/>
                  <a:gd name="connsiteY13" fmla="*/ 2124075 h 5362575"/>
                  <a:gd name="connsiteX14" fmla="*/ 1981200 w 4105275"/>
                  <a:gd name="connsiteY14" fmla="*/ 1543050 h 5362575"/>
                  <a:gd name="connsiteX15" fmla="*/ 2314575 w 4105275"/>
                  <a:gd name="connsiteY15" fmla="*/ 1085850 h 5362575"/>
                  <a:gd name="connsiteX16" fmla="*/ 2628900 w 4105275"/>
                  <a:gd name="connsiteY16" fmla="*/ 771525 h 5362575"/>
                  <a:gd name="connsiteX17" fmla="*/ 3009900 w 4105275"/>
                  <a:gd name="connsiteY17" fmla="*/ 514350 h 5362575"/>
                  <a:gd name="connsiteX18" fmla="*/ 3448050 w 4105275"/>
                  <a:gd name="connsiteY18" fmla="*/ 352425 h 5362575"/>
                  <a:gd name="connsiteX19" fmla="*/ 3857625 w 4105275"/>
                  <a:gd name="connsiteY19" fmla="*/ 276225 h 5362575"/>
                  <a:gd name="connsiteX20" fmla="*/ 4095750 w 4105275"/>
                  <a:gd name="connsiteY20" fmla="*/ 228600 h 5362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105275" h="5362575">
                    <a:moveTo>
                      <a:pt x="4095750" y="228600"/>
                    </a:moveTo>
                    <a:lnTo>
                      <a:pt x="4095750" y="0"/>
                    </a:lnTo>
                    <a:lnTo>
                      <a:pt x="0" y="0"/>
                    </a:lnTo>
                    <a:lnTo>
                      <a:pt x="0" y="5362575"/>
                    </a:lnTo>
                    <a:lnTo>
                      <a:pt x="4105275" y="5362575"/>
                    </a:lnTo>
                    <a:lnTo>
                      <a:pt x="4105275" y="5105400"/>
                    </a:lnTo>
                    <a:lnTo>
                      <a:pt x="3810000" y="5086350"/>
                    </a:lnTo>
                    <a:lnTo>
                      <a:pt x="3248025" y="4933950"/>
                    </a:lnTo>
                    <a:lnTo>
                      <a:pt x="2819400" y="4705350"/>
                    </a:lnTo>
                    <a:lnTo>
                      <a:pt x="2400300" y="4362450"/>
                    </a:lnTo>
                    <a:lnTo>
                      <a:pt x="2019300" y="3857625"/>
                    </a:lnTo>
                    <a:lnTo>
                      <a:pt x="1800225" y="3314700"/>
                    </a:lnTo>
                    <a:lnTo>
                      <a:pt x="1714500" y="2705100"/>
                    </a:lnTo>
                    <a:lnTo>
                      <a:pt x="1781175" y="2124075"/>
                    </a:lnTo>
                    <a:lnTo>
                      <a:pt x="1981200" y="1543050"/>
                    </a:lnTo>
                    <a:lnTo>
                      <a:pt x="2314575" y="1085850"/>
                    </a:lnTo>
                    <a:lnTo>
                      <a:pt x="2628900" y="771525"/>
                    </a:lnTo>
                    <a:lnTo>
                      <a:pt x="3009900" y="514350"/>
                    </a:lnTo>
                    <a:lnTo>
                      <a:pt x="3448050" y="352425"/>
                    </a:lnTo>
                    <a:lnTo>
                      <a:pt x="3857625" y="276225"/>
                    </a:lnTo>
                    <a:lnTo>
                      <a:pt x="4095750" y="22860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6" name="Forma livre 25"/>
              <p:cNvSpPr/>
              <p:nvPr/>
            </p:nvSpPr>
            <p:spPr>
              <a:xfrm>
                <a:off x="1498934" y="744849"/>
                <a:ext cx="4517453" cy="5549253"/>
              </a:xfrm>
              <a:custGeom>
                <a:avLst/>
                <a:gdLst>
                  <a:gd name="connsiteX0" fmla="*/ 4095750 w 4105275"/>
                  <a:gd name="connsiteY0" fmla="*/ 228600 h 5362575"/>
                  <a:gd name="connsiteX1" fmla="*/ 4095750 w 4105275"/>
                  <a:gd name="connsiteY1" fmla="*/ 0 h 5362575"/>
                  <a:gd name="connsiteX2" fmla="*/ 0 w 4105275"/>
                  <a:gd name="connsiteY2" fmla="*/ 0 h 5362575"/>
                  <a:gd name="connsiteX3" fmla="*/ 0 w 4105275"/>
                  <a:gd name="connsiteY3" fmla="*/ 5362575 h 5362575"/>
                  <a:gd name="connsiteX4" fmla="*/ 4105275 w 4105275"/>
                  <a:gd name="connsiteY4" fmla="*/ 5362575 h 5362575"/>
                  <a:gd name="connsiteX5" fmla="*/ 4105275 w 4105275"/>
                  <a:gd name="connsiteY5" fmla="*/ 5105400 h 5362575"/>
                  <a:gd name="connsiteX6" fmla="*/ 3810000 w 4105275"/>
                  <a:gd name="connsiteY6" fmla="*/ 5086350 h 5362575"/>
                  <a:gd name="connsiteX7" fmla="*/ 3248025 w 4105275"/>
                  <a:gd name="connsiteY7" fmla="*/ 4933950 h 5362575"/>
                  <a:gd name="connsiteX8" fmla="*/ 2819400 w 4105275"/>
                  <a:gd name="connsiteY8" fmla="*/ 4705350 h 5362575"/>
                  <a:gd name="connsiteX9" fmla="*/ 2400300 w 4105275"/>
                  <a:gd name="connsiteY9" fmla="*/ 4362450 h 5362575"/>
                  <a:gd name="connsiteX10" fmla="*/ 2019300 w 4105275"/>
                  <a:gd name="connsiteY10" fmla="*/ 3857625 h 5362575"/>
                  <a:gd name="connsiteX11" fmla="*/ 1800225 w 4105275"/>
                  <a:gd name="connsiteY11" fmla="*/ 3314700 h 5362575"/>
                  <a:gd name="connsiteX12" fmla="*/ 1714500 w 4105275"/>
                  <a:gd name="connsiteY12" fmla="*/ 2705100 h 5362575"/>
                  <a:gd name="connsiteX13" fmla="*/ 1781175 w 4105275"/>
                  <a:gd name="connsiteY13" fmla="*/ 2124075 h 5362575"/>
                  <a:gd name="connsiteX14" fmla="*/ 1981200 w 4105275"/>
                  <a:gd name="connsiteY14" fmla="*/ 1543050 h 5362575"/>
                  <a:gd name="connsiteX15" fmla="*/ 2314575 w 4105275"/>
                  <a:gd name="connsiteY15" fmla="*/ 1085850 h 5362575"/>
                  <a:gd name="connsiteX16" fmla="*/ 2628900 w 4105275"/>
                  <a:gd name="connsiteY16" fmla="*/ 771525 h 5362575"/>
                  <a:gd name="connsiteX17" fmla="*/ 3009900 w 4105275"/>
                  <a:gd name="connsiteY17" fmla="*/ 514350 h 5362575"/>
                  <a:gd name="connsiteX18" fmla="*/ 3448050 w 4105275"/>
                  <a:gd name="connsiteY18" fmla="*/ 352425 h 5362575"/>
                  <a:gd name="connsiteX19" fmla="*/ 3857625 w 4105275"/>
                  <a:gd name="connsiteY19" fmla="*/ 276225 h 5362575"/>
                  <a:gd name="connsiteX20" fmla="*/ 4095750 w 4105275"/>
                  <a:gd name="connsiteY20" fmla="*/ 228600 h 5362575"/>
                  <a:gd name="connsiteX0" fmla="*/ 4373438 w 4373438"/>
                  <a:gd name="connsiteY0" fmla="*/ 268982 h 5362575"/>
                  <a:gd name="connsiteX1" fmla="*/ 4095750 w 4373438"/>
                  <a:gd name="connsiteY1" fmla="*/ 0 h 5362575"/>
                  <a:gd name="connsiteX2" fmla="*/ 0 w 4373438"/>
                  <a:gd name="connsiteY2" fmla="*/ 0 h 5362575"/>
                  <a:gd name="connsiteX3" fmla="*/ 0 w 4373438"/>
                  <a:gd name="connsiteY3" fmla="*/ 5362575 h 5362575"/>
                  <a:gd name="connsiteX4" fmla="*/ 4105275 w 4373438"/>
                  <a:gd name="connsiteY4" fmla="*/ 5362575 h 5362575"/>
                  <a:gd name="connsiteX5" fmla="*/ 4105275 w 4373438"/>
                  <a:gd name="connsiteY5" fmla="*/ 5105400 h 5362575"/>
                  <a:gd name="connsiteX6" fmla="*/ 3810000 w 4373438"/>
                  <a:gd name="connsiteY6" fmla="*/ 5086350 h 5362575"/>
                  <a:gd name="connsiteX7" fmla="*/ 3248025 w 4373438"/>
                  <a:gd name="connsiteY7" fmla="*/ 4933950 h 5362575"/>
                  <a:gd name="connsiteX8" fmla="*/ 2819400 w 4373438"/>
                  <a:gd name="connsiteY8" fmla="*/ 4705350 h 5362575"/>
                  <a:gd name="connsiteX9" fmla="*/ 2400300 w 4373438"/>
                  <a:gd name="connsiteY9" fmla="*/ 4362450 h 5362575"/>
                  <a:gd name="connsiteX10" fmla="*/ 2019300 w 4373438"/>
                  <a:gd name="connsiteY10" fmla="*/ 3857625 h 5362575"/>
                  <a:gd name="connsiteX11" fmla="*/ 1800225 w 4373438"/>
                  <a:gd name="connsiteY11" fmla="*/ 3314700 h 5362575"/>
                  <a:gd name="connsiteX12" fmla="*/ 1714500 w 4373438"/>
                  <a:gd name="connsiteY12" fmla="*/ 2705100 h 5362575"/>
                  <a:gd name="connsiteX13" fmla="*/ 1781175 w 4373438"/>
                  <a:gd name="connsiteY13" fmla="*/ 2124075 h 5362575"/>
                  <a:gd name="connsiteX14" fmla="*/ 1981200 w 4373438"/>
                  <a:gd name="connsiteY14" fmla="*/ 1543050 h 5362575"/>
                  <a:gd name="connsiteX15" fmla="*/ 2314575 w 4373438"/>
                  <a:gd name="connsiteY15" fmla="*/ 1085850 h 5362575"/>
                  <a:gd name="connsiteX16" fmla="*/ 2628900 w 4373438"/>
                  <a:gd name="connsiteY16" fmla="*/ 771525 h 5362575"/>
                  <a:gd name="connsiteX17" fmla="*/ 3009900 w 4373438"/>
                  <a:gd name="connsiteY17" fmla="*/ 514350 h 5362575"/>
                  <a:gd name="connsiteX18" fmla="*/ 3448050 w 4373438"/>
                  <a:gd name="connsiteY18" fmla="*/ 352425 h 5362575"/>
                  <a:gd name="connsiteX19" fmla="*/ 3857625 w 4373438"/>
                  <a:gd name="connsiteY19" fmla="*/ 276225 h 5362575"/>
                  <a:gd name="connsiteX20" fmla="*/ 4373438 w 4373438"/>
                  <a:gd name="connsiteY20" fmla="*/ 268982 h 5362575"/>
                  <a:gd name="connsiteX0" fmla="*/ 4373438 w 4517453"/>
                  <a:gd name="connsiteY0" fmla="*/ 288032 h 5381625"/>
                  <a:gd name="connsiteX1" fmla="*/ 4517453 w 4517453"/>
                  <a:gd name="connsiteY1" fmla="*/ 0 h 5381625"/>
                  <a:gd name="connsiteX2" fmla="*/ 0 w 4517453"/>
                  <a:gd name="connsiteY2" fmla="*/ 19050 h 5381625"/>
                  <a:gd name="connsiteX3" fmla="*/ 0 w 4517453"/>
                  <a:gd name="connsiteY3" fmla="*/ 5381625 h 5381625"/>
                  <a:gd name="connsiteX4" fmla="*/ 4105275 w 4517453"/>
                  <a:gd name="connsiteY4" fmla="*/ 5381625 h 5381625"/>
                  <a:gd name="connsiteX5" fmla="*/ 4105275 w 4517453"/>
                  <a:gd name="connsiteY5" fmla="*/ 5124450 h 5381625"/>
                  <a:gd name="connsiteX6" fmla="*/ 3810000 w 4517453"/>
                  <a:gd name="connsiteY6" fmla="*/ 5105400 h 5381625"/>
                  <a:gd name="connsiteX7" fmla="*/ 3248025 w 4517453"/>
                  <a:gd name="connsiteY7" fmla="*/ 4953000 h 5381625"/>
                  <a:gd name="connsiteX8" fmla="*/ 2819400 w 4517453"/>
                  <a:gd name="connsiteY8" fmla="*/ 4724400 h 5381625"/>
                  <a:gd name="connsiteX9" fmla="*/ 2400300 w 4517453"/>
                  <a:gd name="connsiteY9" fmla="*/ 4381500 h 5381625"/>
                  <a:gd name="connsiteX10" fmla="*/ 2019300 w 4517453"/>
                  <a:gd name="connsiteY10" fmla="*/ 3876675 h 5381625"/>
                  <a:gd name="connsiteX11" fmla="*/ 1800225 w 4517453"/>
                  <a:gd name="connsiteY11" fmla="*/ 3333750 h 5381625"/>
                  <a:gd name="connsiteX12" fmla="*/ 1714500 w 4517453"/>
                  <a:gd name="connsiteY12" fmla="*/ 2724150 h 5381625"/>
                  <a:gd name="connsiteX13" fmla="*/ 1781175 w 4517453"/>
                  <a:gd name="connsiteY13" fmla="*/ 2143125 h 5381625"/>
                  <a:gd name="connsiteX14" fmla="*/ 1981200 w 4517453"/>
                  <a:gd name="connsiteY14" fmla="*/ 1562100 h 5381625"/>
                  <a:gd name="connsiteX15" fmla="*/ 2314575 w 4517453"/>
                  <a:gd name="connsiteY15" fmla="*/ 1104900 h 5381625"/>
                  <a:gd name="connsiteX16" fmla="*/ 2628900 w 4517453"/>
                  <a:gd name="connsiteY16" fmla="*/ 790575 h 5381625"/>
                  <a:gd name="connsiteX17" fmla="*/ 3009900 w 4517453"/>
                  <a:gd name="connsiteY17" fmla="*/ 533400 h 5381625"/>
                  <a:gd name="connsiteX18" fmla="*/ 3448050 w 4517453"/>
                  <a:gd name="connsiteY18" fmla="*/ 371475 h 5381625"/>
                  <a:gd name="connsiteX19" fmla="*/ 3857625 w 4517453"/>
                  <a:gd name="connsiteY19" fmla="*/ 295275 h 5381625"/>
                  <a:gd name="connsiteX20" fmla="*/ 4373438 w 4517453"/>
                  <a:gd name="connsiteY20" fmla="*/ 288032 h 5381625"/>
                  <a:gd name="connsiteX0" fmla="*/ 4373438 w 4517453"/>
                  <a:gd name="connsiteY0" fmla="*/ 288032 h 5397500"/>
                  <a:gd name="connsiteX1" fmla="*/ 4517453 w 4517453"/>
                  <a:gd name="connsiteY1" fmla="*/ 0 h 5397500"/>
                  <a:gd name="connsiteX2" fmla="*/ 0 w 4517453"/>
                  <a:gd name="connsiteY2" fmla="*/ 19050 h 5397500"/>
                  <a:gd name="connsiteX3" fmla="*/ 0 w 4517453"/>
                  <a:gd name="connsiteY3" fmla="*/ 5381625 h 5397500"/>
                  <a:gd name="connsiteX4" fmla="*/ 4508054 w 4517453"/>
                  <a:gd name="connsiteY4" fmla="*/ 5397500 h 5397500"/>
                  <a:gd name="connsiteX5" fmla="*/ 4105275 w 4517453"/>
                  <a:gd name="connsiteY5" fmla="*/ 5124450 h 5397500"/>
                  <a:gd name="connsiteX6" fmla="*/ 3810000 w 4517453"/>
                  <a:gd name="connsiteY6" fmla="*/ 5105400 h 5397500"/>
                  <a:gd name="connsiteX7" fmla="*/ 3248025 w 4517453"/>
                  <a:gd name="connsiteY7" fmla="*/ 4953000 h 5397500"/>
                  <a:gd name="connsiteX8" fmla="*/ 2819400 w 4517453"/>
                  <a:gd name="connsiteY8" fmla="*/ 4724400 h 5397500"/>
                  <a:gd name="connsiteX9" fmla="*/ 2400300 w 4517453"/>
                  <a:gd name="connsiteY9" fmla="*/ 4381500 h 5397500"/>
                  <a:gd name="connsiteX10" fmla="*/ 2019300 w 4517453"/>
                  <a:gd name="connsiteY10" fmla="*/ 3876675 h 5397500"/>
                  <a:gd name="connsiteX11" fmla="*/ 1800225 w 4517453"/>
                  <a:gd name="connsiteY11" fmla="*/ 3333750 h 5397500"/>
                  <a:gd name="connsiteX12" fmla="*/ 1714500 w 4517453"/>
                  <a:gd name="connsiteY12" fmla="*/ 2724150 h 5397500"/>
                  <a:gd name="connsiteX13" fmla="*/ 1781175 w 4517453"/>
                  <a:gd name="connsiteY13" fmla="*/ 2143125 h 5397500"/>
                  <a:gd name="connsiteX14" fmla="*/ 1981200 w 4517453"/>
                  <a:gd name="connsiteY14" fmla="*/ 1562100 h 5397500"/>
                  <a:gd name="connsiteX15" fmla="*/ 2314575 w 4517453"/>
                  <a:gd name="connsiteY15" fmla="*/ 1104900 h 5397500"/>
                  <a:gd name="connsiteX16" fmla="*/ 2628900 w 4517453"/>
                  <a:gd name="connsiteY16" fmla="*/ 790575 h 5397500"/>
                  <a:gd name="connsiteX17" fmla="*/ 3009900 w 4517453"/>
                  <a:gd name="connsiteY17" fmla="*/ 533400 h 5397500"/>
                  <a:gd name="connsiteX18" fmla="*/ 3448050 w 4517453"/>
                  <a:gd name="connsiteY18" fmla="*/ 371475 h 5397500"/>
                  <a:gd name="connsiteX19" fmla="*/ 3857625 w 4517453"/>
                  <a:gd name="connsiteY19" fmla="*/ 295275 h 5397500"/>
                  <a:gd name="connsiteX20" fmla="*/ 4373438 w 4517453"/>
                  <a:gd name="connsiteY20" fmla="*/ 288032 h 5397500"/>
                  <a:gd name="connsiteX0" fmla="*/ 4373438 w 4517453"/>
                  <a:gd name="connsiteY0" fmla="*/ 288032 h 5397500"/>
                  <a:gd name="connsiteX1" fmla="*/ 4517453 w 4517453"/>
                  <a:gd name="connsiteY1" fmla="*/ 0 h 5397500"/>
                  <a:gd name="connsiteX2" fmla="*/ 0 w 4517453"/>
                  <a:gd name="connsiteY2" fmla="*/ 19050 h 5397500"/>
                  <a:gd name="connsiteX3" fmla="*/ 0 w 4517453"/>
                  <a:gd name="connsiteY3" fmla="*/ 5381625 h 5397500"/>
                  <a:gd name="connsiteX4" fmla="*/ 4508054 w 4517453"/>
                  <a:gd name="connsiteY4" fmla="*/ 5397500 h 5397500"/>
                  <a:gd name="connsiteX5" fmla="*/ 4374704 w 4517453"/>
                  <a:gd name="connsiteY5" fmla="*/ 5138143 h 5397500"/>
                  <a:gd name="connsiteX6" fmla="*/ 3810000 w 4517453"/>
                  <a:gd name="connsiteY6" fmla="*/ 5105400 h 5397500"/>
                  <a:gd name="connsiteX7" fmla="*/ 3248025 w 4517453"/>
                  <a:gd name="connsiteY7" fmla="*/ 4953000 h 5397500"/>
                  <a:gd name="connsiteX8" fmla="*/ 2819400 w 4517453"/>
                  <a:gd name="connsiteY8" fmla="*/ 4724400 h 5397500"/>
                  <a:gd name="connsiteX9" fmla="*/ 2400300 w 4517453"/>
                  <a:gd name="connsiteY9" fmla="*/ 4381500 h 5397500"/>
                  <a:gd name="connsiteX10" fmla="*/ 2019300 w 4517453"/>
                  <a:gd name="connsiteY10" fmla="*/ 3876675 h 5397500"/>
                  <a:gd name="connsiteX11" fmla="*/ 1800225 w 4517453"/>
                  <a:gd name="connsiteY11" fmla="*/ 3333750 h 5397500"/>
                  <a:gd name="connsiteX12" fmla="*/ 1714500 w 4517453"/>
                  <a:gd name="connsiteY12" fmla="*/ 2724150 h 5397500"/>
                  <a:gd name="connsiteX13" fmla="*/ 1781175 w 4517453"/>
                  <a:gd name="connsiteY13" fmla="*/ 2143125 h 5397500"/>
                  <a:gd name="connsiteX14" fmla="*/ 1981200 w 4517453"/>
                  <a:gd name="connsiteY14" fmla="*/ 1562100 h 5397500"/>
                  <a:gd name="connsiteX15" fmla="*/ 2314575 w 4517453"/>
                  <a:gd name="connsiteY15" fmla="*/ 1104900 h 5397500"/>
                  <a:gd name="connsiteX16" fmla="*/ 2628900 w 4517453"/>
                  <a:gd name="connsiteY16" fmla="*/ 790575 h 5397500"/>
                  <a:gd name="connsiteX17" fmla="*/ 3009900 w 4517453"/>
                  <a:gd name="connsiteY17" fmla="*/ 533400 h 5397500"/>
                  <a:gd name="connsiteX18" fmla="*/ 3448050 w 4517453"/>
                  <a:gd name="connsiteY18" fmla="*/ 371475 h 5397500"/>
                  <a:gd name="connsiteX19" fmla="*/ 3857625 w 4517453"/>
                  <a:gd name="connsiteY19" fmla="*/ 295275 h 5397500"/>
                  <a:gd name="connsiteX20" fmla="*/ 4373438 w 4517453"/>
                  <a:gd name="connsiteY20" fmla="*/ 288032 h 5397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517453" h="5397500">
                    <a:moveTo>
                      <a:pt x="4373438" y="288032"/>
                    </a:moveTo>
                    <a:lnTo>
                      <a:pt x="4517453" y="0"/>
                    </a:lnTo>
                    <a:lnTo>
                      <a:pt x="0" y="19050"/>
                    </a:lnTo>
                    <a:lnTo>
                      <a:pt x="0" y="5381625"/>
                    </a:lnTo>
                    <a:lnTo>
                      <a:pt x="4508054" y="5397500"/>
                    </a:lnTo>
                    <a:lnTo>
                      <a:pt x="4374704" y="5138143"/>
                    </a:lnTo>
                    <a:lnTo>
                      <a:pt x="3810000" y="5105400"/>
                    </a:lnTo>
                    <a:lnTo>
                      <a:pt x="3248025" y="4953000"/>
                    </a:lnTo>
                    <a:lnTo>
                      <a:pt x="2819400" y="4724400"/>
                    </a:lnTo>
                    <a:lnTo>
                      <a:pt x="2400300" y="4381500"/>
                    </a:lnTo>
                    <a:lnTo>
                      <a:pt x="2019300" y="3876675"/>
                    </a:lnTo>
                    <a:lnTo>
                      <a:pt x="1800225" y="3333750"/>
                    </a:lnTo>
                    <a:lnTo>
                      <a:pt x="1714500" y="2724150"/>
                    </a:lnTo>
                    <a:lnTo>
                      <a:pt x="1781175" y="2143125"/>
                    </a:lnTo>
                    <a:lnTo>
                      <a:pt x="1981200" y="1562100"/>
                    </a:lnTo>
                    <a:lnTo>
                      <a:pt x="2314575" y="1104900"/>
                    </a:lnTo>
                    <a:lnTo>
                      <a:pt x="2628900" y="790575"/>
                    </a:lnTo>
                    <a:lnTo>
                      <a:pt x="3009900" y="533400"/>
                    </a:lnTo>
                    <a:lnTo>
                      <a:pt x="3448050" y="371475"/>
                    </a:lnTo>
                    <a:lnTo>
                      <a:pt x="3857625" y="295275"/>
                    </a:lnTo>
                    <a:lnTo>
                      <a:pt x="4373438" y="28803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16" name="Elipse 15"/>
            <p:cNvSpPr/>
            <p:nvPr/>
          </p:nvSpPr>
          <p:spPr>
            <a:xfrm>
              <a:off x="3222757" y="1048935"/>
              <a:ext cx="4961270" cy="4888518"/>
            </a:xfrm>
            <a:prstGeom prst="ellipse">
              <a:avLst/>
            </a:prstGeom>
            <a:noFill/>
            <a:ln w="76200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 b="1"/>
            </a:p>
          </p:txBody>
        </p:sp>
      </p:grpSp>
      <p:sp>
        <p:nvSpPr>
          <p:cNvPr id="24" name="Forma livre 23"/>
          <p:cNvSpPr/>
          <p:nvPr/>
        </p:nvSpPr>
        <p:spPr>
          <a:xfrm>
            <a:off x="2740172" y="1112463"/>
            <a:ext cx="3954884" cy="5007944"/>
          </a:xfrm>
          <a:custGeom>
            <a:avLst/>
            <a:gdLst>
              <a:gd name="connsiteX0" fmla="*/ 4095750 w 4105275"/>
              <a:gd name="connsiteY0" fmla="*/ 228600 h 5362575"/>
              <a:gd name="connsiteX1" fmla="*/ 4095750 w 4105275"/>
              <a:gd name="connsiteY1" fmla="*/ 0 h 5362575"/>
              <a:gd name="connsiteX2" fmla="*/ 0 w 4105275"/>
              <a:gd name="connsiteY2" fmla="*/ 0 h 5362575"/>
              <a:gd name="connsiteX3" fmla="*/ 0 w 4105275"/>
              <a:gd name="connsiteY3" fmla="*/ 5362575 h 5362575"/>
              <a:gd name="connsiteX4" fmla="*/ 4105275 w 4105275"/>
              <a:gd name="connsiteY4" fmla="*/ 5362575 h 5362575"/>
              <a:gd name="connsiteX5" fmla="*/ 4105275 w 4105275"/>
              <a:gd name="connsiteY5" fmla="*/ 5105400 h 5362575"/>
              <a:gd name="connsiteX6" fmla="*/ 3810000 w 4105275"/>
              <a:gd name="connsiteY6" fmla="*/ 5086350 h 5362575"/>
              <a:gd name="connsiteX7" fmla="*/ 3248025 w 4105275"/>
              <a:gd name="connsiteY7" fmla="*/ 4933950 h 5362575"/>
              <a:gd name="connsiteX8" fmla="*/ 2819400 w 4105275"/>
              <a:gd name="connsiteY8" fmla="*/ 4705350 h 5362575"/>
              <a:gd name="connsiteX9" fmla="*/ 2400300 w 4105275"/>
              <a:gd name="connsiteY9" fmla="*/ 4362450 h 5362575"/>
              <a:gd name="connsiteX10" fmla="*/ 2019300 w 4105275"/>
              <a:gd name="connsiteY10" fmla="*/ 3857625 h 5362575"/>
              <a:gd name="connsiteX11" fmla="*/ 1800225 w 4105275"/>
              <a:gd name="connsiteY11" fmla="*/ 3314700 h 5362575"/>
              <a:gd name="connsiteX12" fmla="*/ 1714500 w 4105275"/>
              <a:gd name="connsiteY12" fmla="*/ 2705100 h 5362575"/>
              <a:gd name="connsiteX13" fmla="*/ 1781175 w 4105275"/>
              <a:gd name="connsiteY13" fmla="*/ 2124075 h 5362575"/>
              <a:gd name="connsiteX14" fmla="*/ 1981200 w 4105275"/>
              <a:gd name="connsiteY14" fmla="*/ 1543050 h 5362575"/>
              <a:gd name="connsiteX15" fmla="*/ 2314575 w 4105275"/>
              <a:gd name="connsiteY15" fmla="*/ 1085850 h 5362575"/>
              <a:gd name="connsiteX16" fmla="*/ 2628900 w 4105275"/>
              <a:gd name="connsiteY16" fmla="*/ 771525 h 5362575"/>
              <a:gd name="connsiteX17" fmla="*/ 3009900 w 4105275"/>
              <a:gd name="connsiteY17" fmla="*/ 514350 h 5362575"/>
              <a:gd name="connsiteX18" fmla="*/ 3448050 w 4105275"/>
              <a:gd name="connsiteY18" fmla="*/ 352425 h 5362575"/>
              <a:gd name="connsiteX19" fmla="*/ 3857625 w 4105275"/>
              <a:gd name="connsiteY19" fmla="*/ 276225 h 5362575"/>
              <a:gd name="connsiteX20" fmla="*/ 4095750 w 4105275"/>
              <a:gd name="connsiteY20" fmla="*/ 228600 h 536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05275" h="5362575">
                <a:moveTo>
                  <a:pt x="4095750" y="228600"/>
                </a:moveTo>
                <a:lnTo>
                  <a:pt x="4095750" y="0"/>
                </a:lnTo>
                <a:lnTo>
                  <a:pt x="0" y="0"/>
                </a:lnTo>
                <a:lnTo>
                  <a:pt x="0" y="5362575"/>
                </a:lnTo>
                <a:lnTo>
                  <a:pt x="4105275" y="5362575"/>
                </a:lnTo>
                <a:lnTo>
                  <a:pt x="4105275" y="5105400"/>
                </a:lnTo>
                <a:lnTo>
                  <a:pt x="3810000" y="5086350"/>
                </a:lnTo>
                <a:lnTo>
                  <a:pt x="3248025" y="4933950"/>
                </a:lnTo>
                <a:lnTo>
                  <a:pt x="2819400" y="4705350"/>
                </a:lnTo>
                <a:lnTo>
                  <a:pt x="2400300" y="4362450"/>
                </a:lnTo>
                <a:lnTo>
                  <a:pt x="2019300" y="3857625"/>
                </a:lnTo>
                <a:lnTo>
                  <a:pt x="1800225" y="3314700"/>
                </a:lnTo>
                <a:lnTo>
                  <a:pt x="1714500" y="2705100"/>
                </a:lnTo>
                <a:lnTo>
                  <a:pt x="1781175" y="2124075"/>
                </a:lnTo>
                <a:lnTo>
                  <a:pt x="1981200" y="1543050"/>
                </a:lnTo>
                <a:lnTo>
                  <a:pt x="2314575" y="1085850"/>
                </a:lnTo>
                <a:lnTo>
                  <a:pt x="2628900" y="771525"/>
                </a:lnTo>
                <a:lnTo>
                  <a:pt x="3009900" y="514350"/>
                </a:lnTo>
                <a:lnTo>
                  <a:pt x="3448050" y="352425"/>
                </a:lnTo>
                <a:lnTo>
                  <a:pt x="3857625" y="276225"/>
                </a:lnTo>
                <a:lnTo>
                  <a:pt x="4095750" y="22860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4" name="Grupo 20"/>
          <p:cNvGrpSpPr/>
          <p:nvPr/>
        </p:nvGrpSpPr>
        <p:grpSpPr>
          <a:xfrm>
            <a:off x="8582076" y="143743"/>
            <a:ext cx="2795585" cy="504055"/>
            <a:chOff x="5760720" y="6165304"/>
            <a:chExt cx="3347784" cy="648072"/>
          </a:xfrm>
        </p:grpSpPr>
        <p:pic>
          <p:nvPicPr>
            <p:cNvPr id="22" name="Imagem 21" descr="vertical.png"/>
            <p:cNvPicPr>
              <a:picLocks noChangeAspect="1"/>
            </p:cNvPicPr>
            <p:nvPr/>
          </p:nvPicPr>
          <p:blipFill>
            <a:blip r:embed="rId2" cstate="print"/>
            <a:srcRect t="41185"/>
            <a:stretch>
              <a:fillRect/>
            </a:stretch>
          </p:blipFill>
          <p:spPr>
            <a:xfrm>
              <a:off x="7452320" y="6165304"/>
              <a:ext cx="1656184" cy="648072"/>
            </a:xfrm>
            <a:prstGeom prst="rect">
              <a:avLst/>
            </a:prstGeom>
          </p:spPr>
        </p:pic>
        <p:pic>
          <p:nvPicPr>
            <p:cNvPr id="23" name="Imagem 22" descr="MTPAC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60720" y="6430755"/>
              <a:ext cx="1495411" cy="382621"/>
            </a:xfrm>
            <a:prstGeom prst="rect">
              <a:avLst/>
            </a:prstGeom>
          </p:spPr>
        </p:pic>
      </p:grpSp>
      <p:grpSp>
        <p:nvGrpSpPr>
          <p:cNvPr id="58" name="Grupo 57"/>
          <p:cNvGrpSpPr/>
          <p:nvPr/>
        </p:nvGrpSpPr>
        <p:grpSpPr>
          <a:xfrm flipH="1">
            <a:off x="72405" y="4176191"/>
            <a:ext cx="2232248" cy="1944216"/>
            <a:chOff x="3188599" y="125240"/>
            <a:chExt cx="6331610" cy="6225785"/>
          </a:xfrm>
        </p:grpSpPr>
        <p:grpSp>
          <p:nvGrpSpPr>
            <p:cNvPr id="63" name="Grupo 22"/>
            <p:cNvGrpSpPr/>
            <p:nvPr/>
          </p:nvGrpSpPr>
          <p:grpSpPr>
            <a:xfrm>
              <a:off x="4821559" y="125240"/>
              <a:ext cx="4273218" cy="5797092"/>
              <a:chOff x="4821559" y="125240"/>
              <a:chExt cx="4273218" cy="5797092"/>
            </a:xfrm>
          </p:grpSpPr>
          <p:sp>
            <p:nvSpPr>
              <p:cNvPr id="66" name="Trapezóide 65"/>
              <p:cNvSpPr/>
              <p:nvPr/>
            </p:nvSpPr>
            <p:spPr>
              <a:xfrm rot="21127978">
                <a:off x="4821559" y="125240"/>
                <a:ext cx="671788" cy="54792"/>
              </a:xfrm>
              <a:prstGeom prst="trapezoid">
                <a:avLst>
                  <a:gd name="adj" fmla="val 61377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7" name="Trapezóide 66"/>
              <p:cNvSpPr/>
              <p:nvPr/>
            </p:nvSpPr>
            <p:spPr>
              <a:xfrm rot="21127978">
                <a:off x="4852629" y="420950"/>
                <a:ext cx="837502" cy="68308"/>
              </a:xfrm>
              <a:prstGeom prst="trapezoid">
                <a:avLst>
                  <a:gd name="adj" fmla="val 61377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8" name="Trapezóide 67"/>
              <p:cNvSpPr/>
              <p:nvPr/>
            </p:nvSpPr>
            <p:spPr>
              <a:xfrm rot="21127978">
                <a:off x="4900587" y="795550"/>
                <a:ext cx="1037010" cy="84580"/>
              </a:xfrm>
              <a:prstGeom prst="trapezoid">
                <a:avLst>
                  <a:gd name="adj" fmla="val 61377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9" name="Trapezóide 68"/>
              <p:cNvSpPr/>
              <p:nvPr/>
            </p:nvSpPr>
            <p:spPr>
              <a:xfrm rot="21127978">
                <a:off x="4932040" y="1196752"/>
                <a:ext cx="1268786" cy="103484"/>
              </a:xfrm>
              <a:prstGeom prst="trapezoid">
                <a:avLst>
                  <a:gd name="adj" fmla="val 61377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0" name="Trapezóide 69"/>
              <p:cNvSpPr/>
              <p:nvPr/>
            </p:nvSpPr>
            <p:spPr>
              <a:xfrm rot="21127978">
                <a:off x="4990721" y="1755251"/>
                <a:ext cx="1581765" cy="129011"/>
              </a:xfrm>
              <a:prstGeom prst="trapezoid">
                <a:avLst>
                  <a:gd name="adj" fmla="val 61377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1" name="Trapezóide 70"/>
              <p:cNvSpPr/>
              <p:nvPr/>
            </p:nvSpPr>
            <p:spPr>
              <a:xfrm rot="21127978">
                <a:off x="5081298" y="2462746"/>
                <a:ext cx="1958570" cy="159744"/>
              </a:xfrm>
              <a:prstGeom prst="trapezoid">
                <a:avLst>
                  <a:gd name="adj" fmla="val 61377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2" name="Trapezóide 71"/>
              <p:cNvSpPr/>
              <p:nvPr/>
            </p:nvSpPr>
            <p:spPr>
              <a:xfrm rot="21127978">
                <a:off x="5195689" y="3284984"/>
                <a:ext cx="2347017" cy="191426"/>
              </a:xfrm>
              <a:prstGeom prst="trapezoid">
                <a:avLst>
                  <a:gd name="adj" fmla="val 61377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3" name="Trapezóide 72"/>
              <p:cNvSpPr/>
              <p:nvPr/>
            </p:nvSpPr>
            <p:spPr>
              <a:xfrm rot="21127978">
                <a:off x="5304238" y="4318102"/>
                <a:ext cx="2925970" cy="238647"/>
              </a:xfrm>
              <a:prstGeom prst="trapezoid">
                <a:avLst>
                  <a:gd name="adj" fmla="val 61377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4" name="Trapezóide 73"/>
              <p:cNvSpPr/>
              <p:nvPr/>
            </p:nvSpPr>
            <p:spPr>
              <a:xfrm rot="21127978">
                <a:off x="5471788" y="5626836"/>
                <a:ext cx="3622989" cy="295496"/>
              </a:xfrm>
              <a:prstGeom prst="trapezoid">
                <a:avLst>
                  <a:gd name="adj" fmla="val 61377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64" name="Forma livre 63"/>
            <p:cNvSpPr/>
            <p:nvPr/>
          </p:nvSpPr>
          <p:spPr>
            <a:xfrm rot="896732">
              <a:off x="4414016" y="546791"/>
              <a:ext cx="5106193" cy="5804234"/>
            </a:xfrm>
            <a:custGeom>
              <a:avLst/>
              <a:gdLst>
                <a:gd name="connsiteX0" fmla="*/ 5518298 w 5550196"/>
                <a:gd name="connsiteY0" fmla="*/ 6453962 h 6698511"/>
                <a:gd name="connsiteX1" fmla="*/ 63796 w 5550196"/>
                <a:gd name="connsiteY1" fmla="*/ 0 h 6698511"/>
                <a:gd name="connsiteX2" fmla="*/ 0 w 5550196"/>
                <a:gd name="connsiteY2" fmla="*/ 0 h 6698511"/>
                <a:gd name="connsiteX3" fmla="*/ 5550196 w 5550196"/>
                <a:gd name="connsiteY3" fmla="*/ 6698511 h 6698511"/>
                <a:gd name="connsiteX4" fmla="*/ 5518298 w 5550196"/>
                <a:gd name="connsiteY4" fmla="*/ 6453962 h 6698511"/>
                <a:gd name="connsiteX0" fmla="*/ 5454502 w 5486400"/>
                <a:gd name="connsiteY0" fmla="*/ 6453962 h 6698511"/>
                <a:gd name="connsiteX1" fmla="*/ 0 w 5486400"/>
                <a:gd name="connsiteY1" fmla="*/ 0 h 6698511"/>
                <a:gd name="connsiteX2" fmla="*/ 243194 w 5486400"/>
                <a:gd name="connsiteY2" fmla="*/ 537702 h 6698511"/>
                <a:gd name="connsiteX3" fmla="*/ 5486400 w 5486400"/>
                <a:gd name="connsiteY3" fmla="*/ 6698511 h 6698511"/>
                <a:gd name="connsiteX4" fmla="*/ 5454502 w 5486400"/>
                <a:gd name="connsiteY4" fmla="*/ 6453962 h 6698511"/>
                <a:gd name="connsiteX0" fmla="*/ 5211308 w 5243206"/>
                <a:gd name="connsiteY0" fmla="*/ 5916260 h 6160809"/>
                <a:gd name="connsiteX1" fmla="*/ 43613 w 5243206"/>
                <a:gd name="connsiteY1" fmla="*/ 459 h 6160809"/>
                <a:gd name="connsiteX2" fmla="*/ 0 w 5243206"/>
                <a:gd name="connsiteY2" fmla="*/ 0 h 6160809"/>
                <a:gd name="connsiteX3" fmla="*/ 5243206 w 5243206"/>
                <a:gd name="connsiteY3" fmla="*/ 6160809 h 6160809"/>
                <a:gd name="connsiteX4" fmla="*/ 5211308 w 5243206"/>
                <a:gd name="connsiteY4" fmla="*/ 5916260 h 6160809"/>
                <a:gd name="connsiteX0" fmla="*/ 5211308 w 5243206"/>
                <a:gd name="connsiteY0" fmla="*/ 5918325 h 6162874"/>
                <a:gd name="connsiteX1" fmla="*/ 71540 w 5243206"/>
                <a:gd name="connsiteY1" fmla="*/ 0 h 6162874"/>
                <a:gd name="connsiteX2" fmla="*/ 0 w 5243206"/>
                <a:gd name="connsiteY2" fmla="*/ 2065 h 6162874"/>
                <a:gd name="connsiteX3" fmla="*/ 5243206 w 5243206"/>
                <a:gd name="connsiteY3" fmla="*/ 6162874 h 6162874"/>
                <a:gd name="connsiteX4" fmla="*/ 5211308 w 5243206"/>
                <a:gd name="connsiteY4" fmla="*/ 5918325 h 6162874"/>
                <a:gd name="connsiteX0" fmla="*/ 5211308 w 5243206"/>
                <a:gd name="connsiteY0" fmla="*/ 5931886 h 6176435"/>
                <a:gd name="connsiteX1" fmla="*/ 66945 w 5243206"/>
                <a:gd name="connsiteY1" fmla="*/ 0 h 6176435"/>
                <a:gd name="connsiteX2" fmla="*/ 0 w 5243206"/>
                <a:gd name="connsiteY2" fmla="*/ 15626 h 6176435"/>
                <a:gd name="connsiteX3" fmla="*/ 5243206 w 5243206"/>
                <a:gd name="connsiteY3" fmla="*/ 6176435 h 6176435"/>
                <a:gd name="connsiteX4" fmla="*/ 5211308 w 5243206"/>
                <a:gd name="connsiteY4" fmla="*/ 5931886 h 6176435"/>
                <a:gd name="connsiteX0" fmla="*/ 5212896 w 5244794"/>
                <a:gd name="connsiteY0" fmla="*/ 5931886 h 6176435"/>
                <a:gd name="connsiteX1" fmla="*/ 68533 w 5244794"/>
                <a:gd name="connsiteY1" fmla="*/ 0 h 6176435"/>
                <a:gd name="connsiteX2" fmla="*/ 0 w 5244794"/>
                <a:gd name="connsiteY2" fmla="*/ 11120 h 6176435"/>
                <a:gd name="connsiteX3" fmla="*/ 5244794 w 5244794"/>
                <a:gd name="connsiteY3" fmla="*/ 6176435 h 6176435"/>
                <a:gd name="connsiteX4" fmla="*/ 5212896 w 5244794"/>
                <a:gd name="connsiteY4" fmla="*/ 5931886 h 6176435"/>
                <a:gd name="connsiteX0" fmla="*/ 5212896 w 5244794"/>
                <a:gd name="connsiteY0" fmla="*/ 5935017 h 6179566"/>
                <a:gd name="connsiteX1" fmla="*/ 61793 w 5244794"/>
                <a:gd name="connsiteY1" fmla="*/ 0 h 6179566"/>
                <a:gd name="connsiteX2" fmla="*/ 0 w 5244794"/>
                <a:gd name="connsiteY2" fmla="*/ 14251 h 6179566"/>
                <a:gd name="connsiteX3" fmla="*/ 5244794 w 5244794"/>
                <a:gd name="connsiteY3" fmla="*/ 6179566 h 6179566"/>
                <a:gd name="connsiteX4" fmla="*/ 5212896 w 5244794"/>
                <a:gd name="connsiteY4" fmla="*/ 5935017 h 6179566"/>
                <a:gd name="connsiteX0" fmla="*/ 5212896 w 5212896"/>
                <a:gd name="connsiteY0" fmla="*/ 5935017 h 5935017"/>
                <a:gd name="connsiteX1" fmla="*/ 61793 w 5212896"/>
                <a:gd name="connsiteY1" fmla="*/ 0 h 5935017"/>
                <a:gd name="connsiteX2" fmla="*/ 0 w 5212896"/>
                <a:gd name="connsiteY2" fmla="*/ 14251 h 5935017"/>
                <a:gd name="connsiteX3" fmla="*/ 4918709 w 5212896"/>
                <a:gd name="connsiteY3" fmla="*/ 5804234 h 5935017"/>
                <a:gd name="connsiteX4" fmla="*/ 5212896 w 5212896"/>
                <a:gd name="connsiteY4" fmla="*/ 5935017 h 5935017"/>
                <a:gd name="connsiteX0" fmla="*/ 5165779 w 5165779"/>
                <a:gd name="connsiteY0" fmla="*/ 5603651 h 5804234"/>
                <a:gd name="connsiteX1" fmla="*/ 61793 w 5165779"/>
                <a:gd name="connsiteY1" fmla="*/ 0 h 5804234"/>
                <a:gd name="connsiteX2" fmla="*/ 0 w 5165779"/>
                <a:gd name="connsiteY2" fmla="*/ 14251 h 5804234"/>
                <a:gd name="connsiteX3" fmla="*/ 4918709 w 5165779"/>
                <a:gd name="connsiteY3" fmla="*/ 5804234 h 5804234"/>
                <a:gd name="connsiteX4" fmla="*/ 5165779 w 5165779"/>
                <a:gd name="connsiteY4" fmla="*/ 5603651 h 5804234"/>
                <a:gd name="connsiteX0" fmla="*/ 5106193 w 5106193"/>
                <a:gd name="connsiteY0" fmla="*/ 5751003 h 5804234"/>
                <a:gd name="connsiteX1" fmla="*/ 61793 w 5106193"/>
                <a:gd name="connsiteY1" fmla="*/ 0 h 5804234"/>
                <a:gd name="connsiteX2" fmla="*/ 0 w 5106193"/>
                <a:gd name="connsiteY2" fmla="*/ 14251 h 5804234"/>
                <a:gd name="connsiteX3" fmla="*/ 4918709 w 5106193"/>
                <a:gd name="connsiteY3" fmla="*/ 5804234 h 5804234"/>
                <a:gd name="connsiteX4" fmla="*/ 5106193 w 5106193"/>
                <a:gd name="connsiteY4" fmla="*/ 5751003 h 5804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6193" h="5804234">
                  <a:moveTo>
                    <a:pt x="5106193" y="5751003"/>
                  </a:moveTo>
                  <a:lnTo>
                    <a:pt x="61793" y="0"/>
                  </a:lnTo>
                  <a:lnTo>
                    <a:pt x="0" y="14251"/>
                  </a:lnTo>
                  <a:lnTo>
                    <a:pt x="4918709" y="5804234"/>
                  </a:lnTo>
                  <a:lnTo>
                    <a:pt x="5106193" y="575100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5" name="Forma livre 64"/>
            <p:cNvSpPr/>
            <p:nvPr/>
          </p:nvSpPr>
          <p:spPr>
            <a:xfrm rot="18148286" flipH="1">
              <a:off x="3516774" y="735053"/>
              <a:ext cx="4811177" cy="5467527"/>
            </a:xfrm>
            <a:custGeom>
              <a:avLst/>
              <a:gdLst>
                <a:gd name="connsiteX0" fmla="*/ 5518298 w 5550196"/>
                <a:gd name="connsiteY0" fmla="*/ 6453962 h 6698511"/>
                <a:gd name="connsiteX1" fmla="*/ 63796 w 5550196"/>
                <a:gd name="connsiteY1" fmla="*/ 0 h 6698511"/>
                <a:gd name="connsiteX2" fmla="*/ 0 w 5550196"/>
                <a:gd name="connsiteY2" fmla="*/ 0 h 6698511"/>
                <a:gd name="connsiteX3" fmla="*/ 5550196 w 5550196"/>
                <a:gd name="connsiteY3" fmla="*/ 6698511 h 6698511"/>
                <a:gd name="connsiteX4" fmla="*/ 5518298 w 5550196"/>
                <a:gd name="connsiteY4" fmla="*/ 6453962 h 6698511"/>
                <a:gd name="connsiteX0" fmla="*/ 5454502 w 5486400"/>
                <a:gd name="connsiteY0" fmla="*/ 6453962 h 6698511"/>
                <a:gd name="connsiteX1" fmla="*/ 0 w 5486400"/>
                <a:gd name="connsiteY1" fmla="*/ 0 h 6698511"/>
                <a:gd name="connsiteX2" fmla="*/ 240526 w 5486400"/>
                <a:gd name="connsiteY2" fmla="*/ 368658 h 6698511"/>
                <a:gd name="connsiteX3" fmla="*/ 5486400 w 5486400"/>
                <a:gd name="connsiteY3" fmla="*/ 6698511 h 6698511"/>
                <a:gd name="connsiteX4" fmla="*/ 5454502 w 5486400"/>
                <a:gd name="connsiteY4" fmla="*/ 6453962 h 6698511"/>
                <a:gd name="connsiteX0" fmla="*/ 5213976 w 5245874"/>
                <a:gd name="connsiteY0" fmla="*/ 6092858 h 6337407"/>
                <a:gd name="connsiteX1" fmla="*/ 68604 w 5245874"/>
                <a:gd name="connsiteY1" fmla="*/ 0 h 6337407"/>
                <a:gd name="connsiteX2" fmla="*/ 0 w 5245874"/>
                <a:gd name="connsiteY2" fmla="*/ 7554 h 6337407"/>
                <a:gd name="connsiteX3" fmla="*/ 5245874 w 5245874"/>
                <a:gd name="connsiteY3" fmla="*/ 6337407 h 6337407"/>
                <a:gd name="connsiteX4" fmla="*/ 5213976 w 5245874"/>
                <a:gd name="connsiteY4" fmla="*/ 6092858 h 6337407"/>
                <a:gd name="connsiteX0" fmla="*/ 5336459 w 5368357"/>
                <a:gd name="connsiteY0" fmla="*/ 6092858 h 6337407"/>
                <a:gd name="connsiteX1" fmla="*/ 191087 w 5368357"/>
                <a:gd name="connsiteY1" fmla="*/ 0 h 6337407"/>
                <a:gd name="connsiteX2" fmla="*/ 0 w 5368357"/>
                <a:gd name="connsiteY2" fmla="*/ 244380 h 6337407"/>
                <a:gd name="connsiteX3" fmla="*/ 5368357 w 5368357"/>
                <a:gd name="connsiteY3" fmla="*/ 6337407 h 6337407"/>
                <a:gd name="connsiteX4" fmla="*/ 5336459 w 5368357"/>
                <a:gd name="connsiteY4" fmla="*/ 6092858 h 6337407"/>
                <a:gd name="connsiteX0" fmla="*/ 5336459 w 5368357"/>
                <a:gd name="connsiteY0" fmla="*/ 5869431 h 6113980"/>
                <a:gd name="connsiteX1" fmla="*/ 37616 w 5368357"/>
                <a:gd name="connsiteY1" fmla="*/ 0 h 6113980"/>
                <a:gd name="connsiteX2" fmla="*/ 0 w 5368357"/>
                <a:gd name="connsiteY2" fmla="*/ 20953 h 6113980"/>
                <a:gd name="connsiteX3" fmla="*/ 5368357 w 5368357"/>
                <a:gd name="connsiteY3" fmla="*/ 6113980 h 6113980"/>
                <a:gd name="connsiteX4" fmla="*/ 5336459 w 5368357"/>
                <a:gd name="connsiteY4" fmla="*/ 5869431 h 6113980"/>
                <a:gd name="connsiteX0" fmla="*/ 5336459 w 5368357"/>
                <a:gd name="connsiteY0" fmla="*/ 5890101 h 6134650"/>
                <a:gd name="connsiteX1" fmla="*/ 28189 w 5368357"/>
                <a:gd name="connsiteY1" fmla="*/ 0 h 6134650"/>
                <a:gd name="connsiteX2" fmla="*/ 0 w 5368357"/>
                <a:gd name="connsiteY2" fmla="*/ 41623 h 6134650"/>
                <a:gd name="connsiteX3" fmla="*/ 5368357 w 5368357"/>
                <a:gd name="connsiteY3" fmla="*/ 6134650 h 6134650"/>
                <a:gd name="connsiteX4" fmla="*/ 5336459 w 5368357"/>
                <a:gd name="connsiteY4" fmla="*/ 5890101 h 6134650"/>
                <a:gd name="connsiteX0" fmla="*/ 4776057 w 5368357"/>
                <a:gd name="connsiteY0" fmla="*/ 5220707 h 6134650"/>
                <a:gd name="connsiteX1" fmla="*/ 28189 w 5368357"/>
                <a:gd name="connsiteY1" fmla="*/ 0 h 6134650"/>
                <a:gd name="connsiteX2" fmla="*/ 0 w 5368357"/>
                <a:gd name="connsiteY2" fmla="*/ 41623 h 6134650"/>
                <a:gd name="connsiteX3" fmla="*/ 5368357 w 5368357"/>
                <a:gd name="connsiteY3" fmla="*/ 6134650 h 6134650"/>
                <a:gd name="connsiteX4" fmla="*/ 4776057 w 5368357"/>
                <a:gd name="connsiteY4" fmla="*/ 5220707 h 6134650"/>
                <a:gd name="connsiteX0" fmla="*/ 4776057 w 4776057"/>
                <a:gd name="connsiteY0" fmla="*/ 5220707 h 5437868"/>
                <a:gd name="connsiteX1" fmla="*/ 28189 w 4776057"/>
                <a:gd name="connsiteY1" fmla="*/ 0 h 5437868"/>
                <a:gd name="connsiteX2" fmla="*/ 0 w 4776057"/>
                <a:gd name="connsiteY2" fmla="*/ 41623 h 5437868"/>
                <a:gd name="connsiteX3" fmla="*/ 4654680 w 4776057"/>
                <a:gd name="connsiteY3" fmla="*/ 5437868 h 5437868"/>
                <a:gd name="connsiteX4" fmla="*/ 4776057 w 4776057"/>
                <a:gd name="connsiteY4" fmla="*/ 5220707 h 5437868"/>
                <a:gd name="connsiteX0" fmla="*/ 4756267 w 4756267"/>
                <a:gd name="connsiteY0" fmla="*/ 5251805 h 5437868"/>
                <a:gd name="connsiteX1" fmla="*/ 28189 w 4756267"/>
                <a:gd name="connsiteY1" fmla="*/ 0 h 5437868"/>
                <a:gd name="connsiteX2" fmla="*/ 0 w 4756267"/>
                <a:gd name="connsiteY2" fmla="*/ 41623 h 5437868"/>
                <a:gd name="connsiteX3" fmla="*/ 4654680 w 4756267"/>
                <a:gd name="connsiteY3" fmla="*/ 5437868 h 5437868"/>
                <a:gd name="connsiteX4" fmla="*/ 4756267 w 4756267"/>
                <a:gd name="connsiteY4" fmla="*/ 5251805 h 5437868"/>
                <a:gd name="connsiteX0" fmla="*/ 4756267 w 4756267"/>
                <a:gd name="connsiteY0" fmla="*/ 5251805 h 5467527"/>
                <a:gd name="connsiteX1" fmla="*/ 28189 w 4756267"/>
                <a:gd name="connsiteY1" fmla="*/ 0 h 5467527"/>
                <a:gd name="connsiteX2" fmla="*/ 0 w 4756267"/>
                <a:gd name="connsiteY2" fmla="*/ 41623 h 5467527"/>
                <a:gd name="connsiteX3" fmla="*/ 4696020 w 4756267"/>
                <a:gd name="connsiteY3" fmla="*/ 5467527 h 5467527"/>
                <a:gd name="connsiteX4" fmla="*/ 4756267 w 4756267"/>
                <a:gd name="connsiteY4" fmla="*/ 5251805 h 5467527"/>
                <a:gd name="connsiteX0" fmla="*/ 4811177 w 4811177"/>
                <a:gd name="connsiteY0" fmla="*/ 5260140 h 5467527"/>
                <a:gd name="connsiteX1" fmla="*/ 28189 w 4811177"/>
                <a:gd name="connsiteY1" fmla="*/ 0 h 5467527"/>
                <a:gd name="connsiteX2" fmla="*/ 0 w 4811177"/>
                <a:gd name="connsiteY2" fmla="*/ 41623 h 5467527"/>
                <a:gd name="connsiteX3" fmla="*/ 4696020 w 4811177"/>
                <a:gd name="connsiteY3" fmla="*/ 5467527 h 5467527"/>
                <a:gd name="connsiteX4" fmla="*/ 4811177 w 4811177"/>
                <a:gd name="connsiteY4" fmla="*/ 5260140 h 5467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1177" h="5467527">
                  <a:moveTo>
                    <a:pt x="4811177" y="5260140"/>
                  </a:moveTo>
                  <a:lnTo>
                    <a:pt x="28189" y="0"/>
                  </a:lnTo>
                  <a:lnTo>
                    <a:pt x="0" y="41623"/>
                  </a:lnTo>
                  <a:lnTo>
                    <a:pt x="4696020" y="5467527"/>
                  </a:lnTo>
                  <a:lnTo>
                    <a:pt x="4811177" y="526014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75" name="Imagem 74" descr="Trem.png"/>
          <p:cNvPicPr>
            <a:picLocks noChangeAspect="1"/>
          </p:cNvPicPr>
          <p:nvPr/>
        </p:nvPicPr>
        <p:blipFill>
          <a:blip r:embed="rId4" cstate="print">
            <a:lum bright="-10000" contrast="16000"/>
          </a:blip>
          <a:stretch>
            <a:fillRect/>
          </a:stretch>
        </p:blipFill>
        <p:spPr>
          <a:xfrm>
            <a:off x="576461" y="4536231"/>
            <a:ext cx="902948" cy="114196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76" name="Grupo 75"/>
          <p:cNvGrpSpPr/>
          <p:nvPr/>
        </p:nvGrpSpPr>
        <p:grpSpPr>
          <a:xfrm>
            <a:off x="0" y="1367879"/>
            <a:ext cx="2520280" cy="1872208"/>
            <a:chOff x="4331677" y="444474"/>
            <a:chExt cx="5535550" cy="6534289"/>
          </a:xfrm>
        </p:grpSpPr>
        <p:sp>
          <p:nvSpPr>
            <p:cNvPr id="77" name="Forma livre 76"/>
            <p:cNvSpPr/>
            <p:nvPr/>
          </p:nvSpPr>
          <p:spPr>
            <a:xfrm rot="896732">
              <a:off x="4331677" y="592309"/>
              <a:ext cx="5535550" cy="6386454"/>
            </a:xfrm>
            <a:custGeom>
              <a:avLst/>
              <a:gdLst>
                <a:gd name="connsiteX0" fmla="*/ 5518298 w 5550196"/>
                <a:gd name="connsiteY0" fmla="*/ 6453962 h 6698511"/>
                <a:gd name="connsiteX1" fmla="*/ 63796 w 5550196"/>
                <a:gd name="connsiteY1" fmla="*/ 0 h 6698511"/>
                <a:gd name="connsiteX2" fmla="*/ 0 w 5550196"/>
                <a:gd name="connsiteY2" fmla="*/ 0 h 6698511"/>
                <a:gd name="connsiteX3" fmla="*/ 5550196 w 5550196"/>
                <a:gd name="connsiteY3" fmla="*/ 6698511 h 6698511"/>
                <a:gd name="connsiteX4" fmla="*/ 5518298 w 5550196"/>
                <a:gd name="connsiteY4" fmla="*/ 6453962 h 6698511"/>
                <a:gd name="connsiteX0" fmla="*/ 5454502 w 5486400"/>
                <a:gd name="connsiteY0" fmla="*/ 6453962 h 6698511"/>
                <a:gd name="connsiteX1" fmla="*/ 0 w 5486400"/>
                <a:gd name="connsiteY1" fmla="*/ 0 h 6698511"/>
                <a:gd name="connsiteX2" fmla="*/ 243194 w 5486400"/>
                <a:gd name="connsiteY2" fmla="*/ 537702 h 6698511"/>
                <a:gd name="connsiteX3" fmla="*/ 5486400 w 5486400"/>
                <a:gd name="connsiteY3" fmla="*/ 6698511 h 6698511"/>
                <a:gd name="connsiteX4" fmla="*/ 5454502 w 5486400"/>
                <a:gd name="connsiteY4" fmla="*/ 6453962 h 6698511"/>
                <a:gd name="connsiteX0" fmla="*/ 5211308 w 5243206"/>
                <a:gd name="connsiteY0" fmla="*/ 5916260 h 6160809"/>
                <a:gd name="connsiteX1" fmla="*/ 43613 w 5243206"/>
                <a:gd name="connsiteY1" fmla="*/ 459 h 6160809"/>
                <a:gd name="connsiteX2" fmla="*/ 0 w 5243206"/>
                <a:gd name="connsiteY2" fmla="*/ 0 h 6160809"/>
                <a:gd name="connsiteX3" fmla="*/ 5243206 w 5243206"/>
                <a:gd name="connsiteY3" fmla="*/ 6160809 h 6160809"/>
                <a:gd name="connsiteX4" fmla="*/ 5211308 w 5243206"/>
                <a:gd name="connsiteY4" fmla="*/ 5916260 h 6160809"/>
                <a:gd name="connsiteX0" fmla="*/ 5211308 w 5243206"/>
                <a:gd name="connsiteY0" fmla="*/ 5918325 h 6162874"/>
                <a:gd name="connsiteX1" fmla="*/ 71540 w 5243206"/>
                <a:gd name="connsiteY1" fmla="*/ 0 h 6162874"/>
                <a:gd name="connsiteX2" fmla="*/ 0 w 5243206"/>
                <a:gd name="connsiteY2" fmla="*/ 2065 h 6162874"/>
                <a:gd name="connsiteX3" fmla="*/ 5243206 w 5243206"/>
                <a:gd name="connsiteY3" fmla="*/ 6162874 h 6162874"/>
                <a:gd name="connsiteX4" fmla="*/ 5211308 w 5243206"/>
                <a:gd name="connsiteY4" fmla="*/ 5918325 h 6162874"/>
                <a:gd name="connsiteX0" fmla="*/ 5211308 w 5243206"/>
                <a:gd name="connsiteY0" fmla="*/ 5931886 h 6176435"/>
                <a:gd name="connsiteX1" fmla="*/ 66945 w 5243206"/>
                <a:gd name="connsiteY1" fmla="*/ 0 h 6176435"/>
                <a:gd name="connsiteX2" fmla="*/ 0 w 5243206"/>
                <a:gd name="connsiteY2" fmla="*/ 15626 h 6176435"/>
                <a:gd name="connsiteX3" fmla="*/ 5243206 w 5243206"/>
                <a:gd name="connsiteY3" fmla="*/ 6176435 h 6176435"/>
                <a:gd name="connsiteX4" fmla="*/ 5211308 w 5243206"/>
                <a:gd name="connsiteY4" fmla="*/ 5931886 h 6176435"/>
                <a:gd name="connsiteX0" fmla="*/ 5212896 w 5244794"/>
                <a:gd name="connsiteY0" fmla="*/ 5931886 h 6176435"/>
                <a:gd name="connsiteX1" fmla="*/ 68533 w 5244794"/>
                <a:gd name="connsiteY1" fmla="*/ 0 h 6176435"/>
                <a:gd name="connsiteX2" fmla="*/ 0 w 5244794"/>
                <a:gd name="connsiteY2" fmla="*/ 11120 h 6176435"/>
                <a:gd name="connsiteX3" fmla="*/ 5244794 w 5244794"/>
                <a:gd name="connsiteY3" fmla="*/ 6176435 h 6176435"/>
                <a:gd name="connsiteX4" fmla="*/ 5212896 w 5244794"/>
                <a:gd name="connsiteY4" fmla="*/ 5931886 h 6176435"/>
                <a:gd name="connsiteX0" fmla="*/ 5212896 w 5244794"/>
                <a:gd name="connsiteY0" fmla="*/ 5935017 h 6179566"/>
                <a:gd name="connsiteX1" fmla="*/ 61793 w 5244794"/>
                <a:gd name="connsiteY1" fmla="*/ 0 h 6179566"/>
                <a:gd name="connsiteX2" fmla="*/ 0 w 5244794"/>
                <a:gd name="connsiteY2" fmla="*/ 14251 h 6179566"/>
                <a:gd name="connsiteX3" fmla="*/ 5244794 w 5244794"/>
                <a:gd name="connsiteY3" fmla="*/ 6179566 h 6179566"/>
                <a:gd name="connsiteX4" fmla="*/ 5212896 w 5244794"/>
                <a:gd name="connsiteY4" fmla="*/ 5935017 h 6179566"/>
                <a:gd name="connsiteX0" fmla="*/ 5212896 w 5212896"/>
                <a:gd name="connsiteY0" fmla="*/ 5935017 h 5935017"/>
                <a:gd name="connsiteX1" fmla="*/ 61793 w 5212896"/>
                <a:gd name="connsiteY1" fmla="*/ 0 h 5935017"/>
                <a:gd name="connsiteX2" fmla="*/ 0 w 5212896"/>
                <a:gd name="connsiteY2" fmla="*/ 14251 h 5935017"/>
                <a:gd name="connsiteX3" fmla="*/ 4918709 w 5212896"/>
                <a:gd name="connsiteY3" fmla="*/ 5804234 h 5935017"/>
                <a:gd name="connsiteX4" fmla="*/ 5212896 w 5212896"/>
                <a:gd name="connsiteY4" fmla="*/ 5935017 h 5935017"/>
                <a:gd name="connsiteX0" fmla="*/ 5165779 w 5165779"/>
                <a:gd name="connsiteY0" fmla="*/ 5603651 h 5804234"/>
                <a:gd name="connsiteX1" fmla="*/ 61793 w 5165779"/>
                <a:gd name="connsiteY1" fmla="*/ 0 h 5804234"/>
                <a:gd name="connsiteX2" fmla="*/ 0 w 5165779"/>
                <a:gd name="connsiteY2" fmla="*/ 14251 h 5804234"/>
                <a:gd name="connsiteX3" fmla="*/ 4918709 w 5165779"/>
                <a:gd name="connsiteY3" fmla="*/ 5804234 h 5804234"/>
                <a:gd name="connsiteX4" fmla="*/ 5165779 w 5165779"/>
                <a:gd name="connsiteY4" fmla="*/ 5603651 h 5804234"/>
                <a:gd name="connsiteX0" fmla="*/ 5106193 w 5106193"/>
                <a:gd name="connsiteY0" fmla="*/ 5751003 h 5804234"/>
                <a:gd name="connsiteX1" fmla="*/ 61793 w 5106193"/>
                <a:gd name="connsiteY1" fmla="*/ 0 h 5804234"/>
                <a:gd name="connsiteX2" fmla="*/ 0 w 5106193"/>
                <a:gd name="connsiteY2" fmla="*/ 14251 h 5804234"/>
                <a:gd name="connsiteX3" fmla="*/ 4918709 w 5106193"/>
                <a:gd name="connsiteY3" fmla="*/ 5804234 h 5804234"/>
                <a:gd name="connsiteX4" fmla="*/ 5106193 w 5106193"/>
                <a:gd name="connsiteY4" fmla="*/ 5751003 h 5804234"/>
                <a:gd name="connsiteX0" fmla="*/ 5535550 w 5535550"/>
                <a:gd name="connsiteY0" fmla="*/ 5634463 h 5804234"/>
                <a:gd name="connsiteX1" fmla="*/ 61793 w 5535550"/>
                <a:gd name="connsiteY1" fmla="*/ 0 h 5804234"/>
                <a:gd name="connsiteX2" fmla="*/ 0 w 5535550"/>
                <a:gd name="connsiteY2" fmla="*/ 14251 h 5804234"/>
                <a:gd name="connsiteX3" fmla="*/ 4918709 w 5535550"/>
                <a:gd name="connsiteY3" fmla="*/ 5804234 h 5804234"/>
                <a:gd name="connsiteX4" fmla="*/ 5535550 w 5535550"/>
                <a:gd name="connsiteY4" fmla="*/ 5634463 h 5804234"/>
                <a:gd name="connsiteX0" fmla="*/ 5535550 w 5535550"/>
                <a:gd name="connsiteY0" fmla="*/ 5634463 h 6386454"/>
                <a:gd name="connsiteX1" fmla="*/ 61793 w 5535550"/>
                <a:gd name="connsiteY1" fmla="*/ 0 h 6386454"/>
                <a:gd name="connsiteX2" fmla="*/ 0 w 5535550"/>
                <a:gd name="connsiteY2" fmla="*/ 14251 h 6386454"/>
                <a:gd name="connsiteX3" fmla="*/ 2718372 w 5535550"/>
                <a:gd name="connsiteY3" fmla="*/ 6386454 h 6386454"/>
                <a:gd name="connsiteX4" fmla="*/ 5535550 w 5535550"/>
                <a:gd name="connsiteY4" fmla="*/ 5634463 h 6386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5550" h="6386454">
                  <a:moveTo>
                    <a:pt x="5535550" y="5634463"/>
                  </a:moveTo>
                  <a:lnTo>
                    <a:pt x="61793" y="0"/>
                  </a:lnTo>
                  <a:lnTo>
                    <a:pt x="0" y="14251"/>
                  </a:lnTo>
                  <a:lnTo>
                    <a:pt x="2718372" y="6386454"/>
                  </a:lnTo>
                  <a:lnTo>
                    <a:pt x="5535550" y="563446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8" name="Forma livre 77"/>
            <p:cNvSpPr/>
            <p:nvPr/>
          </p:nvSpPr>
          <p:spPr>
            <a:xfrm rot="896732">
              <a:off x="4414219" y="444474"/>
              <a:ext cx="4234525" cy="6004937"/>
            </a:xfrm>
            <a:custGeom>
              <a:avLst/>
              <a:gdLst>
                <a:gd name="connsiteX0" fmla="*/ 5518298 w 5550196"/>
                <a:gd name="connsiteY0" fmla="*/ 6453962 h 6698511"/>
                <a:gd name="connsiteX1" fmla="*/ 63796 w 5550196"/>
                <a:gd name="connsiteY1" fmla="*/ 0 h 6698511"/>
                <a:gd name="connsiteX2" fmla="*/ 0 w 5550196"/>
                <a:gd name="connsiteY2" fmla="*/ 0 h 6698511"/>
                <a:gd name="connsiteX3" fmla="*/ 5550196 w 5550196"/>
                <a:gd name="connsiteY3" fmla="*/ 6698511 h 6698511"/>
                <a:gd name="connsiteX4" fmla="*/ 5518298 w 5550196"/>
                <a:gd name="connsiteY4" fmla="*/ 6453962 h 6698511"/>
                <a:gd name="connsiteX0" fmla="*/ 5454502 w 5486400"/>
                <a:gd name="connsiteY0" fmla="*/ 6453962 h 6698511"/>
                <a:gd name="connsiteX1" fmla="*/ 0 w 5486400"/>
                <a:gd name="connsiteY1" fmla="*/ 0 h 6698511"/>
                <a:gd name="connsiteX2" fmla="*/ 243194 w 5486400"/>
                <a:gd name="connsiteY2" fmla="*/ 537702 h 6698511"/>
                <a:gd name="connsiteX3" fmla="*/ 5486400 w 5486400"/>
                <a:gd name="connsiteY3" fmla="*/ 6698511 h 6698511"/>
                <a:gd name="connsiteX4" fmla="*/ 5454502 w 5486400"/>
                <a:gd name="connsiteY4" fmla="*/ 6453962 h 6698511"/>
                <a:gd name="connsiteX0" fmla="*/ 5211308 w 5243206"/>
                <a:gd name="connsiteY0" fmla="*/ 5916260 h 6160809"/>
                <a:gd name="connsiteX1" fmla="*/ 43613 w 5243206"/>
                <a:gd name="connsiteY1" fmla="*/ 459 h 6160809"/>
                <a:gd name="connsiteX2" fmla="*/ 0 w 5243206"/>
                <a:gd name="connsiteY2" fmla="*/ 0 h 6160809"/>
                <a:gd name="connsiteX3" fmla="*/ 5243206 w 5243206"/>
                <a:gd name="connsiteY3" fmla="*/ 6160809 h 6160809"/>
                <a:gd name="connsiteX4" fmla="*/ 5211308 w 5243206"/>
                <a:gd name="connsiteY4" fmla="*/ 5916260 h 6160809"/>
                <a:gd name="connsiteX0" fmla="*/ 5211308 w 5243206"/>
                <a:gd name="connsiteY0" fmla="*/ 5918325 h 6162874"/>
                <a:gd name="connsiteX1" fmla="*/ 71540 w 5243206"/>
                <a:gd name="connsiteY1" fmla="*/ 0 h 6162874"/>
                <a:gd name="connsiteX2" fmla="*/ 0 w 5243206"/>
                <a:gd name="connsiteY2" fmla="*/ 2065 h 6162874"/>
                <a:gd name="connsiteX3" fmla="*/ 5243206 w 5243206"/>
                <a:gd name="connsiteY3" fmla="*/ 6162874 h 6162874"/>
                <a:gd name="connsiteX4" fmla="*/ 5211308 w 5243206"/>
                <a:gd name="connsiteY4" fmla="*/ 5918325 h 6162874"/>
                <a:gd name="connsiteX0" fmla="*/ 5211308 w 5243206"/>
                <a:gd name="connsiteY0" fmla="*/ 5931886 h 6176435"/>
                <a:gd name="connsiteX1" fmla="*/ 66945 w 5243206"/>
                <a:gd name="connsiteY1" fmla="*/ 0 h 6176435"/>
                <a:gd name="connsiteX2" fmla="*/ 0 w 5243206"/>
                <a:gd name="connsiteY2" fmla="*/ 15626 h 6176435"/>
                <a:gd name="connsiteX3" fmla="*/ 5243206 w 5243206"/>
                <a:gd name="connsiteY3" fmla="*/ 6176435 h 6176435"/>
                <a:gd name="connsiteX4" fmla="*/ 5211308 w 5243206"/>
                <a:gd name="connsiteY4" fmla="*/ 5931886 h 6176435"/>
                <a:gd name="connsiteX0" fmla="*/ 5212896 w 5244794"/>
                <a:gd name="connsiteY0" fmla="*/ 5931886 h 6176435"/>
                <a:gd name="connsiteX1" fmla="*/ 68533 w 5244794"/>
                <a:gd name="connsiteY1" fmla="*/ 0 h 6176435"/>
                <a:gd name="connsiteX2" fmla="*/ 0 w 5244794"/>
                <a:gd name="connsiteY2" fmla="*/ 11120 h 6176435"/>
                <a:gd name="connsiteX3" fmla="*/ 5244794 w 5244794"/>
                <a:gd name="connsiteY3" fmla="*/ 6176435 h 6176435"/>
                <a:gd name="connsiteX4" fmla="*/ 5212896 w 5244794"/>
                <a:gd name="connsiteY4" fmla="*/ 5931886 h 6176435"/>
                <a:gd name="connsiteX0" fmla="*/ 5212896 w 5244794"/>
                <a:gd name="connsiteY0" fmla="*/ 5935017 h 6179566"/>
                <a:gd name="connsiteX1" fmla="*/ 61793 w 5244794"/>
                <a:gd name="connsiteY1" fmla="*/ 0 h 6179566"/>
                <a:gd name="connsiteX2" fmla="*/ 0 w 5244794"/>
                <a:gd name="connsiteY2" fmla="*/ 14251 h 6179566"/>
                <a:gd name="connsiteX3" fmla="*/ 5244794 w 5244794"/>
                <a:gd name="connsiteY3" fmla="*/ 6179566 h 6179566"/>
                <a:gd name="connsiteX4" fmla="*/ 5212896 w 5244794"/>
                <a:gd name="connsiteY4" fmla="*/ 5935017 h 6179566"/>
                <a:gd name="connsiteX0" fmla="*/ 5212896 w 5212896"/>
                <a:gd name="connsiteY0" fmla="*/ 5935017 h 5935017"/>
                <a:gd name="connsiteX1" fmla="*/ 61793 w 5212896"/>
                <a:gd name="connsiteY1" fmla="*/ 0 h 5935017"/>
                <a:gd name="connsiteX2" fmla="*/ 0 w 5212896"/>
                <a:gd name="connsiteY2" fmla="*/ 14251 h 5935017"/>
                <a:gd name="connsiteX3" fmla="*/ 4918709 w 5212896"/>
                <a:gd name="connsiteY3" fmla="*/ 5804234 h 5935017"/>
                <a:gd name="connsiteX4" fmla="*/ 5212896 w 5212896"/>
                <a:gd name="connsiteY4" fmla="*/ 5935017 h 5935017"/>
                <a:gd name="connsiteX0" fmla="*/ 5165779 w 5165779"/>
                <a:gd name="connsiteY0" fmla="*/ 5603651 h 5804234"/>
                <a:gd name="connsiteX1" fmla="*/ 61793 w 5165779"/>
                <a:gd name="connsiteY1" fmla="*/ 0 h 5804234"/>
                <a:gd name="connsiteX2" fmla="*/ 0 w 5165779"/>
                <a:gd name="connsiteY2" fmla="*/ 14251 h 5804234"/>
                <a:gd name="connsiteX3" fmla="*/ 4918709 w 5165779"/>
                <a:gd name="connsiteY3" fmla="*/ 5804234 h 5804234"/>
                <a:gd name="connsiteX4" fmla="*/ 5165779 w 5165779"/>
                <a:gd name="connsiteY4" fmla="*/ 5603651 h 5804234"/>
                <a:gd name="connsiteX0" fmla="*/ 5106193 w 5106193"/>
                <a:gd name="connsiteY0" fmla="*/ 5751003 h 5804234"/>
                <a:gd name="connsiteX1" fmla="*/ 61793 w 5106193"/>
                <a:gd name="connsiteY1" fmla="*/ 0 h 5804234"/>
                <a:gd name="connsiteX2" fmla="*/ 0 w 5106193"/>
                <a:gd name="connsiteY2" fmla="*/ 14251 h 5804234"/>
                <a:gd name="connsiteX3" fmla="*/ 4918709 w 5106193"/>
                <a:gd name="connsiteY3" fmla="*/ 5804234 h 5804234"/>
                <a:gd name="connsiteX4" fmla="*/ 5106193 w 5106193"/>
                <a:gd name="connsiteY4" fmla="*/ 5751003 h 5804234"/>
                <a:gd name="connsiteX0" fmla="*/ 5535550 w 5535550"/>
                <a:gd name="connsiteY0" fmla="*/ 5634463 h 5804234"/>
                <a:gd name="connsiteX1" fmla="*/ 61793 w 5535550"/>
                <a:gd name="connsiteY1" fmla="*/ 0 h 5804234"/>
                <a:gd name="connsiteX2" fmla="*/ 0 w 5535550"/>
                <a:gd name="connsiteY2" fmla="*/ 14251 h 5804234"/>
                <a:gd name="connsiteX3" fmla="*/ 4918709 w 5535550"/>
                <a:gd name="connsiteY3" fmla="*/ 5804234 h 5804234"/>
                <a:gd name="connsiteX4" fmla="*/ 5535550 w 5535550"/>
                <a:gd name="connsiteY4" fmla="*/ 5634463 h 5804234"/>
                <a:gd name="connsiteX0" fmla="*/ 5535550 w 5535550"/>
                <a:gd name="connsiteY0" fmla="*/ 5634463 h 6386454"/>
                <a:gd name="connsiteX1" fmla="*/ 61793 w 5535550"/>
                <a:gd name="connsiteY1" fmla="*/ 0 h 6386454"/>
                <a:gd name="connsiteX2" fmla="*/ 0 w 5535550"/>
                <a:gd name="connsiteY2" fmla="*/ 14251 h 6386454"/>
                <a:gd name="connsiteX3" fmla="*/ 2718372 w 5535550"/>
                <a:gd name="connsiteY3" fmla="*/ 6386454 h 6386454"/>
                <a:gd name="connsiteX4" fmla="*/ 5535550 w 5535550"/>
                <a:gd name="connsiteY4" fmla="*/ 5634463 h 6386454"/>
                <a:gd name="connsiteX0" fmla="*/ 4461313 w 4461313"/>
                <a:gd name="connsiteY0" fmla="*/ 5920404 h 6386454"/>
                <a:gd name="connsiteX1" fmla="*/ 61793 w 4461313"/>
                <a:gd name="connsiteY1" fmla="*/ 0 h 6386454"/>
                <a:gd name="connsiteX2" fmla="*/ 0 w 4461313"/>
                <a:gd name="connsiteY2" fmla="*/ 14251 h 6386454"/>
                <a:gd name="connsiteX3" fmla="*/ 2718372 w 4461313"/>
                <a:gd name="connsiteY3" fmla="*/ 6386454 h 6386454"/>
                <a:gd name="connsiteX4" fmla="*/ 4461313 w 4461313"/>
                <a:gd name="connsiteY4" fmla="*/ 5920404 h 6386454"/>
                <a:gd name="connsiteX0" fmla="*/ 4461313 w 4461313"/>
                <a:gd name="connsiteY0" fmla="*/ 5920404 h 5957545"/>
                <a:gd name="connsiteX1" fmla="*/ 61793 w 4461313"/>
                <a:gd name="connsiteY1" fmla="*/ 0 h 5957545"/>
                <a:gd name="connsiteX2" fmla="*/ 0 w 4461313"/>
                <a:gd name="connsiteY2" fmla="*/ 14251 h 5957545"/>
                <a:gd name="connsiteX3" fmla="*/ 4322170 w 4461313"/>
                <a:gd name="connsiteY3" fmla="*/ 5957545 h 5957545"/>
                <a:gd name="connsiteX4" fmla="*/ 4461313 w 4461313"/>
                <a:gd name="connsiteY4" fmla="*/ 5920404 h 5957545"/>
                <a:gd name="connsiteX0" fmla="*/ 4461313 w 4461313"/>
                <a:gd name="connsiteY0" fmla="*/ 5920404 h 6013259"/>
                <a:gd name="connsiteX1" fmla="*/ 61793 w 4461313"/>
                <a:gd name="connsiteY1" fmla="*/ 0 h 6013259"/>
                <a:gd name="connsiteX2" fmla="*/ 0 w 4461313"/>
                <a:gd name="connsiteY2" fmla="*/ 14251 h 6013259"/>
                <a:gd name="connsiteX3" fmla="*/ 4113453 w 4461313"/>
                <a:gd name="connsiteY3" fmla="*/ 6013259 h 6013259"/>
                <a:gd name="connsiteX4" fmla="*/ 4461313 w 4461313"/>
                <a:gd name="connsiteY4" fmla="*/ 5920404 h 6013259"/>
                <a:gd name="connsiteX0" fmla="*/ 4252597 w 4252597"/>
                <a:gd name="connsiteY0" fmla="*/ 5976117 h 6013259"/>
                <a:gd name="connsiteX1" fmla="*/ 61793 w 4252597"/>
                <a:gd name="connsiteY1" fmla="*/ 0 h 6013259"/>
                <a:gd name="connsiteX2" fmla="*/ 0 w 4252597"/>
                <a:gd name="connsiteY2" fmla="*/ 14251 h 6013259"/>
                <a:gd name="connsiteX3" fmla="*/ 4113453 w 4252597"/>
                <a:gd name="connsiteY3" fmla="*/ 6013259 h 6013259"/>
                <a:gd name="connsiteX4" fmla="*/ 4252597 w 4252597"/>
                <a:gd name="connsiteY4" fmla="*/ 5976117 h 6013259"/>
                <a:gd name="connsiteX0" fmla="*/ 4252597 w 4252597"/>
                <a:gd name="connsiteY0" fmla="*/ 5976022 h 6013164"/>
                <a:gd name="connsiteX1" fmla="*/ 48892 w 4252597"/>
                <a:gd name="connsiteY1" fmla="*/ 0 h 6013164"/>
                <a:gd name="connsiteX2" fmla="*/ 0 w 4252597"/>
                <a:gd name="connsiteY2" fmla="*/ 14156 h 6013164"/>
                <a:gd name="connsiteX3" fmla="*/ 4113453 w 4252597"/>
                <a:gd name="connsiteY3" fmla="*/ 6013164 h 6013164"/>
                <a:gd name="connsiteX4" fmla="*/ 4252597 w 4252597"/>
                <a:gd name="connsiteY4" fmla="*/ 5976022 h 6013164"/>
                <a:gd name="connsiteX0" fmla="*/ 4203705 w 4203705"/>
                <a:gd name="connsiteY0" fmla="*/ 5976023 h 6013165"/>
                <a:gd name="connsiteX1" fmla="*/ 0 w 4203705"/>
                <a:gd name="connsiteY1" fmla="*/ 1 h 6013165"/>
                <a:gd name="connsiteX2" fmla="*/ 0 w 4203705"/>
                <a:gd name="connsiteY2" fmla="*/ 0 h 6013165"/>
                <a:gd name="connsiteX3" fmla="*/ 4064561 w 4203705"/>
                <a:gd name="connsiteY3" fmla="*/ 6013165 h 6013165"/>
                <a:gd name="connsiteX4" fmla="*/ 4203705 w 4203705"/>
                <a:gd name="connsiteY4" fmla="*/ 5976023 h 6013165"/>
                <a:gd name="connsiteX0" fmla="*/ 4304097 w 4304097"/>
                <a:gd name="connsiteY0" fmla="*/ 5949225 h 6013165"/>
                <a:gd name="connsiteX1" fmla="*/ 0 w 4304097"/>
                <a:gd name="connsiteY1" fmla="*/ 1 h 6013165"/>
                <a:gd name="connsiteX2" fmla="*/ 0 w 4304097"/>
                <a:gd name="connsiteY2" fmla="*/ 0 h 6013165"/>
                <a:gd name="connsiteX3" fmla="*/ 4064561 w 4304097"/>
                <a:gd name="connsiteY3" fmla="*/ 6013165 h 6013165"/>
                <a:gd name="connsiteX4" fmla="*/ 4304097 w 4304097"/>
                <a:gd name="connsiteY4" fmla="*/ 5949225 h 6013165"/>
                <a:gd name="connsiteX0" fmla="*/ 4234525 w 4234525"/>
                <a:gd name="connsiteY0" fmla="*/ 5967795 h 6013165"/>
                <a:gd name="connsiteX1" fmla="*/ 0 w 4234525"/>
                <a:gd name="connsiteY1" fmla="*/ 1 h 6013165"/>
                <a:gd name="connsiteX2" fmla="*/ 0 w 4234525"/>
                <a:gd name="connsiteY2" fmla="*/ 0 h 6013165"/>
                <a:gd name="connsiteX3" fmla="*/ 4064561 w 4234525"/>
                <a:gd name="connsiteY3" fmla="*/ 6013165 h 6013165"/>
                <a:gd name="connsiteX4" fmla="*/ 4234525 w 4234525"/>
                <a:gd name="connsiteY4" fmla="*/ 5967795 h 6013165"/>
                <a:gd name="connsiteX0" fmla="*/ 4234525 w 4234525"/>
                <a:gd name="connsiteY0" fmla="*/ 5967795 h 6004937"/>
                <a:gd name="connsiteX1" fmla="*/ 0 w 4234525"/>
                <a:gd name="connsiteY1" fmla="*/ 1 h 6004937"/>
                <a:gd name="connsiteX2" fmla="*/ 0 w 4234525"/>
                <a:gd name="connsiteY2" fmla="*/ 0 h 6004937"/>
                <a:gd name="connsiteX3" fmla="*/ 4095381 w 4234525"/>
                <a:gd name="connsiteY3" fmla="*/ 6004937 h 6004937"/>
                <a:gd name="connsiteX4" fmla="*/ 4234525 w 4234525"/>
                <a:gd name="connsiteY4" fmla="*/ 5967795 h 6004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4525" h="6004937">
                  <a:moveTo>
                    <a:pt x="4234525" y="5967795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4095381" y="6004937"/>
                  </a:lnTo>
                  <a:lnTo>
                    <a:pt x="4234525" y="5967795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79" name="Imagem 78" descr="Trem.png"/>
          <p:cNvPicPr>
            <a:picLocks noChangeAspect="1"/>
          </p:cNvPicPr>
          <p:nvPr/>
        </p:nvPicPr>
        <p:blipFill>
          <a:blip r:embed="rId5" cstate="print">
            <a:lum bright="-2000" contrast="12000"/>
          </a:blip>
          <a:stretch>
            <a:fillRect/>
          </a:stretch>
        </p:blipFill>
        <p:spPr>
          <a:xfrm>
            <a:off x="576064" y="1655911"/>
            <a:ext cx="822872" cy="103016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0" name="Texto explicativo em forma de nuvem 79"/>
          <p:cNvSpPr/>
          <p:nvPr/>
        </p:nvSpPr>
        <p:spPr>
          <a:xfrm>
            <a:off x="10225533" y="1727919"/>
            <a:ext cx="1296542" cy="720080"/>
          </a:xfrm>
          <a:prstGeom prst="cloudCallout">
            <a:avLst>
              <a:gd name="adj1" fmla="val -28338"/>
              <a:gd name="adj2" fmla="val 12022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1" name="Imagem 80" descr="Trem.png"/>
          <p:cNvPicPr>
            <a:picLocks noChangeAspect="1"/>
          </p:cNvPicPr>
          <p:nvPr/>
        </p:nvPicPr>
        <p:blipFill>
          <a:blip r:embed="rId6" cstate="print">
            <a:lum bright="-12000" contrast="16000"/>
          </a:blip>
          <a:stretch>
            <a:fillRect/>
          </a:stretch>
        </p:blipFill>
        <p:spPr>
          <a:xfrm rot="20782517">
            <a:off x="8844867" y="1004885"/>
            <a:ext cx="2567912" cy="123472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2" name="Texto explicativo em forma de nuvem 81"/>
          <p:cNvSpPr/>
          <p:nvPr/>
        </p:nvSpPr>
        <p:spPr>
          <a:xfrm>
            <a:off x="8575713" y="1129553"/>
            <a:ext cx="1145764" cy="670374"/>
          </a:xfrm>
          <a:prstGeom prst="cloudCallout">
            <a:avLst>
              <a:gd name="adj1" fmla="val -28338"/>
              <a:gd name="adj2" fmla="val 12022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83" name="Grupo 82"/>
          <p:cNvGrpSpPr/>
          <p:nvPr/>
        </p:nvGrpSpPr>
        <p:grpSpPr>
          <a:xfrm flipH="1">
            <a:off x="9505453" y="4176191"/>
            <a:ext cx="2376264" cy="2376264"/>
            <a:chOff x="5804254" y="722497"/>
            <a:chExt cx="3672057" cy="6572722"/>
          </a:xfrm>
        </p:grpSpPr>
        <p:sp>
          <p:nvSpPr>
            <p:cNvPr id="84" name="Forma livre 83"/>
            <p:cNvSpPr/>
            <p:nvPr/>
          </p:nvSpPr>
          <p:spPr>
            <a:xfrm rot="1071712">
              <a:off x="5804254" y="758968"/>
              <a:ext cx="3672057" cy="6536251"/>
            </a:xfrm>
            <a:custGeom>
              <a:avLst/>
              <a:gdLst>
                <a:gd name="connsiteX0" fmla="*/ 5518298 w 5550196"/>
                <a:gd name="connsiteY0" fmla="*/ 6453962 h 6698511"/>
                <a:gd name="connsiteX1" fmla="*/ 63796 w 5550196"/>
                <a:gd name="connsiteY1" fmla="*/ 0 h 6698511"/>
                <a:gd name="connsiteX2" fmla="*/ 0 w 5550196"/>
                <a:gd name="connsiteY2" fmla="*/ 0 h 6698511"/>
                <a:gd name="connsiteX3" fmla="*/ 5550196 w 5550196"/>
                <a:gd name="connsiteY3" fmla="*/ 6698511 h 6698511"/>
                <a:gd name="connsiteX4" fmla="*/ 5518298 w 5550196"/>
                <a:gd name="connsiteY4" fmla="*/ 6453962 h 6698511"/>
                <a:gd name="connsiteX0" fmla="*/ 5454502 w 5486400"/>
                <a:gd name="connsiteY0" fmla="*/ 6453962 h 6698511"/>
                <a:gd name="connsiteX1" fmla="*/ 0 w 5486400"/>
                <a:gd name="connsiteY1" fmla="*/ 0 h 6698511"/>
                <a:gd name="connsiteX2" fmla="*/ 243194 w 5486400"/>
                <a:gd name="connsiteY2" fmla="*/ 537702 h 6698511"/>
                <a:gd name="connsiteX3" fmla="*/ 5486400 w 5486400"/>
                <a:gd name="connsiteY3" fmla="*/ 6698511 h 6698511"/>
                <a:gd name="connsiteX4" fmla="*/ 5454502 w 5486400"/>
                <a:gd name="connsiteY4" fmla="*/ 6453962 h 6698511"/>
                <a:gd name="connsiteX0" fmla="*/ 5211308 w 5243206"/>
                <a:gd name="connsiteY0" fmla="*/ 5916260 h 6160809"/>
                <a:gd name="connsiteX1" fmla="*/ 43613 w 5243206"/>
                <a:gd name="connsiteY1" fmla="*/ 459 h 6160809"/>
                <a:gd name="connsiteX2" fmla="*/ 0 w 5243206"/>
                <a:gd name="connsiteY2" fmla="*/ 0 h 6160809"/>
                <a:gd name="connsiteX3" fmla="*/ 5243206 w 5243206"/>
                <a:gd name="connsiteY3" fmla="*/ 6160809 h 6160809"/>
                <a:gd name="connsiteX4" fmla="*/ 5211308 w 5243206"/>
                <a:gd name="connsiteY4" fmla="*/ 5916260 h 6160809"/>
                <a:gd name="connsiteX0" fmla="*/ 5211308 w 5243206"/>
                <a:gd name="connsiteY0" fmla="*/ 5918325 h 6162874"/>
                <a:gd name="connsiteX1" fmla="*/ 71540 w 5243206"/>
                <a:gd name="connsiteY1" fmla="*/ 0 h 6162874"/>
                <a:gd name="connsiteX2" fmla="*/ 0 w 5243206"/>
                <a:gd name="connsiteY2" fmla="*/ 2065 h 6162874"/>
                <a:gd name="connsiteX3" fmla="*/ 5243206 w 5243206"/>
                <a:gd name="connsiteY3" fmla="*/ 6162874 h 6162874"/>
                <a:gd name="connsiteX4" fmla="*/ 5211308 w 5243206"/>
                <a:gd name="connsiteY4" fmla="*/ 5918325 h 6162874"/>
                <a:gd name="connsiteX0" fmla="*/ 5211308 w 5243206"/>
                <a:gd name="connsiteY0" fmla="*/ 5931886 h 6176435"/>
                <a:gd name="connsiteX1" fmla="*/ 66945 w 5243206"/>
                <a:gd name="connsiteY1" fmla="*/ 0 h 6176435"/>
                <a:gd name="connsiteX2" fmla="*/ 0 w 5243206"/>
                <a:gd name="connsiteY2" fmla="*/ 15626 h 6176435"/>
                <a:gd name="connsiteX3" fmla="*/ 5243206 w 5243206"/>
                <a:gd name="connsiteY3" fmla="*/ 6176435 h 6176435"/>
                <a:gd name="connsiteX4" fmla="*/ 5211308 w 5243206"/>
                <a:gd name="connsiteY4" fmla="*/ 5931886 h 6176435"/>
                <a:gd name="connsiteX0" fmla="*/ 5212896 w 5244794"/>
                <a:gd name="connsiteY0" fmla="*/ 5931886 h 6176435"/>
                <a:gd name="connsiteX1" fmla="*/ 68533 w 5244794"/>
                <a:gd name="connsiteY1" fmla="*/ 0 h 6176435"/>
                <a:gd name="connsiteX2" fmla="*/ 0 w 5244794"/>
                <a:gd name="connsiteY2" fmla="*/ 11120 h 6176435"/>
                <a:gd name="connsiteX3" fmla="*/ 5244794 w 5244794"/>
                <a:gd name="connsiteY3" fmla="*/ 6176435 h 6176435"/>
                <a:gd name="connsiteX4" fmla="*/ 5212896 w 5244794"/>
                <a:gd name="connsiteY4" fmla="*/ 5931886 h 6176435"/>
                <a:gd name="connsiteX0" fmla="*/ 5212896 w 5244794"/>
                <a:gd name="connsiteY0" fmla="*/ 5935017 h 6179566"/>
                <a:gd name="connsiteX1" fmla="*/ 61793 w 5244794"/>
                <a:gd name="connsiteY1" fmla="*/ 0 h 6179566"/>
                <a:gd name="connsiteX2" fmla="*/ 0 w 5244794"/>
                <a:gd name="connsiteY2" fmla="*/ 14251 h 6179566"/>
                <a:gd name="connsiteX3" fmla="*/ 5244794 w 5244794"/>
                <a:gd name="connsiteY3" fmla="*/ 6179566 h 6179566"/>
                <a:gd name="connsiteX4" fmla="*/ 5212896 w 5244794"/>
                <a:gd name="connsiteY4" fmla="*/ 5935017 h 6179566"/>
                <a:gd name="connsiteX0" fmla="*/ 5212896 w 5212896"/>
                <a:gd name="connsiteY0" fmla="*/ 5935017 h 5935017"/>
                <a:gd name="connsiteX1" fmla="*/ 61793 w 5212896"/>
                <a:gd name="connsiteY1" fmla="*/ 0 h 5935017"/>
                <a:gd name="connsiteX2" fmla="*/ 0 w 5212896"/>
                <a:gd name="connsiteY2" fmla="*/ 14251 h 5935017"/>
                <a:gd name="connsiteX3" fmla="*/ 4918709 w 5212896"/>
                <a:gd name="connsiteY3" fmla="*/ 5804234 h 5935017"/>
                <a:gd name="connsiteX4" fmla="*/ 5212896 w 5212896"/>
                <a:gd name="connsiteY4" fmla="*/ 5935017 h 5935017"/>
                <a:gd name="connsiteX0" fmla="*/ 5165779 w 5165779"/>
                <a:gd name="connsiteY0" fmla="*/ 5603651 h 5804234"/>
                <a:gd name="connsiteX1" fmla="*/ 61793 w 5165779"/>
                <a:gd name="connsiteY1" fmla="*/ 0 h 5804234"/>
                <a:gd name="connsiteX2" fmla="*/ 0 w 5165779"/>
                <a:gd name="connsiteY2" fmla="*/ 14251 h 5804234"/>
                <a:gd name="connsiteX3" fmla="*/ 4918709 w 5165779"/>
                <a:gd name="connsiteY3" fmla="*/ 5804234 h 5804234"/>
                <a:gd name="connsiteX4" fmla="*/ 5165779 w 5165779"/>
                <a:gd name="connsiteY4" fmla="*/ 5603651 h 5804234"/>
                <a:gd name="connsiteX0" fmla="*/ 5106193 w 5106193"/>
                <a:gd name="connsiteY0" fmla="*/ 5751003 h 5804234"/>
                <a:gd name="connsiteX1" fmla="*/ 61793 w 5106193"/>
                <a:gd name="connsiteY1" fmla="*/ 0 h 5804234"/>
                <a:gd name="connsiteX2" fmla="*/ 0 w 5106193"/>
                <a:gd name="connsiteY2" fmla="*/ 14251 h 5804234"/>
                <a:gd name="connsiteX3" fmla="*/ 4918709 w 5106193"/>
                <a:gd name="connsiteY3" fmla="*/ 5804234 h 5804234"/>
                <a:gd name="connsiteX4" fmla="*/ 5106193 w 5106193"/>
                <a:gd name="connsiteY4" fmla="*/ 5751003 h 5804234"/>
                <a:gd name="connsiteX0" fmla="*/ 5535550 w 5535550"/>
                <a:gd name="connsiteY0" fmla="*/ 5634463 h 5804234"/>
                <a:gd name="connsiteX1" fmla="*/ 61793 w 5535550"/>
                <a:gd name="connsiteY1" fmla="*/ 0 h 5804234"/>
                <a:gd name="connsiteX2" fmla="*/ 0 w 5535550"/>
                <a:gd name="connsiteY2" fmla="*/ 14251 h 5804234"/>
                <a:gd name="connsiteX3" fmla="*/ 4918709 w 5535550"/>
                <a:gd name="connsiteY3" fmla="*/ 5804234 h 5804234"/>
                <a:gd name="connsiteX4" fmla="*/ 5535550 w 5535550"/>
                <a:gd name="connsiteY4" fmla="*/ 5634463 h 5804234"/>
                <a:gd name="connsiteX0" fmla="*/ 5535550 w 5535550"/>
                <a:gd name="connsiteY0" fmla="*/ 5634463 h 6386454"/>
                <a:gd name="connsiteX1" fmla="*/ 61793 w 5535550"/>
                <a:gd name="connsiteY1" fmla="*/ 0 h 6386454"/>
                <a:gd name="connsiteX2" fmla="*/ 0 w 5535550"/>
                <a:gd name="connsiteY2" fmla="*/ 14251 h 6386454"/>
                <a:gd name="connsiteX3" fmla="*/ 2718372 w 5535550"/>
                <a:gd name="connsiteY3" fmla="*/ 6386454 h 6386454"/>
                <a:gd name="connsiteX4" fmla="*/ 5535550 w 5535550"/>
                <a:gd name="connsiteY4" fmla="*/ 5634463 h 6386454"/>
                <a:gd name="connsiteX0" fmla="*/ 5535550 w 5535550"/>
                <a:gd name="connsiteY0" fmla="*/ 5634463 h 6386454"/>
                <a:gd name="connsiteX1" fmla="*/ 61793 w 5535550"/>
                <a:gd name="connsiteY1" fmla="*/ 0 h 6386454"/>
                <a:gd name="connsiteX2" fmla="*/ 0 w 5535550"/>
                <a:gd name="connsiteY2" fmla="*/ 14251 h 6386454"/>
                <a:gd name="connsiteX3" fmla="*/ 2718372 w 5535550"/>
                <a:gd name="connsiteY3" fmla="*/ 6386454 h 6386454"/>
                <a:gd name="connsiteX4" fmla="*/ 5535550 w 5535550"/>
                <a:gd name="connsiteY4" fmla="*/ 5634463 h 6386454"/>
                <a:gd name="connsiteX0" fmla="*/ 5535550 w 5535550"/>
                <a:gd name="connsiteY0" fmla="*/ 5634463 h 6386454"/>
                <a:gd name="connsiteX1" fmla="*/ 61793 w 5535550"/>
                <a:gd name="connsiteY1" fmla="*/ 0 h 6386454"/>
                <a:gd name="connsiteX2" fmla="*/ 0 w 5535550"/>
                <a:gd name="connsiteY2" fmla="*/ 14251 h 6386454"/>
                <a:gd name="connsiteX3" fmla="*/ 2718372 w 5535550"/>
                <a:gd name="connsiteY3" fmla="*/ 6386454 h 6386454"/>
                <a:gd name="connsiteX4" fmla="*/ 5535550 w 5535550"/>
                <a:gd name="connsiteY4" fmla="*/ 5634463 h 6386454"/>
                <a:gd name="connsiteX0" fmla="*/ 5535550 w 5535550"/>
                <a:gd name="connsiteY0" fmla="*/ 5634463 h 6386454"/>
                <a:gd name="connsiteX1" fmla="*/ 61793 w 5535550"/>
                <a:gd name="connsiteY1" fmla="*/ 0 h 6386454"/>
                <a:gd name="connsiteX2" fmla="*/ 0 w 5535550"/>
                <a:gd name="connsiteY2" fmla="*/ 14251 h 6386454"/>
                <a:gd name="connsiteX3" fmla="*/ 2718372 w 5535550"/>
                <a:gd name="connsiteY3" fmla="*/ 6386454 h 6386454"/>
                <a:gd name="connsiteX4" fmla="*/ 5535550 w 5535550"/>
                <a:gd name="connsiteY4" fmla="*/ 5634463 h 6386454"/>
                <a:gd name="connsiteX0" fmla="*/ 5535550 w 5535550"/>
                <a:gd name="connsiteY0" fmla="*/ 5634463 h 6386454"/>
                <a:gd name="connsiteX1" fmla="*/ 61793 w 5535550"/>
                <a:gd name="connsiteY1" fmla="*/ 0 h 6386454"/>
                <a:gd name="connsiteX2" fmla="*/ 0 w 5535550"/>
                <a:gd name="connsiteY2" fmla="*/ 14251 h 6386454"/>
                <a:gd name="connsiteX3" fmla="*/ 2718372 w 5535550"/>
                <a:gd name="connsiteY3" fmla="*/ 6386454 h 6386454"/>
                <a:gd name="connsiteX4" fmla="*/ 5535550 w 5535550"/>
                <a:gd name="connsiteY4" fmla="*/ 5634463 h 6386454"/>
                <a:gd name="connsiteX0" fmla="*/ 5504691 w 5504691"/>
                <a:gd name="connsiteY0" fmla="*/ 5634463 h 6386454"/>
                <a:gd name="connsiteX1" fmla="*/ 30934 w 5504691"/>
                <a:gd name="connsiteY1" fmla="*/ 0 h 6386454"/>
                <a:gd name="connsiteX2" fmla="*/ 0 w 5504691"/>
                <a:gd name="connsiteY2" fmla="*/ 111449 h 6386454"/>
                <a:gd name="connsiteX3" fmla="*/ 2687513 w 5504691"/>
                <a:gd name="connsiteY3" fmla="*/ 6386454 h 6386454"/>
                <a:gd name="connsiteX4" fmla="*/ 5504691 w 5504691"/>
                <a:gd name="connsiteY4" fmla="*/ 5634463 h 6386454"/>
                <a:gd name="connsiteX0" fmla="*/ 5504691 w 5504691"/>
                <a:gd name="connsiteY0" fmla="*/ 5560156 h 6312147"/>
                <a:gd name="connsiteX1" fmla="*/ 121553 w 5504691"/>
                <a:gd name="connsiteY1" fmla="*/ 0 h 6312147"/>
                <a:gd name="connsiteX2" fmla="*/ 0 w 5504691"/>
                <a:gd name="connsiteY2" fmla="*/ 37142 h 6312147"/>
                <a:gd name="connsiteX3" fmla="*/ 2687513 w 5504691"/>
                <a:gd name="connsiteY3" fmla="*/ 6312147 h 6312147"/>
                <a:gd name="connsiteX4" fmla="*/ 5504691 w 5504691"/>
                <a:gd name="connsiteY4" fmla="*/ 5560156 h 6312147"/>
                <a:gd name="connsiteX0" fmla="*/ 5565466 w 5565466"/>
                <a:gd name="connsiteY0" fmla="*/ 5560156 h 6312147"/>
                <a:gd name="connsiteX1" fmla="*/ 182328 w 5565466"/>
                <a:gd name="connsiteY1" fmla="*/ 0 h 6312147"/>
                <a:gd name="connsiteX2" fmla="*/ 0 w 5565466"/>
                <a:gd name="connsiteY2" fmla="*/ 55713 h 6312147"/>
                <a:gd name="connsiteX3" fmla="*/ 2748288 w 5565466"/>
                <a:gd name="connsiteY3" fmla="*/ 6312147 h 6312147"/>
                <a:gd name="connsiteX4" fmla="*/ 5565466 w 5565466"/>
                <a:gd name="connsiteY4" fmla="*/ 5560156 h 6312147"/>
                <a:gd name="connsiteX0" fmla="*/ 5565466 w 5565466"/>
                <a:gd name="connsiteY0" fmla="*/ 5560156 h 6312147"/>
                <a:gd name="connsiteX1" fmla="*/ 182328 w 5565466"/>
                <a:gd name="connsiteY1" fmla="*/ 0 h 6312147"/>
                <a:gd name="connsiteX2" fmla="*/ 0 w 5565466"/>
                <a:gd name="connsiteY2" fmla="*/ 55713 h 6312147"/>
                <a:gd name="connsiteX3" fmla="*/ 2748288 w 5565466"/>
                <a:gd name="connsiteY3" fmla="*/ 6312147 h 6312147"/>
                <a:gd name="connsiteX4" fmla="*/ 5565466 w 5565466"/>
                <a:gd name="connsiteY4" fmla="*/ 5560156 h 6312147"/>
                <a:gd name="connsiteX0" fmla="*/ 5520949 w 5520949"/>
                <a:gd name="connsiteY0" fmla="*/ 5560156 h 6312147"/>
                <a:gd name="connsiteX1" fmla="*/ 137811 w 5520949"/>
                <a:gd name="connsiteY1" fmla="*/ 0 h 6312147"/>
                <a:gd name="connsiteX2" fmla="*/ 0 w 5520949"/>
                <a:gd name="connsiteY2" fmla="*/ 31104 h 6312147"/>
                <a:gd name="connsiteX3" fmla="*/ 2703771 w 5520949"/>
                <a:gd name="connsiteY3" fmla="*/ 6312147 h 6312147"/>
                <a:gd name="connsiteX4" fmla="*/ 5520949 w 5520949"/>
                <a:gd name="connsiteY4" fmla="*/ 5560156 h 6312147"/>
                <a:gd name="connsiteX0" fmla="*/ 5520949 w 5520949"/>
                <a:gd name="connsiteY0" fmla="*/ 5559215 h 6311206"/>
                <a:gd name="connsiteX1" fmla="*/ 98715 w 5520949"/>
                <a:gd name="connsiteY1" fmla="*/ 0 h 6311206"/>
                <a:gd name="connsiteX2" fmla="*/ 0 w 5520949"/>
                <a:gd name="connsiteY2" fmla="*/ 30163 h 6311206"/>
                <a:gd name="connsiteX3" fmla="*/ 2703771 w 5520949"/>
                <a:gd name="connsiteY3" fmla="*/ 6311206 h 6311206"/>
                <a:gd name="connsiteX4" fmla="*/ 5520949 w 5520949"/>
                <a:gd name="connsiteY4" fmla="*/ 5559215 h 6311206"/>
                <a:gd name="connsiteX0" fmla="*/ 4922283 w 4922283"/>
                <a:gd name="connsiteY0" fmla="*/ 5439974 h 6311206"/>
                <a:gd name="connsiteX1" fmla="*/ 98715 w 4922283"/>
                <a:gd name="connsiteY1" fmla="*/ 0 h 6311206"/>
                <a:gd name="connsiteX2" fmla="*/ 0 w 4922283"/>
                <a:gd name="connsiteY2" fmla="*/ 30163 h 6311206"/>
                <a:gd name="connsiteX3" fmla="*/ 2703771 w 4922283"/>
                <a:gd name="connsiteY3" fmla="*/ 6311206 h 6311206"/>
                <a:gd name="connsiteX4" fmla="*/ 4922283 w 4922283"/>
                <a:gd name="connsiteY4" fmla="*/ 5439974 h 6311206"/>
                <a:gd name="connsiteX0" fmla="*/ 5298621 w 5298621"/>
                <a:gd name="connsiteY0" fmla="*/ 5520224 h 6311206"/>
                <a:gd name="connsiteX1" fmla="*/ 98715 w 5298621"/>
                <a:gd name="connsiteY1" fmla="*/ 0 h 6311206"/>
                <a:gd name="connsiteX2" fmla="*/ 0 w 5298621"/>
                <a:gd name="connsiteY2" fmla="*/ 30163 h 6311206"/>
                <a:gd name="connsiteX3" fmla="*/ 2703771 w 5298621"/>
                <a:gd name="connsiteY3" fmla="*/ 6311206 h 6311206"/>
                <a:gd name="connsiteX4" fmla="*/ 5298621 w 5298621"/>
                <a:gd name="connsiteY4" fmla="*/ 5520224 h 6311206"/>
                <a:gd name="connsiteX0" fmla="*/ 5298621 w 5298621"/>
                <a:gd name="connsiteY0" fmla="*/ 5818300 h 6609282"/>
                <a:gd name="connsiteX1" fmla="*/ 1110227 w 5298621"/>
                <a:gd name="connsiteY1" fmla="*/ 0 h 6609282"/>
                <a:gd name="connsiteX2" fmla="*/ 0 w 5298621"/>
                <a:gd name="connsiteY2" fmla="*/ 328239 h 6609282"/>
                <a:gd name="connsiteX3" fmla="*/ 2703771 w 5298621"/>
                <a:gd name="connsiteY3" fmla="*/ 6609282 h 6609282"/>
                <a:gd name="connsiteX4" fmla="*/ 5298621 w 5298621"/>
                <a:gd name="connsiteY4" fmla="*/ 5818300 h 6609282"/>
                <a:gd name="connsiteX0" fmla="*/ 4309947 w 4309947"/>
                <a:gd name="connsiteY0" fmla="*/ 5818300 h 6609282"/>
                <a:gd name="connsiteX1" fmla="*/ 121553 w 4309947"/>
                <a:gd name="connsiteY1" fmla="*/ 0 h 6609282"/>
                <a:gd name="connsiteX2" fmla="*/ 0 w 4309947"/>
                <a:gd name="connsiteY2" fmla="*/ 37142 h 6609282"/>
                <a:gd name="connsiteX3" fmla="*/ 1715097 w 4309947"/>
                <a:gd name="connsiteY3" fmla="*/ 6609282 h 6609282"/>
                <a:gd name="connsiteX4" fmla="*/ 4309947 w 4309947"/>
                <a:gd name="connsiteY4" fmla="*/ 5818300 h 6609282"/>
                <a:gd name="connsiteX0" fmla="*/ 4309947 w 4309947"/>
                <a:gd name="connsiteY0" fmla="*/ 5818300 h 6609282"/>
                <a:gd name="connsiteX1" fmla="*/ 121553 w 4309947"/>
                <a:gd name="connsiteY1" fmla="*/ 0 h 6609282"/>
                <a:gd name="connsiteX2" fmla="*/ 0 w 4309947"/>
                <a:gd name="connsiteY2" fmla="*/ 37142 h 6609282"/>
                <a:gd name="connsiteX3" fmla="*/ 1715097 w 4309947"/>
                <a:gd name="connsiteY3" fmla="*/ 6609282 h 6609282"/>
                <a:gd name="connsiteX4" fmla="*/ 4309947 w 4309947"/>
                <a:gd name="connsiteY4" fmla="*/ 5818300 h 6609282"/>
                <a:gd name="connsiteX0" fmla="*/ 4309947 w 4309947"/>
                <a:gd name="connsiteY0" fmla="*/ 5818300 h 6609282"/>
                <a:gd name="connsiteX1" fmla="*/ 121553 w 4309947"/>
                <a:gd name="connsiteY1" fmla="*/ 0 h 6609282"/>
                <a:gd name="connsiteX2" fmla="*/ 0 w 4309947"/>
                <a:gd name="connsiteY2" fmla="*/ 37142 h 6609282"/>
                <a:gd name="connsiteX3" fmla="*/ 1715097 w 4309947"/>
                <a:gd name="connsiteY3" fmla="*/ 6609282 h 6609282"/>
                <a:gd name="connsiteX4" fmla="*/ 4309947 w 4309947"/>
                <a:gd name="connsiteY4" fmla="*/ 5818300 h 6609282"/>
                <a:gd name="connsiteX0" fmla="*/ 4249171 w 4249171"/>
                <a:gd name="connsiteY0" fmla="*/ 5818300 h 6609282"/>
                <a:gd name="connsiteX1" fmla="*/ 60777 w 4249171"/>
                <a:gd name="connsiteY1" fmla="*/ 0 h 6609282"/>
                <a:gd name="connsiteX2" fmla="*/ 0 w 4249171"/>
                <a:gd name="connsiteY2" fmla="*/ 18571 h 6609282"/>
                <a:gd name="connsiteX3" fmla="*/ 1654321 w 4249171"/>
                <a:gd name="connsiteY3" fmla="*/ 6609282 h 6609282"/>
                <a:gd name="connsiteX4" fmla="*/ 4249171 w 4249171"/>
                <a:gd name="connsiteY4" fmla="*/ 5818300 h 6609282"/>
                <a:gd name="connsiteX0" fmla="*/ 4249171 w 4249171"/>
                <a:gd name="connsiteY0" fmla="*/ 5818300 h 6609282"/>
                <a:gd name="connsiteX1" fmla="*/ 60777 w 4249171"/>
                <a:gd name="connsiteY1" fmla="*/ 0 h 6609282"/>
                <a:gd name="connsiteX2" fmla="*/ 0 w 4249171"/>
                <a:gd name="connsiteY2" fmla="*/ 18571 h 6609282"/>
                <a:gd name="connsiteX3" fmla="*/ 1654321 w 4249171"/>
                <a:gd name="connsiteY3" fmla="*/ 6609282 h 6609282"/>
                <a:gd name="connsiteX4" fmla="*/ 4249171 w 4249171"/>
                <a:gd name="connsiteY4" fmla="*/ 5818300 h 6609282"/>
                <a:gd name="connsiteX0" fmla="*/ 4249171 w 4249171"/>
                <a:gd name="connsiteY0" fmla="*/ 5818300 h 6609282"/>
                <a:gd name="connsiteX1" fmla="*/ 60777 w 4249171"/>
                <a:gd name="connsiteY1" fmla="*/ 0 h 6609282"/>
                <a:gd name="connsiteX2" fmla="*/ 0 w 4249171"/>
                <a:gd name="connsiteY2" fmla="*/ 18571 h 6609282"/>
                <a:gd name="connsiteX3" fmla="*/ 1654321 w 4249171"/>
                <a:gd name="connsiteY3" fmla="*/ 6609282 h 6609282"/>
                <a:gd name="connsiteX4" fmla="*/ 4249171 w 4249171"/>
                <a:gd name="connsiteY4" fmla="*/ 5818300 h 6609282"/>
                <a:gd name="connsiteX0" fmla="*/ 4249171 w 4249171"/>
                <a:gd name="connsiteY0" fmla="*/ 5818300 h 6609282"/>
                <a:gd name="connsiteX1" fmla="*/ 60777 w 4249171"/>
                <a:gd name="connsiteY1" fmla="*/ 0 h 6609282"/>
                <a:gd name="connsiteX2" fmla="*/ 0 w 4249171"/>
                <a:gd name="connsiteY2" fmla="*/ 18571 h 6609282"/>
                <a:gd name="connsiteX3" fmla="*/ 1654321 w 4249171"/>
                <a:gd name="connsiteY3" fmla="*/ 6609282 h 6609282"/>
                <a:gd name="connsiteX4" fmla="*/ 4249171 w 4249171"/>
                <a:gd name="connsiteY4" fmla="*/ 5818300 h 6609282"/>
                <a:gd name="connsiteX0" fmla="*/ 4249171 w 4249171"/>
                <a:gd name="connsiteY0" fmla="*/ 5818300 h 6701852"/>
                <a:gd name="connsiteX1" fmla="*/ 60777 w 4249171"/>
                <a:gd name="connsiteY1" fmla="*/ 0 h 6701852"/>
                <a:gd name="connsiteX2" fmla="*/ 0 w 4249171"/>
                <a:gd name="connsiteY2" fmla="*/ 18571 h 6701852"/>
                <a:gd name="connsiteX3" fmla="*/ 1720626 w 4249171"/>
                <a:gd name="connsiteY3" fmla="*/ 6701852 h 6701852"/>
                <a:gd name="connsiteX4" fmla="*/ 4249171 w 4249171"/>
                <a:gd name="connsiteY4" fmla="*/ 5818300 h 6701852"/>
                <a:gd name="connsiteX0" fmla="*/ 4168092 w 4168092"/>
                <a:gd name="connsiteY0" fmla="*/ 5478049 h 6701852"/>
                <a:gd name="connsiteX1" fmla="*/ 60777 w 4168092"/>
                <a:gd name="connsiteY1" fmla="*/ 0 h 6701852"/>
                <a:gd name="connsiteX2" fmla="*/ 0 w 4168092"/>
                <a:gd name="connsiteY2" fmla="*/ 18571 h 6701852"/>
                <a:gd name="connsiteX3" fmla="*/ 1720626 w 4168092"/>
                <a:gd name="connsiteY3" fmla="*/ 6701852 h 6701852"/>
                <a:gd name="connsiteX4" fmla="*/ 4168092 w 4168092"/>
                <a:gd name="connsiteY4" fmla="*/ 5478049 h 6701852"/>
                <a:gd name="connsiteX0" fmla="*/ 4168092 w 4168092"/>
                <a:gd name="connsiteY0" fmla="*/ 5459478 h 6683281"/>
                <a:gd name="connsiteX1" fmla="*/ 535511 w 4168092"/>
                <a:gd name="connsiteY1" fmla="*/ 147030 h 6683281"/>
                <a:gd name="connsiteX2" fmla="*/ 0 w 4168092"/>
                <a:gd name="connsiteY2" fmla="*/ 0 h 6683281"/>
                <a:gd name="connsiteX3" fmla="*/ 1720626 w 4168092"/>
                <a:gd name="connsiteY3" fmla="*/ 6683281 h 6683281"/>
                <a:gd name="connsiteX4" fmla="*/ 4168092 w 4168092"/>
                <a:gd name="connsiteY4" fmla="*/ 5459478 h 6683281"/>
                <a:gd name="connsiteX0" fmla="*/ 3672056 w 3672056"/>
                <a:gd name="connsiteY0" fmla="*/ 5312448 h 6536251"/>
                <a:gd name="connsiteX1" fmla="*/ 39475 w 3672056"/>
                <a:gd name="connsiteY1" fmla="*/ 0 h 6536251"/>
                <a:gd name="connsiteX2" fmla="*/ 0 w 3672056"/>
                <a:gd name="connsiteY2" fmla="*/ 19739 h 6536251"/>
                <a:gd name="connsiteX3" fmla="*/ 1224590 w 3672056"/>
                <a:gd name="connsiteY3" fmla="*/ 6536251 h 6536251"/>
                <a:gd name="connsiteX4" fmla="*/ 3672056 w 3672056"/>
                <a:gd name="connsiteY4" fmla="*/ 5312448 h 6536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2056" h="6536251">
                  <a:moveTo>
                    <a:pt x="3672056" y="5312448"/>
                  </a:moveTo>
                  <a:cubicBezTo>
                    <a:pt x="2463285" y="3023863"/>
                    <a:pt x="1780666" y="3108030"/>
                    <a:pt x="39475" y="0"/>
                  </a:cubicBezTo>
                  <a:lnTo>
                    <a:pt x="0" y="19739"/>
                  </a:lnTo>
                  <a:cubicBezTo>
                    <a:pt x="179569" y="2857081"/>
                    <a:pt x="710491" y="4258659"/>
                    <a:pt x="1224590" y="6536251"/>
                  </a:cubicBezTo>
                  <a:lnTo>
                    <a:pt x="3672056" y="5312448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5" name="Forma livre 84"/>
            <p:cNvSpPr/>
            <p:nvPr/>
          </p:nvSpPr>
          <p:spPr>
            <a:xfrm rot="1071712">
              <a:off x="5853192" y="722497"/>
              <a:ext cx="3435206" cy="6437557"/>
            </a:xfrm>
            <a:custGeom>
              <a:avLst/>
              <a:gdLst>
                <a:gd name="connsiteX0" fmla="*/ 5518298 w 5550196"/>
                <a:gd name="connsiteY0" fmla="*/ 6453962 h 6698511"/>
                <a:gd name="connsiteX1" fmla="*/ 63796 w 5550196"/>
                <a:gd name="connsiteY1" fmla="*/ 0 h 6698511"/>
                <a:gd name="connsiteX2" fmla="*/ 0 w 5550196"/>
                <a:gd name="connsiteY2" fmla="*/ 0 h 6698511"/>
                <a:gd name="connsiteX3" fmla="*/ 5550196 w 5550196"/>
                <a:gd name="connsiteY3" fmla="*/ 6698511 h 6698511"/>
                <a:gd name="connsiteX4" fmla="*/ 5518298 w 5550196"/>
                <a:gd name="connsiteY4" fmla="*/ 6453962 h 6698511"/>
                <a:gd name="connsiteX0" fmla="*/ 5454502 w 5486400"/>
                <a:gd name="connsiteY0" fmla="*/ 6453962 h 6698511"/>
                <a:gd name="connsiteX1" fmla="*/ 0 w 5486400"/>
                <a:gd name="connsiteY1" fmla="*/ 0 h 6698511"/>
                <a:gd name="connsiteX2" fmla="*/ 243194 w 5486400"/>
                <a:gd name="connsiteY2" fmla="*/ 537702 h 6698511"/>
                <a:gd name="connsiteX3" fmla="*/ 5486400 w 5486400"/>
                <a:gd name="connsiteY3" fmla="*/ 6698511 h 6698511"/>
                <a:gd name="connsiteX4" fmla="*/ 5454502 w 5486400"/>
                <a:gd name="connsiteY4" fmla="*/ 6453962 h 6698511"/>
                <a:gd name="connsiteX0" fmla="*/ 5211308 w 5243206"/>
                <a:gd name="connsiteY0" fmla="*/ 5916260 h 6160809"/>
                <a:gd name="connsiteX1" fmla="*/ 43613 w 5243206"/>
                <a:gd name="connsiteY1" fmla="*/ 459 h 6160809"/>
                <a:gd name="connsiteX2" fmla="*/ 0 w 5243206"/>
                <a:gd name="connsiteY2" fmla="*/ 0 h 6160809"/>
                <a:gd name="connsiteX3" fmla="*/ 5243206 w 5243206"/>
                <a:gd name="connsiteY3" fmla="*/ 6160809 h 6160809"/>
                <a:gd name="connsiteX4" fmla="*/ 5211308 w 5243206"/>
                <a:gd name="connsiteY4" fmla="*/ 5916260 h 6160809"/>
                <a:gd name="connsiteX0" fmla="*/ 5211308 w 5243206"/>
                <a:gd name="connsiteY0" fmla="*/ 5918325 h 6162874"/>
                <a:gd name="connsiteX1" fmla="*/ 71540 w 5243206"/>
                <a:gd name="connsiteY1" fmla="*/ 0 h 6162874"/>
                <a:gd name="connsiteX2" fmla="*/ 0 w 5243206"/>
                <a:gd name="connsiteY2" fmla="*/ 2065 h 6162874"/>
                <a:gd name="connsiteX3" fmla="*/ 5243206 w 5243206"/>
                <a:gd name="connsiteY3" fmla="*/ 6162874 h 6162874"/>
                <a:gd name="connsiteX4" fmla="*/ 5211308 w 5243206"/>
                <a:gd name="connsiteY4" fmla="*/ 5918325 h 6162874"/>
                <a:gd name="connsiteX0" fmla="*/ 5211308 w 5243206"/>
                <a:gd name="connsiteY0" fmla="*/ 5931886 h 6176435"/>
                <a:gd name="connsiteX1" fmla="*/ 66945 w 5243206"/>
                <a:gd name="connsiteY1" fmla="*/ 0 h 6176435"/>
                <a:gd name="connsiteX2" fmla="*/ 0 w 5243206"/>
                <a:gd name="connsiteY2" fmla="*/ 15626 h 6176435"/>
                <a:gd name="connsiteX3" fmla="*/ 5243206 w 5243206"/>
                <a:gd name="connsiteY3" fmla="*/ 6176435 h 6176435"/>
                <a:gd name="connsiteX4" fmla="*/ 5211308 w 5243206"/>
                <a:gd name="connsiteY4" fmla="*/ 5931886 h 6176435"/>
                <a:gd name="connsiteX0" fmla="*/ 5212896 w 5244794"/>
                <a:gd name="connsiteY0" fmla="*/ 5931886 h 6176435"/>
                <a:gd name="connsiteX1" fmla="*/ 68533 w 5244794"/>
                <a:gd name="connsiteY1" fmla="*/ 0 h 6176435"/>
                <a:gd name="connsiteX2" fmla="*/ 0 w 5244794"/>
                <a:gd name="connsiteY2" fmla="*/ 11120 h 6176435"/>
                <a:gd name="connsiteX3" fmla="*/ 5244794 w 5244794"/>
                <a:gd name="connsiteY3" fmla="*/ 6176435 h 6176435"/>
                <a:gd name="connsiteX4" fmla="*/ 5212896 w 5244794"/>
                <a:gd name="connsiteY4" fmla="*/ 5931886 h 6176435"/>
                <a:gd name="connsiteX0" fmla="*/ 5212896 w 5244794"/>
                <a:gd name="connsiteY0" fmla="*/ 5935017 h 6179566"/>
                <a:gd name="connsiteX1" fmla="*/ 61793 w 5244794"/>
                <a:gd name="connsiteY1" fmla="*/ 0 h 6179566"/>
                <a:gd name="connsiteX2" fmla="*/ 0 w 5244794"/>
                <a:gd name="connsiteY2" fmla="*/ 14251 h 6179566"/>
                <a:gd name="connsiteX3" fmla="*/ 5244794 w 5244794"/>
                <a:gd name="connsiteY3" fmla="*/ 6179566 h 6179566"/>
                <a:gd name="connsiteX4" fmla="*/ 5212896 w 5244794"/>
                <a:gd name="connsiteY4" fmla="*/ 5935017 h 6179566"/>
                <a:gd name="connsiteX0" fmla="*/ 5212896 w 5212896"/>
                <a:gd name="connsiteY0" fmla="*/ 5935017 h 5935017"/>
                <a:gd name="connsiteX1" fmla="*/ 61793 w 5212896"/>
                <a:gd name="connsiteY1" fmla="*/ 0 h 5935017"/>
                <a:gd name="connsiteX2" fmla="*/ 0 w 5212896"/>
                <a:gd name="connsiteY2" fmla="*/ 14251 h 5935017"/>
                <a:gd name="connsiteX3" fmla="*/ 4918709 w 5212896"/>
                <a:gd name="connsiteY3" fmla="*/ 5804234 h 5935017"/>
                <a:gd name="connsiteX4" fmla="*/ 5212896 w 5212896"/>
                <a:gd name="connsiteY4" fmla="*/ 5935017 h 5935017"/>
                <a:gd name="connsiteX0" fmla="*/ 5165779 w 5165779"/>
                <a:gd name="connsiteY0" fmla="*/ 5603651 h 5804234"/>
                <a:gd name="connsiteX1" fmla="*/ 61793 w 5165779"/>
                <a:gd name="connsiteY1" fmla="*/ 0 h 5804234"/>
                <a:gd name="connsiteX2" fmla="*/ 0 w 5165779"/>
                <a:gd name="connsiteY2" fmla="*/ 14251 h 5804234"/>
                <a:gd name="connsiteX3" fmla="*/ 4918709 w 5165779"/>
                <a:gd name="connsiteY3" fmla="*/ 5804234 h 5804234"/>
                <a:gd name="connsiteX4" fmla="*/ 5165779 w 5165779"/>
                <a:gd name="connsiteY4" fmla="*/ 5603651 h 5804234"/>
                <a:gd name="connsiteX0" fmla="*/ 5106193 w 5106193"/>
                <a:gd name="connsiteY0" fmla="*/ 5751003 h 5804234"/>
                <a:gd name="connsiteX1" fmla="*/ 61793 w 5106193"/>
                <a:gd name="connsiteY1" fmla="*/ 0 h 5804234"/>
                <a:gd name="connsiteX2" fmla="*/ 0 w 5106193"/>
                <a:gd name="connsiteY2" fmla="*/ 14251 h 5804234"/>
                <a:gd name="connsiteX3" fmla="*/ 4918709 w 5106193"/>
                <a:gd name="connsiteY3" fmla="*/ 5804234 h 5804234"/>
                <a:gd name="connsiteX4" fmla="*/ 5106193 w 5106193"/>
                <a:gd name="connsiteY4" fmla="*/ 5751003 h 5804234"/>
                <a:gd name="connsiteX0" fmla="*/ 5535550 w 5535550"/>
                <a:gd name="connsiteY0" fmla="*/ 5634463 h 5804234"/>
                <a:gd name="connsiteX1" fmla="*/ 61793 w 5535550"/>
                <a:gd name="connsiteY1" fmla="*/ 0 h 5804234"/>
                <a:gd name="connsiteX2" fmla="*/ 0 w 5535550"/>
                <a:gd name="connsiteY2" fmla="*/ 14251 h 5804234"/>
                <a:gd name="connsiteX3" fmla="*/ 4918709 w 5535550"/>
                <a:gd name="connsiteY3" fmla="*/ 5804234 h 5804234"/>
                <a:gd name="connsiteX4" fmla="*/ 5535550 w 5535550"/>
                <a:gd name="connsiteY4" fmla="*/ 5634463 h 5804234"/>
                <a:gd name="connsiteX0" fmla="*/ 5535550 w 5535550"/>
                <a:gd name="connsiteY0" fmla="*/ 5634463 h 6386454"/>
                <a:gd name="connsiteX1" fmla="*/ 61793 w 5535550"/>
                <a:gd name="connsiteY1" fmla="*/ 0 h 6386454"/>
                <a:gd name="connsiteX2" fmla="*/ 0 w 5535550"/>
                <a:gd name="connsiteY2" fmla="*/ 14251 h 6386454"/>
                <a:gd name="connsiteX3" fmla="*/ 2718372 w 5535550"/>
                <a:gd name="connsiteY3" fmla="*/ 6386454 h 6386454"/>
                <a:gd name="connsiteX4" fmla="*/ 5535550 w 5535550"/>
                <a:gd name="connsiteY4" fmla="*/ 5634463 h 6386454"/>
                <a:gd name="connsiteX0" fmla="*/ 5535550 w 5535550"/>
                <a:gd name="connsiteY0" fmla="*/ 5634463 h 6386454"/>
                <a:gd name="connsiteX1" fmla="*/ 61793 w 5535550"/>
                <a:gd name="connsiteY1" fmla="*/ 0 h 6386454"/>
                <a:gd name="connsiteX2" fmla="*/ 0 w 5535550"/>
                <a:gd name="connsiteY2" fmla="*/ 14251 h 6386454"/>
                <a:gd name="connsiteX3" fmla="*/ 2718372 w 5535550"/>
                <a:gd name="connsiteY3" fmla="*/ 6386454 h 6386454"/>
                <a:gd name="connsiteX4" fmla="*/ 5535550 w 5535550"/>
                <a:gd name="connsiteY4" fmla="*/ 5634463 h 6386454"/>
                <a:gd name="connsiteX0" fmla="*/ 5535550 w 5535550"/>
                <a:gd name="connsiteY0" fmla="*/ 5634463 h 6386454"/>
                <a:gd name="connsiteX1" fmla="*/ 61793 w 5535550"/>
                <a:gd name="connsiteY1" fmla="*/ 0 h 6386454"/>
                <a:gd name="connsiteX2" fmla="*/ 0 w 5535550"/>
                <a:gd name="connsiteY2" fmla="*/ 14251 h 6386454"/>
                <a:gd name="connsiteX3" fmla="*/ 2718372 w 5535550"/>
                <a:gd name="connsiteY3" fmla="*/ 6386454 h 6386454"/>
                <a:gd name="connsiteX4" fmla="*/ 5535550 w 5535550"/>
                <a:gd name="connsiteY4" fmla="*/ 5634463 h 6386454"/>
                <a:gd name="connsiteX0" fmla="*/ 5535550 w 5535550"/>
                <a:gd name="connsiteY0" fmla="*/ 5634463 h 6386454"/>
                <a:gd name="connsiteX1" fmla="*/ 61793 w 5535550"/>
                <a:gd name="connsiteY1" fmla="*/ 0 h 6386454"/>
                <a:gd name="connsiteX2" fmla="*/ 0 w 5535550"/>
                <a:gd name="connsiteY2" fmla="*/ 14251 h 6386454"/>
                <a:gd name="connsiteX3" fmla="*/ 2718372 w 5535550"/>
                <a:gd name="connsiteY3" fmla="*/ 6386454 h 6386454"/>
                <a:gd name="connsiteX4" fmla="*/ 5535550 w 5535550"/>
                <a:gd name="connsiteY4" fmla="*/ 5634463 h 6386454"/>
                <a:gd name="connsiteX0" fmla="*/ 5535550 w 5535550"/>
                <a:gd name="connsiteY0" fmla="*/ 5634463 h 6386454"/>
                <a:gd name="connsiteX1" fmla="*/ 61793 w 5535550"/>
                <a:gd name="connsiteY1" fmla="*/ 0 h 6386454"/>
                <a:gd name="connsiteX2" fmla="*/ 0 w 5535550"/>
                <a:gd name="connsiteY2" fmla="*/ 14251 h 6386454"/>
                <a:gd name="connsiteX3" fmla="*/ 2718372 w 5535550"/>
                <a:gd name="connsiteY3" fmla="*/ 6386454 h 6386454"/>
                <a:gd name="connsiteX4" fmla="*/ 5535550 w 5535550"/>
                <a:gd name="connsiteY4" fmla="*/ 5634463 h 6386454"/>
                <a:gd name="connsiteX0" fmla="*/ 6840624 w 6840624"/>
                <a:gd name="connsiteY0" fmla="*/ 6214983 h 6386454"/>
                <a:gd name="connsiteX1" fmla="*/ 61793 w 6840624"/>
                <a:gd name="connsiteY1" fmla="*/ 0 h 6386454"/>
                <a:gd name="connsiteX2" fmla="*/ 0 w 6840624"/>
                <a:gd name="connsiteY2" fmla="*/ 14251 h 6386454"/>
                <a:gd name="connsiteX3" fmla="*/ 2718372 w 6840624"/>
                <a:gd name="connsiteY3" fmla="*/ 6386454 h 6386454"/>
                <a:gd name="connsiteX4" fmla="*/ 6840624 w 6840624"/>
                <a:gd name="connsiteY4" fmla="*/ 6214983 h 6386454"/>
                <a:gd name="connsiteX0" fmla="*/ 6840624 w 6840624"/>
                <a:gd name="connsiteY0" fmla="*/ 6214983 h 6924551"/>
                <a:gd name="connsiteX1" fmla="*/ 61793 w 6840624"/>
                <a:gd name="connsiteY1" fmla="*/ 0 h 6924551"/>
                <a:gd name="connsiteX2" fmla="*/ 0 w 6840624"/>
                <a:gd name="connsiteY2" fmla="*/ 14251 h 6924551"/>
                <a:gd name="connsiteX3" fmla="*/ 3724932 w 6840624"/>
                <a:gd name="connsiteY3" fmla="*/ 6924551 h 6924551"/>
                <a:gd name="connsiteX4" fmla="*/ 6840624 w 6840624"/>
                <a:gd name="connsiteY4" fmla="*/ 6214983 h 6924551"/>
                <a:gd name="connsiteX0" fmla="*/ 6840624 w 6840624"/>
                <a:gd name="connsiteY0" fmla="*/ 6214983 h 6924551"/>
                <a:gd name="connsiteX1" fmla="*/ 61793 w 6840624"/>
                <a:gd name="connsiteY1" fmla="*/ 0 h 6924551"/>
                <a:gd name="connsiteX2" fmla="*/ 0 w 6840624"/>
                <a:gd name="connsiteY2" fmla="*/ 14251 h 6924551"/>
                <a:gd name="connsiteX3" fmla="*/ 3724932 w 6840624"/>
                <a:gd name="connsiteY3" fmla="*/ 6924551 h 6924551"/>
                <a:gd name="connsiteX4" fmla="*/ 6840624 w 6840624"/>
                <a:gd name="connsiteY4" fmla="*/ 6214983 h 6924551"/>
                <a:gd name="connsiteX0" fmla="*/ 6840624 w 6840624"/>
                <a:gd name="connsiteY0" fmla="*/ 6214983 h 6924551"/>
                <a:gd name="connsiteX1" fmla="*/ 61793 w 6840624"/>
                <a:gd name="connsiteY1" fmla="*/ 0 h 6924551"/>
                <a:gd name="connsiteX2" fmla="*/ 0 w 6840624"/>
                <a:gd name="connsiteY2" fmla="*/ 14251 h 6924551"/>
                <a:gd name="connsiteX3" fmla="*/ 3724932 w 6840624"/>
                <a:gd name="connsiteY3" fmla="*/ 6924551 h 6924551"/>
                <a:gd name="connsiteX4" fmla="*/ 6840624 w 6840624"/>
                <a:gd name="connsiteY4" fmla="*/ 6214983 h 6924551"/>
                <a:gd name="connsiteX0" fmla="*/ 6840624 w 6840624"/>
                <a:gd name="connsiteY0" fmla="*/ 6214983 h 6924551"/>
                <a:gd name="connsiteX1" fmla="*/ 61793 w 6840624"/>
                <a:gd name="connsiteY1" fmla="*/ 0 h 6924551"/>
                <a:gd name="connsiteX2" fmla="*/ 0 w 6840624"/>
                <a:gd name="connsiteY2" fmla="*/ 14251 h 6924551"/>
                <a:gd name="connsiteX3" fmla="*/ 3724932 w 6840624"/>
                <a:gd name="connsiteY3" fmla="*/ 6924551 h 6924551"/>
                <a:gd name="connsiteX4" fmla="*/ 6840624 w 6840624"/>
                <a:gd name="connsiteY4" fmla="*/ 6214983 h 6924551"/>
                <a:gd name="connsiteX0" fmla="*/ 6823732 w 6823732"/>
                <a:gd name="connsiteY0" fmla="*/ 6214983 h 6924551"/>
                <a:gd name="connsiteX1" fmla="*/ 44901 w 6823732"/>
                <a:gd name="connsiteY1" fmla="*/ 0 h 6924551"/>
                <a:gd name="connsiteX2" fmla="*/ 0 w 6823732"/>
                <a:gd name="connsiteY2" fmla="*/ 132362 h 6924551"/>
                <a:gd name="connsiteX3" fmla="*/ 3708040 w 6823732"/>
                <a:gd name="connsiteY3" fmla="*/ 6924551 h 6924551"/>
                <a:gd name="connsiteX4" fmla="*/ 6823732 w 6823732"/>
                <a:gd name="connsiteY4" fmla="*/ 6214983 h 6924551"/>
                <a:gd name="connsiteX0" fmla="*/ 6823732 w 6823732"/>
                <a:gd name="connsiteY0" fmla="*/ 6102895 h 6812463"/>
                <a:gd name="connsiteX1" fmla="*/ 77766 w 6823732"/>
                <a:gd name="connsiteY1" fmla="*/ 0 h 6812463"/>
                <a:gd name="connsiteX2" fmla="*/ 0 w 6823732"/>
                <a:gd name="connsiteY2" fmla="*/ 20274 h 6812463"/>
                <a:gd name="connsiteX3" fmla="*/ 3708040 w 6823732"/>
                <a:gd name="connsiteY3" fmla="*/ 6812463 h 6812463"/>
                <a:gd name="connsiteX4" fmla="*/ 6823732 w 6823732"/>
                <a:gd name="connsiteY4" fmla="*/ 6102895 h 6812463"/>
                <a:gd name="connsiteX0" fmla="*/ 6565097 w 6565097"/>
                <a:gd name="connsiteY0" fmla="*/ 6057583 h 6812463"/>
                <a:gd name="connsiteX1" fmla="*/ 77766 w 6565097"/>
                <a:gd name="connsiteY1" fmla="*/ 0 h 6812463"/>
                <a:gd name="connsiteX2" fmla="*/ 0 w 6565097"/>
                <a:gd name="connsiteY2" fmla="*/ 20274 h 6812463"/>
                <a:gd name="connsiteX3" fmla="*/ 3708040 w 6565097"/>
                <a:gd name="connsiteY3" fmla="*/ 6812463 h 6812463"/>
                <a:gd name="connsiteX4" fmla="*/ 6565097 w 6565097"/>
                <a:gd name="connsiteY4" fmla="*/ 6057583 h 6812463"/>
                <a:gd name="connsiteX0" fmla="*/ 6565097 w 6565097"/>
                <a:gd name="connsiteY0" fmla="*/ 6057583 h 6812463"/>
                <a:gd name="connsiteX1" fmla="*/ 77766 w 6565097"/>
                <a:gd name="connsiteY1" fmla="*/ 0 h 6812463"/>
                <a:gd name="connsiteX2" fmla="*/ 0 w 6565097"/>
                <a:gd name="connsiteY2" fmla="*/ 20274 h 6812463"/>
                <a:gd name="connsiteX3" fmla="*/ 3708040 w 6565097"/>
                <a:gd name="connsiteY3" fmla="*/ 6812463 h 6812463"/>
                <a:gd name="connsiteX4" fmla="*/ 6565097 w 6565097"/>
                <a:gd name="connsiteY4" fmla="*/ 6057583 h 6812463"/>
                <a:gd name="connsiteX0" fmla="*/ 6565097 w 6565097"/>
                <a:gd name="connsiteY0" fmla="*/ 6402232 h 7157112"/>
                <a:gd name="connsiteX1" fmla="*/ 1399769 w 6565097"/>
                <a:gd name="connsiteY1" fmla="*/ 0 h 7157112"/>
                <a:gd name="connsiteX2" fmla="*/ 0 w 6565097"/>
                <a:gd name="connsiteY2" fmla="*/ 364923 h 7157112"/>
                <a:gd name="connsiteX3" fmla="*/ 3708040 w 6565097"/>
                <a:gd name="connsiteY3" fmla="*/ 7157112 h 7157112"/>
                <a:gd name="connsiteX4" fmla="*/ 6565097 w 6565097"/>
                <a:gd name="connsiteY4" fmla="*/ 6402232 h 7157112"/>
                <a:gd name="connsiteX0" fmla="*/ 5243093 w 5243093"/>
                <a:gd name="connsiteY0" fmla="*/ 6402232 h 7157112"/>
                <a:gd name="connsiteX1" fmla="*/ 77765 w 5243093"/>
                <a:gd name="connsiteY1" fmla="*/ 0 h 7157112"/>
                <a:gd name="connsiteX2" fmla="*/ 0 w 5243093"/>
                <a:gd name="connsiteY2" fmla="*/ 20275 h 7157112"/>
                <a:gd name="connsiteX3" fmla="*/ 2386036 w 5243093"/>
                <a:gd name="connsiteY3" fmla="*/ 7157112 h 7157112"/>
                <a:gd name="connsiteX4" fmla="*/ 5243093 w 5243093"/>
                <a:gd name="connsiteY4" fmla="*/ 6402232 h 7157112"/>
                <a:gd name="connsiteX0" fmla="*/ 5243093 w 5243093"/>
                <a:gd name="connsiteY0" fmla="*/ 6402232 h 7157112"/>
                <a:gd name="connsiteX1" fmla="*/ 77765 w 5243093"/>
                <a:gd name="connsiteY1" fmla="*/ 0 h 7157112"/>
                <a:gd name="connsiteX2" fmla="*/ 0 w 5243093"/>
                <a:gd name="connsiteY2" fmla="*/ 20275 h 7157112"/>
                <a:gd name="connsiteX3" fmla="*/ 2386036 w 5243093"/>
                <a:gd name="connsiteY3" fmla="*/ 7157112 h 7157112"/>
                <a:gd name="connsiteX4" fmla="*/ 5243093 w 5243093"/>
                <a:gd name="connsiteY4" fmla="*/ 6402232 h 7157112"/>
                <a:gd name="connsiteX0" fmla="*/ 5243093 w 5243093"/>
                <a:gd name="connsiteY0" fmla="*/ 6402232 h 7157112"/>
                <a:gd name="connsiteX1" fmla="*/ 77765 w 5243093"/>
                <a:gd name="connsiteY1" fmla="*/ 0 h 7157112"/>
                <a:gd name="connsiteX2" fmla="*/ 0 w 5243093"/>
                <a:gd name="connsiteY2" fmla="*/ 20275 h 7157112"/>
                <a:gd name="connsiteX3" fmla="*/ 2386036 w 5243093"/>
                <a:gd name="connsiteY3" fmla="*/ 7157112 h 7157112"/>
                <a:gd name="connsiteX4" fmla="*/ 5243093 w 5243093"/>
                <a:gd name="connsiteY4" fmla="*/ 6402232 h 7157112"/>
                <a:gd name="connsiteX0" fmla="*/ 5243093 w 5243093"/>
                <a:gd name="connsiteY0" fmla="*/ 6402232 h 7157112"/>
                <a:gd name="connsiteX1" fmla="*/ 77765 w 5243093"/>
                <a:gd name="connsiteY1" fmla="*/ 0 h 7157112"/>
                <a:gd name="connsiteX2" fmla="*/ 0 w 5243093"/>
                <a:gd name="connsiteY2" fmla="*/ 20275 h 7157112"/>
                <a:gd name="connsiteX3" fmla="*/ 2386036 w 5243093"/>
                <a:gd name="connsiteY3" fmla="*/ 7157112 h 7157112"/>
                <a:gd name="connsiteX4" fmla="*/ 5243093 w 5243093"/>
                <a:gd name="connsiteY4" fmla="*/ 6402232 h 7157112"/>
                <a:gd name="connsiteX0" fmla="*/ 5165327 w 5165327"/>
                <a:gd name="connsiteY0" fmla="*/ 6422506 h 7157112"/>
                <a:gd name="connsiteX1" fmla="*/ 77765 w 5165327"/>
                <a:gd name="connsiteY1" fmla="*/ 0 h 7157112"/>
                <a:gd name="connsiteX2" fmla="*/ 0 w 5165327"/>
                <a:gd name="connsiteY2" fmla="*/ 20275 h 7157112"/>
                <a:gd name="connsiteX3" fmla="*/ 2386036 w 5165327"/>
                <a:gd name="connsiteY3" fmla="*/ 7157112 h 7157112"/>
                <a:gd name="connsiteX4" fmla="*/ 5165327 w 5165327"/>
                <a:gd name="connsiteY4" fmla="*/ 6422506 h 7157112"/>
                <a:gd name="connsiteX0" fmla="*/ 5165327 w 5165327"/>
                <a:gd name="connsiteY0" fmla="*/ 6524665 h 7259271"/>
                <a:gd name="connsiteX1" fmla="*/ 0 w 5165327"/>
                <a:gd name="connsiteY1" fmla="*/ 122434 h 7259271"/>
                <a:gd name="connsiteX2" fmla="*/ 2386036 w 5165327"/>
                <a:gd name="connsiteY2" fmla="*/ 7259271 h 7259271"/>
                <a:gd name="connsiteX3" fmla="*/ 5165327 w 5165327"/>
                <a:gd name="connsiteY3" fmla="*/ 6524665 h 7259271"/>
                <a:gd name="connsiteX0" fmla="*/ 5165327 w 5165327"/>
                <a:gd name="connsiteY0" fmla="*/ 6402231 h 7136837"/>
                <a:gd name="connsiteX1" fmla="*/ 0 w 5165327"/>
                <a:gd name="connsiteY1" fmla="*/ 0 h 7136837"/>
                <a:gd name="connsiteX2" fmla="*/ 2386036 w 5165327"/>
                <a:gd name="connsiteY2" fmla="*/ 7136837 h 7136837"/>
                <a:gd name="connsiteX3" fmla="*/ 5165327 w 5165327"/>
                <a:gd name="connsiteY3" fmla="*/ 6402231 h 7136837"/>
                <a:gd name="connsiteX0" fmla="*/ 5165327 w 5165327"/>
                <a:gd name="connsiteY0" fmla="*/ 6402231 h 7136837"/>
                <a:gd name="connsiteX1" fmla="*/ 0 w 5165327"/>
                <a:gd name="connsiteY1" fmla="*/ 0 h 7136837"/>
                <a:gd name="connsiteX2" fmla="*/ 2386036 w 5165327"/>
                <a:gd name="connsiteY2" fmla="*/ 7136837 h 7136837"/>
                <a:gd name="connsiteX3" fmla="*/ 5165327 w 5165327"/>
                <a:gd name="connsiteY3" fmla="*/ 6402231 h 7136837"/>
                <a:gd name="connsiteX0" fmla="*/ 5165327 w 5165327"/>
                <a:gd name="connsiteY0" fmla="*/ 6402231 h 7136837"/>
                <a:gd name="connsiteX1" fmla="*/ 0 w 5165327"/>
                <a:gd name="connsiteY1" fmla="*/ 0 h 7136837"/>
                <a:gd name="connsiteX2" fmla="*/ 2386036 w 5165327"/>
                <a:gd name="connsiteY2" fmla="*/ 7136837 h 7136837"/>
                <a:gd name="connsiteX3" fmla="*/ 5165327 w 5165327"/>
                <a:gd name="connsiteY3" fmla="*/ 6402231 h 7136837"/>
                <a:gd name="connsiteX0" fmla="*/ 5165327 w 5165327"/>
                <a:gd name="connsiteY0" fmla="*/ 6402231 h 7136837"/>
                <a:gd name="connsiteX1" fmla="*/ 0 w 5165327"/>
                <a:gd name="connsiteY1" fmla="*/ 0 h 7136837"/>
                <a:gd name="connsiteX2" fmla="*/ 2386036 w 5165327"/>
                <a:gd name="connsiteY2" fmla="*/ 7136837 h 7136837"/>
                <a:gd name="connsiteX3" fmla="*/ 5165327 w 5165327"/>
                <a:gd name="connsiteY3" fmla="*/ 6402231 h 7136837"/>
                <a:gd name="connsiteX0" fmla="*/ 5133285 w 5133285"/>
                <a:gd name="connsiteY0" fmla="*/ 6434612 h 7169218"/>
                <a:gd name="connsiteX1" fmla="*/ 0 w 5133285"/>
                <a:gd name="connsiteY1" fmla="*/ 0 h 7169218"/>
                <a:gd name="connsiteX2" fmla="*/ 2353994 w 5133285"/>
                <a:gd name="connsiteY2" fmla="*/ 7169218 h 7169218"/>
                <a:gd name="connsiteX3" fmla="*/ 5133285 w 5133285"/>
                <a:gd name="connsiteY3" fmla="*/ 6434612 h 7169218"/>
                <a:gd name="connsiteX0" fmla="*/ 5133285 w 5133285"/>
                <a:gd name="connsiteY0" fmla="*/ 6434612 h 7169218"/>
                <a:gd name="connsiteX1" fmla="*/ 0 w 5133285"/>
                <a:gd name="connsiteY1" fmla="*/ 0 h 7169218"/>
                <a:gd name="connsiteX2" fmla="*/ 2353994 w 5133285"/>
                <a:gd name="connsiteY2" fmla="*/ 7169218 h 7169218"/>
                <a:gd name="connsiteX3" fmla="*/ 5133285 w 5133285"/>
                <a:gd name="connsiteY3" fmla="*/ 6434612 h 7169218"/>
                <a:gd name="connsiteX0" fmla="*/ 5133285 w 5133285"/>
                <a:gd name="connsiteY0" fmla="*/ 6434612 h 7169218"/>
                <a:gd name="connsiteX1" fmla="*/ 0 w 5133285"/>
                <a:gd name="connsiteY1" fmla="*/ 0 h 7169218"/>
                <a:gd name="connsiteX2" fmla="*/ 2353994 w 5133285"/>
                <a:gd name="connsiteY2" fmla="*/ 7169218 h 7169218"/>
                <a:gd name="connsiteX3" fmla="*/ 5133285 w 5133285"/>
                <a:gd name="connsiteY3" fmla="*/ 6434612 h 7169218"/>
                <a:gd name="connsiteX0" fmla="*/ 5139090 w 5139090"/>
                <a:gd name="connsiteY0" fmla="*/ 6427717 h 7162323"/>
                <a:gd name="connsiteX1" fmla="*/ 1 w 5139090"/>
                <a:gd name="connsiteY1" fmla="*/ 0 h 7162323"/>
                <a:gd name="connsiteX2" fmla="*/ 2359799 w 5139090"/>
                <a:gd name="connsiteY2" fmla="*/ 7162323 h 7162323"/>
                <a:gd name="connsiteX3" fmla="*/ 5139090 w 5139090"/>
                <a:gd name="connsiteY3" fmla="*/ 6427717 h 7162323"/>
                <a:gd name="connsiteX0" fmla="*/ 5048110 w 5048110"/>
                <a:gd name="connsiteY0" fmla="*/ 6075538 h 7162323"/>
                <a:gd name="connsiteX1" fmla="*/ 0 w 5048110"/>
                <a:gd name="connsiteY1" fmla="*/ 0 h 7162323"/>
                <a:gd name="connsiteX2" fmla="*/ 2359798 w 5048110"/>
                <a:gd name="connsiteY2" fmla="*/ 7162323 h 7162323"/>
                <a:gd name="connsiteX3" fmla="*/ 5048110 w 5048110"/>
                <a:gd name="connsiteY3" fmla="*/ 6075538 h 7162323"/>
                <a:gd name="connsiteX0" fmla="*/ 5048110 w 5048110"/>
                <a:gd name="connsiteY0" fmla="*/ 6075538 h 7196049"/>
                <a:gd name="connsiteX1" fmla="*/ 0 w 5048110"/>
                <a:gd name="connsiteY1" fmla="*/ 0 h 7196049"/>
                <a:gd name="connsiteX2" fmla="*/ 2421596 w 5048110"/>
                <a:gd name="connsiteY2" fmla="*/ 7196049 h 7196049"/>
                <a:gd name="connsiteX3" fmla="*/ 5048110 w 5048110"/>
                <a:gd name="connsiteY3" fmla="*/ 6075538 h 7196049"/>
                <a:gd name="connsiteX0" fmla="*/ 4395459 w 4395459"/>
                <a:gd name="connsiteY0" fmla="*/ 5907206 h 7027717"/>
                <a:gd name="connsiteX1" fmla="*/ 0 w 4395459"/>
                <a:gd name="connsiteY1" fmla="*/ 0 h 7027717"/>
                <a:gd name="connsiteX2" fmla="*/ 1768945 w 4395459"/>
                <a:gd name="connsiteY2" fmla="*/ 7027717 h 7027717"/>
                <a:gd name="connsiteX3" fmla="*/ 4395459 w 4395459"/>
                <a:gd name="connsiteY3" fmla="*/ 5907206 h 7027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95459" h="7027717">
                  <a:moveTo>
                    <a:pt x="4395459" y="5907206"/>
                  </a:moveTo>
                  <a:cubicBezTo>
                    <a:pt x="3997786" y="4717733"/>
                    <a:pt x="852942" y="2220371"/>
                    <a:pt x="0" y="0"/>
                  </a:cubicBezTo>
                  <a:cubicBezTo>
                    <a:pt x="493003" y="3230783"/>
                    <a:pt x="1254846" y="4750125"/>
                    <a:pt x="1768945" y="7027717"/>
                  </a:cubicBezTo>
                  <a:lnTo>
                    <a:pt x="4395459" y="5907206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86" name="Imagem 85" descr="Trem.png"/>
          <p:cNvPicPr>
            <a:picLocks noChangeAspect="1"/>
          </p:cNvPicPr>
          <p:nvPr/>
        </p:nvPicPr>
        <p:blipFill>
          <a:blip r:embed="rId7" cstate="print">
            <a:lum bright="-9000" contrast="38000"/>
          </a:blip>
          <a:stretch>
            <a:fillRect/>
          </a:stretch>
        </p:blipFill>
        <p:spPr>
          <a:xfrm>
            <a:off x="10225533" y="4464855"/>
            <a:ext cx="921715" cy="93547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7" name="Imagem 86" descr="Trem.png"/>
          <p:cNvPicPr>
            <a:picLocks noChangeAspect="1"/>
          </p:cNvPicPr>
          <p:nvPr/>
        </p:nvPicPr>
        <p:blipFill>
          <a:blip r:embed="rId8" cstate="print">
            <a:lum bright="-9000" contrast="38000"/>
          </a:blip>
          <a:stretch>
            <a:fillRect/>
          </a:stretch>
        </p:blipFill>
        <p:spPr>
          <a:xfrm>
            <a:off x="9842394" y="5686687"/>
            <a:ext cx="1463259" cy="72175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379 0.06127 C -0.00827 0.03113 -0.01915 -0.02059 -0.01323 -0.07206 C -0.0102 -0.08995 -0.0062 -0.1076 -0.00027 -0.12181 C 0.00373 -0.08088 0.01779 -0.04363 0.03874 -0.02059 C 0.03874 -0.07034 0.05473 -0.11838 0.08174 -0.13971 C 0.09084 -0.14853 0.10076 -0.15221 0.11082 -0.15392 C 0.0958 -0.12377 0.08781 -0.08088 0.09084 -0.03652 C 0.11275 -0.06863 0.14377 -0.07574 0.17078 -0.05245 C 0.17974 -0.04534 0.18884 -0.03284 0.19477 -0.02059 C 0.17175 -0.02402 0.14776 -0.00809 0.13081 0.02402 C 0.15783 0.03456 0.18085 0.07206 0.18774 0.12353 C 0.1898 0.14118 0.1898 0.15907 0.18774 0.17696 C 0.17478 0.14314 0.15273 0.11985 0.12874 0.11642 C 0.14074 0.16078 0.13784 0.21593 0.11978 0.25686 C 0.11275 0.27108 0.10476 0.28358 0.0958 0.29069 C 0.10283 0.25147 0.09883 0.20711 0.08574 0.17157 C 0.07375 0.21593 0.04783 0.24632 0.01779 0.24632 C 0.00676 0.24632 -0.00317 0.24265 -0.01226 0.23554 C 0.00979 0.22132 0.02674 0.1875 0.03474 0.14657 C 0.00676 0.15735 -0.02219 0.14118 -0.04121 0.10049 C -0.04824 0.08431 -0.05224 0.06838 -0.05527 0.05049 C -0.03514 0.07377 -0.00923 0.07721 0.01379 0.06127 Z " pathEditMode="relative" rAng="0" ptsTypes="ffffffffffffffffffffff">
                                      <p:cBhvr>
                                        <p:cTn id="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" y="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1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42 4.193E-6 C -0.00207 -0.01494 -0.00345 -0.02719 -0.00358 -0.03993 C -0.01116 -0.03601 -0.01447 -0.06148 -0.02274 -0.05829 C -0.07124 -0.04042 -0.0616 -0.06785 -0.06697 -0.10826 C -0.07097 -0.1494 -0.09081 -0.15945 -0.04231 -0.17732 C -0.03459 -0.17879 -0.0277 -0.18149 -0.01998 -0.1832 C -0.02274 -0.19471 -0.02412 -0.20696 -0.02577 -0.2219 C -0.03569 -0.30811 -0.02522 -0.38477 -0.00317 -0.39285 C 0.02053 -0.40142 0.04726 -0.33824 0.05718 -0.25202 C 0.05898 -0.23733 0.05953 -0.22606 0.06022 -0.21186 C 0.06683 -0.21676 0.07386 -0.21945 0.08226 -0.22263 C 0.13077 -0.24027 0.1739 -0.22141 0.17872 -0.17953 C 0.18341 -0.1401 0.14758 -0.09209 0.09907 -0.07446 C 0.09081 -0.07128 0.08378 -0.06932 0.07675 -0.06907 C 0.07896 -0.0556 0.08033 -0.0436 0.08254 -0.02988 C 0.09246 0.05584 0.11217 0.05535 0.0897 0.06514 C 0.06683 0.072 0.00207 0.072 1.91401E-6 -0.00025 " pathEditMode="relative" rAng="0" ptsTypes="fffffffffffffffff">
                                      <p:cBhvr>
                                        <p:cTn id="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-16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9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2095 0.02917 C 0.02798 0.01127 0.03501 -0.00809 0.04191 -0.03309 C 0.06093 -0.10417 0.06603 -0.17353 0.05197 -0.18432 C 0.03791 -0.19657 0.01089 -0.14682 -0.00813 -0.07574 C -0.01805 -0.03848 -0.02412 -0.00294 -0.02605 0.02377 C -0.02908 0.0451 -0.03004 0.06642 -0.03004 0.09142 C -0.03004 0.17132 -0.01709 0.23725 -0.00206 0.23725 C 0.01296 0.23725 0.02592 0.17132 0.02592 0.09142 C 0.02592 0.05417 0.02302 0.01838 0.01792 -0.00637 C 0.01599 -0.0277 0.01089 -0.05074 0.00497 -0.07402 C -0.01502 -0.14682 -0.04204 -0.19657 -0.0561 -0.18432 C -0.07015 -0.17182 -0.06505 -0.10417 -0.04507 -0.03137 C -0.03707 0.00245 -0.02605 0.03088 -0.01502 0.05049 C -0.00703 0.06838 0.00193 0.08431 0.01393 0.10024 C 0.05004 0.15196 0.08601 0.175 0.09608 0.15368 C 0.10503 0.13235 0.08505 0.07353 0.04894 0.02377 C 0.03391 0.00245 0.01792 -0.01348 0.00497 -0.02427 C -0.00703 -0.03481 -0.02205 -0.04363 -0.03804 -0.04902 C -0.08215 -0.06691 -0.12019 -0.06152 -0.12308 -0.03309 C -0.12708 -0.00637 -0.09414 0.02917 -0.05003 0.04706 C -0.03004 0.05417 -0.01102 0.0576 0.004 0.05588 C 0.01696 0.05588 0.03102 0.0522 0.04604 0.04706 C 0.09001 0.02917 0.12309 -0.00809 0.11896 -0.03481 C 0.11606 -0.06152 0.07802 -0.06863 0.03391 -0.05074 C 0.01296 -0.04191 -0.00606 -0.02941 -0.01902 -0.0152 C -0.03004 -0.00466 -0.04107 0.00784 -0.05306 0.02377 C -0.08807 0.07549 -0.10916 0.13235 -0.0991 0.15368 C -0.09014 0.175 -0.05306 0.15196 -0.01805 0.10196 C -0.0011 0.0772 0.01296 0.0522 0.02095 0.02917 Z " pathEditMode="relative" rAng="0" ptsTypes="fffffffffffffffffffffffffffff">
                                      <p:cBhvr>
                                        <p:cTn id="1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" y="-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6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23915E-7 4.5098E-6 C 3.23915E-7 -0.05858 -0.02702 -0.10662 -0.05996 -0.10662 C -0.09897 -0.10662 -0.11303 -0.05344 -0.11895 -0.02133 L -0.12502 0.02132 C -0.13094 0.05343 -0.14597 0.10661 -0.18994 0.10661 C -0.21806 0.10661 -0.25003 0.05857 -0.25003 4.5098E-6 C -0.25003 -0.05858 -0.21806 -0.10662 -0.18994 -0.10662 C -0.14597 -0.10662 -0.13094 -0.05344 -0.12502 -0.02133 L -0.11895 0.02132 C -0.11303 0.05343 -0.09897 0.10661 -0.05996 0.10661 C -0.02702 0.10661 3.23915E-7 0.05857 3.23915E-7 4.5098E-6 Z " pathEditMode="relative" rAng="10800000" ptsTypes="ffFffffFfff">
                                      <p:cBhvr>
                                        <p:cTn id="1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482 0.00637 C 0.00303 0.05659 -0.03927 -0.07251 -0.03031 -0.0392 C -0.01777 0.01176 2.78314E-7 0.04752 0.00854 0.04091 C 0.0164 0.03356 0.0135 -0.01421 0.00083 -0.06492 C -0.00799 -0.09799 -0.03059 -0.14233 -0.05373 -0.17394 C -0.07702 -0.20137 -0.10885 -0.22636 -0.12896 -0.23028 C -0.1601 -0.23518 -0.18683 -0.22514 -0.18738 -0.20848 C -0.18793 -0.19157 -0.16313 -0.1732 -0.13282 -0.16977 C -0.11243 -0.16561 -0.07922 -0.17785 -0.05373 -0.1977 C -0.02714 -0.21852 0.00041 -0.256 0.0124 -0.28638 C 0.031 -0.33268 0.04009 -0.37604 0.03196 -0.38633 C 0.0248 -0.3954 0.00344 -0.36771 -0.01516 -0.32141 C -0.02742 -0.29054 -0.03775 -0.232 -0.03293 -0.16757 " pathEditMode="relative" rAng="0" ptsTypes="fffffffffffff">
                                      <p:cBhvr>
                                        <p:cTn id="14" dur="30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-17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6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11532 -0.0044 C 0.11532 -0.04773 0.08832 -0.08347 0.05539 -0.08347 C 0.0164 -0.08347 0.00234 -0.04381 -0.00358 -0.02007 L -0.00964 0.01127 C -0.01557 0.03501 -0.03059 0.07442 -0.07468 0.07442 C -0.10278 0.07442 -0.13475 0.03893 -0.13475 -0.0044 C -0.13475 -0.04773 -0.10278 -0.08347 -0.07468 -0.08347 C -0.03059 -0.08347 -0.01557 -0.04381 -0.00964 -0.02007 L -0.00358 0.01127 C 0.00234 0.03501 0.0164 0.07442 0.05539 0.07442 C 0.08832 0.07442 0.11532 0.03893 0.11532 -0.0044 Z " pathEditMode="relative" rAng="10800000" ptsTypes="ffFffffFfff">
                                      <p:cBhvr>
                                        <p:cTn id="1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  <p:bldP spid="11" grpId="0" animBg="1"/>
      <p:bldP spid="10" grpId="0" animBg="1"/>
      <p:bldP spid="17" grpId="0" animBg="1"/>
      <p:bldP spid="1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ítulo 46"/>
          <p:cNvSpPr>
            <a:spLocks noGrp="1"/>
          </p:cNvSpPr>
          <p:nvPr>
            <p:ph type="title"/>
          </p:nvPr>
        </p:nvSpPr>
        <p:spPr>
          <a:xfrm>
            <a:off x="-2167" y="329043"/>
            <a:ext cx="11163804" cy="448370"/>
          </a:xfrm>
        </p:spPr>
        <p:txBody>
          <a:bodyPr>
            <a:noAutofit/>
          </a:bodyPr>
          <a:lstStyle/>
          <a:p>
            <a:pPr algn="l"/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Rede: Controle, Governança, Riscos e Integridade</a:t>
            </a:r>
            <a:endParaRPr lang="pt-BR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" name="Grupo 3"/>
          <p:cNvGrpSpPr/>
          <p:nvPr/>
        </p:nvGrpSpPr>
        <p:grpSpPr>
          <a:xfrm>
            <a:off x="8582076" y="143743"/>
            <a:ext cx="2795585" cy="504055"/>
            <a:chOff x="5760720" y="6165304"/>
            <a:chExt cx="3347784" cy="648072"/>
          </a:xfrm>
        </p:grpSpPr>
        <p:pic>
          <p:nvPicPr>
            <p:cNvPr id="5" name="Imagem 4" descr="vertical.png"/>
            <p:cNvPicPr>
              <a:picLocks noChangeAspect="1"/>
            </p:cNvPicPr>
            <p:nvPr/>
          </p:nvPicPr>
          <p:blipFill>
            <a:blip r:embed="rId2" cstate="print"/>
            <a:srcRect t="41185"/>
            <a:stretch>
              <a:fillRect/>
            </a:stretch>
          </p:blipFill>
          <p:spPr>
            <a:xfrm>
              <a:off x="7452320" y="6165304"/>
              <a:ext cx="1656184" cy="648072"/>
            </a:xfrm>
            <a:prstGeom prst="rect">
              <a:avLst/>
            </a:prstGeom>
          </p:spPr>
        </p:pic>
        <p:pic>
          <p:nvPicPr>
            <p:cNvPr id="6" name="Imagem 5" descr="MTPAC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60720" y="6430755"/>
              <a:ext cx="1495411" cy="382621"/>
            </a:xfrm>
            <a:prstGeom prst="rect">
              <a:avLst/>
            </a:prstGeom>
          </p:spPr>
        </p:pic>
      </p:grpSp>
      <p:graphicFrame>
        <p:nvGraphicFramePr>
          <p:cNvPr id="19" name="Diagrama 18"/>
          <p:cNvGraphicFramePr/>
          <p:nvPr/>
        </p:nvGraphicFramePr>
        <p:xfrm>
          <a:off x="-1" y="1151854"/>
          <a:ext cx="11522075" cy="5301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BOA GOVERNANÇA MTPA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576104" y="1512041"/>
          <a:ext cx="10369868" cy="4276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heel spokes="2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ítulo 46"/>
          <p:cNvSpPr>
            <a:spLocks noGrp="1"/>
          </p:cNvSpPr>
          <p:nvPr>
            <p:ph type="title"/>
          </p:nvPr>
        </p:nvSpPr>
        <p:spPr>
          <a:xfrm>
            <a:off x="-2167" y="329043"/>
            <a:ext cx="11163804" cy="448370"/>
          </a:xfrm>
        </p:spPr>
        <p:txBody>
          <a:bodyPr>
            <a:noAutofit/>
          </a:bodyPr>
          <a:lstStyle/>
          <a:p>
            <a:pPr algn="l"/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Rede: Controle, Governança, Riscos e Integridade</a:t>
            </a:r>
            <a:endParaRPr lang="pt-BR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" name="Grupo 3"/>
          <p:cNvGrpSpPr/>
          <p:nvPr/>
        </p:nvGrpSpPr>
        <p:grpSpPr>
          <a:xfrm>
            <a:off x="8582076" y="143743"/>
            <a:ext cx="2795585" cy="504055"/>
            <a:chOff x="5760720" y="6165304"/>
            <a:chExt cx="3347784" cy="648072"/>
          </a:xfrm>
        </p:grpSpPr>
        <p:pic>
          <p:nvPicPr>
            <p:cNvPr id="5" name="Imagem 4" descr="vertical.png"/>
            <p:cNvPicPr>
              <a:picLocks noChangeAspect="1"/>
            </p:cNvPicPr>
            <p:nvPr/>
          </p:nvPicPr>
          <p:blipFill>
            <a:blip r:embed="rId2" cstate="print"/>
            <a:srcRect t="41185"/>
            <a:stretch>
              <a:fillRect/>
            </a:stretch>
          </p:blipFill>
          <p:spPr>
            <a:xfrm>
              <a:off x="7452320" y="6165304"/>
              <a:ext cx="1656184" cy="648072"/>
            </a:xfrm>
            <a:prstGeom prst="rect">
              <a:avLst/>
            </a:prstGeom>
          </p:spPr>
        </p:pic>
        <p:pic>
          <p:nvPicPr>
            <p:cNvPr id="6" name="Imagem 5" descr="MTPAC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60720" y="6430755"/>
              <a:ext cx="1495411" cy="382621"/>
            </a:xfrm>
            <a:prstGeom prst="rect">
              <a:avLst/>
            </a:prstGeom>
          </p:spPr>
        </p:pic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628900" y="1805927"/>
            <a:ext cx="6480727" cy="3840162"/>
            <a:chOff x="853" y="1307"/>
            <a:chExt cx="9989" cy="6047"/>
          </a:xfrm>
        </p:grpSpPr>
        <p:sp>
          <p:nvSpPr>
            <p:cNvPr id="9" name="Oval 14"/>
            <p:cNvSpPr>
              <a:spLocks noChangeArrowheads="1"/>
            </p:cNvSpPr>
            <p:nvPr/>
          </p:nvSpPr>
          <p:spPr bwMode="auto">
            <a:xfrm>
              <a:off x="2214" y="1576"/>
              <a:ext cx="7522" cy="547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" name="Oval 15"/>
            <p:cNvSpPr>
              <a:spLocks noChangeArrowheads="1"/>
            </p:cNvSpPr>
            <p:nvPr/>
          </p:nvSpPr>
          <p:spPr bwMode="auto">
            <a:xfrm>
              <a:off x="4104" y="2987"/>
              <a:ext cx="3632" cy="239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MTPAC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Rede de Controle, Governança, Riscos e Integridade</a:t>
              </a:r>
            </a:p>
          </p:txBody>
        </p:sp>
        <p:sp>
          <p:nvSpPr>
            <p:cNvPr id="11" name="Oval 16"/>
            <p:cNvSpPr>
              <a:spLocks noChangeArrowheads="1"/>
            </p:cNvSpPr>
            <p:nvPr/>
          </p:nvSpPr>
          <p:spPr bwMode="auto">
            <a:xfrm>
              <a:off x="1636" y="5380"/>
              <a:ext cx="2396" cy="94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AUDITORIAS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INTERNAS</a:t>
              </a:r>
              <a:endParaRPr kumimoji="0" lang="pt-B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Oval 17"/>
            <p:cNvSpPr>
              <a:spLocks noChangeArrowheads="1"/>
            </p:cNvSpPr>
            <p:nvPr/>
          </p:nvSpPr>
          <p:spPr bwMode="auto">
            <a:xfrm>
              <a:off x="7979" y="3168"/>
              <a:ext cx="2863" cy="160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COMITÊS DE GOVERNANÇA, RISCOS E CONTROLES</a:t>
              </a:r>
              <a:endParaRPr kumimoji="0" lang="pt-B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Oval 18"/>
            <p:cNvSpPr>
              <a:spLocks noChangeArrowheads="1"/>
            </p:cNvSpPr>
            <p:nvPr/>
          </p:nvSpPr>
          <p:spPr bwMode="auto">
            <a:xfrm>
              <a:off x="853" y="3629"/>
              <a:ext cx="2931" cy="90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FORUM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CONSELHEIROS</a:t>
              </a:r>
              <a:endParaRPr kumimoji="0" lang="pt-B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Oval 19"/>
            <p:cNvSpPr>
              <a:spLocks noChangeArrowheads="1"/>
            </p:cNvSpPr>
            <p:nvPr/>
          </p:nvSpPr>
          <p:spPr bwMode="auto">
            <a:xfrm>
              <a:off x="8163" y="5380"/>
              <a:ext cx="2396" cy="94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COMISSÕES DE ÉTICA</a:t>
              </a:r>
              <a:endParaRPr kumimoji="0" lang="pt-B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Oval 20"/>
            <p:cNvSpPr>
              <a:spLocks noChangeArrowheads="1"/>
            </p:cNvSpPr>
            <p:nvPr/>
          </p:nvSpPr>
          <p:spPr bwMode="auto">
            <a:xfrm>
              <a:off x="4588" y="6673"/>
              <a:ext cx="3148" cy="68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CORREGEDORIAS</a:t>
              </a:r>
              <a:endParaRPr kumimoji="0" lang="pt-B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Oval 21"/>
            <p:cNvSpPr>
              <a:spLocks noChangeArrowheads="1"/>
            </p:cNvSpPr>
            <p:nvPr/>
          </p:nvSpPr>
          <p:spPr bwMode="auto">
            <a:xfrm>
              <a:off x="1528" y="1816"/>
              <a:ext cx="2663" cy="153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sz="1100" b="1" dirty="0" smtClean="0">
                  <a:latin typeface="Arial" pitchFamily="34" charset="0"/>
                  <a:cs typeface="Arial" pitchFamily="34" charset="0"/>
                </a:rPr>
                <a:t>COMITES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PROGRAMAS DE INTEGRIDADE</a:t>
              </a:r>
              <a:endParaRPr kumimoji="0" lang="pt-B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Oval 22"/>
            <p:cNvSpPr>
              <a:spLocks noChangeArrowheads="1"/>
            </p:cNvSpPr>
            <p:nvPr/>
          </p:nvSpPr>
          <p:spPr bwMode="auto">
            <a:xfrm>
              <a:off x="7401" y="1755"/>
              <a:ext cx="3108" cy="113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PLANEJAMENTO ESTRATÉGICOS</a:t>
              </a:r>
              <a:endParaRPr kumimoji="0" lang="pt-B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Oval 23"/>
            <p:cNvSpPr>
              <a:spLocks noChangeArrowheads="1"/>
            </p:cNvSpPr>
            <p:nvPr/>
          </p:nvSpPr>
          <p:spPr bwMode="auto">
            <a:xfrm>
              <a:off x="4104" y="1307"/>
              <a:ext cx="3148" cy="68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OUVIDORIAS</a:t>
              </a:r>
              <a:endParaRPr kumimoji="0" lang="pt-B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ítulo 46"/>
          <p:cNvSpPr>
            <a:spLocks noGrp="1"/>
          </p:cNvSpPr>
          <p:nvPr>
            <p:ph type="title"/>
          </p:nvPr>
        </p:nvSpPr>
        <p:spPr>
          <a:xfrm>
            <a:off x="-2167" y="329043"/>
            <a:ext cx="11163804" cy="448370"/>
          </a:xfrm>
        </p:spPr>
        <p:txBody>
          <a:bodyPr>
            <a:noAutofit/>
          </a:bodyPr>
          <a:lstStyle/>
          <a:p>
            <a:pPr algn="l"/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AECI - Atribuições</a:t>
            </a:r>
          </a:p>
        </p:txBody>
      </p:sp>
      <p:sp>
        <p:nvSpPr>
          <p:cNvPr id="10" name="Arredondar Retângulo no Mesmo Canto Lateral 9"/>
          <p:cNvSpPr/>
          <p:nvPr/>
        </p:nvSpPr>
        <p:spPr>
          <a:xfrm rot="5400000">
            <a:off x="4105107" y="-216042"/>
            <a:ext cx="4464495" cy="7920370"/>
          </a:xfrm>
          <a:prstGeom prst="round2Same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Arredondar Retângulo no Mesmo Canto Lateral 6"/>
          <p:cNvSpPr/>
          <p:nvPr/>
        </p:nvSpPr>
        <p:spPr>
          <a:xfrm>
            <a:off x="2376660" y="1679390"/>
            <a:ext cx="7530085" cy="444101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7620" rIns="7620" bIns="7620" numCol="1" spcCol="1270" anchor="ctr" anchorCtr="0">
            <a:no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pt-BR" sz="2000" dirty="0" smtClean="0"/>
              <a:t> </a:t>
            </a:r>
            <a:r>
              <a:rPr lang="pt-BR" sz="2400" dirty="0" smtClean="0"/>
              <a:t>prestar orientação técnica ao </a:t>
            </a:r>
            <a:r>
              <a:rPr lang="pt-BR" sz="2400" b="1" dirty="0" smtClean="0">
                <a:solidFill>
                  <a:srgbClr val="FF0000"/>
                </a:solidFill>
              </a:rPr>
              <a:t>Secretário-Executivo</a:t>
            </a:r>
            <a:r>
              <a:rPr lang="pt-BR" sz="2400" dirty="0" smtClean="0"/>
              <a:t>, aos </a:t>
            </a:r>
            <a:r>
              <a:rPr lang="pt-BR" sz="2400" b="1" dirty="0" smtClean="0">
                <a:solidFill>
                  <a:srgbClr val="FF0000"/>
                </a:solidFill>
              </a:rPr>
              <a:t>gestores</a:t>
            </a:r>
            <a:r>
              <a:rPr lang="pt-BR" sz="2400" dirty="0" smtClean="0"/>
              <a:t> do Ministério e aos </a:t>
            </a:r>
            <a:r>
              <a:rPr lang="pt-BR" sz="2400" b="1" dirty="0" smtClean="0">
                <a:solidFill>
                  <a:srgbClr val="FF0000"/>
                </a:solidFill>
              </a:rPr>
              <a:t>representantes</a:t>
            </a:r>
            <a:r>
              <a:rPr lang="pt-BR" sz="2400" dirty="0" smtClean="0"/>
              <a:t> indicados pelo Ministro de Estado em </a:t>
            </a:r>
            <a:r>
              <a:rPr lang="pt-BR" sz="2400" b="1" dirty="0" smtClean="0">
                <a:solidFill>
                  <a:srgbClr val="FF0000"/>
                </a:solidFill>
              </a:rPr>
              <a:t>conselhos e comitês</a:t>
            </a:r>
            <a:r>
              <a:rPr lang="pt-BR" sz="2400" dirty="0" smtClean="0"/>
              <a:t>, nas áreas de </a:t>
            </a:r>
            <a:r>
              <a:rPr lang="pt-BR" sz="2400" b="1" dirty="0" smtClean="0">
                <a:solidFill>
                  <a:schemeClr val="accent1"/>
                </a:solidFill>
              </a:rPr>
              <a:t>CONTROLE, RISCO, TRANSPARÊNCIA E INTEGRIDADE DA GESTÃO</a:t>
            </a:r>
            <a:r>
              <a:rPr lang="pt-BR" sz="2400" dirty="0" smtClean="0"/>
              <a:t>;</a:t>
            </a:r>
          </a:p>
          <a:p>
            <a:pPr lvl="0" algn="just">
              <a:buFont typeface="Arial" pitchFamily="34" charset="0"/>
              <a:buChar char="•"/>
            </a:pPr>
            <a:r>
              <a:rPr lang="pt-BR" sz="2400" dirty="0" smtClean="0"/>
              <a:t> prestar orientação técnica e acompanhar os trabalhos das unidades do Ministério com vistas a subsidiar a </a:t>
            </a:r>
            <a:r>
              <a:rPr lang="pt-BR" sz="2400" b="1" dirty="0" smtClean="0">
                <a:solidFill>
                  <a:schemeClr val="accent1"/>
                </a:solidFill>
              </a:rPr>
              <a:t>ELABORAÇÃO DA PRESTAÇÃO DE CONTAS ANUAL DO PRESIDENTE DA REPÚBLICA E O RELATÓRIO DE GESTÃO</a:t>
            </a:r>
            <a:r>
              <a:rPr lang="pt-BR" sz="2400" dirty="0" smtClean="0"/>
              <a:t>;</a:t>
            </a:r>
          </a:p>
          <a:p>
            <a:pPr lvl="0">
              <a:buFont typeface="Arial" pitchFamily="34" charset="0"/>
              <a:buChar char="•"/>
            </a:pPr>
            <a:r>
              <a:rPr lang="pt-BR" sz="2400" dirty="0" smtClean="0"/>
              <a:t> prestar orientação técnica na </a:t>
            </a:r>
            <a:r>
              <a:rPr lang="pt-BR" sz="2400" b="1" dirty="0" smtClean="0">
                <a:solidFill>
                  <a:schemeClr val="accent1"/>
                </a:solidFill>
              </a:rPr>
              <a:t>ELABORAÇÃO E NA REVISÃO DE NORMAS INTERNAS E DE MANUAIS</a:t>
            </a:r>
            <a:r>
              <a:rPr lang="pt-BR" sz="2400" dirty="0" smtClean="0"/>
              <a:t>;</a:t>
            </a:r>
            <a:endParaRPr lang="pt-BR" sz="2400" dirty="0"/>
          </a:p>
        </p:txBody>
      </p:sp>
      <p:pic>
        <p:nvPicPr>
          <p:cNvPr id="12" name="Imagem 11" descr="qualida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2034" y="1583903"/>
            <a:ext cx="1636541" cy="1512168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504453" y="3096071"/>
            <a:ext cx="1487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chemeClr val="accent1"/>
                </a:solidFill>
              </a:rPr>
              <a:t>ORIENTAR</a:t>
            </a:r>
            <a:endParaRPr lang="pt-BR" sz="24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29043"/>
            <a:ext cx="8425334" cy="448370"/>
          </a:xfrm>
        </p:spPr>
        <p:txBody>
          <a:bodyPr>
            <a:noAutofit/>
          </a:bodyPr>
          <a:lstStyle/>
          <a:p>
            <a:pPr algn="ctr"/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Governança Coorporativa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576462" y="1281012"/>
          <a:ext cx="10009112" cy="4479355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17356"/>
                <a:gridCol w="2895011"/>
                <a:gridCol w="792088"/>
                <a:gridCol w="1835124"/>
                <a:gridCol w="1110921"/>
                <a:gridCol w="987485"/>
                <a:gridCol w="987485"/>
                <a:gridCol w="983642"/>
              </a:tblGrid>
              <a:tr h="118883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latin typeface="Century Gothic"/>
                        </a:rPr>
                        <a:t>Id</a:t>
                      </a: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latin typeface="Century Gothic"/>
                        </a:rPr>
                        <a:t>Assunto</a:t>
                      </a: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 smtClean="0">
                          <a:solidFill>
                            <a:srgbClr val="FFFFFF"/>
                          </a:solidFill>
                          <a:latin typeface="Century Gothic"/>
                        </a:rPr>
                        <a:t>Carga Horária</a:t>
                      </a:r>
                      <a:endParaRPr lang="pt-BR" sz="1400" b="1" i="0" u="none" strike="noStrike" dirty="0">
                        <a:solidFill>
                          <a:srgbClr val="FFFFFF"/>
                        </a:solidFill>
                        <a:latin typeface="Century Gothic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 smtClean="0">
                          <a:solidFill>
                            <a:srgbClr val="FFFFFF"/>
                          </a:solidFill>
                          <a:latin typeface="Century Gothic"/>
                        </a:rPr>
                        <a:t>Instrutor</a:t>
                      </a:r>
                      <a:endParaRPr lang="pt-BR" sz="1400" b="1" i="0" u="none" strike="noStrike" dirty="0">
                        <a:solidFill>
                          <a:srgbClr val="FFFFFF"/>
                        </a:solidFill>
                        <a:latin typeface="Century Gothic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 smtClean="0">
                          <a:solidFill>
                            <a:srgbClr val="FFFFFF"/>
                          </a:solidFill>
                          <a:latin typeface="Century Gothic"/>
                        </a:rPr>
                        <a:t>Setembro</a:t>
                      </a:r>
                      <a:endParaRPr lang="pt-BR" sz="1400" b="1" i="0" u="none" strike="noStrike" dirty="0">
                        <a:solidFill>
                          <a:srgbClr val="FFFFFF"/>
                        </a:solidFill>
                        <a:latin typeface="Century Gothic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 smtClean="0">
                          <a:solidFill>
                            <a:srgbClr val="FFFFFF"/>
                          </a:solidFill>
                          <a:latin typeface="Century Gothic"/>
                        </a:rPr>
                        <a:t>Outubro</a:t>
                      </a:r>
                      <a:endParaRPr lang="pt-BR" sz="1400" b="1" i="0" u="none" strike="noStrike" dirty="0">
                        <a:solidFill>
                          <a:srgbClr val="FFFFFF"/>
                        </a:solidFill>
                        <a:latin typeface="Century Gothic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 smtClean="0">
                          <a:solidFill>
                            <a:srgbClr val="FFFFFF"/>
                          </a:solidFill>
                          <a:latin typeface="Century Gothic"/>
                        </a:rPr>
                        <a:t>Novembro</a:t>
                      </a:r>
                      <a:endParaRPr lang="pt-BR" sz="1400" b="1" i="0" u="none" strike="noStrike" dirty="0">
                        <a:solidFill>
                          <a:srgbClr val="FFFFFF"/>
                        </a:solidFill>
                        <a:latin typeface="Century Gothic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 smtClean="0">
                          <a:solidFill>
                            <a:srgbClr val="FFFFFF"/>
                          </a:solidFill>
                          <a:latin typeface="Century Gothic"/>
                        </a:rPr>
                        <a:t>Dezembro</a:t>
                      </a:r>
                      <a:endParaRPr lang="pt-BR" sz="1400" b="1" i="0" u="none" strike="noStrike" dirty="0">
                        <a:solidFill>
                          <a:srgbClr val="FFFFFF"/>
                        </a:solidFill>
                        <a:latin typeface="Century Gothic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65810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0070C0"/>
                          </a:solidFill>
                          <a:latin typeface="Century Gothic"/>
                        </a:rPr>
                        <a:t>1</a:t>
                      </a: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Governança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 smtClean="0">
                          <a:solidFill>
                            <a:srgbClr val="E46C0A"/>
                          </a:solidFill>
                          <a:latin typeface="Century Gothic"/>
                        </a:rPr>
                        <a:t>3h</a:t>
                      </a:r>
                      <a:endParaRPr lang="pt-BR" sz="1600" b="1" i="0" u="none" strike="noStrike" dirty="0">
                        <a:solidFill>
                          <a:srgbClr val="E46C0A"/>
                        </a:solidFill>
                        <a:latin typeface="Century Gothic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dirty="0" smtClean="0">
                          <a:solidFill>
                            <a:srgbClr val="E46C0A"/>
                          </a:solidFill>
                          <a:latin typeface="Century Gothic"/>
                        </a:rPr>
                        <a:t>Francisco</a:t>
                      </a:r>
                      <a:r>
                        <a:rPr lang="pt-BR" sz="1600" b="1" i="0" u="none" strike="noStrike" baseline="0" dirty="0" smtClean="0">
                          <a:solidFill>
                            <a:srgbClr val="E46C0A"/>
                          </a:solidFill>
                          <a:latin typeface="Century Gothic"/>
                        </a:rPr>
                        <a:t> Bessa</a:t>
                      </a:r>
                      <a:endParaRPr lang="pt-BR" sz="1600" b="1" i="0" u="none" strike="noStrike" dirty="0" smtClean="0">
                        <a:solidFill>
                          <a:srgbClr val="E46C0A"/>
                        </a:solidFill>
                        <a:latin typeface="Century Gothic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E46C0A"/>
                          </a:solidFill>
                          <a:latin typeface="Century Gothic"/>
                        </a:rPr>
                        <a:t>X</a:t>
                      </a: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600" b="1" i="0" u="none" strike="noStrike" dirty="0">
                        <a:solidFill>
                          <a:srgbClr val="E46C0A"/>
                        </a:solidFill>
                        <a:latin typeface="Century Gothic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E46C0A"/>
                          </a:solidFill>
                          <a:latin typeface="Century Gothic"/>
                        </a:rPr>
                        <a:t>X</a:t>
                      </a: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E46C0A"/>
                          </a:solidFill>
                          <a:latin typeface="Century Gothic"/>
                        </a:rPr>
                        <a:t>X</a:t>
                      </a: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</a:tr>
              <a:tr h="65810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0070C0"/>
                          </a:solidFill>
                          <a:latin typeface="Century Gothic"/>
                        </a:rPr>
                        <a:t>2</a:t>
                      </a: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Gestão de Riscos e Controles Internos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 smtClean="0">
                          <a:solidFill>
                            <a:srgbClr val="E46C0A"/>
                          </a:solidFill>
                          <a:latin typeface="Century Gothic"/>
                        </a:rPr>
                        <a:t>3h</a:t>
                      </a:r>
                      <a:endParaRPr lang="pt-BR" sz="1600" b="1" i="0" u="none" strike="noStrike" dirty="0">
                        <a:solidFill>
                          <a:srgbClr val="E46C0A"/>
                        </a:solidFill>
                        <a:latin typeface="Century Gothic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dirty="0" smtClean="0">
                          <a:solidFill>
                            <a:srgbClr val="E46C0A"/>
                          </a:solidFill>
                          <a:latin typeface="Century Gothic"/>
                        </a:rPr>
                        <a:t>Augusto César</a:t>
                      </a: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600" b="1" i="0" u="none" strike="noStrike" dirty="0">
                        <a:solidFill>
                          <a:srgbClr val="E46C0A"/>
                        </a:solidFill>
                        <a:latin typeface="Century Gothic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  <a:r>
                        <a:rPr lang="pt-BR" sz="1600" b="1" i="0" u="none" strike="noStrike" dirty="0" smtClean="0">
                          <a:solidFill>
                            <a:srgbClr val="E46C0A"/>
                          </a:solidFill>
                          <a:latin typeface="Century Gothic"/>
                        </a:rPr>
                        <a:t>X</a:t>
                      </a: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600" b="1" i="0" u="none" strike="noStrike" dirty="0">
                        <a:solidFill>
                          <a:srgbClr val="E46C0A"/>
                        </a:solidFill>
                        <a:latin typeface="Century Gothic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E46C0A"/>
                          </a:solidFill>
                          <a:latin typeface="Century Gothic"/>
                        </a:rPr>
                        <a:t>X</a:t>
                      </a: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</a:tr>
              <a:tr h="65810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0070C0"/>
                          </a:solidFill>
                          <a:latin typeface="Century Gothic"/>
                        </a:rPr>
                        <a:t>3</a:t>
                      </a: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Integridade</a:t>
                      </a:r>
                      <a:r>
                        <a:rPr lang="pt-BR" sz="1600" b="0" i="0" u="none" strike="noStrike" baseline="0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 e </a:t>
                      </a:r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Transparência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 smtClean="0">
                          <a:solidFill>
                            <a:srgbClr val="E46C0A"/>
                          </a:solidFill>
                          <a:latin typeface="Century Gothic"/>
                        </a:rPr>
                        <a:t>3h</a:t>
                      </a:r>
                      <a:endParaRPr lang="pt-BR" sz="1600" b="1" i="0" u="none" strike="noStrike" dirty="0">
                        <a:solidFill>
                          <a:srgbClr val="E46C0A"/>
                        </a:solidFill>
                        <a:latin typeface="Century Gothic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 smtClean="0">
                          <a:solidFill>
                            <a:srgbClr val="E46C0A"/>
                          </a:solidFill>
                          <a:latin typeface="Century Gothic"/>
                        </a:rPr>
                        <a:t>Augusto César</a:t>
                      </a:r>
                      <a:endParaRPr lang="pt-BR" sz="1600" b="1" i="0" u="none" strike="noStrike" dirty="0">
                        <a:solidFill>
                          <a:srgbClr val="E46C0A"/>
                        </a:solidFill>
                        <a:latin typeface="Century Gothic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E46C0A"/>
                          </a:solidFill>
                          <a:latin typeface="Century Gothic"/>
                        </a:rPr>
                        <a:t>X</a:t>
                      </a: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E46C0A"/>
                          </a:solidFill>
                          <a:latin typeface="Century Gothic"/>
                        </a:rPr>
                        <a:t>X</a:t>
                      </a: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600" b="1" i="0" u="none" strike="noStrike" dirty="0">
                        <a:solidFill>
                          <a:srgbClr val="E46C0A"/>
                        </a:solidFill>
                        <a:latin typeface="Century Gothic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</a:tr>
              <a:tr h="65810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0070C0"/>
                          </a:solidFill>
                          <a:latin typeface="Century Gothic"/>
                        </a:rPr>
                        <a:t>4</a:t>
                      </a: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Planejamento Estratégico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 smtClean="0">
                          <a:solidFill>
                            <a:srgbClr val="E46C0A"/>
                          </a:solidFill>
                          <a:latin typeface="Century Gothic"/>
                        </a:rPr>
                        <a:t>3h</a:t>
                      </a:r>
                      <a:endParaRPr lang="pt-BR" sz="1600" b="1" i="0" u="none" strike="noStrike" dirty="0">
                        <a:solidFill>
                          <a:srgbClr val="E46C0A"/>
                        </a:solidFill>
                        <a:latin typeface="Century Gothic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 smtClean="0">
                          <a:solidFill>
                            <a:srgbClr val="E46C0A"/>
                          </a:solidFill>
                          <a:latin typeface="Century Gothic"/>
                        </a:rPr>
                        <a:t>Orlando Filho</a:t>
                      </a:r>
                      <a:endParaRPr lang="pt-BR" sz="1600" b="1" i="0" u="none" strike="noStrike" dirty="0">
                        <a:solidFill>
                          <a:srgbClr val="E46C0A"/>
                        </a:solidFill>
                        <a:latin typeface="Century Gothic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600" b="1" i="0" u="none" strike="noStrike" dirty="0">
                        <a:solidFill>
                          <a:srgbClr val="E46C0A"/>
                        </a:solidFill>
                        <a:latin typeface="Century Gothic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dirty="0" smtClean="0">
                          <a:solidFill>
                            <a:srgbClr val="E46C0A"/>
                          </a:solidFill>
                          <a:latin typeface="Century Gothic"/>
                        </a:rPr>
                        <a:t>X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600" b="1" i="0" u="none" strike="noStrike" dirty="0">
                        <a:solidFill>
                          <a:srgbClr val="E46C0A"/>
                        </a:solidFill>
                        <a:latin typeface="Century Gothic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dirty="0" smtClean="0">
                          <a:solidFill>
                            <a:srgbClr val="E46C0A"/>
                          </a:solidFill>
                          <a:latin typeface="Century Gothic"/>
                        </a:rPr>
                        <a:t>X</a:t>
                      </a:r>
                      <a:endParaRPr lang="pt-BR" sz="1600" b="1" i="0" u="none" strike="noStrike" dirty="0">
                        <a:solidFill>
                          <a:srgbClr val="E46C0A"/>
                        </a:solidFill>
                        <a:latin typeface="Century Gothic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</a:tr>
              <a:tr h="65810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0070C0"/>
                          </a:solidFill>
                          <a:latin typeface="Century Gothic"/>
                        </a:rPr>
                        <a:t>5</a:t>
                      </a: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Mapeamento</a:t>
                      </a:r>
                      <a:r>
                        <a:rPr lang="pt-BR" sz="1600" b="0" i="0" u="none" strike="noStrike" baseline="0" dirty="0" smtClean="0">
                          <a:solidFill>
                            <a:srgbClr val="000000"/>
                          </a:solidFill>
                          <a:latin typeface="Century Gothic"/>
                        </a:rPr>
                        <a:t> de processo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 smtClean="0">
                          <a:solidFill>
                            <a:srgbClr val="E46C0A"/>
                          </a:solidFill>
                          <a:latin typeface="Century Gothic"/>
                        </a:rPr>
                        <a:t>3h</a:t>
                      </a:r>
                      <a:endParaRPr lang="pt-BR" sz="1600" b="1" i="0" u="none" strike="noStrike" dirty="0">
                        <a:solidFill>
                          <a:srgbClr val="E46C0A"/>
                        </a:solidFill>
                        <a:latin typeface="Century Gothic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 smtClean="0">
                          <a:solidFill>
                            <a:srgbClr val="E46C0A"/>
                          </a:solidFill>
                          <a:latin typeface="Century Gothic"/>
                        </a:rPr>
                        <a:t>Isabelle Souza</a:t>
                      </a:r>
                      <a:endParaRPr lang="pt-BR" sz="1600" b="1" i="0" u="none" strike="noStrike" dirty="0">
                        <a:solidFill>
                          <a:srgbClr val="E46C0A"/>
                        </a:solidFill>
                        <a:latin typeface="Century Gothic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 smtClean="0">
                          <a:solidFill>
                            <a:srgbClr val="E46C0A"/>
                          </a:solidFill>
                          <a:latin typeface="Century Gothic"/>
                        </a:rPr>
                        <a:t>X</a:t>
                      </a:r>
                      <a:endParaRPr lang="pt-BR" sz="1600" b="1" i="0" u="none" strike="noStrike" dirty="0">
                        <a:solidFill>
                          <a:srgbClr val="E46C0A"/>
                        </a:solidFill>
                        <a:latin typeface="Century Gothic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 smtClean="0">
                          <a:solidFill>
                            <a:srgbClr val="E46C0A"/>
                          </a:solidFill>
                          <a:latin typeface="Century Gothic"/>
                        </a:rPr>
                        <a:t>X</a:t>
                      </a:r>
                      <a:endParaRPr lang="pt-BR" sz="1600" b="1" i="0" u="none" strike="noStrike" dirty="0">
                        <a:solidFill>
                          <a:srgbClr val="E46C0A"/>
                        </a:solidFill>
                        <a:latin typeface="Century Gothic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600" b="1" i="0" u="none" strike="noStrike" dirty="0">
                        <a:solidFill>
                          <a:srgbClr val="E46C0A"/>
                        </a:solidFill>
                        <a:latin typeface="Century Gothic"/>
                      </a:endParaRPr>
                    </a:p>
                  </a:txBody>
                  <a:tcPr marL="6637" marR="6637" marT="663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</a:tr>
            </a:tbl>
          </a:graphicData>
        </a:graphic>
      </p:graphicFrame>
      <p:grpSp>
        <p:nvGrpSpPr>
          <p:cNvPr id="5" name="Grupo 20"/>
          <p:cNvGrpSpPr/>
          <p:nvPr/>
        </p:nvGrpSpPr>
        <p:grpSpPr>
          <a:xfrm>
            <a:off x="8582076" y="143743"/>
            <a:ext cx="2795585" cy="504055"/>
            <a:chOff x="5760720" y="6165304"/>
            <a:chExt cx="3347784" cy="648072"/>
          </a:xfrm>
        </p:grpSpPr>
        <p:pic>
          <p:nvPicPr>
            <p:cNvPr id="6" name="Imagem 5" descr="vertical.png"/>
            <p:cNvPicPr>
              <a:picLocks noChangeAspect="1"/>
            </p:cNvPicPr>
            <p:nvPr/>
          </p:nvPicPr>
          <p:blipFill>
            <a:blip r:embed="rId2" cstate="print"/>
            <a:srcRect t="41185"/>
            <a:stretch>
              <a:fillRect/>
            </a:stretch>
          </p:blipFill>
          <p:spPr>
            <a:xfrm>
              <a:off x="7452320" y="6165304"/>
              <a:ext cx="1656184" cy="648072"/>
            </a:xfrm>
            <a:prstGeom prst="rect">
              <a:avLst/>
            </a:prstGeom>
          </p:spPr>
        </p:pic>
        <p:pic>
          <p:nvPicPr>
            <p:cNvPr id="7" name="Imagem 6" descr="MTPAC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60720" y="6430755"/>
              <a:ext cx="1495411" cy="382621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ítulo 46"/>
          <p:cNvSpPr>
            <a:spLocks noGrp="1"/>
          </p:cNvSpPr>
          <p:nvPr>
            <p:ph type="title"/>
          </p:nvPr>
        </p:nvSpPr>
        <p:spPr>
          <a:xfrm>
            <a:off x="-2167" y="329043"/>
            <a:ext cx="11163804" cy="448370"/>
          </a:xfrm>
        </p:spPr>
        <p:txBody>
          <a:bodyPr>
            <a:noAutofit/>
          </a:bodyPr>
          <a:lstStyle/>
          <a:p>
            <a:pPr algn="l"/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AECI - Atribuições</a:t>
            </a:r>
          </a:p>
        </p:txBody>
      </p:sp>
      <p:grpSp>
        <p:nvGrpSpPr>
          <p:cNvPr id="2" name="Grupo 8"/>
          <p:cNvGrpSpPr/>
          <p:nvPr/>
        </p:nvGrpSpPr>
        <p:grpSpPr>
          <a:xfrm>
            <a:off x="2377613" y="1295871"/>
            <a:ext cx="8063944" cy="4680520"/>
            <a:chOff x="1009063" y="107370"/>
            <a:chExt cx="7775912" cy="945363"/>
          </a:xfrm>
        </p:grpSpPr>
        <p:sp>
          <p:nvSpPr>
            <p:cNvPr id="10" name="Arredondar Retângulo no Mesmo Canto Lateral 9"/>
            <p:cNvSpPr/>
            <p:nvPr/>
          </p:nvSpPr>
          <p:spPr>
            <a:xfrm rot="5400000">
              <a:off x="4424337" y="-3307904"/>
              <a:ext cx="945363" cy="7775912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Arredondar Retângulo no Mesmo Canto Lateral 6"/>
            <p:cNvSpPr/>
            <p:nvPr/>
          </p:nvSpPr>
          <p:spPr>
            <a:xfrm>
              <a:off x="1009063" y="153519"/>
              <a:ext cx="7729763" cy="8530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7620" rIns="7620" bIns="7620" numCol="1" spcCol="1270" anchor="ctr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itchFamily="34" charset="0"/>
                <a:buChar char="•"/>
              </a:pPr>
              <a:endParaRPr lang="pt-BR" sz="2500" kern="1200" dirty="0"/>
            </a:p>
          </p:txBody>
        </p:sp>
      </p:grpSp>
      <p:sp>
        <p:nvSpPr>
          <p:cNvPr id="9" name="Retângulo 8"/>
          <p:cNvSpPr/>
          <p:nvPr/>
        </p:nvSpPr>
        <p:spPr>
          <a:xfrm>
            <a:off x="2520677" y="1295871"/>
            <a:ext cx="76328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pt-BR" sz="2000" dirty="0" smtClean="0"/>
              <a:t> </a:t>
            </a:r>
            <a:r>
              <a:rPr lang="pt-BR" sz="2400" dirty="0" smtClean="0"/>
              <a:t>apoiar a </a:t>
            </a:r>
            <a:r>
              <a:rPr lang="pt-BR" sz="2400" b="1" dirty="0" smtClean="0">
                <a:solidFill>
                  <a:schemeClr val="accent1"/>
                </a:solidFill>
              </a:rPr>
              <a:t>SUPERVISÃO MINISTERIAL</a:t>
            </a:r>
            <a:r>
              <a:rPr lang="pt-BR" sz="2400" dirty="0" smtClean="0"/>
              <a:t> das </a:t>
            </a:r>
            <a:r>
              <a:rPr lang="pt-BR" sz="2400" b="1" dirty="0" smtClean="0">
                <a:solidFill>
                  <a:srgbClr val="FF0000"/>
                </a:solidFill>
              </a:rPr>
              <a:t>entidades vinculadas</a:t>
            </a:r>
            <a:r>
              <a:rPr lang="pt-BR" sz="2400" dirty="0" smtClean="0"/>
              <a:t>, em articulação com as respectivas </a:t>
            </a:r>
            <a:r>
              <a:rPr lang="pt-BR" sz="2400" b="1" dirty="0" smtClean="0">
                <a:solidFill>
                  <a:srgbClr val="FF0000"/>
                </a:solidFill>
              </a:rPr>
              <a:t>UNIDADES DE AUDITORIA INTERNA</a:t>
            </a:r>
            <a:r>
              <a:rPr lang="pt-BR" sz="2400" dirty="0" smtClean="0"/>
              <a:t>, inclusive quanto ao </a:t>
            </a:r>
            <a:r>
              <a:rPr lang="pt-BR" sz="2400" dirty="0" smtClean="0">
                <a:solidFill>
                  <a:srgbClr val="FF0000"/>
                </a:solidFill>
              </a:rPr>
              <a:t>planejamento e aos resultados dos trabalhos</a:t>
            </a:r>
            <a:r>
              <a:rPr lang="pt-BR" sz="2400" dirty="0" smtClean="0"/>
              <a:t>;</a:t>
            </a:r>
          </a:p>
          <a:p>
            <a:pPr lvl="0" algn="just">
              <a:buFont typeface="Arial" pitchFamily="34" charset="0"/>
              <a:buChar char="•"/>
            </a:pPr>
            <a:endParaRPr lang="pt-BR" sz="2400" dirty="0" smtClean="0"/>
          </a:p>
          <a:p>
            <a:pPr lvl="0" algn="just">
              <a:buFont typeface="Arial" pitchFamily="34" charset="0"/>
              <a:buChar char="•"/>
            </a:pPr>
            <a:endParaRPr lang="pt-BR" sz="2400" dirty="0" smtClean="0"/>
          </a:p>
          <a:p>
            <a:pPr lvl="0" algn="just">
              <a:buFont typeface="Arial" pitchFamily="34" charset="0"/>
              <a:buChar char="•"/>
            </a:pPr>
            <a:r>
              <a:rPr lang="pt-BR" sz="2400" dirty="0" smtClean="0"/>
              <a:t> auxiliar na </a:t>
            </a:r>
            <a:r>
              <a:rPr lang="pt-BR" sz="2400" b="1" dirty="0" smtClean="0">
                <a:solidFill>
                  <a:schemeClr val="accent1"/>
                </a:solidFill>
              </a:rPr>
              <a:t>INTERLOCUÇÃO</a:t>
            </a:r>
            <a:r>
              <a:rPr lang="pt-BR" sz="2400" dirty="0" smtClean="0"/>
              <a:t> dos assuntos relacionados à </a:t>
            </a:r>
            <a:r>
              <a:rPr lang="pt-BR" sz="2400" b="1" dirty="0" smtClean="0">
                <a:solidFill>
                  <a:srgbClr val="FF0000"/>
                </a:solidFill>
              </a:rPr>
              <a:t>ÉTICA</a:t>
            </a:r>
            <a:r>
              <a:rPr lang="pt-BR" sz="2400" dirty="0" smtClean="0"/>
              <a:t>, à </a:t>
            </a:r>
            <a:r>
              <a:rPr lang="pt-BR" sz="2400" b="1" dirty="0" smtClean="0">
                <a:solidFill>
                  <a:srgbClr val="FF0000"/>
                </a:solidFill>
              </a:rPr>
              <a:t>OUVIDORIA</a:t>
            </a:r>
            <a:r>
              <a:rPr lang="pt-BR" sz="2400" dirty="0" smtClean="0"/>
              <a:t> e à </a:t>
            </a:r>
            <a:r>
              <a:rPr lang="pt-BR" sz="2400" b="1" dirty="0" smtClean="0">
                <a:solidFill>
                  <a:srgbClr val="FF0000"/>
                </a:solidFill>
              </a:rPr>
              <a:t>CORREIÇÃO</a:t>
            </a:r>
            <a:r>
              <a:rPr lang="pt-BR" sz="2400" dirty="0" smtClean="0"/>
              <a:t> entre as unidades responsáveis do Ministério e os órgãos de controle interno e externo e de defesa do Estado;</a:t>
            </a:r>
          </a:p>
        </p:txBody>
      </p:sp>
      <p:pic>
        <p:nvPicPr>
          <p:cNvPr id="14" name="Imagem 13" descr="qualida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2034" y="1295871"/>
            <a:ext cx="1636541" cy="1512168"/>
          </a:xfrm>
          <a:prstGeom prst="rect">
            <a:avLst/>
          </a:prstGeom>
        </p:spPr>
      </p:pic>
      <p:sp>
        <p:nvSpPr>
          <p:cNvPr id="16" name="Retângulo 15"/>
          <p:cNvSpPr/>
          <p:nvPr/>
        </p:nvSpPr>
        <p:spPr>
          <a:xfrm>
            <a:off x="0" y="3096071"/>
            <a:ext cx="22760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chemeClr val="accent1"/>
                </a:solidFill>
              </a:rPr>
              <a:t>FOMENTAR E</a:t>
            </a:r>
          </a:p>
          <a:p>
            <a:r>
              <a:rPr lang="pt-BR" sz="2400" b="1" dirty="0" smtClean="0">
                <a:solidFill>
                  <a:schemeClr val="accent1"/>
                </a:solidFill>
              </a:rPr>
              <a:t>SUPERVISIONAR</a:t>
            </a:r>
            <a:endParaRPr lang="pt-BR" sz="24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ítulo 46"/>
          <p:cNvSpPr>
            <a:spLocks noGrp="1"/>
          </p:cNvSpPr>
          <p:nvPr>
            <p:ph type="title"/>
          </p:nvPr>
        </p:nvSpPr>
        <p:spPr>
          <a:xfrm>
            <a:off x="-2167" y="329043"/>
            <a:ext cx="11163804" cy="448370"/>
          </a:xfrm>
        </p:spPr>
        <p:txBody>
          <a:bodyPr>
            <a:noAutofit/>
          </a:bodyPr>
          <a:lstStyle/>
          <a:p>
            <a:pPr algn="l"/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AECI - Atribuições</a:t>
            </a:r>
          </a:p>
        </p:txBody>
      </p:sp>
      <p:grpSp>
        <p:nvGrpSpPr>
          <p:cNvPr id="2" name="Grupo 8"/>
          <p:cNvGrpSpPr/>
          <p:nvPr/>
        </p:nvGrpSpPr>
        <p:grpSpPr>
          <a:xfrm>
            <a:off x="2376661" y="1367879"/>
            <a:ext cx="8063944" cy="4824536"/>
            <a:chOff x="1009063" y="107370"/>
            <a:chExt cx="7775912" cy="945363"/>
          </a:xfrm>
        </p:grpSpPr>
        <p:sp>
          <p:nvSpPr>
            <p:cNvPr id="10" name="Arredondar Retângulo no Mesmo Canto Lateral 9"/>
            <p:cNvSpPr/>
            <p:nvPr/>
          </p:nvSpPr>
          <p:spPr>
            <a:xfrm rot="5400000">
              <a:off x="4424337" y="-3307904"/>
              <a:ext cx="945363" cy="7775912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Arredondar Retângulo no Mesmo Canto Lateral 6"/>
            <p:cNvSpPr/>
            <p:nvPr/>
          </p:nvSpPr>
          <p:spPr>
            <a:xfrm>
              <a:off x="1009063" y="153519"/>
              <a:ext cx="7729763" cy="8530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7620" rIns="7620" bIns="7620" numCol="1" spcCol="1270" anchor="ctr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itchFamily="34" charset="0"/>
                <a:buChar char="•"/>
              </a:pPr>
              <a:endParaRPr lang="pt-BR" sz="2500" kern="1200" dirty="0"/>
            </a:p>
          </p:txBody>
        </p:sp>
      </p:grpSp>
      <p:sp>
        <p:nvSpPr>
          <p:cNvPr id="9" name="Retângulo 8"/>
          <p:cNvSpPr/>
          <p:nvPr/>
        </p:nvSpPr>
        <p:spPr>
          <a:xfrm>
            <a:off x="2520677" y="1295871"/>
            <a:ext cx="76328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pt-BR" sz="2400" dirty="0" smtClean="0"/>
              <a:t>acompanhar </a:t>
            </a:r>
            <a:r>
              <a:rPr lang="pt-BR" sz="2400" b="1" dirty="0" smtClean="0">
                <a:solidFill>
                  <a:schemeClr val="accent1"/>
                </a:solidFill>
              </a:rPr>
              <a:t>processos de interesse do Ministério </a:t>
            </a:r>
            <a:r>
              <a:rPr lang="pt-BR" sz="2400" dirty="0" smtClean="0"/>
              <a:t>junto aos </a:t>
            </a:r>
            <a:r>
              <a:rPr lang="pt-BR" sz="2400" b="1" dirty="0" smtClean="0">
                <a:solidFill>
                  <a:srgbClr val="FF0000"/>
                </a:solidFill>
              </a:rPr>
              <a:t>órgãos de controle interno e externo e de defesa do Estado</a:t>
            </a:r>
            <a:r>
              <a:rPr lang="pt-BR" sz="2400" dirty="0" smtClean="0"/>
              <a:t>;</a:t>
            </a:r>
          </a:p>
          <a:p>
            <a:pPr lvl="0" algn="just">
              <a:buFont typeface="Arial" pitchFamily="34" charset="0"/>
              <a:buChar char="•"/>
            </a:pPr>
            <a:endParaRPr lang="pt-BR" sz="2400" dirty="0" smtClean="0"/>
          </a:p>
          <a:p>
            <a:pPr lvl="0" algn="just">
              <a:buFont typeface="Arial" pitchFamily="34" charset="0"/>
              <a:buChar char="•"/>
            </a:pPr>
            <a:r>
              <a:rPr lang="pt-BR" sz="2400" dirty="0" smtClean="0"/>
              <a:t> acompanhar a </a:t>
            </a:r>
            <a:r>
              <a:rPr lang="pt-BR" sz="2400" b="1" dirty="0" smtClean="0">
                <a:solidFill>
                  <a:schemeClr val="accent1"/>
                </a:solidFill>
              </a:rPr>
              <a:t>implementação das recomendações </a:t>
            </a:r>
            <a:r>
              <a:rPr lang="pt-BR" sz="2400" dirty="0" smtClean="0"/>
              <a:t>da </a:t>
            </a:r>
            <a:r>
              <a:rPr lang="pt-BR" sz="2400" b="1" dirty="0" smtClean="0">
                <a:solidFill>
                  <a:srgbClr val="FF0000"/>
                </a:solidFill>
              </a:rPr>
              <a:t>CGU</a:t>
            </a:r>
            <a:r>
              <a:rPr lang="pt-BR" sz="2400" dirty="0" smtClean="0"/>
              <a:t> e do </a:t>
            </a:r>
            <a:r>
              <a:rPr lang="pt-BR" sz="2400" b="1" dirty="0" smtClean="0">
                <a:solidFill>
                  <a:srgbClr val="FF0000"/>
                </a:solidFill>
              </a:rPr>
              <a:t>TCU</a:t>
            </a:r>
            <a:r>
              <a:rPr lang="pt-BR" sz="2400" dirty="0" smtClean="0"/>
              <a:t> relacionadas ao Ministério, além do atendimento a outras demandas provenientes dos órgãos de controle interno e externo e de defesa do Estado; e</a:t>
            </a:r>
          </a:p>
          <a:p>
            <a:pPr lvl="0" algn="just">
              <a:buFont typeface="Arial" pitchFamily="34" charset="0"/>
              <a:buChar char="•"/>
            </a:pPr>
            <a:endParaRPr lang="pt-BR" sz="2400" dirty="0" smtClean="0"/>
          </a:p>
          <a:p>
            <a:pPr lvl="0" algn="just">
              <a:buFont typeface="Arial" pitchFamily="34" charset="0"/>
              <a:buChar char="•"/>
            </a:pPr>
            <a:r>
              <a:rPr lang="pt-BR" sz="2400" dirty="0" smtClean="0"/>
              <a:t> </a:t>
            </a:r>
            <a:r>
              <a:rPr lang="pt-BR" sz="2400" b="1" dirty="0" smtClean="0">
                <a:solidFill>
                  <a:schemeClr val="accent1"/>
                </a:solidFill>
              </a:rPr>
              <a:t>APOIAR AS AÇÕES DE CAPACITAÇÃO NAS </a:t>
            </a:r>
            <a:r>
              <a:rPr lang="pt-BR" sz="2400" b="1" dirty="0" smtClean="0">
                <a:solidFill>
                  <a:srgbClr val="FF0000"/>
                </a:solidFill>
              </a:rPr>
              <a:t>ÁREAS DE CONTROLE, RISCO, TRANSPARÊNCIA E INTEGRIDADE DA GESTÃO</a:t>
            </a:r>
            <a:r>
              <a:rPr lang="pt-BR" sz="2400" dirty="0" smtClean="0"/>
              <a:t>.</a:t>
            </a:r>
            <a:endParaRPr lang="pt-BR" sz="2400" dirty="0"/>
          </a:p>
        </p:txBody>
      </p:sp>
      <p:pic>
        <p:nvPicPr>
          <p:cNvPr id="14" name="Imagem 13" descr="qualida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2034" y="1295871"/>
            <a:ext cx="1636541" cy="1512168"/>
          </a:xfrm>
          <a:prstGeom prst="rect">
            <a:avLst/>
          </a:prstGeom>
        </p:spPr>
      </p:pic>
      <p:sp>
        <p:nvSpPr>
          <p:cNvPr id="16" name="Retângulo 15"/>
          <p:cNvSpPr/>
          <p:nvPr/>
        </p:nvSpPr>
        <p:spPr>
          <a:xfrm>
            <a:off x="0" y="3096071"/>
            <a:ext cx="22760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chemeClr val="accent1"/>
                </a:solidFill>
              </a:rPr>
              <a:t>FOMENTAR E</a:t>
            </a:r>
          </a:p>
          <a:p>
            <a:r>
              <a:rPr lang="pt-BR" sz="2400" b="1" dirty="0" smtClean="0">
                <a:solidFill>
                  <a:schemeClr val="accent1"/>
                </a:solidFill>
              </a:rPr>
              <a:t>SUPERVISIONAR</a:t>
            </a:r>
            <a:endParaRPr lang="pt-BR" sz="24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ítulo 46"/>
          <p:cNvSpPr>
            <a:spLocks noGrp="1"/>
          </p:cNvSpPr>
          <p:nvPr>
            <p:ph type="title"/>
          </p:nvPr>
        </p:nvSpPr>
        <p:spPr>
          <a:xfrm>
            <a:off x="-2167" y="329043"/>
            <a:ext cx="11163804" cy="448370"/>
          </a:xfrm>
        </p:spPr>
        <p:txBody>
          <a:bodyPr>
            <a:noAutofit/>
          </a:bodyPr>
          <a:lstStyle/>
          <a:p>
            <a:pPr algn="l"/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Organograma Interno</a:t>
            </a:r>
            <a:endParaRPr lang="pt-BR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7" name="Diagrama 6"/>
          <p:cNvGraphicFramePr/>
          <p:nvPr/>
        </p:nvGraphicFramePr>
        <p:xfrm>
          <a:off x="1872605" y="1295871"/>
          <a:ext cx="698477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ítulo 46"/>
          <p:cNvSpPr>
            <a:spLocks noGrp="1"/>
          </p:cNvSpPr>
          <p:nvPr>
            <p:ph type="title"/>
          </p:nvPr>
        </p:nvSpPr>
        <p:spPr>
          <a:xfrm>
            <a:off x="-2167" y="319315"/>
            <a:ext cx="11163804" cy="448370"/>
          </a:xfrm>
        </p:spPr>
        <p:txBody>
          <a:bodyPr>
            <a:noAutofit/>
          </a:bodyPr>
          <a:lstStyle/>
          <a:p>
            <a:pPr algn="l" fontAlgn="base">
              <a:spcAft>
                <a:spcPct val="0"/>
              </a:spcAft>
            </a:pPr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SISTEMA TRANSPORTES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" y="503783"/>
            <a:ext cx="11522075" cy="5792032"/>
          </a:xfrm>
          <a:prstGeom prst="rect">
            <a:avLst/>
          </a:prstGeom>
          <a:noFill/>
        </p:spPr>
        <p:txBody>
          <a:bodyPr wrap="square" lIns="127696" tIns="63848" rIns="127696" bIns="63848" rtlCol="0">
            <a:spAutoFit/>
          </a:bodyPr>
          <a:lstStyle/>
          <a:p>
            <a:pPr marL="762629" lvl="3"/>
            <a:endParaRPr lang="pt-BR" sz="2500" b="1" u="sng" dirty="0" smtClean="0"/>
          </a:p>
          <a:p>
            <a:pPr marL="762629" lvl="3"/>
            <a:r>
              <a:rPr lang="pt-BR" sz="2500" b="1" u="sng" dirty="0" smtClean="0"/>
              <a:t>08 Órgãos:</a:t>
            </a:r>
          </a:p>
          <a:p>
            <a:pPr marL="762629" lvl="3"/>
            <a:r>
              <a:rPr lang="pt-BR" sz="2500" dirty="0" smtClean="0"/>
              <a:t>Secretarias Nacionais e Administrativas</a:t>
            </a:r>
          </a:p>
          <a:p>
            <a:pPr marL="762629" lvl="3"/>
            <a:r>
              <a:rPr lang="pt-BR" sz="2500" b="1" u="sng" dirty="0" smtClean="0"/>
              <a:t>14 Entidades:</a:t>
            </a:r>
          </a:p>
          <a:p>
            <a:pPr marL="762629" lvl="3">
              <a:buFont typeface="Arial" pitchFamily="34" charset="0"/>
              <a:buChar char="•"/>
            </a:pPr>
            <a:r>
              <a:rPr lang="pt-BR" sz="2500" dirty="0" smtClean="0"/>
              <a:t>Agências: </a:t>
            </a:r>
            <a:r>
              <a:rPr lang="pt-BR" sz="2500" b="1" dirty="0" smtClean="0"/>
              <a:t>3</a:t>
            </a:r>
          </a:p>
          <a:p>
            <a:pPr marL="762629" lvl="3">
              <a:buFont typeface="Arial" pitchFamily="34" charset="0"/>
              <a:buChar char="•"/>
            </a:pPr>
            <a:r>
              <a:rPr lang="pt-BR" sz="2500" dirty="0" smtClean="0"/>
              <a:t>Autarquia: </a:t>
            </a:r>
            <a:r>
              <a:rPr lang="pt-BR" sz="2500" b="1" dirty="0" smtClean="0"/>
              <a:t>1</a:t>
            </a:r>
          </a:p>
          <a:p>
            <a:pPr marL="762629" lvl="3">
              <a:buFont typeface="Arial" pitchFamily="34" charset="0"/>
              <a:buChar char="•"/>
            </a:pPr>
            <a:r>
              <a:rPr lang="pt-BR" sz="2500" dirty="0" smtClean="0"/>
              <a:t>Empresas: </a:t>
            </a:r>
            <a:r>
              <a:rPr lang="pt-BR" sz="2500" b="1" dirty="0" smtClean="0"/>
              <a:t>10</a:t>
            </a:r>
          </a:p>
          <a:p>
            <a:pPr marL="758195"/>
            <a:r>
              <a:rPr lang="pt-BR" sz="2500" b="1" u="sng" dirty="0" smtClean="0"/>
              <a:t>Estrutura de Governança: </a:t>
            </a:r>
          </a:p>
          <a:p>
            <a:pPr marL="758195">
              <a:buFont typeface="Arial" pitchFamily="34" charset="0"/>
              <a:buChar char="•"/>
            </a:pPr>
            <a:r>
              <a:rPr lang="pt-BR" sz="2500" dirty="0" smtClean="0"/>
              <a:t>Auditorias Internas: </a:t>
            </a:r>
            <a:r>
              <a:rPr lang="pt-BR" sz="2500" b="1" dirty="0" smtClean="0"/>
              <a:t>14</a:t>
            </a:r>
          </a:p>
          <a:p>
            <a:pPr marL="758195">
              <a:buFont typeface="Arial" pitchFamily="34" charset="0"/>
              <a:buChar char="•"/>
            </a:pPr>
            <a:r>
              <a:rPr lang="pt-BR" sz="2500" dirty="0" smtClean="0"/>
              <a:t>Corregedorias:  </a:t>
            </a:r>
            <a:r>
              <a:rPr lang="pt-BR" sz="2500" b="1" dirty="0" smtClean="0"/>
              <a:t>5 </a:t>
            </a:r>
            <a:r>
              <a:rPr lang="pt-BR" sz="2500" dirty="0" smtClean="0"/>
              <a:t>(estruturadas)</a:t>
            </a:r>
          </a:p>
          <a:p>
            <a:pPr marL="758195">
              <a:buFont typeface="Arial" pitchFamily="34" charset="0"/>
              <a:buChar char="•"/>
            </a:pPr>
            <a:r>
              <a:rPr lang="pt-BR" sz="2500" dirty="0" smtClean="0"/>
              <a:t>Ouvidorias: :  </a:t>
            </a:r>
            <a:r>
              <a:rPr lang="pt-BR" sz="2500" b="1" dirty="0" smtClean="0"/>
              <a:t>5 </a:t>
            </a:r>
            <a:r>
              <a:rPr lang="pt-BR" sz="2500" dirty="0" smtClean="0"/>
              <a:t>(estruturadas)</a:t>
            </a:r>
          </a:p>
          <a:p>
            <a:pPr marL="758195">
              <a:buFont typeface="Arial" pitchFamily="34" charset="0"/>
              <a:buChar char="•"/>
            </a:pPr>
            <a:r>
              <a:rPr lang="pt-BR" sz="2500" dirty="0" smtClean="0"/>
              <a:t>Conselheiros de Administração: </a:t>
            </a:r>
            <a:r>
              <a:rPr lang="pt-BR" sz="2500" b="1" dirty="0" smtClean="0"/>
              <a:t>49</a:t>
            </a:r>
          </a:p>
          <a:p>
            <a:pPr marL="758195">
              <a:buFont typeface="Arial" pitchFamily="34" charset="0"/>
              <a:buChar char="•"/>
            </a:pPr>
            <a:r>
              <a:rPr lang="pt-BR" sz="2500" dirty="0" smtClean="0"/>
              <a:t>Conselheiros Fiscais: </a:t>
            </a:r>
            <a:r>
              <a:rPr lang="pt-BR" sz="2500" b="1" dirty="0" smtClean="0"/>
              <a:t>33</a:t>
            </a:r>
          </a:p>
          <a:p>
            <a:pPr marL="758195">
              <a:buFont typeface="Arial" pitchFamily="34" charset="0"/>
              <a:buChar char="•"/>
            </a:pPr>
            <a:r>
              <a:rPr lang="pt-BR" sz="2500" dirty="0" smtClean="0"/>
              <a:t>Comitês de Auditoria (Membros): </a:t>
            </a:r>
            <a:r>
              <a:rPr lang="pt-BR" sz="2500" b="1" dirty="0" smtClean="0"/>
              <a:t>30 a 35</a:t>
            </a:r>
          </a:p>
          <a:p>
            <a:endParaRPr lang="pt-BR" dirty="0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ítulo 46"/>
          <p:cNvSpPr>
            <a:spLocks noGrp="1"/>
          </p:cNvSpPr>
          <p:nvPr>
            <p:ph type="title"/>
          </p:nvPr>
        </p:nvSpPr>
        <p:spPr>
          <a:xfrm>
            <a:off x="-2167" y="319315"/>
            <a:ext cx="11163804" cy="448370"/>
          </a:xfrm>
        </p:spPr>
        <p:txBody>
          <a:bodyPr>
            <a:noAutofit/>
          </a:bodyPr>
          <a:lstStyle/>
          <a:p>
            <a:pPr algn="l" fontAlgn="base">
              <a:spcAft>
                <a:spcPct val="0"/>
              </a:spcAft>
            </a:pPr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SISTEMA TRANSPORTES</a:t>
            </a:r>
          </a:p>
        </p:txBody>
      </p:sp>
      <p:grpSp>
        <p:nvGrpSpPr>
          <p:cNvPr id="2" name="Grupo 5"/>
          <p:cNvGrpSpPr/>
          <p:nvPr/>
        </p:nvGrpSpPr>
        <p:grpSpPr>
          <a:xfrm>
            <a:off x="1" y="700867"/>
            <a:ext cx="11522075" cy="5779308"/>
            <a:chOff x="1" y="700867"/>
            <a:chExt cx="11522075" cy="5779308"/>
          </a:xfrm>
        </p:grpSpPr>
        <p:sp>
          <p:nvSpPr>
            <p:cNvPr id="7" name="Elipse 6"/>
            <p:cNvSpPr/>
            <p:nvPr/>
          </p:nvSpPr>
          <p:spPr>
            <a:xfrm>
              <a:off x="1" y="700867"/>
              <a:ext cx="11522075" cy="577930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7696" tIns="63848" rIns="127696" bIns="63848" rtlCol="0" anchor="ctr"/>
            <a:lstStyle/>
            <a:p>
              <a:pPr algn="ctr"/>
              <a:endParaRPr lang="pt-BR"/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1080517" y="2015951"/>
              <a:ext cx="4059933" cy="3452930"/>
            </a:xfrm>
            <a:prstGeom prst="rect">
              <a:avLst/>
            </a:prstGeom>
            <a:noFill/>
          </p:spPr>
          <p:txBody>
            <a:bodyPr wrap="square" lIns="127696" tIns="63848" rIns="127696" bIns="63848" rtlCol="0">
              <a:spAutoFit/>
            </a:bodyPr>
            <a:lstStyle/>
            <a:p>
              <a:pPr algn="ctr"/>
              <a:r>
                <a:rPr lang="pt-BR" b="1" u="sng" dirty="0" smtClean="0"/>
                <a:t>Setor Portuário</a:t>
              </a:r>
            </a:p>
            <a:p>
              <a:pPr>
                <a:buFont typeface="Arial" pitchFamily="34" charset="0"/>
                <a:buChar char="•"/>
              </a:pPr>
              <a:r>
                <a:rPr lang="pt-BR" dirty="0" smtClean="0"/>
                <a:t>ANTAQ</a:t>
              </a:r>
            </a:p>
            <a:p>
              <a:pPr>
                <a:buFont typeface="Arial" pitchFamily="34" charset="0"/>
                <a:buChar char="•"/>
              </a:pPr>
              <a:r>
                <a:rPr lang="pt-BR" dirty="0" smtClean="0"/>
                <a:t>DOCAS:</a:t>
              </a:r>
            </a:p>
            <a:p>
              <a:pPr>
                <a:buFont typeface="Wingdings" pitchFamily="2" charset="2"/>
                <a:buChar char="ü"/>
              </a:pPr>
              <a:r>
                <a:rPr lang="pt-BR" dirty="0" smtClean="0"/>
                <a:t>Santos (CODESP)</a:t>
              </a:r>
            </a:p>
            <a:p>
              <a:pPr>
                <a:buFont typeface="Wingdings" pitchFamily="2" charset="2"/>
                <a:buChar char="ü"/>
              </a:pPr>
              <a:r>
                <a:rPr lang="pt-BR" dirty="0" smtClean="0"/>
                <a:t>Rio de Janeiro (CDRJ)</a:t>
              </a:r>
            </a:p>
            <a:p>
              <a:pPr>
                <a:buFont typeface="Wingdings" pitchFamily="2" charset="2"/>
                <a:buChar char="ü"/>
              </a:pPr>
              <a:r>
                <a:rPr lang="pt-BR" dirty="0" smtClean="0"/>
                <a:t>Maranhão (CODOMAR)</a:t>
              </a:r>
            </a:p>
            <a:p>
              <a:pPr>
                <a:buFont typeface="Wingdings" pitchFamily="2" charset="2"/>
                <a:buChar char="ü"/>
              </a:pPr>
              <a:r>
                <a:rPr lang="pt-BR" dirty="0" smtClean="0"/>
                <a:t>Ceará (CDC)</a:t>
              </a:r>
            </a:p>
            <a:p>
              <a:pPr>
                <a:buFont typeface="Wingdings" pitchFamily="2" charset="2"/>
                <a:buChar char="ü"/>
              </a:pPr>
              <a:r>
                <a:rPr lang="pt-BR" dirty="0" smtClean="0"/>
                <a:t>Espírito Santo (CODESA)</a:t>
              </a:r>
            </a:p>
            <a:p>
              <a:pPr>
                <a:buFont typeface="Wingdings" pitchFamily="2" charset="2"/>
                <a:buChar char="ü"/>
              </a:pPr>
              <a:r>
                <a:rPr lang="pt-BR" dirty="0" smtClean="0"/>
                <a:t>Rio Grande do Norte (CODERN)</a:t>
              </a:r>
            </a:p>
            <a:p>
              <a:pPr>
                <a:buFont typeface="Wingdings" pitchFamily="2" charset="2"/>
                <a:buChar char="ü"/>
              </a:pPr>
              <a:r>
                <a:rPr lang="pt-BR" dirty="0" smtClean="0"/>
                <a:t>Pará (CDP)</a:t>
              </a:r>
            </a:p>
            <a:p>
              <a:pPr>
                <a:buFont typeface="Wingdings" pitchFamily="2" charset="2"/>
                <a:buChar char="ü"/>
              </a:pPr>
              <a:r>
                <a:rPr lang="pt-BR" dirty="0" smtClean="0"/>
                <a:t>Bahia (CODEBA)</a:t>
              </a:r>
            </a:p>
            <a:p>
              <a:pPr>
                <a:buFont typeface="Arial" pitchFamily="34" charset="0"/>
                <a:buChar char="•"/>
              </a:pPr>
              <a:r>
                <a:rPr lang="pt-BR" dirty="0" smtClean="0"/>
                <a:t>SNP</a:t>
              </a:r>
              <a:endParaRPr lang="pt-BR" dirty="0"/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7845868" y="2014259"/>
              <a:ext cx="3072383" cy="1513938"/>
            </a:xfrm>
            <a:prstGeom prst="rect">
              <a:avLst/>
            </a:prstGeom>
            <a:noFill/>
          </p:spPr>
          <p:txBody>
            <a:bodyPr wrap="square" lIns="127696" tIns="63848" rIns="127696" bIns="63848" rtlCol="0">
              <a:spAutoFit/>
            </a:bodyPr>
            <a:lstStyle/>
            <a:p>
              <a:pPr algn="ctr"/>
              <a:r>
                <a:rPr lang="pt-BR" b="1" u="sng" dirty="0" smtClean="0"/>
                <a:t>Setor Viário</a:t>
              </a:r>
            </a:p>
            <a:p>
              <a:pPr>
                <a:buFont typeface="Arial" pitchFamily="34" charset="0"/>
                <a:buChar char="•"/>
              </a:pPr>
              <a:r>
                <a:rPr lang="pt-BR" dirty="0" smtClean="0"/>
                <a:t>ANTT</a:t>
              </a:r>
            </a:p>
            <a:p>
              <a:pPr>
                <a:buFont typeface="Arial" pitchFamily="34" charset="0"/>
                <a:buChar char="•"/>
              </a:pPr>
              <a:r>
                <a:rPr lang="pt-BR" dirty="0" smtClean="0"/>
                <a:t>VALEC</a:t>
              </a:r>
            </a:p>
            <a:p>
              <a:pPr>
                <a:buFont typeface="Arial" pitchFamily="34" charset="0"/>
                <a:buChar char="•"/>
              </a:pPr>
              <a:r>
                <a:rPr lang="pt-BR" dirty="0" smtClean="0"/>
                <a:t>DNIT</a:t>
              </a:r>
            </a:p>
            <a:p>
              <a:pPr>
                <a:buFont typeface="Arial" pitchFamily="34" charset="0"/>
                <a:buChar char="•"/>
              </a:pPr>
              <a:r>
                <a:rPr lang="pt-BR" dirty="0" smtClean="0"/>
                <a:t>Secretarias Ministério</a:t>
              </a:r>
              <a:endParaRPr lang="pt-BR" dirty="0"/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4663762" y="4903716"/>
              <a:ext cx="2633468" cy="1236939"/>
            </a:xfrm>
            <a:prstGeom prst="rect">
              <a:avLst/>
            </a:prstGeom>
            <a:noFill/>
          </p:spPr>
          <p:txBody>
            <a:bodyPr wrap="square" lIns="127696" tIns="63848" rIns="127696" bIns="63848" rtlCol="0">
              <a:spAutoFit/>
            </a:bodyPr>
            <a:lstStyle/>
            <a:p>
              <a:pPr algn="ctr"/>
              <a:r>
                <a:rPr lang="pt-BR" b="1" u="sng" dirty="0" smtClean="0"/>
                <a:t>Setor Aviação Civil</a:t>
              </a:r>
            </a:p>
            <a:p>
              <a:pPr>
                <a:buFont typeface="Arial" pitchFamily="34" charset="0"/>
                <a:buChar char="•"/>
              </a:pPr>
              <a:r>
                <a:rPr lang="pt-BR" dirty="0" smtClean="0"/>
                <a:t>ANAC</a:t>
              </a:r>
            </a:p>
            <a:p>
              <a:pPr>
                <a:buFont typeface="Arial" pitchFamily="34" charset="0"/>
                <a:buChar char="•"/>
              </a:pPr>
              <a:r>
                <a:rPr lang="pt-BR" dirty="0" smtClean="0"/>
                <a:t>INFRAERO</a:t>
              </a:r>
            </a:p>
            <a:p>
              <a:pPr>
                <a:buFont typeface="Arial" pitchFamily="34" charset="0"/>
                <a:buChar char="•"/>
              </a:pPr>
              <a:r>
                <a:rPr lang="pt-BR" dirty="0" smtClean="0"/>
                <a:t>SAC</a:t>
              </a:r>
              <a:endParaRPr lang="pt-BR" dirty="0"/>
            </a:p>
          </p:txBody>
        </p:sp>
        <p:sp>
          <p:nvSpPr>
            <p:cNvPr id="11" name="Elipse 10"/>
            <p:cNvSpPr/>
            <p:nvPr/>
          </p:nvSpPr>
          <p:spPr>
            <a:xfrm>
              <a:off x="4224846" y="2364494"/>
              <a:ext cx="3511293" cy="227654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7696" tIns="63848" rIns="127696" bIns="63848" rtlCol="0" anchor="ctr"/>
            <a:lstStyle/>
            <a:p>
              <a:pPr algn="ctr"/>
              <a:r>
                <a:rPr lang="pt-BR" sz="4400" b="1" dirty="0" smtClean="0"/>
                <a:t>MTPA</a:t>
              </a:r>
              <a:endParaRPr lang="pt-BR" sz="4400" b="1" dirty="0"/>
            </a:p>
          </p:txBody>
        </p:sp>
      </p:grp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22088</TotalTime>
  <Words>2307</Words>
  <Application>Microsoft Office PowerPoint</Application>
  <PresentationFormat>Personalizar</PresentationFormat>
  <Paragraphs>352</Paragraphs>
  <Slides>40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1" baseType="lpstr">
      <vt:lpstr>Tema do Office</vt:lpstr>
      <vt:lpstr>ASSESSORIA ESPECIAL DE CONTROLE INTERNO - AECI</vt:lpstr>
      <vt:lpstr>AECI - Atribuições</vt:lpstr>
      <vt:lpstr>AECI - Atribuições</vt:lpstr>
      <vt:lpstr>AECI - Atribuições</vt:lpstr>
      <vt:lpstr>AECI - Atribuições</vt:lpstr>
      <vt:lpstr>AECI - Atribuições</vt:lpstr>
      <vt:lpstr>Organograma Interno</vt:lpstr>
      <vt:lpstr>SISTEMA TRANSPORTES</vt:lpstr>
      <vt:lpstr>SISTEMA TRANSPORTES</vt:lpstr>
      <vt:lpstr>Modelo de INTEGRAÇÃO MTPA</vt:lpstr>
      <vt:lpstr>Governança Pública</vt:lpstr>
      <vt:lpstr>Governança Pública</vt:lpstr>
      <vt:lpstr>Governança Pública</vt:lpstr>
      <vt:lpstr>Governança Pública</vt:lpstr>
      <vt:lpstr>Governança Pública</vt:lpstr>
      <vt:lpstr>Governança Pública</vt:lpstr>
      <vt:lpstr>Governança Pública</vt:lpstr>
      <vt:lpstr>Gestão de Riscos</vt:lpstr>
      <vt:lpstr>Gestão de Riscos</vt:lpstr>
      <vt:lpstr>Gestão de Riscos</vt:lpstr>
      <vt:lpstr>Controles Internos</vt:lpstr>
      <vt:lpstr>Controles Internos</vt:lpstr>
      <vt:lpstr>Controles Internos</vt:lpstr>
      <vt:lpstr>Transparência</vt:lpstr>
      <vt:lpstr>Princípios de Boa Governança Corporativa e a Atuação das Ouvidorias</vt:lpstr>
      <vt:lpstr>Princípios de Boa Governança Corporativa e a Atuação das Ouvidorias</vt:lpstr>
      <vt:lpstr>Princípios de Boa Governança Corporativa e a Atuação das Ouvidorias</vt:lpstr>
      <vt:lpstr>Princípios de Boa Governança Corporativa e a Atuação das Ouvidorias</vt:lpstr>
      <vt:lpstr>Governança</vt:lpstr>
      <vt:lpstr>Governança</vt:lpstr>
      <vt:lpstr>Perguntas e Respostas LEI ESTATAIS</vt:lpstr>
      <vt:lpstr>Rede: Controle, Governança, Riscos e Integridade</vt:lpstr>
      <vt:lpstr>Governança</vt:lpstr>
      <vt:lpstr>Governança - Sustentabilidade Institucional</vt:lpstr>
      <vt:lpstr>Gestão de Riscos e Controles Internos</vt:lpstr>
      <vt:lpstr>Assessoria Especial de Controle Interno - AECI</vt:lpstr>
      <vt:lpstr>Rede: Controle, Governança, Riscos e Integridade</vt:lpstr>
      <vt:lpstr>BOA GOVERNANÇA MTPA</vt:lpstr>
      <vt:lpstr>Rede: Controle, Governança, Riscos e Integridade</vt:lpstr>
      <vt:lpstr>Governança Coorporativa</vt:lpstr>
    </vt:vector>
  </TitlesOfParts>
  <Company>MT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fernando.fusaro</dc:creator>
  <cp:lastModifiedBy>augusto.c.souza</cp:lastModifiedBy>
  <cp:revision>358</cp:revision>
  <dcterms:created xsi:type="dcterms:W3CDTF">2016-09-27T18:23:52Z</dcterms:created>
  <dcterms:modified xsi:type="dcterms:W3CDTF">2017-09-20T11:49:46Z</dcterms:modified>
</cp:coreProperties>
</file>