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10" r:id="rId5"/>
    <p:sldId id="305" r:id="rId6"/>
    <p:sldId id="308" r:id="rId7"/>
    <p:sldId id="256" r:id="rId8"/>
    <p:sldId id="275" r:id="rId9"/>
    <p:sldId id="311" r:id="rId10"/>
    <p:sldId id="312" r:id="rId11"/>
    <p:sldId id="309" r:id="rId1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2D"/>
    <a:srgbClr val="21573C"/>
    <a:srgbClr val="EDC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 autoAdjust="0"/>
    <p:restoredTop sz="95225" autoAdjust="0"/>
  </p:normalViewPr>
  <p:slideViewPr>
    <p:cSldViewPr>
      <p:cViewPr varScale="1">
        <p:scale>
          <a:sx n="157" d="100"/>
          <a:sy n="157" d="100"/>
        </p:scale>
        <p:origin x="552" y="168"/>
      </p:cViewPr>
      <p:guideLst>
        <p:guide orient="horz" pos="1756"/>
        <p:guide pos="612"/>
        <p:guide pos="31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755DC-26B6-4B20-9C22-F09E6DF7FDF5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17226-270D-44FC-BC00-52F32EE4542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89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7966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9F0-A145-4D9D-BC03-4640DBDCF719}" type="datetimeFigureOut">
              <a:rPr lang="pt-BR" smtClean="0"/>
              <a:pPr/>
              <a:t>11/12/2019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609B-0DCB-4A64-8550-104F1EEE907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pp.powerbi.com/view?r=eyJrIjoiOGIxN2M5YmEtMWVjYi00ZGVlLTkzMjctNmI4ODYyOWY1MmEzIiwidCI6IjdiZjAxYzZhLWU2ZmItNDIxYS1iYmIyLWI5MGMzZWE4NjhmNyJ9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app.powerbi.com/view?r=eyJrIjoiOTcwOTNiZmYtOTFkZC00NGI4LWJkOWItZmE5NzFlZWIxMWRhIiwidCI6IjdiZjAxYzZhLWU2ZmItNDIxYS1iYmIyLWI5MGMzZWE4NjhmNyJ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n.gov.br/en/web/dou/-/portaria-n-4.296-de-2-de-outubro-de-2019-21991764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C77F8F5-9754-4E46-A00B-B6D89168B825}"/>
              </a:ext>
            </a:extLst>
          </p:cNvPr>
          <p:cNvSpPr txBox="1"/>
          <p:nvPr/>
        </p:nvSpPr>
        <p:spPr>
          <a:xfrm>
            <a:off x="283072" y="190500"/>
            <a:ext cx="7941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spc="3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4800" b="1" i="1" spc="300" dirty="0">
                <a:solidFill>
                  <a:srgbClr val="365F2D"/>
                </a:solidFill>
              </a:rPr>
              <a:t>Denúncias – Ministério da </a:t>
            </a:r>
          </a:p>
          <a:p>
            <a:r>
              <a:rPr lang="pt-BR" sz="4800" b="1" i="1" spc="300" dirty="0">
                <a:solidFill>
                  <a:srgbClr val="365F2D"/>
                </a:solidFill>
              </a:rPr>
              <a:t>Infraestrutura</a:t>
            </a:r>
            <a:endParaRPr lang="pt-BR" sz="2400" b="1" i="1" spc="300" dirty="0">
              <a:solidFill>
                <a:srgbClr val="365F2D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A1AEB5C-E17B-4C1D-B6F8-4AC012374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19" y="97743"/>
            <a:ext cx="2465942" cy="4835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03B28FC-3E6B-4976-982E-9392D740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02" y="1491630"/>
            <a:ext cx="3461370" cy="346137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7771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png" descr="image.png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3172" y="0"/>
            <a:ext cx="9167172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C2343A-AA53-4409-8667-BC14E4112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-20539"/>
            <a:ext cx="5174307" cy="517430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AutoShape 4" descr="blob:https://web.whatsapp.com/8f7f8e35-e3c2-460a-ab16-ddf4a3c85f12">
            <a:extLst>
              <a:ext uri="{FF2B5EF4-FFF2-40B4-BE49-F238E27FC236}">
                <a16:creationId xmlns:a16="http://schemas.microsoft.com/office/drawing/2014/main" id="{CEA69F59-8025-49AD-B26E-8CD014DB8D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6428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8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94A31A-6730-444E-858B-EF552F7D4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AutoShape 4" descr="blob:https://web.whatsapp.com/8f7f8e35-e3c2-460a-ab16-ddf4a3c85f12">
            <a:extLst>
              <a:ext uri="{FF2B5EF4-FFF2-40B4-BE49-F238E27FC236}">
                <a16:creationId xmlns:a16="http://schemas.microsoft.com/office/drawing/2014/main" id="{CEA69F59-8025-49AD-B26E-8CD014DB8D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6428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77EB7C-B790-436F-9B64-12E006355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443"/>
            <a:ext cx="9144000" cy="43845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737DFA8-9511-4CA8-940A-6D3156ED69C7}"/>
              </a:ext>
            </a:extLst>
          </p:cNvPr>
          <p:cNvSpPr txBox="1"/>
          <p:nvPr/>
        </p:nvSpPr>
        <p:spPr>
          <a:xfrm>
            <a:off x="507996" y="87081"/>
            <a:ext cx="777686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u="sng" dirty="0">
                <a:solidFill>
                  <a:srgbClr val="006600"/>
                </a:solidFill>
              </a:rPr>
              <a:t>Fluxo</a:t>
            </a:r>
            <a:r>
              <a:rPr lang="pt-BR" sz="2400" b="1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u="sng" dirty="0">
                <a:solidFill>
                  <a:srgbClr val="006600"/>
                </a:solidFill>
              </a:rPr>
              <a:t>de Tratamento de Denúncias - </a:t>
            </a:r>
            <a:r>
              <a:rPr lang="pt-BR" sz="2800" b="1" u="sng" dirty="0" err="1">
                <a:solidFill>
                  <a:srgbClr val="006600"/>
                </a:solidFill>
              </a:rPr>
              <a:t>MInfra</a:t>
            </a:r>
            <a:endParaRPr lang="pt-BR" sz="2800" b="1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 descr="image.png">
            <a:extLst>
              <a:ext uri="{FF2B5EF4-FFF2-40B4-BE49-F238E27FC236}">
                <a16:creationId xmlns:a16="http://schemas.microsoft.com/office/drawing/2014/main" id="{77A38A55-4C91-4FAE-B16C-86B6AF64F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8202" y="13442"/>
            <a:ext cx="916717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AEB7676-5472-4F98-8F4C-FB9F7EB6EBDC}"/>
              </a:ext>
            </a:extLst>
          </p:cNvPr>
          <p:cNvSpPr txBox="1"/>
          <p:nvPr/>
        </p:nvSpPr>
        <p:spPr>
          <a:xfrm>
            <a:off x="3855157" y="1844423"/>
            <a:ext cx="12686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AECI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5BBD14F-9F45-4A72-8E52-88FA3A1F1726}"/>
              </a:ext>
            </a:extLst>
          </p:cNvPr>
          <p:cNvSpPr txBox="1"/>
          <p:nvPr/>
        </p:nvSpPr>
        <p:spPr>
          <a:xfrm>
            <a:off x="4500001" y="1847407"/>
            <a:ext cx="12686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CORREG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C812215-2C7C-48B0-99E0-B8FF60F541C2}"/>
              </a:ext>
            </a:extLst>
          </p:cNvPr>
          <p:cNvSpPr/>
          <p:nvPr/>
        </p:nvSpPr>
        <p:spPr>
          <a:xfrm>
            <a:off x="4499186" y="3265704"/>
            <a:ext cx="1194728" cy="813798"/>
          </a:xfrm>
          <a:prstGeom prst="roundRect">
            <a:avLst>
              <a:gd name="adj" fmla="val 9645"/>
            </a:avLst>
          </a:prstGeom>
          <a:solidFill>
            <a:schemeClr val="accent1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A815523-A37E-4213-8BC3-C76E969E8771}"/>
              </a:ext>
            </a:extLst>
          </p:cNvPr>
          <p:cNvSpPr txBox="1"/>
          <p:nvPr/>
        </p:nvSpPr>
        <p:spPr>
          <a:xfrm>
            <a:off x="6453915" y="1650407"/>
            <a:ext cx="2619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/>
              <a:t>Monitoramento</a:t>
            </a:r>
          </a:p>
        </p:txBody>
      </p:sp>
      <p:pic>
        <p:nvPicPr>
          <p:cNvPr id="64" name="Picture 24" descr="Resultado de imagem para cadeado png">
            <a:extLst>
              <a:ext uri="{FF2B5EF4-FFF2-40B4-BE49-F238E27FC236}">
                <a16:creationId xmlns:a16="http://schemas.microsoft.com/office/drawing/2014/main" id="{F7B9FDC5-93FD-4625-8257-E82D9025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50" y="2416739"/>
            <a:ext cx="226150" cy="2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4" descr="Resultado de imagem para linha pontilhada png">
            <a:extLst>
              <a:ext uri="{FF2B5EF4-FFF2-40B4-BE49-F238E27FC236}">
                <a16:creationId xmlns:a16="http://schemas.microsoft.com/office/drawing/2014/main" id="{BBC797C9-39A8-4853-90A7-2A07B704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3" y="2207571"/>
            <a:ext cx="1325218" cy="11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4" descr="Resultado de imagem para linha pontilhada png">
            <a:extLst>
              <a:ext uri="{FF2B5EF4-FFF2-40B4-BE49-F238E27FC236}">
                <a16:creationId xmlns:a16="http://schemas.microsoft.com/office/drawing/2014/main" id="{72333D39-4C5B-4E4A-96CC-D71B81D7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00" y="2211705"/>
            <a:ext cx="1325218" cy="11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2D106FFD-2597-478B-9FFD-490AA8A43EC2}"/>
              </a:ext>
            </a:extLst>
          </p:cNvPr>
          <p:cNvGrpSpPr/>
          <p:nvPr/>
        </p:nvGrpSpPr>
        <p:grpSpPr>
          <a:xfrm>
            <a:off x="969671" y="3214302"/>
            <a:ext cx="5441881" cy="1054489"/>
            <a:chOff x="957456" y="2855145"/>
            <a:chExt cx="5441881" cy="1054489"/>
          </a:xfrm>
        </p:grpSpPr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DA8257FD-A3E5-4E1C-9A4B-046DAF425167}"/>
                </a:ext>
              </a:extLst>
            </p:cNvPr>
            <p:cNvSpPr txBox="1"/>
            <p:nvPr/>
          </p:nvSpPr>
          <p:spPr>
            <a:xfrm>
              <a:off x="3779876" y="2943278"/>
              <a:ext cx="2619461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75" dirty="0"/>
                <a:t>Comunicação para Apuração Externa</a:t>
              </a:r>
            </a:p>
          </p:txBody>
        </p:sp>
        <p:pic>
          <p:nvPicPr>
            <p:cNvPr id="1054" name="Picture 30" descr="Resultado de imagem para policia png">
              <a:extLst>
                <a:ext uri="{FF2B5EF4-FFF2-40B4-BE49-F238E27FC236}">
                  <a16:creationId xmlns:a16="http://schemas.microsoft.com/office/drawing/2014/main" id="{0944AABE-DB7A-4F78-895C-B8A321B60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699" y="3301192"/>
              <a:ext cx="395286" cy="39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Imagem relacionada">
              <a:extLst>
                <a:ext uri="{FF2B5EF4-FFF2-40B4-BE49-F238E27FC236}">
                  <a16:creationId xmlns:a16="http://schemas.microsoft.com/office/drawing/2014/main" id="{DAA543AC-EE98-4624-A5D4-77978E9E5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999" y="3343849"/>
              <a:ext cx="309612" cy="30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Resultado de imagem para predio png">
              <a:extLst>
                <a:ext uri="{FF2B5EF4-FFF2-40B4-BE49-F238E27FC236}">
                  <a16:creationId xmlns:a16="http://schemas.microsoft.com/office/drawing/2014/main" id="{3BD583C3-5586-4CFD-8724-955297A5F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656" y="3301192"/>
              <a:ext cx="419153" cy="41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FEF4684E-C0C9-40B2-8D24-43EC9E293AF8}"/>
                </a:ext>
              </a:extLst>
            </p:cNvPr>
            <p:cNvSpPr txBox="1"/>
            <p:nvPr/>
          </p:nvSpPr>
          <p:spPr>
            <a:xfrm>
              <a:off x="4065783" y="3724968"/>
              <a:ext cx="108758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sz="600" dirty="0"/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BE10F5B8-AA6B-4041-908C-E43FCE22B43F}"/>
                </a:ext>
              </a:extLst>
            </p:cNvPr>
            <p:cNvSpPr txBox="1"/>
            <p:nvPr/>
          </p:nvSpPr>
          <p:spPr>
            <a:xfrm>
              <a:off x="3123003" y="2986719"/>
              <a:ext cx="108758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25" dirty="0"/>
                <a:t>Informa se será apurada</a:t>
              </a:r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994C6B10-0892-4A2C-BDBD-935ECBF7C741}"/>
                </a:ext>
              </a:extLst>
            </p:cNvPr>
            <p:cNvSpPr txBox="1"/>
            <p:nvPr/>
          </p:nvSpPr>
          <p:spPr>
            <a:xfrm>
              <a:off x="957456" y="2855145"/>
              <a:ext cx="108758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25" dirty="0"/>
                <a:t>Resposta</a:t>
              </a:r>
            </a:p>
            <a:p>
              <a:pPr algn="ctr"/>
              <a:r>
                <a:rPr lang="pt-BR" sz="825" dirty="0"/>
                <a:t> Conclusiva</a:t>
              </a:r>
            </a:p>
          </p:txBody>
        </p:sp>
      </p:grpSp>
      <p:pic>
        <p:nvPicPr>
          <p:cNvPr id="83" name="Picture 44" descr="Resultado de imagem para linha pontilhada png">
            <a:extLst>
              <a:ext uri="{FF2B5EF4-FFF2-40B4-BE49-F238E27FC236}">
                <a16:creationId xmlns:a16="http://schemas.microsoft.com/office/drawing/2014/main" id="{31DE6627-2ADA-4984-8782-C58BEA41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36" y="2354905"/>
            <a:ext cx="635925" cy="6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28D72416-71AE-4EAB-83B1-C4CC9ACBD2ED}"/>
              </a:ext>
            </a:extLst>
          </p:cNvPr>
          <p:cNvGrpSpPr/>
          <p:nvPr/>
        </p:nvGrpSpPr>
        <p:grpSpPr>
          <a:xfrm>
            <a:off x="42372" y="1631811"/>
            <a:ext cx="8879826" cy="1866831"/>
            <a:chOff x="121928" y="689274"/>
            <a:chExt cx="8879826" cy="1866831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A52036F8-B625-45FA-8BBB-5E60DA91047C}"/>
                </a:ext>
              </a:extLst>
            </p:cNvPr>
            <p:cNvSpPr/>
            <p:nvPr/>
          </p:nvSpPr>
          <p:spPr>
            <a:xfrm>
              <a:off x="4174682" y="975236"/>
              <a:ext cx="2038073" cy="1359101"/>
            </a:xfrm>
            <a:prstGeom prst="roundRect">
              <a:avLst>
                <a:gd name="adj" fmla="val 9645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 dirty="0"/>
            </a:p>
          </p:txBody>
        </p:sp>
        <p:pic>
          <p:nvPicPr>
            <p:cNvPr id="1030" name="Picture 6" descr="Resultado de imagem para grupos png">
              <a:extLst>
                <a:ext uri="{FF2B5EF4-FFF2-40B4-BE49-F238E27FC236}">
                  <a16:creationId xmlns:a16="http://schemas.microsoft.com/office/drawing/2014/main" id="{E06617BD-65C3-42E1-B876-E8CE2D039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1928" y="1600456"/>
              <a:ext cx="972047" cy="686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2370A590-AE8C-4CAC-A0E3-D42B27C4FB14}"/>
                </a:ext>
              </a:extLst>
            </p:cNvPr>
            <p:cNvSpPr txBox="1"/>
            <p:nvPr/>
          </p:nvSpPr>
          <p:spPr>
            <a:xfrm>
              <a:off x="5158598" y="1848064"/>
              <a:ext cx="12686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dirty="0">
                  <a:solidFill>
                    <a:schemeClr val="bg1"/>
                  </a:solidFill>
                </a:rPr>
                <a:t>SGI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F221532-5DFE-4363-A22F-116E0AA72CC1}"/>
                </a:ext>
              </a:extLst>
            </p:cNvPr>
            <p:cNvSpPr txBox="1"/>
            <p:nvPr/>
          </p:nvSpPr>
          <p:spPr>
            <a:xfrm>
              <a:off x="4050663" y="2076655"/>
              <a:ext cx="12957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COMISSÃO DE ÉTICA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FF95A688-FA62-4A27-9058-A1C05531455A}"/>
                </a:ext>
              </a:extLst>
            </p:cNvPr>
            <p:cNvSpPr txBox="1"/>
            <p:nvPr/>
          </p:nvSpPr>
          <p:spPr>
            <a:xfrm>
              <a:off x="3918364" y="689274"/>
              <a:ext cx="261946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50" b="1" dirty="0"/>
                <a:t>Unidades de Apuração Interna</a:t>
              </a:r>
            </a:p>
          </p:txBody>
        </p:sp>
        <p:pic>
          <p:nvPicPr>
            <p:cNvPr id="58" name="Picture 38" descr="Resultado de imagem para seta png">
              <a:extLst>
                <a:ext uri="{FF2B5EF4-FFF2-40B4-BE49-F238E27FC236}">
                  <a16:creationId xmlns:a16="http://schemas.microsoft.com/office/drawing/2014/main" id="{5F0C0507-3FFA-4DB3-B09D-96F171AA5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11784" y="1579779"/>
              <a:ext cx="299975" cy="29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38" descr="Resultado de imagem para seta png">
              <a:extLst>
                <a:ext uri="{FF2B5EF4-FFF2-40B4-BE49-F238E27FC236}">
                  <a16:creationId xmlns:a16="http://schemas.microsoft.com/office/drawing/2014/main" id="{A7863C11-9CE6-4413-8A11-0956DAF56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76777" y="1684704"/>
              <a:ext cx="299975" cy="29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0" descr="Resultado de imagem para rg png">
              <a:extLst>
                <a:ext uri="{FF2B5EF4-FFF2-40B4-BE49-F238E27FC236}">
                  <a16:creationId xmlns:a16="http://schemas.microsoft.com/office/drawing/2014/main" id="{E40F1350-E190-4958-B0C5-DDF4BC3AE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486" y="965917"/>
              <a:ext cx="706486" cy="50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8" descr="Resultado de imagem para seta png">
              <a:extLst>
                <a:ext uri="{FF2B5EF4-FFF2-40B4-BE49-F238E27FC236}">
                  <a16:creationId xmlns:a16="http://schemas.microsoft.com/office/drawing/2014/main" id="{3B38F0D2-77DB-45C1-9A15-D5277E00B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69894" y="2011330"/>
              <a:ext cx="299975" cy="29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8" descr="Resultado de imagem para seta png">
              <a:extLst>
                <a:ext uri="{FF2B5EF4-FFF2-40B4-BE49-F238E27FC236}">
                  <a16:creationId xmlns:a16="http://schemas.microsoft.com/office/drawing/2014/main" id="{A93FA4AB-20BB-4B11-A7FB-584CC5B12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52501" y="2001552"/>
              <a:ext cx="299975" cy="29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36" descr="Imagem relacionada">
              <a:extLst>
                <a:ext uri="{FF2B5EF4-FFF2-40B4-BE49-F238E27FC236}">
                  <a16:creationId xmlns:a16="http://schemas.microsoft.com/office/drawing/2014/main" id="{E415221A-DD1C-467A-9800-39C20DE57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860" y="979247"/>
              <a:ext cx="1192470" cy="80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38CE81D4-ECF5-4118-AC2E-7E43920FB1A5}"/>
                </a:ext>
              </a:extLst>
            </p:cNvPr>
            <p:cNvSpPr txBox="1"/>
            <p:nvPr/>
          </p:nvSpPr>
          <p:spPr>
            <a:xfrm>
              <a:off x="5141516" y="2084495"/>
              <a:ext cx="12686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ÁREA TÉCNICA</a:t>
              </a:r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8C366C6F-1C3F-4FC0-8766-A76294B0BAD6}"/>
                </a:ext>
              </a:extLst>
            </p:cNvPr>
            <p:cNvSpPr txBox="1"/>
            <p:nvPr/>
          </p:nvSpPr>
          <p:spPr>
            <a:xfrm>
              <a:off x="1443999" y="689628"/>
              <a:ext cx="261946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50" b="1" dirty="0"/>
                <a:t>Análise Preliminar</a:t>
              </a:r>
            </a:p>
          </p:txBody>
        </p:sp>
        <p:sp>
          <p:nvSpPr>
            <p:cNvPr id="17" name="Balão de Fala: Retângulo com Cantos Arredondados 16">
              <a:extLst>
                <a:ext uri="{FF2B5EF4-FFF2-40B4-BE49-F238E27FC236}">
                  <a16:creationId xmlns:a16="http://schemas.microsoft.com/office/drawing/2014/main" id="{54029683-25ED-4B94-9610-1E6A23B184AA}"/>
                </a:ext>
              </a:extLst>
            </p:cNvPr>
            <p:cNvSpPr/>
            <p:nvPr/>
          </p:nvSpPr>
          <p:spPr>
            <a:xfrm>
              <a:off x="1105581" y="1044694"/>
              <a:ext cx="656164" cy="609600"/>
            </a:xfrm>
            <a:prstGeom prst="wedgeRoundRectCallout">
              <a:avLst>
                <a:gd name="adj1" fmla="val -44108"/>
                <a:gd name="adj2" fmla="val 73482"/>
                <a:gd name="adj3" fmla="val 16667"/>
              </a:avLst>
            </a:prstGeom>
            <a:blipFill>
              <a:blip r:embed="rId1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pic>
          <p:nvPicPr>
            <p:cNvPr id="85" name="Picture 38" descr="Resultado de imagem para seta png">
              <a:extLst>
                <a:ext uri="{FF2B5EF4-FFF2-40B4-BE49-F238E27FC236}">
                  <a16:creationId xmlns:a16="http://schemas.microsoft.com/office/drawing/2014/main" id="{38FBB015-99A7-4D6F-A4B4-18BEF2D50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90745" y="1694601"/>
              <a:ext cx="299975" cy="29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3FA45CCA-D542-4763-9692-2C332381E54F}"/>
                </a:ext>
              </a:extLst>
            </p:cNvPr>
            <p:cNvSpPr/>
            <p:nvPr/>
          </p:nvSpPr>
          <p:spPr>
            <a:xfrm>
              <a:off x="2032303" y="1003475"/>
              <a:ext cx="1311964" cy="1307296"/>
            </a:xfrm>
            <a:prstGeom prst="roundRect">
              <a:avLst/>
            </a:prstGeom>
            <a:blipFill>
              <a:blip r:embed="rId1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242C1812-F9CE-46D8-AA69-F8D440CDE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18293" y="965916"/>
              <a:ext cx="2283461" cy="1590189"/>
            </a:xfrm>
            <a:prstGeom prst="rect">
              <a:avLst/>
            </a:prstGeom>
          </p:spPr>
        </p:pic>
      </p:grpSp>
      <p:pic>
        <p:nvPicPr>
          <p:cNvPr id="41" name="Picture 38" descr="Resultado de imagem para seta png">
            <a:extLst>
              <a:ext uri="{FF2B5EF4-FFF2-40B4-BE49-F238E27FC236}">
                <a16:creationId xmlns:a16="http://schemas.microsoft.com/office/drawing/2014/main" id="{50D0EF15-DF2A-4CBF-BECA-1BC4E233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5540" y="2880662"/>
            <a:ext cx="299975" cy="2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1155F7E2-6711-4B48-8FF3-697AB31973B0}"/>
              </a:ext>
            </a:extLst>
          </p:cNvPr>
          <p:cNvSpPr txBox="1"/>
          <p:nvPr/>
        </p:nvSpPr>
        <p:spPr>
          <a:xfrm>
            <a:off x="4196422" y="2815851"/>
            <a:ext cx="1295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chemeClr val="bg1"/>
                </a:solidFill>
              </a:rPr>
              <a:t>CORREG              AECI  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71CF7E5D-BD3B-4E80-97B7-6FC3890852CA}"/>
              </a:ext>
            </a:extLst>
          </p:cNvPr>
          <p:cNvSpPr txBox="1"/>
          <p:nvPr/>
        </p:nvSpPr>
        <p:spPr>
          <a:xfrm>
            <a:off x="610754" y="356718"/>
            <a:ext cx="777686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u="sng" dirty="0">
                <a:solidFill>
                  <a:srgbClr val="006600"/>
                </a:solidFill>
              </a:rPr>
              <a:t>Fluxo</a:t>
            </a:r>
            <a:r>
              <a:rPr lang="pt-BR" sz="2400" b="1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u="sng" dirty="0">
                <a:solidFill>
                  <a:srgbClr val="006600"/>
                </a:solidFill>
              </a:rPr>
              <a:t>de Tratamento de Denúncias - </a:t>
            </a:r>
            <a:r>
              <a:rPr lang="pt-BR" sz="2800" b="1" u="sng" dirty="0" err="1">
                <a:solidFill>
                  <a:srgbClr val="006600"/>
                </a:solidFill>
              </a:rPr>
              <a:t>MInfra</a:t>
            </a:r>
            <a:endParaRPr lang="pt-BR" sz="2800" b="1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3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/>
            <a:extLst>
              <a:ext uri="{FF2B5EF4-FFF2-40B4-BE49-F238E27FC236}">
                <a16:creationId xmlns:a16="http://schemas.microsoft.com/office/drawing/2014/main" id="{B4E3BD1A-D946-47B8-A1CD-A335C565F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94"/>
            <a:ext cx="9144000" cy="50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2ADF0-201F-4246-8066-8BD1E6A6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hlinkClick r:id="rId2"/>
            <a:extLst>
              <a:ext uri="{FF2B5EF4-FFF2-40B4-BE49-F238E27FC236}">
                <a16:creationId xmlns:a16="http://schemas.microsoft.com/office/drawing/2014/main" id="{7B91DC88-1DF8-4817-A91B-37B2C4944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4" y="76595"/>
            <a:ext cx="8832472" cy="5066905"/>
          </a:xfrm>
        </p:spPr>
      </p:pic>
    </p:spTree>
    <p:extLst>
      <p:ext uri="{BB962C8B-B14F-4D97-AF65-F5344CB8AC3E}">
        <p14:creationId xmlns:p14="http://schemas.microsoft.com/office/powerpoint/2010/main" val="92919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E7A5B-6CB1-4734-ADF6-9778959A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3A409-16AA-4C23-AA2C-63BCEF0C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hlinkClick r:id="rId2"/>
            <a:extLst>
              <a:ext uri="{FF2B5EF4-FFF2-40B4-BE49-F238E27FC236}">
                <a16:creationId xmlns:a16="http://schemas.microsoft.com/office/drawing/2014/main" id="{0CF8435C-A13C-4B04-8E45-3BC71D89A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2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86B68E-31B5-8F4C-AC48-930A272A6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15" y="2571750"/>
            <a:ext cx="3315970" cy="6501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84" y="1779662"/>
            <a:ext cx="27402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70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0073621592A046878C606A6B931E92" ma:contentTypeVersion="9" ma:contentTypeDescription="Crie um novo documento." ma:contentTypeScope="" ma:versionID="3bd53c400cb7699e2aa54efaad5cdb6f">
  <xsd:schema xmlns:xsd="http://www.w3.org/2001/XMLSchema" xmlns:xs="http://www.w3.org/2001/XMLSchema" xmlns:p="http://schemas.microsoft.com/office/2006/metadata/properties" xmlns:ns2="61a89555-c53f-489b-bdf8-3dcb817d66b7" xmlns:ns3="ad30e229-321d-4190-962e-1ffaf4d0f643" targetNamespace="http://schemas.microsoft.com/office/2006/metadata/properties" ma:root="true" ma:fieldsID="1b5f25c1dac9e5e6fff47ad88cde3bd2" ns2:_="" ns3:_="">
    <xsd:import namespace="61a89555-c53f-489b-bdf8-3dcb817d66b7"/>
    <xsd:import namespace="ad30e229-321d-4190-962e-1ffaf4d0f6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89555-c53f-489b-bdf8-3dcb817d6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0e229-321d-4190-962e-1ffaf4d0f6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9E0B8E-42F9-424F-AAC6-9F6969C6F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89555-c53f-489b-bdf8-3dcb817d66b7"/>
    <ds:schemaRef ds:uri="ad30e229-321d-4190-962e-1ffaf4d0f6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F9517A-1100-4147-9362-4E53B23E50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A958D-6D55-4684-AD9A-EDF78566A71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47</Words>
  <Application>Microsoft Macintosh PowerPoint</Application>
  <PresentationFormat>On-screen Show (16:9)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leonardo.rosa</dc:creator>
  <cp:lastModifiedBy>Carlos Vinícius Brito Reis</cp:lastModifiedBy>
  <cp:revision>156</cp:revision>
  <dcterms:created xsi:type="dcterms:W3CDTF">2019-01-17T14:02:23Z</dcterms:created>
  <dcterms:modified xsi:type="dcterms:W3CDTF">2019-12-11T13:55:56Z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0x010100D60073621592A046878C606A6B931E92</vt:lpwstr>
  </property>
</Properties>
</file>