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8" r:id="rId1"/>
    <p:sldMasterId id="2147483660" r:id="rId2"/>
    <p:sldMasterId id="2147483670" r:id="rId3"/>
    <p:sldMasterId id="2147483661" r:id="rId4"/>
    <p:sldMasterId id="2147483662" r:id="rId5"/>
    <p:sldMasterId id="2147483677" r:id="rId6"/>
    <p:sldMasterId id="2147483717" r:id="rId7"/>
    <p:sldMasterId id="2147483703" r:id="rId8"/>
    <p:sldMasterId id="2147483729" r:id="rId9"/>
  </p:sldMasterIdLst>
  <p:notesMasterIdLst>
    <p:notesMasterId r:id="rId44"/>
  </p:notesMasterIdLst>
  <p:handoutMasterIdLst>
    <p:handoutMasterId r:id="rId45"/>
  </p:handoutMasterIdLst>
  <p:sldIdLst>
    <p:sldId id="365" r:id="rId10"/>
    <p:sldId id="440" r:id="rId11"/>
    <p:sldId id="441" r:id="rId12"/>
    <p:sldId id="425" r:id="rId13"/>
    <p:sldId id="426" r:id="rId14"/>
    <p:sldId id="437" r:id="rId15"/>
    <p:sldId id="433" r:id="rId16"/>
    <p:sldId id="436" r:id="rId17"/>
    <p:sldId id="444" r:id="rId18"/>
    <p:sldId id="448" r:id="rId19"/>
    <p:sldId id="443" r:id="rId20"/>
    <p:sldId id="449" r:id="rId21"/>
    <p:sldId id="445" r:id="rId22"/>
    <p:sldId id="446" r:id="rId23"/>
    <p:sldId id="447" r:id="rId24"/>
    <p:sldId id="390" r:id="rId25"/>
    <p:sldId id="427" r:id="rId26"/>
    <p:sldId id="386" r:id="rId27"/>
    <p:sldId id="408" r:id="rId28"/>
    <p:sldId id="409" r:id="rId29"/>
    <p:sldId id="410" r:id="rId30"/>
    <p:sldId id="428" r:id="rId31"/>
    <p:sldId id="429" r:id="rId32"/>
    <p:sldId id="430" r:id="rId33"/>
    <p:sldId id="431" r:id="rId34"/>
    <p:sldId id="422" r:id="rId35"/>
    <p:sldId id="423" r:id="rId36"/>
    <p:sldId id="453" r:id="rId37"/>
    <p:sldId id="454" r:id="rId38"/>
    <p:sldId id="455" r:id="rId39"/>
    <p:sldId id="450" r:id="rId40"/>
    <p:sldId id="451" r:id="rId41"/>
    <p:sldId id="456" r:id="rId42"/>
    <p:sldId id="420" r:id="rId43"/>
  </p:sldIdLst>
  <p:sldSz cx="12192000" cy="6858000"/>
  <p:notesSz cx="6818313" cy="9918700"/>
  <p:defaultTextStyle>
    <a:defPPr>
      <a:defRPr lang="pt-BR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Helvetica" charset="0"/>
        <a:cs typeface="Helvetica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67" userDrawn="1">
          <p15:clr>
            <a:srgbClr val="A4A3A4"/>
          </p15:clr>
        </p15:guide>
        <p15:guide id="2" pos="2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F71"/>
    <a:srgbClr val="669900"/>
    <a:srgbClr val="7E082A"/>
    <a:srgbClr val="7A0829"/>
    <a:srgbClr val="FFFFFF"/>
    <a:srgbClr val="99AB7B"/>
    <a:srgbClr val="336600"/>
    <a:srgbClr val="99CC00"/>
    <a:srgbClr val="FF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E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1705" autoAdjust="0"/>
  </p:normalViewPr>
  <p:slideViewPr>
    <p:cSldViewPr>
      <p:cViewPr varScale="1">
        <p:scale>
          <a:sx n="61" d="100"/>
          <a:sy n="61" d="100"/>
        </p:scale>
        <p:origin x="1068" y="78"/>
      </p:cViewPr>
      <p:guideLst>
        <p:guide orient="horz" pos="3067"/>
        <p:guide pos="2752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g"/><Relationship Id="rId1" Type="http://schemas.openxmlformats.org/officeDocument/2006/relationships/image" Target="../media/image31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image" Target="../media/image3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g"/><Relationship Id="rId1" Type="http://schemas.openxmlformats.org/officeDocument/2006/relationships/image" Target="../media/image3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image" Target="../media/image33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DC669-AEF8-4459-AEE6-C938E756A1A7}" type="doc">
      <dgm:prSet loTypeId="urn:microsoft.com/office/officeart/2005/8/layout/hierarchy6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t-BR"/>
        </a:p>
      </dgm:t>
    </dgm:pt>
    <dgm:pt modelId="{787CE2F9-875E-4C2F-AAB4-A57BE61DA999}">
      <dgm:prSet phldrT="[Texto]"/>
      <dgm:spPr>
        <a:ln>
          <a:noFill/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" panose="020B0606020104020203" pitchFamily="34" charset="0"/>
            </a:rPr>
            <a:t>Missão</a:t>
          </a:r>
        </a:p>
        <a:p>
          <a:r>
            <a:rPr lang="pt-BR" dirty="0" smtClean="0">
              <a:solidFill>
                <a:schemeClr val="tx1"/>
              </a:solidFill>
              <a:latin typeface="Tw Cen MT Condensed" panose="020B0606020104020203" pitchFamily="34" charset="0"/>
            </a:rPr>
            <a:t>“Aprimorar a Administração Pública em benefício da sociedade por meio do controle externo.”</a:t>
          </a:r>
          <a:endParaRPr lang="pt-BR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E3BA360A-CC78-4B8B-B4F6-453AB361C528}" type="parTrans" cxnId="{83A2A81F-3F72-42B5-B536-296A51ED4FFD}">
      <dgm:prSet/>
      <dgm:spPr/>
      <dgm:t>
        <a:bodyPr/>
        <a:lstStyle/>
        <a:p>
          <a:endParaRPr lang="pt-BR"/>
        </a:p>
      </dgm:t>
    </dgm:pt>
    <dgm:pt modelId="{D0194727-09E8-48DE-872C-EE1C738C9FE2}" type="sibTrans" cxnId="{83A2A81F-3F72-42B5-B536-296A51ED4FFD}">
      <dgm:prSet/>
      <dgm:spPr/>
      <dgm:t>
        <a:bodyPr/>
        <a:lstStyle/>
        <a:p>
          <a:endParaRPr lang="pt-BR"/>
        </a:p>
      </dgm:t>
    </dgm:pt>
    <dgm:pt modelId="{D5B8DF38-B92C-43FF-A826-D2AB0E71F652}">
      <dgm:prSet phldrT="[Texto]"/>
      <dgm:spPr>
        <a:ln>
          <a:noFill/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" panose="020B0606020104020203" pitchFamily="34" charset="0"/>
            </a:rPr>
            <a:t>Coibir a má gestão dos recursos públicos;</a:t>
          </a:r>
          <a:endParaRPr lang="pt-BR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FBD8A3F0-F433-4DD7-AE62-684E71C677CB}" type="parTrans" cxnId="{EA7A1C8E-2F23-4FD8-BEE3-D2E46B33B7BD}">
      <dgm:prSet/>
      <dgm:spPr/>
      <dgm:t>
        <a:bodyPr/>
        <a:lstStyle/>
        <a:p>
          <a:endParaRPr lang="pt-BR"/>
        </a:p>
      </dgm:t>
    </dgm:pt>
    <dgm:pt modelId="{9FE1F29F-5127-440D-8AAA-A3A33DAAD2FD}" type="sibTrans" cxnId="{EA7A1C8E-2F23-4FD8-BEE3-D2E46B33B7BD}">
      <dgm:prSet/>
      <dgm:spPr/>
      <dgm:t>
        <a:bodyPr/>
        <a:lstStyle/>
        <a:p>
          <a:endParaRPr lang="pt-BR"/>
        </a:p>
      </dgm:t>
    </dgm:pt>
    <dgm:pt modelId="{B738D1B9-A2C7-48B7-A244-253AB2F98527}">
      <dgm:prSet phldrT="[Texto]"/>
      <dgm:spPr>
        <a:ln>
          <a:noFill/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" panose="020B0606020104020203" pitchFamily="34" charset="0"/>
            </a:rPr>
            <a:t>Fomentar a administração pública transparente.</a:t>
          </a:r>
          <a:endParaRPr lang="pt-BR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BD023E16-3702-4AC9-9E2F-A1B9572443E7}" type="parTrans" cxnId="{3EFC52D3-88A5-40E3-9CC5-F2D9FA90D9FF}">
      <dgm:prSet/>
      <dgm:spPr/>
      <dgm:t>
        <a:bodyPr/>
        <a:lstStyle/>
        <a:p>
          <a:endParaRPr lang="pt-BR"/>
        </a:p>
      </dgm:t>
    </dgm:pt>
    <dgm:pt modelId="{7407A634-D575-40D0-92FE-13C3B8292E1C}" type="sibTrans" cxnId="{3EFC52D3-88A5-40E3-9CC5-F2D9FA90D9FF}">
      <dgm:prSet/>
      <dgm:spPr/>
      <dgm:t>
        <a:bodyPr/>
        <a:lstStyle/>
        <a:p>
          <a:endParaRPr lang="pt-BR"/>
        </a:p>
      </dgm:t>
    </dgm:pt>
    <dgm:pt modelId="{F97EC10B-9A65-45ED-AF65-185C7DF0C336}">
      <dgm:prSet/>
      <dgm:spPr>
        <a:ln>
          <a:noFill/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" panose="020B0606020104020203" pitchFamily="34" charset="0"/>
            </a:rPr>
            <a:t>Aprimorar a governança e gestão das organizações</a:t>
          </a:r>
          <a:endParaRPr lang="pt-BR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FDD858A1-1AAB-466F-9F79-B8FF317EF0C2}" type="parTrans" cxnId="{980A0576-5C18-414C-9420-A53F3CC6B9B6}">
      <dgm:prSet/>
      <dgm:spPr/>
      <dgm:t>
        <a:bodyPr/>
        <a:lstStyle/>
        <a:p>
          <a:endParaRPr lang="pt-BR"/>
        </a:p>
      </dgm:t>
    </dgm:pt>
    <dgm:pt modelId="{B6475B73-39B6-46F8-8E6E-D05FE554B54D}" type="sibTrans" cxnId="{980A0576-5C18-414C-9420-A53F3CC6B9B6}">
      <dgm:prSet/>
      <dgm:spPr/>
      <dgm:t>
        <a:bodyPr/>
        <a:lstStyle/>
        <a:p>
          <a:endParaRPr lang="pt-BR"/>
        </a:p>
      </dgm:t>
    </dgm:pt>
    <dgm:pt modelId="{EDA83646-849C-47DF-8B93-EA8FCDE61980}" type="pres">
      <dgm:prSet presAssocID="{B00DC669-AEF8-4459-AEE6-C938E756A1A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67442D-D76E-4C2E-8C28-B1C991C85ABE}" type="pres">
      <dgm:prSet presAssocID="{B00DC669-AEF8-4459-AEE6-C938E756A1A7}" presName="hierFlow" presStyleCnt="0"/>
      <dgm:spPr/>
    </dgm:pt>
    <dgm:pt modelId="{67AC2F34-0745-4CA0-9C1E-C8B470AD21C8}" type="pres">
      <dgm:prSet presAssocID="{B00DC669-AEF8-4459-AEE6-C938E756A1A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A4CF106-9C63-4E8B-AF88-98383234A728}" type="pres">
      <dgm:prSet presAssocID="{787CE2F9-875E-4C2F-AAB4-A57BE61DA999}" presName="Name14" presStyleCnt="0"/>
      <dgm:spPr/>
    </dgm:pt>
    <dgm:pt modelId="{C3BC8C89-C68B-4BC7-B64A-20B37A404C66}" type="pres">
      <dgm:prSet presAssocID="{787CE2F9-875E-4C2F-AAB4-A57BE61DA999}" presName="level1Shape" presStyleLbl="node0" presStyleIdx="0" presStyleCnt="1" custScaleX="237969" custLinFactNeighborX="7036" custLinFactNeighborY="122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883CC4-2692-405D-95ED-1426B925019E}" type="pres">
      <dgm:prSet presAssocID="{787CE2F9-875E-4C2F-AAB4-A57BE61DA999}" presName="hierChild2" presStyleCnt="0"/>
      <dgm:spPr/>
    </dgm:pt>
    <dgm:pt modelId="{399ECEDD-4DBB-4766-BBE0-1FCB4637C1AC}" type="pres">
      <dgm:prSet presAssocID="{FBD8A3F0-F433-4DD7-AE62-684E71C677CB}" presName="Name19" presStyleLbl="parChTrans1D2" presStyleIdx="0" presStyleCnt="3"/>
      <dgm:spPr/>
      <dgm:t>
        <a:bodyPr/>
        <a:lstStyle/>
        <a:p>
          <a:endParaRPr lang="pt-BR"/>
        </a:p>
      </dgm:t>
    </dgm:pt>
    <dgm:pt modelId="{45130089-CD2B-42C2-A7BA-84B09B14A62E}" type="pres">
      <dgm:prSet presAssocID="{D5B8DF38-B92C-43FF-A826-D2AB0E71F652}" presName="Name21" presStyleCnt="0"/>
      <dgm:spPr/>
    </dgm:pt>
    <dgm:pt modelId="{4FA89FE4-3599-412A-8522-DC97E09F7530}" type="pres">
      <dgm:prSet presAssocID="{D5B8DF38-B92C-43FF-A826-D2AB0E71F652}" presName="level2Shape" presStyleLbl="node2" presStyleIdx="0" presStyleCnt="3" custScaleX="135760"/>
      <dgm:spPr/>
      <dgm:t>
        <a:bodyPr/>
        <a:lstStyle/>
        <a:p>
          <a:endParaRPr lang="pt-BR"/>
        </a:p>
      </dgm:t>
    </dgm:pt>
    <dgm:pt modelId="{BE5400B3-5A8C-47C1-AA4C-83AA6F95C7C7}" type="pres">
      <dgm:prSet presAssocID="{D5B8DF38-B92C-43FF-A826-D2AB0E71F652}" presName="hierChild3" presStyleCnt="0"/>
      <dgm:spPr/>
    </dgm:pt>
    <dgm:pt modelId="{43692E41-BBA5-4B19-83C8-1ABBB7DE577F}" type="pres">
      <dgm:prSet presAssocID="{FDD858A1-1AAB-466F-9F79-B8FF317EF0C2}" presName="Name19" presStyleLbl="parChTrans1D2" presStyleIdx="1" presStyleCnt="3"/>
      <dgm:spPr/>
      <dgm:t>
        <a:bodyPr/>
        <a:lstStyle/>
        <a:p>
          <a:endParaRPr lang="pt-BR"/>
        </a:p>
      </dgm:t>
    </dgm:pt>
    <dgm:pt modelId="{2D70FE09-59F5-4D41-A9BD-1C2808B1ED98}" type="pres">
      <dgm:prSet presAssocID="{F97EC10B-9A65-45ED-AF65-185C7DF0C336}" presName="Name21" presStyleCnt="0"/>
      <dgm:spPr/>
    </dgm:pt>
    <dgm:pt modelId="{2ACA4E5F-CCCC-4B9B-A064-2F5DAEEFB242}" type="pres">
      <dgm:prSet presAssocID="{F97EC10B-9A65-45ED-AF65-185C7DF0C336}" presName="level2Shape" presStyleLbl="node2" presStyleIdx="1" presStyleCnt="3" custScaleX="134454"/>
      <dgm:spPr/>
      <dgm:t>
        <a:bodyPr/>
        <a:lstStyle/>
        <a:p>
          <a:endParaRPr lang="pt-BR"/>
        </a:p>
      </dgm:t>
    </dgm:pt>
    <dgm:pt modelId="{6ED2C2E3-291E-4D6C-ADB2-45577D0DD5A0}" type="pres">
      <dgm:prSet presAssocID="{F97EC10B-9A65-45ED-AF65-185C7DF0C336}" presName="hierChild3" presStyleCnt="0"/>
      <dgm:spPr/>
    </dgm:pt>
    <dgm:pt modelId="{EDBB6883-F0E7-443E-917A-C3AA0175771C}" type="pres">
      <dgm:prSet presAssocID="{BD023E16-3702-4AC9-9E2F-A1B9572443E7}" presName="Name19" presStyleLbl="parChTrans1D2" presStyleIdx="2" presStyleCnt="3"/>
      <dgm:spPr/>
      <dgm:t>
        <a:bodyPr/>
        <a:lstStyle/>
        <a:p>
          <a:endParaRPr lang="pt-BR"/>
        </a:p>
      </dgm:t>
    </dgm:pt>
    <dgm:pt modelId="{170F1247-F387-4C10-A2CE-0F9D745D9F79}" type="pres">
      <dgm:prSet presAssocID="{B738D1B9-A2C7-48B7-A244-253AB2F98527}" presName="Name21" presStyleCnt="0"/>
      <dgm:spPr/>
    </dgm:pt>
    <dgm:pt modelId="{764E9E4E-D8F9-4465-A3F8-7F974E141B69}" type="pres">
      <dgm:prSet presAssocID="{B738D1B9-A2C7-48B7-A244-253AB2F98527}" presName="level2Shape" presStyleLbl="node2" presStyleIdx="2" presStyleCnt="3" custScaleX="120338"/>
      <dgm:spPr/>
      <dgm:t>
        <a:bodyPr/>
        <a:lstStyle/>
        <a:p>
          <a:endParaRPr lang="pt-BR"/>
        </a:p>
      </dgm:t>
    </dgm:pt>
    <dgm:pt modelId="{6B6D42E8-E66B-4DAC-AEDE-8C99AEFD5C96}" type="pres">
      <dgm:prSet presAssocID="{B738D1B9-A2C7-48B7-A244-253AB2F98527}" presName="hierChild3" presStyleCnt="0"/>
      <dgm:spPr/>
    </dgm:pt>
    <dgm:pt modelId="{3286D4C2-CA56-4800-AB4F-D6429169B63C}" type="pres">
      <dgm:prSet presAssocID="{B00DC669-AEF8-4459-AEE6-C938E756A1A7}" presName="bgShapesFlow" presStyleCnt="0"/>
      <dgm:spPr/>
    </dgm:pt>
  </dgm:ptLst>
  <dgm:cxnLst>
    <dgm:cxn modelId="{E672374B-A8F9-4E7B-B84F-1C132E113D5C}" type="presOf" srcId="{FDD858A1-1AAB-466F-9F79-B8FF317EF0C2}" destId="{43692E41-BBA5-4B19-83C8-1ABBB7DE577F}" srcOrd="0" destOrd="0" presId="urn:microsoft.com/office/officeart/2005/8/layout/hierarchy6"/>
    <dgm:cxn modelId="{3EFC52D3-88A5-40E3-9CC5-F2D9FA90D9FF}" srcId="{787CE2F9-875E-4C2F-AAB4-A57BE61DA999}" destId="{B738D1B9-A2C7-48B7-A244-253AB2F98527}" srcOrd="2" destOrd="0" parTransId="{BD023E16-3702-4AC9-9E2F-A1B9572443E7}" sibTransId="{7407A634-D575-40D0-92FE-13C3B8292E1C}"/>
    <dgm:cxn modelId="{DCC2592F-0C24-4EFE-ACC1-AE3A6F3FC0D0}" type="presOf" srcId="{FBD8A3F0-F433-4DD7-AE62-684E71C677CB}" destId="{399ECEDD-4DBB-4766-BBE0-1FCB4637C1AC}" srcOrd="0" destOrd="0" presId="urn:microsoft.com/office/officeart/2005/8/layout/hierarchy6"/>
    <dgm:cxn modelId="{980A0576-5C18-414C-9420-A53F3CC6B9B6}" srcId="{787CE2F9-875E-4C2F-AAB4-A57BE61DA999}" destId="{F97EC10B-9A65-45ED-AF65-185C7DF0C336}" srcOrd="1" destOrd="0" parTransId="{FDD858A1-1AAB-466F-9F79-B8FF317EF0C2}" sibTransId="{B6475B73-39B6-46F8-8E6E-D05FE554B54D}"/>
    <dgm:cxn modelId="{CDE4C1B2-EC87-4551-8645-CDBAD364727A}" type="presOf" srcId="{BD023E16-3702-4AC9-9E2F-A1B9572443E7}" destId="{EDBB6883-F0E7-443E-917A-C3AA0175771C}" srcOrd="0" destOrd="0" presId="urn:microsoft.com/office/officeart/2005/8/layout/hierarchy6"/>
    <dgm:cxn modelId="{83A2A81F-3F72-42B5-B536-296A51ED4FFD}" srcId="{B00DC669-AEF8-4459-AEE6-C938E756A1A7}" destId="{787CE2F9-875E-4C2F-AAB4-A57BE61DA999}" srcOrd="0" destOrd="0" parTransId="{E3BA360A-CC78-4B8B-B4F6-453AB361C528}" sibTransId="{D0194727-09E8-48DE-872C-EE1C738C9FE2}"/>
    <dgm:cxn modelId="{533EC640-E574-4C4B-AA11-859CCED13539}" type="presOf" srcId="{787CE2F9-875E-4C2F-AAB4-A57BE61DA999}" destId="{C3BC8C89-C68B-4BC7-B64A-20B37A404C66}" srcOrd="0" destOrd="0" presId="urn:microsoft.com/office/officeart/2005/8/layout/hierarchy6"/>
    <dgm:cxn modelId="{091029CC-F9C0-4761-A57B-C56FD3C22052}" type="presOf" srcId="{F97EC10B-9A65-45ED-AF65-185C7DF0C336}" destId="{2ACA4E5F-CCCC-4B9B-A064-2F5DAEEFB242}" srcOrd="0" destOrd="0" presId="urn:microsoft.com/office/officeart/2005/8/layout/hierarchy6"/>
    <dgm:cxn modelId="{0D2E6369-4D40-4F78-80BF-64D7D85F6703}" type="presOf" srcId="{D5B8DF38-B92C-43FF-A826-D2AB0E71F652}" destId="{4FA89FE4-3599-412A-8522-DC97E09F7530}" srcOrd="0" destOrd="0" presId="urn:microsoft.com/office/officeart/2005/8/layout/hierarchy6"/>
    <dgm:cxn modelId="{E998C862-C590-496A-A7FC-830E54BA7DAE}" type="presOf" srcId="{B738D1B9-A2C7-48B7-A244-253AB2F98527}" destId="{764E9E4E-D8F9-4465-A3F8-7F974E141B69}" srcOrd="0" destOrd="0" presId="urn:microsoft.com/office/officeart/2005/8/layout/hierarchy6"/>
    <dgm:cxn modelId="{EA7A1C8E-2F23-4FD8-BEE3-D2E46B33B7BD}" srcId="{787CE2F9-875E-4C2F-AAB4-A57BE61DA999}" destId="{D5B8DF38-B92C-43FF-A826-D2AB0E71F652}" srcOrd="0" destOrd="0" parTransId="{FBD8A3F0-F433-4DD7-AE62-684E71C677CB}" sibTransId="{9FE1F29F-5127-440D-8AAA-A3A33DAAD2FD}"/>
    <dgm:cxn modelId="{F511C75F-0828-4AAC-9863-C3FDA03CFAC5}" type="presOf" srcId="{B00DC669-AEF8-4459-AEE6-C938E756A1A7}" destId="{EDA83646-849C-47DF-8B93-EA8FCDE61980}" srcOrd="0" destOrd="0" presId="urn:microsoft.com/office/officeart/2005/8/layout/hierarchy6"/>
    <dgm:cxn modelId="{3E444B43-6355-49CD-B99B-C3DD6177FC03}" type="presParOf" srcId="{EDA83646-849C-47DF-8B93-EA8FCDE61980}" destId="{6C67442D-D76E-4C2E-8C28-B1C991C85ABE}" srcOrd="0" destOrd="0" presId="urn:microsoft.com/office/officeart/2005/8/layout/hierarchy6"/>
    <dgm:cxn modelId="{64115AA9-B9F6-4CE8-A82A-FF360ACC54EF}" type="presParOf" srcId="{6C67442D-D76E-4C2E-8C28-B1C991C85ABE}" destId="{67AC2F34-0745-4CA0-9C1E-C8B470AD21C8}" srcOrd="0" destOrd="0" presId="urn:microsoft.com/office/officeart/2005/8/layout/hierarchy6"/>
    <dgm:cxn modelId="{EC2D141A-F65E-4D5D-9072-A61AD7CFF0C1}" type="presParOf" srcId="{67AC2F34-0745-4CA0-9C1E-C8B470AD21C8}" destId="{FA4CF106-9C63-4E8B-AF88-98383234A728}" srcOrd="0" destOrd="0" presId="urn:microsoft.com/office/officeart/2005/8/layout/hierarchy6"/>
    <dgm:cxn modelId="{003BBA30-2D4C-4293-8E40-6437209B0116}" type="presParOf" srcId="{FA4CF106-9C63-4E8B-AF88-98383234A728}" destId="{C3BC8C89-C68B-4BC7-B64A-20B37A404C66}" srcOrd="0" destOrd="0" presId="urn:microsoft.com/office/officeart/2005/8/layout/hierarchy6"/>
    <dgm:cxn modelId="{29DEFCEB-25C1-46DB-A60D-4526D3927EBE}" type="presParOf" srcId="{FA4CF106-9C63-4E8B-AF88-98383234A728}" destId="{17883CC4-2692-405D-95ED-1426B925019E}" srcOrd="1" destOrd="0" presId="urn:microsoft.com/office/officeart/2005/8/layout/hierarchy6"/>
    <dgm:cxn modelId="{5A1DB2BE-2C28-443D-80F7-59146B998474}" type="presParOf" srcId="{17883CC4-2692-405D-95ED-1426B925019E}" destId="{399ECEDD-4DBB-4766-BBE0-1FCB4637C1AC}" srcOrd="0" destOrd="0" presId="urn:microsoft.com/office/officeart/2005/8/layout/hierarchy6"/>
    <dgm:cxn modelId="{08D2FB41-C5AB-484F-96CD-308D22E24245}" type="presParOf" srcId="{17883CC4-2692-405D-95ED-1426B925019E}" destId="{45130089-CD2B-42C2-A7BA-84B09B14A62E}" srcOrd="1" destOrd="0" presId="urn:microsoft.com/office/officeart/2005/8/layout/hierarchy6"/>
    <dgm:cxn modelId="{5AA4CFA1-6497-4A83-8564-C577F31B3F2B}" type="presParOf" srcId="{45130089-CD2B-42C2-A7BA-84B09B14A62E}" destId="{4FA89FE4-3599-412A-8522-DC97E09F7530}" srcOrd="0" destOrd="0" presId="urn:microsoft.com/office/officeart/2005/8/layout/hierarchy6"/>
    <dgm:cxn modelId="{EB216D32-6CE2-4CD3-978D-6044DD5E79CD}" type="presParOf" srcId="{45130089-CD2B-42C2-A7BA-84B09B14A62E}" destId="{BE5400B3-5A8C-47C1-AA4C-83AA6F95C7C7}" srcOrd="1" destOrd="0" presId="urn:microsoft.com/office/officeart/2005/8/layout/hierarchy6"/>
    <dgm:cxn modelId="{F08A5497-6852-4945-AC87-AB2E13311CF7}" type="presParOf" srcId="{17883CC4-2692-405D-95ED-1426B925019E}" destId="{43692E41-BBA5-4B19-83C8-1ABBB7DE577F}" srcOrd="2" destOrd="0" presId="urn:microsoft.com/office/officeart/2005/8/layout/hierarchy6"/>
    <dgm:cxn modelId="{637D0830-A210-4A42-8E79-CC886DF0A39B}" type="presParOf" srcId="{17883CC4-2692-405D-95ED-1426B925019E}" destId="{2D70FE09-59F5-4D41-A9BD-1C2808B1ED98}" srcOrd="3" destOrd="0" presId="urn:microsoft.com/office/officeart/2005/8/layout/hierarchy6"/>
    <dgm:cxn modelId="{1B15F011-AF8F-44A6-9EA9-232296955413}" type="presParOf" srcId="{2D70FE09-59F5-4D41-A9BD-1C2808B1ED98}" destId="{2ACA4E5F-CCCC-4B9B-A064-2F5DAEEFB242}" srcOrd="0" destOrd="0" presId="urn:microsoft.com/office/officeart/2005/8/layout/hierarchy6"/>
    <dgm:cxn modelId="{48F28978-6521-4711-902B-90220CE90ABE}" type="presParOf" srcId="{2D70FE09-59F5-4D41-A9BD-1C2808B1ED98}" destId="{6ED2C2E3-291E-4D6C-ADB2-45577D0DD5A0}" srcOrd="1" destOrd="0" presId="urn:microsoft.com/office/officeart/2005/8/layout/hierarchy6"/>
    <dgm:cxn modelId="{C11A1F3A-51CA-4A8A-AB5E-752CDFA0AA6A}" type="presParOf" srcId="{17883CC4-2692-405D-95ED-1426B925019E}" destId="{EDBB6883-F0E7-443E-917A-C3AA0175771C}" srcOrd="4" destOrd="0" presId="urn:microsoft.com/office/officeart/2005/8/layout/hierarchy6"/>
    <dgm:cxn modelId="{1A2D8A66-7C5D-441E-A65E-15171E9A8D55}" type="presParOf" srcId="{17883CC4-2692-405D-95ED-1426B925019E}" destId="{170F1247-F387-4C10-A2CE-0F9D745D9F79}" srcOrd="5" destOrd="0" presId="urn:microsoft.com/office/officeart/2005/8/layout/hierarchy6"/>
    <dgm:cxn modelId="{91C75A07-5744-4933-9AB2-D9AC1CD5CDAC}" type="presParOf" srcId="{170F1247-F387-4C10-A2CE-0F9D745D9F79}" destId="{764E9E4E-D8F9-4465-A3F8-7F974E141B69}" srcOrd="0" destOrd="0" presId="urn:microsoft.com/office/officeart/2005/8/layout/hierarchy6"/>
    <dgm:cxn modelId="{7AE2DD93-96E4-4799-84F8-387B05D2C3BE}" type="presParOf" srcId="{170F1247-F387-4C10-A2CE-0F9D745D9F79}" destId="{6B6D42E8-E66B-4DAC-AEDE-8C99AEFD5C96}" srcOrd="1" destOrd="0" presId="urn:microsoft.com/office/officeart/2005/8/layout/hierarchy6"/>
    <dgm:cxn modelId="{D67B4406-9007-40E3-B8E4-9F6B8ACE4CEA}" type="presParOf" srcId="{EDA83646-849C-47DF-8B93-EA8FCDE61980}" destId="{3286D4C2-CA56-4800-AB4F-D6429169B63C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EAF83-4BA5-4251-8F52-A2CAA0367805}" type="doc">
      <dgm:prSet loTypeId="urn:microsoft.com/office/officeart/2005/8/layout/pList2" loCatId="list" qsTypeId="urn:microsoft.com/office/officeart/2005/8/quickstyle/simple1" qsCatId="simple" csTypeId="urn:microsoft.com/office/officeart/2005/8/colors/accent4_2" csCatId="accent4" phldr="1"/>
      <dgm:spPr/>
    </dgm:pt>
    <dgm:pt modelId="{6D102A8D-8DEB-41D2-8AF9-78FB000F9575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URBANA</a:t>
          </a: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B92F21AE-9503-4620-B5C7-7449353D6FB2}" type="parTrans" cxnId="{2A7410F5-5365-432D-AC04-16A715C24B4C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0F0799F0-DD57-4E64-A564-B569CB8F25AC}" type="sibTrans" cxnId="{2A7410F5-5365-432D-AC04-16A715C24B4C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C51686A6-6D61-4708-B044-732EEAFBE475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ELÉTRICA</a:t>
          </a: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EF14AFA1-616F-4FB7-BA87-99E050EFB463}" type="parTrans" cxnId="{509671CD-CAA9-4055-8AB6-9982A18BD541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6965AF63-1B8A-45C9-9912-E70454995B2C}" type="sibTrans" cxnId="{509671CD-CAA9-4055-8AB6-9982A18BD541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6306A6A4-9A13-4298-BE34-0909D6DD71FB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RODOVIA</a:t>
          </a:r>
          <a:b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</a:br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AVIAÇÃO</a:t>
          </a:r>
          <a:b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</a:b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99C70CF6-8481-4B4F-A849-FF6DB8C96B22}" type="parTrans" cxnId="{1CD60614-2294-499E-92ED-A7F5409879D2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FE1A5196-CBBE-486A-B3F3-E12C8DE8A860}" type="sibTrans" cxnId="{1CD60614-2294-499E-92ED-A7F5409879D2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12FF95C9-4E5B-45E1-BB94-24E30E77C78D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PORTO</a:t>
          </a:r>
          <a:b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</a:br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FERROVIA</a:t>
          </a: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8C243ADC-82E8-43D7-9960-F0B212DB457E}" type="parTrans" cxnId="{0F1C49C3-9F75-4D72-B8B0-5F7BAED3D1BC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43EE4093-8AA1-461C-A9FD-04CBC8A4045C}" type="sibTrans" cxnId="{0F1C49C3-9F75-4D72-B8B0-5F7BAED3D1BC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781B4C8F-0745-4A20-9A93-733CF60E3148}">
      <dgm:prSet custT="1"/>
      <dgm:spPr/>
      <dgm:t>
        <a:bodyPr/>
        <a:lstStyle/>
        <a:p>
          <a:r>
            <a:rPr lang="pt-BR" sz="2000" b="1" smtClean="0">
              <a:solidFill>
                <a:schemeClr val="tx1"/>
              </a:solidFill>
              <a:latin typeface="Tw Cen MT Condensed" panose="020B0606020104020203" pitchFamily="34" charset="0"/>
            </a:rPr>
            <a:t>PETRÓLEO</a:t>
          </a: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54958EDB-91A3-4228-9A45-E31AE8D490BD}" type="parTrans" cxnId="{9ADCC66F-A9E9-418E-8611-B0E92EB185AE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9DB94C68-E3FE-4733-945C-EC788D7D2A35}" type="sibTrans" cxnId="{9ADCC66F-A9E9-418E-8611-B0E92EB185AE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328463F9-B51A-4060-8C88-FD256A1E3E04}">
      <dgm:prSet custT="1"/>
      <dgm:spPr/>
      <dgm:t>
        <a:bodyPr/>
        <a:lstStyle/>
        <a:p>
          <a:r>
            <a:rPr lang="pt-BR" sz="2000" b="1" dirty="0" smtClean="0">
              <a:solidFill>
                <a:schemeClr val="tx1"/>
              </a:solidFill>
              <a:latin typeface="Tw Cen MT Condensed" panose="020B0606020104020203" pitchFamily="34" charset="0"/>
            </a:rPr>
            <a:t>COM</a:t>
          </a: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0B1DDBA4-134A-482F-8337-1E93B00B09DF}" type="parTrans" cxnId="{60DBFD7B-E5A3-4F7B-861A-C3064BD21E20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B0E62044-9039-45F6-AC09-5734A101D201}" type="sibTrans" cxnId="{60DBFD7B-E5A3-4F7B-861A-C3064BD21E20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7CBDF572-05D3-4112-A947-9527D5EF8E14}">
      <dgm:prSet custT="1"/>
      <dgm:spPr/>
      <dgm:t>
        <a:bodyPr/>
        <a:lstStyle/>
        <a:p>
          <a:r>
            <a:rPr lang="pt-BR" sz="2000" b="1" smtClean="0">
              <a:solidFill>
                <a:schemeClr val="tx1"/>
              </a:solidFill>
              <a:latin typeface="Tw Cen MT Condensed" panose="020B0606020104020203" pitchFamily="34" charset="0"/>
            </a:rPr>
            <a:t>OPERAÇÕES</a:t>
          </a:r>
          <a:endParaRPr lang="pt-BR" sz="2000" b="1" dirty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F21E3002-84B0-4113-BCB0-F2116E4D41CC}" type="parTrans" cxnId="{0CAEC95B-5C12-46FD-8DB8-8F714FA462A4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008CC9AF-674E-413D-8820-D30D7C89751B}" type="sibTrans" cxnId="{0CAEC95B-5C12-46FD-8DB8-8F714FA462A4}">
      <dgm:prSet/>
      <dgm:spPr/>
      <dgm:t>
        <a:bodyPr/>
        <a:lstStyle/>
        <a:p>
          <a:endParaRPr lang="pt-BR" sz="200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58BC86E5-870C-460D-B0BB-BD07D3366C79}" type="pres">
      <dgm:prSet presAssocID="{C53EAF83-4BA5-4251-8F52-A2CAA0367805}" presName="Name0" presStyleCnt="0">
        <dgm:presLayoutVars>
          <dgm:dir/>
          <dgm:resizeHandles val="exact"/>
        </dgm:presLayoutVars>
      </dgm:prSet>
      <dgm:spPr/>
    </dgm:pt>
    <dgm:pt modelId="{2F610313-B0A2-4953-B899-D6245E4FFFBB}" type="pres">
      <dgm:prSet presAssocID="{C53EAF83-4BA5-4251-8F52-A2CAA0367805}" presName="bkgdShp" presStyleLbl="alignAccFollowNode1" presStyleIdx="0" presStyleCnt="1" custLinFactNeighborX="-685" custLinFactNeighborY="11361"/>
      <dgm:spPr/>
    </dgm:pt>
    <dgm:pt modelId="{01A961D2-BE8E-4B52-AC29-D82B11325E61}" type="pres">
      <dgm:prSet presAssocID="{C53EAF83-4BA5-4251-8F52-A2CAA0367805}" presName="linComp" presStyleCnt="0"/>
      <dgm:spPr/>
    </dgm:pt>
    <dgm:pt modelId="{29DCD5B6-48B5-4820-B7EA-D582FCD44BEE}" type="pres">
      <dgm:prSet presAssocID="{6D102A8D-8DEB-41D2-8AF9-78FB000F9575}" presName="compNode" presStyleCnt="0"/>
      <dgm:spPr/>
    </dgm:pt>
    <dgm:pt modelId="{66BE4D89-416C-402A-A5A9-F67102082CAA}" type="pres">
      <dgm:prSet presAssocID="{6D102A8D-8DEB-41D2-8AF9-78FB000F9575}" presName="node" presStyleLbl="node1" presStyleIdx="0" presStyleCnt="7" custScaleY="39729" custLinFactNeighborY="-244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8A6BFF-1149-4E3A-A6A2-F3849F645A84}" type="pres">
      <dgm:prSet presAssocID="{6D102A8D-8DEB-41D2-8AF9-78FB000F9575}" presName="invisiNode" presStyleLbl="node1" presStyleIdx="0" presStyleCnt="7"/>
      <dgm:spPr/>
    </dgm:pt>
    <dgm:pt modelId="{94E365D8-E16E-4719-A242-C7BD5B42D0BB}" type="pres">
      <dgm:prSet presAssocID="{6D102A8D-8DEB-41D2-8AF9-78FB000F9575}" presName="imagNode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2591130-8696-425B-A2B4-E3766CA4D602}" type="pres">
      <dgm:prSet presAssocID="{0F0799F0-DD57-4E64-A564-B569CB8F25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3F2A02-99D0-4191-A88E-C4A4ED0ACCAD}" type="pres">
      <dgm:prSet presAssocID="{C51686A6-6D61-4708-B044-732EEAFBE475}" presName="compNode" presStyleCnt="0"/>
      <dgm:spPr/>
    </dgm:pt>
    <dgm:pt modelId="{FEE21CBF-B679-4D01-B727-3B192C55AD03}" type="pres">
      <dgm:prSet presAssocID="{C51686A6-6D61-4708-B044-732EEAFBE475}" presName="node" presStyleLbl="node1" presStyleIdx="1" presStyleCnt="7" custScaleY="39729" custLinFactNeighborY="-24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09859-9E3C-449A-AEEC-4AADA298477C}" type="pres">
      <dgm:prSet presAssocID="{C51686A6-6D61-4708-B044-732EEAFBE475}" presName="invisiNode" presStyleLbl="node1" presStyleIdx="1" presStyleCnt="7"/>
      <dgm:spPr/>
    </dgm:pt>
    <dgm:pt modelId="{55CEEFC9-8AE5-4F50-95CE-A875BA44F37C}" type="pres">
      <dgm:prSet presAssocID="{C51686A6-6D61-4708-B044-732EEAFBE475}" presName="imagNode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D513B7E-B1A6-468C-BB18-95395A06260C}" type="pres">
      <dgm:prSet presAssocID="{6965AF63-1B8A-45C9-9912-E70454995B2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D4253A-E88D-4451-B641-6F308746A011}" type="pres">
      <dgm:prSet presAssocID="{6306A6A4-9A13-4298-BE34-0909D6DD71FB}" presName="compNode" presStyleCnt="0"/>
      <dgm:spPr/>
    </dgm:pt>
    <dgm:pt modelId="{F4D9AE0B-41F7-4238-BD39-C6FEAF859792}" type="pres">
      <dgm:prSet presAssocID="{6306A6A4-9A13-4298-BE34-0909D6DD71FB}" presName="node" presStyleLbl="node1" presStyleIdx="2" presStyleCnt="7" custScaleY="39729" custLinFactX="100000" custLinFactNeighborX="117752" custLinFactNeighborY="-25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A5F4DD-B666-4129-8EDD-3621B325C4A5}" type="pres">
      <dgm:prSet presAssocID="{6306A6A4-9A13-4298-BE34-0909D6DD71FB}" presName="invisiNode" presStyleLbl="node1" presStyleIdx="2" presStyleCnt="7"/>
      <dgm:spPr/>
    </dgm:pt>
    <dgm:pt modelId="{014EF03D-F960-4171-AA79-DDAD6ADFF328}" type="pres">
      <dgm:prSet presAssocID="{6306A6A4-9A13-4298-BE34-0909D6DD71FB}" presName="imagNode" presStyleLbl="fgImgPlace1" presStyleIdx="2" presStyleCnt="7" custLinFactX="100000" custLinFactNeighborX="119044" custLinFactNeighborY="-134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CD65779-AC8A-45EA-80D4-3C80FF4A5E29}" type="pres">
      <dgm:prSet presAssocID="{FE1A5196-CBBE-486A-B3F3-E12C8DE8A8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92F544-5007-498A-80CC-2873B483139E}" type="pres">
      <dgm:prSet presAssocID="{12FF95C9-4E5B-45E1-BB94-24E30E77C78D}" presName="compNode" presStyleCnt="0"/>
      <dgm:spPr/>
    </dgm:pt>
    <dgm:pt modelId="{602828A3-CF61-4B54-BCED-4C77DD0FED11}" type="pres">
      <dgm:prSet presAssocID="{12FF95C9-4E5B-45E1-BB94-24E30E77C78D}" presName="node" presStyleLbl="node1" presStyleIdx="3" presStyleCnt="7" custScaleY="39729" custLinFactNeighborY="-244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38434-4D62-465C-914F-2A4222743520}" type="pres">
      <dgm:prSet presAssocID="{12FF95C9-4E5B-45E1-BB94-24E30E77C78D}" presName="invisiNode" presStyleLbl="node1" presStyleIdx="3" presStyleCnt="7"/>
      <dgm:spPr/>
    </dgm:pt>
    <dgm:pt modelId="{61C907CD-1D95-442B-BE36-E03593ED8652}" type="pres">
      <dgm:prSet presAssocID="{12FF95C9-4E5B-45E1-BB94-24E30E77C78D}" presName="imagNode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03442B7-6ACF-45FC-B253-31778EE1D0C0}" type="pres">
      <dgm:prSet presAssocID="{43EE4093-8AA1-461C-A9FD-04CBC8A4045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7DE61F-9ABD-49A1-A791-127F4E06C991}" type="pres">
      <dgm:prSet presAssocID="{781B4C8F-0745-4A20-9A93-733CF60E3148}" presName="compNode" presStyleCnt="0"/>
      <dgm:spPr/>
    </dgm:pt>
    <dgm:pt modelId="{62D14CAF-C92F-4DB8-8801-40878977AEC4}" type="pres">
      <dgm:prSet presAssocID="{781B4C8F-0745-4A20-9A93-733CF60E3148}" presName="node" presStyleLbl="node1" presStyleIdx="4" presStyleCnt="7" custScaleY="39729" custLinFactX="-100000" custLinFactNeighborX="-120348" custLinFactNeighborY="-2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9FD5C-DB8B-4AC7-9B30-8723540B4E53}" type="pres">
      <dgm:prSet presAssocID="{781B4C8F-0745-4A20-9A93-733CF60E3148}" presName="invisiNode" presStyleLbl="node1" presStyleIdx="4" presStyleCnt="7"/>
      <dgm:spPr/>
    </dgm:pt>
    <dgm:pt modelId="{2D5A212B-8A9B-483E-B116-0034328934D2}" type="pres">
      <dgm:prSet presAssocID="{781B4C8F-0745-4A20-9A93-733CF60E3148}" presName="imagNode" presStyleLbl="fgImgPlace1" presStyleIdx="4" presStyleCnt="7" custLinFactX="-100000" custLinFactNeighborX="-120348" custLinFactNeighborY="-187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5C26B11-DB9C-485C-AE7C-CD304DD7B3ED}" type="pres">
      <dgm:prSet presAssocID="{9DB94C68-E3FE-4733-945C-EC788D7D2A3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5C248DA-43D3-4073-AE51-D9D10420964F}" type="pres">
      <dgm:prSet presAssocID="{328463F9-B51A-4060-8C88-FD256A1E3E04}" presName="compNode" presStyleCnt="0"/>
      <dgm:spPr/>
    </dgm:pt>
    <dgm:pt modelId="{B131379E-6C47-4C84-B9A0-96E9BFDDE6C8}" type="pres">
      <dgm:prSet presAssocID="{328463F9-B51A-4060-8C88-FD256A1E3E04}" presName="node" presStyleLbl="node1" presStyleIdx="5" presStyleCnt="7" custScaleY="39729" custLinFactNeighborY="-244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8C08DB-C284-48AF-9C40-ED0EE3AADD09}" type="pres">
      <dgm:prSet presAssocID="{328463F9-B51A-4060-8C88-FD256A1E3E04}" presName="invisiNode" presStyleLbl="node1" presStyleIdx="5" presStyleCnt="7"/>
      <dgm:spPr/>
    </dgm:pt>
    <dgm:pt modelId="{0EFC7F7A-2E74-4C5E-AFF0-861C9BB87997}" type="pres">
      <dgm:prSet presAssocID="{328463F9-B51A-4060-8C88-FD256A1E3E04}" presName="imagNode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D8645273-2AFC-49D6-9221-A263A675080E}" type="pres">
      <dgm:prSet presAssocID="{B0E62044-9039-45F6-AC09-5734A101D20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77614A-19BB-488E-9C73-5B839A8124CA}" type="pres">
      <dgm:prSet presAssocID="{7CBDF572-05D3-4112-A947-9527D5EF8E14}" presName="compNode" presStyleCnt="0"/>
      <dgm:spPr/>
    </dgm:pt>
    <dgm:pt modelId="{726AE651-9AF0-4818-8BE5-E9032A3D0EFF}" type="pres">
      <dgm:prSet presAssocID="{7CBDF572-05D3-4112-A947-9527D5EF8E14}" presName="node" presStyleLbl="node1" presStyleIdx="6" presStyleCnt="7" custScaleY="39729" custLinFactNeighborY="-24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3398B-C3C3-4A4B-AAB9-6409E8DA9749}" type="pres">
      <dgm:prSet presAssocID="{7CBDF572-05D3-4112-A947-9527D5EF8E14}" presName="invisiNode" presStyleLbl="node1" presStyleIdx="6" presStyleCnt="7"/>
      <dgm:spPr/>
    </dgm:pt>
    <dgm:pt modelId="{4967B1A5-269A-472E-993E-B7CD1057EAAA}" type="pres">
      <dgm:prSet presAssocID="{7CBDF572-05D3-4112-A947-9527D5EF8E14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509671CD-CAA9-4055-8AB6-9982A18BD541}" srcId="{C53EAF83-4BA5-4251-8F52-A2CAA0367805}" destId="{C51686A6-6D61-4708-B044-732EEAFBE475}" srcOrd="1" destOrd="0" parTransId="{EF14AFA1-616F-4FB7-BA87-99E050EFB463}" sibTransId="{6965AF63-1B8A-45C9-9912-E70454995B2C}"/>
    <dgm:cxn modelId="{5F282299-11C7-4CF1-B771-ABD608E4203E}" type="presOf" srcId="{12FF95C9-4E5B-45E1-BB94-24E30E77C78D}" destId="{602828A3-CF61-4B54-BCED-4C77DD0FED11}" srcOrd="0" destOrd="0" presId="urn:microsoft.com/office/officeart/2005/8/layout/pList2"/>
    <dgm:cxn modelId="{0CAEC95B-5C12-46FD-8DB8-8F714FA462A4}" srcId="{C53EAF83-4BA5-4251-8F52-A2CAA0367805}" destId="{7CBDF572-05D3-4112-A947-9527D5EF8E14}" srcOrd="6" destOrd="0" parTransId="{F21E3002-84B0-4113-BCB0-F2116E4D41CC}" sibTransId="{008CC9AF-674E-413D-8820-D30D7C89751B}"/>
    <dgm:cxn modelId="{B2D98A4C-5326-4607-970E-C8AE84044A3B}" type="presOf" srcId="{328463F9-B51A-4060-8C88-FD256A1E3E04}" destId="{B131379E-6C47-4C84-B9A0-96E9BFDDE6C8}" srcOrd="0" destOrd="0" presId="urn:microsoft.com/office/officeart/2005/8/layout/pList2"/>
    <dgm:cxn modelId="{8FF5D479-8954-4228-90E8-2E26D19299B8}" type="presOf" srcId="{6D102A8D-8DEB-41D2-8AF9-78FB000F9575}" destId="{66BE4D89-416C-402A-A5A9-F67102082CAA}" srcOrd="0" destOrd="0" presId="urn:microsoft.com/office/officeart/2005/8/layout/pList2"/>
    <dgm:cxn modelId="{947ACEB1-AC1E-49CF-AA2C-57F0C3831759}" type="presOf" srcId="{FE1A5196-CBBE-486A-B3F3-E12C8DE8A860}" destId="{7CD65779-AC8A-45EA-80D4-3C80FF4A5E29}" srcOrd="0" destOrd="0" presId="urn:microsoft.com/office/officeart/2005/8/layout/pList2"/>
    <dgm:cxn modelId="{2A7410F5-5365-432D-AC04-16A715C24B4C}" srcId="{C53EAF83-4BA5-4251-8F52-A2CAA0367805}" destId="{6D102A8D-8DEB-41D2-8AF9-78FB000F9575}" srcOrd="0" destOrd="0" parTransId="{B92F21AE-9503-4620-B5C7-7449353D6FB2}" sibTransId="{0F0799F0-DD57-4E64-A564-B569CB8F25AC}"/>
    <dgm:cxn modelId="{0F1C49C3-9F75-4D72-B8B0-5F7BAED3D1BC}" srcId="{C53EAF83-4BA5-4251-8F52-A2CAA0367805}" destId="{12FF95C9-4E5B-45E1-BB94-24E30E77C78D}" srcOrd="3" destOrd="0" parTransId="{8C243ADC-82E8-43D7-9960-F0B212DB457E}" sibTransId="{43EE4093-8AA1-461C-A9FD-04CBC8A4045C}"/>
    <dgm:cxn modelId="{3447F075-DF80-48CC-9738-E5239AA2BA96}" type="presOf" srcId="{43EE4093-8AA1-461C-A9FD-04CBC8A4045C}" destId="{803442B7-6ACF-45FC-B253-31778EE1D0C0}" srcOrd="0" destOrd="0" presId="urn:microsoft.com/office/officeart/2005/8/layout/pList2"/>
    <dgm:cxn modelId="{9ADCC66F-A9E9-418E-8611-B0E92EB185AE}" srcId="{C53EAF83-4BA5-4251-8F52-A2CAA0367805}" destId="{781B4C8F-0745-4A20-9A93-733CF60E3148}" srcOrd="4" destOrd="0" parTransId="{54958EDB-91A3-4228-9A45-E31AE8D490BD}" sibTransId="{9DB94C68-E3FE-4733-945C-EC788D7D2A35}"/>
    <dgm:cxn modelId="{9268466F-1CBB-47D6-A806-70AB6A9E995E}" type="presOf" srcId="{7CBDF572-05D3-4112-A947-9527D5EF8E14}" destId="{726AE651-9AF0-4818-8BE5-E9032A3D0EFF}" srcOrd="0" destOrd="0" presId="urn:microsoft.com/office/officeart/2005/8/layout/pList2"/>
    <dgm:cxn modelId="{76DD7810-5D0A-45EB-AD91-2631ED890F7B}" type="presOf" srcId="{6306A6A4-9A13-4298-BE34-0909D6DD71FB}" destId="{F4D9AE0B-41F7-4238-BD39-C6FEAF859792}" srcOrd="0" destOrd="0" presId="urn:microsoft.com/office/officeart/2005/8/layout/pList2"/>
    <dgm:cxn modelId="{60DBFD7B-E5A3-4F7B-861A-C3064BD21E20}" srcId="{C53EAF83-4BA5-4251-8F52-A2CAA0367805}" destId="{328463F9-B51A-4060-8C88-FD256A1E3E04}" srcOrd="5" destOrd="0" parTransId="{0B1DDBA4-134A-482F-8337-1E93B00B09DF}" sibTransId="{B0E62044-9039-45F6-AC09-5734A101D201}"/>
    <dgm:cxn modelId="{6E396792-1BBE-44A7-831F-B66F9D2F3673}" type="presOf" srcId="{9DB94C68-E3FE-4733-945C-EC788D7D2A35}" destId="{45C26B11-DB9C-485C-AE7C-CD304DD7B3ED}" srcOrd="0" destOrd="0" presId="urn:microsoft.com/office/officeart/2005/8/layout/pList2"/>
    <dgm:cxn modelId="{C64EDEE7-818E-405F-8264-122405EE89D4}" type="presOf" srcId="{B0E62044-9039-45F6-AC09-5734A101D201}" destId="{D8645273-2AFC-49D6-9221-A263A675080E}" srcOrd="0" destOrd="0" presId="urn:microsoft.com/office/officeart/2005/8/layout/pList2"/>
    <dgm:cxn modelId="{B6AC12CF-F083-4C02-A3B7-481857BCF595}" type="presOf" srcId="{C51686A6-6D61-4708-B044-732EEAFBE475}" destId="{FEE21CBF-B679-4D01-B727-3B192C55AD03}" srcOrd="0" destOrd="0" presId="urn:microsoft.com/office/officeart/2005/8/layout/pList2"/>
    <dgm:cxn modelId="{2C90AC2B-2234-4900-B673-9E2F718D76D6}" type="presOf" srcId="{0F0799F0-DD57-4E64-A564-B569CB8F25AC}" destId="{A2591130-8696-425B-A2B4-E3766CA4D602}" srcOrd="0" destOrd="0" presId="urn:microsoft.com/office/officeart/2005/8/layout/pList2"/>
    <dgm:cxn modelId="{1CD60614-2294-499E-92ED-A7F5409879D2}" srcId="{C53EAF83-4BA5-4251-8F52-A2CAA0367805}" destId="{6306A6A4-9A13-4298-BE34-0909D6DD71FB}" srcOrd="2" destOrd="0" parTransId="{99C70CF6-8481-4B4F-A849-FF6DB8C96B22}" sibTransId="{FE1A5196-CBBE-486A-B3F3-E12C8DE8A860}"/>
    <dgm:cxn modelId="{529DDA5C-A1EB-4E88-8B3B-DA5BD5482E67}" type="presOf" srcId="{C53EAF83-4BA5-4251-8F52-A2CAA0367805}" destId="{58BC86E5-870C-460D-B0BB-BD07D3366C79}" srcOrd="0" destOrd="0" presId="urn:microsoft.com/office/officeart/2005/8/layout/pList2"/>
    <dgm:cxn modelId="{A07CC108-5E0C-4E9C-868C-86E13BBBBE1C}" type="presOf" srcId="{781B4C8F-0745-4A20-9A93-733CF60E3148}" destId="{62D14CAF-C92F-4DB8-8801-40878977AEC4}" srcOrd="0" destOrd="0" presId="urn:microsoft.com/office/officeart/2005/8/layout/pList2"/>
    <dgm:cxn modelId="{616572F1-3418-4E4B-AB74-C9596E9D7E1F}" type="presOf" srcId="{6965AF63-1B8A-45C9-9912-E70454995B2C}" destId="{5D513B7E-B1A6-468C-BB18-95395A06260C}" srcOrd="0" destOrd="0" presId="urn:microsoft.com/office/officeart/2005/8/layout/pList2"/>
    <dgm:cxn modelId="{96CC7FDD-7BE2-468A-92AE-0F8E728F4DD7}" type="presParOf" srcId="{58BC86E5-870C-460D-B0BB-BD07D3366C79}" destId="{2F610313-B0A2-4953-B899-D6245E4FFFBB}" srcOrd="0" destOrd="0" presId="urn:microsoft.com/office/officeart/2005/8/layout/pList2"/>
    <dgm:cxn modelId="{30B257F3-C9E0-48E6-997A-9181942B208D}" type="presParOf" srcId="{58BC86E5-870C-460D-B0BB-BD07D3366C79}" destId="{01A961D2-BE8E-4B52-AC29-D82B11325E61}" srcOrd="1" destOrd="0" presId="urn:microsoft.com/office/officeart/2005/8/layout/pList2"/>
    <dgm:cxn modelId="{B2312716-FD5E-4046-A3E4-F6A662604DCC}" type="presParOf" srcId="{01A961D2-BE8E-4B52-AC29-D82B11325E61}" destId="{29DCD5B6-48B5-4820-B7EA-D582FCD44BEE}" srcOrd="0" destOrd="0" presId="urn:microsoft.com/office/officeart/2005/8/layout/pList2"/>
    <dgm:cxn modelId="{A7CA0E7C-77D8-44D0-ADDC-5B2B2D0892CA}" type="presParOf" srcId="{29DCD5B6-48B5-4820-B7EA-D582FCD44BEE}" destId="{66BE4D89-416C-402A-A5A9-F67102082CAA}" srcOrd="0" destOrd="0" presId="urn:microsoft.com/office/officeart/2005/8/layout/pList2"/>
    <dgm:cxn modelId="{15989BDC-F99B-41A7-98F7-4D89A79493FC}" type="presParOf" srcId="{29DCD5B6-48B5-4820-B7EA-D582FCD44BEE}" destId="{678A6BFF-1149-4E3A-A6A2-F3849F645A84}" srcOrd="1" destOrd="0" presId="urn:microsoft.com/office/officeart/2005/8/layout/pList2"/>
    <dgm:cxn modelId="{3D13B438-077C-4B3C-8A57-332B8D17A4BF}" type="presParOf" srcId="{29DCD5B6-48B5-4820-B7EA-D582FCD44BEE}" destId="{94E365D8-E16E-4719-A242-C7BD5B42D0BB}" srcOrd="2" destOrd="0" presId="urn:microsoft.com/office/officeart/2005/8/layout/pList2"/>
    <dgm:cxn modelId="{86266154-410B-4193-8072-CF4FE013F8D4}" type="presParOf" srcId="{01A961D2-BE8E-4B52-AC29-D82B11325E61}" destId="{A2591130-8696-425B-A2B4-E3766CA4D602}" srcOrd="1" destOrd="0" presId="urn:microsoft.com/office/officeart/2005/8/layout/pList2"/>
    <dgm:cxn modelId="{682C5A18-C50B-4E2D-94F7-AD0D31838DA1}" type="presParOf" srcId="{01A961D2-BE8E-4B52-AC29-D82B11325E61}" destId="{9E3F2A02-99D0-4191-A88E-C4A4ED0ACCAD}" srcOrd="2" destOrd="0" presId="urn:microsoft.com/office/officeart/2005/8/layout/pList2"/>
    <dgm:cxn modelId="{8D44CD92-0D57-40BB-B035-671FAF6C7F6E}" type="presParOf" srcId="{9E3F2A02-99D0-4191-A88E-C4A4ED0ACCAD}" destId="{FEE21CBF-B679-4D01-B727-3B192C55AD03}" srcOrd="0" destOrd="0" presId="urn:microsoft.com/office/officeart/2005/8/layout/pList2"/>
    <dgm:cxn modelId="{23516B05-91A6-4456-BFEB-FFBF78B162FA}" type="presParOf" srcId="{9E3F2A02-99D0-4191-A88E-C4A4ED0ACCAD}" destId="{46309859-9E3C-449A-AEEC-4AADA298477C}" srcOrd="1" destOrd="0" presId="urn:microsoft.com/office/officeart/2005/8/layout/pList2"/>
    <dgm:cxn modelId="{1A3A1541-4842-48CF-9A0A-379B1A193DE9}" type="presParOf" srcId="{9E3F2A02-99D0-4191-A88E-C4A4ED0ACCAD}" destId="{55CEEFC9-8AE5-4F50-95CE-A875BA44F37C}" srcOrd="2" destOrd="0" presId="urn:microsoft.com/office/officeart/2005/8/layout/pList2"/>
    <dgm:cxn modelId="{844ECCDB-2521-4641-9EEA-B73AFB8B312F}" type="presParOf" srcId="{01A961D2-BE8E-4B52-AC29-D82B11325E61}" destId="{5D513B7E-B1A6-468C-BB18-95395A06260C}" srcOrd="3" destOrd="0" presId="urn:microsoft.com/office/officeart/2005/8/layout/pList2"/>
    <dgm:cxn modelId="{1332D97C-3B2F-442B-8235-61D83D3FEB29}" type="presParOf" srcId="{01A961D2-BE8E-4B52-AC29-D82B11325E61}" destId="{2CD4253A-E88D-4451-B641-6F308746A011}" srcOrd="4" destOrd="0" presId="urn:microsoft.com/office/officeart/2005/8/layout/pList2"/>
    <dgm:cxn modelId="{579FC780-BB94-4309-9473-E88CEE9CCEF1}" type="presParOf" srcId="{2CD4253A-E88D-4451-B641-6F308746A011}" destId="{F4D9AE0B-41F7-4238-BD39-C6FEAF859792}" srcOrd="0" destOrd="0" presId="urn:microsoft.com/office/officeart/2005/8/layout/pList2"/>
    <dgm:cxn modelId="{1C0ADE22-DDEE-4855-B57B-6ED71F0260BB}" type="presParOf" srcId="{2CD4253A-E88D-4451-B641-6F308746A011}" destId="{31A5F4DD-B666-4129-8EDD-3621B325C4A5}" srcOrd="1" destOrd="0" presId="urn:microsoft.com/office/officeart/2005/8/layout/pList2"/>
    <dgm:cxn modelId="{B75D544D-DE11-4C92-99A4-F6715D569CEE}" type="presParOf" srcId="{2CD4253A-E88D-4451-B641-6F308746A011}" destId="{014EF03D-F960-4171-AA79-DDAD6ADFF328}" srcOrd="2" destOrd="0" presId="urn:microsoft.com/office/officeart/2005/8/layout/pList2"/>
    <dgm:cxn modelId="{549836D7-0933-49B6-A6E5-A0A20D64662E}" type="presParOf" srcId="{01A961D2-BE8E-4B52-AC29-D82B11325E61}" destId="{7CD65779-AC8A-45EA-80D4-3C80FF4A5E29}" srcOrd="5" destOrd="0" presId="urn:microsoft.com/office/officeart/2005/8/layout/pList2"/>
    <dgm:cxn modelId="{A4CF79F0-636C-40BC-8974-69F52FA0C7BE}" type="presParOf" srcId="{01A961D2-BE8E-4B52-AC29-D82B11325E61}" destId="{2692F544-5007-498A-80CC-2873B483139E}" srcOrd="6" destOrd="0" presId="urn:microsoft.com/office/officeart/2005/8/layout/pList2"/>
    <dgm:cxn modelId="{B134A352-2151-41D7-A9E2-070F1B298D86}" type="presParOf" srcId="{2692F544-5007-498A-80CC-2873B483139E}" destId="{602828A3-CF61-4B54-BCED-4C77DD0FED11}" srcOrd="0" destOrd="0" presId="urn:microsoft.com/office/officeart/2005/8/layout/pList2"/>
    <dgm:cxn modelId="{D0A3C50C-9F93-48F7-9614-8A8B03602FCB}" type="presParOf" srcId="{2692F544-5007-498A-80CC-2873B483139E}" destId="{80938434-4D62-465C-914F-2A4222743520}" srcOrd="1" destOrd="0" presId="urn:microsoft.com/office/officeart/2005/8/layout/pList2"/>
    <dgm:cxn modelId="{2B743A36-3CEB-451B-B7CA-9460A83C37EB}" type="presParOf" srcId="{2692F544-5007-498A-80CC-2873B483139E}" destId="{61C907CD-1D95-442B-BE36-E03593ED8652}" srcOrd="2" destOrd="0" presId="urn:microsoft.com/office/officeart/2005/8/layout/pList2"/>
    <dgm:cxn modelId="{52193E11-9E17-4C4B-9CD5-8E53BE1F942E}" type="presParOf" srcId="{01A961D2-BE8E-4B52-AC29-D82B11325E61}" destId="{803442B7-6ACF-45FC-B253-31778EE1D0C0}" srcOrd="7" destOrd="0" presId="urn:microsoft.com/office/officeart/2005/8/layout/pList2"/>
    <dgm:cxn modelId="{F2E10D3E-283E-41D7-8998-A8900269D596}" type="presParOf" srcId="{01A961D2-BE8E-4B52-AC29-D82B11325E61}" destId="{177DE61F-9ABD-49A1-A791-127F4E06C991}" srcOrd="8" destOrd="0" presId="urn:microsoft.com/office/officeart/2005/8/layout/pList2"/>
    <dgm:cxn modelId="{4CDE630B-7A65-4107-8ACA-79C4783084BF}" type="presParOf" srcId="{177DE61F-9ABD-49A1-A791-127F4E06C991}" destId="{62D14CAF-C92F-4DB8-8801-40878977AEC4}" srcOrd="0" destOrd="0" presId="urn:microsoft.com/office/officeart/2005/8/layout/pList2"/>
    <dgm:cxn modelId="{EAEC12E8-E73F-46C7-B46A-B1D22492595E}" type="presParOf" srcId="{177DE61F-9ABD-49A1-A791-127F4E06C991}" destId="{DBF9FD5C-DB8B-4AC7-9B30-8723540B4E53}" srcOrd="1" destOrd="0" presId="urn:microsoft.com/office/officeart/2005/8/layout/pList2"/>
    <dgm:cxn modelId="{DBC0E6F5-8508-42EA-8760-CCD3D81F1C77}" type="presParOf" srcId="{177DE61F-9ABD-49A1-A791-127F4E06C991}" destId="{2D5A212B-8A9B-483E-B116-0034328934D2}" srcOrd="2" destOrd="0" presId="urn:microsoft.com/office/officeart/2005/8/layout/pList2"/>
    <dgm:cxn modelId="{0DE9FF33-FC01-4639-9C91-C7EF33A4189D}" type="presParOf" srcId="{01A961D2-BE8E-4B52-AC29-D82B11325E61}" destId="{45C26B11-DB9C-485C-AE7C-CD304DD7B3ED}" srcOrd="9" destOrd="0" presId="urn:microsoft.com/office/officeart/2005/8/layout/pList2"/>
    <dgm:cxn modelId="{16DC5E50-962D-4D0A-B4DD-916C7FC40D32}" type="presParOf" srcId="{01A961D2-BE8E-4B52-AC29-D82B11325E61}" destId="{85C248DA-43D3-4073-AE51-D9D10420964F}" srcOrd="10" destOrd="0" presId="urn:microsoft.com/office/officeart/2005/8/layout/pList2"/>
    <dgm:cxn modelId="{B1CF89CF-6D17-46EE-9FF9-5DE07D169CDF}" type="presParOf" srcId="{85C248DA-43D3-4073-AE51-D9D10420964F}" destId="{B131379E-6C47-4C84-B9A0-96E9BFDDE6C8}" srcOrd="0" destOrd="0" presId="urn:microsoft.com/office/officeart/2005/8/layout/pList2"/>
    <dgm:cxn modelId="{24DCB777-2CDD-4ED4-A72B-AC711360CCDE}" type="presParOf" srcId="{85C248DA-43D3-4073-AE51-D9D10420964F}" destId="{D48C08DB-C284-48AF-9C40-ED0EE3AADD09}" srcOrd="1" destOrd="0" presId="urn:microsoft.com/office/officeart/2005/8/layout/pList2"/>
    <dgm:cxn modelId="{D9A11EEE-51EA-4F1B-BE87-49669EAF9094}" type="presParOf" srcId="{85C248DA-43D3-4073-AE51-D9D10420964F}" destId="{0EFC7F7A-2E74-4C5E-AFF0-861C9BB87997}" srcOrd="2" destOrd="0" presId="urn:microsoft.com/office/officeart/2005/8/layout/pList2"/>
    <dgm:cxn modelId="{59D677AD-3F3F-4915-BDBF-2B57626465BF}" type="presParOf" srcId="{01A961D2-BE8E-4B52-AC29-D82B11325E61}" destId="{D8645273-2AFC-49D6-9221-A263A675080E}" srcOrd="11" destOrd="0" presId="urn:microsoft.com/office/officeart/2005/8/layout/pList2"/>
    <dgm:cxn modelId="{1F455926-D9A8-4A21-A859-C0DD5DFFDDCB}" type="presParOf" srcId="{01A961D2-BE8E-4B52-AC29-D82B11325E61}" destId="{BF77614A-19BB-488E-9C73-5B839A8124CA}" srcOrd="12" destOrd="0" presId="urn:microsoft.com/office/officeart/2005/8/layout/pList2"/>
    <dgm:cxn modelId="{12BBC5C3-4860-43AB-A8F2-94774967B732}" type="presParOf" srcId="{BF77614A-19BB-488E-9C73-5B839A8124CA}" destId="{726AE651-9AF0-4818-8BE5-E9032A3D0EFF}" srcOrd="0" destOrd="0" presId="urn:microsoft.com/office/officeart/2005/8/layout/pList2"/>
    <dgm:cxn modelId="{3C692F2A-3F66-4CB1-88E7-62A7607A6493}" type="presParOf" srcId="{BF77614A-19BB-488E-9C73-5B839A8124CA}" destId="{DB93398B-C3C3-4A4B-AAB9-6409E8DA9749}" srcOrd="1" destOrd="0" presId="urn:microsoft.com/office/officeart/2005/8/layout/pList2"/>
    <dgm:cxn modelId="{CF44CCB4-E457-44A6-ACD4-4A5DF9845ED1}" type="presParOf" srcId="{BF77614A-19BB-488E-9C73-5B839A8124CA}" destId="{4967B1A5-269A-472E-993E-B7CD1057EAA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F60CD-10AB-4088-8636-BB6E14339FF2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ED62A8A-AACB-414F-915E-5C9E644E888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COINFRA</a:t>
          </a:r>
          <a:endParaRPr lang="pt-BR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E84E60A1-087D-4CAD-9176-E640D007CC22}" type="parTrans" cxnId="{DA395183-A26D-4A0B-8600-A9B716AC6775}">
      <dgm:prSet/>
      <dgm:spPr/>
      <dgm:t>
        <a:bodyPr/>
        <a:lstStyle/>
        <a:p>
          <a:endParaRPr lang="pt-BR">
            <a:latin typeface="Tw Cen MT Condensed Extra Bold" panose="020B0803020202020204" pitchFamily="34" charset="0"/>
          </a:endParaRPr>
        </a:p>
      </dgm:t>
    </dgm:pt>
    <dgm:pt modelId="{9D76AA9A-72BC-49C0-BD75-9BEC79913F45}" type="sibTrans" cxnId="{DA395183-A26D-4A0B-8600-A9B716AC6775}">
      <dgm:prSet/>
      <dgm:spPr/>
      <dgm:t>
        <a:bodyPr/>
        <a:lstStyle/>
        <a:p>
          <a:endParaRPr lang="pt-BR">
            <a:latin typeface="Tw Cen MT Condensed Extra Bold" panose="020B0803020202020204" pitchFamily="34" charset="0"/>
          </a:endParaRPr>
        </a:p>
      </dgm:t>
    </dgm:pt>
    <dgm:pt modelId="{7C94BAE0-BF09-40E0-8C4C-46F254A0A8C0}" type="asst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SIOB</a:t>
          </a:r>
          <a:endParaRPr lang="pt-BR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F384B214-2B84-48B1-823F-7F7E2FD61BB2}" type="parTrans" cxnId="{2E44B500-6E46-4009-910F-9AF5B7663124}">
      <dgm:prSet/>
      <dgm:spPr/>
      <dgm:t>
        <a:bodyPr/>
        <a:lstStyle/>
        <a:p>
          <a:endParaRPr lang="pt-BR">
            <a:latin typeface="Tw Cen MT Condensed Extra Bold" panose="020B0803020202020204" pitchFamily="34" charset="0"/>
          </a:endParaRPr>
        </a:p>
      </dgm:t>
    </dgm:pt>
    <dgm:pt modelId="{72B10802-FB36-428A-A6D1-7D2CF7C3B466}" type="sibTrans" cxnId="{2E44B500-6E46-4009-910F-9AF5B7663124}">
      <dgm:prSet/>
      <dgm:spPr/>
      <dgm:t>
        <a:bodyPr/>
        <a:lstStyle/>
        <a:p>
          <a:endParaRPr lang="pt-BR">
            <a:latin typeface="Tw Cen MT Condensed Extra Bold" panose="020B0803020202020204" pitchFamily="34" charset="0"/>
          </a:endParaRPr>
        </a:p>
      </dgm:t>
    </dgm:pt>
    <dgm:pt modelId="{5EB216E9-6F33-4543-8D02-113141516F97}" type="asst">
      <dgm:prSet/>
      <dgm:spPr/>
      <dgm:t>
        <a:bodyPr/>
        <a:lstStyle/>
        <a:p>
          <a:r>
            <a:rPr lang="pt-BR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ASSESSORIA</a:t>
          </a:r>
          <a:endParaRPr lang="pt-BR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9CCBF0F-B663-4AAA-BE2D-4704A84086CF}" type="parTrans" cxnId="{170BA567-8D90-404A-802A-A6B83B9CD780}">
      <dgm:prSet/>
      <dgm:spPr/>
      <dgm:t>
        <a:bodyPr/>
        <a:lstStyle/>
        <a:p>
          <a:endParaRPr lang="pt-BR">
            <a:latin typeface="Tw Cen MT Condensed Extra Bold" panose="020B0803020202020204" pitchFamily="34" charset="0"/>
          </a:endParaRPr>
        </a:p>
      </dgm:t>
    </dgm:pt>
    <dgm:pt modelId="{C0474558-A37F-41F3-8589-750E384EEF4F}" type="sibTrans" cxnId="{170BA567-8D90-404A-802A-A6B83B9CD780}">
      <dgm:prSet/>
      <dgm:spPr/>
      <dgm:t>
        <a:bodyPr/>
        <a:lstStyle/>
        <a:p>
          <a:endParaRPr lang="pt-BR">
            <a:latin typeface="Tw Cen MT Condensed Extra Bold" panose="020B0803020202020204" pitchFamily="34" charset="0"/>
          </a:endParaRPr>
        </a:p>
      </dgm:t>
    </dgm:pt>
    <dgm:pt modelId="{E276FA86-96C8-470A-A38A-12D5998D5EB3}" type="pres">
      <dgm:prSet presAssocID="{36EF60CD-10AB-4088-8636-BB6E14339F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E25C08-0F51-4248-8250-ED7417E3675E}" type="pres">
      <dgm:prSet presAssocID="{8ED62A8A-AACB-414F-915E-5C9E644E8880}" presName="hierRoot1" presStyleCnt="0">
        <dgm:presLayoutVars>
          <dgm:hierBranch val="init"/>
        </dgm:presLayoutVars>
      </dgm:prSet>
      <dgm:spPr/>
    </dgm:pt>
    <dgm:pt modelId="{9AE904E3-0348-4B30-B848-26124C232C14}" type="pres">
      <dgm:prSet presAssocID="{8ED62A8A-AACB-414F-915E-5C9E644E8880}" presName="rootComposite1" presStyleCnt="0"/>
      <dgm:spPr/>
    </dgm:pt>
    <dgm:pt modelId="{FFB2FF2A-38A2-4D2F-9CD6-51DDA80C93E1}" type="pres">
      <dgm:prSet presAssocID="{8ED62A8A-AACB-414F-915E-5C9E644E88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236817-AB31-4C14-8C08-C26C1D76C4AE}" type="pres">
      <dgm:prSet presAssocID="{8ED62A8A-AACB-414F-915E-5C9E644E888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616E12-EFD8-477E-99E6-0ED965A5AE0D}" type="pres">
      <dgm:prSet presAssocID="{8ED62A8A-AACB-414F-915E-5C9E644E8880}" presName="hierChild2" presStyleCnt="0"/>
      <dgm:spPr/>
    </dgm:pt>
    <dgm:pt modelId="{A1F2E666-EEEE-4DF2-9A4D-3FED2395AFF7}" type="pres">
      <dgm:prSet presAssocID="{8ED62A8A-AACB-414F-915E-5C9E644E8880}" presName="hierChild3" presStyleCnt="0"/>
      <dgm:spPr/>
    </dgm:pt>
    <dgm:pt modelId="{3AB22A23-3729-4F4A-9BC4-A63801A4A5DE}" type="pres">
      <dgm:prSet presAssocID="{F384B214-2B84-48B1-823F-7F7E2FD61BB2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F8E10F63-8AFE-4FB9-BF59-9CDAA8F17684}" type="pres">
      <dgm:prSet presAssocID="{7C94BAE0-BF09-40E0-8C4C-46F254A0A8C0}" presName="hierRoot3" presStyleCnt="0">
        <dgm:presLayoutVars>
          <dgm:hierBranch val="init"/>
        </dgm:presLayoutVars>
      </dgm:prSet>
      <dgm:spPr/>
    </dgm:pt>
    <dgm:pt modelId="{62808186-CD09-455D-B1EE-9548F3C4DA42}" type="pres">
      <dgm:prSet presAssocID="{7C94BAE0-BF09-40E0-8C4C-46F254A0A8C0}" presName="rootComposite3" presStyleCnt="0"/>
      <dgm:spPr/>
    </dgm:pt>
    <dgm:pt modelId="{EDE8BDE6-C5CC-41F1-824B-018384E1F2C1}" type="pres">
      <dgm:prSet presAssocID="{7C94BAE0-BF09-40E0-8C4C-46F254A0A8C0}" presName="rootText3" presStyleLbl="asst1" presStyleIdx="0" presStyleCnt="2" custLinFactNeighborX="-50614" custLinFactNeighborY="18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7A8BA-1C90-4287-B529-7C0C92063CB8}" type="pres">
      <dgm:prSet presAssocID="{7C94BAE0-BF09-40E0-8C4C-46F254A0A8C0}" presName="rootConnector3" presStyleLbl="asst1" presStyleIdx="0" presStyleCnt="2"/>
      <dgm:spPr/>
      <dgm:t>
        <a:bodyPr/>
        <a:lstStyle/>
        <a:p>
          <a:endParaRPr lang="en-US"/>
        </a:p>
      </dgm:t>
    </dgm:pt>
    <dgm:pt modelId="{492CE4A2-5DE4-4DA0-AA6C-68B0CF409E82}" type="pres">
      <dgm:prSet presAssocID="{7C94BAE0-BF09-40E0-8C4C-46F254A0A8C0}" presName="hierChild6" presStyleCnt="0"/>
      <dgm:spPr/>
    </dgm:pt>
    <dgm:pt modelId="{7F21E94B-B506-4D3E-A938-10E590B83BE7}" type="pres">
      <dgm:prSet presAssocID="{7C94BAE0-BF09-40E0-8C4C-46F254A0A8C0}" presName="hierChild7" presStyleCnt="0"/>
      <dgm:spPr/>
    </dgm:pt>
    <dgm:pt modelId="{B578A093-4659-4503-99F6-EEA166EE9588}" type="pres">
      <dgm:prSet presAssocID="{29CCBF0F-B663-4AAA-BE2D-4704A84086CF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1B39FAFC-2A30-416A-9B9D-8C819F0F7E2E}" type="pres">
      <dgm:prSet presAssocID="{5EB216E9-6F33-4543-8D02-113141516F97}" presName="hierRoot3" presStyleCnt="0">
        <dgm:presLayoutVars>
          <dgm:hierBranch val="init"/>
        </dgm:presLayoutVars>
      </dgm:prSet>
      <dgm:spPr/>
    </dgm:pt>
    <dgm:pt modelId="{036DFC32-B5C5-42E8-8C4B-89079E64318A}" type="pres">
      <dgm:prSet presAssocID="{5EB216E9-6F33-4543-8D02-113141516F97}" presName="rootComposite3" presStyleCnt="0"/>
      <dgm:spPr/>
    </dgm:pt>
    <dgm:pt modelId="{988C1ABE-BA69-487F-AFED-134071362D80}" type="pres">
      <dgm:prSet presAssocID="{5EB216E9-6F33-4543-8D02-113141516F97}" presName="rootText3" presStyleLbl="asst1" presStyleIdx="1" presStyleCnt="2" custLinFactNeighborX="569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01B3EA-A99B-4CC8-85CE-0BFCB7D49545}" type="pres">
      <dgm:prSet presAssocID="{5EB216E9-6F33-4543-8D02-113141516F97}" presName="rootConnector3" presStyleLbl="asst1" presStyleIdx="1" presStyleCnt="2"/>
      <dgm:spPr/>
      <dgm:t>
        <a:bodyPr/>
        <a:lstStyle/>
        <a:p>
          <a:endParaRPr lang="en-US"/>
        </a:p>
      </dgm:t>
    </dgm:pt>
    <dgm:pt modelId="{36CB2C5F-2978-4DA1-AC2C-437239404E84}" type="pres">
      <dgm:prSet presAssocID="{5EB216E9-6F33-4543-8D02-113141516F97}" presName="hierChild6" presStyleCnt="0"/>
      <dgm:spPr/>
    </dgm:pt>
    <dgm:pt modelId="{EFD065C3-983E-458E-8B3A-7134D031B1ED}" type="pres">
      <dgm:prSet presAssocID="{5EB216E9-6F33-4543-8D02-113141516F97}" presName="hierChild7" presStyleCnt="0"/>
      <dgm:spPr/>
    </dgm:pt>
  </dgm:ptLst>
  <dgm:cxnLst>
    <dgm:cxn modelId="{DA395183-A26D-4A0B-8600-A9B716AC6775}" srcId="{36EF60CD-10AB-4088-8636-BB6E14339FF2}" destId="{8ED62A8A-AACB-414F-915E-5C9E644E8880}" srcOrd="0" destOrd="0" parTransId="{E84E60A1-087D-4CAD-9176-E640D007CC22}" sibTransId="{9D76AA9A-72BC-49C0-BD75-9BEC79913F45}"/>
    <dgm:cxn modelId="{6A94F267-1432-4C81-911C-238606BC06F9}" type="presOf" srcId="{5EB216E9-6F33-4543-8D02-113141516F97}" destId="{988C1ABE-BA69-487F-AFED-134071362D80}" srcOrd="0" destOrd="0" presId="urn:microsoft.com/office/officeart/2005/8/layout/orgChart1"/>
    <dgm:cxn modelId="{2E44B500-6E46-4009-910F-9AF5B7663124}" srcId="{8ED62A8A-AACB-414F-915E-5C9E644E8880}" destId="{7C94BAE0-BF09-40E0-8C4C-46F254A0A8C0}" srcOrd="0" destOrd="0" parTransId="{F384B214-2B84-48B1-823F-7F7E2FD61BB2}" sibTransId="{72B10802-FB36-428A-A6D1-7D2CF7C3B466}"/>
    <dgm:cxn modelId="{170BA567-8D90-404A-802A-A6B83B9CD780}" srcId="{8ED62A8A-AACB-414F-915E-5C9E644E8880}" destId="{5EB216E9-6F33-4543-8D02-113141516F97}" srcOrd="1" destOrd="0" parTransId="{29CCBF0F-B663-4AAA-BE2D-4704A84086CF}" sibTransId="{C0474558-A37F-41F3-8589-750E384EEF4F}"/>
    <dgm:cxn modelId="{8529EA90-9BB1-40D6-94C6-FC0F372568AB}" type="presOf" srcId="{8ED62A8A-AACB-414F-915E-5C9E644E8880}" destId="{1F236817-AB31-4C14-8C08-C26C1D76C4AE}" srcOrd="1" destOrd="0" presId="urn:microsoft.com/office/officeart/2005/8/layout/orgChart1"/>
    <dgm:cxn modelId="{D1918001-981B-414A-BDBD-8D2280B1DD90}" type="presOf" srcId="{5EB216E9-6F33-4543-8D02-113141516F97}" destId="{ED01B3EA-A99B-4CC8-85CE-0BFCB7D49545}" srcOrd="1" destOrd="0" presId="urn:microsoft.com/office/officeart/2005/8/layout/orgChart1"/>
    <dgm:cxn modelId="{35C7A4F6-2B61-4381-98A7-EBBF582994D3}" type="presOf" srcId="{7C94BAE0-BF09-40E0-8C4C-46F254A0A8C0}" destId="{2067A8BA-1C90-4287-B529-7C0C92063CB8}" srcOrd="1" destOrd="0" presId="urn:microsoft.com/office/officeart/2005/8/layout/orgChart1"/>
    <dgm:cxn modelId="{4F883811-06D7-48B4-B7F0-B3A9861E5B40}" type="presOf" srcId="{29CCBF0F-B663-4AAA-BE2D-4704A84086CF}" destId="{B578A093-4659-4503-99F6-EEA166EE9588}" srcOrd="0" destOrd="0" presId="urn:microsoft.com/office/officeart/2005/8/layout/orgChart1"/>
    <dgm:cxn modelId="{7C2C56F8-E584-404C-BD0F-0BC9E7303924}" type="presOf" srcId="{8ED62A8A-AACB-414F-915E-5C9E644E8880}" destId="{FFB2FF2A-38A2-4D2F-9CD6-51DDA80C93E1}" srcOrd="0" destOrd="0" presId="urn:microsoft.com/office/officeart/2005/8/layout/orgChart1"/>
    <dgm:cxn modelId="{21C4C700-2F71-45FB-AC20-FEB3DA36C4A6}" type="presOf" srcId="{36EF60CD-10AB-4088-8636-BB6E14339FF2}" destId="{E276FA86-96C8-470A-A38A-12D5998D5EB3}" srcOrd="0" destOrd="0" presId="urn:microsoft.com/office/officeart/2005/8/layout/orgChart1"/>
    <dgm:cxn modelId="{DA3DF709-4EE9-4103-93A2-80EA889A9EA1}" type="presOf" srcId="{7C94BAE0-BF09-40E0-8C4C-46F254A0A8C0}" destId="{EDE8BDE6-C5CC-41F1-824B-018384E1F2C1}" srcOrd="0" destOrd="0" presId="urn:microsoft.com/office/officeart/2005/8/layout/orgChart1"/>
    <dgm:cxn modelId="{62EFEE81-1ED8-49AF-996E-C6E8A194A42A}" type="presOf" srcId="{F384B214-2B84-48B1-823F-7F7E2FD61BB2}" destId="{3AB22A23-3729-4F4A-9BC4-A63801A4A5DE}" srcOrd="0" destOrd="0" presId="urn:microsoft.com/office/officeart/2005/8/layout/orgChart1"/>
    <dgm:cxn modelId="{06EA9944-B4BC-4EEE-A8D3-C020FEF4A964}" type="presParOf" srcId="{E276FA86-96C8-470A-A38A-12D5998D5EB3}" destId="{17E25C08-0F51-4248-8250-ED7417E3675E}" srcOrd="0" destOrd="0" presId="urn:microsoft.com/office/officeart/2005/8/layout/orgChart1"/>
    <dgm:cxn modelId="{878B75F4-1E0A-4265-A67F-2BAF647B9539}" type="presParOf" srcId="{17E25C08-0F51-4248-8250-ED7417E3675E}" destId="{9AE904E3-0348-4B30-B848-26124C232C14}" srcOrd="0" destOrd="0" presId="urn:microsoft.com/office/officeart/2005/8/layout/orgChart1"/>
    <dgm:cxn modelId="{2B3F781B-7D1D-4F03-9325-541C0427CB9C}" type="presParOf" srcId="{9AE904E3-0348-4B30-B848-26124C232C14}" destId="{FFB2FF2A-38A2-4D2F-9CD6-51DDA80C93E1}" srcOrd="0" destOrd="0" presId="urn:microsoft.com/office/officeart/2005/8/layout/orgChart1"/>
    <dgm:cxn modelId="{20BB4A41-DC17-4072-9AF2-6A676CDB05CF}" type="presParOf" srcId="{9AE904E3-0348-4B30-B848-26124C232C14}" destId="{1F236817-AB31-4C14-8C08-C26C1D76C4AE}" srcOrd="1" destOrd="0" presId="urn:microsoft.com/office/officeart/2005/8/layout/orgChart1"/>
    <dgm:cxn modelId="{498A3BD1-A6A7-4AB3-AC39-E6FA47E82F5C}" type="presParOf" srcId="{17E25C08-0F51-4248-8250-ED7417E3675E}" destId="{DE616E12-EFD8-477E-99E6-0ED965A5AE0D}" srcOrd="1" destOrd="0" presId="urn:microsoft.com/office/officeart/2005/8/layout/orgChart1"/>
    <dgm:cxn modelId="{1DCF84BF-CA66-45E6-BA5C-78D17700DD90}" type="presParOf" srcId="{17E25C08-0F51-4248-8250-ED7417E3675E}" destId="{A1F2E666-EEEE-4DF2-9A4D-3FED2395AFF7}" srcOrd="2" destOrd="0" presId="urn:microsoft.com/office/officeart/2005/8/layout/orgChart1"/>
    <dgm:cxn modelId="{5B8AF22A-6FBD-4201-801C-3ACF3F885611}" type="presParOf" srcId="{A1F2E666-EEEE-4DF2-9A4D-3FED2395AFF7}" destId="{3AB22A23-3729-4F4A-9BC4-A63801A4A5DE}" srcOrd="0" destOrd="0" presId="urn:microsoft.com/office/officeart/2005/8/layout/orgChart1"/>
    <dgm:cxn modelId="{AF4E8180-43EB-49CF-9649-1B550B3F5FFA}" type="presParOf" srcId="{A1F2E666-EEEE-4DF2-9A4D-3FED2395AFF7}" destId="{F8E10F63-8AFE-4FB9-BF59-9CDAA8F17684}" srcOrd="1" destOrd="0" presId="urn:microsoft.com/office/officeart/2005/8/layout/orgChart1"/>
    <dgm:cxn modelId="{76249525-CA20-4D7F-9540-090A75EC25D8}" type="presParOf" srcId="{F8E10F63-8AFE-4FB9-BF59-9CDAA8F17684}" destId="{62808186-CD09-455D-B1EE-9548F3C4DA42}" srcOrd="0" destOrd="0" presId="urn:microsoft.com/office/officeart/2005/8/layout/orgChart1"/>
    <dgm:cxn modelId="{03A83D8F-C353-4852-9CF3-3E0CD60BDC03}" type="presParOf" srcId="{62808186-CD09-455D-B1EE-9548F3C4DA42}" destId="{EDE8BDE6-C5CC-41F1-824B-018384E1F2C1}" srcOrd="0" destOrd="0" presId="urn:microsoft.com/office/officeart/2005/8/layout/orgChart1"/>
    <dgm:cxn modelId="{83E0CB09-C22F-46C1-90A7-8C478B8BCC67}" type="presParOf" srcId="{62808186-CD09-455D-B1EE-9548F3C4DA42}" destId="{2067A8BA-1C90-4287-B529-7C0C92063CB8}" srcOrd="1" destOrd="0" presId="urn:microsoft.com/office/officeart/2005/8/layout/orgChart1"/>
    <dgm:cxn modelId="{D92E614D-63B2-4EE7-8DC3-5FE11A123700}" type="presParOf" srcId="{F8E10F63-8AFE-4FB9-BF59-9CDAA8F17684}" destId="{492CE4A2-5DE4-4DA0-AA6C-68B0CF409E82}" srcOrd="1" destOrd="0" presId="urn:microsoft.com/office/officeart/2005/8/layout/orgChart1"/>
    <dgm:cxn modelId="{E0C5D9E4-52AD-4C9C-B10A-8E43C6B43F6D}" type="presParOf" srcId="{F8E10F63-8AFE-4FB9-BF59-9CDAA8F17684}" destId="{7F21E94B-B506-4D3E-A938-10E590B83BE7}" srcOrd="2" destOrd="0" presId="urn:microsoft.com/office/officeart/2005/8/layout/orgChart1"/>
    <dgm:cxn modelId="{9CEF45D0-A546-40FC-BB74-42367A643BEA}" type="presParOf" srcId="{A1F2E666-EEEE-4DF2-9A4D-3FED2395AFF7}" destId="{B578A093-4659-4503-99F6-EEA166EE9588}" srcOrd="2" destOrd="0" presId="urn:microsoft.com/office/officeart/2005/8/layout/orgChart1"/>
    <dgm:cxn modelId="{09E15314-A17B-46A8-89BC-558A5229C509}" type="presParOf" srcId="{A1F2E666-EEEE-4DF2-9A4D-3FED2395AFF7}" destId="{1B39FAFC-2A30-416A-9B9D-8C819F0F7E2E}" srcOrd="3" destOrd="0" presId="urn:microsoft.com/office/officeart/2005/8/layout/orgChart1"/>
    <dgm:cxn modelId="{3CB3AC7C-3012-4A95-B83D-655ED50EEC4C}" type="presParOf" srcId="{1B39FAFC-2A30-416A-9B9D-8C819F0F7E2E}" destId="{036DFC32-B5C5-42E8-8C4B-89079E64318A}" srcOrd="0" destOrd="0" presId="urn:microsoft.com/office/officeart/2005/8/layout/orgChart1"/>
    <dgm:cxn modelId="{78832B02-F1A2-44AC-A7C7-9842AD76B836}" type="presParOf" srcId="{036DFC32-B5C5-42E8-8C4B-89079E64318A}" destId="{988C1ABE-BA69-487F-AFED-134071362D80}" srcOrd="0" destOrd="0" presId="urn:microsoft.com/office/officeart/2005/8/layout/orgChart1"/>
    <dgm:cxn modelId="{E6E35818-58C6-4841-917E-F02F474F8F0D}" type="presParOf" srcId="{036DFC32-B5C5-42E8-8C4B-89079E64318A}" destId="{ED01B3EA-A99B-4CC8-85CE-0BFCB7D49545}" srcOrd="1" destOrd="0" presId="urn:microsoft.com/office/officeart/2005/8/layout/orgChart1"/>
    <dgm:cxn modelId="{90B059CE-92B2-4BC5-8A28-B4514A49C026}" type="presParOf" srcId="{1B39FAFC-2A30-416A-9B9D-8C819F0F7E2E}" destId="{36CB2C5F-2978-4DA1-AC2C-437239404E84}" srcOrd="1" destOrd="0" presId="urn:microsoft.com/office/officeart/2005/8/layout/orgChart1"/>
    <dgm:cxn modelId="{4EAC9E27-562F-4C86-B636-CE088C3E025F}" type="presParOf" srcId="{1B39FAFC-2A30-416A-9B9D-8C819F0F7E2E}" destId="{EFD065C3-983E-458E-8B3A-7134D031B1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C7FC2C-BC92-46A2-A64A-1D877D5A579B}" type="doc">
      <dgm:prSet loTypeId="urn:microsoft.com/office/officeart/2005/8/layout/radial4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9A31FD1E-D4B7-46B9-BB64-7D4137105869}">
      <dgm:prSet phldrT="[Texto]"/>
      <dgm:spPr/>
      <dgm:t>
        <a:bodyPr/>
        <a:lstStyle/>
        <a:p>
          <a:r>
            <a:rPr lang="pt-BR" dirty="0" smtClean="0">
              <a:latin typeface="Tw Cen MT Condensed Extra Bold" panose="020B0803020202020204" pitchFamily="34" charset="0"/>
            </a:rPr>
            <a:t>ATUAÇÃO EM INFRAESTRUTURA</a:t>
          </a:r>
          <a:endParaRPr lang="pt-BR" dirty="0">
            <a:latin typeface="Tw Cen MT Condensed Extra Bold" panose="020B0803020202020204" pitchFamily="34" charset="0"/>
          </a:endParaRPr>
        </a:p>
      </dgm:t>
    </dgm:pt>
    <dgm:pt modelId="{2ACEF8EF-D2A2-4C50-8BC3-075B9E1D0CBE}" type="parTrans" cxnId="{7D824DE6-CF9E-4DA9-B494-DB45F14B4930}">
      <dgm:prSet/>
      <dgm:spPr/>
      <dgm:t>
        <a:bodyPr/>
        <a:lstStyle/>
        <a:p>
          <a:endParaRPr lang="pt-BR"/>
        </a:p>
      </dgm:t>
    </dgm:pt>
    <dgm:pt modelId="{7F780D91-A0A5-4CF6-93D8-BF28FB8C1BC2}" type="sibTrans" cxnId="{7D824DE6-CF9E-4DA9-B494-DB45F14B4930}">
      <dgm:prSet/>
      <dgm:spPr/>
      <dgm:t>
        <a:bodyPr/>
        <a:lstStyle/>
        <a:p>
          <a:endParaRPr lang="pt-BR"/>
        </a:p>
      </dgm:t>
    </dgm:pt>
    <dgm:pt modelId="{E8BC1171-6CC2-4BD6-96B0-D0E0E62C5C6C}">
      <dgm:prSet phldrT="[Texto]"/>
      <dgm:spPr/>
      <dgm:t>
        <a:bodyPr/>
        <a:lstStyle/>
        <a:p>
          <a:r>
            <a:rPr lang="pt-BR" dirty="0" smtClean="0">
              <a:latin typeface="Tw Cen MT Condensed Extra Bold" panose="020B0803020202020204" pitchFamily="34" charset="0"/>
            </a:rPr>
            <a:t>REGULAÇÃO</a:t>
          </a:r>
          <a:endParaRPr lang="pt-BR" dirty="0">
            <a:latin typeface="Tw Cen MT Condensed Extra Bold" panose="020B0803020202020204" pitchFamily="34" charset="0"/>
          </a:endParaRPr>
        </a:p>
      </dgm:t>
    </dgm:pt>
    <dgm:pt modelId="{8E926FDC-63E8-4795-B1FE-5355DD112252}" type="parTrans" cxnId="{26D8785F-0F70-4EEE-9E05-18DFB38CF422}">
      <dgm:prSet/>
      <dgm:spPr/>
      <dgm:t>
        <a:bodyPr/>
        <a:lstStyle/>
        <a:p>
          <a:endParaRPr lang="pt-BR"/>
        </a:p>
      </dgm:t>
    </dgm:pt>
    <dgm:pt modelId="{D5863AEE-BE2C-4D7F-898D-8D0BC88CD39C}" type="sibTrans" cxnId="{26D8785F-0F70-4EEE-9E05-18DFB38CF422}">
      <dgm:prSet/>
      <dgm:spPr/>
      <dgm:t>
        <a:bodyPr/>
        <a:lstStyle/>
        <a:p>
          <a:endParaRPr lang="pt-BR"/>
        </a:p>
      </dgm:t>
    </dgm:pt>
    <dgm:pt modelId="{2D57EC0B-5562-4E39-8D06-08539EAF8584}">
      <dgm:prSet phldrT="[Texto]"/>
      <dgm:spPr/>
      <dgm:t>
        <a:bodyPr/>
        <a:lstStyle/>
        <a:p>
          <a:r>
            <a:rPr lang="pt-BR" dirty="0" smtClean="0">
              <a:latin typeface="Tw Cen MT Condensed Extra Bold" panose="020B0803020202020204" pitchFamily="34" charset="0"/>
            </a:rPr>
            <a:t>OBRAS PÚBLICAS</a:t>
          </a:r>
          <a:endParaRPr lang="pt-BR" dirty="0">
            <a:latin typeface="Tw Cen MT Condensed Extra Bold" panose="020B0803020202020204" pitchFamily="34" charset="0"/>
          </a:endParaRPr>
        </a:p>
      </dgm:t>
    </dgm:pt>
    <dgm:pt modelId="{BA703435-695A-4151-824B-20F022740035}" type="parTrans" cxnId="{B9A9412E-6A07-498A-B8DB-0A3F0D73B989}">
      <dgm:prSet/>
      <dgm:spPr/>
      <dgm:t>
        <a:bodyPr/>
        <a:lstStyle/>
        <a:p>
          <a:endParaRPr lang="pt-BR"/>
        </a:p>
      </dgm:t>
    </dgm:pt>
    <dgm:pt modelId="{635071FC-40F9-48BE-97F9-7E0184EEEF80}" type="sibTrans" cxnId="{B9A9412E-6A07-498A-B8DB-0A3F0D73B989}">
      <dgm:prSet/>
      <dgm:spPr/>
      <dgm:t>
        <a:bodyPr/>
        <a:lstStyle/>
        <a:p>
          <a:endParaRPr lang="pt-BR"/>
        </a:p>
      </dgm:t>
    </dgm:pt>
    <dgm:pt modelId="{26C9395B-59DF-40FE-A318-2F962903E128}">
      <dgm:prSet phldrT="[Texto]"/>
      <dgm:spPr/>
      <dgm:t>
        <a:bodyPr/>
        <a:lstStyle/>
        <a:p>
          <a:r>
            <a:rPr lang="pt-BR" dirty="0" smtClean="0">
              <a:latin typeface="Tw Cen MT Condensed Extra Bold" panose="020B0803020202020204" pitchFamily="34" charset="0"/>
            </a:rPr>
            <a:t>DESESTATIZAÇÃO</a:t>
          </a:r>
          <a:endParaRPr lang="pt-BR" dirty="0">
            <a:latin typeface="Tw Cen MT Condensed Extra Bold" panose="020B0803020202020204" pitchFamily="34" charset="0"/>
          </a:endParaRPr>
        </a:p>
      </dgm:t>
    </dgm:pt>
    <dgm:pt modelId="{54844F0D-9AD1-4263-9C67-ACC47BE6FBD9}" type="parTrans" cxnId="{A5EE3F44-5121-45EC-90C3-0BE8D34E2F1F}">
      <dgm:prSet/>
      <dgm:spPr/>
      <dgm:t>
        <a:bodyPr/>
        <a:lstStyle/>
        <a:p>
          <a:endParaRPr lang="pt-BR"/>
        </a:p>
      </dgm:t>
    </dgm:pt>
    <dgm:pt modelId="{9F882190-A02A-4E0B-8BC9-9F336E0A2BE7}" type="sibTrans" cxnId="{A5EE3F44-5121-45EC-90C3-0BE8D34E2F1F}">
      <dgm:prSet/>
      <dgm:spPr/>
      <dgm:t>
        <a:bodyPr/>
        <a:lstStyle/>
        <a:p>
          <a:endParaRPr lang="pt-BR"/>
        </a:p>
      </dgm:t>
    </dgm:pt>
    <dgm:pt modelId="{9CD754C9-79A2-46FD-9B23-BD0FA7FA556B}" type="pres">
      <dgm:prSet presAssocID="{88C7FC2C-BC92-46A2-A64A-1D877D5A579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672E7DB-5EDF-4AD0-AAF9-65485D5FC05C}" type="pres">
      <dgm:prSet presAssocID="{9A31FD1E-D4B7-46B9-BB64-7D4137105869}" presName="centerShape" presStyleLbl="node0" presStyleIdx="0" presStyleCnt="1" custScaleX="110994" custScaleY="113602"/>
      <dgm:spPr/>
      <dgm:t>
        <a:bodyPr/>
        <a:lstStyle/>
        <a:p>
          <a:endParaRPr lang="pt-BR"/>
        </a:p>
      </dgm:t>
    </dgm:pt>
    <dgm:pt modelId="{C8382254-FA16-4D19-B44A-8983B6565C85}" type="pres">
      <dgm:prSet presAssocID="{8E926FDC-63E8-4795-B1FE-5355DD112252}" presName="parTrans" presStyleLbl="bgSibTrans2D1" presStyleIdx="0" presStyleCnt="3" custScaleX="40604" custLinFactNeighborX="24982" custLinFactNeighborY="85914"/>
      <dgm:spPr/>
      <dgm:t>
        <a:bodyPr/>
        <a:lstStyle/>
        <a:p>
          <a:endParaRPr lang="pt-BR"/>
        </a:p>
      </dgm:t>
    </dgm:pt>
    <dgm:pt modelId="{839BA134-1585-4B79-8B18-6E6EFDCB6A78}" type="pres">
      <dgm:prSet presAssocID="{E8BC1171-6CC2-4BD6-96B0-D0E0E62C5C6C}" presName="node" presStyleLbl="node1" presStyleIdx="0" presStyleCnt="3" custRadScaleRad="132150" custRadScaleInc="-74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580B4B-779B-47ED-929E-E196980E23DC}" type="pres">
      <dgm:prSet presAssocID="{BA703435-695A-4151-824B-20F022740035}" presName="parTrans" presStyleLbl="bgSibTrans2D1" presStyleIdx="1" presStyleCnt="3" custScaleX="50164" custLinFactNeighborY="79306"/>
      <dgm:spPr/>
      <dgm:t>
        <a:bodyPr/>
        <a:lstStyle/>
        <a:p>
          <a:endParaRPr lang="pt-BR"/>
        </a:p>
      </dgm:t>
    </dgm:pt>
    <dgm:pt modelId="{CE36C249-6C9F-4779-B366-5EF50AA29843}" type="pres">
      <dgm:prSet presAssocID="{2D57EC0B-5562-4E39-8D06-08539EAF8584}" presName="node" presStyleLbl="node1" presStyleIdx="1" presStyleCnt="3" custScaleY="84103" custRadScaleRad="1022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D4A200-C7CE-49B8-B5AA-D354E706D662}" type="pres">
      <dgm:prSet presAssocID="{54844F0D-9AD1-4263-9C67-ACC47BE6FBD9}" presName="parTrans" presStyleLbl="bgSibTrans2D1" presStyleIdx="2" presStyleCnt="3" custScaleX="40479" custLinFactNeighborX="-28148" custLinFactNeighborY="74899"/>
      <dgm:spPr/>
      <dgm:t>
        <a:bodyPr/>
        <a:lstStyle/>
        <a:p>
          <a:endParaRPr lang="pt-BR"/>
        </a:p>
      </dgm:t>
    </dgm:pt>
    <dgm:pt modelId="{C4A80CA1-62FF-4224-A40A-1016ECFE1C5F}" type="pres">
      <dgm:prSet presAssocID="{26C9395B-59DF-40FE-A318-2F962903E128}" presName="node" presStyleLbl="node1" presStyleIdx="2" presStyleCnt="3" custRadScaleRad="121909" custRadScaleInc="-43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5EE3F44-5121-45EC-90C3-0BE8D34E2F1F}" srcId="{9A31FD1E-D4B7-46B9-BB64-7D4137105869}" destId="{26C9395B-59DF-40FE-A318-2F962903E128}" srcOrd="2" destOrd="0" parTransId="{54844F0D-9AD1-4263-9C67-ACC47BE6FBD9}" sibTransId="{9F882190-A02A-4E0B-8BC9-9F336E0A2BE7}"/>
    <dgm:cxn modelId="{2589354A-28EE-447F-87E7-5043BFB1B72A}" type="presOf" srcId="{2D57EC0B-5562-4E39-8D06-08539EAF8584}" destId="{CE36C249-6C9F-4779-B366-5EF50AA29843}" srcOrd="0" destOrd="0" presId="urn:microsoft.com/office/officeart/2005/8/layout/radial4"/>
    <dgm:cxn modelId="{8E4F3853-75BF-4771-96E1-DC23859B3CE6}" type="presOf" srcId="{26C9395B-59DF-40FE-A318-2F962903E128}" destId="{C4A80CA1-62FF-4224-A40A-1016ECFE1C5F}" srcOrd="0" destOrd="0" presId="urn:microsoft.com/office/officeart/2005/8/layout/radial4"/>
    <dgm:cxn modelId="{FF3253A8-B6F4-43A0-AF7E-1B3AB584BD4A}" type="presOf" srcId="{8E926FDC-63E8-4795-B1FE-5355DD112252}" destId="{C8382254-FA16-4D19-B44A-8983B6565C85}" srcOrd="0" destOrd="0" presId="urn:microsoft.com/office/officeart/2005/8/layout/radial4"/>
    <dgm:cxn modelId="{B9A9412E-6A07-498A-B8DB-0A3F0D73B989}" srcId="{9A31FD1E-D4B7-46B9-BB64-7D4137105869}" destId="{2D57EC0B-5562-4E39-8D06-08539EAF8584}" srcOrd="1" destOrd="0" parTransId="{BA703435-695A-4151-824B-20F022740035}" sibTransId="{635071FC-40F9-48BE-97F9-7E0184EEEF80}"/>
    <dgm:cxn modelId="{4F8DD2CA-EE0F-41A7-8619-C4921BA450E3}" type="presOf" srcId="{88C7FC2C-BC92-46A2-A64A-1D877D5A579B}" destId="{9CD754C9-79A2-46FD-9B23-BD0FA7FA556B}" srcOrd="0" destOrd="0" presId="urn:microsoft.com/office/officeart/2005/8/layout/radial4"/>
    <dgm:cxn modelId="{6B7BB411-B7AB-4FAB-BA86-5F06A7DFE385}" type="presOf" srcId="{BA703435-695A-4151-824B-20F022740035}" destId="{65580B4B-779B-47ED-929E-E196980E23DC}" srcOrd="0" destOrd="0" presId="urn:microsoft.com/office/officeart/2005/8/layout/radial4"/>
    <dgm:cxn modelId="{01E542C4-AE5D-4FDF-A42E-17AEF10E115A}" type="presOf" srcId="{54844F0D-9AD1-4263-9C67-ACC47BE6FBD9}" destId="{72D4A200-C7CE-49B8-B5AA-D354E706D662}" srcOrd="0" destOrd="0" presId="urn:microsoft.com/office/officeart/2005/8/layout/radial4"/>
    <dgm:cxn modelId="{7D824DE6-CF9E-4DA9-B494-DB45F14B4930}" srcId="{88C7FC2C-BC92-46A2-A64A-1D877D5A579B}" destId="{9A31FD1E-D4B7-46B9-BB64-7D4137105869}" srcOrd="0" destOrd="0" parTransId="{2ACEF8EF-D2A2-4C50-8BC3-075B9E1D0CBE}" sibTransId="{7F780D91-A0A5-4CF6-93D8-BF28FB8C1BC2}"/>
    <dgm:cxn modelId="{26D8785F-0F70-4EEE-9E05-18DFB38CF422}" srcId="{9A31FD1E-D4B7-46B9-BB64-7D4137105869}" destId="{E8BC1171-6CC2-4BD6-96B0-D0E0E62C5C6C}" srcOrd="0" destOrd="0" parTransId="{8E926FDC-63E8-4795-B1FE-5355DD112252}" sibTransId="{D5863AEE-BE2C-4D7F-898D-8D0BC88CD39C}"/>
    <dgm:cxn modelId="{BF5D32FD-17F4-4806-A977-B581BCD525CD}" type="presOf" srcId="{9A31FD1E-D4B7-46B9-BB64-7D4137105869}" destId="{A672E7DB-5EDF-4AD0-AAF9-65485D5FC05C}" srcOrd="0" destOrd="0" presId="urn:microsoft.com/office/officeart/2005/8/layout/radial4"/>
    <dgm:cxn modelId="{56430854-EB08-4D65-B2CE-77817DD5428E}" type="presOf" srcId="{E8BC1171-6CC2-4BD6-96B0-D0E0E62C5C6C}" destId="{839BA134-1585-4B79-8B18-6E6EFDCB6A78}" srcOrd="0" destOrd="0" presId="urn:microsoft.com/office/officeart/2005/8/layout/radial4"/>
    <dgm:cxn modelId="{3F54B747-91DD-4B7E-B816-5DF82EAA4D0F}" type="presParOf" srcId="{9CD754C9-79A2-46FD-9B23-BD0FA7FA556B}" destId="{A672E7DB-5EDF-4AD0-AAF9-65485D5FC05C}" srcOrd="0" destOrd="0" presId="urn:microsoft.com/office/officeart/2005/8/layout/radial4"/>
    <dgm:cxn modelId="{4AF4D49C-19E2-4165-81AB-76062E5FCEEF}" type="presParOf" srcId="{9CD754C9-79A2-46FD-9B23-BD0FA7FA556B}" destId="{C8382254-FA16-4D19-B44A-8983B6565C85}" srcOrd="1" destOrd="0" presId="urn:microsoft.com/office/officeart/2005/8/layout/radial4"/>
    <dgm:cxn modelId="{8C6A4E77-C99A-495A-84C3-7FE639CD5174}" type="presParOf" srcId="{9CD754C9-79A2-46FD-9B23-BD0FA7FA556B}" destId="{839BA134-1585-4B79-8B18-6E6EFDCB6A78}" srcOrd="2" destOrd="0" presId="urn:microsoft.com/office/officeart/2005/8/layout/radial4"/>
    <dgm:cxn modelId="{EC87BA80-78B1-46E3-9FD6-AEA6CAC036B8}" type="presParOf" srcId="{9CD754C9-79A2-46FD-9B23-BD0FA7FA556B}" destId="{65580B4B-779B-47ED-929E-E196980E23DC}" srcOrd="3" destOrd="0" presId="urn:microsoft.com/office/officeart/2005/8/layout/radial4"/>
    <dgm:cxn modelId="{0B39333D-CA98-4F16-92E1-696E171FAD5A}" type="presParOf" srcId="{9CD754C9-79A2-46FD-9B23-BD0FA7FA556B}" destId="{CE36C249-6C9F-4779-B366-5EF50AA29843}" srcOrd="4" destOrd="0" presId="urn:microsoft.com/office/officeart/2005/8/layout/radial4"/>
    <dgm:cxn modelId="{0D3846A3-4180-48AC-858C-6137A4CE66DA}" type="presParOf" srcId="{9CD754C9-79A2-46FD-9B23-BD0FA7FA556B}" destId="{72D4A200-C7CE-49B8-B5AA-D354E706D662}" srcOrd="5" destOrd="0" presId="urn:microsoft.com/office/officeart/2005/8/layout/radial4"/>
    <dgm:cxn modelId="{5515FBB6-8421-4A2A-9DD0-F0FACD369E69}" type="presParOf" srcId="{9CD754C9-79A2-46FD-9B23-BD0FA7FA556B}" destId="{C4A80CA1-62FF-4224-A40A-1016ECFE1C5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39C193-6EFC-4DC0-A1F1-F2D75D2EF36B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91035953-2440-4719-8F13-3FBBD7AEF527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</a:t>
          </a:r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PortoFerrovia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72043D5D-AC12-4105-B77A-04C0CA370474}" type="parTrans" cxnId="{BCCD4EE0-9256-47E6-9059-DA550DC86E2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B79C64A7-9B52-4BB6-8853-DCA4B369CC93}" type="sibTrans" cxnId="{BCCD4EE0-9256-47E6-9059-DA550DC86E2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9A4B00E-DEF1-4140-B771-78E177D69C66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</a:t>
          </a:r>
          <a:r>
            <a:rPr lang="pt-BR" sz="24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Aquaviária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D9440702-7D3C-4C24-856E-B7F9D3198BFF}" type="parTrans" cxnId="{747271A4-114C-4FC1-BD95-C3CBF4FC4078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5DE71AC-E097-477E-AF95-413293A800E0}" type="sibTrans" cxnId="{747271A4-114C-4FC1-BD95-C3CBF4FC4078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C287AA7-3A74-48AD-81F8-4D15D003BD4D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COM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D1C01B07-BBD4-4D43-8DAD-43E1F95BBD90}" type="parTrans" cxnId="{1FB6C1D7-C5D5-4EFA-864B-87C487C854F6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AC7CE5DF-D975-48BD-9CF0-216B9CFD46B5}" type="sibTrans" cxnId="{1FB6C1D7-C5D5-4EFA-864B-87C487C854F6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BDA99EB3-969B-47FF-A1CE-D00E275B47E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Telecomunicações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D33F137-A37E-49A6-91D0-960AE7F599E7}" type="parTrans" cxnId="{3787B00F-2DC9-449D-B95A-5584A17B81A3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DEF75093-4CB7-4298-B2CD-837821665C4C}" type="sibTrans" cxnId="{3787B00F-2DC9-449D-B95A-5584A17B81A3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82B69C1-7219-44A7-8837-CC7F9D7665B6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Hídrica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373C5198-6B0B-42BC-9A9C-3E94288BF224}" type="parTrans" cxnId="{9A1D623E-2DC6-4F8A-A976-3AFF9F92CCE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B00472A0-0F28-4977-96FC-1FF7E1B84F16}" type="sibTrans" cxnId="{9A1D623E-2DC6-4F8A-A976-3AFF9F92CCE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F9B5024-B90D-4B56-8FF6-98ABAB0F72A7}">
      <dgm:prSet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Ferroviária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51EB8FF-EE88-4DE5-AFBD-5EB0FD20D205}" type="parTrans" cxnId="{AF40DAC9-69C5-486B-9CA1-EE26A019DA81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08B8355B-10C4-4243-A0D3-37C4D87C4A3C}" type="sibTrans" cxnId="{AF40DAC9-69C5-486B-9CA1-EE26A019DA81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4EF49CA-E613-4DD4-8678-BCAEA262B51B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Mineração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0284A451-1719-43D3-A896-D725CB1623A2}" type="parTrans" cxnId="{8E010BD9-8F88-48E2-9770-B83C8582163E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ECDA671D-ED8B-49D5-93E1-85DD0DD3D7CC}" type="sibTrans" cxnId="{8E010BD9-8F88-48E2-9770-B83C8582163E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D323AF7-4B3C-4687-B3EC-D12194239652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Aviação Civil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35669C5D-170C-4255-953E-1ED84EF3148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Rodoviária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F1CFE380-F673-4859-A015-5F28BD27854A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</a:t>
          </a:r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RodoviaAviação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96A2D48-1D03-44BA-9C5A-4062EA008546}" type="sibTrans" cxnId="{6C9C1166-7AC9-4E33-BB0A-4C6EE3D33364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72A7EDC3-3638-48BE-905A-E2719DD2B22F}" type="parTrans" cxnId="{6C9C1166-7AC9-4E33-BB0A-4C6EE3D33364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9669F0E3-52BB-48CD-8D72-85DAB19D5667}" type="sibTrans" cxnId="{4D7B38DD-5B9E-48D6-B88C-D74F0CA68BDD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1574483-62C0-4693-B1EB-4E712CC461F6}" type="parTrans" cxnId="{4D7B38DD-5B9E-48D6-B88C-D74F0CA68BDD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8B9B63A-766D-46FF-A42E-37139511F1B2}" type="sibTrans" cxnId="{E0572FB0-2B8B-462E-9C2E-145AC52256B9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A690BA2-81C2-428A-8EFC-93BE6DA69A0C}" type="parTrans" cxnId="{E0572FB0-2B8B-462E-9C2E-145AC52256B9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F26E721D-E2C3-4AF3-8D72-F745B2B1407A}" type="pres">
      <dgm:prSet presAssocID="{7F39C193-6EFC-4DC0-A1F1-F2D75D2EF3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FCD09-F04A-4751-AA1E-5048C5C98104}" type="pres">
      <dgm:prSet presAssocID="{F1CFE380-F673-4859-A015-5F28BD27854A}" presName="comp" presStyleCnt="0"/>
      <dgm:spPr/>
      <dgm:t>
        <a:bodyPr/>
        <a:lstStyle/>
        <a:p>
          <a:endParaRPr lang="pt-BR"/>
        </a:p>
      </dgm:t>
    </dgm:pt>
    <dgm:pt modelId="{D88E2514-45BB-48A4-A8FA-0FE58C3DA5E3}" type="pres">
      <dgm:prSet presAssocID="{F1CFE380-F673-4859-A015-5F28BD27854A}" presName="box" presStyleLbl="node1" presStyleIdx="0" presStyleCnt="3"/>
      <dgm:spPr/>
      <dgm:t>
        <a:bodyPr/>
        <a:lstStyle/>
        <a:p>
          <a:endParaRPr lang="en-US"/>
        </a:p>
      </dgm:t>
    </dgm:pt>
    <dgm:pt modelId="{1BAAB62E-08F8-4193-A03E-C8EA4A6845AE}" type="pres">
      <dgm:prSet presAssocID="{F1CFE380-F673-4859-A015-5F28BD27854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pt-BR"/>
        </a:p>
      </dgm:t>
    </dgm:pt>
    <dgm:pt modelId="{8ABBA727-6AE5-4271-9A51-95C2CD0F6733}" type="pres">
      <dgm:prSet presAssocID="{F1CFE380-F673-4859-A015-5F28BD27854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02CD8-FB0F-4102-9B68-E7909ED43291}" type="pres">
      <dgm:prSet presAssocID="{696A2D48-1D03-44BA-9C5A-4062EA008546}" presName="spacer" presStyleCnt="0"/>
      <dgm:spPr/>
      <dgm:t>
        <a:bodyPr/>
        <a:lstStyle/>
        <a:p>
          <a:endParaRPr lang="pt-BR"/>
        </a:p>
      </dgm:t>
    </dgm:pt>
    <dgm:pt modelId="{31C75800-61D4-4E59-9BE0-A997F8E6D516}" type="pres">
      <dgm:prSet presAssocID="{91035953-2440-4719-8F13-3FBBD7AEF527}" presName="comp" presStyleCnt="0"/>
      <dgm:spPr/>
      <dgm:t>
        <a:bodyPr/>
        <a:lstStyle/>
        <a:p>
          <a:endParaRPr lang="pt-BR"/>
        </a:p>
      </dgm:t>
    </dgm:pt>
    <dgm:pt modelId="{F2CE9A9D-0C8C-4510-B206-3A8AAD2899AF}" type="pres">
      <dgm:prSet presAssocID="{91035953-2440-4719-8F13-3FBBD7AEF527}" presName="box" presStyleLbl="node1" presStyleIdx="1" presStyleCnt="3"/>
      <dgm:spPr/>
      <dgm:t>
        <a:bodyPr/>
        <a:lstStyle/>
        <a:p>
          <a:endParaRPr lang="en-US"/>
        </a:p>
      </dgm:t>
    </dgm:pt>
    <dgm:pt modelId="{41FE1EED-8BEF-4016-B62F-0464D618BDBB}" type="pres">
      <dgm:prSet presAssocID="{91035953-2440-4719-8F13-3FBBD7AEF52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pt-BR"/>
        </a:p>
      </dgm:t>
    </dgm:pt>
    <dgm:pt modelId="{85478884-E441-4A0E-8033-44729CF7DA4A}" type="pres">
      <dgm:prSet presAssocID="{91035953-2440-4719-8F13-3FBBD7AEF5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3A7B-B505-4636-A276-71343C0D7B74}" type="pres">
      <dgm:prSet presAssocID="{B79C64A7-9B52-4BB6-8853-DCA4B369CC93}" presName="spacer" presStyleCnt="0"/>
      <dgm:spPr/>
      <dgm:t>
        <a:bodyPr/>
        <a:lstStyle/>
        <a:p>
          <a:endParaRPr lang="pt-BR"/>
        </a:p>
      </dgm:t>
    </dgm:pt>
    <dgm:pt modelId="{EC00B64A-24F9-49D4-8C5B-8F5615373E83}" type="pres">
      <dgm:prSet presAssocID="{2C287AA7-3A74-48AD-81F8-4D15D003BD4D}" presName="comp" presStyleCnt="0"/>
      <dgm:spPr/>
      <dgm:t>
        <a:bodyPr/>
        <a:lstStyle/>
        <a:p>
          <a:endParaRPr lang="pt-BR"/>
        </a:p>
      </dgm:t>
    </dgm:pt>
    <dgm:pt modelId="{048E88C6-D490-473F-8F30-27C4C5D459A3}" type="pres">
      <dgm:prSet presAssocID="{2C287AA7-3A74-48AD-81F8-4D15D003BD4D}" presName="box" presStyleLbl="node1" presStyleIdx="2" presStyleCnt="3"/>
      <dgm:spPr/>
      <dgm:t>
        <a:bodyPr/>
        <a:lstStyle/>
        <a:p>
          <a:endParaRPr lang="en-US"/>
        </a:p>
      </dgm:t>
    </dgm:pt>
    <dgm:pt modelId="{6D5A3DA0-3EA7-4355-8F24-2C5FE06A5BF2}" type="pres">
      <dgm:prSet presAssocID="{2C287AA7-3A74-48AD-81F8-4D15D003BD4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pt-BR"/>
        </a:p>
      </dgm:t>
    </dgm:pt>
    <dgm:pt modelId="{F7D05CD1-E5B1-484F-90E9-817003AAEA84}" type="pres">
      <dgm:prSet presAssocID="{2C287AA7-3A74-48AD-81F8-4D15D003BD4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95BA5A-7CC7-424F-80CF-789859233477}" type="presOf" srcId="{682B69C1-7219-44A7-8837-CC7F9D7665B6}" destId="{F7D05CD1-E5B1-484F-90E9-817003AAEA84}" srcOrd="1" destOrd="2" presId="urn:microsoft.com/office/officeart/2005/8/layout/vList4"/>
    <dgm:cxn modelId="{BCCD4EE0-9256-47E6-9059-DA550DC86E22}" srcId="{7F39C193-6EFC-4DC0-A1F1-F2D75D2EF36B}" destId="{91035953-2440-4719-8F13-3FBBD7AEF527}" srcOrd="1" destOrd="0" parTransId="{72043D5D-AC12-4105-B77A-04C0CA370474}" sibTransId="{B79C64A7-9B52-4BB6-8853-DCA4B369CC93}"/>
    <dgm:cxn modelId="{7FAC6B94-D4EC-41D0-9793-AE80F982FE5E}" type="presOf" srcId="{C4EF49CA-E613-4DD4-8678-BCAEA262B51B}" destId="{048E88C6-D490-473F-8F30-27C4C5D459A3}" srcOrd="0" destOrd="3" presId="urn:microsoft.com/office/officeart/2005/8/layout/vList4"/>
    <dgm:cxn modelId="{6C9C1166-7AC9-4E33-BB0A-4C6EE3D33364}" srcId="{7F39C193-6EFC-4DC0-A1F1-F2D75D2EF36B}" destId="{F1CFE380-F673-4859-A015-5F28BD27854A}" srcOrd="0" destOrd="0" parTransId="{72A7EDC3-3638-48BE-905A-E2719DD2B22F}" sibTransId="{696A2D48-1D03-44BA-9C5A-4062EA008546}"/>
    <dgm:cxn modelId="{383CF059-328E-453A-99FC-0AB23C436020}" type="presOf" srcId="{35669C5D-170C-4255-953E-1ED84EF3148C}" destId="{D88E2514-45BB-48A4-A8FA-0FE58C3DA5E3}" srcOrd="0" destOrd="1" presId="urn:microsoft.com/office/officeart/2005/8/layout/vList4"/>
    <dgm:cxn modelId="{0A3A56AC-404C-417E-9CD6-1E31EB5F8296}" type="presOf" srcId="{BDA99EB3-969B-47FF-A1CE-D00E275B47EC}" destId="{F7D05CD1-E5B1-484F-90E9-817003AAEA84}" srcOrd="1" destOrd="1" presId="urn:microsoft.com/office/officeart/2005/8/layout/vList4"/>
    <dgm:cxn modelId="{E17D97CE-223A-4FE8-8C9F-3EE5FCCDF7EA}" type="presOf" srcId="{35669C5D-170C-4255-953E-1ED84EF3148C}" destId="{8ABBA727-6AE5-4271-9A51-95C2CD0F6733}" srcOrd="1" destOrd="1" presId="urn:microsoft.com/office/officeart/2005/8/layout/vList4"/>
    <dgm:cxn modelId="{1FB6C1D7-C5D5-4EFA-864B-87C487C854F6}" srcId="{7F39C193-6EFC-4DC0-A1F1-F2D75D2EF36B}" destId="{2C287AA7-3A74-48AD-81F8-4D15D003BD4D}" srcOrd="2" destOrd="0" parTransId="{D1C01B07-BBD4-4D43-8DAD-43E1F95BBD90}" sibTransId="{AC7CE5DF-D975-48BD-9CF0-216B9CFD46B5}"/>
    <dgm:cxn modelId="{4C77C17F-3CFC-45E9-813C-94032041BB99}" type="presOf" srcId="{BDA99EB3-969B-47FF-A1CE-D00E275B47EC}" destId="{048E88C6-D490-473F-8F30-27C4C5D459A3}" srcOrd="0" destOrd="1" presId="urn:microsoft.com/office/officeart/2005/8/layout/vList4"/>
    <dgm:cxn modelId="{78FA786C-9474-4BCC-99AB-0D4E67CC8EE4}" type="presOf" srcId="{C9A4B00E-DEF1-4140-B771-78E177D69C66}" destId="{85478884-E441-4A0E-8033-44729CF7DA4A}" srcOrd="1" destOrd="1" presId="urn:microsoft.com/office/officeart/2005/8/layout/vList4"/>
    <dgm:cxn modelId="{C57CD570-040E-4F34-9ADE-C5B93AB75F9D}" type="presOf" srcId="{2C287AA7-3A74-48AD-81F8-4D15D003BD4D}" destId="{048E88C6-D490-473F-8F30-27C4C5D459A3}" srcOrd="0" destOrd="0" presId="urn:microsoft.com/office/officeart/2005/8/layout/vList4"/>
    <dgm:cxn modelId="{E0572FB0-2B8B-462E-9C2E-145AC52256B9}" srcId="{F1CFE380-F673-4859-A015-5F28BD27854A}" destId="{35669C5D-170C-4255-953E-1ED84EF3148C}" srcOrd="0" destOrd="0" parTransId="{CA690BA2-81C2-428A-8EFC-93BE6DA69A0C}" sibTransId="{C8B9B63A-766D-46FF-A42E-37139511F1B2}"/>
    <dgm:cxn modelId="{AF40DAC9-69C5-486B-9CA1-EE26A019DA81}" srcId="{91035953-2440-4719-8F13-3FBBD7AEF527}" destId="{2F9B5024-B90D-4B56-8FF6-98ABAB0F72A7}" srcOrd="1" destOrd="0" parTransId="{651EB8FF-EE88-4DE5-AFBD-5EB0FD20D205}" sibTransId="{08B8355B-10C4-4243-A0D3-37C4D87C4A3C}"/>
    <dgm:cxn modelId="{9A1D623E-2DC6-4F8A-A976-3AFF9F92CCE2}" srcId="{2C287AA7-3A74-48AD-81F8-4D15D003BD4D}" destId="{682B69C1-7219-44A7-8837-CC7F9D7665B6}" srcOrd="1" destOrd="0" parTransId="{373C5198-6B0B-42BC-9A9C-3E94288BF224}" sibTransId="{B00472A0-0F28-4977-96FC-1FF7E1B84F16}"/>
    <dgm:cxn modelId="{EDF6D563-7E95-4C12-A8BC-0B68693D548E}" type="presOf" srcId="{C9A4B00E-DEF1-4140-B771-78E177D69C66}" destId="{F2CE9A9D-0C8C-4510-B206-3A8AAD2899AF}" srcOrd="0" destOrd="1" presId="urn:microsoft.com/office/officeart/2005/8/layout/vList4"/>
    <dgm:cxn modelId="{747271A4-114C-4FC1-BD95-C3CBF4FC4078}" srcId="{91035953-2440-4719-8F13-3FBBD7AEF527}" destId="{C9A4B00E-DEF1-4140-B771-78E177D69C66}" srcOrd="0" destOrd="0" parTransId="{D9440702-7D3C-4C24-856E-B7F9D3198BFF}" sibTransId="{C5DE71AC-E097-477E-AF95-413293A800E0}"/>
    <dgm:cxn modelId="{152BCFF4-2223-4D44-8E9C-6AEA17DA4B48}" type="presOf" srcId="{91035953-2440-4719-8F13-3FBBD7AEF527}" destId="{F2CE9A9D-0C8C-4510-B206-3A8AAD2899AF}" srcOrd="0" destOrd="0" presId="urn:microsoft.com/office/officeart/2005/8/layout/vList4"/>
    <dgm:cxn modelId="{0B48949D-44B8-467B-AF24-CF623CC781E3}" type="presOf" srcId="{2F9B5024-B90D-4B56-8FF6-98ABAB0F72A7}" destId="{85478884-E441-4A0E-8033-44729CF7DA4A}" srcOrd="1" destOrd="2" presId="urn:microsoft.com/office/officeart/2005/8/layout/vList4"/>
    <dgm:cxn modelId="{D0B32583-F2C8-4CE3-AE97-2B822128B9D9}" type="presOf" srcId="{F1CFE380-F673-4859-A015-5F28BD27854A}" destId="{8ABBA727-6AE5-4271-9A51-95C2CD0F6733}" srcOrd="1" destOrd="0" presId="urn:microsoft.com/office/officeart/2005/8/layout/vList4"/>
    <dgm:cxn modelId="{3787B00F-2DC9-449D-B95A-5584A17B81A3}" srcId="{2C287AA7-3A74-48AD-81F8-4D15D003BD4D}" destId="{BDA99EB3-969B-47FF-A1CE-D00E275B47EC}" srcOrd="0" destOrd="0" parTransId="{2D33F137-A37E-49A6-91D0-960AE7F599E7}" sibTransId="{DEF75093-4CB7-4298-B2CD-837821665C4C}"/>
    <dgm:cxn modelId="{55C4C4E9-0B1A-4AF8-9B17-1D817A622389}" type="presOf" srcId="{2F9B5024-B90D-4B56-8FF6-98ABAB0F72A7}" destId="{F2CE9A9D-0C8C-4510-B206-3A8AAD2899AF}" srcOrd="0" destOrd="2" presId="urn:microsoft.com/office/officeart/2005/8/layout/vList4"/>
    <dgm:cxn modelId="{4D7B38DD-5B9E-48D6-B88C-D74F0CA68BDD}" srcId="{F1CFE380-F673-4859-A015-5F28BD27854A}" destId="{CD323AF7-4B3C-4687-B3EC-D12194239652}" srcOrd="1" destOrd="0" parTransId="{61574483-62C0-4693-B1EB-4E712CC461F6}" sibTransId="{9669F0E3-52BB-48CD-8D72-85DAB19D5667}"/>
    <dgm:cxn modelId="{433687BA-D02B-4394-8121-9E3E47ACCE20}" type="presOf" srcId="{7F39C193-6EFC-4DC0-A1F1-F2D75D2EF36B}" destId="{F26E721D-E2C3-4AF3-8D72-F745B2B1407A}" srcOrd="0" destOrd="0" presId="urn:microsoft.com/office/officeart/2005/8/layout/vList4"/>
    <dgm:cxn modelId="{FD26EB20-B3E2-4696-B035-3EDB54A9165C}" type="presOf" srcId="{2C287AA7-3A74-48AD-81F8-4D15D003BD4D}" destId="{F7D05CD1-E5B1-484F-90E9-817003AAEA84}" srcOrd="1" destOrd="0" presId="urn:microsoft.com/office/officeart/2005/8/layout/vList4"/>
    <dgm:cxn modelId="{3B95CF7A-E521-4550-A233-A56FA2065154}" type="presOf" srcId="{C4EF49CA-E613-4DD4-8678-BCAEA262B51B}" destId="{F7D05CD1-E5B1-484F-90E9-817003AAEA84}" srcOrd="1" destOrd="3" presId="urn:microsoft.com/office/officeart/2005/8/layout/vList4"/>
    <dgm:cxn modelId="{8E010BD9-8F88-48E2-9770-B83C8582163E}" srcId="{2C287AA7-3A74-48AD-81F8-4D15D003BD4D}" destId="{C4EF49CA-E613-4DD4-8678-BCAEA262B51B}" srcOrd="2" destOrd="0" parTransId="{0284A451-1719-43D3-A896-D725CB1623A2}" sibTransId="{ECDA671D-ED8B-49D5-93E1-85DD0DD3D7CC}"/>
    <dgm:cxn modelId="{66A98D38-FC7F-40D8-A98A-FFB6012CC94E}" type="presOf" srcId="{CD323AF7-4B3C-4687-B3EC-D12194239652}" destId="{D88E2514-45BB-48A4-A8FA-0FE58C3DA5E3}" srcOrd="0" destOrd="2" presId="urn:microsoft.com/office/officeart/2005/8/layout/vList4"/>
    <dgm:cxn modelId="{F421E875-82EB-458E-A259-BDC9E93DB0B7}" type="presOf" srcId="{91035953-2440-4719-8F13-3FBBD7AEF527}" destId="{85478884-E441-4A0E-8033-44729CF7DA4A}" srcOrd="1" destOrd="0" presId="urn:microsoft.com/office/officeart/2005/8/layout/vList4"/>
    <dgm:cxn modelId="{A5113094-5B8C-42A3-883D-F3925F6F1BBF}" type="presOf" srcId="{CD323AF7-4B3C-4687-B3EC-D12194239652}" destId="{8ABBA727-6AE5-4271-9A51-95C2CD0F6733}" srcOrd="1" destOrd="2" presId="urn:microsoft.com/office/officeart/2005/8/layout/vList4"/>
    <dgm:cxn modelId="{32DB2F3B-C3BB-4111-873D-52C7B04686E4}" type="presOf" srcId="{F1CFE380-F673-4859-A015-5F28BD27854A}" destId="{D88E2514-45BB-48A4-A8FA-0FE58C3DA5E3}" srcOrd="0" destOrd="0" presId="urn:microsoft.com/office/officeart/2005/8/layout/vList4"/>
    <dgm:cxn modelId="{023417FC-C50D-47F1-AF24-549A8BA4A3D3}" type="presOf" srcId="{682B69C1-7219-44A7-8837-CC7F9D7665B6}" destId="{048E88C6-D490-473F-8F30-27C4C5D459A3}" srcOrd="0" destOrd="2" presId="urn:microsoft.com/office/officeart/2005/8/layout/vList4"/>
    <dgm:cxn modelId="{2A14C517-AD60-45D8-A250-C6832E0DFC6C}" type="presParOf" srcId="{F26E721D-E2C3-4AF3-8D72-F745B2B1407A}" destId="{9FDFCD09-F04A-4751-AA1E-5048C5C98104}" srcOrd="0" destOrd="0" presId="urn:microsoft.com/office/officeart/2005/8/layout/vList4"/>
    <dgm:cxn modelId="{0256B5CC-3D7A-4A51-9DE2-89405F4690CB}" type="presParOf" srcId="{9FDFCD09-F04A-4751-AA1E-5048C5C98104}" destId="{D88E2514-45BB-48A4-A8FA-0FE58C3DA5E3}" srcOrd="0" destOrd="0" presId="urn:microsoft.com/office/officeart/2005/8/layout/vList4"/>
    <dgm:cxn modelId="{03908C04-FF1D-44A9-9C28-ABA41F5F224A}" type="presParOf" srcId="{9FDFCD09-F04A-4751-AA1E-5048C5C98104}" destId="{1BAAB62E-08F8-4193-A03E-C8EA4A6845AE}" srcOrd="1" destOrd="0" presId="urn:microsoft.com/office/officeart/2005/8/layout/vList4"/>
    <dgm:cxn modelId="{1630AADB-25DB-40C8-81E9-98A95D1F4C29}" type="presParOf" srcId="{9FDFCD09-F04A-4751-AA1E-5048C5C98104}" destId="{8ABBA727-6AE5-4271-9A51-95C2CD0F6733}" srcOrd="2" destOrd="0" presId="urn:microsoft.com/office/officeart/2005/8/layout/vList4"/>
    <dgm:cxn modelId="{EE5720EF-8D22-4AB8-8639-79B8500BD96F}" type="presParOf" srcId="{F26E721D-E2C3-4AF3-8D72-F745B2B1407A}" destId="{F9A02CD8-FB0F-4102-9B68-E7909ED43291}" srcOrd="1" destOrd="0" presId="urn:microsoft.com/office/officeart/2005/8/layout/vList4"/>
    <dgm:cxn modelId="{32480168-ED04-4721-99D1-72D76877A7C3}" type="presParOf" srcId="{F26E721D-E2C3-4AF3-8D72-F745B2B1407A}" destId="{31C75800-61D4-4E59-9BE0-A997F8E6D516}" srcOrd="2" destOrd="0" presId="urn:microsoft.com/office/officeart/2005/8/layout/vList4"/>
    <dgm:cxn modelId="{C5A568AA-6022-48D6-986D-BBF89249BFCC}" type="presParOf" srcId="{31C75800-61D4-4E59-9BE0-A997F8E6D516}" destId="{F2CE9A9D-0C8C-4510-B206-3A8AAD2899AF}" srcOrd="0" destOrd="0" presId="urn:microsoft.com/office/officeart/2005/8/layout/vList4"/>
    <dgm:cxn modelId="{0C170DA8-474C-4B3C-B314-0BD42DDFEF50}" type="presParOf" srcId="{31C75800-61D4-4E59-9BE0-A997F8E6D516}" destId="{41FE1EED-8BEF-4016-B62F-0464D618BDBB}" srcOrd="1" destOrd="0" presId="urn:microsoft.com/office/officeart/2005/8/layout/vList4"/>
    <dgm:cxn modelId="{CECC3375-32A7-4D52-A354-F24D6C7BAA9A}" type="presParOf" srcId="{31C75800-61D4-4E59-9BE0-A997F8E6D516}" destId="{85478884-E441-4A0E-8033-44729CF7DA4A}" srcOrd="2" destOrd="0" presId="urn:microsoft.com/office/officeart/2005/8/layout/vList4"/>
    <dgm:cxn modelId="{F14250BF-085E-4410-9A6A-EAFB9FE458E8}" type="presParOf" srcId="{F26E721D-E2C3-4AF3-8D72-F745B2B1407A}" destId="{248C3A7B-B505-4636-A276-71343C0D7B74}" srcOrd="3" destOrd="0" presId="urn:microsoft.com/office/officeart/2005/8/layout/vList4"/>
    <dgm:cxn modelId="{AD8C6D78-5DAD-463B-ACB5-6FC81F286ED9}" type="presParOf" srcId="{F26E721D-E2C3-4AF3-8D72-F745B2B1407A}" destId="{EC00B64A-24F9-49D4-8C5B-8F5615373E83}" srcOrd="4" destOrd="0" presId="urn:microsoft.com/office/officeart/2005/8/layout/vList4"/>
    <dgm:cxn modelId="{FC14D3C0-4831-41B7-9E3A-9CAD9505B202}" type="presParOf" srcId="{EC00B64A-24F9-49D4-8C5B-8F5615373E83}" destId="{048E88C6-D490-473F-8F30-27C4C5D459A3}" srcOrd="0" destOrd="0" presId="urn:microsoft.com/office/officeart/2005/8/layout/vList4"/>
    <dgm:cxn modelId="{EC9A963D-EAB6-4014-9024-8A554BA4B51D}" type="presParOf" srcId="{EC00B64A-24F9-49D4-8C5B-8F5615373E83}" destId="{6D5A3DA0-3EA7-4355-8F24-2C5FE06A5BF2}" srcOrd="1" destOrd="0" presId="urn:microsoft.com/office/officeart/2005/8/layout/vList4"/>
    <dgm:cxn modelId="{61570B24-3190-45AE-AD37-2A26132442FF}" type="presParOf" srcId="{EC00B64A-24F9-49D4-8C5B-8F5615373E83}" destId="{F7D05CD1-E5B1-484F-90E9-817003AAEA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39C193-6EFC-4DC0-A1F1-F2D75D2EF36B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CFE380-F673-4859-A015-5F28BD27854A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Urbana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72A7EDC3-3638-48BE-905A-E2719DD2B22F}" type="parTrans" cxnId="{6C9C1166-7AC9-4E33-BB0A-4C6EE3D33364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96A2D48-1D03-44BA-9C5A-4062EA008546}" type="sibTrans" cxnId="{6C9C1166-7AC9-4E33-BB0A-4C6EE3D33364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35669C5D-170C-4255-953E-1ED84EF3148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urbana: saneamento, habitação, mobilidade, prevenção de desastres, ordenamento do solo, etc.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A690BA2-81C2-428A-8EFC-93BE6DA69A0C}" type="parTrans" cxnId="{E0572FB0-2B8B-462E-9C2E-145AC52256B9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8B9B63A-766D-46FF-A42E-37139511F1B2}" type="sibTrans" cxnId="{E0572FB0-2B8B-462E-9C2E-145AC52256B9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91035953-2440-4719-8F13-3FBBD7AEF527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Elétrica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72043D5D-AC12-4105-B77A-04C0CA370474}" type="parTrans" cxnId="{BCCD4EE0-9256-47E6-9059-DA550DC86E2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B79C64A7-9B52-4BB6-8853-DCA4B369CC93}" type="sibTrans" cxnId="{BCCD4EE0-9256-47E6-9059-DA550DC86E2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9A4B00E-DEF1-4140-B771-78E177D69C66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Energia Elétrica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D9440702-7D3C-4C24-856E-B7F9D3198BFF}" type="parTrans" cxnId="{747271A4-114C-4FC1-BD95-C3CBF4FC4078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5DE71AC-E097-477E-AF95-413293A800E0}" type="sibTrans" cxnId="{747271A4-114C-4FC1-BD95-C3CBF4FC4078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C287AA7-3A74-48AD-81F8-4D15D003BD4D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Petróleo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D1C01B07-BBD4-4D43-8DAD-43E1F95BBD90}" type="parTrans" cxnId="{1FB6C1D7-C5D5-4EFA-864B-87C487C854F6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AC7CE5DF-D975-48BD-9CF0-216B9CFD46B5}" type="sibTrans" cxnId="{1FB6C1D7-C5D5-4EFA-864B-87C487C854F6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F9B5024-B90D-4B56-8FF6-98ABAB0F72A7}">
      <dgm:prSet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Portfólio de infraestrutura </a:t>
          </a:r>
          <a:r>
            <a:rPr lang="pt-BR" sz="24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Eletrobras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51EB8FF-EE88-4DE5-AFBD-5EB0FD20D205}" type="parTrans" cxnId="{AF40DAC9-69C5-486B-9CA1-EE26A019DA81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08B8355B-10C4-4243-A0D3-37C4D87C4A3C}" type="sibTrans" cxnId="{AF40DAC9-69C5-486B-9CA1-EE26A019DA81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82B69C1-7219-44A7-8837-CC7F9D7665B6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Portfólio de infraestrutura Petrobras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B00472A0-0F28-4977-96FC-1FF7E1B84F16}" type="sibTrans" cxnId="{9A1D623E-2DC6-4F8A-A976-3AFF9F92CCE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373C5198-6B0B-42BC-9A9C-3E94288BF224}" type="parTrans" cxnId="{9A1D623E-2DC6-4F8A-A976-3AFF9F92CCE2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BDA99EB3-969B-47FF-A1CE-D00E275B47E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Petróleo, derivados e gás natural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DEF75093-4CB7-4298-B2CD-837821665C4C}" type="sibTrans" cxnId="{3787B00F-2DC9-449D-B95A-5584A17B81A3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2D33F137-A37E-49A6-91D0-960AE7F599E7}" type="parTrans" cxnId="{3787B00F-2DC9-449D-B95A-5584A17B81A3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F26E721D-E2C3-4AF3-8D72-F745B2B1407A}" type="pres">
      <dgm:prSet presAssocID="{7F39C193-6EFC-4DC0-A1F1-F2D75D2EF3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FCD09-F04A-4751-AA1E-5048C5C98104}" type="pres">
      <dgm:prSet presAssocID="{F1CFE380-F673-4859-A015-5F28BD27854A}" presName="comp" presStyleCnt="0"/>
      <dgm:spPr/>
      <dgm:t>
        <a:bodyPr/>
        <a:lstStyle/>
        <a:p>
          <a:endParaRPr lang="pt-BR"/>
        </a:p>
      </dgm:t>
    </dgm:pt>
    <dgm:pt modelId="{D88E2514-45BB-48A4-A8FA-0FE58C3DA5E3}" type="pres">
      <dgm:prSet presAssocID="{F1CFE380-F673-4859-A015-5F28BD27854A}" presName="box" presStyleLbl="node1" presStyleIdx="0" presStyleCnt="3"/>
      <dgm:spPr/>
      <dgm:t>
        <a:bodyPr/>
        <a:lstStyle/>
        <a:p>
          <a:endParaRPr lang="en-US"/>
        </a:p>
      </dgm:t>
    </dgm:pt>
    <dgm:pt modelId="{1BAAB62E-08F8-4193-A03E-C8EA4A6845AE}" type="pres">
      <dgm:prSet presAssocID="{F1CFE380-F673-4859-A015-5F28BD27854A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pt-BR"/>
        </a:p>
      </dgm:t>
    </dgm:pt>
    <dgm:pt modelId="{8ABBA727-6AE5-4271-9A51-95C2CD0F6733}" type="pres">
      <dgm:prSet presAssocID="{F1CFE380-F673-4859-A015-5F28BD27854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02CD8-FB0F-4102-9B68-E7909ED43291}" type="pres">
      <dgm:prSet presAssocID="{696A2D48-1D03-44BA-9C5A-4062EA008546}" presName="spacer" presStyleCnt="0"/>
      <dgm:spPr/>
      <dgm:t>
        <a:bodyPr/>
        <a:lstStyle/>
        <a:p>
          <a:endParaRPr lang="pt-BR"/>
        </a:p>
      </dgm:t>
    </dgm:pt>
    <dgm:pt modelId="{31C75800-61D4-4E59-9BE0-A997F8E6D516}" type="pres">
      <dgm:prSet presAssocID="{91035953-2440-4719-8F13-3FBBD7AEF527}" presName="comp" presStyleCnt="0"/>
      <dgm:spPr/>
      <dgm:t>
        <a:bodyPr/>
        <a:lstStyle/>
        <a:p>
          <a:endParaRPr lang="pt-BR"/>
        </a:p>
      </dgm:t>
    </dgm:pt>
    <dgm:pt modelId="{F2CE9A9D-0C8C-4510-B206-3A8AAD2899AF}" type="pres">
      <dgm:prSet presAssocID="{91035953-2440-4719-8F13-3FBBD7AEF527}" presName="box" presStyleLbl="node1" presStyleIdx="1" presStyleCnt="3"/>
      <dgm:spPr/>
      <dgm:t>
        <a:bodyPr/>
        <a:lstStyle/>
        <a:p>
          <a:endParaRPr lang="en-US"/>
        </a:p>
      </dgm:t>
    </dgm:pt>
    <dgm:pt modelId="{41FE1EED-8BEF-4016-B62F-0464D618BDBB}" type="pres">
      <dgm:prSet presAssocID="{91035953-2440-4719-8F13-3FBBD7AEF527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n-US"/>
        </a:p>
      </dgm:t>
    </dgm:pt>
    <dgm:pt modelId="{85478884-E441-4A0E-8033-44729CF7DA4A}" type="pres">
      <dgm:prSet presAssocID="{91035953-2440-4719-8F13-3FBBD7AEF52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3A7B-B505-4636-A276-71343C0D7B74}" type="pres">
      <dgm:prSet presAssocID="{B79C64A7-9B52-4BB6-8853-DCA4B369CC93}" presName="spacer" presStyleCnt="0"/>
      <dgm:spPr/>
      <dgm:t>
        <a:bodyPr/>
        <a:lstStyle/>
        <a:p>
          <a:endParaRPr lang="pt-BR"/>
        </a:p>
      </dgm:t>
    </dgm:pt>
    <dgm:pt modelId="{EC00B64A-24F9-49D4-8C5B-8F5615373E83}" type="pres">
      <dgm:prSet presAssocID="{2C287AA7-3A74-48AD-81F8-4D15D003BD4D}" presName="comp" presStyleCnt="0"/>
      <dgm:spPr/>
      <dgm:t>
        <a:bodyPr/>
        <a:lstStyle/>
        <a:p>
          <a:endParaRPr lang="pt-BR"/>
        </a:p>
      </dgm:t>
    </dgm:pt>
    <dgm:pt modelId="{048E88C6-D490-473F-8F30-27C4C5D459A3}" type="pres">
      <dgm:prSet presAssocID="{2C287AA7-3A74-48AD-81F8-4D15D003BD4D}" presName="box" presStyleLbl="node1" presStyleIdx="2" presStyleCnt="3"/>
      <dgm:spPr/>
      <dgm:t>
        <a:bodyPr/>
        <a:lstStyle/>
        <a:p>
          <a:endParaRPr lang="en-US"/>
        </a:p>
      </dgm:t>
    </dgm:pt>
    <dgm:pt modelId="{6D5A3DA0-3EA7-4355-8F24-2C5FE06A5BF2}" type="pres">
      <dgm:prSet presAssocID="{2C287AA7-3A74-48AD-81F8-4D15D003BD4D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F7D05CD1-E5B1-484F-90E9-817003AAEA84}" type="pres">
      <dgm:prSet presAssocID="{2C287AA7-3A74-48AD-81F8-4D15D003BD4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C1166-7AC9-4E33-BB0A-4C6EE3D33364}" srcId="{7F39C193-6EFC-4DC0-A1F1-F2D75D2EF36B}" destId="{F1CFE380-F673-4859-A015-5F28BD27854A}" srcOrd="0" destOrd="0" parTransId="{72A7EDC3-3638-48BE-905A-E2719DD2B22F}" sibTransId="{696A2D48-1D03-44BA-9C5A-4062EA008546}"/>
    <dgm:cxn modelId="{82DE536A-B42D-484B-9429-909890006F55}" type="presOf" srcId="{2F9B5024-B90D-4B56-8FF6-98ABAB0F72A7}" destId="{F2CE9A9D-0C8C-4510-B206-3A8AAD2899AF}" srcOrd="0" destOrd="2" presId="urn:microsoft.com/office/officeart/2005/8/layout/vList4"/>
    <dgm:cxn modelId="{2D172A8C-E592-4C6E-9321-6CB31A12E9BE}" type="presOf" srcId="{7F39C193-6EFC-4DC0-A1F1-F2D75D2EF36B}" destId="{F26E721D-E2C3-4AF3-8D72-F745B2B1407A}" srcOrd="0" destOrd="0" presId="urn:microsoft.com/office/officeart/2005/8/layout/vList4"/>
    <dgm:cxn modelId="{9219D984-55FE-4164-B5AC-CE08519833F1}" type="presOf" srcId="{35669C5D-170C-4255-953E-1ED84EF3148C}" destId="{8ABBA727-6AE5-4271-9A51-95C2CD0F6733}" srcOrd="1" destOrd="1" presId="urn:microsoft.com/office/officeart/2005/8/layout/vList4"/>
    <dgm:cxn modelId="{1FB6C1D7-C5D5-4EFA-864B-87C487C854F6}" srcId="{7F39C193-6EFC-4DC0-A1F1-F2D75D2EF36B}" destId="{2C287AA7-3A74-48AD-81F8-4D15D003BD4D}" srcOrd="2" destOrd="0" parTransId="{D1C01B07-BBD4-4D43-8DAD-43E1F95BBD90}" sibTransId="{AC7CE5DF-D975-48BD-9CF0-216B9CFD46B5}"/>
    <dgm:cxn modelId="{04AD407B-FDCD-4AA4-B5DD-31C1B9F78841}" type="presOf" srcId="{BDA99EB3-969B-47FF-A1CE-D00E275B47EC}" destId="{F7D05CD1-E5B1-484F-90E9-817003AAEA84}" srcOrd="1" destOrd="1" presId="urn:microsoft.com/office/officeart/2005/8/layout/vList4"/>
    <dgm:cxn modelId="{F5AFEE70-871B-42DB-812A-B84FA10E0142}" type="presOf" srcId="{F1CFE380-F673-4859-A015-5F28BD27854A}" destId="{8ABBA727-6AE5-4271-9A51-95C2CD0F6733}" srcOrd="1" destOrd="0" presId="urn:microsoft.com/office/officeart/2005/8/layout/vList4"/>
    <dgm:cxn modelId="{EC16FAA4-6897-46CE-8A7A-CFBBAE4A7961}" type="presOf" srcId="{2F9B5024-B90D-4B56-8FF6-98ABAB0F72A7}" destId="{85478884-E441-4A0E-8033-44729CF7DA4A}" srcOrd="1" destOrd="2" presId="urn:microsoft.com/office/officeart/2005/8/layout/vList4"/>
    <dgm:cxn modelId="{E0572FB0-2B8B-462E-9C2E-145AC52256B9}" srcId="{F1CFE380-F673-4859-A015-5F28BD27854A}" destId="{35669C5D-170C-4255-953E-1ED84EF3148C}" srcOrd="0" destOrd="0" parTransId="{CA690BA2-81C2-428A-8EFC-93BE6DA69A0C}" sibTransId="{C8B9B63A-766D-46FF-A42E-37139511F1B2}"/>
    <dgm:cxn modelId="{444E1D30-4C7D-4F1C-B4B7-FB25FBF82642}" type="presOf" srcId="{91035953-2440-4719-8F13-3FBBD7AEF527}" destId="{85478884-E441-4A0E-8033-44729CF7DA4A}" srcOrd="1" destOrd="0" presId="urn:microsoft.com/office/officeart/2005/8/layout/vList4"/>
    <dgm:cxn modelId="{3787B00F-2DC9-449D-B95A-5584A17B81A3}" srcId="{2C287AA7-3A74-48AD-81F8-4D15D003BD4D}" destId="{BDA99EB3-969B-47FF-A1CE-D00E275B47EC}" srcOrd="0" destOrd="0" parTransId="{2D33F137-A37E-49A6-91D0-960AE7F599E7}" sibTransId="{DEF75093-4CB7-4298-B2CD-837821665C4C}"/>
    <dgm:cxn modelId="{2A156E15-AA1B-4266-BA3D-3DB72834A21D}" type="presOf" srcId="{2C287AA7-3A74-48AD-81F8-4D15D003BD4D}" destId="{F7D05CD1-E5B1-484F-90E9-817003AAEA84}" srcOrd="1" destOrd="0" presId="urn:microsoft.com/office/officeart/2005/8/layout/vList4"/>
    <dgm:cxn modelId="{F2542310-39B4-4A9B-8C5E-0FA8DD9F85A9}" type="presOf" srcId="{682B69C1-7219-44A7-8837-CC7F9D7665B6}" destId="{F7D05CD1-E5B1-484F-90E9-817003AAEA84}" srcOrd="1" destOrd="2" presId="urn:microsoft.com/office/officeart/2005/8/layout/vList4"/>
    <dgm:cxn modelId="{1DE72A69-4663-4412-AD8B-8ABF6E54FDBB}" type="presOf" srcId="{2C287AA7-3A74-48AD-81F8-4D15D003BD4D}" destId="{048E88C6-D490-473F-8F30-27C4C5D459A3}" srcOrd="0" destOrd="0" presId="urn:microsoft.com/office/officeart/2005/8/layout/vList4"/>
    <dgm:cxn modelId="{747271A4-114C-4FC1-BD95-C3CBF4FC4078}" srcId="{91035953-2440-4719-8F13-3FBBD7AEF527}" destId="{C9A4B00E-DEF1-4140-B771-78E177D69C66}" srcOrd="0" destOrd="0" parTransId="{D9440702-7D3C-4C24-856E-B7F9D3198BFF}" sibTransId="{C5DE71AC-E097-477E-AF95-413293A800E0}"/>
    <dgm:cxn modelId="{34806F17-C298-43B3-BAAA-24F572B9B2AC}" type="presOf" srcId="{F1CFE380-F673-4859-A015-5F28BD27854A}" destId="{D88E2514-45BB-48A4-A8FA-0FE58C3DA5E3}" srcOrd="0" destOrd="0" presId="urn:microsoft.com/office/officeart/2005/8/layout/vList4"/>
    <dgm:cxn modelId="{02DCD4BF-5B26-4BC7-9CCC-5393C5B06898}" type="presOf" srcId="{BDA99EB3-969B-47FF-A1CE-D00E275B47EC}" destId="{048E88C6-D490-473F-8F30-27C4C5D459A3}" srcOrd="0" destOrd="1" presId="urn:microsoft.com/office/officeart/2005/8/layout/vList4"/>
    <dgm:cxn modelId="{BCCD4EE0-9256-47E6-9059-DA550DC86E22}" srcId="{7F39C193-6EFC-4DC0-A1F1-F2D75D2EF36B}" destId="{91035953-2440-4719-8F13-3FBBD7AEF527}" srcOrd="1" destOrd="0" parTransId="{72043D5D-AC12-4105-B77A-04C0CA370474}" sibTransId="{B79C64A7-9B52-4BB6-8853-DCA4B369CC93}"/>
    <dgm:cxn modelId="{CFC2952F-86D4-4839-96C6-988D3E2F7A2F}" type="presOf" srcId="{C9A4B00E-DEF1-4140-B771-78E177D69C66}" destId="{F2CE9A9D-0C8C-4510-B206-3A8AAD2899AF}" srcOrd="0" destOrd="1" presId="urn:microsoft.com/office/officeart/2005/8/layout/vList4"/>
    <dgm:cxn modelId="{4068412D-0BD7-40E6-AE74-2B720FEC6C66}" type="presOf" srcId="{91035953-2440-4719-8F13-3FBBD7AEF527}" destId="{F2CE9A9D-0C8C-4510-B206-3A8AAD2899AF}" srcOrd="0" destOrd="0" presId="urn:microsoft.com/office/officeart/2005/8/layout/vList4"/>
    <dgm:cxn modelId="{79BAC738-7EA5-494A-A1D9-34B51CE3F8A1}" type="presOf" srcId="{C9A4B00E-DEF1-4140-B771-78E177D69C66}" destId="{85478884-E441-4A0E-8033-44729CF7DA4A}" srcOrd="1" destOrd="1" presId="urn:microsoft.com/office/officeart/2005/8/layout/vList4"/>
    <dgm:cxn modelId="{0EEAF7DF-FB37-47D3-B2DB-6A6AA06FBD5B}" type="presOf" srcId="{682B69C1-7219-44A7-8837-CC7F9D7665B6}" destId="{048E88C6-D490-473F-8F30-27C4C5D459A3}" srcOrd="0" destOrd="2" presId="urn:microsoft.com/office/officeart/2005/8/layout/vList4"/>
    <dgm:cxn modelId="{AF40DAC9-69C5-486B-9CA1-EE26A019DA81}" srcId="{91035953-2440-4719-8F13-3FBBD7AEF527}" destId="{2F9B5024-B90D-4B56-8FF6-98ABAB0F72A7}" srcOrd="1" destOrd="0" parTransId="{651EB8FF-EE88-4DE5-AFBD-5EB0FD20D205}" sibTransId="{08B8355B-10C4-4243-A0D3-37C4D87C4A3C}"/>
    <dgm:cxn modelId="{9A1D623E-2DC6-4F8A-A976-3AFF9F92CCE2}" srcId="{2C287AA7-3A74-48AD-81F8-4D15D003BD4D}" destId="{682B69C1-7219-44A7-8837-CC7F9D7665B6}" srcOrd="1" destOrd="0" parTransId="{373C5198-6B0B-42BC-9A9C-3E94288BF224}" sibTransId="{B00472A0-0F28-4977-96FC-1FF7E1B84F16}"/>
    <dgm:cxn modelId="{10557B76-43D2-43E9-9E66-65CF81F04D3A}" type="presOf" srcId="{35669C5D-170C-4255-953E-1ED84EF3148C}" destId="{D88E2514-45BB-48A4-A8FA-0FE58C3DA5E3}" srcOrd="0" destOrd="1" presId="urn:microsoft.com/office/officeart/2005/8/layout/vList4"/>
    <dgm:cxn modelId="{688633FE-8335-4B75-A806-AAA08CA22C6F}" type="presParOf" srcId="{F26E721D-E2C3-4AF3-8D72-F745B2B1407A}" destId="{9FDFCD09-F04A-4751-AA1E-5048C5C98104}" srcOrd="0" destOrd="0" presId="urn:microsoft.com/office/officeart/2005/8/layout/vList4"/>
    <dgm:cxn modelId="{FD167A58-C748-4015-98FB-657DE75C3C10}" type="presParOf" srcId="{9FDFCD09-F04A-4751-AA1E-5048C5C98104}" destId="{D88E2514-45BB-48A4-A8FA-0FE58C3DA5E3}" srcOrd="0" destOrd="0" presId="urn:microsoft.com/office/officeart/2005/8/layout/vList4"/>
    <dgm:cxn modelId="{1D79C5D9-D8BA-4B63-8015-134B33801EC0}" type="presParOf" srcId="{9FDFCD09-F04A-4751-AA1E-5048C5C98104}" destId="{1BAAB62E-08F8-4193-A03E-C8EA4A6845AE}" srcOrd="1" destOrd="0" presId="urn:microsoft.com/office/officeart/2005/8/layout/vList4"/>
    <dgm:cxn modelId="{52F4B9CD-C7EA-424F-A9F6-170CD7257D94}" type="presParOf" srcId="{9FDFCD09-F04A-4751-AA1E-5048C5C98104}" destId="{8ABBA727-6AE5-4271-9A51-95C2CD0F6733}" srcOrd="2" destOrd="0" presId="urn:microsoft.com/office/officeart/2005/8/layout/vList4"/>
    <dgm:cxn modelId="{CC749949-1B72-4067-94C8-3DA7B5CAB6F5}" type="presParOf" srcId="{F26E721D-E2C3-4AF3-8D72-F745B2B1407A}" destId="{F9A02CD8-FB0F-4102-9B68-E7909ED43291}" srcOrd="1" destOrd="0" presId="urn:microsoft.com/office/officeart/2005/8/layout/vList4"/>
    <dgm:cxn modelId="{59F44057-6BB0-474D-BDC3-915BF99DB777}" type="presParOf" srcId="{F26E721D-E2C3-4AF3-8D72-F745B2B1407A}" destId="{31C75800-61D4-4E59-9BE0-A997F8E6D516}" srcOrd="2" destOrd="0" presId="urn:microsoft.com/office/officeart/2005/8/layout/vList4"/>
    <dgm:cxn modelId="{5A51137F-BDA8-4686-86A8-98D49D980710}" type="presParOf" srcId="{31C75800-61D4-4E59-9BE0-A997F8E6D516}" destId="{F2CE9A9D-0C8C-4510-B206-3A8AAD2899AF}" srcOrd="0" destOrd="0" presId="urn:microsoft.com/office/officeart/2005/8/layout/vList4"/>
    <dgm:cxn modelId="{780F4B73-A4C2-4E2F-AE42-6F56AD1F3880}" type="presParOf" srcId="{31C75800-61D4-4E59-9BE0-A997F8E6D516}" destId="{41FE1EED-8BEF-4016-B62F-0464D618BDBB}" srcOrd="1" destOrd="0" presId="urn:microsoft.com/office/officeart/2005/8/layout/vList4"/>
    <dgm:cxn modelId="{FAC68840-763F-412B-8D31-04143B3200FB}" type="presParOf" srcId="{31C75800-61D4-4E59-9BE0-A997F8E6D516}" destId="{85478884-E441-4A0E-8033-44729CF7DA4A}" srcOrd="2" destOrd="0" presId="urn:microsoft.com/office/officeart/2005/8/layout/vList4"/>
    <dgm:cxn modelId="{9C72CA4E-87BD-4BE6-8FFD-94C5904783FE}" type="presParOf" srcId="{F26E721D-E2C3-4AF3-8D72-F745B2B1407A}" destId="{248C3A7B-B505-4636-A276-71343C0D7B74}" srcOrd="3" destOrd="0" presId="urn:microsoft.com/office/officeart/2005/8/layout/vList4"/>
    <dgm:cxn modelId="{47CAF048-DFB2-4B1B-8EB0-1E8421B1018B}" type="presParOf" srcId="{F26E721D-E2C3-4AF3-8D72-F745B2B1407A}" destId="{EC00B64A-24F9-49D4-8C5B-8F5615373E83}" srcOrd="4" destOrd="0" presId="urn:microsoft.com/office/officeart/2005/8/layout/vList4"/>
    <dgm:cxn modelId="{889E9843-9B2E-4450-BA3A-88A45EDD6EDA}" type="presParOf" srcId="{EC00B64A-24F9-49D4-8C5B-8F5615373E83}" destId="{048E88C6-D490-473F-8F30-27C4C5D459A3}" srcOrd="0" destOrd="0" presId="urn:microsoft.com/office/officeart/2005/8/layout/vList4"/>
    <dgm:cxn modelId="{CAFA1805-0FE3-436B-B77B-B86A8B76F4E8}" type="presParOf" srcId="{EC00B64A-24F9-49D4-8C5B-8F5615373E83}" destId="{6D5A3DA0-3EA7-4355-8F24-2C5FE06A5BF2}" srcOrd="1" destOrd="0" presId="urn:microsoft.com/office/officeart/2005/8/layout/vList4"/>
    <dgm:cxn modelId="{9AE4F621-18D9-473B-BDE0-EB70D871CE30}" type="presParOf" srcId="{EC00B64A-24F9-49D4-8C5B-8F5615373E83}" destId="{F7D05CD1-E5B1-484F-90E9-817003AAEA8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39C193-6EFC-4DC0-A1F1-F2D75D2EF36B}" type="doc">
      <dgm:prSet loTypeId="urn:microsoft.com/office/officeart/2005/8/layout/vList4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CFE380-F673-4859-A015-5F28BD27854A}">
      <dgm:prSet phldrT="[Texto]" custT="1"/>
      <dgm:spPr/>
      <dgm:t>
        <a:bodyPr/>
        <a:lstStyle/>
        <a:p>
          <a:r>
            <a:rPr lang="pt-BR" sz="28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Operações</a:t>
          </a:r>
          <a:endParaRPr lang="en-US" sz="28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72A7EDC3-3638-48BE-905A-E2719DD2B22F}" type="parTrans" cxnId="{6C9C1166-7AC9-4E33-BB0A-4C6EE3D33364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696A2D48-1D03-44BA-9C5A-4062EA008546}" type="sibTrans" cxnId="{6C9C1166-7AC9-4E33-BB0A-4C6EE3D33364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35669C5D-170C-4255-953E-1ED84EF3148C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Operações Especiais em infraestrutura</a:t>
          </a:r>
          <a:endParaRPr lang="en-US" sz="24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8B9B63A-766D-46FF-A42E-37139511F1B2}" type="sibTrans" cxnId="{E0572FB0-2B8B-462E-9C2E-145AC52256B9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CA690BA2-81C2-428A-8EFC-93BE6DA69A0C}" type="parTrans" cxnId="{E0572FB0-2B8B-462E-9C2E-145AC52256B9}">
      <dgm:prSet/>
      <dgm:spPr/>
      <dgm:t>
        <a:bodyPr/>
        <a:lstStyle/>
        <a:p>
          <a:endParaRPr lang="en-US">
            <a:solidFill>
              <a:schemeClr val="tx1"/>
            </a:solidFill>
            <a:latin typeface="Tw Cen MT Condensed Extra Bold" panose="020B0803020202020204" pitchFamily="34" charset="0"/>
          </a:endParaRPr>
        </a:p>
      </dgm:t>
    </dgm:pt>
    <dgm:pt modelId="{F26E721D-E2C3-4AF3-8D72-F745B2B1407A}" type="pres">
      <dgm:prSet presAssocID="{7F39C193-6EFC-4DC0-A1F1-F2D75D2EF36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DFCD09-F04A-4751-AA1E-5048C5C98104}" type="pres">
      <dgm:prSet presAssocID="{F1CFE380-F673-4859-A015-5F28BD27854A}" presName="comp" presStyleCnt="0"/>
      <dgm:spPr/>
      <dgm:t>
        <a:bodyPr/>
        <a:lstStyle/>
        <a:p>
          <a:endParaRPr lang="pt-BR"/>
        </a:p>
      </dgm:t>
    </dgm:pt>
    <dgm:pt modelId="{D88E2514-45BB-48A4-A8FA-0FE58C3DA5E3}" type="pres">
      <dgm:prSet presAssocID="{F1CFE380-F673-4859-A015-5F28BD27854A}" presName="box" presStyleLbl="node1" presStyleIdx="0" presStyleCnt="1"/>
      <dgm:spPr/>
      <dgm:t>
        <a:bodyPr/>
        <a:lstStyle/>
        <a:p>
          <a:endParaRPr lang="en-US"/>
        </a:p>
      </dgm:t>
    </dgm:pt>
    <dgm:pt modelId="{1BAAB62E-08F8-4193-A03E-C8EA4A6845AE}" type="pres">
      <dgm:prSet presAssocID="{F1CFE380-F673-4859-A015-5F28BD27854A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BR"/>
        </a:p>
      </dgm:t>
    </dgm:pt>
    <dgm:pt modelId="{8ABBA727-6AE5-4271-9A51-95C2CD0F6733}" type="pres">
      <dgm:prSet presAssocID="{F1CFE380-F673-4859-A015-5F28BD27854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2DFA8-7645-4153-9667-D717B276726F}" type="presOf" srcId="{F1CFE380-F673-4859-A015-5F28BD27854A}" destId="{D88E2514-45BB-48A4-A8FA-0FE58C3DA5E3}" srcOrd="0" destOrd="0" presId="urn:microsoft.com/office/officeart/2005/8/layout/vList4"/>
    <dgm:cxn modelId="{143499BD-7912-489D-BE76-2D7E6ADA83D4}" type="presOf" srcId="{F1CFE380-F673-4859-A015-5F28BD27854A}" destId="{8ABBA727-6AE5-4271-9A51-95C2CD0F6733}" srcOrd="1" destOrd="0" presId="urn:microsoft.com/office/officeart/2005/8/layout/vList4"/>
    <dgm:cxn modelId="{6C9C1166-7AC9-4E33-BB0A-4C6EE3D33364}" srcId="{7F39C193-6EFC-4DC0-A1F1-F2D75D2EF36B}" destId="{F1CFE380-F673-4859-A015-5F28BD27854A}" srcOrd="0" destOrd="0" parTransId="{72A7EDC3-3638-48BE-905A-E2719DD2B22F}" sibTransId="{696A2D48-1D03-44BA-9C5A-4062EA008546}"/>
    <dgm:cxn modelId="{B56BE658-4837-4054-A597-248C4198F3B7}" type="presOf" srcId="{35669C5D-170C-4255-953E-1ED84EF3148C}" destId="{8ABBA727-6AE5-4271-9A51-95C2CD0F6733}" srcOrd="1" destOrd="1" presId="urn:microsoft.com/office/officeart/2005/8/layout/vList4"/>
    <dgm:cxn modelId="{E0572FB0-2B8B-462E-9C2E-145AC52256B9}" srcId="{F1CFE380-F673-4859-A015-5F28BD27854A}" destId="{35669C5D-170C-4255-953E-1ED84EF3148C}" srcOrd="0" destOrd="0" parTransId="{CA690BA2-81C2-428A-8EFC-93BE6DA69A0C}" sibTransId="{C8B9B63A-766D-46FF-A42E-37139511F1B2}"/>
    <dgm:cxn modelId="{26586B40-926B-47C8-BD73-E7AE770640E0}" type="presOf" srcId="{35669C5D-170C-4255-953E-1ED84EF3148C}" destId="{D88E2514-45BB-48A4-A8FA-0FE58C3DA5E3}" srcOrd="0" destOrd="1" presId="urn:microsoft.com/office/officeart/2005/8/layout/vList4"/>
    <dgm:cxn modelId="{AA875407-335D-497D-BE0C-ABB7462CD733}" type="presOf" srcId="{7F39C193-6EFC-4DC0-A1F1-F2D75D2EF36B}" destId="{F26E721D-E2C3-4AF3-8D72-F745B2B1407A}" srcOrd="0" destOrd="0" presId="urn:microsoft.com/office/officeart/2005/8/layout/vList4"/>
    <dgm:cxn modelId="{0AE7FACD-1363-4128-BA6C-BEFF901FDF6D}" type="presParOf" srcId="{F26E721D-E2C3-4AF3-8D72-F745B2B1407A}" destId="{9FDFCD09-F04A-4751-AA1E-5048C5C98104}" srcOrd="0" destOrd="0" presId="urn:microsoft.com/office/officeart/2005/8/layout/vList4"/>
    <dgm:cxn modelId="{8624ECFF-6F15-47CD-96BE-1D00524E7D2D}" type="presParOf" srcId="{9FDFCD09-F04A-4751-AA1E-5048C5C98104}" destId="{D88E2514-45BB-48A4-A8FA-0FE58C3DA5E3}" srcOrd="0" destOrd="0" presId="urn:microsoft.com/office/officeart/2005/8/layout/vList4"/>
    <dgm:cxn modelId="{79FBF66F-255C-46D0-A85D-F3AF8253EACD}" type="presParOf" srcId="{9FDFCD09-F04A-4751-AA1E-5048C5C98104}" destId="{1BAAB62E-08F8-4193-A03E-C8EA4A6845AE}" srcOrd="1" destOrd="0" presId="urn:microsoft.com/office/officeart/2005/8/layout/vList4"/>
    <dgm:cxn modelId="{5464559C-B102-4F8E-A8E1-8F8A1F472458}" type="presParOf" srcId="{9FDFCD09-F04A-4751-AA1E-5048C5C98104}" destId="{8ABBA727-6AE5-4271-9A51-95C2CD0F673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35F378-7338-4F7A-B257-C8D34175A6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8C3D643-1304-4C23-979C-1C4E9E3A64C2}">
      <dgm:prSet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pt-BR" b="1" u="none" dirty="0" smtClean="0">
              <a:solidFill>
                <a:schemeClr val="tx1"/>
              </a:solidFill>
              <a:latin typeface="Tw Cen MT Condensed" panose="020B0606020104020203" pitchFamily="34" charset="0"/>
            </a:rPr>
            <a:t>ATRAIR INVESTIMENTOS PRIVADOS;</a:t>
          </a:r>
        </a:p>
      </dgm:t>
    </dgm:pt>
    <dgm:pt modelId="{A63E1A1B-0EEC-4356-BC1E-75D479FFFA95}" type="parTrans" cxnId="{8C36B1BC-817C-4A00-AB86-F8CAD08365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BE455D0-F74B-4D15-B1E7-03DE2789C989}" type="sibTrans" cxnId="{8C36B1BC-817C-4A00-AB86-F8CAD083655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6A3C660-5756-4906-8512-14514881F684}">
      <dgm:prSet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pt-BR" b="1" u="none" dirty="0" smtClean="0">
              <a:solidFill>
                <a:schemeClr val="tx1"/>
              </a:solidFill>
              <a:latin typeface="Tw Cen MT Condensed" panose="020B0606020104020203" pitchFamily="34" charset="0"/>
            </a:rPr>
            <a:t>COIBIR E REPRIMIR DESVIOS EM OBRAS PÚBLICAS.</a:t>
          </a:r>
          <a:endParaRPr lang="pt-BR" b="1" dirty="0" smtClean="0">
            <a:solidFill>
              <a:schemeClr val="tx1"/>
            </a:solidFill>
            <a:latin typeface="Tw Cen MT Condensed" panose="020B0606020104020203" pitchFamily="34" charset="0"/>
          </a:endParaRPr>
        </a:p>
      </dgm:t>
    </dgm:pt>
    <dgm:pt modelId="{53681B19-70AF-4032-8E68-ECF8C1B79AEF}" type="parTrans" cxnId="{CD113F06-1263-4EF2-AC43-13DEB900B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B17A4BB-17E1-4385-84F5-9DBF946DE964}" type="sibTrans" cxnId="{CD113F06-1263-4EF2-AC43-13DEB900BA93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F33EEC9F-7723-44C1-B14A-74B515D22896}">
      <dgm:prSet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pt-BR" b="1" u="none" dirty="0" smtClean="0">
              <a:solidFill>
                <a:schemeClr val="tx1"/>
              </a:solidFill>
              <a:latin typeface="Tw Cen MT Condensed" panose="020B0606020104020203" pitchFamily="34" charset="0"/>
            </a:rPr>
            <a:t>MELHORAR A EFICIÊNCIA DA APLICAÇÃO DOS APORTES PÚBLICOS NA INFRAESTRUTURA;</a:t>
          </a:r>
        </a:p>
      </dgm:t>
    </dgm:pt>
    <dgm:pt modelId="{A8231F0A-D3C4-4E95-BEDB-3B589A2E975F}" type="parTrans" cxnId="{3330368F-7DD3-471C-A6A1-67CA46FEF2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C6D5B82-DAC6-4987-9B2F-86BF4CA0B2D9}" type="sibTrans" cxnId="{3330368F-7DD3-471C-A6A1-67CA46FEF2A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71FA4F5-6931-4637-B171-AC23D83E1E15}" type="pres">
      <dgm:prSet presAssocID="{2B35F378-7338-4F7A-B257-C8D34175A6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07C440-5552-428F-8884-1A6E1ECB95A0}" type="pres">
      <dgm:prSet presAssocID="{88C3D643-1304-4C23-979C-1C4E9E3A64C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4C81A4-E311-4E7D-9AAC-8723AE8EEA13}" type="pres">
      <dgm:prSet presAssocID="{0BE455D0-F74B-4D15-B1E7-03DE2789C989}" presName="spacer" presStyleCnt="0"/>
      <dgm:spPr/>
    </dgm:pt>
    <dgm:pt modelId="{B25CDF68-56A5-4915-9C5C-68AACEF78130}" type="pres">
      <dgm:prSet presAssocID="{F33EEC9F-7723-44C1-B14A-74B515D2289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1469DE-2195-418A-BC5C-866FABBE3FD4}" type="pres">
      <dgm:prSet presAssocID="{DC6D5B82-DAC6-4987-9B2F-86BF4CA0B2D9}" presName="spacer" presStyleCnt="0"/>
      <dgm:spPr/>
    </dgm:pt>
    <dgm:pt modelId="{0CF04F7F-54BB-411E-BBE8-834F42EF0C14}" type="pres">
      <dgm:prSet presAssocID="{46A3C660-5756-4906-8512-14514881F68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113F06-1263-4EF2-AC43-13DEB900BA93}" srcId="{2B35F378-7338-4F7A-B257-C8D34175A639}" destId="{46A3C660-5756-4906-8512-14514881F684}" srcOrd="2" destOrd="0" parTransId="{53681B19-70AF-4032-8E68-ECF8C1B79AEF}" sibTransId="{2B17A4BB-17E1-4385-84F5-9DBF946DE964}"/>
    <dgm:cxn modelId="{AEC2580B-FB0C-4C39-A2E3-C63686AFD6AE}" type="presOf" srcId="{F33EEC9F-7723-44C1-B14A-74B515D22896}" destId="{B25CDF68-56A5-4915-9C5C-68AACEF78130}" srcOrd="0" destOrd="0" presId="urn:microsoft.com/office/officeart/2005/8/layout/vList2"/>
    <dgm:cxn modelId="{3330368F-7DD3-471C-A6A1-67CA46FEF2A9}" srcId="{2B35F378-7338-4F7A-B257-C8D34175A639}" destId="{F33EEC9F-7723-44C1-B14A-74B515D22896}" srcOrd="1" destOrd="0" parTransId="{A8231F0A-D3C4-4E95-BEDB-3B589A2E975F}" sibTransId="{DC6D5B82-DAC6-4987-9B2F-86BF4CA0B2D9}"/>
    <dgm:cxn modelId="{8C36B1BC-817C-4A00-AB86-F8CAD0836553}" srcId="{2B35F378-7338-4F7A-B257-C8D34175A639}" destId="{88C3D643-1304-4C23-979C-1C4E9E3A64C2}" srcOrd="0" destOrd="0" parTransId="{A63E1A1B-0EEC-4356-BC1E-75D479FFFA95}" sibTransId="{0BE455D0-F74B-4D15-B1E7-03DE2789C989}"/>
    <dgm:cxn modelId="{864998A5-3595-42D6-B250-5B8833B5F67C}" type="presOf" srcId="{2B35F378-7338-4F7A-B257-C8D34175A639}" destId="{D71FA4F5-6931-4637-B171-AC23D83E1E15}" srcOrd="0" destOrd="0" presId="urn:microsoft.com/office/officeart/2005/8/layout/vList2"/>
    <dgm:cxn modelId="{AD5C373A-B3C4-4735-9F9B-99D0972AF491}" type="presOf" srcId="{88C3D643-1304-4C23-979C-1C4E9E3A64C2}" destId="{AB07C440-5552-428F-8884-1A6E1ECB95A0}" srcOrd="0" destOrd="0" presId="urn:microsoft.com/office/officeart/2005/8/layout/vList2"/>
    <dgm:cxn modelId="{9C263B93-CE62-46E5-B466-4BFA5738D36C}" type="presOf" srcId="{46A3C660-5756-4906-8512-14514881F684}" destId="{0CF04F7F-54BB-411E-BBE8-834F42EF0C14}" srcOrd="0" destOrd="0" presId="urn:microsoft.com/office/officeart/2005/8/layout/vList2"/>
    <dgm:cxn modelId="{7C0B6308-F45C-49F9-9D91-33AA8D1116A2}" type="presParOf" srcId="{D71FA4F5-6931-4637-B171-AC23D83E1E15}" destId="{AB07C440-5552-428F-8884-1A6E1ECB95A0}" srcOrd="0" destOrd="0" presId="urn:microsoft.com/office/officeart/2005/8/layout/vList2"/>
    <dgm:cxn modelId="{35636EBB-D6D5-4320-8EAC-9AE6B875877E}" type="presParOf" srcId="{D71FA4F5-6931-4637-B171-AC23D83E1E15}" destId="{F24C81A4-E311-4E7D-9AAC-8723AE8EEA13}" srcOrd="1" destOrd="0" presId="urn:microsoft.com/office/officeart/2005/8/layout/vList2"/>
    <dgm:cxn modelId="{8A8FD188-65B2-4821-8278-04ADE4F3BF92}" type="presParOf" srcId="{D71FA4F5-6931-4637-B171-AC23D83E1E15}" destId="{B25CDF68-56A5-4915-9C5C-68AACEF78130}" srcOrd="2" destOrd="0" presId="urn:microsoft.com/office/officeart/2005/8/layout/vList2"/>
    <dgm:cxn modelId="{B85F00AC-D906-4721-B831-B2BB84E5EFF0}" type="presParOf" srcId="{D71FA4F5-6931-4637-B171-AC23D83E1E15}" destId="{A71469DE-2195-418A-BC5C-866FABBE3FD4}" srcOrd="3" destOrd="0" presId="urn:microsoft.com/office/officeart/2005/8/layout/vList2"/>
    <dgm:cxn modelId="{81659ECA-F45C-4BAA-8106-6EDC428DF65E}" type="presParOf" srcId="{D71FA4F5-6931-4637-B171-AC23D83E1E15}" destId="{0CF04F7F-54BB-411E-BBE8-834F42EF0C14}" srcOrd="4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8295C0-C2F2-434A-AFB7-6AEB0C437B3B}" type="doc">
      <dgm:prSet loTypeId="urn:microsoft.com/office/officeart/2005/8/layout/balance1" loCatId="relationship" qsTypeId="urn:microsoft.com/office/officeart/2009/2/quickstyle/3d8" qsCatId="3D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B23F9E39-1C5F-4D99-8F4E-4159EF3AA641}">
      <dgm:prSet phldrT="[Texto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Remuneração</a:t>
          </a:r>
        </a:p>
      </dgm:t>
    </dgm:pt>
    <dgm:pt modelId="{2EAF08E8-3862-42F4-B902-5CE56A5AD117}" type="parTrans" cxnId="{5F0CDB8F-FCF1-41D6-B0DF-432166F2DE47}">
      <dgm:prSet/>
      <dgm:spPr/>
      <dgm:t>
        <a:bodyPr/>
        <a:lstStyle/>
        <a:p>
          <a:endParaRPr lang="pt-BR"/>
        </a:p>
      </dgm:t>
    </dgm:pt>
    <dgm:pt modelId="{AD5A72F9-5D59-47DF-94A9-AECE4323F54B}" type="sibTrans" cxnId="{5F0CDB8F-FCF1-41D6-B0DF-432166F2DE47}">
      <dgm:prSet/>
      <dgm:spPr/>
      <dgm:t>
        <a:bodyPr/>
        <a:lstStyle/>
        <a:p>
          <a:endParaRPr lang="pt-BR"/>
        </a:p>
      </dgm:t>
    </dgm:pt>
    <dgm:pt modelId="{639A730D-8F44-4821-A087-C93F11C659F3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Receitas Alternativas</a:t>
          </a:r>
        </a:p>
      </dgm:t>
    </dgm:pt>
    <dgm:pt modelId="{3A39D8AE-E0A3-47E8-86E9-C926623A8CA2}" type="parTrans" cxnId="{9DED2025-EB11-49D5-981E-A05FBEF905BE}">
      <dgm:prSet/>
      <dgm:spPr/>
      <dgm:t>
        <a:bodyPr/>
        <a:lstStyle/>
        <a:p>
          <a:endParaRPr lang="pt-BR"/>
        </a:p>
      </dgm:t>
    </dgm:pt>
    <dgm:pt modelId="{ABC40055-A383-41E0-8145-BCA51F7DCF05}" type="sibTrans" cxnId="{9DED2025-EB11-49D5-981E-A05FBEF905BE}">
      <dgm:prSet/>
      <dgm:spPr/>
      <dgm:t>
        <a:bodyPr/>
        <a:lstStyle/>
        <a:p>
          <a:endParaRPr lang="pt-BR"/>
        </a:p>
      </dgm:t>
    </dgm:pt>
    <dgm:pt modelId="{F64123DB-6CB7-46A1-A554-8C56D4A5DB31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Tarifas de Pedágio</a:t>
          </a:r>
        </a:p>
      </dgm:t>
    </dgm:pt>
    <dgm:pt modelId="{232BD92D-D2B3-4017-8CCB-2E3DB4F40170}" type="parTrans" cxnId="{422CCF52-B253-489F-8381-FFD88509FF2C}">
      <dgm:prSet/>
      <dgm:spPr/>
      <dgm:t>
        <a:bodyPr/>
        <a:lstStyle/>
        <a:p>
          <a:endParaRPr lang="pt-BR"/>
        </a:p>
      </dgm:t>
    </dgm:pt>
    <dgm:pt modelId="{F121720F-DB9F-4509-A4B9-7B092B1C7425}" type="sibTrans" cxnId="{422CCF52-B253-489F-8381-FFD88509FF2C}">
      <dgm:prSet/>
      <dgm:spPr/>
      <dgm:t>
        <a:bodyPr/>
        <a:lstStyle/>
        <a:p>
          <a:endParaRPr lang="pt-BR"/>
        </a:p>
      </dgm:t>
    </dgm:pt>
    <dgm:pt modelId="{D24F4224-868D-4F60-B795-4D7260571974}">
      <dgm:prSet phldrT="[Texto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pt-BR" dirty="0">
              <a:solidFill>
                <a:schemeClr val="tx1"/>
              </a:solidFill>
            </a:rPr>
            <a:t>Obrigações</a:t>
          </a:r>
        </a:p>
      </dgm:t>
    </dgm:pt>
    <dgm:pt modelId="{FB252A49-0905-4136-A2CF-6DDA4E8CDD6E}" type="parTrans" cxnId="{8946D55A-233E-4480-A6E3-DF2F3647A6EA}">
      <dgm:prSet/>
      <dgm:spPr/>
      <dgm:t>
        <a:bodyPr/>
        <a:lstStyle/>
        <a:p>
          <a:endParaRPr lang="pt-BR"/>
        </a:p>
      </dgm:t>
    </dgm:pt>
    <dgm:pt modelId="{89C9419D-4975-4B4B-A5D1-DF4FC34B5558}" type="sibTrans" cxnId="{8946D55A-233E-4480-A6E3-DF2F3647A6EA}">
      <dgm:prSet/>
      <dgm:spPr/>
      <dgm:t>
        <a:bodyPr/>
        <a:lstStyle/>
        <a:p>
          <a:endParaRPr lang="pt-BR"/>
        </a:p>
      </dgm:t>
    </dgm:pt>
    <dgm:pt modelId="{EEF9BB33-D0AC-4D6E-B4DC-15302FF5ADAE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Tributos</a:t>
          </a:r>
        </a:p>
      </dgm:t>
    </dgm:pt>
    <dgm:pt modelId="{530F00FD-E073-41F4-9A22-A550A9F05B0A}" type="parTrans" cxnId="{9E13AA82-78B0-4DC0-88A7-CBB25402F035}">
      <dgm:prSet/>
      <dgm:spPr/>
      <dgm:t>
        <a:bodyPr/>
        <a:lstStyle/>
        <a:p>
          <a:endParaRPr lang="pt-BR"/>
        </a:p>
      </dgm:t>
    </dgm:pt>
    <dgm:pt modelId="{866A8AE7-806F-4620-8000-621E33753A69}" type="sibTrans" cxnId="{9E13AA82-78B0-4DC0-88A7-CBB25402F035}">
      <dgm:prSet/>
      <dgm:spPr/>
      <dgm:t>
        <a:bodyPr/>
        <a:lstStyle/>
        <a:p>
          <a:endParaRPr lang="pt-BR"/>
        </a:p>
      </dgm:t>
    </dgm:pt>
    <dgm:pt modelId="{8C29FEAD-CDE4-4446-A0A5-3BFA14986AF7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Custos Operacionais</a:t>
          </a:r>
        </a:p>
      </dgm:t>
    </dgm:pt>
    <dgm:pt modelId="{C51C8F4D-78F8-4D1A-9D6E-16A0081E873A}" type="parTrans" cxnId="{B591FF82-82C4-4757-978F-6E417779096B}">
      <dgm:prSet/>
      <dgm:spPr/>
      <dgm:t>
        <a:bodyPr/>
        <a:lstStyle/>
        <a:p>
          <a:endParaRPr lang="pt-BR"/>
        </a:p>
      </dgm:t>
    </dgm:pt>
    <dgm:pt modelId="{ABE12D08-7FA8-47E2-908B-517F8BD6CC60}" type="sibTrans" cxnId="{B591FF82-82C4-4757-978F-6E417779096B}">
      <dgm:prSet/>
      <dgm:spPr/>
      <dgm:t>
        <a:bodyPr/>
        <a:lstStyle/>
        <a:p>
          <a:endParaRPr lang="pt-BR"/>
        </a:p>
      </dgm:t>
    </dgm:pt>
    <dgm:pt modelId="{3A5C7563-F2FC-45CB-9D2E-7933D56A1FD5}">
      <dgm:prSet phldrT="[Texto]"/>
      <dgm:spPr/>
      <dgm:t>
        <a:bodyPr/>
        <a:lstStyle/>
        <a:p>
          <a:r>
            <a:rPr lang="pt-BR" dirty="0">
              <a:solidFill>
                <a:schemeClr val="tx1"/>
              </a:solidFill>
            </a:rPr>
            <a:t>Investimentos</a:t>
          </a:r>
        </a:p>
      </dgm:t>
    </dgm:pt>
    <dgm:pt modelId="{CB7D726C-A214-484F-B54E-4C73140C2636}" type="parTrans" cxnId="{A12CC5B4-72F7-4E16-BF39-3D43C8D2DD31}">
      <dgm:prSet/>
      <dgm:spPr/>
      <dgm:t>
        <a:bodyPr/>
        <a:lstStyle/>
        <a:p>
          <a:endParaRPr lang="pt-BR"/>
        </a:p>
      </dgm:t>
    </dgm:pt>
    <dgm:pt modelId="{7E8A28BD-F637-4A77-B0A6-5CF28C447F76}" type="sibTrans" cxnId="{A12CC5B4-72F7-4E16-BF39-3D43C8D2DD31}">
      <dgm:prSet/>
      <dgm:spPr/>
      <dgm:t>
        <a:bodyPr/>
        <a:lstStyle/>
        <a:p>
          <a:endParaRPr lang="pt-BR"/>
        </a:p>
      </dgm:t>
    </dgm:pt>
    <dgm:pt modelId="{6C1520AB-D097-4F2C-8C7F-DE6333D82E14}" type="pres">
      <dgm:prSet presAssocID="{BB8295C0-C2F2-434A-AFB7-6AEB0C437B3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D5744C-B825-430E-A5A4-293CCCC5997D}" type="pres">
      <dgm:prSet presAssocID="{BB8295C0-C2F2-434A-AFB7-6AEB0C437B3B}" presName="dummyMaxCanvas" presStyleCnt="0"/>
      <dgm:spPr/>
    </dgm:pt>
    <dgm:pt modelId="{D0D00DE6-4078-4726-822F-5FAF2FBD8B64}" type="pres">
      <dgm:prSet presAssocID="{BB8295C0-C2F2-434A-AFB7-6AEB0C437B3B}" presName="parentComposite" presStyleCnt="0"/>
      <dgm:spPr/>
    </dgm:pt>
    <dgm:pt modelId="{95C66F88-C93D-4B6C-BC76-E4DADCB7E7DE}" type="pres">
      <dgm:prSet presAssocID="{BB8295C0-C2F2-434A-AFB7-6AEB0C437B3B}" presName="parent1" presStyleLbl="alignAccFollowNode1" presStyleIdx="0" presStyleCnt="4" custLinFactNeighborX="16378" custLinFactNeighborY="1141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E848BC35-4C9B-461B-BACD-CCA5D32E0C0A}" type="pres">
      <dgm:prSet presAssocID="{BB8295C0-C2F2-434A-AFB7-6AEB0C437B3B}" presName="parent2" presStyleLbl="alignAccFollowNode1" presStyleIdx="1" presStyleCnt="4" custLinFactNeighborX="12651" custLinFactNeighborY="5707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DBB9F036-43E7-4FCF-991B-E54BB32B5DA1}" type="pres">
      <dgm:prSet presAssocID="{BB8295C0-C2F2-434A-AFB7-6AEB0C437B3B}" presName="childrenComposite" presStyleCnt="0"/>
      <dgm:spPr/>
    </dgm:pt>
    <dgm:pt modelId="{75865C53-2738-4931-BE89-CEAF5FAF79A8}" type="pres">
      <dgm:prSet presAssocID="{BB8295C0-C2F2-434A-AFB7-6AEB0C437B3B}" presName="dummyMaxCanvas_ChildArea" presStyleCnt="0"/>
      <dgm:spPr/>
    </dgm:pt>
    <dgm:pt modelId="{1BF6B3ED-C17E-4E77-9B8D-BC8D0A6324A7}" type="pres">
      <dgm:prSet presAssocID="{BB8295C0-C2F2-434A-AFB7-6AEB0C437B3B}" presName="fulcrum" presStyleLbl="alignAccFollowNode1" presStyleIdx="2" presStyleCnt="4"/>
      <dgm:spPr>
        <a:solidFill>
          <a:schemeClr val="tx1">
            <a:lumMod val="65000"/>
            <a:lumOff val="35000"/>
            <a:alpha val="90000"/>
          </a:schemeClr>
        </a:solidFill>
      </dgm:spPr>
    </dgm:pt>
    <dgm:pt modelId="{51A3E71B-C0E9-4AB3-B293-52A8DCDEF796}" type="pres">
      <dgm:prSet presAssocID="{BB8295C0-C2F2-434A-AFB7-6AEB0C437B3B}" presName="balance_23" presStyleLbl="alignAccFollowNode1" presStyleIdx="3" presStyleCnt="4">
        <dgm:presLayoutVars>
          <dgm:bulletEnabled val="1"/>
        </dgm:presLayoutVars>
      </dgm:prSet>
      <dgm:spPr>
        <a:solidFill>
          <a:schemeClr val="tx1">
            <a:lumMod val="65000"/>
            <a:lumOff val="35000"/>
            <a:alpha val="90000"/>
          </a:schemeClr>
        </a:solidFill>
      </dgm:spPr>
    </dgm:pt>
    <dgm:pt modelId="{8FEC01F8-835E-41A4-8314-CB7DAF067557}" type="pres">
      <dgm:prSet presAssocID="{BB8295C0-C2F2-434A-AFB7-6AEB0C437B3B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164D8E-6A77-4A99-A233-AE6F9215E12B}" type="pres">
      <dgm:prSet presAssocID="{BB8295C0-C2F2-434A-AFB7-6AEB0C437B3B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7642AF-776F-4557-9B73-8A2AC3B267D8}" type="pres">
      <dgm:prSet presAssocID="{BB8295C0-C2F2-434A-AFB7-6AEB0C437B3B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C05B59-77EF-42A1-BBEB-BC7907ABDD14}" type="pres">
      <dgm:prSet presAssocID="{BB8295C0-C2F2-434A-AFB7-6AEB0C437B3B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35E881-0EB7-4DE9-92E9-0B7A3117AA3C}" type="pres">
      <dgm:prSet presAssocID="{BB8295C0-C2F2-434A-AFB7-6AEB0C437B3B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946D55A-233E-4480-A6E3-DF2F3647A6EA}" srcId="{BB8295C0-C2F2-434A-AFB7-6AEB0C437B3B}" destId="{D24F4224-868D-4F60-B795-4D7260571974}" srcOrd="1" destOrd="0" parTransId="{FB252A49-0905-4136-A2CF-6DDA4E8CDD6E}" sibTransId="{89C9419D-4975-4B4B-A5D1-DF4FC34B5558}"/>
    <dgm:cxn modelId="{5F0CDB8F-FCF1-41D6-B0DF-432166F2DE47}" srcId="{BB8295C0-C2F2-434A-AFB7-6AEB0C437B3B}" destId="{B23F9E39-1C5F-4D99-8F4E-4159EF3AA641}" srcOrd="0" destOrd="0" parTransId="{2EAF08E8-3862-42F4-B902-5CE56A5AD117}" sibTransId="{AD5A72F9-5D59-47DF-94A9-AECE4323F54B}"/>
    <dgm:cxn modelId="{B591FF82-82C4-4757-978F-6E417779096B}" srcId="{D24F4224-868D-4F60-B795-4D7260571974}" destId="{8C29FEAD-CDE4-4446-A0A5-3BFA14986AF7}" srcOrd="1" destOrd="0" parTransId="{C51C8F4D-78F8-4D1A-9D6E-16A0081E873A}" sibTransId="{ABE12D08-7FA8-47E2-908B-517F8BD6CC60}"/>
    <dgm:cxn modelId="{FBF20A1A-1394-4516-B039-1771E736D44C}" type="presOf" srcId="{BB8295C0-C2F2-434A-AFB7-6AEB0C437B3B}" destId="{6C1520AB-D097-4F2C-8C7F-DE6333D82E14}" srcOrd="0" destOrd="0" presId="urn:microsoft.com/office/officeart/2005/8/layout/balance1"/>
    <dgm:cxn modelId="{ADD22A35-11FE-48E2-AEB0-254DFED0030A}" type="presOf" srcId="{639A730D-8F44-4821-A087-C93F11C659F3}" destId="{AAC05B59-77EF-42A1-BBEB-BC7907ABDD14}" srcOrd="0" destOrd="0" presId="urn:microsoft.com/office/officeart/2005/8/layout/balance1"/>
    <dgm:cxn modelId="{EC890AC7-3260-412D-B319-BBE499B7CF98}" type="presOf" srcId="{F64123DB-6CB7-46A1-A554-8C56D4A5DB31}" destId="{1C35E881-0EB7-4DE9-92E9-0B7A3117AA3C}" srcOrd="0" destOrd="0" presId="urn:microsoft.com/office/officeart/2005/8/layout/balance1"/>
    <dgm:cxn modelId="{9E13AA82-78B0-4DC0-88A7-CBB25402F035}" srcId="{D24F4224-868D-4F60-B795-4D7260571974}" destId="{EEF9BB33-D0AC-4D6E-B4DC-15302FF5ADAE}" srcOrd="0" destOrd="0" parTransId="{530F00FD-E073-41F4-9A22-A550A9F05B0A}" sibTransId="{866A8AE7-806F-4620-8000-621E33753A69}"/>
    <dgm:cxn modelId="{C848EB3F-79E9-407E-B91D-1CBD6D60B375}" type="presOf" srcId="{EEF9BB33-D0AC-4D6E-B4DC-15302FF5ADAE}" destId="{8FEC01F8-835E-41A4-8314-CB7DAF067557}" srcOrd="0" destOrd="0" presId="urn:microsoft.com/office/officeart/2005/8/layout/balance1"/>
    <dgm:cxn modelId="{E2E9175E-791C-442A-8458-2ECFC35DE23D}" type="presOf" srcId="{3A5C7563-F2FC-45CB-9D2E-7933D56A1FD5}" destId="{FB7642AF-776F-4557-9B73-8A2AC3B267D8}" srcOrd="0" destOrd="0" presId="urn:microsoft.com/office/officeart/2005/8/layout/balance1"/>
    <dgm:cxn modelId="{A12CC5B4-72F7-4E16-BF39-3D43C8D2DD31}" srcId="{D24F4224-868D-4F60-B795-4D7260571974}" destId="{3A5C7563-F2FC-45CB-9D2E-7933D56A1FD5}" srcOrd="2" destOrd="0" parTransId="{CB7D726C-A214-484F-B54E-4C73140C2636}" sibTransId="{7E8A28BD-F637-4A77-B0A6-5CF28C447F76}"/>
    <dgm:cxn modelId="{C5B40FCC-317E-499B-B7E7-8ADDD6D69921}" type="presOf" srcId="{D24F4224-868D-4F60-B795-4D7260571974}" destId="{E848BC35-4C9B-461B-BACD-CCA5D32E0C0A}" srcOrd="0" destOrd="0" presId="urn:microsoft.com/office/officeart/2005/8/layout/balance1"/>
    <dgm:cxn modelId="{6DD3BBE2-0899-492F-86A9-95CAA6DA724E}" type="presOf" srcId="{8C29FEAD-CDE4-4446-A0A5-3BFA14986AF7}" destId="{E2164D8E-6A77-4A99-A233-AE6F9215E12B}" srcOrd="0" destOrd="0" presId="urn:microsoft.com/office/officeart/2005/8/layout/balance1"/>
    <dgm:cxn modelId="{422CCF52-B253-489F-8381-FFD88509FF2C}" srcId="{B23F9E39-1C5F-4D99-8F4E-4159EF3AA641}" destId="{F64123DB-6CB7-46A1-A554-8C56D4A5DB31}" srcOrd="1" destOrd="0" parTransId="{232BD92D-D2B3-4017-8CCB-2E3DB4F40170}" sibTransId="{F121720F-DB9F-4509-A4B9-7B092B1C7425}"/>
    <dgm:cxn modelId="{9DED2025-EB11-49D5-981E-A05FBEF905BE}" srcId="{B23F9E39-1C5F-4D99-8F4E-4159EF3AA641}" destId="{639A730D-8F44-4821-A087-C93F11C659F3}" srcOrd="0" destOrd="0" parTransId="{3A39D8AE-E0A3-47E8-86E9-C926623A8CA2}" sibTransId="{ABC40055-A383-41E0-8145-BCA51F7DCF05}"/>
    <dgm:cxn modelId="{D6F593A0-B828-4CAB-8B71-50FC9ADB1AB3}" type="presOf" srcId="{B23F9E39-1C5F-4D99-8F4E-4159EF3AA641}" destId="{95C66F88-C93D-4B6C-BC76-E4DADCB7E7DE}" srcOrd="0" destOrd="0" presId="urn:microsoft.com/office/officeart/2005/8/layout/balance1"/>
    <dgm:cxn modelId="{D4984755-EEDD-4B15-B717-D73CE5A94F12}" type="presParOf" srcId="{6C1520AB-D097-4F2C-8C7F-DE6333D82E14}" destId="{3BD5744C-B825-430E-A5A4-293CCCC5997D}" srcOrd="0" destOrd="0" presId="urn:microsoft.com/office/officeart/2005/8/layout/balance1"/>
    <dgm:cxn modelId="{ED5B1DC2-85CF-45F5-90A1-739D04C31190}" type="presParOf" srcId="{6C1520AB-D097-4F2C-8C7F-DE6333D82E14}" destId="{D0D00DE6-4078-4726-822F-5FAF2FBD8B64}" srcOrd="1" destOrd="0" presId="urn:microsoft.com/office/officeart/2005/8/layout/balance1"/>
    <dgm:cxn modelId="{20735331-AF9D-4E11-84E2-FF6C9C93BDC7}" type="presParOf" srcId="{D0D00DE6-4078-4726-822F-5FAF2FBD8B64}" destId="{95C66F88-C93D-4B6C-BC76-E4DADCB7E7DE}" srcOrd="0" destOrd="0" presId="urn:microsoft.com/office/officeart/2005/8/layout/balance1"/>
    <dgm:cxn modelId="{D3A20E65-A83C-487F-89E7-456AF66AC56B}" type="presParOf" srcId="{D0D00DE6-4078-4726-822F-5FAF2FBD8B64}" destId="{E848BC35-4C9B-461B-BACD-CCA5D32E0C0A}" srcOrd="1" destOrd="0" presId="urn:microsoft.com/office/officeart/2005/8/layout/balance1"/>
    <dgm:cxn modelId="{475DD718-A1DA-4574-BCE3-CBBEF6A9B679}" type="presParOf" srcId="{6C1520AB-D097-4F2C-8C7F-DE6333D82E14}" destId="{DBB9F036-43E7-4FCF-991B-E54BB32B5DA1}" srcOrd="2" destOrd="0" presId="urn:microsoft.com/office/officeart/2005/8/layout/balance1"/>
    <dgm:cxn modelId="{16F7B0F5-928A-498B-BEB9-51F69F36F860}" type="presParOf" srcId="{DBB9F036-43E7-4FCF-991B-E54BB32B5DA1}" destId="{75865C53-2738-4931-BE89-CEAF5FAF79A8}" srcOrd="0" destOrd="0" presId="urn:microsoft.com/office/officeart/2005/8/layout/balance1"/>
    <dgm:cxn modelId="{6766E739-4D14-4291-8D96-C00A302B807F}" type="presParOf" srcId="{DBB9F036-43E7-4FCF-991B-E54BB32B5DA1}" destId="{1BF6B3ED-C17E-4E77-9B8D-BC8D0A6324A7}" srcOrd="1" destOrd="0" presId="urn:microsoft.com/office/officeart/2005/8/layout/balance1"/>
    <dgm:cxn modelId="{EC462D82-9C6A-4360-8675-CBBCCC14E77A}" type="presParOf" srcId="{DBB9F036-43E7-4FCF-991B-E54BB32B5DA1}" destId="{51A3E71B-C0E9-4AB3-B293-52A8DCDEF796}" srcOrd="2" destOrd="0" presId="urn:microsoft.com/office/officeart/2005/8/layout/balance1"/>
    <dgm:cxn modelId="{9134C3F9-998A-4F13-91EE-DF7C5E4EA285}" type="presParOf" srcId="{DBB9F036-43E7-4FCF-991B-E54BB32B5DA1}" destId="{8FEC01F8-835E-41A4-8314-CB7DAF067557}" srcOrd="3" destOrd="0" presId="urn:microsoft.com/office/officeart/2005/8/layout/balance1"/>
    <dgm:cxn modelId="{C2B86E96-5337-4AA4-865C-9DED23E52BBA}" type="presParOf" srcId="{DBB9F036-43E7-4FCF-991B-E54BB32B5DA1}" destId="{E2164D8E-6A77-4A99-A233-AE6F9215E12B}" srcOrd="4" destOrd="0" presId="urn:microsoft.com/office/officeart/2005/8/layout/balance1"/>
    <dgm:cxn modelId="{5A092EE7-2A30-4216-BC56-2E9C1245BCFF}" type="presParOf" srcId="{DBB9F036-43E7-4FCF-991B-E54BB32B5DA1}" destId="{FB7642AF-776F-4557-9B73-8A2AC3B267D8}" srcOrd="5" destOrd="0" presId="urn:microsoft.com/office/officeart/2005/8/layout/balance1"/>
    <dgm:cxn modelId="{AA6A03D4-02C8-4AD9-85BC-BA4E49EA6BDE}" type="presParOf" srcId="{DBB9F036-43E7-4FCF-991B-E54BB32B5DA1}" destId="{AAC05B59-77EF-42A1-BBEB-BC7907ABDD14}" srcOrd="6" destOrd="0" presId="urn:microsoft.com/office/officeart/2005/8/layout/balance1"/>
    <dgm:cxn modelId="{4BBE0FA2-74D7-436F-AB3D-64750A9632B0}" type="presParOf" srcId="{DBB9F036-43E7-4FCF-991B-E54BB32B5DA1}" destId="{1C35E881-0EB7-4DE9-92E9-0B7A3117AA3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8C89-C68B-4BC7-B64A-20B37A404C66}">
      <dsp:nvSpPr>
        <dsp:cNvPr id="0" name=""/>
        <dsp:cNvSpPr/>
      </dsp:nvSpPr>
      <dsp:spPr>
        <a:xfrm>
          <a:off x="2720917" y="398158"/>
          <a:ext cx="5712140" cy="1600247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Missão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“Aprimorar a Administração Pública em benefício da sociedade por meio do controle externo.”</a:t>
          </a:r>
          <a:endParaRPr lang="pt-BR" sz="2900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2767787" y="445028"/>
        <a:ext cx="5618400" cy="1506507"/>
      </dsp:txXfrm>
    </dsp:sp>
    <dsp:sp modelId="{399ECEDD-4DBB-4766-BBE0-1FCB4637C1AC}">
      <dsp:nvSpPr>
        <dsp:cNvPr id="0" name=""/>
        <dsp:cNvSpPr/>
      </dsp:nvSpPr>
      <dsp:spPr>
        <a:xfrm>
          <a:off x="1630009" y="1998405"/>
          <a:ext cx="3946979" cy="620544"/>
        </a:xfrm>
        <a:custGeom>
          <a:avLst/>
          <a:gdLst/>
          <a:ahLst/>
          <a:cxnLst/>
          <a:rect l="0" t="0" r="0" b="0"/>
          <a:pathLst>
            <a:path>
              <a:moveTo>
                <a:pt x="3946979" y="0"/>
              </a:moveTo>
              <a:lnTo>
                <a:pt x="3946979" y="310272"/>
              </a:lnTo>
              <a:lnTo>
                <a:pt x="0" y="310272"/>
              </a:lnTo>
              <a:lnTo>
                <a:pt x="0" y="6205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89FE4-3599-412A-8522-DC97E09F7530}">
      <dsp:nvSpPr>
        <dsp:cNvPr id="0" name=""/>
        <dsp:cNvSpPr/>
      </dsp:nvSpPr>
      <dsp:spPr>
        <a:xfrm>
          <a:off x="636" y="2618950"/>
          <a:ext cx="3258744" cy="160024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Coibir a má gestão dos recursos públicos;</a:t>
          </a:r>
          <a:endParaRPr lang="pt-BR" sz="2900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47506" y="2665820"/>
        <a:ext cx="3165004" cy="1506507"/>
      </dsp:txXfrm>
    </dsp:sp>
    <dsp:sp modelId="{43692E41-BBA5-4B19-83C8-1ABBB7DE577F}">
      <dsp:nvSpPr>
        <dsp:cNvPr id="0" name=""/>
        <dsp:cNvSpPr/>
      </dsp:nvSpPr>
      <dsp:spPr>
        <a:xfrm>
          <a:off x="5531268" y="1998405"/>
          <a:ext cx="91440" cy="620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272"/>
              </a:lnTo>
              <a:lnTo>
                <a:pt x="61922" y="310272"/>
              </a:lnTo>
              <a:lnTo>
                <a:pt x="61922" y="6205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A4E5F-CCCC-4B9B-A064-2F5DAEEFB242}">
      <dsp:nvSpPr>
        <dsp:cNvPr id="0" name=""/>
        <dsp:cNvSpPr/>
      </dsp:nvSpPr>
      <dsp:spPr>
        <a:xfrm>
          <a:off x="3979492" y="2618950"/>
          <a:ext cx="3227395" cy="160024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Aprimorar a governança e gestão das organizações</a:t>
          </a:r>
          <a:endParaRPr lang="pt-BR" sz="2900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4026362" y="2665820"/>
        <a:ext cx="3133655" cy="1506507"/>
      </dsp:txXfrm>
    </dsp:sp>
    <dsp:sp modelId="{EDBB6883-F0E7-443E-917A-C3AA0175771C}">
      <dsp:nvSpPr>
        <dsp:cNvPr id="0" name=""/>
        <dsp:cNvSpPr/>
      </dsp:nvSpPr>
      <dsp:spPr>
        <a:xfrm>
          <a:off x="5576988" y="1998405"/>
          <a:ext cx="3794291" cy="620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72"/>
              </a:lnTo>
              <a:lnTo>
                <a:pt x="3794291" y="310272"/>
              </a:lnTo>
              <a:lnTo>
                <a:pt x="3794291" y="620544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E9E4E-D8F9-4465-A3F8-7F974E141B69}">
      <dsp:nvSpPr>
        <dsp:cNvPr id="0" name=""/>
        <dsp:cNvSpPr/>
      </dsp:nvSpPr>
      <dsp:spPr>
        <a:xfrm>
          <a:off x="7926999" y="2618950"/>
          <a:ext cx="2888559" cy="1600247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Fomentar a administração pública transparente.</a:t>
          </a:r>
          <a:endParaRPr lang="pt-BR" sz="2900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7973869" y="2665820"/>
        <a:ext cx="2794819" cy="1506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10313-B0A2-4953-B899-D6245E4FFFBB}">
      <dsp:nvSpPr>
        <dsp:cNvPr id="0" name=""/>
        <dsp:cNvSpPr/>
      </dsp:nvSpPr>
      <dsp:spPr>
        <a:xfrm>
          <a:off x="0" y="362333"/>
          <a:ext cx="11521280" cy="176154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365D8-E16E-4719-A242-C7BD5B42D0BB}">
      <dsp:nvSpPr>
        <dsp:cNvPr id="0" name=""/>
        <dsp:cNvSpPr/>
      </dsp:nvSpPr>
      <dsp:spPr>
        <a:xfrm>
          <a:off x="355156" y="721484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E4D89-416C-402A-A5A9-F67102082CAA}">
      <dsp:nvSpPr>
        <dsp:cNvPr id="0" name=""/>
        <dsp:cNvSpPr/>
      </dsp:nvSpPr>
      <dsp:spPr>
        <a:xfrm rot="10800000">
          <a:off x="355156" y="2369681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URBANA</a:t>
          </a: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381461" y="2369681"/>
        <a:ext cx="1369885" cy="829059"/>
      </dsp:txXfrm>
    </dsp:sp>
    <dsp:sp modelId="{55CEEFC9-8AE5-4F50-95CE-A875BA44F37C}">
      <dsp:nvSpPr>
        <dsp:cNvPr id="0" name=""/>
        <dsp:cNvSpPr/>
      </dsp:nvSpPr>
      <dsp:spPr>
        <a:xfrm>
          <a:off x="1919902" y="721484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21CBF-B679-4D01-B727-3B192C55AD03}">
      <dsp:nvSpPr>
        <dsp:cNvPr id="0" name=""/>
        <dsp:cNvSpPr/>
      </dsp:nvSpPr>
      <dsp:spPr>
        <a:xfrm rot="10800000">
          <a:off x="1919902" y="2369681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ELÉTRICA</a:t>
          </a: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1946207" y="2369681"/>
        <a:ext cx="1369885" cy="829059"/>
      </dsp:txXfrm>
    </dsp:sp>
    <dsp:sp modelId="{014EF03D-F960-4171-AA79-DDAD6ADFF328}">
      <dsp:nvSpPr>
        <dsp:cNvPr id="0" name=""/>
        <dsp:cNvSpPr/>
      </dsp:nvSpPr>
      <dsp:spPr>
        <a:xfrm>
          <a:off x="6600538" y="704084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9AE0B-41F7-4238-BD39-C6FEAF859792}">
      <dsp:nvSpPr>
        <dsp:cNvPr id="0" name=""/>
        <dsp:cNvSpPr/>
      </dsp:nvSpPr>
      <dsp:spPr>
        <a:xfrm rot="10800000">
          <a:off x="6582159" y="2350864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RODOVIA</a:t>
          </a:r>
          <a:b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</a:b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AVIAÇÃO</a:t>
          </a:r>
          <a:b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</a:b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6608464" y="2350864"/>
        <a:ext cx="1369885" cy="829059"/>
      </dsp:txXfrm>
    </dsp:sp>
    <dsp:sp modelId="{61C907CD-1D95-442B-BE36-E03593ED8652}">
      <dsp:nvSpPr>
        <dsp:cNvPr id="0" name=""/>
        <dsp:cNvSpPr/>
      </dsp:nvSpPr>
      <dsp:spPr>
        <a:xfrm>
          <a:off x="5049392" y="721484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828A3-CF61-4B54-BCED-4C77DD0FED11}">
      <dsp:nvSpPr>
        <dsp:cNvPr id="0" name=""/>
        <dsp:cNvSpPr/>
      </dsp:nvSpPr>
      <dsp:spPr>
        <a:xfrm rot="10800000">
          <a:off x="5049392" y="2369681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PORTO</a:t>
          </a:r>
          <a:b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</a:b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FERROVIA</a:t>
          </a: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5075697" y="2369681"/>
        <a:ext cx="1369885" cy="829059"/>
      </dsp:txXfrm>
    </dsp:sp>
    <dsp:sp modelId="{2D5A212B-8A9B-483E-B116-0034328934D2}">
      <dsp:nvSpPr>
        <dsp:cNvPr id="0" name=""/>
        <dsp:cNvSpPr/>
      </dsp:nvSpPr>
      <dsp:spPr>
        <a:xfrm>
          <a:off x="3479696" y="697328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14CAF-C92F-4DB8-8801-40878977AEC4}">
      <dsp:nvSpPr>
        <dsp:cNvPr id="0" name=""/>
        <dsp:cNvSpPr/>
      </dsp:nvSpPr>
      <dsp:spPr>
        <a:xfrm rot="10800000">
          <a:off x="3479696" y="2345525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  <a:latin typeface="Tw Cen MT Condensed" panose="020B0606020104020203" pitchFamily="34" charset="0"/>
            </a:rPr>
            <a:t>PETRÓLEO</a:t>
          </a: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3506001" y="2345525"/>
        <a:ext cx="1369885" cy="829059"/>
      </dsp:txXfrm>
    </dsp:sp>
    <dsp:sp modelId="{0EFC7F7A-2E74-4C5E-AFF0-861C9BB87997}">
      <dsp:nvSpPr>
        <dsp:cNvPr id="0" name=""/>
        <dsp:cNvSpPr/>
      </dsp:nvSpPr>
      <dsp:spPr>
        <a:xfrm>
          <a:off x="8178882" y="721484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1379E-6C47-4C84-B9A0-96E9BFDDE6C8}">
      <dsp:nvSpPr>
        <dsp:cNvPr id="0" name=""/>
        <dsp:cNvSpPr/>
      </dsp:nvSpPr>
      <dsp:spPr>
        <a:xfrm rot="10800000">
          <a:off x="8178882" y="2369681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COM</a:t>
          </a: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8205187" y="2369681"/>
        <a:ext cx="1369885" cy="829059"/>
      </dsp:txXfrm>
    </dsp:sp>
    <dsp:sp modelId="{4967B1A5-269A-472E-993E-B7CD1057EAAA}">
      <dsp:nvSpPr>
        <dsp:cNvPr id="0" name=""/>
        <dsp:cNvSpPr/>
      </dsp:nvSpPr>
      <dsp:spPr>
        <a:xfrm>
          <a:off x="9743627" y="721484"/>
          <a:ext cx="1422495" cy="12917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AE651-9AF0-4818-8BE5-E9032A3D0EFF}">
      <dsp:nvSpPr>
        <dsp:cNvPr id="0" name=""/>
        <dsp:cNvSpPr/>
      </dsp:nvSpPr>
      <dsp:spPr>
        <a:xfrm rot="10800000">
          <a:off x="9743627" y="2369681"/>
          <a:ext cx="1422495" cy="855364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smtClean="0">
              <a:solidFill>
                <a:schemeClr val="tx1"/>
              </a:solidFill>
              <a:latin typeface="Tw Cen MT Condensed" panose="020B0606020104020203" pitchFamily="34" charset="0"/>
            </a:rPr>
            <a:t>OPERAÇÕES</a:t>
          </a:r>
          <a:endParaRPr lang="pt-BR" sz="2000" b="1" kern="1200" dirty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 rot="10800000">
        <a:off x="9769932" y="2369681"/>
        <a:ext cx="1369885" cy="8290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8A093-4659-4503-99F6-EEA166EE9588}">
      <dsp:nvSpPr>
        <dsp:cNvPr id="0" name=""/>
        <dsp:cNvSpPr/>
      </dsp:nvSpPr>
      <dsp:spPr>
        <a:xfrm>
          <a:off x="2384897" y="781401"/>
          <a:ext cx="824466" cy="717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7798"/>
              </a:lnTo>
              <a:lnTo>
                <a:pt x="824466" y="71779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B22A23-3729-4F4A-9BC4-A63801A4A5DE}">
      <dsp:nvSpPr>
        <dsp:cNvPr id="0" name=""/>
        <dsp:cNvSpPr/>
      </dsp:nvSpPr>
      <dsp:spPr>
        <a:xfrm>
          <a:off x="1560430" y="781401"/>
          <a:ext cx="824466" cy="718984"/>
        </a:xfrm>
        <a:custGeom>
          <a:avLst/>
          <a:gdLst/>
          <a:ahLst/>
          <a:cxnLst/>
          <a:rect l="0" t="0" r="0" b="0"/>
          <a:pathLst>
            <a:path>
              <a:moveTo>
                <a:pt x="824466" y="0"/>
              </a:moveTo>
              <a:lnTo>
                <a:pt x="824466" y="718984"/>
              </a:lnTo>
              <a:lnTo>
                <a:pt x="0" y="71898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2FF2A-38A2-4D2F-9CD6-51DDA80C93E1}">
      <dsp:nvSpPr>
        <dsp:cNvPr id="0" name=""/>
        <dsp:cNvSpPr/>
      </dsp:nvSpPr>
      <dsp:spPr>
        <a:xfrm>
          <a:off x="1604681" y="1186"/>
          <a:ext cx="1560430" cy="78021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COINFRA</a:t>
          </a:r>
          <a:endParaRPr lang="pt-BR" sz="26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604681" y="1186"/>
        <a:ext cx="1560430" cy="780215"/>
      </dsp:txXfrm>
    </dsp:sp>
    <dsp:sp modelId="{EDE8BDE6-C5CC-41F1-824B-018384E1F2C1}">
      <dsp:nvSpPr>
        <dsp:cNvPr id="0" name=""/>
        <dsp:cNvSpPr/>
      </dsp:nvSpPr>
      <dsp:spPr>
        <a:xfrm>
          <a:off x="0" y="1110278"/>
          <a:ext cx="1560430" cy="780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SIOB</a:t>
          </a:r>
          <a:endParaRPr lang="pt-BR" sz="26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0" y="1110278"/>
        <a:ext cx="1560430" cy="780215"/>
      </dsp:txXfrm>
    </dsp:sp>
    <dsp:sp modelId="{988C1ABE-BA69-487F-AFED-134071362D80}">
      <dsp:nvSpPr>
        <dsp:cNvPr id="0" name=""/>
        <dsp:cNvSpPr/>
      </dsp:nvSpPr>
      <dsp:spPr>
        <a:xfrm>
          <a:off x="3209363" y="1109092"/>
          <a:ext cx="1560430" cy="7802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ASSESSORIA</a:t>
          </a:r>
          <a:endParaRPr lang="pt-BR" sz="26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3209363" y="1109092"/>
        <a:ext cx="1560430" cy="7802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2E7DB-5EDF-4AD0-AAF9-65485D5FC05C}">
      <dsp:nvSpPr>
        <dsp:cNvPr id="0" name=""/>
        <dsp:cNvSpPr/>
      </dsp:nvSpPr>
      <dsp:spPr>
        <a:xfrm>
          <a:off x="2697582" y="2792136"/>
          <a:ext cx="2597723" cy="26587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latin typeface="Tw Cen MT Condensed Extra Bold" panose="020B0803020202020204" pitchFamily="34" charset="0"/>
            </a:rPr>
            <a:t>ATUAÇÃO EM INFRAESTRUTURA</a:t>
          </a:r>
          <a:endParaRPr lang="pt-BR" sz="2100" kern="1200" dirty="0">
            <a:latin typeface="Tw Cen MT Condensed Extra Bold" panose="020B0803020202020204" pitchFamily="34" charset="0"/>
          </a:endParaRPr>
        </a:p>
      </dsp:txBody>
      <dsp:txXfrm>
        <a:off x="3078010" y="3181503"/>
        <a:ext cx="1836867" cy="1880027"/>
      </dsp:txXfrm>
    </dsp:sp>
    <dsp:sp modelId="{C8382254-FA16-4D19-B44A-8983B6565C85}">
      <dsp:nvSpPr>
        <dsp:cNvPr id="0" name=""/>
        <dsp:cNvSpPr/>
      </dsp:nvSpPr>
      <dsp:spPr>
        <a:xfrm rot="13089562">
          <a:off x="2092254" y="2782843"/>
          <a:ext cx="904982" cy="667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BA134-1585-4B79-8B18-6E6EFDCB6A78}">
      <dsp:nvSpPr>
        <dsp:cNvPr id="0" name=""/>
        <dsp:cNvSpPr/>
      </dsp:nvSpPr>
      <dsp:spPr>
        <a:xfrm>
          <a:off x="0" y="965397"/>
          <a:ext cx="2223396" cy="1778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w Cen MT Condensed Extra Bold" panose="020B0803020202020204" pitchFamily="34" charset="0"/>
            </a:rPr>
            <a:t>REGULAÇÃO</a:t>
          </a:r>
          <a:endParaRPr lang="pt-BR" sz="2500" kern="1200" dirty="0">
            <a:latin typeface="Tw Cen MT Condensed Extra Bold" panose="020B0803020202020204" pitchFamily="34" charset="0"/>
          </a:endParaRPr>
        </a:p>
      </dsp:txBody>
      <dsp:txXfrm>
        <a:off x="52097" y="1017494"/>
        <a:ext cx="2119202" cy="1674523"/>
      </dsp:txXfrm>
    </dsp:sp>
    <dsp:sp modelId="{65580B4B-779B-47ED-929E-E196980E23DC}">
      <dsp:nvSpPr>
        <dsp:cNvPr id="0" name=""/>
        <dsp:cNvSpPr/>
      </dsp:nvSpPr>
      <dsp:spPr>
        <a:xfrm rot="16200000">
          <a:off x="3510582" y="1906326"/>
          <a:ext cx="971722" cy="667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6C249-6C9F-4779-B366-5EF50AA29843}">
      <dsp:nvSpPr>
        <dsp:cNvPr id="0" name=""/>
        <dsp:cNvSpPr/>
      </dsp:nvSpPr>
      <dsp:spPr>
        <a:xfrm>
          <a:off x="2884745" y="-5673"/>
          <a:ext cx="2223396" cy="14959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w Cen MT Condensed Extra Bold" panose="020B0803020202020204" pitchFamily="34" charset="0"/>
            </a:rPr>
            <a:t>OBRAS PÚBLICAS</a:t>
          </a:r>
          <a:endParaRPr lang="pt-BR" sz="2500" kern="1200" dirty="0">
            <a:latin typeface="Tw Cen MT Condensed Extra Bold" panose="020B0803020202020204" pitchFamily="34" charset="0"/>
          </a:endParaRPr>
        </a:p>
      </dsp:txBody>
      <dsp:txXfrm>
        <a:off x="2928560" y="38142"/>
        <a:ext cx="2135766" cy="1408324"/>
      </dsp:txXfrm>
    </dsp:sp>
    <dsp:sp modelId="{72D4A200-C7CE-49B8-B5AA-D354E706D662}">
      <dsp:nvSpPr>
        <dsp:cNvPr id="0" name=""/>
        <dsp:cNvSpPr/>
      </dsp:nvSpPr>
      <dsp:spPr>
        <a:xfrm rot="19136705">
          <a:off x="4836092" y="2555158"/>
          <a:ext cx="961575" cy="667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80CA1-62FF-4224-A40A-1016ECFE1C5F}">
      <dsp:nvSpPr>
        <dsp:cNvPr id="0" name=""/>
        <dsp:cNvSpPr/>
      </dsp:nvSpPr>
      <dsp:spPr>
        <a:xfrm>
          <a:off x="5769491" y="719628"/>
          <a:ext cx="2223396" cy="1778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w Cen MT Condensed Extra Bold" panose="020B0803020202020204" pitchFamily="34" charset="0"/>
            </a:rPr>
            <a:t>DESESTATIZAÇÃO</a:t>
          </a:r>
          <a:endParaRPr lang="pt-BR" sz="2500" kern="1200" dirty="0">
            <a:latin typeface="Tw Cen MT Condensed Extra Bold" panose="020B0803020202020204" pitchFamily="34" charset="0"/>
          </a:endParaRPr>
        </a:p>
      </dsp:txBody>
      <dsp:txXfrm>
        <a:off x="5821588" y="771725"/>
        <a:ext cx="2119202" cy="1674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E2514-45BB-48A4-A8FA-0FE58C3DA5E3}">
      <dsp:nvSpPr>
        <dsp:cNvPr id="0" name=""/>
        <dsp:cNvSpPr/>
      </dsp:nvSpPr>
      <dsp:spPr>
        <a:xfrm>
          <a:off x="0" y="0"/>
          <a:ext cx="8568952" cy="1777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</a:t>
          </a: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RodoviaAviação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Rodoviária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Aviação Civil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891560" y="0"/>
        <a:ext cx="6677391" cy="1777697"/>
      </dsp:txXfrm>
    </dsp:sp>
    <dsp:sp modelId="{1BAAB62E-08F8-4193-A03E-C8EA4A6845AE}">
      <dsp:nvSpPr>
        <dsp:cNvPr id="0" name=""/>
        <dsp:cNvSpPr/>
      </dsp:nvSpPr>
      <dsp:spPr>
        <a:xfrm>
          <a:off x="177769" y="177769"/>
          <a:ext cx="1713790" cy="1422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E9A9D-0C8C-4510-B206-3A8AAD2899AF}">
      <dsp:nvSpPr>
        <dsp:cNvPr id="0" name=""/>
        <dsp:cNvSpPr/>
      </dsp:nvSpPr>
      <dsp:spPr>
        <a:xfrm>
          <a:off x="0" y="1955467"/>
          <a:ext cx="8568952" cy="1777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</a:t>
          </a: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PortoFerrovia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</a:t>
          </a:r>
          <a:r>
            <a:rPr lang="pt-BR" sz="24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Aquaviária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Ferroviária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891560" y="1955467"/>
        <a:ext cx="6677391" cy="1777697"/>
      </dsp:txXfrm>
    </dsp:sp>
    <dsp:sp modelId="{41FE1EED-8BEF-4016-B62F-0464D618BDBB}">
      <dsp:nvSpPr>
        <dsp:cNvPr id="0" name=""/>
        <dsp:cNvSpPr/>
      </dsp:nvSpPr>
      <dsp:spPr>
        <a:xfrm>
          <a:off x="177769" y="2133236"/>
          <a:ext cx="1713790" cy="1422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E88C6-D490-473F-8F30-27C4C5D459A3}">
      <dsp:nvSpPr>
        <dsp:cNvPr id="0" name=""/>
        <dsp:cNvSpPr/>
      </dsp:nvSpPr>
      <dsp:spPr>
        <a:xfrm>
          <a:off x="0" y="3910934"/>
          <a:ext cx="8568952" cy="1777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COM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Telecomunicações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Hídrica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Mineração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891560" y="3910934"/>
        <a:ext cx="6677391" cy="1777697"/>
      </dsp:txXfrm>
    </dsp:sp>
    <dsp:sp modelId="{6D5A3DA0-3EA7-4355-8F24-2C5FE06A5BF2}">
      <dsp:nvSpPr>
        <dsp:cNvPr id="0" name=""/>
        <dsp:cNvSpPr/>
      </dsp:nvSpPr>
      <dsp:spPr>
        <a:xfrm>
          <a:off x="177769" y="4088704"/>
          <a:ext cx="1713790" cy="1422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E2514-45BB-48A4-A8FA-0FE58C3DA5E3}">
      <dsp:nvSpPr>
        <dsp:cNvPr id="0" name=""/>
        <dsp:cNvSpPr/>
      </dsp:nvSpPr>
      <dsp:spPr>
        <a:xfrm>
          <a:off x="0" y="0"/>
          <a:ext cx="8568952" cy="1777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Urbana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urbana: saneamento, habitação, mobilidade, prevenção de desastres, ordenamento do solo, etc.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891560" y="0"/>
        <a:ext cx="6677391" cy="1777697"/>
      </dsp:txXfrm>
    </dsp:sp>
    <dsp:sp modelId="{1BAAB62E-08F8-4193-A03E-C8EA4A6845AE}">
      <dsp:nvSpPr>
        <dsp:cNvPr id="0" name=""/>
        <dsp:cNvSpPr/>
      </dsp:nvSpPr>
      <dsp:spPr>
        <a:xfrm>
          <a:off x="177769" y="177769"/>
          <a:ext cx="1713790" cy="1422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E9A9D-0C8C-4510-B206-3A8AAD2899AF}">
      <dsp:nvSpPr>
        <dsp:cNvPr id="0" name=""/>
        <dsp:cNvSpPr/>
      </dsp:nvSpPr>
      <dsp:spPr>
        <a:xfrm>
          <a:off x="0" y="1955467"/>
          <a:ext cx="8568952" cy="1777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Elétrica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Energia Elétrica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Portfólio de infraestrutura </a:t>
          </a:r>
          <a:r>
            <a:rPr lang="pt-BR" sz="24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Eletrobras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891560" y="1955467"/>
        <a:ext cx="6677391" cy="1777697"/>
      </dsp:txXfrm>
    </dsp:sp>
    <dsp:sp modelId="{41FE1EED-8BEF-4016-B62F-0464D618BDBB}">
      <dsp:nvSpPr>
        <dsp:cNvPr id="0" name=""/>
        <dsp:cNvSpPr/>
      </dsp:nvSpPr>
      <dsp:spPr>
        <a:xfrm>
          <a:off x="177769" y="2133236"/>
          <a:ext cx="1713790" cy="1422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8E88C6-D490-473F-8F30-27C4C5D459A3}">
      <dsp:nvSpPr>
        <dsp:cNvPr id="0" name=""/>
        <dsp:cNvSpPr/>
      </dsp:nvSpPr>
      <dsp:spPr>
        <a:xfrm>
          <a:off x="0" y="3910934"/>
          <a:ext cx="8568952" cy="17776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Petróleo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Infraestrutura de Petróleo, derivados e gás natural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Portfólio de infraestrutura Petrobras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891560" y="3910934"/>
        <a:ext cx="6677391" cy="1777697"/>
      </dsp:txXfrm>
    </dsp:sp>
    <dsp:sp modelId="{6D5A3DA0-3EA7-4355-8F24-2C5FE06A5BF2}">
      <dsp:nvSpPr>
        <dsp:cNvPr id="0" name=""/>
        <dsp:cNvSpPr/>
      </dsp:nvSpPr>
      <dsp:spPr>
        <a:xfrm>
          <a:off x="177769" y="4088704"/>
          <a:ext cx="1713790" cy="14221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E2514-45BB-48A4-A8FA-0FE58C3DA5E3}">
      <dsp:nvSpPr>
        <dsp:cNvPr id="0" name=""/>
        <dsp:cNvSpPr/>
      </dsp:nvSpPr>
      <dsp:spPr>
        <a:xfrm>
          <a:off x="0" y="0"/>
          <a:ext cx="8568952" cy="1872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>
              <a:solidFill>
                <a:schemeClr val="tx1"/>
              </a:solidFill>
              <a:latin typeface="Tw Cen MT Condensed Extra Bold" panose="020B0803020202020204" pitchFamily="34" charset="0"/>
            </a:rPr>
            <a:t>Seinfra</a:t>
          </a:r>
          <a:r>
            <a:rPr lang="pt-BR" sz="28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 Operações</a:t>
          </a:r>
          <a:endParaRPr lang="en-US" sz="28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solidFill>
                <a:schemeClr val="tx1"/>
              </a:solidFill>
              <a:latin typeface="Tw Cen MT Condensed Extra Bold" panose="020B0803020202020204" pitchFamily="34" charset="0"/>
            </a:rPr>
            <a:t>Operações Especiais em infraestrutura</a:t>
          </a:r>
          <a:endParaRPr lang="en-US" sz="2400" kern="1200" dirty="0">
            <a:solidFill>
              <a:schemeClr val="tx1"/>
            </a:solidFill>
            <a:latin typeface="Tw Cen MT Condensed Extra Bold" panose="020B0803020202020204" pitchFamily="34" charset="0"/>
          </a:endParaRPr>
        </a:p>
      </dsp:txBody>
      <dsp:txXfrm>
        <a:off x="1901011" y="0"/>
        <a:ext cx="6667940" cy="1872208"/>
      </dsp:txXfrm>
    </dsp:sp>
    <dsp:sp modelId="{1BAAB62E-08F8-4193-A03E-C8EA4A6845AE}">
      <dsp:nvSpPr>
        <dsp:cNvPr id="0" name=""/>
        <dsp:cNvSpPr/>
      </dsp:nvSpPr>
      <dsp:spPr>
        <a:xfrm>
          <a:off x="187220" y="187220"/>
          <a:ext cx="1713790" cy="1497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7C440-5552-428F-8884-1A6E1ECB95A0}">
      <dsp:nvSpPr>
        <dsp:cNvPr id="0" name=""/>
        <dsp:cNvSpPr/>
      </dsp:nvSpPr>
      <dsp:spPr>
        <a:xfrm>
          <a:off x="0" y="202367"/>
          <a:ext cx="6552728" cy="1083712"/>
        </a:xfrm>
        <a:prstGeom prst="roundRect">
          <a:avLst/>
        </a:prstGeom>
        <a:solidFill>
          <a:schemeClr val="accent1">
            <a:lumMod val="40000"/>
            <a:lumOff val="60000"/>
            <a:alpha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none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ATRAIR INVESTIMENTOS PRIVADOS;</a:t>
          </a:r>
        </a:p>
      </dsp:txBody>
      <dsp:txXfrm>
        <a:off x="52902" y="255269"/>
        <a:ext cx="6446924" cy="977908"/>
      </dsp:txXfrm>
    </dsp:sp>
    <dsp:sp modelId="{B25CDF68-56A5-4915-9C5C-68AACEF78130}">
      <dsp:nvSpPr>
        <dsp:cNvPr id="0" name=""/>
        <dsp:cNvSpPr/>
      </dsp:nvSpPr>
      <dsp:spPr>
        <a:xfrm>
          <a:off x="0" y="1372480"/>
          <a:ext cx="6552728" cy="1083712"/>
        </a:xfrm>
        <a:prstGeom prst="roundRect">
          <a:avLst/>
        </a:prstGeom>
        <a:solidFill>
          <a:schemeClr val="accent1">
            <a:lumMod val="40000"/>
            <a:lumOff val="60000"/>
            <a:alpha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none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MELHORAR A EFICIÊNCIA DA APLICAÇÃO DOS APORTES PÚBLICOS NA INFRAESTRUTURA;</a:t>
          </a:r>
        </a:p>
      </dsp:txBody>
      <dsp:txXfrm>
        <a:off x="52902" y="1425382"/>
        <a:ext cx="6446924" cy="977908"/>
      </dsp:txXfrm>
    </dsp:sp>
    <dsp:sp modelId="{0CF04F7F-54BB-411E-BBE8-834F42EF0C14}">
      <dsp:nvSpPr>
        <dsp:cNvPr id="0" name=""/>
        <dsp:cNvSpPr/>
      </dsp:nvSpPr>
      <dsp:spPr>
        <a:xfrm>
          <a:off x="0" y="2542592"/>
          <a:ext cx="6552728" cy="1083712"/>
        </a:xfrm>
        <a:prstGeom prst="roundRect">
          <a:avLst/>
        </a:prstGeom>
        <a:solidFill>
          <a:schemeClr val="accent1">
            <a:lumMod val="40000"/>
            <a:lumOff val="60000"/>
            <a:alpha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u="none" kern="1200" dirty="0" smtClean="0">
              <a:solidFill>
                <a:schemeClr val="tx1"/>
              </a:solidFill>
              <a:latin typeface="Tw Cen MT Condensed" panose="020B0606020104020203" pitchFamily="34" charset="0"/>
            </a:rPr>
            <a:t>COIBIR E REPRIMIR DESVIOS EM OBRAS PÚBLICAS.</a:t>
          </a:r>
          <a:endParaRPr lang="pt-BR" sz="3000" b="1" kern="1200" dirty="0" smtClean="0">
            <a:solidFill>
              <a:schemeClr val="tx1"/>
            </a:solidFill>
            <a:latin typeface="Tw Cen MT Condensed" panose="020B0606020104020203" pitchFamily="34" charset="0"/>
          </a:endParaRPr>
        </a:p>
      </dsp:txBody>
      <dsp:txXfrm>
        <a:off x="52902" y="2595494"/>
        <a:ext cx="6446924" cy="9779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66F88-C93D-4B6C-BC76-E4DADCB7E7DE}">
      <dsp:nvSpPr>
        <dsp:cNvPr id="0" name=""/>
        <dsp:cNvSpPr/>
      </dsp:nvSpPr>
      <dsp:spPr>
        <a:xfrm>
          <a:off x="1993370" y="140822"/>
          <a:ext cx="2220975" cy="123387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solidFill>
                <a:schemeClr val="tx1"/>
              </a:solidFill>
            </a:rPr>
            <a:t>Remuneração</a:t>
          </a:r>
        </a:p>
      </dsp:txBody>
      <dsp:txXfrm>
        <a:off x="2029509" y="176961"/>
        <a:ext cx="2148697" cy="1161597"/>
      </dsp:txXfrm>
    </dsp:sp>
    <dsp:sp modelId="{E848BC35-4C9B-461B-BACD-CCA5D32E0C0A}">
      <dsp:nvSpPr>
        <dsp:cNvPr id="0" name=""/>
        <dsp:cNvSpPr/>
      </dsp:nvSpPr>
      <dsp:spPr>
        <a:xfrm>
          <a:off x="5118669" y="70417"/>
          <a:ext cx="2220975" cy="1233875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>
              <a:solidFill>
                <a:schemeClr val="tx1"/>
              </a:solidFill>
            </a:rPr>
            <a:t>Obrigações</a:t>
          </a:r>
        </a:p>
      </dsp:txBody>
      <dsp:txXfrm>
        <a:off x="5154808" y="106556"/>
        <a:ext cx="2148697" cy="1161597"/>
      </dsp:txXfrm>
    </dsp:sp>
    <dsp:sp modelId="{1BF6B3ED-C17E-4E77-9B8D-BC8D0A6324A7}">
      <dsp:nvSpPr>
        <dsp:cNvPr id="0" name=""/>
        <dsp:cNvSpPr/>
      </dsp:nvSpPr>
      <dsp:spPr>
        <a:xfrm>
          <a:off x="3881440" y="5243968"/>
          <a:ext cx="925406" cy="925406"/>
        </a:xfrm>
        <a:prstGeom prst="triangle">
          <a:avLst/>
        </a:prstGeom>
        <a:solidFill>
          <a:schemeClr val="tx1">
            <a:lumMod val="65000"/>
            <a:lumOff val="35000"/>
            <a:alpha val="9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A3E71B-C0E9-4AB3-B293-52A8DCDEF796}">
      <dsp:nvSpPr>
        <dsp:cNvPr id="0" name=""/>
        <dsp:cNvSpPr/>
      </dsp:nvSpPr>
      <dsp:spPr>
        <a:xfrm rot="240000">
          <a:off x="1567077" y="4847421"/>
          <a:ext cx="5554133" cy="388382"/>
        </a:xfrm>
        <a:prstGeom prst="rect">
          <a:avLst/>
        </a:prstGeom>
        <a:solidFill>
          <a:schemeClr val="tx1">
            <a:lumMod val="65000"/>
            <a:lumOff val="35000"/>
            <a:alpha val="9000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EC01F8-835E-41A4-8314-CB7DAF067557}">
      <dsp:nvSpPr>
        <dsp:cNvPr id="0" name=""/>
        <dsp:cNvSpPr/>
      </dsp:nvSpPr>
      <dsp:spPr>
        <a:xfrm rot="240000">
          <a:off x="4901851" y="3876369"/>
          <a:ext cx="2216046" cy="1032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solidFill>
                <a:schemeClr val="tx1"/>
              </a:solidFill>
            </a:rPr>
            <a:t>Tributos</a:t>
          </a:r>
        </a:p>
      </dsp:txBody>
      <dsp:txXfrm>
        <a:off x="4952251" y="3926769"/>
        <a:ext cx="2115246" cy="931651"/>
      </dsp:txXfrm>
    </dsp:sp>
    <dsp:sp modelId="{E2164D8E-6A77-4A99-A233-AE6F9215E12B}">
      <dsp:nvSpPr>
        <dsp:cNvPr id="0" name=""/>
        <dsp:cNvSpPr/>
      </dsp:nvSpPr>
      <dsp:spPr>
        <a:xfrm rot="240000">
          <a:off x="4982053" y="2765881"/>
          <a:ext cx="2216046" cy="1032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solidFill>
                <a:schemeClr val="tx1"/>
              </a:solidFill>
            </a:rPr>
            <a:t>Custos Operacionais</a:t>
          </a:r>
        </a:p>
      </dsp:txBody>
      <dsp:txXfrm>
        <a:off x="5032453" y="2816281"/>
        <a:ext cx="2115246" cy="931651"/>
      </dsp:txXfrm>
    </dsp:sp>
    <dsp:sp modelId="{FB7642AF-776F-4557-9B73-8A2AC3B267D8}">
      <dsp:nvSpPr>
        <dsp:cNvPr id="0" name=""/>
        <dsp:cNvSpPr/>
      </dsp:nvSpPr>
      <dsp:spPr>
        <a:xfrm rot="240000">
          <a:off x="5062255" y="1680071"/>
          <a:ext cx="2216046" cy="1032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solidFill>
                <a:schemeClr val="tx1"/>
              </a:solidFill>
            </a:rPr>
            <a:t>Investimentos</a:t>
          </a:r>
        </a:p>
      </dsp:txBody>
      <dsp:txXfrm>
        <a:off x="5112655" y="1730471"/>
        <a:ext cx="2115246" cy="931651"/>
      </dsp:txXfrm>
    </dsp:sp>
    <dsp:sp modelId="{AAC05B59-77EF-42A1-BBEB-BC7907ABDD14}">
      <dsp:nvSpPr>
        <dsp:cNvPr id="0" name=""/>
        <dsp:cNvSpPr/>
      </dsp:nvSpPr>
      <dsp:spPr>
        <a:xfrm rot="240000">
          <a:off x="1724623" y="3654271"/>
          <a:ext cx="2216046" cy="1032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solidFill>
                <a:schemeClr val="tx1"/>
              </a:solidFill>
            </a:rPr>
            <a:t>Receitas Alternativas</a:t>
          </a:r>
        </a:p>
      </dsp:txBody>
      <dsp:txXfrm>
        <a:off x="1775023" y="3704671"/>
        <a:ext cx="2115246" cy="931651"/>
      </dsp:txXfrm>
    </dsp:sp>
    <dsp:sp modelId="{1C35E881-0EB7-4DE9-92E9-0B7A3117AA3C}">
      <dsp:nvSpPr>
        <dsp:cNvPr id="0" name=""/>
        <dsp:cNvSpPr/>
      </dsp:nvSpPr>
      <dsp:spPr>
        <a:xfrm rot="240000">
          <a:off x="1804825" y="2543784"/>
          <a:ext cx="2216046" cy="1032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>
              <a:solidFill>
                <a:schemeClr val="tx1"/>
              </a:solidFill>
            </a:rPr>
            <a:t>Tarifas de Pedágio</a:t>
          </a:r>
        </a:p>
      </dsp:txBody>
      <dsp:txXfrm>
        <a:off x="1855225" y="2594184"/>
        <a:ext cx="2115246" cy="931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20" cy="49627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1550" y="0"/>
            <a:ext cx="2955220" cy="49627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F77122D-53B2-491B-AA5C-FFBE05BF8609}" type="datetimeFigureOut">
              <a:rPr lang="pt-BR"/>
              <a:pPr>
                <a:defRPr/>
              </a:pPr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0733"/>
            <a:ext cx="2955220" cy="4962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1550" y="9420733"/>
            <a:ext cx="2955220" cy="49627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D0BA001C-CFBE-4136-B2B6-EB1562D15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101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03188" y="742950"/>
            <a:ext cx="6611937" cy="37195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9418" y="4712060"/>
            <a:ext cx="4999479" cy="446307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pt-BR" noProof="0" smtClean="0">
                <a:sym typeface="Noteworthy Bold" charset="0"/>
              </a:rPr>
              <a:t>Second level</a:t>
            </a:r>
          </a:p>
          <a:p>
            <a:pPr lvl="2"/>
            <a:r>
              <a:rPr lang="pt-BR" noProof="0" smtClean="0">
                <a:sym typeface="Noteworthy Bold" charset="0"/>
              </a:rPr>
              <a:t>Third level</a:t>
            </a:r>
          </a:p>
          <a:p>
            <a:pPr lvl="3"/>
            <a:r>
              <a:rPr lang="pt-BR" noProof="0" smtClean="0">
                <a:sym typeface="Noteworthy Bold" charset="0"/>
              </a:rPr>
              <a:t>Fourth level</a:t>
            </a:r>
          </a:p>
          <a:p>
            <a:pPr lvl="4"/>
            <a:r>
              <a:rPr lang="pt-BR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239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077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7C694C6-B41B-4661-B440-061C71A6A5D6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990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9CDFF-A441-47CD-8F4C-F41BB0FA7884}" type="slidenum">
              <a:rPr lang="en-US" altLang="pt-BR" sz="6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pt-BR" sz="6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52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4CF7BD-1459-47B6-8B5A-63C2958C1239}" type="slidenum">
              <a:rPr lang="pt-BR" altLang="pt-BR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altLang="pt-B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9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522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14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327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939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934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660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778173" y="9266601"/>
            <a:ext cx="2890372" cy="489498"/>
          </a:xfrm>
          <a:prstGeom prst="rect">
            <a:avLst/>
          </a:prstGeom>
        </p:spPr>
        <p:txBody>
          <a:bodyPr/>
          <a:lstStyle/>
          <a:p>
            <a:fld id="{3E5A4B9A-EF6B-471E-BDA1-2340374086A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98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03188" y="742950"/>
            <a:ext cx="6611937" cy="37195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778173" y="9266601"/>
            <a:ext cx="2890372" cy="489498"/>
          </a:xfrm>
          <a:prstGeom prst="rect">
            <a:avLst/>
          </a:prstGeom>
        </p:spPr>
        <p:txBody>
          <a:bodyPr/>
          <a:lstStyle/>
          <a:p>
            <a:fld id="{3E5A4B9A-EF6B-471E-BDA1-2340374086A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50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9428-C784-4CCE-B1E6-4673E54A7850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CA69-7F94-4819-9CAB-8E47848755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980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7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614-C34F-4427-9387-A5D242F0025A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3069-A888-430E-8B02-874E7CF7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873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57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07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4244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323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4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809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36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A36E9-F328-4BA2-A758-311B19017298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49FE2-5667-4116-819E-6394741A6A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26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549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54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3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475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67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978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4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0247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865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958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0614-C34F-4427-9387-A5D242F0025A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B3069-A888-430E-8B02-874E7CF7AE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3198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271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755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924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67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428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0318-69DB-4822-BF61-B45F32A96DE4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53508-18FA-4FBA-9121-985B650E2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952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6009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262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800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37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5290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669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770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7519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6359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44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313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796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8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56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0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30" y="2286000"/>
            <a:ext cx="9720073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31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3AE20318-69DB-4822-BF61-B45F32A96DE4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2933" y="6470704"/>
            <a:ext cx="5901459" cy="27432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9A953508-18FA-4FBA-9121-985B650E24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52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57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3739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8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307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39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02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092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032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2E59-887B-4F2D-A61F-00A6FE40100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02/04/2018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8F2CF-CDDC-403B-B759-62BFABB70574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8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18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43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2DAE323-5DB8-4C7A-85F7-ABB2B94A280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4C947AB7-0E52-4DEE-B14F-E5C0711E6D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5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2A5F-2FDA-4F46-899F-8AACEDAD800A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354-39B2-467E-8B73-71CEA96DBA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6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9487127-CFCF-40C4-9507-A271B6E5E463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588F9E4B-C81C-4719-B800-AC75790ED3C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08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/>
          <a:stretch/>
        </p:blipFill>
        <p:spPr>
          <a:xfrm>
            <a:off x="-1777" y="1520574"/>
            <a:ext cx="12192000" cy="5337425"/>
          </a:xfrm>
          <a:prstGeom prst="rect">
            <a:avLst/>
          </a:prstGeom>
        </p:spPr>
      </p:pic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Forma livre 7"/>
          <p:cNvSpPr/>
          <p:nvPr userDrawn="1"/>
        </p:nvSpPr>
        <p:spPr bwMode="auto">
          <a:xfrm flipH="1">
            <a:off x="0" y="0"/>
            <a:ext cx="12206344" cy="3501008"/>
          </a:xfrm>
          <a:custGeom>
            <a:avLst/>
            <a:gdLst>
              <a:gd name="connsiteX0" fmla="*/ 21516 w 9154758"/>
              <a:gd name="connsiteY0" fmla="*/ 3205778 h 3205778"/>
              <a:gd name="connsiteX1" fmla="*/ 5733826 w 9154758"/>
              <a:gd name="connsiteY1" fmla="*/ 796066 h 3205778"/>
              <a:gd name="connsiteX2" fmla="*/ 9154758 w 9154758"/>
              <a:gd name="connsiteY2" fmla="*/ 806823 h 3205778"/>
              <a:gd name="connsiteX3" fmla="*/ 9154758 w 9154758"/>
              <a:gd name="connsiteY3" fmla="*/ 0 h 3205778"/>
              <a:gd name="connsiteX4" fmla="*/ 0 w 9154758"/>
              <a:gd name="connsiteY4" fmla="*/ 0 h 3205778"/>
              <a:gd name="connsiteX5" fmla="*/ 21516 w 9154758"/>
              <a:gd name="connsiteY5" fmla="*/ 3205778 h 3205778"/>
              <a:gd name="connsiteX0" fmla="*/ 0 w 9154758"/>
              <a:gd name="connsiteY0" fmla="*/ 3214686 h 3214686"/>
              <a:gd name="connsiteX1" fmla="*/ 5733826 w 9154758"/>
              <a:gd name="connsiteY1" fmla="*/ 796066 h 3214686"/>
              <a:gd name="connsiteX2" fmla="*/ 9154758 w 9154758"/>
              <a:gd name="connsiteY2" fmla="*/ 806823 h 3214686"/>
              <a:gd name="connsiteX3" fmla="*/ 9154758 w 9154758"/>
              <a:gd name="connsiteY3" fmla="*/ 0 h 3214686"/>
              <a:gd name="connsiteX4" fmla="*/ 0 w 9154758"/>
              <a:gd name="connsiteY4" fmla="*/ 0 h 3214686"/>
              <a:gd name="connsiteX5" fmla="*/ 0 w 9154758"/>
              <a:gd name="connsiteY5" fmla="*/ 3214686 h 3214686"/>
              <a:gd name="connsiteX0" fmla="*/ 0 w 9154758"/>
              <a:gd name="connsiteY0" fmla="*/ 3214686 h 3214686"/>
              <a:gd name="connsiteX1" fmla="*/ 5733826 w 9154758"/>
              <a:gd name="connsiteY1" fmla="*/ 796066 h 3214686"/>
              <a:gd name="connsiteX2" fmla="*/ 9154758 w 9154758"/>
              <a:gd name="connsiteY2" fmla="*/ 806823 h 3214686"/>
              <a:gd name="connsiteX3" fmla="*/ 9154758 w 9154758"/>
              <a:gd name="connsiteY3" fmla="*/ 0 h 3214686"/>
              <a:gd name="connsiteX4" fmla="*/ 0 w 9154758"/>
              <a:gd name="connsiteY4" fmla="*/ 0 h 3214686"/>
              <a:gd name="connsiteX5" fmla="*/ 0 w 9154758"/>
              <a:gd name="connsiteY5" fmla="*/ 3214686 h 3214686"/>
              <a:gd name="connsiteX0" fmla="*/ 0 w 9154758"/>
              <a:gd name="connsiteY0" fmla="*/ 3286124 h 3286124"/>
              <a:gd name="connsiteX1" fmla="*/ 5733826 w 9154758"/>
              <a:gd name="connsiteY1" fmla="*/ 796066 h 3286124"/>
              <a:gd name="connsiteX2" fmla="*/ 9154758 w 9154758"/>
              <a:gd name="connsiteY2" fmla="*/ 806823 h 3286124"/>
              <a:gd name="connsiteX3" fmla="*/ 9154758 w 9154758"/>
              <a:gd name="connsiteY3" fmla="*/ 0 h 3286124"/>
              <a:gd name="connsiteX4" fmla="*/ 0 w 9154758"/>
              <a:gd name="connsiteY4" fmla="*/ 0 h 3286124"/>
              <a:gd name="connsiteX5" fmla="*/ 0 w 9154758"/>
              <a:gd name="connsiteY5" fmla="*/ 3286124 h 328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758" h="3286124">
                <a:moveTo>
                  <a:pt x="0" y="3286124"/>
                </a:moveTo>
                <a:lnTo>
                  <a:pt x="5733826" y="796066"/>
                </a:lnTo>
                <a:lnTo>
                  <a:pt x="9154758" y="806823"/>
                </a:lnTo>
                <a:lnTo>
                  <a:pt x="9154758" y="0"/>
                </a:lnTo>
                <a:lnTo>
                  <a:pt x="0" y="0"/>
                </a:lnTo>
                <a:lnTo>
                  <a:pt x="0" y="32861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</a:bodyPr>
          <a:lstStyle/>
          <a:p>
            <a:pPr marL="228594" marR="0" indent="0" algn="l" defTabSz="45718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6" cstate="print"/>
          <a:srcRect l="62131" t="22008" r="31440" b="68846"/>
          <a:stretch/>
        </p:blipFill>
        <p:spPr>
          <a:xfrm>
            <a:off x="3670259" y="982927"/>
            <a:ext cx="661244" cy="380807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143340" y="1052738"/>
            <a:ext cx="3619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260B5F"/>
                </a:solidFill>
              </a:rPr>
              <a:t>TRIBUNAL DE CONTAS DA UNIÃO</a:t>
            </a:r>
            <a:endParaRPr lang="pt-BR" sz="1200" b="1" dirty="0">
              <a:solidFill>
                <a:srgbClr val="260B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8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2E59-887B-4F2D-A61F-00A6FE40100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8F2CF-CDDC-403B-B759-62BFABB7057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AutoShape 2"/>
          <p:cNvSpPr>
            <a:spLocks/>
          </p:cNvSpPr>
          <p:nvPr userDrawn="1"/>
        </p:nvSpPr>
        <p:spPr bwMode="auto">
          <a:xfrm>
            <a:off x="0" y="0"/>
            <a:ext cx="12192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58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76" r:id="rId3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/>
          <a:srcRect l="62131" t="22008" r="31440" b="68846"/>
          <a:stretch/>
        </p:blipFill>
        <p:spPr>
          <a:xfrm>
            <a:off x="11506343" y="6381901"/>
            <a:ext cx="664068" cy="382433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7979424" y="6453338"/>
            <a:ext cx="3619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260B5F"/>
                </a:solidFill>
              </a:rPr>
              <a:t>TRIBUNAL DE CONTAS DA UNIÃO</a:t>
            </a:r>
            <a:endParaRPr lang="pt-BR" sz="1200" b="1" dirty="0">
              <a:solidFill>
                <a:srgbClr val="260B5F"/>
              </a:solidFill>
            </a:endParaRPr>
          </a:p>
        </p:txBody>
      </p:sp>
      <p:sp>
        <p:nvSpPr>
          <p:cNvPr id="9" name="AutoShape 2"/>
          <p:cNvSpPr>
            <a:spLocks/>
          </p:cNvSpPr>
          <p:nvPr userDrawn="1"/>
        </p:nvSpPr>
        <p:spPr bwMode="auto">
          <a:xfrm>
            <a:off x="0" y="0"/>
            <a:ext cx="12192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2"/>
          <p:cNvSpPr>
            <a:spLocks/>
          </p:cNvSpPr>
          <p:nvPr userDrawn="1"/>
        </p:nvSpPr>
        <p:spPr bwMode="auto">
          <a:xfrm>
            <a:off x="0" y="6233708"/>
            <a:ext cx="12192000" cy="945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5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2A5F-2FDA-4F46-899F-8AACEDAD800A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19354-39B2-467E-8B73-71CEA96DBA5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 bwMode="auto">
          <a:xfrm>
            <a:off x="4051995" y="0"/>
            <a:ext cx="8140005" cy="10030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</a:bodyPr>
          <a:lstStyle/>
          <a:p>
            <a:pPr marL="228594" marR="0" indent="0" algn="l" defTabSz="45718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9428-C784-4CCE-B1E6-4673E54A7850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CA69-7F94-4819-9CAB-8E47848755B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4175788" y="0"/>
            <a:ext cx="801621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09887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1"/>
          <a:stretch/>
        </p:blipFill>
        <p:spPr>
          <a:xfrm>
            <a:off x="-1777" y="1520574"/>
            <a:ext cx="12192000" cy="5337425"/>
          </a:xfrm>
          <a:prstGeom prst="rect">
            <a:avLst/>
          </a:prstGeom>
        </p:spPr>
      </p:pic>
      <p:sp>
        <p:nvSpPr>
          <p:cNvPr id="8" name="Forma livre 7"/>
          <p:cNvSpPr/>
          <p:nvPr userDrawn="1"/>
        </p:nvSpPr>
        <p:spPr bwMode="auto">
          <a:xfrm flipH="1">
            <a:off x="0" y="0"/>
            <a:ext cx="12206344" cy="3501008"/>
          </a:xfrm>
          <a:custGeom>
            <a:avLst/>
            <a:gdLst>
              <a:gd name="connsiteX0" fmla="*/ 21516 w 9154758"/>
              <a:gd name="connsiteY0" fmla="*/ 3205778 h 3205778"/>
              <a:gd name="connsiteX1" fmla="*/ 5733826 w 9154758"/>
              <a:gd name="connsiteY1" fmla="*/ 796066 h 3205778"/>
              <a:gd name="connsiteX2" fmla="*/ 9154758 w 9154758"/>
              <a:gd name="connsiteY2" fmla="*/ 806823 h 3205778"/>
              <a:gd name="connsiteX3" fmla="*/ 9154758 w 9154758"/>
              <a:gd name="connsiteY3" fmla="*/ 0 h 3205778"/>
              <a:gd name="connsiteX4" fmla="*/ 0 w 9154758"/>
              <a:gd name="connsiteY4" fmla="*/ 0 h 3205778"/>
              <a:gd name="connsiteX5" fmla="*/ 21516 w 9154758"/>
              <a:gd name="connsiteY5" fmla="*/ 3205778 h 3205778"/>
              <a:gd name="connsiteX0" fmla="*/ 0 w 9154758"/>
              <a:gd name="connsiteY0" fmla="*/ 3214686 h 3214686"/>
              <a:gd name="connsiteX1" fmla="*/ 5733826 w 9154758"/>
              <a:gd name="connsiteY1" fmla="*/ 796066 h 3214686"/>
              <a:gd name="connsiteX2" fmla="*/ 9154758 w 9154758"/>
              <a:gd name="connsiteY2" fmla="*/ 806823 h 3214686"/>
              <a:gd name="connsiteX3" fmla="*/ 9154758 w 9154758"/>
              <a:gd name="connsiteY3" fmla="*/ 0 h 3214686"/>
              <a:gd name="connsiteX4" fmla="*/ 0 w 9154758"/>
              <a:gd name="connsiteY4" fmla="*/ 0 h 3214686"/>
              <a:gd name="connsiteX5" fmla="*/ 0 w 9154758"/>
              <a:gd name="connsiteY5" fmla="*/ 3214686 h 3214686"/>
              <a:gd name="connsiteX0" fmla="*/ 0 w 9154758"/>
              <a:gd name="connsiteY0" fmla="*/ 3214686 h 3214686"/>
              <a:gd name="connsiteX1" fmla="*/ 5733826 w 9154758"/>
              <a:gd name="connsiteY1" fmla="*/ 796066 h 3214686"/>
              <a:gd name="connsiteX2" fmla="*/ 9154758 w 9154758"/>
              <a:gd name="connsiteY2" fmla="*/ 806823 h 3214686"/>
              <a:gd name="connsiteX3" fmla="*/ 9154758 w 9154758"/>
              <a:gd name="connsiteY3" fmla="*/ 0 h 3214686"/>
              <a:gd name="connsiteX4" fmla="*/ 0 w 9154758"/>
              <a:gd name="connsiteY4" fmla="*/ 0 h 3214686"/>
              <a:gd name="connsiteX5" fmla="*/ 0 w 9154758"/>
              <a:gd name="connsiteY5" fmla="*/ 3214686 h 3214686"/>
              <a:gd name="connsiteX0" fmla="*/ 0 w 9154758"/>
              <a:gd name="connsiteY0" fmla="*/ 3286124 h 3286124"/>
              <a:gd name="connsiteX1" fmla="*/ 5733826 w 9154758"/>
              <a:gd name="connsiteY1" fmla="*/ 796066 h 3286124"/>
              <a:gd name="connsiteX2" fmla="*/ 9154758 w 9154758"/>
              <a:gd name="connsiteY2" fmla="*/ 806823 h 3286124"/>
              <a:gd name="connsiteX3" fmla="*/ 9154758 w 9154758"/>
              <a:gd name="connsiteY3" fmla="*/ 0 h 3286124"/>
              <a:gd name="connsiteX4" fmla="*/ 0 w 9154758"/>
              <a:gd name="connsiteY4" fmla="*/ 0 h 3286124"/>
              <a:gd name="connsiteX5" fmla="*/ 0 w 9154758"/>
              <a:gd name="connsiteY5" fmla="*/ 3286124 h 328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4758" h="3286124">
                <a:moveTo>
                  <a:pt x="0" y="3286124"/>
                </a:moveTo>
                <a:lnTo>
                  <a:pt x="5733826" y="796066"/>
                </a:lnTo>
                <a:lnTo>
                  <a:pt x="9154758" y="806823"/>
                </a:lnTo>
                <a:lnTo>
                  <a:pt x="9154758" y="0"/>
                </a:lnTo>
                <a:lnTo>
                  <a:pt x="0" y="0"/>
                </a:lnTo>
                <a:lnTo>
                  <a:pt x="0" y="328612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</a:bodyPr>
          <a:lstStyle/>
          <a:p>
            <a:pPr marL="228594" marR="0" indent="0" algn="l" defTabSz="457189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/>
          <a:srcRect l="62131" t="22008" r="31440" b="68846"/>
          <a:stretch/>
        </p:blipFill>
        <p:spPr>
          <a:xfrm>
            <a:off x="3670259" y="982927"/>
            <a:ext cx="661244" cy="380807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143340" y="1052738"/>
            <a:ext cx="36195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rgbClr val="260B5F"/>
                </a:solidFill>
              </a:rPr>
              <a:t>TRIBUNAL DE CONTAS DA UNIÃO</a:t>
            </a:r>
            <a:endParaRPr lang="pt-BR" sz="1200" b="1" dirty="0">
              <a:solidFill>
                <a:srgbClr val="260B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3406-F5E7-4C83-AFEE-481A10F6E78C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B80D3-6C88-4130-94ED-4AF9BBEE19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13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B2D44-8165-4077-B98F-7CB3C101B3E6}" type="datetimeFigureOut">
              <a:rPr lang="pt-BR" smtClean="0"/>
              <a:t>02/04/2018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9B273-2807-4D58-BC43-11FDFE090A2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AutoShape 2"/>
          <p:cNvSpPr>
            <a:spLocks/>
          </p:cNvSpPr>
          <p:nvPr userDrawn="1"/>
        </p:nvSpPr>
        <p:spPr bwMode="auto">
          <a:xfrm>
            <a:off x="0" y="0"/>
            <a:ext cx="12192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endParaRPr lang="pt-BR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69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fld id="{1CBDE711-EF48-405C-B681-543153AF0523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02/04/2018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fld id="{AA40556B-FF1B-4D66-AD6D-3792935E60B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914400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6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u.gov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2002/L10520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aulobp@tcu.gov.b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023993" y="332657"/>
            <a:ext cx="5857916" cy="12241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r>
              <a:rPr lang="pt-BR" sz="4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Adobe Heiti Std R" pitchFamily="34" charset="-128"/>
              </a:rPr>
              <a:t>CONHECENDO O TCU</a:t>
            </a:r>
            <a:endParaRPr lang="pt-BR" sz="4000" b="1" dirty="0">
              <a:solidFill>
                <a:schemeClr val="tx1"/>
              </a:solidFill>
              <a:latin typeface="Tw Cen MT Condensed Extra Bold" panose="020B0803020202020204" pitchFamily="34" charset="0"/>
              <a:ea typeface="Adobe Heiti Std R" pitchFamily="34" charset="-128"/>
            </a:endParaRPr>
          </a:p>
          <a:p>
            <a:pPr algn="r" defTabSz="914377"/>
            <a:endParaRPr lang="pt-BR" sz="1800" b="1" dirty="0" smtClean="0">
              <a:solidFill>
                <a:schemeClr val="tx1"/>
              </a:solidFill>
              <a:latin typeface="Tw Cen MT Condensed Extra Bold" panose="020B0803020202020204" pitchFamily="34" charset="0"/>
              <a:ea typeface="Adobe Heiti Std R" pitchFamily="34" charset="-128"/>
            </a:endParaRPr>
          </a:p>
          <a:p>
            <a:pPr algn="r" defTabSz="914377"/>
            <a:r>
              <a:rPr lang="pt-BR" sz="18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Adobe Heiti Std R" pitchFamily="34" charset="-128"/>
              </a:rPr>
              <a:t>Abril/2018</a:t>
            </a:r>
            <a:r>
              <a:rPr lang="pt-BR" sz="18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Adobe Heiti Std R" pitchFamily="34" charset="-128"/>
              </a:rPr>
              <a:t/>
            </a:r>
            <a:br>
              <a:rPr lang="pt-BR" sz="1800" b="1" dirty="0">
                <a:solidFill>
                  <a:schemeClr val="tx1"/>
                </a:solidFill>
                <a:latin typeface="Tw Cen MT Condensed Extra Bold" panose="020B0803020202020204" pitchFamily="34" charset="0"/>
                <a:ea typeface="Adobe Heiti Std R" pitchFamily="34" charset="-128"/>
              </a:rPr>
            </a:br>
            <a:r>
              <a:rPr lang="pt-BR" sz="1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pt-BR" sz="1000" b="1" dirty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</a:br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tx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20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algn="r" defTabSz="914377"/>
            <a:endParaRPr lang="pt-BR" sz="1600" b="1" dirty="0">
              <a:solidFill>
                <a:schemeClr val="bg1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1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39816" y="836712"/>
            <a:ext cx="2520280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Autuação do Processo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43372" y="2708920"/>
            <a:ext cx="2520280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u="sng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Unidade Técnica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Instrução por Auditor ou equipe de Auditores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Seta em curva para baixo 6"/>
          <p:cNvSpPr/>
          <p:nvPr/>
        </p:nvSpPr>
        <p:spPr>
          <a:xfrm rot="20011126" flipH="1">
            <a:off x="2137346" y="957960"/>
            <a:ext cx="2024484" cy="1077240"/>
          </a:xfrm>
          <a:prstGeom prst="curved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719736" y="2636912"/>
            <a:ext cx="2520280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u="sng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Unidade Técnica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Pronunciamento do Diretor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945052" y="2636912"/>
            <a:ext cx="2520280" cy="8640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u="sng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Unidade Técnica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Pronunciamento do Secretário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Seta em curva para baixo 9"/>
          <p:cNvSpPr/>
          <p:nvPr/>
        </p:nvSpPr>
        <p:spPr>
          <a:xfrm rot="1588874">
            <a:off x="9866885" y="2485371"/>
            <a:ext cx="1710647" cy="11671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227738" y="3972714"/>
            <a:ext cx="2520280" cy="1455180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Gabinete do Ministro Relator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Relatório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Voto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Minuta de Acórdão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618461" y="4099400"/>
            <a:ext cx="2520280" cy="13284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u="sng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Colegiado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Plenário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1ª Câmara 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2ª Câmara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009184" y="4322564"/>
            <a:ext cx="2520280" cy="8640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Acórdão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0046" y="5894832"/>
            <a:ext cx="2520280" cy="86409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Recursos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824192" y="5780220"/>
            <a:ext cx="2304256" cy="98347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Pronunciamento do MPTCU</a:t>
            </a:r>
            <a:endParaRPr lang="pt-BR" sz="18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426349" y="5745394"/>
            <a:ext cx="233077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Pedido de vista por outro Ministro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3071664" y="2996952"/>
            <a:ext cx="57606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6358992" y="2996952"/>
            <a:ext cx="576064" cy="21602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esquerda 20"/>
          <p:cNvSpPr/>
          <p:nvPr/>
        </p:nvSpPr>
        <p:spPr>
          <a:xfrm>
            <a:off x="8328248" y="4581128"/>
            <a:ext cx="648072" cy="360040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a esquerda 21"/>
          <p:cNvSpPr/>
          <p:nvPr/>
        </p:nvSpPr>
        <p:spPr>
          <a:xfrm>
            <a:off x="4727848" y="4653136"/>
            <a:ext cx="720080" cy="2880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em curva para baixo 22"/>
          <p:cNvSpPr/>
          <p:nvPr/>
        </p:nvSpPr>
        <p:spPr>
          <a:xfrm rot="13868693">
            <a:off x="6710337" y="5776769"/>
            <a:ext cx="1077239" cy="546205"/>
          </a:xfrm>
          <a:prstGeom prst="curvedDown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baixo 23"/>
          <p:cNvSpPr/>
          <p:nvPr/>
        </p:nvSpPr>
        <p:spPr>
          <a:xfrm rot="7752567">
            <a:off x="10319045" y="5840770"/>
            <a:ext cx="961148" cy="546128"/>
          </a:xfrm>
          <a:prstGeom prst="curved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baixo 24"/>
          <p:cNvSpPr/>
          <p:nvPr/>
        </p:nvSpPr>
        <p:spPr>
          <a:xfrm rot="7916700" flipV="1">
            <a:off x="4623718" y="4998056"/>
            <a:ext cx="915692" cy="54620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Seta em curva para baixo 25"/>
          <p:cNvSpPr/>
          <p:nvPr/>
        </p:nvSpPr>
        <p:spPr>
          <a:xfrm rot="7494703" flipH="1">
            <a:off x="5749602" y="5697365"/>
            <a:ext cx="869517" cy="407055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7" name="Seta em curva para baixo 26"/>
          <p:cNvSpPr/>
          <p:nvPr/>
        </p:nvSpPr>
        <p:spPr>
          <a:xfrm rot="7731307" flipV="1">
            <a:off x="619028" y="4784331"/>
            <a:ext cx="1277719" cy="804656"/>
          </a:xfrm>
          <a:prstGeom prst="curved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907202" y="-7340"/>
            <a:ext cx="6815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w Cen MT Condensed Extra Bold" panose="020B0803020202020204" pitchFamily="34" charset="0"/>
              </a:rPr>
              <a:t>RITO PROCESSUAL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6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47728" y="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Tw Cen MT Condensed Extra Bold" panose="020B0803020202020204" pitchFamily="34" charset="0"/>
              </a:rPr>
              <a:t>PAPEL DO MPTCU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29668" y="1196752"/>
            <a:ext cx="3954164" cy="26642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Manifestar-se em todos os assuntos sujeitos à decisão do TCU (opcional)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104112" y="1200944"/>
            <a:ext cx="3954164" cy="26642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Manifestação obrigatória: tomada ou prestação de contas e atos de admissão de pessoal e de concessão de aposentadorias, reformas e pensões.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4158060" y="3861048"/>
            <a:ext cx="3954164" cy="266429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Interpor os recursos permitidos em lei ou previstos no Regimento Interno do TCU.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03712" y="233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w Cen MT Condensed Extra Bold" panose="020B0803020202020204" pitchFamily="34" charset="0"/>
              </a:rPr>
              <a:t>PARTES DO PROCESSO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551384" y="1484784"/>
            <a:ext cx="4248472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Responsável</a:t>
            </a:r>
            <a:endParaRPr lang="pt-BR" sz="24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7203256" y="1484784"/>
            <a:ext cx="4248472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Interessado</a:t>
            </a:r>
            <a:endParaRPr lang="pt-BR" sz="24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2495600" y="2996952"/>
            <a:ext cx="360040" cy="72008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9147472" y="2907422"/>
            <a:ext cx="360040" cy="72008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51384" y="4221088"/>
            <a:ext cx="4248472" cy="194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É aquele assim qualificado, nos termos CF, da LOTCU e respectiva legislação aplicável.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7203256" y="4209504"/>
            <a:ext cx="4248472" cy="194421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É aquele que, em qualquer etapa do processo, tenha reconhecida, pelo Relator ou pelo Tribunal, razão legítima para intervir no processo.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83632" y="0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w Cen MT Condensed Extra Bold" panose="020B0803020202020204" pitchFamily="34" charset="0"/>
              </a:rPr>
              <a:t>VISTA E CÓPIA DE PROCESSOS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Ondulado 2"/>
          <p:cNvSpPr/>
          <p:nvPr/>
        </p:nvSpPr>
        <p:spPr>
          <a:xfrm>
            <a:off x="479376" y="1124744"/>
            <a:ext cx="3528392" cy="1080120"/>
          </a:xfrm>
          <a:prstGeom prst="wav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Somente para quem é parte do processo, ou representante legal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4" name="Seta em curva para baixo 3"/>
          <p:cNvSpPr/>
          <p:nvPr/>
        </p:nvSpPr>
        <p:spPr>
          <a:xfrm>
            <a:off x="4439816" y="1268760"/>
            <a:ext cx="2808312" cy="432048"/>
          </a:xfrm>
          <a:prstGeom prst="curvedDown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Ondulado 5"/>
          <p:cNvSpPr/>
          <p:nvPr/>
        </p:nvSpPr>
        <p:spPr>
          <a:xfrm>
            <a:off x="7694612" y="1124744"/>
            <a:ext cx="3528392" cy="1080120"/>
          </a:xfrm>
          <a:prstGeom prst="wav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Concedidas por meio eletrônico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9328224" y="2293218"/>
            <a:ext cx="288032" cy="57606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7737748" y="3068960"/>
            <a:ext cx="4046884" cy="10801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Necessário cadastramento no site do TCU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692" y="4295775"/>
            <a:ext cx="2073796" cy="25622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8224" y="4690219"/>
            <a:ext cx="2628900" cy="15240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623392" y="3356992"/>
            <a:ext cx="4608512" cy="12241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Acesso a informações sigilosas somente com autorização específica do Ministro Relator.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909328" y="5193196"/>
            <a:ext cx="4046884" cy="140415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Informações para quem não é parte do processo será recebida e tratada como solicitação de acesso a informações, nos termos da LAI.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8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71864" y="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w Cen MT Condensed Extra Bold" panose="020B0803020202020204" pitchFamily="34" charset="0"/>
              </a:rPr>
              <a:t>SANÇÕES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204864"/>
            <a:ext cx="3384376" cy="2206352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/>
        </p:nvSpPr>
        <p:spPr>
          <a:xfrm>
            <a:off x="335360" y="1337568"/>
            <a:ext cx="3384376" cy="8640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Medidas Cautelares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335360" y="3211376"/>
            <a:ext cx="3384376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Débito + Multa (Julgamento de contas)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335360" y="5085184"/>
            <a:ext cx="3384376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Multas (outros casos)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8256240" y="1337568"/>
            <a:ext cx="3384376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Inabilitação para exercício de cargo em comissão ou função de confiança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8256240" y="3211376"/>
            <a:ext cx="3384376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Inidoneidade do licitante fraudador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8256240" y="5085184"/>
            <a:ext cx="3384376" cy="86409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Indisponibilidade de bens</a:t>
            </a:r>
            <a:endParaRPr lang="pt-BR" sz="2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5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83832" y="0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Tw Cen MT Condensed Extra Bold" panose="020B0803020202020204" pitchFamily="34" charset="0"/>
              </a:rPr>
              <a:t>RECURSOS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225588" y="1666032"/>
            <a:ext cx="2520280" cy="720080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Recebido pela Unidade Técnica responsável pelo processo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225588" y="3267596"/>
            <a:ext cx="2520280" cy="720080"/>
          </a:xfrm>
          <a:prstGeom prst="roundRect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Secretaria de Recursos (</a:t>
            </a:r>
            <a:r>
              <a:rPr lang="pt-BR" sz="1600" dirty="0" err="1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Serur</a:t>
            </a:r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)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263352" y="4869160"/>
            <a:ext cx="2520280" cy="720080"/>
          </a:xfrm>
          <a:prstGeom prst="roundRect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Exame prévio de admissibilidade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552056" y="4038376"/>
            <a:ext cx="2063552" cy="836712"/>
          </a:xfrm>
          <a:prstGeom prst="ellipse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Recurso de Reconsideração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552056" y="4993828"/>
            <a:ext cx="2063552" cy="836712"/>
          </a:xfrm>
          <a:prstGeom prst="ellipse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Recurso de Revisão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552056" y="5949280"/>
            <a:ext cx="2063552" cy="836712"/>
          </a:xfrm>
          <a:prstGeom prst="ellipse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Pedido de Reexame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960096" y="864592"/>
            <a:ext cx="2063552" cy="83671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Agravo contra Despacho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3698020" y="981224"/>
            <a:ext cx="2520280" cy="7200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chemeClr val="tx1"/>
                </a:solidFill>
                <a:latin typeface="Tw Cen MT Condensed Extra Bold" panose="020B0803020202020204" pitchFamily="34" charset="0"/>
              </a:rPr>
              <a:t>Gab</a:t>
            </a:r>
            <a:r>
              <a:rPr lang="pt-BR" sz="16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. </a:t>
            </a:r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Min</a:t>
            </a:r>
            <a:r>
              <a:rPr lang="pt-BR" sz="16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. Autor do Despacho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3691484" y="2710892"/>
            <a:ext cx="2520280" cy="7200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Gab</a:t>
            </a:r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. Min. Relator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961708" y="2033128"/>
            <a:ext cx="2063552" cy="8367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Embargos de declaração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6960096" y="3250468"/>
            <a:ext cx="2063552" cy="8367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Agravo contra Decisão do Tribunal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20" name="Seta para cima 19"/>
          <p:cNvSpPr/>
          <p:nvPr/>
        </p:nvSpPr>
        <p:spPr>
          <a:xfrm rot="3804143">
            <a:off x="3001001" y="4384315"/>
            <a:ext cx="374420" cy="650860"/>
          </a:xfrm>
          <a:prstGeom prst="upArrow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cima 20"/>
          <p:cNvSpPr/>
          <p:nvPr/>
        </p:nvSpPr>
        <p:spPr>
          <a:xfrm rot="5400000">
            <a:off x="3009646" y="5055684"/>
            <a:ext cx="374420" cy="650860"/>
          </a:xfrm>
          <a:prstGeom prst="upArrow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21"/>
          <p:cNvSpPr/>
          <p:nvPr/>
        </p:nvSpPr>
        <p:spPr>
          <a:xfrm rot="7331760">
            <a:off x="2924296" y="5686478"/>
            <a:ext cx="374420" cy="650860"/>
          </a:xfrm>
          <a:prstGeom prst="upArrow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cima 22"/>
          <p:cNvSpPr/>
          <p:nvPr/>
        </p:nvSpPr>
        <p:spPr>
          <a:xfrm rot="3277131">
            <a:off x="3057942" y="1298582"/>
            <a:ext cx="374420" cy="65086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cima 23"/>
          <p:cNvSpPr/>
          <p:nvPr/>
        </p:nvSpPr>
        <p:spPr>
          <a:xfrm rot="7572668">
            <a:off x="3057383" y="2201109"/>
            <a:ext cx="374420" cy="6508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cima 24"/>
          <p:cNvSpPr/>
          <p:nvPr/>
        </p:nvSpPr>
        <p:spPr>
          <a:xfrm rot="10800000">
            <a:off x="1228872" y="2503883"/>
            <a:ext cx="374420" cy="650860"/>
          </a:xfrm>
          <a:prstGeom prst="upArrow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para cima 25"/>
          <p:cNvSpPr/>
          <p:nvPr/>
        </p:nvSpPr>
        <p:spPr>
          <a:xfrm rot="10800000">
            <a:off x="1228871" y="4117268"/>
            <a:ext cx="374420" cy="650860"/>
          </a:xfrm>
          <a:prstGeom prst="upArrow">
            <a:avLst/>
          </a:prstGeom>
          <a:solidFill>
            <a:srgbClr val="DD4F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cima 26"/>
          <p:cNvSpPr/>
          <p:nvPr/>
        </p:nvSpPr>
        <p:spPr>
          <a:xfrm rot="5400000">
            <a:off x="6435661" y="1002041"/>
            <a:ext cx="374420" cy="650860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para cima 27"/>
          <p:cNvSpPr/>
          <p:nvPr/>
        </p:nvSpPr>
        <p:spPr>
          <a:xfrm rot="3805196">
            <a:off x="6412061" y="2385461"/>
            <a:ext cx="374420" cy="6508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cima 28"/>
          <p:cNvSpPr/>
          <p:nvPr/>
        </p:nvSpPr>
        <p:spPr>
          <a:xfrm rot="6566105">
            <a:off x="6417686" y="3105542"/>
            <a:ext cx="374420" cy="650860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have direita 29"/>
          <p:cNvSpPr/>
          <p:nvPr/>
        </p:nvSpPr>
        <p:spPr>
          <a:xfrm>
            <a:off x="5771964" y="3987676"/>
            <a:ext cx="463753" cy="2798316"/>
          </a:xfrm>
          <a:prstGeom prst="rightBrace">
            <a:avLst/>
          </a:prstGeom>
          <a:ln w="57150" cmpd="sng">
            <a:solidFill>
              <a:srgbClr val="DD4F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Processo alternativo 30"/>
          <p:cNvSpPr/>
          <p:nvPr/>
        </p:nvSpPr>
        <p:spPr>
          <a:xfrm>
            <a:off x="6816080" y="4869160"/>
            <a:ext cx="2304256" cy="961380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Sorteio de Relator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2" name="Pergaminho horizontal 31"/>
          <p:cNvSpPr/>
          <p:nvPr/>
        </p:nvSpPr>
        <p:spPr>
          <a:xfrm>
            <a:off x="9261813" y="2503883"/>
            <a:ext cx="2666835" cy="189276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Obrigatória a audiência do MPTCU em todos os recursos, exceto embargos de declaração, agravo e pedido de reexame.</a:t>
            </a:r>
            <a:endParaRPr lang="pt-BR" sz="16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2"/>
          <p:cNvSpPr>
            <a:spLocks/>
          </p:cNvSpPr>
          <p:nvPr/>
        </p:nvSpPr>
        <p:spPr bwMode="auto">
          <a:xfrm>
            <a:off x="1524000" y="1"/>
            <a:ext cx="9144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r>
              <a:rPr lang="pt-BR" sz="4000" b="1" cap="all" spc="100" dirty="0">
                <a:solidFill>
                  <a:schemeClr val="tx1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ESTRUTURA</a:t>
            </a:r>
            <a:r>
              <a:rPr lang="pt-BR" sz="36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t-BR" sz="4000" b="1" cap="all" spc="100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DA </a:t>
            </a:r>
            <a:r>
              <a:rPr lang="pt-BR" sz="4000" b="1" cap="all" spc="100" dirty="0">
                <a:solidFill>
                  <a:schemeClr val="tx1"/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COINFRA</a:t>
            </a:r>
          </a:p>
        </p:txBody>
      </p:sp>
      <p:sp>
        <p:nvSpPr>
          <p:cNvPr id="14" name="AutoShape 1"/>
          <p:cNvSpPr>
            <a:spLocks/>
          </p:cNvSpPr>
          <p:nvPr/>
        </p:nvSpPr>
        <p:spPr bwMode="auto">
          <a:xfrm>
            <a:off x="702597" y="1301926"/>
            <a:ext cx="10729584" cy="673073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just" defTabSz="914377">
              <a:spcBef>
                <a:spcPts val="3000"/>
              </a:spcBef>
              <a:buSzPct val="100000"/>
            </a:pPr>
            <a:endParaRPr lang="pt-BR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61942" indent="-361942" algn="just" defTabSz="914377">
              <a:spcBef>
                <a:spcPts val="3000"/>
              </a:spcBef>
              <a:buSzPct val="100000"/>
              <a:buFont typeface="Wingdings" pitchFamily="2" charset="2"/>
              <a:buChar char="§"/>
            </a:pPr>
            <a:endParaRPr lang="pt-BR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61942" indent="-361942" algn="just" defTabSz="914377">
              <a:spcBef>
                <a:spcPts val="3000"/>
              </a:spcBef>
              <a:buSzPct val="100000"/>
              <a:buFont typeface="Wingdings" pitchFamily="2" charset="2"/>
              <a:buChar char="§"/>
            </a:pPr>
            <a:endParaRPr lang="pt-BR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61942" indent="-361942" algn="just" defTabSz="914377">
              <a:spcBef>
                <a:spcPts val="3000"/>
              </a:spcBef>
              <a:buSzPct val="100000"/>
              <a:buFont typeface="Wingdings" pitchFamily="2" charset="2"/>
              <a:buChar char="§"/>
            </a:pPr>
            <a:endParaRPr lang="pt-BR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algn="just" defTabSz="914377">
              <a:spcBef>
                <a:spcPts val="3000"/>
              </a:spcBef>
              <a:buSzPct val="100000"/>
            </a:pPr>
            <a:endParaRPr lang="pt-BR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61942" indent="-361942" algn="just" defTabSz="914377">
              <a:spcBef>
                <a:spcPts val="3000"/>
              </a:spcBef>
              <a:buSzPct val="100000"/>
              <a:buFont typeface="Wingdings" pitchFamily="2" charset="2"/>
              <a:buChar char="§"/>
            </a:pPr>
            <a:endParaRPr lang="pt-BR" sz="1800" dirty="0">
              <a:solidFill>
                <a:srgbClr val="002060"/>
              </a:solidFill>
              <a:latin typeface="Calibri" pitchFamily="34" charset="0"/>
            </a:endParaRPr>
          </a:p>
          <a:p>
            <a:pPr marL="361942" indent="-361942" algn="just" defTabSz="914377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pt-BR" sz="2800" dirty="0">
              <a:solidFill>
                <a:srgbClr val="002060"/>
              </a:solidFill>
              <a:latin typeface="Calibri" pitchFamily="34" charset="0"/>
            </a:endParaRPr>
          </a:p>
          <a:p>
            <a:pPr marL="361942" indent="-361942" algn="just" defTabSz="914377">
              <a:spcBef>
                <a:spcPts val="600"/>
              </a:spcBef>
              <a:buSzPct val="100000"/>
              <a:buFont typeface="Wingdings" pitchFamily="2" charset="2"/>
              <a:buChar char="§"/>
            </a:pPr>
            <a:endParaRPr lang="pt-BR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35360" y="1196753"/>
            <a:ext cx="11521280" cy="5784660"/>
            <a:chOff x="335360" y="1196752"/>
            <a:chExt cx="11521280" cy="5784660"/>
          </a:xfrm>
        </p:grpSpPr>
        <p:sp>
          <p:nvSpPr>
            <p:cNvPr id="15" name="Retângulo 14"/>
            <p:cNvSpPr/>
            <p:nvPr/>
          </p:nvSpPr>
          <p:spPr>
            <a:xfrm>
              <a:off x="353625" y="1463693"/>
              <a:ext cx="177245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pt-BR" sz="2800" b="1" u="sng" dirty="0">
                  <a:ln/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BIÊNIO</a:t>
              </a:r>
            </a:p>
            <a:p>
              <a:pPr algn="ctr"/>
              <a:r>
                <a:rPr lang="pt-BR" sz="2000" b="1" dirty="0">
                  <a:ln/>
                  <a:solidFill>
                    <a:schemeClr val="bg2">
                      <a:lumMod val="25000"/>
                    </a:schemeClr>
                  </a:solidFill>
                  <a:latin typeface="Calibri" pitchFamily="34" charset="0"/>
                </a:rPr>
                <a:t>2017/2018</a:t>
              </a:r>
              <a:endParaRPr lang="pt-BR" sz="2000" b="1" dirty="0">
                <a:ln/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graphicFrame>
          <p:nvGraphicFramePr>
            <p:cNvPr id="2" name="Diagrama 1"/>
            <p:cNvGraphicFramePr/>
            <p:nvPr>
              <p:extLst>
                <p:ext uri="{D42A27DB-BD31-4B8C-83A1-F6EECF244321}">
                  <p14:modId xmlns:p14="http://schemas.microsoft.com/office/powerpoint/2010/main" val="3025680638"/>
                </p:ext>
              </p:extLst>
            </p:nvPr>
          </p:nvGraphicFramePr>
          <p:xfrm>
            <a:off x="335360" y="3066871"/>
            <a:ext cx="11521280" cy="39145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914803283"/>
                </p:ext>
              </p:extLst>
            </p:nvPr>
          </p:nvGraphicFramePr>
          <p:xfrm>
            <a:off x="3728506" y="1196752"/>
            <a:ext cx="4769794" cy="189049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cxnSp>
          <p:nvCxnSpPr>
            <p:cNvPr id="8" name="Conector reto 7"/>
            <p:cNvCxnSpPr/>
            <p:nvPr/>
          </p:nvCxnSpPr>
          <p:spPr>
            <a:xfrm flipH="1">
              <a:off x="6096000" y="2013492"/>
              <a:ext cx="16879" cy="1415508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278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r="52751"/>
          <a:stretch/>
        </p:blipFill>
        <p:spPr>
          <a:xfrm>
            <a:off x="-24680" y="0"/>
            <a:ext cx="3456384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-24680" y="0"/>
            <a:ext cx="12216680" cy="764704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hangingPunct="0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ATUAÇÃO DO TCU NA ÁREA DE INFRAESTRUTURA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3258781"/>
              </p:ext>
            </p:extLst>
          </p:nvPr>
        </p:nvGraphicFramePr>
        <p:xfrm>
          <a:off x="3802310" y="1244006"/>
          <a:ext cx="799288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91344" y="1123834"/>
            <a:ext cx="11521280" cy="565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389" lvl="2" indent="-457189" defTabSz="914377" ea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u="sng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Empreendimentos</a:t>
            </a: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 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de infraestrutura;</a:t>
            </a:r>
          </a:p>
          <a:p>
            <a:pPr marL="914389" lvl="2" indent="-457189" defTabSz="914377" ea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u="sng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Desestatizações</a:t>
            </a: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: concessões, permissões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, privatizações e parcerias </a:t>
            </a: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público-privadas;</a:t>
            </a:r>
          </a:p>
          <a:p>
            <a:pPr marL="914389" lvl="2" indent="-457189" algn="just" defTabSz="914377" ea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fiscalização 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das </a:t>
            </a:r>
            <a:r>
              <a:rPr lang="pt-BR" sz="3500" u="sng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agências </a:t>
            </a:r>
            <a:r>
              <a:rPr lang="pt-BR" sz="3500" u="sng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reguladoras</a:t>
            </a: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e 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demais atos das UJ</a:t>
            </a: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;</a:t>
            </a:r>
          </a:p>
          <a:p>
            <a:pPr marL="914389" lvl="2" indent="-457189" defTabSz="914377" ea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u="sng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desinvestimentos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 da </a:t>
            </a:r>
            <a:r>
              <a:rPr lang="pt-BR" sz="3500" cap="all" spc="100" dirty="0" err="1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petrobrAs</a:t>
            </a: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</a:rPr>
              <a:t>; </a:t>
            </a:r>
          </a:p>
          <a:p>
            <a:pPr marL="914389" lvl="2" indent="-457189" defTabSz="914377" eaLnBrk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3500" cap="all" spc="100" dirty="0" smtClean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Combate 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à </a:t>
            </a:r>
            <a:r>
              <a:rPr lang="pt-BR" sz="3500" u="sng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corrupção</a:t>
            </a:r>
            <a:r>
              <a:rPr lang="pt-BR" sz="3500" cap="all" spc="100" dirty="0">
                <a:solidFill>
                  <a:schemeClr val="accent1">
                    <a:lumMod val="50000"/>
                  </a:schemeClr>
                </a:solidFill>
                <a:latin typeface="Tw Cen MT Condensed Extra Bold" panose="020B0803020202020204" pitchFamily="34" charset="0"/>
                <a:ea typeface="+mj-ea"/>
                <a:cs typeface="+mj-cs"/>
              </a:rPr>
              <a:t>.</a:t>
            </a:r>
          </a:p>
        </p:txBody>
      </p:sp>
      <p:pic>
        <p:nvPicPr>
          <p:cNvPr id="6" name="Imagem 5" descr="compet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19736" cy="126876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23928" y="-22943"/>
            <a:ext cx="8260060" cy="931664"/>
          </a:xfrm>
        </p:spPr>
        <p:txBody>
          <a:bodyPr/>
          <a:lstStyle/>
          <a:p>
            <a:r>
              <a:rPr lang="pt-BR" sz="4000" b="1" cap="all" spc="100" dirty="0" smtClean="0">
                <a:latin typeface="Tw Cen MT Condensed Extra Bold" panose="020B0803020202020204" pitchFamily="34" charset="0"/>
              </a:rPr>
              <a:t>          Fiscalizar:</a:t>
            </a:r>
            <a:r>
              <a:rPr lang="pt-BR" sz="4000" b="1" cap="all" spc="100" dirty="0">
                <a:latin typeface="Tw Cen MT Condensed Extra Bold" panose="020B0803020202020204" pitchFamily="34" charset="0"/>
              </a:rPr>
              <a:t/>
            </a:r>
            <a:br>
              <a:rPr lang="pt-BR" sz="4000" b="1" cap="all" spc="100" dirty="0">
                <a:latin typeface="Tw Cen MT Condensed Extra Bold" panose="020B0803020202020204" pitchFamily="34" charset="0"/>
              </a:rPr>
            </a:b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678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90101753"/>
              </p:ext>
            </p:extLst>
          </p:nvPr>
        </p:nvGraphicFramePr>
        <p:xfrm>
          <a:off x="1811524" y="836712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2"/>
          <p:cNvSpPr>
            <a:spLocks/>
          </p:cNvSpPr>
          <p:nvPr/>
        </p:nvSpPr>
        <p:spPr bwMode="auto">
          <a:xfrm>
            <a:off x="1524000" y="-27383"/>
            <a:ext cx="9144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DIVISÃO TEMÁTICA</a:t>
            </a:r>
          </a:p>
        </p:txBody>
      </p:sp>
    </p:spTree>
    <p:extLst>
      <p:ext uri="{BB962C8B-B14F-4D97-AF65-F5344CB8AC3E}">
        <p14:creationId xmlns:p14="http://schemas.microsoft.com/office/powerpoint/2010/main" val="13785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22027" y="1962971"/>
            <a:ext cx="2649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endParaRPr lang="pt-BR" sz="2800" dirty="0" smtClean="0">
              <a:solidFill>
                <a:prstClr val="black"/>
              </a:solidFill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defTabSz="914400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prstClr val="black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Controle Externo</a:t>
            </a:r>
            <a:endParaRPr lang="pt-BR" sz="2800" dirty="0">
              <a:solidFill>
                <a:prstClr val="black"/>
              </a:solidFill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ÓRGÃO DE COMPETÊNCIA CONSTITUCIONAL</a:t>
            </a:r>
            <a:endParaRPr lang="pt-BR" sz="40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1055439" y="1962971"/>
            <a:ext cx="2545507" cy="1440160"/>
          </a:xfrm>
          <a:prstGeom prst="ellipse">
            <a:avLst/>
          </a:prstGeom>
          <a:noFill/>
          <a:ln w="5715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1962971"/>
            <a:ext cx="2664296" cy="149364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42357" y="2394716"/>
            <a:ext cx="238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Tw Cen MT Condensed Extra Bold" panose="020B0803020202020204" pitchFamily="34" charset="0"/>
              </a:rPr>
              <a:t>Controle Interno</a:t>
            </a:r>
            <a:endParaRPr lang="pt-BR" sz="28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367808" y="9496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Tw Cen MT Condensed Extra Bold" panose="020B0803020202020204" pitchFamily="34" charset="0"/>
              </a:rPr>
              <a:t>Artigos 70 a 75</a:t>
            </a:r>
            <a:endParaRPr lang="pt-BR" sz="3200" dirty="0">
              <a:latin typeface="Tw Cen MT Condensed Extra Bold" panose="020B0803020202020204" pitchFamily="34" charset="0"/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2056811" y="3581080"/>
            <a:ext cx="438789" cy="1648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-28051" y="5373216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w Cen MT Condensed Extra Bold" panose="020B0803020202020204" pitchFamily="34" charset="0"/>
              </a:rPr>
              <a:t>CN, com auxílio do TCU – sem subordinação</a:t>
            </a:r>
          </a:p>
          <a:p>
            <a:pPr algn="ctr"/>
            <a:r>
              <a:rPr lang="pt-BR" sz="2000" dirty="0" smtClean="0">
                <a:latin typeface="Tw Cen MT Condensed Extra Bold" panose="020B0803020202020204" pitchFamily="34" charset="0"/>
              </a:rPr>
              <a:t>TCU possui competências próprias</a:t>
            </a:r>
            <a:endParaRPr lang="pt-BR" sz="2000" dirty="0">
              <a:latin typeface="Tw Cen MT Condensed Extra Bold" panose="020B0803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708047" y="5353660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w Cen MT Condensed Extra Bold" panose="020B0803020202020204" pitchFamily="34" charset="0"/>
              </a:rPr>
              <a:t>Executivo, Legislativo, Judiciário</a:t>
            </a:r>
          </a:p>
          <a:p>
            <a:pPr algn="ctr"/>
            <a:r>
              <a:rPr lang="pt-BR" sz="2000" dirty="0" smtClean="0">
                <a:latin typeface="Tw Cen MT Condensed Extra Bold" panose="020B0803020202020204" pitchFamily="34" charset="0"/>
              </a:rPr>
              <a:t>Apoiar o Controle Externo</a:t>
            </a:r>
            <a:endParaRPr lang="pt-BR" sz="2000" dirty="0">
              <a:latin typeface="Tw Cen MT Condensed Extra Bold" panose="020B0803020202020204" pitchFamily="34" charset="0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9216845" y="3581080"/>
            <a:ext cx="438789" cy="1648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14919303"/>
              </p:ext>
            </p:extLst>
          </p:nvPr>
        </p:nvGraphicFramePr>
        <p:xfrm>
          <a:off x="1811524" y="836712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/>
          <p:cNvSpPr>
            <a:spLocks/>
          </p:cNvSpPr>
          <p:nvPr/>
        </p:nvSpPr>
        <p:spPr bwMode="auto">
          <a:xfrm>
            <a:off x="1524000" y="-27383"/>
            <a:ext cx="9144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DIVISÃO TEMÁTICA</a:t>
            </a:r>
          </a:p>
        </p:txBody>
      </p:sp>
    </p:spTree>
    <p:extLst>
      <p:ext uri="{BB962C8B-B14F-4D97-AF65-F5344CB8AC3E}">
        <p14:creationId xmlns:p14="http://schemas.microsoft.com/office/powerpoint/2010/main" val="1317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92179486"/>
              </p:ext>
            </p:extLst>
          </p:nvPr>
        </p:nvGraphicFramePr>
        <p:xfrm>
          <a:off x="1811524" y="836712"/>
          <a:ext cx="8568952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/>
          <p:cNvSpPr>
            <a:spLocks/>
          </p:cNvSpPr>
          <p:nvPr/>
        </p:nvSpPr>
        <p:spPr bwMode="auto">
          <a:xfrm>
            <a:off x="1524000" y="-27383"/>
            <a:ext cx="9144000" cy="7143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algn="ctr" defTabSz="914377"/>
            <a:r>
              <a:rPr lang="pt-BR" sz="36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DIVISÃO TEMÁTICA</a:t>
            </a:r>
          </a:p>
        </p:txBody>
      </p:sp>
    </p:spTree>
    <p:extLst>
      <p:ext uri="{BB962C8B-B14F-4D97-AF65-F5344CB8AC3E}">
        <p14:creationId xmlns:p14="http://schemas.microsoft.com/office/powerpoint/2010/main" val="30011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22569776"/>
              </p:ext>
            </p:extLst>
          </p:nvPr>
        </p:nvGraphicFramePr>
        <p:xfrm>
          <a:off x="5303912" y="1844825"/>
          <a:ext cx="6552728" cy="382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0" r="14253"/>
          <a:stretch/>
        </p:blipFill>
        <p:spPr>
          <a:xfrm>
            <a:off x="-24680" y="0"/>
            <a:ext cx="5112568" cy="6880448"/>
          </a:xfrm>
          <a:prstGeom prst="rect">
            <a:avLst/>
          </a:prstGeom>
        </p:spPr>
      </p:pic>
      <p:sp>
        <p:nvSpPr>
          <p:cNvPr id="8" name="AutoShape 2"/>
          <p:cNvSpPr>
            <a:spLocks/>
          </p:cNvSpPr>
          <p:nvPr/>
        </p:nvSpPr>
        <p:spPr bwMode="auto">
          <a:xfrm>
            <a:off x="5087888" y="0"/>
            <a:ext cx="7104112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38100" tIns="38100" rIns="38100" bIns="38100"/>
          <a:lstStyle/>
          <a:p>
            <a:pPr algn="ctr" defTabSz="685783"/>
            <a:r>
              <a:rPr lang="pt-BR" sz="4000" b="1" dirty="0">
                <a:latin typeface="Tw Cen MT Condensed Extra Bold" panose="020B0803020202020204" pitchFamily="34" charset="0"/>
              </a:rPr>
              <a:t>DESENVOLVIMENTO DO PAÍS</a:t>
            </a:r>
          </a:p>
        </p:txBody>
      </p:sp>
    </p:spTree>
    <p:extLst>
      <p:ext uri="{BB962C8B-B14F-4D97-AF65-F5344CB8AC3E}">
        <p14:creationId xmlns:p14="http://schemas.microsoft.com/office/powerpoint/2010/main" val="111291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46"/>
          <a:stretch/>
        </p:blipFill>
        <p:spPr>
          <a:xfrm>
            <a:off x="-9452" y="-27384"/>
            <a:ext cx="12194826" cy="2742431"/>
          </a:xfrm>
          <a:prstGeom prst="rect">
            <a:avLst/>
          </a:prstGeom>
        </p:spPr>
      </p:pic>
      <p:sp>
        <p:nvSpPr>
          <p:cNvPr id="5" name="AutoShape 2"/>
          <p:cNvSpPr>
            <a:spLocks/>
          </p:cNvSpPr>
          <p:nvPr/>
        </p:nvSpPr>
        <p:spPr bwMode="auto">
          <a:xfrm>
            <a:off x="2658961" y="-27384"/>
            <a:ext cx="6858000" cy="8435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  <a:alpha val="69804"/>
            </a:schemeClr>
          </a:solidFill>
          <a:ln w="12700">
            <a:noFill/>
            <a:miter lim="0"/>
            <a:headEnd/>
            <a:tailEnd/>
          </a:ln>
        </p:spPr>
        <p:txBody>
          <a:bodyPr lIns="38100" tIns="38100" rIns="38100" bIns="38100"/>
          <a:lstStyle/>
          <a:p>
            <a:pPr algn="ctr" defTabSz="685783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EFICIÊNCIA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775520" y="3068594"/>
            <a:ext cx="8882616" cy="1103895"/>
            <a:chOff x="0" y="46077"/>
            <a:chExt cx="11843488" cy="1471860"/>
          </a:xfrm>
          <a:solidFill>
            <a:schemeClr val="accent1">
              <a:lumMod val="60000"/>
              <a:lumOff val="40000"/>
              <a:alpha val="60000"/>
            </a:schemeClr>
          </a:solidFill>
        </p:grpSpPr>
        <p:sp>
          <p:nvSpPr>
            <p:cNvPr id="7" name="Retângulo de cantos arredondados 6"/>
            <p:cNvSpPr/>
            <p:nvPr/>
          </p:nvSpPr>
          <p:spPr>
            <a:xfrm>
              <a:off x="0" y="46077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ATUAR FIRME E TEMPESTIVAMENTE NAS DESESTATIZAÇÕES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775520" y="5472221"/>
            <a:ext cx="8882616" cy="1103895"/>
            <a:chOff x="0" y="69227"/>
            <a:chExt cx="11843488" cy="1471860"/>
          </a:xfrm>
          <a:solidFill>
            <a:schemeClr val="accent1">
              <a:lumMod val="60000"/>
              <a:lumOff val="40000"/>
              <a:alpha val="60000"/>
            </a:schemeClr>
          </a:solidFill>
        </p:grpSpPr>
        <p:sp>
          <p:nvSpPr>
            <p:cNvPr id="10" name="Retângulo de cantos arredondados 9"/>
            <p:cNvSpPr/>
            <p:nvPr/>
          </p:nvSpPr>
          <p:spPr>
            <a:xfrm>
              <a:off x="0" y="69227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INVESTIR EM PROCEDIMENTOS QUE INDUZAM REGULARIDADE E TRANSPARÊNCIA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775520" y="4287145"/>
            <a:ext cx="8882616" cy="1103895"/>
            <a:chOff x="0" y="46077"/>
            <a:chExt cx="11843488" cy="1471860"/>
          </a:xfrm>
          <a:solidFill>
            <a:schemeClr val="accent1">
              <a:lumMod val="60000"/>
              <a:lumOff val="40000"/>
              <a:alpha val="60000"/>
            </a:schemeClr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0" y="46077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AMPLIAR REPRESSÃO A DESPERDÍCIOS EM INVESTIMENTOS FEDERAIS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51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60927" b="5152"/>
          <a:stretch/>
        </p:blipFill>
        <p:spPr>
          <a:xfrm>
            <a:off x="-31653" y="4221088"/>
            <a:ext cx="12223653" cy="2664296"/>
          </a:xfrm>
          <a:prstGeom prst="rect">
            <a:avLst/>
          </a:prstGeom>
        </p:spPr>
      </p:pic>
      <p:sp>
        <p:nvSpPr>
          <p:cNvPr id="5" name="AutoShape 2"/>
          <p:cNvSpPr>
            <a:spLocks/>
          </p:cNvSpPr>
          <p:nvPr/>
        </p:nvSpPr>
        <p:spPr bwMode="auto">
          <a:xfrm>
            <a:off x="-31653" y="9399"/>
            <a:ext cx="12223653" cy="6823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38100" tIns="38100" rIns="38100" bIns="38100"/>
          <a:lstStyle/>
          <a:p>
            <a:pPr algn="ctr" defTabSz="685783"/>
            <a:r>
              <a:rPr lang="pt-BR" sz="4000" b="1" dirty="0">
                <a:latin typeface="Tw Cen MT Condensed Extra Bold" panose="020B0803020202020204" pitchFamily="34" charset="0"/>
              </a:rPr>
              <a:t>COMBATE À CORRUPÇÃO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1738525" y="746586"/>
            <a:ext cx="8882616" cy="1164154"/>
            <a:chOff x="-49327" y="117927"/>
            <a:chExt cx="11843488" cy="1552205"/>
          </a:xfrm>
          <a:solidFill>
            <a:schemeClr val="accent1">
              <a:lumMod val="40000"/>
              <a:lumOff val="60000"/>
              <a:alpha val="60000"/>
            </a:schemeClr>
          </a:solidFill>
        </p:grpSpPr>
        <p:sp>
          <p:nvSpPr>
            <p:cNvPr id="7" name="Retângulo de cantos arredondados 6"/>
            <p:cNvSpPr/>
            <p:nvPr/>
          </p:nvSpPr>
          <p:spPr>
            <a:xfrm>
              <a:off x="-49327" y="198272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ALAVANCAR PARCERIAS COM ÓRGÃOS DE CONTROLE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1775520" y="3116282"/>
            <a:ext cx="8882616" cy="1103895"/>
            <a:chOff x="0" y="46077"/>
            <a:chExt cx="11843488" cy="1471860"/>
          </a:xfrm>
          <a:solidFill>
            <a:schemeClr val="accent1">
              <a:lumMod val="40000"/>
              <a:lumOff val="60000"/>
              <a:alpha val="60000"/>
            </a:schemeClr>
          </a:solidFill>
        </p:grpSpPr>
        <p:sp>
          <p:nvSpPr>
            <p:cNvPr id="10" name="Retângulo de cantos arredondados 9"/>
            <p:cNvSpPr/>
            <p:nvPr/>
          </p:nvSpPr>
          <p:spPr>
            <a:xfrm>
              <a:off x="0" y="46077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ângulo 10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INCLUIR MAIS E NOVOS TESTES DE AUDITORIA NAS FISCALIZAÇÕES DE OBRAS E DESESTATIZAÇÃO</a:t>
              </a: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775520" y="1937683"/>
            <a:ext cx="8882616" cy="1103895"/>
            <a:chOff x="0" y="46077"/>
            <a:chExt cx="11843488" cy="1471860"/>
          </a:xfrm>
          <a:solidFill>
            <a:schemeClr val="accent1">
              <a:lumMod val="40000"/>
              <a:lumOff val="60000"/>
              <a:alpha val="60000"/>
            </a:schemeClr>
          </a:solidFill>
        </p:grpSpPr>
        <p:sp>
          <p:nvSpPr>
            <p:cNvPr id="13" name="Retângulo de cantos arredondados 12"/>
            <p:cNvSpPr/>
            <p:nvPr/>
          </p:nvSpPr>
          <p:spPr>
            <a:xfrm>
              <a:off x="0" y="46077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INVESTIR EM TRATAMENTO DE INFORMAÇÕES (INTELIGÊNCIA E ORIENTAÇÃO A RISCO)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4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7" r="56555"/>
          <a:stretch/>
        </p:blipFill>
        <p:spPr>
          <a:xfrm>
            <a:off x="8373457" y="0"/>
            <a:ext cx="3816425" cy="6858000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91344" y="1700810"/>
            <a:ext cx="7920880" cy="1261564"/>
            <a:chOff x="0" y="-235998"/>
            <a:chExt cx="11843488" cy="1682085"/>
          </a:xfrm>
          <a:solidFill>
            <a:schemeClr val="accent1">
              <a:lumMod val="40000"/>
              <a:lumOff val="60000"/>
              <a:alpha val="60000"/>
            </a:schemeClr>
          </a:solidFill>
        </p:grpSpPr>
        <p:sp>
          <p:nvSpPr>
            <p:cNvPr id="6" name="Retângulo de cantos arredondados 5"/>
            <p:cNvSpPr/>
            <p:nvPr/>
          </p:nvSpPr>
          <p:spPr>
            <a:xfrm>
              <a:off x="0" y="-235998"/>
              <a:ext cx="11843488" cy="165040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tângulo 6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AVALIAR ASPECTOS REGULATÓRIOS QUE VIABILIZEM INVESTIMENTOS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91344" y="4437112"/>
            <a:ext cx="7920880" cy="1440160"/>
            <a:chOff x="0" y="46077"/>
            <a:chExt cx="11843488" cy="1471860"/>
          </a:xfrm>
          <a:solidFill>
            <a:schemeClr val="accent1">
              <a:lumMod val="40000"/>
              <a:lumOff val="60000"/>
              <a:alpha val="60000"/>
            </a:schemeClr>
          </a:solidFill>
        </p:grpSpPr>
        <p:sp>
          <p:nvSpPr>
            <p:cNvPr id="9" name="Retângulo de cantos arredondados 8"/>
            <p:cNvSpPr/>
            <p:nvPr/>
          </p:nvSpPr>
          <p:spPr>
            <a:xfrm>
              <a:off x="0" y="46077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tângulo 9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IDENTIFICAR LACUNAS REGIONAIS E ALINHAR ATUAÇÃO COM FOCO NA ENTREGA DA INFRAESTRUTURA À POPULAÇÃO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191344" y="3124035"/>
            <a:ext cx="7920880" cy="1121951"/>
            <a:chOff x="0" y="117927"/>
            <a:chExt cx="11843488" cy="1495933"/>
          </a:xfrm>
          <a:solidFill>
            <a:schemeClr val="accent1">
              <a:lumMod val="40000"/>
              <a:lumOff val="60000"/>
              <a:alpha val="60000"/>
            </a:schemeClr>
          </a:solidFill>
        </p:grpSpPr>
        <p:sp>
          <p:nvSpPr>
            <p:cNvPr id="12" name="Retângulo de cantos arredondados 11"/>
            <p:cNvSpPr/>
            <p:nvPr/>
          </p:nvSpPr>
          <p:spPr>
            <a:xfrm>
              <a:off x="0" y="142000"/>
              <a:ext cx="11843488" cy="147186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tângulo 12"/>
            <p:cNvSpPr/>
            <p:nvPr/>
          </p:nvSpPr>
          <p:spPr>
            <a:xfrm>
              <a:off x="71850" y="117927"/>
              <a:ext cx="11699788" cy="13281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5728" tIns="105728" rIns="105728" bIns="105728" numCol="1" spcCol="1270" anchor="ctr" anchorCtr="0">
              <a:noAutofit/>
            </a:bodyPr>
            <a:lstStyle/>
            <a:p>
              <a:pPr defTabSz="1233457">
                <a:lnSpc>
                  <a:spcPct val="90000"/>
                </a:lnSpc>
                <a:spcAft>
                  <a:spcPct val="35000"/>
                </a:spcAft>
              </a:pPr>
              <a:r>
                <a:rPr lang="pt-BR" sz="3000" b="1" dirty="0">
                  <a:solidFill>
                    <a:schemeClr val="tx1"/>
                  </a:solidFill>
                  <a:latin typeface="Tw Cen MT Condensed" panose="020B0606020104020203" pitchFamily="34" charset="0"/>
                </a:rPr>
                <a:t>QUESTIONAR PREVENTIVAMENTE A RAZOABILIDADE E MOTIVAÇÃO DAS DECISÕES</a:t>
              </a:r>
            </a:p>
          </p:txBody>
        </p:sp>
      </p:grpSp>
      <p:sp>
        <p:nvSpPr>
          <p:cNvPr id="14" name="AutoShape 2"/>
          <p:cNvSpPr>
            <a:spLocks/>
          </p:cNvSpPr>
          <p:nvPr/>
        </p:nvSpPr>
        <p:spPr bwMode="auto">
          <a:xfrm>
            <a:off x="-1" y="0"/>
            <a:ext cx="8373457" cy="84254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miter lim="0"/>
            <a:headEnd/>
            <a:tailEnd/>
          </a:ln>
        </p:spPr>
        <p:txBody>
          <a:bodyPr lIns="38100" tIns="38100" rIns="38100" bIns="38100"/>
          <a:lstStyle/>
          <a:p>
            <a:pPr algn="ctr" defTabSz="685783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RESULTADO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8132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76880" y="0"/>
            <a:ext cx="7715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 ATUAÇÃO DO TCU ALMEJA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76880" y="784830"/>
            <a:ext cx="7715120" cy="5479672"/>
          </a:xfrm>
          <a:prstGeom prst="rect">
            <a:avLst/>
          </a:prstGeom>
        </p:spPr>
        <p:txBody>
          <a:bodyPr vert="horz" lIns="68580" tIns="34291" rIns="68580" bIns="34291" rtlCol="0">
            <a:noAutofit/>
          </a:bodyPr>
          <a:lstStyle>
            <a:lvl1pPr marL="181913" indent="-181913" algn="l" defTabSz="743133" rtl="0" eaLnBrk="1" latinLnBrk="0" hangingPunct="1">
              <a:lnSpc>
                <a:spcPct val="90000"/>
              </a:lnSpc>
              <a:spcBef>
                <a:spcPts val="1463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727" indent="-188364" algn="l" defTabSz="743133" rtl="0" eaLnBrk="1" latinLnBrk="0" hangingPunct="1">
              <a:lnSpc>
                <a:spcPct val="90000"/>
              </a:lnSpc>
              <a:spcBef>
                <a:spcPts val="975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769" indent="-178042" algn="l" defTabSz="743133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6687" indent="-141918" algn="l" defTabSz="743133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37315" indent="-140628" algn="l" defTabSz="743133" rtl="0" eaLnBrk="1" latinLnBrk="0" hangingPunct="1">
              <a:lnSpc>
                <a:spcPct val="90000"/>
              </a:lnSpc>
              <a:spcBef>
                <a:spcPts val="488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0935" indent="-141195" algn="l" defTabSz="743133" rtl="0" eaLnBrk="1" latinLnBrk="0" hangingPunct="1">
              <a:spcBef>
                <a:spcPts val="488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22131" indent="-141195" algn="l" defTabSz="743133" rtl="0" eaLnBrk="1" latinLnBrk="0" hangingPunct="1">
              <a:spcBef>
                <a:spcPts val="488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3326" indent="-141195" algn="l" defTabSz="743133" rtl="0" eaLnBrk="1" latinLnBrk="0" hangingPunct="1">
              <a:spcBef>
                <a:spcPts val="488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4521" indent="-141195" algn="l" defTabSz="743133" rtl="0" eaLnBrk="1" latinLnBrk="0" hangingPunct="1">
              <a:spcBef>
                <a:spcPts val="488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4" indent="-285744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Font typeface="Wingdings" pitchFamily="2" charset="2"/>
              <a:buChar char="ü"/>
              <a:defRPr/>
            </a:pPr>
            <a:r>
              <a:rPr lang="pt-BR" sz="3500" dirty="0">
                <a:latin typeface="Tw Cen MT Condensed Extra Bold" panose="020B0803020202020204" pitchFamily="34" charset="0"/>
              </a:rPr>
              <a:t>Segurança jurídica para investidores e usuários;</a:t>
            </a:r>
          </a:p>
          <a:p>
            <a:pPr marL="285744" indent="-285744" fontAlgn="auto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23000"/>
              <a:buFont typeface="Wingdings" pitchFamily="2" charset="2"/>
              <a:buChar char="ü"/>
              <a:defRPr/>
            </a:pPr>
            <a:r>
              <a:rPr lang="pt-BR" sz="3500" dirty="0">
                <a:latin typeface="Tw Cen MT Condensed Extra Bold" panose="020B0803020202020204" pitchFamily="34" charset="0"/>
              </a:rPr>
              <a:t>Correção de falhas;</a:t>
            </a:r>
          </a:p>
          <a:p>
            <a:pPr marL="285744" indent="-285744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Font typeface="Wingdings" pitchFamily="2" charset="2"/>
              <a:buChar char="ü"/>
              <a:defRPr/>
            </a:pPr>
            <a:r>
              <a:rPr lang="pt-BR" sz="3500" dirty="0">
                <a:latin typeface="Tw Cen MT Condensed Extra Bold" panose="020B0803020202020204" pitchFamily="34" charset="0"/>
              </a:rPr>
              <a:t>Maximização dos </a:t>
            </a:r>
            <a:r>
              <a:rPr lang="pt-BR" sz="2800" dirty="0">
                <a:latin typeface="Tw Cen MT Condensed Extra Bold" panose="020B0803020202020204" pitchFamily="34" charset="0"/>
              </a:rPr>
              <a:t>resultados</a:t>
            </a:r>
            <a:r>
              <a:rPr lang="pt-BR" sz="3500" dirty="0">
                <a:latin typeface="Tw Cen MT Condensed Extra Bold" panose="020B0803020202020204" pitchFamily="34" charset="0"/>
              </a:rPr>
              <a:t> para a sociedade;</a:t>
            </a:r>
          </a:p>
          <a:p>
            <a:pPr marL="285744" indent="-285744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Font typeface="Wingdings" pitchFamily="2" charset="2"/>
              <a:buChar char="ü"/>
              <a:defRPr/>
            </a:pPr>
            <a:r>
              <a:rPr lang="pt-BR" sz="3500" dirty="0">
                <a:latin typeface="Tw Cen MT Condensed Extra Bold" panose="020B0803020202020204" pitchFamily="34" charset="0"/>
              </a:rPr>
              <a:t>Aumento da transparência e melhoria da prestação do serviço público;</a:t>
            </a:r>
          </a:p>
          <a:p>
            <a:pPr marL="285744" indent="-285744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Font typeface="Wingdings" pitchFamily="2" charset="2"/>
              <a:buChar char="ü"/>
              <a:defRPr/>
            </a:pPr>
            <a:r>
              <a:rPr lang="pt-BR" sz="3500" dirty="0">
                <a:latin typeface="Tw Cen MT Condensed Extra Bold" panose="020B0803020202020204" pitchFamily="34" charset="0"/>
              </a:rPr>
              <a:t>Efetiva oferta de infraestrutura farta, barata e coerente à necessidade do país.</a:t>
            </a:r>
          </a:p>
          <a:p>
            <a:pPr marL="0" indent="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None/>
              <a:defRPr/>
            </a:pPr>
            <a:endParaRPr lang="pt-BR" sz="3500" dirty="0">
              <a:latin typeface="Tw Cen MT Condensed Extra Bold" panose="020B0803020202020204" pitchFamily="34" charset="0"/>
            </a:endParaRPr>
          </a:p>
          <a:p>
            <a:pPr marL="285744" indent="-285744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Font typeface="Wingdings" pitchFamily="2" charset="2"/>
              <a:buChar char="ü"/>
              <a:defRPr/>
            </a:pPr>
            <a:endParaRPr lang="pt-BR" sz="3500" dirty="0">
              <a:latin typeface="Tw Cen MT Condensed Extra Bold" panose="020B0803020202020204" pitchFamily="34" charset="0"/>
            </a:endParaRPr>
          </a:p>
          <a:p>
            <a:pPr marL="0" indent="0" fontAlgn="auto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23000"/>
              <a:buNone/>
              <a:defRPr/>
            </a:pPr>
            <a:endParaRPr lang="pt-BR" sz="3500" dirty="0">
              <a:latin typeface="Tw Cen MT Condensed Extra Bold" panose="020B0803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9"/>
          <a:stretch/>
        </p:blipFill>
        <p:spPr>
          <a:xfrm>
            <a:off x="-24680" y="0"/>
            <a:ext cx="4501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296737" y="1176001"/>
            <a:ext cx="7814255" cy="4622611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4" name="Retângulo 3">
            <a:hlinkClick r:id="rId3" tooltip="Abrir Portal TCU"/>
          </p:cNvPr>
          <p:cNvSpPr/>
          <p:nvPr/>
        </p:nvSpPr>
        <p:spPr>
          <a:xfrm>
            <a:off x="3067051" y="5798614"/>
            <a:ext cx="684611" cy="345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900"/>
          </a:p>
        </p:txBody>
      </p:sp>
      <p:sp>
        <p:nvSpPr>
          <p:cNvPr id="2" name="Retângulo 1"/>
          <p:cNvSpPr/>
          <p:nvPr/>
        </p:nvSpPr>
        <p:spPr>
          <a:xfrm>
            <a:off x="22606" y="926828"/>
            <a:ext cx="688808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 defTabSz="743115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23000"/>
              <a:buFont typeface="Wingdings" pitchFamily="2" charset="2"/>
              <a:buChar char="ü"/>
              <a:defRPr/>
            </a:pPr>
            <a:r>
              <a:rPr lang="pt-BR" sz="3000" dirty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A retomada dos investimentos em </a:t>
            </a:r>
            <a:r>
              <a:rPr lang="pt-BR" sz="3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infraestrutura; </a:t>
            </a:r>
          </a:p>
          <a:p>
            <a:pPr marL="285744" indent="-285744" algn="just" defTabSz="743115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23000"/>
              <a:buFont typeface="Wingdings" pitchFamily="2" charset="2"/>
              <a:buChar char="ü"/>
              <a:defRPr/>
            </a:pPr>
            <a:endParaRPr lang="pt-BR" sz="3000" dirty="0" smtClean="0">
              <a:solidFill>
                <a:schemeClr val="tx1"/>
              </a:solidFill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285744" indent="-285744" algn="just" defTabSz="743115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23000"/>
              <a:buFont typeface="Wingdings" pitchFamily="2" charset="2"/>
              <a:buChar char="ü"/>
              <a:defRPr/>
            </a:pPr>
            <a:r>
              <a:rPr lang="pt-BR" sz="3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A </a:t>
            </a:r>
            <a:r>
              <a:rPr lang="pt-BR" sz="3000" dirty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instalação de infraestrutura de </a:t>
            </a:r>
            <a:r>
              <a:rPr lang="pt-BR" sz="3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qualidade; </a:t>
            </a:r>
          </a:p>
          <a:p>
            <a:pPr marL="285744" indent="-285744" algn="just" defTabSz="743115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23000"/>
              <a:buFont typeface="Wingdings" pitchFamily="2" charset="2"/>
              <a:buChar char="ü"/>
              <a:defRPr/>
            </a:pPr>
            <a:endParaRPr lang="pt-BR" sz="3000" dirty="0" smtClean="0">
              <a:solidFill>
                <a:schemeClr val="tx1"/>
              </a:solidFill>
              <a:latin typeface="Tw Cen MT Condensed Extra Bold" panose="020B0803020202020204" pitchFamily="34" charset="0"/>
              <a:ea typeface="+mn-ea"/>
              <a:cs typeface="+mn-cs"/>
            </a:endParaRPr>
          </a:p>
          <a:p>
            <a:pPr marL="285744" indent="-285744" algn="just" defTabSz="743115" fontAlgn="auto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23000"/>
              <a:buFont typeface="Wingdings" pitchFamily="2" charset="2"/>
              <a:buChar char="ü"/>
              <a:defRPr/>
            </a:pPr>
            <a:r>
              <a:rPr lang="pt-BR" sz="3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O </a:t>
            </a:r>
            <a:r>
              <a:rPr lang="pt-BR" sz="3000" dirty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TCU atua para garantir regularidade e lisura nos atos </a:t>
            </a:r>
            <a:r>
              <a:rPr lang="pt-BR" sz="3000" dirty="0" smtClean="0">
                <a:solidFill>
                  <a:schemeClr val="tx1"/>
                </a:solidFill>
                <a:latin typeface="Tw Cen MT Condensed Extra Bold" panose="020B0803020202020204" pitchFamily="34" charset="0"/>
                <a:ea typeface="+mn-ea"/>
                <a:cs typeface="+mn-cs"/>
              </a:rPr>
              <a:t>governamentais. </a:t>
            </a:r>
            <a:endParaRPr lang="pt-BR" sz="3000" dirty="0">
              <a:solidFill>
                <a:schemeClr val="tx1"/>
              </a:solidFill>
              <a:latin typeface="Tw Cen MT Condensed Extra Bold" panose="020B0803020202020204" pitchFamily="34" charset="0"/>
              <a:ea typeface="+mn-ea"/>
              <a:cs typeface="+mn-cs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77100" y="12413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INFRA </a:t>
            </a:r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E DESENVOLVIMENTO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8" r="21167"/>
          <a:stretch/>
        </p:blipFill>
        <p:spPr>
          <a:xfrm>
            <a:off x="6933300" y="-9107"/>
            <a:ext cx="5283381" cy="68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>
          <a:xfrm>
            <a:off x="767408" y="764704"/>
            <a:ext cx="4259263" cy="1295400"/>
          </a:xfrm>
        </p:spPr>
        <p:txBody>
          <a:bodyPr/>
          <a:lstStyle/>
          <a:p>
            <a:pPr eaLnBrk="1" hangingPunct="1"/>
            <a:r>
              <a:rPr lang="pt-BR" altLang="pt-BR" sz="2200" dirty="0"/>
              <a:t>Panorama Internacional -</a:t>
            </a:r>
            <a:br>
              <a:rPr lang="pt-BR" altLang="pt-BR" sz="2200" dirty="0"/>
            </a:br>
            <a:r>
              <a:rPr lang="pt-BR" altLang="pt-BR" sz="2200" dirty="0"/>
              <a:t>Organização para a Cooperação e Desenvolvimento Econômico (2014)</a:t>
            </a:r>
            <a:endParaRPr lang="pt-BR" altLang="pt-BR" sz="2500" dirty="0"/>
          </a:p>
        </p:txBody>
      </p:sp>
      <p:pic>
        <p:nvPicPr>
          <p:cNvPr id="11267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26"/>
          <a:stretch>
            <a:fillRect/>
          </a:stretch>
        </p:blipFill>
        <p:spPr>
          <a:xfrm>
            <a:off x="6034696" y="0"/>
            <a:ext cx="6157304" cy="7533456"/>
          </a:xfrm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767408" y="2204864"/>
            <a:ext cx="42592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defRPr/>
            </a:pPr>
            <a:r>
              <a:rPr lang="pt-BR" sz="1800" dirty="0"/>
              <a:t>Relatório com estudo de 427 escândalos internacionais desde 1999 (41 países ):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  <a:defRPr/>
            </a:pPr>
            <a:endParaRPr lang="pt-BR" sz="1800" dirty="0"/>
          </a:p>
          <a:p>
            <a:pPr marL="342900" indent="-342900" algn="just" hangingPunct="1">
              <a:buFont typeface="Arial" panose="020B0604020202020204" pitchFamily="34" charset="0"/>
              <a:buChar char="•"/>
              <a:defRPr/>
            </a:pPr>
            <a:r>
              <a:rPr lang="pt-BR" sz="1800" b="1" dirty="0"/>
              <a:t>57% dos casos objetivavam contratos</a:t>
            </a:r>
            <a:r>
              <a:rPr lang="pt-BR" sz="1800" dirty="0"/>
              <a:t>;</a:t>
            </a:r>
          </a:p>
          <a:p>
            <a:pPr marL="342900" indent="-342900" algn="just" hangingPunct="1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53% das autorizações se deram por diretores, gestores e </a:t>
            </a:r>
            <a:r>
              <a:rPr lang="pt-BR" sz="1800" dirty="0" err="1"/>
              <a:t>CEOs</a:t>
            </a:r>
            <a:r>
              <a:rPr lang="pt-BR" sz="1800" dirty="0"/>
              <a:t>; </a:t>
            </a:r>
          </a:p>
          <a:p>
            <a:pPr marL="342900" indent="-342900" algn="just" hangingPunct="1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27% dos recebedores de pagamentos indevidos eram de empresas do estado (maior número)</a:t>
            </a:r>
          </a:p>
          <a:p>
            <a:pPr marL="342900" indent="-342900" algn="just" hangingPunct="1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Desvios, em média, de 10,9% do valor total do negócio;</a:t>
            </a:r>
          </a:p>
          <a:p>
            <a:pPr marL="342900" indent="-342900" algn="just" hangingPunct="1">
              <a:buFont typeface="Arial" panose="020B0604020202020204" pitchFamily="34" charset="0"/>
              <a:buChar char="•"/>
              <a:defRPr/>
            </a:pPr>
            <a:r>
              <a:rPr lang="pt-BR" sz="1800" dirty="0"/>
              <a:t>261 casos terminaram com multas a empresas e indivíduos, 82 com confisco e 80 pessoas foram presas.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62516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 txBox="1">
            <a:spLocks/>
          </p:cNvSpPr>
          <p:nvPr/>
        </p:nvSpPr>
        <p:spPr bwMode="auto">
          <a:xfrm>
            <a:off x="1775520" y="116632"/>
            <a:ext cx="857250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dirty="0"/>
              <a:t>Ética na formação de preços</a:t>
            </a:r>
          </a:p>
        </p:txBody>
      </p:sp>
      <p:sp>
        <p:nvSpPr>
          <p:cNvPr id="13315" name="Retângulo 1"/>
          <p:cNvSpPr>
            <a:spLocks noChangeArrowheads="1"/>
          </p:cNvSpPr>
          <p:nvPr/>
        </p:nvSpPr>
        <p:spPr bwMode="auto">
          <a:xfrm>
            <a:off x="5087938" y="1177926"/>
            <a:ext cx="5022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>
                <a:latin typeface="Arial" panose="020B0604020202020204" pitchFamily="34" charset="0"/>
              </a:rPr>
              <a:t>The New York Times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 dirty="0">
                <a:latin typeface="Arial" panose="020B0604020202020204" pitchFamily="34" charset="0"/>
              </a:rPr>
              <a:t>Variable-Price Coke Machine Being Tested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>
                <a:latin typeface="Arial" panose="020B0604020202020204" pitchFamily="34" charset="0"/>
              </a:rPr>
              <a:t>By CONSTANCE L. HAYSOCT. 28, 1999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pt-BR" sz="1800" dirty="0">
                <a:latin typeface="Arial" panose="020B0604020202020204" pitchFamily="34" charset="0"/>
              </a:rPr>
              <a:t>Taking full advantage of the law of supply and demand, the Coca-Cola Company has quietly begun testing a vending machine that can automatically raise prices for its drinks in hot weather.</a:t>
            </a:r>
          </a:p>
        </p:txBody>
      </p:sp>
      <p:pic>
        <p:nvPicPr>
          <p:cNvPr id="1331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196976"/>
            <a:ext cx="24955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789364"/>
            <a:ext cx="24955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tângulo 6"/>
          <p:cNvSpPr>
            <a:spLocks noChangeArrowheads="1"/>
          </p:cNvSpPr>
          <p:nvPr/>
        </p:nvSpPr>
        <p:spPr bwMode="auto">
          <a:xfrm>
            <a:off x="5087938" y="3624263"/>
            <a:ext cx="50228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>
                <a:latin typeface="Arial" panose="020B0604020202020204" pitchFamily="34" charset="0"/>
              </a:rPr>
              <a:t>Globo.com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BR" sz="1800" b="1">
                <a:latin typeface="Arial" panose="020B0604020202020204" pitchFamily="34" charset="0"/>
              </a:rPr>
              <a:t>Rompimento da Barragem de Mariana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A população dos municípios que está sendo afetada com o rompimento das barragens reclama que comerciantes estão aumentando o preço da água. Em alguns casos, o preço dobrou.</a:t>
            </a:r>
            <a:endParaRPr lang="en-US" altLang="pt-B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980"/>
            <a:ext cx="12192000" cy="69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57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3"/>
          <p:cNvSpPr txBox="1">
            <a:spLocks noChangeArrowheads="1"/>
          </p:cNvSpPr>
          <p:nvPr/>
        </p:nvSpPr>
        <p:spPr bwMode="auto">
          <a:xfrm>
            <a:off x="1640681" y="0"/>
            <a:ext cx="8899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pt-BR" altLang="pt-BR" b="1" dirty="0">
                <a:latin typeface="+mj-lt"/>
                <a:cs typeface="Arial" panose="020B0604020202020204" pitchFamily="34" charset="0"/>
              </a:rPr>
              <a:t>Concorrência (transparência) x valor da contratação</a:t>
            </a:r>
          </a:p>
        </p:txBody>
      </p:sp>
      <p:pic>
        <p:nvPicPr>
          <p:cNvPr id="14339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30" y="1092200"/>
            <a:ext cx="8726176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775520" y="750318"/>
            <a:ext cx="8631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hangingPunct="1">
              <a:spcBef>
                <a:spcPts val="554"/>
              </a:spcBef>
              <a:spcAft>
                <a:spcPts val="554"/>
              </a:spcAft>
              <a:buNone/>
              <a:defRPr/>
            </a:pPr>
            <a:r>
              <a:rPr lang="pt-BR" altLang="pt-BR" sz="1846" dirty="0">
                <a:latin typeface="Arial" panose="020B0604020202020204" pitchFamily="34" charset="0"/>
                <a:cs typeface="Arial" panose="020B0604020202020204" pitchFamily="34" charset="0"/>
              </a:rPr>
              <a:t>Estudo do TCE de Pernambuco</a:t>
            </a:r>
          </a:p>
        </p:txBody>
      </p:sp>
    </p:spTree>
    <p:extLst>
      <p:ext uri="{BB962C8B-B14F-4D97-AF65-F5344CB8AC3E}">
        <p14:creationId xmlns:p14="http://schemas.microsoft.com/office/powerpoint/2010/main" val="838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equilib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12192001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87488" y="94593"/>
            <a:ext cx="9073008" cy="450370"/>
          </a:xfrm>
          <a:noFill/>
        </p:spPr>
        <p:txBody>
          <a:bodyPr>
            <a:noAutofit/>
          </a:bodyPr>
          <a:lstStyle/>
          <a:p>
            <a:pPr algn="l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   Reequilíbrio Econômico-Financeiro</a:t>
            </a:r>
          </a:p>
        </p:txBody>
      </p:sp>
    </p:spTree>
    <p:extLst>
      <p:ext uri="{BB962C8B-B14F-4D97-AF65-F5344CB8AC3E}">
        <p14:creationId xmlns:p14="http://schemas.microsoft.com/office/powerpoint/2010/main" val="19894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697041" y="3777382"/>
            <a:ext cx="3600400" cy="1559830"/>
          </a:xfrm>
        </p:spPr>
        <p:txBody>
          <a:bodyPr>
            <a:noAutofit/>
          </a:bodyPr>
          <a:lstStyle/>
          <a:p>
            <a:pPr marL="803275"/>
            <a:r>
              <a:rPr lang="pt-BR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Contratual</a:t>
            </a: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694937922"/>
              </p:ext>
            </p:extLst>
          </p:nvPr>
        </p:nvGraphicFramePr>
        <p:xfrm>
          <a:off x="3503712" y="692695"/>
          <a:ext cx="8688288" cy="616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97041" y="1225428"/>
            <a:ext cx="3600400" cy="2279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3275" fontAlgn="auto">
              <a:spcAft>
                <a:spcPts val="0"/>
              </a:spcAft>
            </a:pPr>
            <a:r>
              <a:rPr lang="pt-BR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Premissas e parâmetros prévios à contratação</a:t>
            </a:r>
            <a:endParaRPr lang="pt-BR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9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738314" y="1916113"/>
            <a:ext cx="8643937" cy="37449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BR" altLang="pt-BR" sz="2900" b="1" dirty="0">
                <a:hlinkClick r:id="rId3"/>
              </a:rPr>
              <a:t>Acórdão </a:t>
            </a:r>
            <a:r>
              <a:rPr lang="pt-BR" altLang="pt-BR" sz="2900" b="1" dirty="0" smtClean="0">
                <a:hlinkClick r:id="rId3"/>
              </a:rPr>
              <a:t>2.163/2015-Plenário</a:t>
            </a:r>
            <a:r>
              <a:rPr lang="pt-BR" altLang="pt-BR" sz="2900" b="1" dirty="0">
                <a:hlinkClick r:id="rId3"/>
              </a:rPr>
              <a:t>:</a:t>
            </a:r>
          </a:p>
          <a:p>
            <a:pPr algn="just"/>
            <a:r>
              <a:rPr lang="pt-BR" altLang="pt-BR" sz="2900" dirty="0"/>
              <a:t>	“(...) a </a:t>
            </a:r>
            <a:r>
              <a:rPr lang="pt-BR" altLang="pt-BR" sz="2900" b="1" dirty="0"/>
              <a:t>ausência de </a:t>
            </a:r>
            <a:r>
              <a:rPr lang="pt-BR" altLang="pt-BR" sz="2900" b="1" u="sng" dirty="0"/>
              <a:t>projeto básico</a:t>
            </a:r>
            <a:r>
              <a:rPr lang="pt-BR" altLang="pt-BR" sz="2900" dirty="0"/>
              <a:t>, com </a:t>
            </a:r>
            <a:r>
              <a:rPr lang="pt-BR" altLang="pt-BR" sz="2900" b="1" dirty="0"/>
              <a:t>preciso detalhamento do objeto</a:t>
            </a:r>
            <a:r>
              <a:rPr lang="pt-BR" altLang="pt-BR" sz="2900" dirty="0"/>
              <a:t> licitado e </a:t>
            </a:r>
            <a:r>
              <a:rPr lang="pt-BR" altLang="pt-BR" sz="2900" b="1" dirty="0"/>
              <a:t>indicação dos respectivos quantitativos de serviços e preços unitários</a:t>
            </a:r>
            <a:r>
              <a:rPr lang="pt-BR" altLang="pt-BR" sz="2900" dirty="0"/>
              <a:t>, consiste em </a:t>
            </a:r>
            <a:r>
              <a:rPr lang="pt-BR" altLang="pt-BR" sz="2900" b="1" dirty="0"/>
              <a:t>uma das falhas mais danosas às contratações públicas</a:t>
            </a:r>
            <a:r>
              <a:rPr lang="pt-BR" altLang="pt-BR" sz="2900" dirty="0"/>
              <a:t>, por abrir enormes </a:t>
            </a:r>
            <a:r>
              <a:rPr lang="pt-BR" altLang="pt-BR" sz="2900" b="1" dirty="0"/>
              <a:t>brechas ao superfaturamento</a:t>
            </a:r>
            <a:r>
              <a:rPr lang="pt-BR" altLang="pt-BR" sz="2900" dirty="0"/>
              <a:t>.”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15680" y="4654"/>
            <a:ext cx="61077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pt-BR" sz="4000" dirty="0"/>
              <a:t>ACHADO RECORRENTE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651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0" b="5754"/>
          <a:stretch/>
        </p:blipFill>
        <p:spPr>
          <a:xfrm>
            <a:off x="0" y="-27384"/>
            <a:ext cx="12192000" cy="691276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2191658"/>
            <a:ext cx="12192000" cy="232228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2325454" y="2317427"/>
            <a:ext cx="4644572" cy="1131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3200" b="1" dirty="0">
                <a:solidFill>
                  <a:srgbClr val="304D7C"/>
                </a:solidFill>
                <a:latin typeface="+mn-lt"/>
                <a:ea typeface="+mn-ea"/>
                <a:cs typeface="+mn-cs"/>
              </a:rPr>
              <a:t>GRATO PELA ATENÇÃO!</a:t>
            </a:r>
          </a:p>
        </p:txBody>
      </p:sp>
      <p:sp>
        <p:nvSpPr>
          <p:cNvPr id="10" name="Retângulo 9"/>
          <p:cNvSpPr/>
          <p:nvPr/>
        </p:nvSpPr>
        <p:spPr>
          <a:xfrm flipH="1">
            <a:off x="7031630" y="2574767"/>
            <a:ext cx="45719" cy="1547291"/>
          </a:xfrm>
          <a:prstGeom prst="rect">
            <a:avLst/>
          </a:prstGeom>
          <a:solidFill>
            <a:srgbClr val="304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7225187" y="2574767"/>
            <a:ext cx="3200400" cy="14630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pt-BR" sz="3200" b="1" dirty="0">
                <a:solidFill>
                  <a:srgbClr val="304D7C"/>
                </a:solidFill>
              </a:rPr>
              <a:t>NICOLA KHOURY</a:t>
            </a:r>
          </a:p>
          <a:p>
            <a:pPr>
              <a:spcBef>
                <a:spcPts val="600"/>
              </a:spcBef>
            </a:pPr>
            <a:r>
              <a:rPr lang="pt-BR" sz="2000" dirty="0">
                <a:solidFill>
                  <a:srgbClr val="2B221A"/>
                </a:solidFill>
              </a:rPr>
              <a:t>COORDENADOR-GERAL DE CONTROLE EXTERNO DE INFRAESTRUTURA - COINFRA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-699533" y="3050904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pt-BR" sz="6000" b="1" dirty="0">
              <a:solidFill>
                <a:srgbClr val="304D7C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>
          <a:xfrm>
            <a:off x="2583081" y="3085808"/>
            <a:ext cx="4129315" cy="96048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500" b="1" dirty="0">
                <a:solidFill>
                  <a:srgbClr val="304D7C"/>
                </a:solidFill>
                <a:hlinkClick r:id="rId3"/>
              </a:rPr>
              <a:t>nicolack@tcu.gov.br</a:t>
            </a:r>
            <a:endParaRPr lang="pt-BR" sz="2500" b="1" dirty="0">
              <a:solidFill>
                <a:srgbClr val="304D7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pt-BR" sz="2500" b="1" dirty="0" smtClean="0">
                <a:solidFill>
                  <a:srgbClr val="304D7C"/>
                </a:solidFill>
              </a:rPr>
              <a:t>61-3316-7439</a:t>
            </a:r>
            <a:endParaRPr lang="pt-BR" sz="2500" b="1" dirty="0">
              <a:solidFill>
                <a:srgbClr val="304D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712" y="3922693"/>
            <a:ext cx="12930867" cy="2935307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45357278"/>
              </p:ext>
            </p:extLst>
          </p:nvPr>
        </p:nvGraphicFramePr>
        <p:xfrm>
          <a:off x="617149" y="-315415"/>
          <a:ext cx="10816196" cy="459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6668531" y="4724169"/>
            <a:ext cx="4609915" cy="873692"/>
          </a:xfrm>
          <a:prstGeom prst="rect">
            <a:avLst/>
          </a:prstGeom>
          <a:solidFill>
            <a:srgbClr val="FFC000"/>
          </a:solidFill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700" b="1" dirty="0">
                <a:solidFill>
                  <a:srgbClr val="304D7C"/>
                </a:solidFill>
                <a:latin typeface="Tw Cen MT Condensed Extra Bold" panose="020B0803020202020204" pitchFamily="34" charset="0"/>
              </a:rPr>
              <a:t>PET – TCU 2015-2021</a:t>
            </a:r>
          </a:p>
        </p:txBody>
      </p:sp>
    </p:spTree>
    <p:extLst>
      <p:ext uri="{BB962C8B-B14F-4D97-AF65-F5344CB8AC3E}">
        <p14:creationId xmlns:p14="http://schemas.microsoft.com/office/powerpoint/2010/main" val="31073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r="4286"/>
          <a:stretch/>
        </p:blipFill>
        <p:spPr>
          <a:xfrm>
            <a:off x="-24681" y="0"/>
            <a:ext cx="12288117" cy="6858000"/>
          </a:xfrm>
          <a:prstGeom prst="rect">
            <a:avLst/>
          </a:prstGeom>
        </p:spPr>
      </p:pic>
      <p:sp>
        <p:nvSpPr>
          <p:cNvPr id="5" name="Retângulo de cantos arredondados 24"/>
          <p:cNvSpPr/>
          <p:nvPr/>
        </p:nvSpPr>
        <p:spPr>
          <a:xfrm>
            <a:off x="1991545" y="1458920"/>
            <a:ext cx="2305529" cy="2590005"/>
          </a:xfrm>
          <a:prstGeom prst="roundRect">
            <a:avLst/>
          </a:prstGeom>
          <a:solidFill>
            <a:srgbClr val="799CCF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rgbClr val="FFC000"/>
              </a:solidFill>
            </a:endParaRPr>
          </a:p>
          <a:p>
            <a:pPr algn="ctr"/>
            <a:r>
              <a:rPr lang="pt-BR" sz="25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EFICIÊNCIA E QUALIDADE DOS SERVIÇOS PÚBLICOS</a:t>
            </a:r>
          </a:p>
        </p:txBody>
      </p:sp>
      <p:sp>
        <p:nvSpPr>
          <p:cNvPr id="6" name="Retângulo de cantos arredondados 25"/>
          <p:cNvSpPr/>
          <p:nvPr/>
        </p:nvSpPr>
        <p:spPr>
          <a:xfrm>
            <a:off x="4961674" y="1458919"/>
            <a:ext cx="2305529" cy="2590005"/>
          </a:xfrm>
          <a:prstGeom prst="roundRect">
            <a:avLst/>
          </a:prstGeom>
          <a:solidFill>
            <a:srgbClr val="799CCF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5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COMBATE À FRAUDE E CORRUPÇÃO</a:t>
            </a:r>
          </a:p>
        </p:txBody>
      </p:sp>
      <p:sp>
        <p:nvSpPr>
          <p:cNvPr id="7" name="Retângulo de cantos arredondados 26"/>
          <p:cNvSpPr/>
          <p:nvPr/>
        </p:nvSpPr>
        <p:spPr>
          <a:xfrm>
            <a:off x="7966937" y="1458918"/>
            <a:ext cx="2305529" cy="2590005"/>
          </a:xfrm>
          <a:prstGeom prst="roundRect">
            <a:avLst/>
          </a:prstGeom>
          <a:solidFill>
            <a:srgbClr val="799CCF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lang="pt-BR" sz="25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RESULTADOS </a:t>
            </a:r>
            <a:r>
              <a:rPr lang="pt-BR" sz="2500" spc="-99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DE POLÍTICAS E </a:t>
            </a:r>
            <a:r>
              <a:rPr lang="pt-BR" sz="25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PROGRAMAS</a:t>
            </a:r>
          </a:p>
        </p:txBody>
      </p:sp>
      <p:sp>
        <p:nvSpPr>
          <p:cNvPr id="8" name="Arredondar Retângulo no Mesmo Canto Lateral 27"/>
          <p:cNvSpPr/>
          <p:nvPr/>
        </p:nvSpPr>
        <p:spPr>
          <a:xfrm>
            <a:off x="1991545" y="1412778"/>
            <a:ext cx="2305529" cy="714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PRIORIDADE</a:t>
            </a:r>
          </a:p>
        </p:txBody>
      </p:sp>
      <p:sp>
        <p:nvSpPr>
          <p:cNvPr id="9" name="Arredondar Retângulo no Mesmo Canto Lateral 29"/>
          <p:cNvSpPr/>
          <p:nvPr/>
        </p:nvSpPr>
        <p:spPr>
          <a:xfrm>
            <a:off x="4961674" y="1412777"/>
            <a:ext cx="2305529" cy="714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PRIORIDADE</a:t>
            </a:r>
          </a:p>
        </p:txBody>
      </p:sp>
      <p:sp>
        <p:nvSpPr>
          <p:cNvPr id="10" name="Arredondar Retângulo no Mesmo Canto Lateral 38"/>
          <p:cNvSpPr/>
          <p:nvPr/>
        </p:nvSpPr>
        <p:spPr>
          <a:xfrm>
            <a:off x="7966936" y="1412777"/>
            <a:ext cx="2305529" cy="7143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PRIORIDADE</a:t>
            </a:r>
            <a:r>
              <a:rPr lang="pt-BR" sz="9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 </a:t>
            </a:r>
          </a:p>
        </p:txBody>
      </p:sp>
      <p:sp>
        <p:nvSpPr>
          <p:cNvPr id="11" name="Plus 1"/>
          <p:cNvSpPr/>
          <p:nvPr/>
        </p:nvSpPr>
        <p:spPr>
          <a:xfrm>
            <a:off x="4273625" y="2405538"/>
            <a:ext cx="670249" cy="86994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12" name="Plus 29"/>
          <p:cNvSpPr/>
          <p:nvPr/>
        </p:nvSpPr>
        <p:spPr>
          <a:xfrm>
            <a:off x="7297961" y="2420107"/>
            <a:ext cx="670249" cy="869943"/>
          </a:xfrm>
          <a:prstGeom prst="mathPlus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13" name="Equal 3"/>
          <p:cNvSpPr/>
          <p:nvPr/>
        </p:nvSpPr>
        <p:spPr>
          <a:xfrm>
            <a:off x="5511572" y="4077073"/>
            <a:ext cx="1206451" cy="702647"/>
          </a:xfrm>
          <a:prstGeom prst="mathEqual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sp>
        <p:nvSpPr>
          <p:cNvPr id="14" name="Retângulo de cantos arredondados 25"/>
          <p:cNvSpPr/>
          <p:nvPr/>
        </p:nvSpPr>
        <p:spPr>
          <a:xfrm>
            <a:off x="2209031" y="4710969"/>
            <a:ext cx="7849795" cy="1742369"/>
          </a:xfrm>
          <a:prstGeom prst="roundRect">
            <a:avLst/>
          </a:prstGeom>
          <a:solidFill>
            <a:srgbClr val="799CCF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100" dirty="0">
              <a:solidFill>
                <a:srgbClr val="FFC000"/>
              </a:solidFill>
            </a:endParaRPr>
          </a:p>
          <a:p>
            <a:pPr algn="ctr"/>
            <a:endParaRPr lang="pt-BR" sz="525" dirty="0">
              <a:solidFill>
                <a:srgbClr val="FFC000"/>
              </a:solidFill>
            </a:endParaRPr>
          </a:p>
          <a:p>
            <a:pPr algn="ctr"/>
            <a:r>
              <a:rPr lang="pt-BR" sz="2100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ADMINISTRAÇÃO PÚBLICA APRIMORADA</a:t>
            </a:r>
            <a:endParaRPr lang="pt-BR" sz="900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15" name="Arredondar Retângulo no Mesmo Canto Lateral 29"/>
          <p:cNvSpPr/>
          <p:nvPr/>
        </p:nvSpPr>
        <p:spPr>
          <a:xfrm>
            <a:off x="2160960" y="4711701"/>
            <a:ext cx="7919419" cy="74460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B1C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bg1">
                    <a:lumMod val="95000"/>
                  </a:schemeClr>
                </a:solidFill>
                <a:latin typeface="Tw Cen MT Condensed Extra Bold" panose="020B0803020202020204" pitchFamily="34" charset="0"/>
              </a:rPr>
              <a:t>RESULTADO ESPERADO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 rot="16200000">
            <a:off x="-2973364" y="2973364"/>
            <a:ext cx="6858000" cy="91127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DIRETRIZES </a:t>
            </a:r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INSTITUCIONAIS</a:t>
            </a:r>
          </a:p>
        </p:txBody>
      </p:sp>
    </p:spTree>
    <p:extLst>
      <p:ext uri="{BB962C8B-B14F-4D97-AF65-F5344CB8AC3E}">
        <p14:creationId xmlns:p14="http://schemas.microsoft.com/office/powerpoint/2010/main" val="1259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8"/>
          <a:stretch/>
        </p:blipFill>
        <p:spPr>
          <a:xfrm>
            <a:off x="-5541" y="-5951"/>
            <a:ext cx="3797286" cy="686395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" y="13893"/>
            <a:ext cx="3791744" cy="1224135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ORGANOGRAMA </a:t>
            </a:r>
            <a:r>
              <a:rPr lang="pt-BR" sz="4000" b="1" dirty="0" smtClean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DO TCU</a:t>
            </a:r>
            <a:endParaRPr lang="pt-BR" sz="4000" b="1" dirty="0">
              <a:solidFill>
                <a:schemeClr val="tx1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417" y="62136"/>
            <a:ext cx="8325475" cy="676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517" y="1"/>
            <a:ext cx="7767376" cy="68352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702509" y="2481105"/>
            <a:ext cx="1008112" cy="276999"/>
          </a:xfrm>
          <a:prstGeom prst="rect">
            <a:avLst/>
          </a:prstGeom>
          <a:solidFill>
            <a:srgbClr val="99A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 Condensed Extra Bold" panose="020B0803020202020204" pitchFamily="34" charset="0"/>
              </a:rPr>
              <a:t>COGER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0646725" y="2476521"/>
            <a:ext cx="1008112" cy="276999"/>
          </a:xfrm>
          <a:prstGeom prst="rect">
            <a:avLst/>
          </a:prstGeom>
          <a:solidFill>
            <a:srgbClr val="99A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 Condensed Extra Bold" panose="020B0803020202020204" pitchFamily="34" charset="0"/>
              </a:rPr>
              <a:t>COINFRA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789517" y="2476519"/>
            <a:ext cx="1008112" cy="276999"/>
          </a:xfrm>
          <a:prstGeom prst="rect">
            <a:avLst/>
          </a:prstGeom>
          <a:solidFill>
            <a:srgbClr val="99A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 Condensed Extra Bold" panose="020B0803020202020204" pitchFamily="34" charset="0"/>
              </a:rPr>
              <a:t>COGEF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876525" y="2471936"/>
            <a:ext cx="1008112" cy="276999"/>
          </a:xfrm>
          <a:prstGeom prst="rect">
            <a:avLst/>
          </a:prstGeom>
          <a:solidFill>
            <a:srgbClr val="99AB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w Cen MT Condensed Extra Bold" panose="020B0803020202020204" pitchFamily="34" charset="0"/>
              </a:rPr>
              <a:t>COESTADOS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8"/>
          <a:stretch/>
        </p:blipFill>
        <p:spPr>
          <a:xfrm>
            <a:off x="-5542" y="8136"/>
            <a:ext cx="4229335" cy="686395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116632"/>
            <a:ext cx="4223793" cy="1512169"/>
          </a:xfrm>
          <a:prstGeom prst="rect">
            <a:avLst/>
          </a:prstGeom>
          <a:solidFill>
            <a:schemeClr val="accent1">
              <a:lumMod val="75000"/>
              <a:alpha val="69804"/>
            </a:schemeClr>
          </a:solidFill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ORGANOGRAMA DA SEGECEX </a:t>
            </a:r>
          </a:p>
          <a:p>
            <a:pPr algn="ctr"/>
            <a:r>
              <a:rPr lang="pt-BR" sz="4000" b="1" dirty="0">
                <a:solidFill>
                  <a:schemeClr val="tx1"/>
                </a:solidFill>
                <a:latin typeface="Tw Cen MT Condensed Extra Bold" panose="020B0803020202020204" pitchFamily="34" charset="0"/>
              </a:rPr>
              <a:t>BIÊNIO 2017-2018</a:t>
            </a:r>
          </a:p>
        </p:txBody>
      </p:sp>
    </p:spTree>
    <p:extLst>
      <p:ext uri="{BB962C8B-B14F-4D97-AF65-F5344CB8AC3E}">
        <p14:creationId xmlns:p14="http://schemas.microsoft.com/office/powerpoint/2010/main" val="12420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57"/>
            <a:ext cx="12192000" cy="906264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Tw Cen MT Condensed Extra Bold" panose="020B0803020202020204" pitchFamily="34" charset="0"/>
              </a:rPr>
              <a:t>CONHECENDO O PROCESSO NO TCU </a:t>
            </a:r>
            <a:endParaRPr lang="pt-BR" sz="4000" b="1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91744" y="908721"/>
            <a:ext cx="5472608" cy="4977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Tw Cen MT Condensed Extra Bold" panose="020B0803020202020204" pitchFamily="34" charset="0"/>
              </a:rPr>
              <a:t>Instrumentos de Fiscalização</a:t>
            </a: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Tw Cen MT Condensed Extra Bold" panose="020B0803020202020204" pitchFamily="34" charset="0"/>
              </a:rPr>
              <a:t>Rito Processual</a:t>
            </a: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Tw Cen MT Condensed Extra Bold" panose="020B0803020202020204" pitchFamily="34" charset="0"/>
              </a:rPr>
              <a:t>Papel do MPTCU</a:t>
            </a: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Tw Cen MT Condensed Extra Bold" panose="020B0803020202020204" pitchFamily="34" charset="0"/>
              </a:rPr>
              <a:t>Vista e cópia de processos</a:t>
            </a: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Tw Cen MT Condensed Extra Bold" panose="020B0803020202020204" pitchFamily="34" charset="0"/>
              </a:rPr>
              <a:t>Sanções</a:t>
            </a:r>
          </a:p>
          <a:p>
            <a:pPr algn="ctr">
              <a:lnSpc>
                <a:spcPct val="150000"/>
              </a:lnSpc>
            </a:pPr>
            <a:r>
              <a:rPr lang="pt-BR" sz="3600" dirty="0" smtClean="0">
                <a:latin typeface="Tw Cen MT Condensed Extra Bold" panose="020B0803020202020204" pitchFamily="34" charset="0"/>
              </a:rPr>
              <a:t>Recursos</a:t>
            </a:r>
            <a:endParaRPr lang="pt-BR" sz="36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03512" y="1084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latin typeface="Tw Cen MT Condensed Extra Bold" panose="020B0803020202020204" pitchFamily="34" charset="0"/>
              </a:rPr>
              <a:t>INSTRUMENTOS DE FISCALIZAÇÃO</a:t>
            </a:r>
            <a:endParaRPr lang="pt-BR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03512" y="1700808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Tw Cen MT Condensed Extra Bold" panose="020B0803020202020204" pitchFamily="34" charset="0"/>
              </a:rPr>
              <a:t>Levantamentos</a:t>
            </a:r>
          </a:p>
          <a:p>
            <a:pPr algn="ctr"/>
            <a:endParaRPr lang="pt-BR" sz="2000" dirty="0">
              <a:latin typeface="Tw Cen MT Condensed Extra Bold" panose="020B0803020202020204" pitchFamily="34" charset="0"/>
            </a:endParaRPr>
          </a:p>
          <a:p>
            <a:pPr algn="ctr"/>
            <a:r>
              <a:rPr lang="pt-BR" sz="3600" dirty="0" smtClean="0">
                <a:latin typeface="Tw Cen MT Condensed Extra Bold" panose="020B0803020202020204" pitchFamily="34" charset="0"/>
              </a:rPr>
              <a:t>Auditorias</a:t>
            </a:r>
          </a:p>
          <a:p>
            <a:pPr algn="ctr"/>
            <a:endParaRPr lang="pt-BR" sz="2000" dirty="0">
              <a:latin typeface="Tw Cen MT Condensed Extra Bold" panose="020B0803020202020204" pitchFamily="34" charset="0"/>
            </a:endParaRPr>
          </a:p>
          <a:p>
            <a:pPr algn="ctr"/>
            <a:r>
              <a:rPr lang="pt-BR" sz="3600" dirty="0" smtClean="0">
                <a:latin typeface="Tw Cen MT Condensed Extra Bold" panose="020B0803020202020204" pitchFamily="34" charset="0"/>
              </a:rPr>
              <a:t>Inspeções</a:t>
            </a:r>
          </a:p>
          <a:p>
            <a:pPr algn="ctr"/>
            <a:endParaRPr lang="pt-BR" sz="2000" dirty="0">
              <a:latin typeface="Tw Cen MT Condensed Extra Bold" panose="020B0803020202020204" pitchFamily="34" charset="0"/>
            </a:endParaRPr>
          </a:p>
          <a:p>
            <a:pPr algn="ctr"/>
            <a:r>
              <a:rPr lang="pt-BR" sz="3600" dirty="0" smtClean="0">
                <a:latin typeface="Tw Cen MT Condensed Extra Bold" panose="020B0803020202020204" pitchFamily="34" charset="0"/>
              </a:rPr>
              <a:t>Acompanhamentos</a:t>
            </a:r>
          </a:p>
          <a:p>
            <a:pPr algn="ctr"/>
            <a:endParaRPr lang="pt-BR" sz="2000" dirty="0">
              <a:latin typeface="Tw Cen MT Condensed Extra Bold" panose="020B0803020202020204" pitchFamily="34" charset="0"/>
            </a:endParaRPr>
          </a:p>
          <a:p>
            <a:pPr algn="ctr"/>
            <a:r>
              <a:rPr lang="pt-BR" sz="3600" dirty="0" smtClean="0">
                <a:latin typeface="Tw Cen MT Condensed Extra Bold" panose="020B0803020202020204" pitchFamily="34" charset="0"/>
              </a:rPr>
              <a:t>Monitoramentos</a:t>
            </a:r>
            <a:endParaRPr lang="pt-BR" sz="3600" dirty="0">
              <a:latin typeface="Tw Cen MT Condensed Extra Bold" panose="020B0803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4583832" y="2060848"/>
            <a:ext cx="2520280" cy="86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4583832" y="2924944"/>
            <a:ext cx="2592288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320136" y="18448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w Cen MT Condensed Extra Bold" panose="020B0803020202020204" pitchFamily="34" charset="0"/>
              </a:rPr>
              <a:t>Conformidade/Legalidade</a:t>
            </a:r>
            <a:endParaRPr lang="pt-BR" sz="2400" dirty="0">
              <a:latin typeface="Tw Cen MT Condensed Extra Bold" panose="020B0803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320136" y="342900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Tw Cen MT Condensed Extra Bold" panose="020B0803020202020204" pitchFamily="34" charset="0"/>
              </a:rPr>
              <a:t>Operacional/Desempenho</a:t>
            </a:r>
            <a:endParaRPr lang="pt-BR" sz="2400" dirty="0"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ACB4B4"/>
      </a:accent3>
      <a:accent4>
        <a:srgbClr val="492625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Personalizar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Personalizar design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10099</TotalTime>
  <Words>1044</Words>
  <Application>Microsoft Office PowerPoint</Application>
  <PresentationFormat>Widescreen</PresentationFormat>
  <Paragraphs>243</Paragraphs>
  <Slides>34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9</vt:i4>
      </vt:variant>
      <vt:variant>
        <vt:lpstr>Títulos de slides</vt:lpstr>
      </vt:variant>
      <vt:variant>
        <vt:i4>34</vt:i4>
      </vt:variant>
    </vt:vector>
  </HeadingPairs>
  <TitlesOfParts>
    <vt:vector size="53" baseType="lpstr">
      <vt:lpstr>Adobe Heiti Std R</vt:lpstr>
      <vt:lpstr>Arial</vt:lpstr>
      <vt:lpstr>Calibri</vt:lpstr>
      <vt:lpstr>Calibri Light</vt:lpstr>
      <vt:lpstr>Helvetica</vt:lpstr>
      <vt:lpstr>Noteworthy Bold</vt:lpstr>
      <vt:lpstr>Tw Cen MT</vt:lpstr>
      <vt:lpstr>Tw Cen MT Condensed</vt:lpstr>
      <vt:lpstr>Tw Cen MT Condensed Extra Bold</vt:lpstr>
      <vt:lpstr>Wingdings</vt:lpstr>
      <vt:lpstr>4_Personalizar design</vt:lpstr>
      <vt:lpstr>Personalizar design</vt:lpstr>
      <vt:lpstr>5_Personalizar design</vt:lpstr>
      <vt:lpstr>1_Personalizar design</vt:lpstr>
      <vt:lpstr>2_Personalizar design</vt:lpstr>
      <vt:lpstr>6_Personalizar design</vt:lpstr>
      <vt:lpstr>8_Personalizar design</vt:lpstr>
      <vt:lpstr>7_Personalizar design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CONHECENDO O PROCESSO NO TCU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Fiscalizar: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Panorama Internacional - Organização para a Cooperação e Desenvolvimento Econômico (2014)</vt:lpstr>
      <vt:lpstr>Apresentação do PowerPoint</vt:lpstr>
      <vt:lpstr>Apresentação do PowerPoint</vt:lpstr>
      <vt:lpstr>   Reequilíbrio Econômico-Financeiro</vt:lpstr>
      <vt:lpstr>Execução Contratual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Keyla Araújo Boaventura</dc:creator>
  <cp:lastModifiedBy>Nicola Espinheira da Costa Khoury</cp:lastModifiedBy>
  <cp:revision>484</cp:revision>
  <cp:lastPrinted>2018-03-16T18:40:03Z</cp:lastPrinted>
  <dcterms:modified xsi:type="dcterms:W3CDTF">2018-04-02T04:17:39Z</dcterms:modified>
</cp:coreProperties>
</file>