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68" r:id="rId2"/>
    <p:sldId id="367" r:id="rId3"/>
    <p:sldId id="327" r:id="rId4"/>
    <p:sldId id="328" r:id="rId5"/>
    <p:sldId id="329" r:id="rId6"/>
    <p:sldId id="330" r:id="rId7"/>
    <p:sldId id="331" r:id="rId8"/>
    <p:sldId id="332" r:id="rId9"/>
    <p:sldId id="333" r:id="rId10"/>
    <p:sldId id="334" r:id="rId11"/>
    <p:sldId id="335" r:id="rId12"/>
    <p:sldId id="336" r:id="rId13"/>
    <p:sldId id="337" r:id="rId14"/>
    <p:sldId id="340" r:id="rId15"/>
    <p:sldId id="341" r:id="rId16"/>
    <p:sldId id="342" r:id="rId17"/>
    <p:sldId id="343" r:id="rId18"/>
    <p:sldId id="344" r:id="rId19"/>
    <p:sldId id="345" r:id="rId20"/>
    <p:sldId id="346" r:id="rId21"/>
    <p:sldId id="347" r:id="rId22"/>
    <p:sldId id="348" r:id="rId23"/>
    <p:sldId id="349" r:id="rId24"/>
    <p:sldId id="350" r:id="rId25"/>
    <p:sldId id="357" r:id="rId26"/>
    <p:sldId id="358" r:id="rId27"/>
    <p:sldId id="359" r:id="rId28"/>
    <p:sldId id="360"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08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ata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5DAE3-61DB-407C-A386-7E755C97F82C}" type="doc">
      <dgm:prSet loTypeId="urn:microsoft.com/office/officeart/2005/8/layout/vList3#1" loCatId="list" qsTypeId="urn:microsoft.com/office/officeart/2005/8/quickstyle/simple1" qsCatId="simple" csTypeId="urn:microsoft.com/office/officeart/2005/8/colors/colorful5" csCatId="colorful" phldr="1"/>
      <dgm:spPr/>
    </dgm:pt>
    <dgm:pt modelId="{9496D30E-1BFF-4E07-89B4-086CC88626B5}">
      <dgm:prSet phldrT="[Texto]"/>
      <dgm:spPr/>
      <dgm:t>
        <a:bodyPr/>
        <a:lstStyle/>
        <a:p>
          <a:r>
            <a:rPr lang="pt-BR" dirty="0" smtClean="0"/>
            <a:t>Controle</a:t>
          </a:r>
          <a:endParaRPr lang="pt-BR" dirty="0"/>
        </a:p>
      </dgm:t>
    </dgm:pt>
    <dgm:pt modelId="{7BE6BB07-8DD4-4088-8B26-86549D2BC395}" type="parTrans" cxnId="{3231FB91-B3CA-4F68-A32A-583E94E15B2F}">
      <dgm:prSet/>
      <dgm:spPr/>
      <dgm:t>
        <a:bodyPr/>
        <a:lstStyle/>
        <a:p>
          <a:endParaRPr lang="pt-BR"/>
        </a:p>
      </dgm:t>
    </dgm:pt>
    <dgm:pt modelId="{324FFC09-2A3B-4C5F-B7DA-9B7792D7856E}" type="sibTrans" cxnId="{3231FB91-B3CA-4F68-A32A-583E94E15B2F}">
      <dgm:prSet/>
      <dgm:spPr/>
      <dgm:t>
        <a:bodyPr/>
        <a:lstStyle/>
        <a:p>
          <a:endParaRPr lang="pt-BR"/>
        </a:p>
      </dgm:t>
    </dgm:pt>
    <dgm:pt modelId="{683F5F32-72AB-4A6C-B242-747894A340CD}">
      <dgm:prSet phldrT="[Texto]"/>
      <dgm:spPr/>
      <dgm:t>
        <a:bodyPr/>
        <a:lstStyle/>
        <a:p>
          <a:r>
            <a:rPr lang="pt-BR" dirty="0" smtClean="0"/>
            <a:t>Monitoramento</a:t>
          </a:r>
          <a:endParaRPr lang="pt-BR" dirty="0"/>
        </a:p>
      </dgm:t>
    </dgm:pt>
    <dgm:pt modelId="{D3068DBA-FE2B-4F82-8B0C-7041CA22A6B7}" type="parTrans" cxnId="{F1AD24E4-F414-4412-BCAE-7DF1954A4F02}">
      <dgm:prSet/>
      <dgm:spPr/>
      <dgm:t>
        <a:bodyPr/>
        <a:lstStyle/>
        <a:p>
          <a:endParaRPr lang="pt-BR"/>
        </a:p>
      </dgm:t>
    </dgm:pt>
    <dgm:pt modelId="{5559E6F5-E633-45CB-B9B9-C34475FC83F8}" type="sibTrans" cxnId="{F1AD24E4-F414-4412-BCAE-7DF1954A4F02}">
      <dgm:prSet/>
      <dgm:spPr/>
      <dgm:t>
        <a:bodyPr/>
        <a:lstStyle/>
        <a:p>
          <a:endParaRPr lang="pt-BR"/>
        </a:p>
      </dgm:t>
    </dgm:pt>
    <dgm:pt modelId="{9AC3589E-F0D6-4674-95A2-0A390B838F48}">
      <dgm:prSet phldrT="[Texto]"/>
      <dgm:spPr/>
      <dgm:t>
        <a:bodyPr/>
        <a:lstStyle/>
        <a:p>
          <a:r>
            <a:rPr lang="pt-BR" dirty="0" smtClean="0"/>
            <a:t>Avaliação</a:t>
          </a:r>
          <a:endParaRPr lang="pt-BR" dirty="0"/>
        </a:p>
      </dgm:t>
    </dgm:pt>
    <dgm:pt modelId="{18FA1C7B-617C-4B25-96BB-0C7CB087716F}" type="parTrans" cxnId="{40C06634-E753-45C4-A2DC-A425647BFCDB}">
      <dgm:prSet/>
      <dgm:spPr/>
      <dgm:t>
        <a:bodyPr/>
        <a:lstStyle/>
        <a:p>
          <a:endParaRPr lang="pt-BR"/>
        </a:p>
      </dgm:t>
    </dgm:pt>
    <dgm:pt modelId="{A0318C74-3602-42B6-BF0D-82A4D0782F1D}" type="sibTrans" cxnId="{40C06634-E753-45C4-A2DC-A425647BFCDB}">
      <dgm:prSet/>
      <dgm:spPr/>
      <dgm:t>
        <a:bodyPr/>
        <a:lstStyle/>
        <a:p>
          <a:endParaRPr lang="pt-BR"/>
        </a:p>
      </dgm:t>
    </dgm:pt>
    <dgm:pt modelId="{5883AEA8-EC12-4C73-B3B3-1634D5FE7A16}">
      <dgm:prSet phldrT="[Texto]"/>
      <dgm:spPr/>
      <dgm:t>
        <a:bodyPr/>
        <a:lstStyle/>
        <a:p>
          <a:r>
            <a:rPr lang="pt-BR" dirty="0" smtClean="0"/>
            <a:t>Auditoria</a:t>
          </a:r>
          <a:endParaRPr lang="pt-BR" dirty="0"/>
        </a:p>
      </dgm:t>
    </dgm:pt>
    <dgm:pt modelId="{E8053299-C713-4D20-89DB-79801276DA06}" type="parTrans" cxnId="{ED69BAF3-3AFC-4160-A75B-E1FDC08C69D7}">
      <dgm:prSet/>
      <dgm:spPr/>
      <dgm:t>
        <a:bodyPr/>
        <a:lstStyle/>
        <a:p>
          <a:endParaRPr lang="pt-BR"/>
        </a:p>
      </dgm:t>
    </dgm:pt>
    <dgm:pt modelId="{18D71DB7-A937-4C58-B777-6E80AD21008D}" type="sibTrans" cxnId="{ED69BAF3-3AFC-4160-A75B-E1FDC08C69D7}">
      <dgm:prSet/>
      <dgm:spPr/>
      <dgm:t>
        <a:bodyPr/>
        <a:lstStyle/>
        <a:p>
          <a:endParaRPr lang="pt-BR"/>
        </a:p>
      </dgm:t>
    </dgm:pt>
    <dgm:pt modelId="{3D41F42B-4862-4840-BF90-625366EC3AD2}">
      <dgm:prSet phldrT="[Texto]"/>
      <dgm:spPr/>
      <dgm:t>
        <a:bodyPr/>
        <a:lstStyle/>
        <a:p>
          <a:r>
            <a:rPr lang="pt-BR" dirty="0" smtClean="0"/>
            <a:t>Fiscalização</a:t>
          </a:r>
          <a:endParaRPr lang="pt-BR" dirty="0"/>
        </a:p>
      </dgm:t>
    </dgm:pt>
    <dgm:pt modelId="{DFC92FF7-7A3A-4DD4-AA14-726368B2A834}" type="parTrans" cxnId="{88C73A04-408D-4790-9B95-2763538A63D1}">
      <dgm:prSet/>
      <dgm:spPr/>
      <dgm:t>
        <a:bodyPr/>
        <a:lstStyle/>
        <a:p>
          <a:endParaRPr lang="pt-BR"/>
        </a:p>
      </dgm:t>
    </dgm:pt>
    <dgm:pt modelId="{A7A5B2E9-A2AF-41DF-8606-E153B880750D}" type="sibTrans" cxnId="{88C73A04-408D-4790-9B95-2763538A63D1}">
      <dgm:prSet/>
      <dgm:spPr/>
      <dgm:t>
        <a:bodyPr/>
        <a:lstStyle/>
        <a:p>
          <a:endParaRPr lang="pt-BR"/>
        </a:p>
      </dgm:t>
    </dgm:pt>
    <dgm:pt modelId="{A98CC893-93BD-4823-8A40-630727CFCF38}" type="pres">
      <dgm:prSet presAssocID="{AE55DAE3-61DB-407C-A386-7E755C97F82C}" presName="linearFlow" presStyleCnt="0">
        <dgm:presLayoutVars>
          <dgm:dir/>
          <dgm:resizeHandles val="exact"/>
        </dgm:presLayoutVars>
      </dgm:prSet>
      <dgm:spPr/>
    </dgm:pt>
    <dgm:pt modelId="{DE0FF808-CDF7-4BE9-B67F-8A2DB79D3216}" type="pres">
      <dgm:prSet presAssocID="{9496D30E-1BFF-4E07-89B4-086CC88626B5}" presName="composite" presStyleCnt="0"/>
      <dgm:spPr/>
    </dgm:pt>
    <dgm:pt modelId="{23A03234-DD10-4840-9A44-CF17EE4DE5F4}" type="pres">
      <dgm:prSet presAssocID="{9496D30E-1BFF-4E07-89B4-086CC88626B5}" presName="imgShp" presStyleLbl="fgImgPlace1" presStyleIdx="0" presStyleCnt="5"/>
      <dgm:spPr>
        <a:blipFill rotWithShape="1">
          <a:blip xmlns:r="http://schemas.openxmlformats.org/officeDocument/2006/relationships" r:embed="rId1"/>
          <a:stretch>
            <a:fillRect/>
          </a:stretch>
        </a:blipFill>
      </dgm:spPr>
    </dgm:pt>
    <dgm:pt modelId="{E6AE724D-B6E1-4505-A916-D3EC8D60FE61}" type="pres">
      <dgm:prSet presAssocID="{9496D30E-1BFF-4E07-89B4-086CC88626B5}" presName="txShp" presStyleLbl="node1" presStyleIdx="0" presStyleCnt="5">
        <dgm:presLayoutVars>
          <dgm:bulletEnabled val="1"/>
        </dgm:presLayoutVars>
      </dgm:prSet>
      <dgm:spPr/>
      <dgm:t>
        <a:bodyPr/>
        <a:lstStyle/>
        <a:p>
          <a:endParaRPr lang="pt-BR"/>
        </a:p>
      </dgm:t>
    </dgm:pt>
    <dgm:pt modelId="{DE119F99-74FD-498A-B3B7-712DD2730D35}" type="pres">
      <dgm:prSet presAssocID="{324FFC09-2A3B-4C5F-B7DA-9B7792D7856E}" presName="spacing" presStyleCnt="0"/>
      <dgm:spPr/>
    </dgm:pt>
    <dgm:pt modelId="{1AEAA0D8-0AA2-4E42-87B3-EB371A2F8720}" type="pres">
      <dgm:prSet presAssocID="{683F5F32-72AB-4A6C-B242-747894A340CD}" presName="composite" presStyleCnt="0"/>
      <dgm:spPr/>
    </dgm:pt>
    <dgm:pt modelId="{057BD560-7870-44F2-B1B7-96474ED14E27}" type="pres">
      <dgm:prSet presAssocID="{683F5F32-72AB-4A6C-B242-747894A340CD}" presName="imgShp" presStyleLbl="fgImgPlace1" presStyleIdx="1" presStyleCnt="5"/>
      <dgm:spPr>
        <a:blipFill rotWithShape="1">
          <a:blip xmlns:r="http://schemas.openxmlformats.org/officeDocument/2006/relationships" r:embed="rId2"/>
          <a:stretch>
            <a:fillRect/>
          </a:stretch>
        </a:blipFill>
      </dgm:spPr>
    </dgm:pt>
    <dgm:pt modelId="{36652FC1-448A-4CC9-9A47-6D51B2172180}" type="pres">
      <dgm:prSet presAssocID="{683F5F32-72AB-4A6C-B242-747894A340CD}" presName="txShp" presStyleLbl="node1" presStyleIdx="1" presStyleCnt="5">
        <dgm:presLayoutVars>
          <dgm:bulletEnabled val="1"/>
        </dgm:presLayoutVars>
      </dgm:prSet>
      <dgm:spPr/>
      <dgm:t>
        <a:bodyPr/>
        <a:lstStyle/>
        <a:p>
          <a:endParaRPr lang="pt-BR"/>
        </a:p>
      </dgm:t>
    </dgm:pt>
    <dgm:pt modelId="{2A01A5FB-CB6E-4855-8608-C10B19683622}" type="pres">
      <dgm:prSet presAssocID="{5559E6F5-E633-45CB-B9B9-C34475FC83F8}" presName="spacing" presStyleCnt="0"/>
      <dgm:spPr/>
    </dgm:pt>
    <dgm:pt modelId="{096B46D3-C243-4020-BED7-D9AFB10B3541}" type="pres">
      <dgm:prSet presAssocID="{9AC3589E-F0D6-4674-95A2-0A390B838F48}" presName="composite" presStyleCnt="0"/>
      <dgm:spPr/>
    </dgm:pt>
    <dgm:pt modelId="{4CB92D0A-7D9F-4106-9977-2AD22C6DD102}" type="pres">
      <dgm:prSet presAssocID="{9AC3589E-F0D6-4674-95A2-0A390B838F48}" presName="imgShp" presStyleLbl="fgImgPlace1" presStyleIdx="2" presStyleCnt="5"/>
      <dgm:spPr>
        <a:blipFill rotWithShape="1">
          <a:blip xmlns:r="http://schemas.openxmlformats.org/officeDocument/2006/relationships" r:embed="rId3"/>
          <a:stretch>
            <a:fillRect/>
          </a:stretch>
        </a:blipFill>
      </dgm:spPr>
    </dgm:pt>
    <dgm:pt modelId="{90B06DD7-134C-4F90-9FAC-88E9940C5297}" type="pres">
      <dgm:prSet presAssocID="{9AC3589E-F0D6-4674-95A2-0A390B838F48}" presName="txShp" presStyleLbl="node1" presStyleIdx="2" presStyleCnt="5">
        <dgm:presLayoutVars>
          <dgm:bulletEnabled val="1"/>
        </dgm:presLayoutVars>
      </dgm:prSet>
      <dgm:spPr/>
      <dgm:t>
        <a:bodyPr/>
        <a:lstStyle/>
        <a:p>
          <a:endParaRPr lang="pt-BR"/>
        </a:p>
      </dgm:t>
    </dgm:pt>
    <dgm:pt modelId="{CE6A6DF3-3F9B-4E94-A96F-4C7DF4232A16}" type="pres">
      <dgm:prSet presAssocID="{A0318C74-3602-42B6-BF0D-82A4D0782F1D}" presName="spacing" presStyleCnt="0"/>
      <dgm:spPr/>
    </dgm:pt>
    <dgm:pt modelId="{C67F4256-F761-4C2A-9E1D-E2136B28A51E}" type="pres">
      <dgm:prSet presAssocID="{5883AEA8-EC12-4C73-B3B3-1634D5FE7A16}" presName="composite" presStyleCnt="0"/>
      <dgm:spPr/>
    </dgm:pt>
    <dgm:pt modelId="{066BBE4F-0BAF-4585-9D8C-53518AF75FE6}" type="pres">
      <dgm:prSet presAssocID="{5883AEA8-EC12-4C73-B3B3-1634D5FE7A16}" presName="imgShp" presStyleLbl="fgImgPlace1" presStyleIdx="3" presStyleCnt="5"/>
      <dgm:spPr>
        <a:blipFill rotWithShape="1">
          <a:blip xmlns:r="http://schemas.openxmlformats.org/officeDocument/2006/relationships" r:embed="rId4"/>
          <a:stretch>
            <a:fillRect/>
          </a:stretch>
        </a:blipFill>
      </dgm:spPr>
    </dgm:pt>
    <dgm:pt modelId="{2E3D9BFF-8F76-48A8-B939-4F611786519B}" type="pres">
      <dgm:prSet presAssocID="{5883AEA8-EC12-4C73-B3B3-1634D5FE7A16}" presName="txShp" presStyleLbl="node1" presStyleIdx="3" presStyleCnt="5">
        <dgm:presLayoutVars>
          <dgm:bulletEnabled val="1"/>
        </dgm:presLayoutVars>
      </dgm:prSet>
      <dgm:spPr/>
      <dgm:t>
        <a:bodyPr/>
        <a:lstStyle/>
        <a:p>
          <a:endParaRPr lang="pt-BR"/>
        </a:p>
      </dgm:t>
    </dgm:pt>
    <dgm:pt modelId="{D0103E15-791F-418B-963D-B6B4B7602328}" type="pres">
      <dgm:prSet presAssocID="{18D71DB7-A937-4C58-B777-6E80AD21008D}" presName="spacing" presStyleCnt="0"/>
      <dgm:spPr/>
    </dgm:pt>
    <dgm:pt modelId="{7868B3CD-CB77-4DDE-BE64-D8A924A02726}" type="pres">
      <dgm:prSet presAssocID="{3D41F42B-4862-4840-BF90-625366EC3AD2}" presName="composite" presStyleCnt="0"/>
      <dgm:spPr/>
    </dgm:pt>
    <dgm:pt modelId="{9223E6EC-4BD4-4A78-A2F0-DF2C83D3F38A}" type="pres">
      <dgm:prSet presAssocID="{3D41F42B-4862-4840-BF90-625366EC3AD2}" presName="imgShp" presStyleLbl="fgImgPlace1" presStyleIdx="4" presStyleCnt="5"/>
      <dgm:spPr>
        <a:blipFill rotWithShape="1">
          <a:blip xmlns:r="http://schemas.openxmlformats.org/officeDocument/2006/relationships" r:embed="rId5"/>
          <a:stretch>
            <a:fillRect/>
          </a:stretch>
        </a:blipFill>
      </dgm:spPr>
    </dgm:pt>
    <dgm:pt modelId="{248DB880-7F3F-41AB-A9CE-CBB74DC002A4}" type="pres">
      <dgm:prSet presAssocID="{3D41F42B-4862-4840-BF90-625366EC3AD2}" presName="txShp" presStyleLbl="node1" presStyleIdx="4" presStyleCnt="5">
        <dgm:presLayoutVars>
          <dgm:bulletEnabled val="1"/>
        </dgm:presLayoutVars>
      </dgm:prSet>
      <dgm:spPr/>
      <dgm:t>
        <a:bodyPr/>
        <a:lstStyle/>
        <a:p>
          <a:endParaRPr lang="pt-BR"/>
        </a:p>
      </dgm:t>
    </dgm:pt>
  </dgm:ptLst>
  <dgm:cxnLst>
    <dgm:cxn modelId="{74698D01-AD34-4485-9E74-C3FEC7F4B674}" type="presOf" srcId="{9496D30E-1BFF-4E07-89B4-086CC88626B5}" destId="{E6AE724D-B6E1-4505-A916-D3EC8D60FE61}" srcOrd="0" destOrd="0" presId="urn:microsoft.com/office/officeart/2005/8/layout/vList3#1"/>
    <dgm:cxn modelId="{0C86B6AE-E81F-4558-9772-05DCEF7C0341}" type="presOf" srcId="{5883AEA8-EC12-4C73-B3B3-1634D5FE7A16}" destId="{2E3D9BFF-8F76-48A8-B939-4F611786519B}" srcOrd="0" destOrd="0" presId="urn:microsoft.com/office/officeart/2005/8/layout/vList3#1"/>
    <dgm:cxn modelId="{3231FB91-B3CA-4F68-A32A-583E94E15B2F}" srcId="{AE55DAE3-61DB-407C-A386-7E755C97F82C}" destId="{9496D30E-1BFF-4E07-89B4-086CC88626B5}" srcOrd="0" destOrd="0" parTransId="{7BE6BB07-8DD4-4088-8B26-86549D2BC395}" sibTransId="{324FFC09-2A3B-4C5F-B7DA-9B7792D7856E}"/>
    <dgm:cxn modelId="{2583AE8C-2EA5-4012-BF52-0B0E9F8B6D3A}" type="presOf" srcId="{3D41F42B-4862-4840-BF90-625366EC3AD2}" destId="{248DB880-7F3F-41AB-A9CE-CBB74DC002A4}" srcOrd="0" destOrd="0" presId="urn:microsoft.com/office/officeart/2005/8/layout/vList3#1"/>
    <dgm:cxn modelId="{8D4C6C38-E48B-43DF-914C-A299D60E1D81}" type="presOf" srcId="{AE55DAE3-61DB-407C-A386-7E755C97F82C}" destId="{A98CC893-93BD-4823-8A40-630727CFCF38}" srcOrd="0" destOrd="0" presId="urn:microsoft.com/office/officeart/2005/8/layout/vList3#1"/>
    <dgm:cxn modelId="{ED69BAF3-3AFC-4160-A75B-E1FDC08C69D7}" srcId="{AE55DAE3-61DB-407C-A386-7E755C97F82C}" destId="{5883AEA8-EC12-4C73-B3B3-1634D5FE7A16}" srcOrd="3" destOrd="0" parTransId="{E8053299-C713-4D20-89DB-79801276DA06}" sibTransId="{18D71DB7-A937-4C58-B777-6E80AD21008D}"/>
    <dgm:cxn modelId="{F1AD24E4-F414-4412-BCAE-7DF1954A4F02}" srcId="{AE55DAE3-61DB-407C-A386-7E755C97F82C}" destId="{683F5F32-72AB-4A6C-B242-747894A340CD}" srcOrd="1" destOrd="0" parTransId="{D3068DBA-FE2B-4F82-8B0C-7041CA22A6B7}" sibTransId="{5559E6F5-E633-45CB-B9B9-C34475FC83F8}"/>
    <dgm:cxn modelId="{3AFA8460-6B6A-41F4-BF02-1B722B0BDD3F}" type="presOf" srcId="{683F5F32-72AB-4A6C-B242-747894A340CD}" destId="{36652FC1-448A-4CC9-9A47-6D51B2172180}" srcOrd="0" destOrd="0" presId="urn:microsoft.com/office/officeart/2005/8/layout/vList3#1"/>
    <dgm:cxn modelId="{88C73A04-408D-4790-9B95-2763538A63D1}" srcId="{AE55DAE3-61DB-407C-A386-7E755C97F82C}" destId="{3D41F42B-4862-4840-BF90-625366EC3AD2}" srcOrd="4" destOrd="0" parTransId="{DFC92FF7-7A3A-4DD4-AA14-726368B2A834}" sibTransId="{A7A5B2E9-A2AF-41DF-8606-E153B880750D}"/>
    <dgm:cxn modelId="{40C06634-E753-45C4-A2DC-A425647BFCDB}" srcId="{AE55DAE3-61DB-407C-A386-7E755C97F82C}" destId="{9AC3589E-F0D6-4674-95A2-0A390B838F48}" srcOrd="2" destOrd="0" parTransId="{18FA1C7B-617C-4B25-96BB-0C7CB087716F}" sibTransId="{A0318C74-3602-42B6-BF0D-82A4D0782F1D}"/>
    <dgm:cxn modelId="{25BB1FDF-B0CA-4C33-90BA-8F18408F9910}" type="presOf" srcId="{9AC3589E-F0D6-4674-95A2-0A390B838F48}" destId="{90B06DD7-134C-4F90-9FAC-88E9940C5297}" srcOrd="0" destOrd="0" presId="urn:microsoft.com/office/officeart/2005/8/layout/vList3#1"/>
    <dgm:cxn modelId="{F9D41DFF-ACCF-4601-ABA1-7B9189DACE0D}" type="presParOf" srcId="{A98CC893-93BD-4823-8A40-630727CFCF38}" destId="{DE0FF808-CDF7-4BE9-B67F-8A2DB79D3216}" srcOrd="0" destOrd="0" presId="urn:microsoft.com/office/officeart/2005/8/layout/vList3#1"/>
    <dgm:cxn modelId="{FC62A846-3309-44E0-B59B-98172A0DCE42}" type="presParOf" srcId="{DE0FF808-CDF7-4BE9-B67F-8A2DB79D3216}" destId="{23A03234-DD10-4840-9A44-CF17EE4DE5F4}" srcOrd="0" destOrd="0" presId="urn:microsoft.com/office/officeart/2005/8/layout/vList3#1"/>
    <dgm:cxn modelId="{4C2D530E-086F-4F3E-9654-FF458B1C8EB5}" type="presParOf" srcId="{DE0FF808-CDF7-4BE9-B67F-8A2DB79D3216}" destId="{E6AE724D-B6E1-4505-A916-D3EC8D60FE61}" srcOrd="1" destOrd="0" presId="urn:microsoft.com/office/officeart/2005/8/layout/vList3#1"/>
    <dgm:cxn modelId="{E552DA82-F385-4635-89D8-6F1AE4A5FCBA}" type="presParOf" srcId="{A98CC893-93BD-4823-8A40-630727CFCF38}" destId="{DE119F99-74FD-498A-B3B7-712DD2730D35}" srcOrd="1" destOrd="0" presId="urn:microsoft.com/office/officeart/2005/8/layout/vList3#1"/>
    <dgm:cxn modelId="{F8520146-50AA-42FE-A3F3-C7ADFD83EA36}" type="presParOf" srcId="{A98CC893-93BD-4823-8A40-630727CFCF38}" destId="{1AEAA0D8-0AA2-4E42-87B3-EB371A2F8720}" srcOrd="2" destOrd="0" presId="urn:microsoft.com/office/officeart/2005/8/layout/vList3#1"/>
    <dgm:cxn modelId="{3C27CD03-DC43-496B-9F0F-30D364A5AC28}" type="presParOf" srcId="{1AEAA0D8-0AA2-4E42-87B3-EB371A2F8720}" destId="{057BD560-7870-44F2-B1B7-96474ED14E27}" srcOrd="0" destOrd="0" presId="urn:microsoft.com/office/officeart/2005/8/layout/vList3#1"/>
    <dgm:cxn modelId="{C330D27B-CBD3-45EE-A614-121EE49D7825}" type="presParOf" srcId="{1AEAA0D8-0AA2-4E42-87B3-EB371A2F8720}" destId="{36652FC1-448A-4CC9-9A47-6D51B2172180}" srcOrd="1" destOrd="0" presId="urn:microsoft.com/office/officeart/2005/8/layout/vList3#1"/>
    <dgm:cxn modelId="{CF0FC420-386B-4463-84C4-2F574CF39DAE}" type="presParOf" srcId="{A98CC893-93BD-4823-8A40-630727CFCF38}" destId="{2A01A5FB-CB6E-4855-8608-C10B19683622}" srcOrd="3" destOrd="0" presId="urn:microsoft.com/office/officeart/2005/8/layout/vList3#1"/>
    <dgm:cxn modelId="{F286A202-578A-443C-B95F-CEB89D1C47E7}" type="presParOf" srcId="{A98CC893-93BD-4823-8A40-630727CFCF38}" destId="{096B46D3-C243-4020-BED7-D9AFB10B3541}" srcOrd="4" destOrd="0" presId="urn:microsoft.com/office/officeart/2005/8/layout/vList3#1"/>
    <dgm:cxn modelId="{12144747-B91F-45FF-8A24-E882A26F21C4}" type="presParOf" srcId="{096B46D3-C243-4020-BED7-D9AFB10B3541}" destId="{4CB92D0A-7D9F-4106-9977-2AD22C6DD102}" srcOrd="0" destOrd="0" presId="urn:microsoft.com/office/officeart/2005/8/layout/vList3#1"/>
    <dgm:cxn modelId="{CAB21707-A5DC-4946-A438-7BB1841BFF9A}" type="presParOf" srcId="{096B46D3-C243-4020-BED7-D9AFB10B3541}" destId="{90B06DD7-134C-4F90-9FAC-88E9940C5297}" srcOrd="1" destOrd="0" presId="urn:microsoft.com/office/officeart/2005/8/layout/vList3#1"/>
    <dgm:cxn modelId="{93C89712-0470-4F60-8E46-23A80AE2E399}" type="presParOf" srcId="{A98CC893-93BD-4823-8A40-630727CFCF38}" destId="{CE6A6DF3-3F9B-4E94-A96F-4C7DF4232A16}" srcOrd="5" destOrd="0" presId="urn:microsoft.com/office/officeart/2005/8/layout/vList3#1"/>
    <dgm:cxn modelId="{3F9DA182-328A-4E60-9E3A-1687D5A6066E}" type="presParOf" srcId="{A98CC893-93BD-4823-8A40-630727CFCF38}" destId="{C67F4256-F761-4C2A-9E1D-E2136B28A51E}" srcOrd="6" destOrd="0" presId="urn:microsoft.com/office/officeart/2005/8/layout/vList3#1"/>
    <dgm:cxn modelId="{E7B5942B-CFFC-4033-9910-1C68BC7C2B4C}" type="presParOf" srcId="{C67F4256-F761-4C2A-9E1D-E2136B28A51E}" destId="{066BBE4F-0BAF-4585-9D8C-53518AF75FE6}" srcOrd="0" destOrd="0" presId="urn:microsoft.com/office/officeart/2005/8/layout/vList3#1"/>
    <dgm:cxn modelId="{6A4C634F-FF70-4CA7-B351-D914B3BF1F7E}" type="presParOf" srcId="{C67F4256-F761-4C2A-9E1D-E2136B28A51E}" destId="{2E3D9BFF-8F76-48A8-B939-4F611786519B}" srcOrd="1" destOrd="0" presId="urn:microsoft.com/office/officeart/2005/8/layout/vList3#1"/>
    <dgm:cxn modelId="{FA324E40-8441-4E82-AB1E-0C92C0118397}" type="presParOf" srcId="{A98CC893-93BD-4823-8A40-630727CFCF38}" destId="{D0103E15-791F-418B-963D-B6B4B7602328}" srcOrd="7" destOrd="0" presId="urn:microsoft.com/office/officeart/2005/8/layout/vList3#1"/>
    <dgm:cxn modelId="{C4559DB2-D625-4890-8642-59827C1952AA}" type="presParOf" srcId="{A98CC893-93BD-4823-8A40-630727CFCF38}" destId="{7868B3CD-CB77-4DDE-BE64-D8A924A02726}" srcOrd="8" destOrd="0" presId="urn:microsoft.com/office/officeart/2005/8/layout/vList3#1"/>
    <dgm:cxn modelId="{6CA80C10-559B-4407-80E0-CBF3FD0857F0}" type="presParOf" srcId="{7868B3CD-CB77-4DDE-BE64-D8A924A02726}" destId="{9223E6EC-4BD4-4A78-A2F0-DF2C83D3F38A}" srcOrd="0" destOrd="0" presId="urn:microsoft.com/office/officeart/2005/8/layout/vList3#1"/>
    <dgm:cxn modelId="{E6A66A6B-E9CD-4EDA-BFCF-5811C8DCB8F9}" type="presParOf" srcId="{7868B3CD-CB77-4DDE-BE64-D8A924A02726}" destId="{248DB880-7F3F-41AB-A9CE-CBB74DC002A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23AF26-ABB1-42ED-8BCE-8F950AD93C6F}"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pt-BR"/>
        </a:p>
      </dgm:t>
    </dgm:pt>
    <dgm:pt modelId="{630C202D-43B7-48DB-8333-1DD1348F8D61}">
      <dgm:prSet phldrT="[Texto]"/>
      <dgm:spPr/>
      <dgm:t>
        <a:bodyPr/>
        <a:lstStyle/>
        <a:p>
          <a:r>
            <a:rPr lang="pt-BR" dirty="0"/>
            <a:t>Gerentes de nível intermediário</a:t>
          </a:r>
        </a:p>
      </dgm:t>
    </dgm:pt>
    <dgm:pt modelId="{F4D12A0D-D6B7-4B51-A081-4E4482F2B10C}" type="parTrans" cxnId="{A239C8A8-75E0-49CA-89DA-52CFA938004E}">
      <dgm:prSet/>
      <dgm:spPr/>
      <dgm:t>
        <a:bodyPr/>
        <a:lstStyle/>
        <a:p>
          <a:endParaRPr lang="pt-BR"/>
        </a:p>
      </dgm:t>
    </dgm:pt>
    <dgm:pt modelId="{D11DED6B-4774-4AE1-8EB8-EA655F7BBBF0}" type="sibTrans" cxnId="{A239C8A8-75E0-49CA-89DA-52CFA938004E}">
      <dgm:prSet/>
      <dgm:spPr/>
      <dgm:t>
        <a:bodyPr/>
        <a:lstStyle/>
        <a:p>
          <a:endParaRPr lang="pt-BR"/>
        </a:p>
      </dgm:t>
    </dgm:pt>
    <dgm:pt modelId="{18A473D0-8271-4024-863D-FE81A720D3E3}">
      <dgm:prSet phldrT="[Texto]"/>
      <dgm:spPr/>
      <dgm:t>
        <a:bodyPr/>
        <a:lstStyle/>
        <a:p>
          <a:r>
            <a:rPr lang="pt-BR" dirty="0" smtClean="0"/>
            <a:t>Identificam</a:t>
          </a:r>
          <a:r>
            <a:rPr lang="pt-BR" dirty="0"/>
            <a:t>, avaliam e controlam os riscos</a:t>
          </a:r>
        </a:p>
      </dgm:t>
    </dgm:pt>
    <dgm:pt modelId="{BE540D7A-4993-4225-A0CD-054E0EC07D48}" type="parTrans" cxnId="{8D37E9AE-61F4-4996-A6A1-9593B17C2B5B}">
      <dgm:prSet/>
      <dgm:spPr/>
      <dgm:t>
        <a:bodyPr/>
        <a:lstStyle/>
        <a:p>
          <a:endParaRPr lang="pt-BR"/>
        </a:p>
      </dgm:t>
    </dgm:pt>
    <dgm:pt modelId="{3C6841C1-281F-4828-B9C0-37AC836C96D5}" type="sibTrans" cxnId="{8D37E9AE-61F4-4996-A6A1-9593B17C2B5B}">
      <dgm:prSet/>
      <dgm:spPr/>
      <dgm:t>
        <a:bodyPr/>
        <a:lstStyle/>
        <a:p>
          <a:endParaRPr lang="pt-BR"/>
        </a:p>
      </dgm:t>
    </dgm:pt>
    <dgm:pt modelId="{BE3D416C-20F0-4337-837C-21265016A4F9}">
      <dgm:prSet phldrT="[Texto]"/>
      <dgm:spPr/>
      <dgm:t>
        <a:bodyPr/>
        <a:lstStyle/>
        <a:p>
          <a:r>
            <a:rPr lang="pt-BR" dirty="0"/>
            <a:t>Proprietários dos Riscos</a:t>
          </a:r>
        </a:p>
      </dgm:t>
    </dgm:pt>
    <dgm:pt modelId="{276BAC1D-96D0-459B-9272-4475F1871799}" type="sibTrans" cxnId="{4472982F-99D4-498F-A9AF-49B6DEBB5F74}">
      <dgm:prSet/>
      <dgm:spPr/>
      <dgm:t>
        <a:bodyPr/>
        <a:lstStyle/>
        <a:p>
          <a:endParaRPr lang="pt-BR"/>
        </a:p>
      </dgm:t>
    </dgm:pt>
    <dgm:pt modelId="{40DEDAE0-A329-4FF2-83A6-FDFAE5CA0CD4}" type="parTrans" cxnId="{4472982F-99D4-498F-A9AF-49B6DEBB5F74}">
      <dgm:prSet/>
      <dgm:spPr/>
      <dgm:t>
        <a:bodyPr/>
        <a:lstStyle/>
        <a:p>
          <a:endParaRPr lang="pt-BR"/>
        </a:p>
      </dgm:t>
    </dgm:pt>
    <dgm:pt modelId="{C46A190B-0E5C-47C3-BA1E-12F82DE5E962}" type="pres">
      <dgm:prSet presAssocID="{D223AF26-ABB1-42ED-8BCE-8F950AD93C6F}" presName="linear" presStyleCnt="0">
        <dgm:presLayoutVars>
          <dgm:dir/>
          <dgm:animLvl val="lvl"/>
          <dgm:resizeHandles val="exact"/>
        </dgm:presLayoutVars>
      </dgm:prSet>
      <dgm:spPr/>
      <dgm:t>
        <a:bodyPr/>
        <a:lstStyle/>
        <a:p>
          <a:endParaRPr lang="pt-BR"/>
        </a:p>
      </dgm:t>
    </dgm:pt>
    <dgm:pt modelId="{E4AD866E-0B95-46DF-B77C-8731D0304569}" type="pres">
      <dgm:prSet presAssocID="{630C202D-43B7-48DB-8333-1DD1348F8D61}" presName="parentLin" presStyleCnt="0"/>
      <dgm:spPr/>
      <dgm:t>
        <a:bodyPr/>
        <a:lstStyle/>
        <a:p>
          <a:endParaRPr lang="pt-BR"/>
        </a:p>
      </dgm:t>
    </dgm:pt>
    <dgm:pt modelId="{E7240B26-1491-4190-8962-99583A4AB9BE}" type="pres">
      <dgm:prSet presAssocID="{630C202D-43B7-48DB-8333-1DD1348F8D61}" presName="parentLeftMargin" presStyleLbl="node1" presStyleIdx="0" presStyleCnt="3"/>
      <dgm:spPr/>
      <dgm:t>
        <a:bodyPr/>
        <a:lstStyle/>
        <a:p>
          <a:endParaRPr lang="pt-BR"/>
        </a:p>
      </dgm:t>
    </dgm:pt>
    <dgm:pt modelId="{7B43DBD8-6208-442E-B6F0-496D4BE7D4E7}" type="pres">
      <dgm:prSet presAssocID="{630C202D-43B7-48DB-8333-1DD1348F8D61}" presName="parentText" presStyleLbl="node1" presStyleIdx="0" presStyleCnt="3">
        <dgm:presLayoutVars>
          <dgm:chMax val="0"/>
          <dgm:bulletEnabled val="1"/>
        </dgm:presLayoutVars>
      </dgm:prSet>
      <dgm:spPr/>
      <dgm:t>
        <a:bodyPr/>
        <a:lstStyle/>
        <a:p>
          <a:endParaRPr lang="pt-BR"/>
        </a:p>
      </dgm:t>
    </dgm:pt>
    <dgm:pt modelId="{5EF2BDDB-D61B-4A4F-88A4-548B3AC1C175}" type="pres">
      <dgm:prSet presAssocID="{630C202D-43B7-48DB-8333-1DD1348F8D61}" presName="negativeSpace" presStyleCnt="0"/>
      <dgm:spPr/>
      <dgm:t>
        <a:bodyPr/>
        <a:lstStyle/>
        <a:p>
          <a:endParaRPr lang="pt-BR"/>
        </a:p>
      </dgm:t>
    </dgm:pt>
    <dgm:pt modelId="{23155E96-6EC4-4EED-AF02-F5533DB8637D}" type="pres">
      <dgm:prSet presAssocID="{630C202D-43B7-48DB-8333-1DD1348F8D61}" presName="childText" presStyleLbl="conFgAcc1" presStyleIdx="0" presStyleCnt="3">
        <dgm:presLayoutVars>
          <dgm:bulletEnabled val="1"/>
        </dgm:presLayoutVars>
      </dgm:prSet>
      <dgm:spPr/>
      <dgm:t>
        <a:bodyPr/>
        <a:lstStyle/>
        <a:p>
          <a:endParaRPr lang="pt-BR"/>
        </a:p>
      </dgm:t>
    </dgm:pt>
    <dgm:pt modelId="{07B4BE3A-0417-49A8-B2D7-B7D2C44B2107}" type="pres">
      <dgm:prSet presAssocID="{D11DED6B-4774-4AE1-8EB8-EA655F7BBBF0}" presName="spaceBetweenRectangles" presStyleCnt="0"/>
      <dgm:spPr/>
      <dgm:t>
        <a:bodyPr/>
        <a:lstStyle/>
        <a:p>
          <a:endParaRPr lang="pt-BR"/>
        </a:p>
      </dgm:t>
    </dgm:pt>
    <dgm:pt modelId="{811B29E2-A7E0-49D2-A8E1-D081D4A93720}" type="pres">
      <dgm:prSet presAssocID="{BE3D416C-20F0-4337-837C-21265016A4F9}" presName="parentLin" presStyleCnt="0"/>
      <dgm:spPr/>
      <dgm:t>
        <a:bodyPr/>
        <a:lstStyle/>
        <a:p>
          <a:endParaRPr lang="pt-BR"/>
        </a:p>
      </dgm:t>
    </dgm:pt>
    <dgm:pt modelId="{BDAFA89F-9C3D-4762-9871-5FCC798B4DAF}" type="pres">
      <dgm:prSet presAssocID="{BE3D416C-20F0-4337-837C-21265016A4F9}" presName="parentLeftMargin" presStyleLbl="node1" presStyleIdx="0" presStyleCnt="3"/>
      <dgm:spPr/>
      <dgm:t>
        <a:bodyPr/>
        <a:lstStyle/>
        <a:p>
          <a:endParaRPr lang="pt-BR"/>
        </a:p>
      </dgm:t>
    </dgm:pt>
    <dgm:pt modelId="{A9104AF9-D9DC-400F-BD15-360EC88F6A38}" type="pres">
      <dgm:prSet presAssocID="{BE3D416C-20F0-4337-837C-21265016A4F9}" presName="parentText" presStyleLbl="node1" presStyleIdx="1" presStyleCnt="3">
        <dgm:presLayoutVars>
          <dgm:chMax val="0"/>
          <dgm:bulletEnabled val="1"/>
        </dgm:presLayoutVars>
      </dgm:prSet>
      <dgm:spPr/>
      <dgm:t>
        <a:bodyPr/>
        <a:lstStyle/>
        <a:p>
          <a:endParaRPr lang="pt-BR"/>
        </a:p>
      </dgm:t>
    </dgm:pt>
    <dgm:pt modelId="{EF317BD4-1175-40A2-849B-3C887D60357F}" type="pres">
      <dgm:prSet presAssocID="{BE3D416C-20F0-4337-837C-21265016A4F9}" presName="negativeSpace" presStyleCnt="0"/>
      <dgm:spPr/>
      <dgm:t>
        <a:bodyPr/>
        <a:lstStyle/>
        <a:p>
          <a:endParaRPr lang="pt-BR"/>
        </a:p>
      </dgm:t>
    </dgm:pt>
    <dgm:pt modelId="{3C88B496-18ED-4F3A-9EB8-EA3FFF402998}" type="pres">
      <dgm:prSet presAssocID="{BE3D416C-20F0-4337-837C-21265016A4F9}" presName="childText" presStyleLbl="conFgAcc1" presStyleIdx="1" presStyleCnt="3">
        <dgm:presLayoutVars>
          <dgm:bulletEnabled val="1"/>
        </dgm:presLayoutVars>
      </dgm:prSet>
      <dgm:spPr/>
      <dgm:t>
        <a:bodyPr/>
        <a:lstStyle/>
        <a:p>
          <a:endParaRPr lang="pt-BR"/>
        </a:p>
      </dgm:t>
    </dgm:pt>
    <dgm:pt modelId="{CFC947EE-B127-4528-ADF1-D437E00505B5}" type="pres">
      <dgm:prSet presAssocID="{276BAC1D-96D0-459B-9272-4475F1871799}" presName="spaceBetweenRectangles" presStyleCnt="0"/>
      <dgm:spPr/>
      <dgm:t>
        <a:bodyPr/>
        <a:lstStyle/>
        <a:p>
          <a:endParaRPr lang="pt-BR"/>
        </a:p>
      </dgm:t>
    </dgm:pt>
    <dgm:pt modelId="{65FA0598-0746-4B3D-87D7-1B240F32000E}" type="pres">
      <dgm:prSet presAssocID="{18A473D0-8271-4024-863D-FE81A720D3E3}" presName="parentLin" presStyleCnt="0"/>
      <dgm:spPr/>
      <dgm:t>
        <a:bodyPr/>
        <a:lstStyle/>
        <a:p>
          <a:endParaRPr lang="pt-BR"/>
        </a:p>
      </dgm:t>
    </dgm:pt>
    <dgm:pt modelId="{A2F9CACA-A5B0-44D2-B7F2-791FD0FBF01C}" type="pres">
      <dgm:prSet presAssocID="{18A473D0-8271-4024-863D-FE81A720D3E3}" presName="parentLeftMargin" presStyleLbl="node1" presStyleIdx="1" presStyleCnt="3"/>
      <dgm:spPr/>
      <dgm:t>
        <a:bodyPr/>
        <a:lstStyle/>
        <a:p>
          <a:endParaRPr lang="pt-BR"/>
        </a:p>
      </dgm:t>
    </dgm:pt>
    <dgm:pt modelId="{6629A138-6E9C-4E77-A13F-8A92FA04329F}" type="pres">
      <dgm:prSet presAssocID="{18A473D0-8271-4024-863D-FE81A720D3E3}" presName="parentText" presStyleLbl="node1" presStyleIdx="2" presStyleCnt="3">
        <dgm:presLayoutVars>
          <dgm:chMax val="0"/>
          <dgm:bulletEnabled val="1"/>
        </dgm:presLayoutVars>
      </dgm:prSet>
      <dgm:spPr/>
      <dgm:t>
        <a:bodyPr/>
        <a:lstStyle/>
        <a:p>
          <a:endParaRPr lang="pt-BR"/>
        </a:p>
      </dgm:t>
    </dgm:pt>
    <dgm:pt modelId="{A6CB5B94-CA73-4E17-9D81-7AB3A2AD9E78}" type="pres">
      <dgm:prSet presAssocID="{18A473D0-8271-4024-863D-FE81A720D3E3}" presName="negativeSpace" presStyleCnt="0"/>
      <dgm:spPr/>
      <dgm:t>
        <a:bodyPr/>
        <a:lstStyle/>
        <a:p>
          <a:endParaRPr lang="pt-BR"/>
        </a:p>
      </dgm:t>
    </dgm:pt>
    <dgm:pt modelId="{8BF10569-06E2-42B6-BF0D-CB0C1E418198}" type="pres">
      <dgm:prSet presAssocID="{18A473D0-8271-4024-863D-FE81A720D3E3}" presName="childText" presStyleLbl="conFgAcc1" presStyleIdx="2" presStyleCnt="3">
        <dgm:presLayoutVars>
          <dgm:bulletEnabled val="1"/>
        </dgm:presLayoutVars>
      </dgm:prSet>
      <dgm:spPr/>
      <dgm:t>
        <a:bodyPr/>
        <a:lstStyle/>
        <a:p>
          <a:endParaRPr lang="pt-BR"/>
        </a:p>
      </dgm:t>
    </dgm:pt>
  </dgm:ptLst>
  <dgm:cxnLst>
    <dgm:cxn modelId="{8D37E9AE-61F4-4996-A6A1-9593B17C2B5B}" srcId="{D223AF26-ABB1-42ED-8BCE-8F950AD93C6F}" destId="{18A473D0-8271-4024-863D-FE81A720D3E3}" srcOrd="2" destOrd="0" parTransId="{BE540D7A-4993-4225-A0CD-054E0EC07D48}" sibTransId="{3C6841C1-281F-4828-B9C0-37AC836C96D5}"/>
    <dgm:cxn modelId="{77AD7214-8FF1-4F23-8DFB-1C7E7DD04909}" type="presOf" srcId="{18A473D0-8271-4024-863D-FE81A720D3E3}" destId="{A2F9CACA-A5B0-44D2-B7F2-791FD0FBF01C}" srcOrd="0" destOrd="0" presId="urn:microsoft.com/office/officeart/2005/8/layout/list1"/>
    <dgm:cxn modelId="{73FF5F12-1991-44E1-8C13-236A25F90A35}" type="presOf" srcId="{D223AF26-ABB1-42ED-8BCE-8F950AD93C6F}" destId="{C46A190B-0E5C-47C3-BA1E-12F82DE5E962}" srcOrd="0" destOrd="0" presId="urn:microsoft.com/office/officeart/2005/8/layout/list1"/>
    <dgm:cxn modelId="{8023B6BC-B45D-4189-9DA0-603A1CBD23DD}" type="presOf" srcId="{18A473D0-8271-4024-863D-FE81A720D3E3}" destId="{6629A138-6E9C-4E77-A13F-8A92FA04329F}" srcOrd="1" destOrd="0" presId="urn:microsoft.com/office/officeart/2005/8/layout/list1"/>
    <dgm:cxn modelId="{13DDEB0D-5FF7-4A24-8940-0AAFDDECD218}" type="presOf" srcId="{630C202D-43B7-48DB-8333-1DD1348F8D61}" destId="{7B43DBD8-6208-442E-B6F0-496D4BE7D4E7}" srcOrd="1" destOrd="0" presId="urn:microsoft.com/office/officeart/2005/8/layout/list1"/>
    <dgm:cxn modelId="{145E0E2D-D5EB-40A3-96B5-56AECEC3F8B7}" type="presOf" srcId="{BE3D416C-20F0-4337-837C-21265016A4F9}" destId="{A9104AF9-D9DC-400F-BD15-360EC88F6A38}" srcOrd="1" destOrd="0" presId="urn:microsoft.com/office/officeart/2005/8/layout/list1"/>
    <dgm:cxn modelId="{DDB74BAD-3563-441B-B8AF-96D59E1F5D86}" type="presOf" srcId="{630C202D-43B7-48DB-8333-1DD1348F8D61}" destId="{E7240B26-1491-4190-8962-99583A4AB9BE}" srcOrd="0" destOrd="0" presId="urn:microsoft.com/office/officeart/2005/8/layout/list1"/>
    <dgm:cxn modelId="{A239C8A8-75E0-49CA-89DA-52CFA938004E}" srcId="{D223AF26-ABB1-42ED-8BCE-8F950AD93C6F}" destId="{630C202D-43B7-48DB-8333-1DD1348F8D61}" srcOrd="0" destOrd="0" parTransId="{F4D12A0D-D6B7-4B51-A081-4E4482F2B10C}" sibTransId="{D11DED6B-4774-4AE1-8EB8-EA655F7BBBF0}"/>
    <dgm:cxn modelId="{4266C751-590C-4130-B092-FB96E8335DDF}" type="presOf" srcId="{BE3D416C-20F0-4337-837C-21265016A4F9}" destId="{BDAFA89F-9C3D-4762-9871-5FCC798B4DAF}" srcOrd="0" destOrd="0" presId="urn:microsoft.com/office/officeart/2005/8/layout/list1"/>
    <dgm:cxn modelId="{4472982F-99D4-498F-A9AF-49B6DEBB5F74}" srcId="{D223AF26-ABB1-42ED-8BCE-8F950AD93C6F}" destId="{BE3D416C-20F0-4337-837C-21265016A4F9}" srcOrd="1" destOrd="0" parTransId="{40DEDAE0-A329-4FF2-83A6-FDFAE5CA0CD4}" sibTransId="{276BAC1D-96D0-459B-9272-4475F1871799}"/>
    <dgm:cxn modelId="{F4E7B506-209A-4722-AE6A-8A2FFCA01A7C}" type="presParOf" srcId="{C46A190B-0E5C-47C3-BA1E-12F82DE5E962}" destId="{E4AD866E-0B95-46DF-B77C-8731D0304569}" srcOrd="0" destOrd="0" presId="urn:microsoft.com/office/officeart/2005/8/layout/list1"/>
    <dgm:cxn modelId="{B3151AAB-25C5-41E6-8657-78942D76F097}" type="presParOf" srcId="{E4AD866E-0B95-46DF-B77C-8731D0304569}" destId="{E7240B26-1491-4190-8962-99583A4AB9BE}" srcOrd="0" destOrd="0" presId="urn:microsoft.com/office/officeart/2005/8/layout/list1"/>
    <dgm:cxn modelId="{924BE8CC-36C2-4B85-8389-39286D4ECCE6}" type="presParOf" srcId="{E4AD866E-0B95-46DF-B77C-8731D0304569}" destId="{7B43DBD8-6208-442E-B6F0-496D4BE7D4E7}" srcOrd="1" destOrd="0" presId="urn:microsoft.com/office/officeart/2005/8/layout/list1"/>
    <dgm:cxn modelId="{ACE957C9-1329-443D-B5D6-F22A7986261D}" type="presParOf" srcId="{C46A190B-0E5C-47C3-BA1E-12F82DE5E962}" destId="{5EF2BDDB-D61B-4A4F-88A4-548B3AC1C175}" srcOrd="1" destOrd="0" presId="urn:microsoft.com/office/officeart/2005/8/layout/list1"/>
    <dgm:cxn modelId="{C4FC5654-2D68-4463-8D77-9674BFE38B27}" type="presParOf" srcId="{C46A190B-0E5C-47C3-BA1E-12F82DE5E962}" destId="{23155E96-6EC4-4EED-AF02-F5533DB8637D}" srcOrd="2" destOrd="0" presId="urn:microsoft.com/office/officeart/2005/8/layout/list1"/>
    <dgm:cxn modelId="{88F6A8AE-77EA-44B5-B0EC-5191F8A6C2C1}" type="presParOf" srcId="{C46A190B-0E5C-47C3-BA1E-12F82DE5E962}" destId="{07B4BE3A-0417-49A8-B2D7-B7D2C44B2107}" srcOrd="3" destOrd="0" presId="urn:microsoft.com/office/officeart/2005/8/layout/list1"/>
    <dgm:cxn modelId="{116845DD-470B-4B55-8DB2-9166872BE7A0}" type="presParOf" srcId="{C46A190B-0E5C-47C3-BA1E-12F82DE5E962}" destId="{811B29E2-A7E0-49D2-A8E1-D081D4A93720}" srcOrd="4" destOrd="0" presId="urn:microsoft.com/office/officeart/2005/8/layout/list1"/>
    <dgm:cxn modelId="{2F8C3882-D741-41E3-9FA9-D628C02BEFB8}" type="presParOf" srcId="{811B29E2-A7E0-49D2-A8E1-D081D4A93720}" destId="{BDAFA89F-9C3D-4762-9871-5FCC798B4DAF}" srcOrd="0" destOrd="0" presId="urn:microsoft.com/office/officeart/2005/8/layout/list1"/>
    <dgm:cxn modelId="{7683BFE6-44BC-4F8E-B228-247BF65F69F9}" type="presParOf" srcId="{811B29E2-A7E0-49D2-A8E1-D081D4A93720}" destId="{A9104AF9-D9DC-400F-BD15-360EC88F6A38}" srcOrd="1" destOrd="0" presId="urn:microsoft.com/office/officeart/2005/8/layout/list1"/>
    <dgm:cxn modelId="{DE445CCE-008B-47DB-9146-17E38F14EEB8}" type="presParOf" srcId="{C46A190B-0E5C-47C3-BA1E-12F82DE5E962}" destId="{EF317BD4-1175-40A2-849B-3C887D60357F}" srcOrd="5" destOrd="0" presId="urn:microsoft.com/office/officeart/2005/8/layout/list1"/>
    <dgm:cxn modelId="{97CE89F0-372E-4A15-9D53-3FDDDEDF6BC0}" type="presParOf" srcId="{C46A190B-0E5C-47C3-BA1E-12F82DE5E962}" destId="{3C88B496-18ED-4F3A-9EB8-EA3FFF402998}" srcOrd="6" destOrd="0" presId="urn:microsoft.com/office/officeart/2005/8/layout/list1"/>
    <dgm:cxn modelId="{EF9A21A0-442F-4F93-8FA0-996E5073D436}" type="presParOf" srcId="{C46A190B-0E5C-47C3-BA1E-12F82DE5E962}" destId="{CFC947EE-B127-4528-ADF1-D437E00505B5}" srcOrd="7" destOrd="0" presId="urn:microsoft.com/office/officeart/2005/8/layout/list1"/>
    <dgm:cxn modelId="{7A63B8F2-2294-4426-BF8B-AC56356251C2}" type="presParOf" srcId="{C46A190B-0E5C-47C3-BA1E-12F82DE5E962}" destId="{65FA0598-0746-4B3D-87D7-1B240F32000E}" srcOrd="8" destOrd="0" presId="urn:microsoft.com/office/officeart/2005/8/layout/list1"/>
    <dgm:cxn modelId="{36C0296E-8385-49F4-8D41-E1DFDEFCE0F6}" type="presParOf" srcId="{65FA0598-0746-4B3D-87D7-1B240F32000E}" destId="{A2F9CACA-A5B0-44D2-B7F2-791FD0FBF01C}" srcOrd="0" destOrd="0" presId="urn:microsoft.com/office/officeart/2005/8/layout/list1"/>
    <dgm:cxn modelId="{F787DD9C-A0B5-4F97-BF84-9573097B511F}" type="presParOf" srcId="{65FA0598-0746-4B3D-87D7-1B240F32000E}" destId="{6629A138-6E9C-4E77-A13F-8A92FA04329F}" srcOrd="1" destOrd="0" presId="urn:microsoft.com/office/officeart/2005/8/layout/list1"/>
    <dgm:cxn modelId="{FCD3FF61-865B-43FA-8D82-513E3FE0DE72}" type="presParOf" srcId="{C46A190B-0E5C-47C3-BA1E-12F82DE5E962}" destId="{A6CB5B94-CA73-4E17-9D81-7AB3A2AD9E78}" srcOrd="9" destOrd="0" presId="urn:microsoft.com/office/officeart/2005/8/layout/list1"/>
    <dgm:cxn modelId="{05B30883-F7C9-41D4-89CA-8E6D0F939FB4}" type="presParOf" srcId="{C46A190B-0E5C-47C3-BA1E-12F82DE5E962}" destId="{8BF10569-06E2-42B6-BF0D-CB0C1E4181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723196-203E-42B8-B4AF-C3973C0C63C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pt-BR"/>
        </a:p>
      </dgm:t>
    </dgm:pt>
    <dgm:pt modelId="{1A035BD2-4B29-4441-BA41-3CA7FC7357F6}">
      <dgm:prSet phldrT="[Texto]"/>
      <dgm:spPr/>
      <dgm:t>
        <a:bodyPr/>
        <a:lstStyle/>
        <a:p>
          <a:r>
            <a:rPr lang="pt-BR" dirty="0"/>
            <a:t>Funções de monitoramento dos controles de 1ª linha</a:t>
          </a:r>
        </a:p>
      </dgm:t>
    </dgm:pt>
    <dgm:pt modelId="{1BFC06CC-73B3-44DB-ABDA-66FB0D2119D6}" type="parTrans" cxnId="{9F4E1E9F-13D5-447D-822B-D2BA00EA2D8F}">
      <dgm:prSet/>
      <dgm:spPr/>
      <dgm:t>
        <a:bodyPr/>
        <a:lstStyle/>
        <a:p>
          <a:endParaRPr lang="pt-BR"/>
        </a:p>
      </dgm:t>
    </dgm:pt>
    <dgm:pt modelId="{64019004-A437-47F8-80AC-0674731900FE}" type="sibTrans" cxnId="{9F4E1E9F-13D5-447D-822B-D2BA00EA2D8F}">
      <dgm:prSet/>
      <dgm:spPr/>
      <dgm:t>
        <a:bodyPr/>
        <a:lstStyle/>
        <a:p>
          <a:endParaRPr lang="pt-BR"/>
        </a:p>
      </dgm:t>
    </dgm:pt>
    <dgm:pt modelId="{C2D402F7-665E-44E5-8722-86F615971C46}">
      <dgm:prSet phldrT="[Texto]"/>
      <dgm:spPr/>
      <dgm:t>
        <a:bodyPr/>
        <a:lstStyle/>
        <a:p>
          <a:r>
            <a:rPr lang="pt-BR" dirty="0"/>
            <a:t>Visão sistematizada dos Riscos de toda a organização</a:t>
          </a:r>
        </a:p>
      </dgm:t>
    </dgm:pt>
    <dgm:pt modelId="{461EF18F-9DA8-4A8D-8F51-6B4C405EF040}" type="parTrans" cxnId="{FB01839C-3E20-4B26-8E5B-0057A38BA62C}">
      <dgm:prSet/>
      <dgm:spPr/>
      <dgm:t>
        <a:bodyPr/>
        <a:lstStyle/>
        <a:p>
          <a:endParaRPr lang="pt-BR"/>
        </a:p>
      </dgm:t>
    </dgm:pt>
    <dgm:pt modelId="{062C7FCB-087C-4E16-9A7D-FE6AC45932A3}" type="sibTrans" cxnId="{FB01839C-3E20-4B26-8E5B-0057A38BA62C}">
      <dgm:prSet/>
      <dgm:spPr/>
      <dgm:t>
        <a:bodyPr/>
        <a:lstStyle/>
        <a:p>
          <a:endParaRPr lang="pt-BR"/>
        </a:p>
      </dgm:t>
    </dgm:pt>
    <dgm:pt modelId="{BCF29A64-4BF7-43C7-96CF-71662F570A71}">
      <dgm:prSet phldrT="[Texto]"/>
      <dgm:spPr/>
      <dgm:t>
        <a:bodyPr/>
        <a:lstStyle/>
        <a:p>
          <a:r>
            <a:rPr lang="pt-BR" dirty="0"/>
            <a:t>Monitoramento de riscos relevantes específicos</a:t>
          </a:r>
        </a:p>
      </dgm:t>
    </dgm:pt>
    <dgm:pt modelId="{DB838B60-C88D-4A3D-A0F8-AFCD43A27642}" type="parTrans" cxnId="{1DB50429-CCFE-4CC9-BDF6-F352C09307CD}">
      <dgm:prSet/>
      <dgm:spPr/>
      <dgm:t>
        <a:bodyPr/>
        <a:lstStyle/>
        <a:p>
          <a:endParaRPr lang="pt-BR"/>
        </a:p>
      </dgm:t>
    </dgm:pt>
    <dgm:pt modelId="{1F25BCB7-EEDF-4967-8D6E-FF607B91AF36}" type="sibTrans" cxnId="{1DB50429-CCFE-4CC9-BDF6-F352C09307CD}">
      <dgm:prSet/>
      <dgm:spPr/>
      <dgm:t>
        <a:bodyPr/>
        <a:lstStyle/>
        <a:p>
          <a:endParaRPr lang="pt-BR"/>
        </a:p>
      </dgm:t>
    </dgm:pt>
    <dgm:pt modelId="{E1214B81-13E6-4592-944F-E3F0FD99F95B}" type="pres">
      <dgm:prSet presAssocID="{5A723196-203E-42B8-B4AF-C3973C0C63C2}" presName="linear" presStyleCnt="0">
        <dgm:presLayoutVars>
          <dgm:dir/>
          <dgm:animLvl val="lvl"/>
          <dgm:resizeHandles val="exact"/>
        </dgm:presLayoutVars>
      </dgm:prSet>
      <dgm:spPr/>
      <dgm:t>
        <a:bodyPr/>
        <a:lstStyle/>
        <a:p>
          <a:endParaRPr lang="pt-BR"/>
        </a:p>
      </dgm:t>
    </dgm:pt>
    <dgm:pt modelId="{413BD018-52DB-4243-B75F-BDC582D953E9}" type="pres">
      <dgm:prSet presAssocID="{1A035BD2-4B29-4441-BA41-3CA7FC7357F6}" presName="parentLin" presStyleCnt="0"/>
      <dgm:spPr/>
      <dgm:t>
        <a:bodyPr/>
        <a:lstStyle/>
        <a:p>
          <a:endParaRPr lang="pt-BR"/>
        </a:p>
      </dgm:t>
    </dgm:pt>
    <dgm:pt modelId="{4A2B182F-49AB-42FC-89BA-992225A06256}" type="pres">
      <dgm:prSet presAssocID="{1A035BD2-4B29-4441-BA41-3CA7FC7357F6}" presName="parentLeftMargin" presStyleLbl="node1" presStyleIdx="0" presStyleCnt="3"/>
      <dgm:spPr/>
      <dgm:t>
        <a:bodyPr/>
        <a:lstStyle/>
        <a:p>
          <a:endParaRPr lang="pt-BR"/>
        </a:p>
      </dgm:t>
    </dgm:pt>
    <dgm:pt modelId="{570D4545-80B2-4D70-8E4C-E719C7AAF273}" type="pres">
      <dgm:prSet presAssocID="{1A035BD2-4B29-4441-BA41-3CA7FC7357F6}" presName="parentText" presStyleLbl="node1" presStyleIdx="0" presStyleCnt="3" custScaleX="142857">
        <dgm:presLayoutVars>
          <dgm:chMax val="0"/>
          <dgm:bulletEnabled val="1"/>
        </dgm:presLayoutVars>
      </dgm:prSet>
      <dgm:spPr/>
      <dgm:t>
        <a:bodyPr/>
        <a:lstStyle/>
        <a:p>
          <a:endParaRPr lang="pt-BR"/>
        </a:p>
      </dgm:t>
    </dgm:pt>
    <dgm:pt modelId="{51E927B7-3721-4F28-9906-97056F159DDE}" type="pres">
      <dgm:prSet presAssocID="{1A035BD2-4B29-4441-BA41-3CA7FC7357F6}" presName="negativeSpace" presStyleCnt="0"/>
      <dgm:spPr/>
      <dgm:t>
        <a:bodyPr/>
        <a:lstStyle/>
        <a:p>
          <a:endParaRPr lang="pt-BR"/>
        </a:p>
      </dgm:t>
    </dgm:pt>
    <dgm:pt modelId="{16169DF7-9E44-4624-A457-9E0541363FF2}" type="pres">
      <dgm:prSet presAssocID="{1A035BD2-4B29-4441-BA41-3CA7FC7357F6}" presName="childText" presStyleLbl="conFgAcc1" presStyleIdx="0" presStyleCnt="3">
        <dgm:presLayoutVars>
          <dgm:bulletEnabled val="1"/>
        </dgm:presLayoutVars>
      </dgm:prSet>
      <dgm:spPr/>
      <dgm:t>
        <a:bodyPr/>
        <a:lstStyle/>
        <a:p>
          <a:endParaRPr lang="pt-BR"/>
        </a:p>
      </dgm:t>
    </dgm:pt>
    <dgm:pt modelId="{0024EFE1-EFDE-4B50-99F2-52B37B9D65A1}" type="pres">
      <dgm:prSet presAssocID="{64019004-A437-47F8-80AC-0674731900FE}" presName="spaceBetweenRectangles" presStyleCnt="0"/>
      <dgm:spPr/>
      <dgm:t>
        <a:bodyPr/>
        <a:lstStyle/>
        <a:p>
          <a:endParaRPr lang="pt-BR"/>
        </a:p>
      </dgm:t>
    </dgm:pt>
    <dgm:pt modelId="{A943CD30-21C1-48EB-9C06-CF6B28A83F6D}" type="pres">
      <dgm:prSet presAssocID="{C2D402F7-665E-44E5-8722-86F615971C46}" presName="parentLin" presStyleCnt="0"/>
      <dgm:spPr/>
      <dgm:t>
        <a:bodyPr/>
        <a:lstStyle/>
        <a:p>
          <a:endParaRPr lang="pt-BR"/>
        </a:p>
      </dgm:t>
    </dgm:pt>
    <dgm:pt modelId="{590AF389-C52C-4BEE-96B8-786ED86A816C}" type="pres">
      <dgm:prSet presAssocID="{C2D402F7-665E-44E5-8722-86F615971C46}" presName="parentLeftMargin" presStyleLbl="node1" presStyleIdx="0" presStyleCnt="3"/>
      <dgm:spPr/>
      <dgm:t>
        <a:bodyPr/>
        <a:lstStyle/>
        <a:p>
          <a:endParaRPr lang="pt-BR"/>
        </a:p>
      </dgm:t>
    </dgm:pt>
    <dgm:pt modelId="{0F186B95-7819-467C-8A3A-A235F22B4758}" type="pres">
      <dgm:prSet presAssocID="{C2D402F7-665E-44E5-8722-86F615971C46}" presName="parentText" presStyleLbl="node1" presStyleIdx="1" presStyleCnt="3" custScaleX="142857">
        <dgm:presLayoutVars>
          <dgm:chMax val="0"/>
          <dgm:bulletEnabled val="1"/>
        </dgm:presLayoutVars>
      </dgm:prSet>
      <dgm:spPr/>
      <dgm:t>
        <a:bodyPr/>
        <a:lstStyle/>
        <a:p>
          <a:endParaRPr lang="pt-BR"/>
        </a:p>
      </dgm:t>
    </dgm:pt>
    <dgm:pt modelId="{12320ECD-920C-4ACA-A601-DAE1BEDA0179}" type="pres">
      <dgm:prSet presAssocID="{C2D402F7-665E-44E5-8722-86F615971C46}" presName="negativeSpace" presStyleCnt="0"/>
      <dgm:spPr/>
      <dgm:t>
        <a:bodyPr/>
        <a:lstStyle/>
        <a:p>
          <a:endParaRPr lang="pt-BR"/>
        </a:p>
      </dgm:t>
    </dgm:pt>
    <dgm:pt modelId="{AB634175-9F88-41AC-90B9-A92F06C8A856}" type="pres">
      <dgm:prSet presAssocID="{C2D402F7-665E-44E5-8722-86F615971C46}" presName="childText" presStyleLbl="conFgAcc1" presStyleIdx="1" presStyleCnt="3">
        <dgm:presLayoutVars>
          <dgm:bulletEnabled val="1"/>
        </dgm:presLayoutVars>
      </dgm:prSet>
      <dgm:spPr/>
      <dgm:t>
        <a:bodyPr/>
        <a:lstStyle/>
        <a:p>
          <a:endParaRPr lang="pt-BR"/>
        </a:p>
      </dgm:t>
    </dgm:pt>
    <dgm:pt modelId="{6F6F112E-C69D-4D5F-AB1B-66337F890745}" type="pres">
      <dgm:prSet presAssocID="{062C7FCB-087C-4E16-9A7D-FE6AC45932A3}" presName="spaceBetweenRectangles" presStyleCnt="0"/>
      <dgm:spPr/>
      <dgm:t>
        <a:bodyPr/>
        <a:lstStyle/>
        <a:p>
          <a:endParaRPr lang="pt-BR"/>
        </a:p>
      </dgm:t>
    </dgm:pt>
    <dgm:pt modelId="{F3B56AE9-D7A2-4F2B-A008-40A879EF1D7C}" type="pres">
      <dgm:prSet presAssocID="{BCF29A64-4BF7-43C7-96CF-71662F570A71}" presName="parentLin" presStyleCnt="0"/>
      <dgm:spPr/>
      <dgm:t>
        <a:bodyPr/>
        <a:lstStyle/>
        <a:p>
          <a:endParaRPr lang="pt-BR"/>
        </a:p>
      </dgm:t>
    </dgm:pt>
    <dgm:pt modelId="{0CAB5738-E54E-442D-85AC-4CBFC37B925A}" type="pres">
      <dgm:prSet presAssocID="{BCF29A64-4BF7-43C7-96CF-71662F570A71}" presName="parentLeftMargin" presStyleLbl="node1" presStyleIdx="1" presStyleCnt="3"/>
      <dgm:spPr/>
      <dgm:t>
        <a:bodyPr/>
        <a:lstStyle/>
        <a:p>
          <a:endParaRPr lang="pt-BR"/>
        </a:p>
      </dgm:t>
    </dgm:pt>
    <dgm:pt modelId="{D13BD541-720F-474B-801A-33630D5F5F8A}" type="pres">
      <dgm:prSet presAssocID="{BCF29A64-4BF7-43C7-96CF-71662F570A71}" presName="parentText" presStyleLbl="node1" presStyleIdx="2" presStyleCnt="3" custScaleX="139429">
        <dgm:presLayoutVars>
          <dgm:chMax val="0"/>
          <dgm:bulletEnabled val="1"/>
        </dgm:presLayoutVars>
      </dgm:prSet>
      <dgm:spPr/>
      <dgm:t>
        <a:bodyPr/>
        <a:lstStyle/>
        <a:p>
          <a:endParaRPr lang="pt-BR"/>
        </a:p>
      </dgm:t>
    </dgm:pt>
    <dgm:pt modelId="{00DCED2C-3836-4B7D-99D1-87D108BB1BB4}" type="pres">
      <dgm:prSet presAssocID="{BCF29A64-4BF7-43C7-96CF-71662F570A71}" presName="negativeSpace" presStyleCnt="0"/>
      <dgm:spPr/>
      <dgm:t>
        <a:bodyPr/>
        <a:lstStyle/>
        <a:p>
          <a:endParaRPr lang="pt-BR"/>
        </a:p>
      </dgm:t>
    </dgm:pt>
    <dgm:pt modelId="{A7A981EB-6974-4155-BD1E-0C0043CDA6F8}" type="pres">
      <dgm:prSet presAssocID="{BCF29A64-4BF7-43C7-96CF-71662F570A71}" presName="childText" presStyleLbl="conFgAcc1" presStyleIdx="2" presStyleCnt="3">
        <dgm:presLayoutVars>
          <dgm:bulletEnabled val="1"/>
        </dgm:presLayoutVars>
      </dgm:prSet>
      <dgm:spPr/>
      <dgm:t>
        <a:bodyPr/>
        <a:lstStyle/>
        <a:p>
          <a:endParaRPr lang="pt-BR"/>
        </a:p>
      </dgm:t>
    </dgm:pt>
  </dgm:ptLst>
  <dgm:cxnLst>
    <dgm:cxn modelId="{D6AA5784-83D6-474B-A0AF-ED3A36889B7C}" type="presOf" srcId="{C2D402F7-665E-44E5-8722-86F615971C46}" destId="{590AF389-C52C-4BEE-96B8-786ED86A816C}" srcOrd="0" destOrd="0" presId="urn:microsoft.com/office/officeart/2005/8/layout/list1"/>
    <dgm:cxn modelId="{5BDDB705-A32C-45D5-98BA-AEDDA641B4C5}" type="presOf" srcId="{BCF29A64-4BF7-43C7-96CF-71662F570A71}" destId="{0CAB5738-E54E-442D-85AC-4CBFC37B925A}" srcOrd="0" destOrd="0" presId="urn:microsoft.com/office/officeart/2005/8/layout/list1"/>
    <dgm:cxn modelId="{9F4E1E9F-13D5-447D-822B-D2BA00EA2D8F}" srcId="{5A723196-203E-42B8-B4AF-C3973C0C63C2}" destId="{1A035BD2-4B29-4441-BA41-3CA7FC7357F6}" srcOrd="0" destOrd="0" parTransId="{1BFC06CC-73B3-44DB-ABDA-66FB0D2119D6}" sibTransId="{64019004-A437-47F8-80AC-0674731900FE}"/>
    <dgm:cxn modelId="{B0801718-54FE-474A-B3DB-56BB6C99D48D}" type="presOf" srcId="{1A035BD2-4B29-4441-BA41-3CA7FC7357F6}" destId="{4A2B182F-49AB-42FC-89BA-992225A06256}" srcOrd="0" destOrd="0" presId="urn:microsoft.com/office/officeart/2005/8/layout/list1"/>
    <dgm:cxn modelId="{18221BA5-F222-4212-9C76-3FB34457FA46}" type="presOf" srcId="{BCF29A64-4BF7-43C7-96CF-71662F570A71}" destId="{D13BD541-720F-474B-801A-33630D5F5F8A}" srcOrd="1" destOrd="0" presId="urn:microsoft.com/office/officeart/2005/8/layout/list1"/>
    <dgm:cxn modelId="{8BE78884-4547-4D72-BB32-3BDC4D25EB21}" type="presOf" srcId="{1A035BD2-4B29-4441-BA41-3CA7FC7357F6}" destId="{570D4545-80B2-4D70-8E4C-E719C7AAF273}" srcOrd="1" destOrd="0" presId="urn:microsoft.com/office/officeart/2005/8/layout/list1"/>
    <dgm:cxn modelId="{99B9796C-813F-435A-9EFB-5830C8902A54}" type="presOf" srcId="{C2D402F7-665E-44E5-8722-86F615971C46}" destId="{0F186B95-7819-467C-8A3A-A235F22B4758}" srcOrd="1" destOrd="0" presId="urn:microsoft.com/office/officeart/2005/8/layout/list1"/>
    <dgm:cxn modelId="{1EB67D1A-DEC2-4F2A-957F-5A2A8B3420DA}" type="presOf" srcId="{5A723196-203E-42B8-B4AF-C3973C0C63C2}" destId="{E1214B81-13E6-4592-944F-E3F0FD99F95B}" srcOrd="0" destOrd="0" presId="urn:microsoft.com/office/officeart/2005/8/layout/list1"/>
    <dgm:cxn modelId="{FB01839C-3E20-4B26-8E5B-0057A38BA62C}" srcId="{5A723196-203E-42B8-B4AF-C3973C0C63C2}" destId="{C2D402F7-665E-44E5-8722-86F615971C46}" srcOrd="1" destOrd="0" parTransId="{461EF18F-9DA8-4A8D-8F51-6B4C405EF040}" sibTransId="{062C7FCB-087C-4E16-9A7D-FE6AC45932A3}"/>
    <dgm:cxn modelId="{1DB50429-CCFE-4CC9-BDF6-F352C09307CD}" srcId="{5A723196-203E-42B8-B4AF-C3973C0C63C2}" destId="{BCF29A64-4BF7-43C7-96CF-71662F570A71}" srcOrd="2" destOrd="0" parTransId="{DB838B60-C88D-4A3D-A0F8-AFCD43A27642}" sibTransId="{1F25BCB7-EEDF-4967-8D6E-FF607B91AF36}"/>
    <dgm:cxn modelId="{E56E8E2F-450F-4C3E-AA7C-26DDAB69F130}" type="presParOf" srcId="{E1214B81-13E6-4592-944F-E3F0FD99F95B}" destId="{413BD018-52DB-4243-B75F-BDC582D953E9}" srcOrd="0" destOrd="0" presId="urn:microsoft.com/office/officeart/2005/8/layout/list1"/>
    <dgm:cxn modelId="{3317762B-A2F5-4B23-ACA1-E312C257C5F5}" type="presParOf" srcId="{413BD018-52DB-4243-B75F-BDC582D953E9}" destId="{4A2B182F-49AB-42FC-89BA-992225A06256}" srcOrd="0" destOrd="0" presId="urn:microsoft.com/office/officeart/2005/8/layout/list1"/>
    <dgm:cxn modelId="{0C2DDDD6-2838-4CD0-8DE2-38815A1DABAD}" type="presParOf" srcId="{413BD018-52DB-4243-B75F-BDC582D953E9}" destId="{570D4545-80B2-4D70-8E4C-E719C7AAF273}" srcOrd="1" destOrd="0" presId="urn:microsoft.com/office/officeart/2005/8/layout/list1"/>
    <dgm:cxn modelId="{00F5157E-2434-49D6-9C8E-DC74EBB41A8A}" type="presParOf" srcId="{E1214B81-13E6-4592-944F-E3F0FD99F95B}" destId="{51E927B7-3721-4F28-9906-97056F159DDE}" srcOrd="1" destOrd="0" presId="urn:microsoft.com/office/officeart/2005/8/layout/list1"/>
    <dgm:cxn modelId="{BE2D89F4-4278-4E21-B61D-95D48BEFA59C}" type="presParOf" srcId="{E1214B81-13E6-4592-944F-E3F0FD99F95B}" destId="{16169DF7-9E44-4624-A457-9E0541363FF2}" srcOrd="2" destOrd="0" presId="urn:microsoft.com/office/officeart/2005/8/layout/list1"/>
    <dgm:cxn modelId="{A8426003-8E3E-42BD-BB05-DC4EBBC3146C}" type="presParOf" srcId="{E1214B81-13E6-4592-944F-E3F0FD99F95B}" destId="{0024EFE1-EFDE-4B50-99F2-52B37B9D65A1}" srcOrd="3" destOrd="0" presId="urn:microsoft.com/office/officeart/2005/8/layout/list1"/>
    <dgm:cxn modelId="{2DB85F41-D324-4380-938D-DEC2990D04FB}" type="presParOf" srcId="{E1214B81-13E6-4592-944F-E3F0FD99F95B}" destId="{A943CD30-21C1-48EB-9C06-CF6B28A83F6D}" srcOrd="4" destOrd="0" presId="urn:microsoft.com/office/officeart/2005/8/layout/list1"/>
    <dgm:cxn modelId="{E284D7B3-433A-415D-84DE-AA6AC0F571CE}" type="presParOf" srcId="{A943CD30-21C1-48EB-9C06-CF6B28A83F6D}" destId="{590AF389-C52C-4BEE-96B8-786ED86A816C}" srcOrd="0" destOrd="0" presId="urn:microsoft.com/office/officeart/2005/8/layout/list1"/>
    <dgm:cxn modelId="{7B4C2CA5-9282-4880-AB8F-1B91465A151D}" type="presParOf" srcId="{A943CD30-21C1-48EB-9C06-CF6B28A83F6D}" destId="{0F186B95-7819-467C-8A3A-A235F22B4758}" srcOrd="1" destOrd="0" presId="urn:microsoft.com/office/officeart/2005/8/layout/list1"/>
    <dgm:cxn modelId="{99A96FEC-DC67-4D25-BB60-00D64EADE97E}" type="presParOf" srcId="{E1214B81-13E6-4592-944F-E3F0FD99F95B}" destId="{12320ECD-920C-4ACA-A601-DAE1BEDA0179}" srcOrd="5" destOrd="0" presId="urn:microsoft.com/office/officeart/2005/8/layout/list1"/>
    <dgm:cxn modelId="{84D46455-A78B-4CE7-B82E-1C4008296CDF}" type="presParOf" srcId="{E1214B81-13E6-4592-944F-E3F0FD99F95B}" destId="{AB634175-9F88-41AC-90B9-A92F06C8A856}" srcOrd="6" destOrd="0" presId="urn:microsoft.com/office/officeart/2005/8/layout/list1"/>
    <dgm:cxn modelId="{5CB2EFD6-93AE-4FA4-9EB6-304E654C9331}" type="presParOf" srcId="{E1214B81-13E6-4592-944F-E3F0FD99F95B}" destId="{6F6F112E-C69D-4D5F-AB1B-66337F890745}" srcOrd="7" destOrd="0" presId="urn:microsoft.com/office/officeart/2005/8/layout/list1"/>
    <dgm:cxn modelId="{D44A2967-8FF4-4214-AC48-AE4F3DA8857B}" type="presParOf" srcId="{E1214B81-13E6-4592-944F-E3F0FD99F95B}" destId="{F3B56AE9-D7A2-4F2B-A008-40A879EF1D7C}" srcOrd="8" destOrd="0" presId="urn:microsoft.com/office/officeart/2005/8/layout/list1"/>
    <dgm:cxn modelId="{A750DF46-3D76-47CA-A5CC-F76BD8188628}" type="presParOf" srcId="{F3B56AE9-D7A2-4F2B-A008-40A879EF1D7C}" destId="{0CAB5738-E54E-442D-85AC-4CBFC37B925A}" srcOrd="0" destOrd="0" presId="urn:microsoft.com/office/officeart/2005/8/layout/list1"/>
    <dgm:cxn modelId="{65E9E0D2-CFE8-4BED-AF97-85DE035DF667}" type="presParOf" srcId="{F3B56AE9-D7A2-4F2B-A008-40A879EF1D7C}" destId="{D13BD541-720F-474B-801A-33630D5F5F8A}" srcOrd="1" destOrd="0" presId="urn:microsoft.com/office/officeart/2005/8/layout/list1"/>
    <dgm:cxn modelId="{67884AD2-7472-4BEC-A9E0-A1F3F601E37A}" type="presParOf" srcId="{E1214B81-13E6-4592-944F-E3F0FD99F95B}" destId="{00DCED2C-3836-4B7D-99D1-87D108BB1BB4}" srcOrd="9" destOrd="0" presId="urn:microsoft.com/office/officeart/2005/8/layout/list1"/>
    <dgm:cxn modelId="{74129342-22E6-4EFA-8FFE-8B6FA3AD53F5}" type="presParOf" srcId="{E1214B81-13E6-4592-944F-E3F0FD99F95B}" destId="{A7A981EB-6974-4155-BD1E-0C0043CDA6F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94E486-852B-42D4-86E1-1CF942F9AE2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pt-BR"/>
        </a:p>
      </dgm:t>
    </dgm:pt>
    <dgm:pt modelId="{4524D0E7-016E-4297-9B45-F8CE6D2AFAF5}">
      <dgm:prSet phldrT="[Texto]"/>
      <dgm:spPr/>
      <dgm:t>
        <a:bodyPr/>
        <a:lstStyle/>
        <a:p>
          <a:r>
            <a:rPr lang="pt-BR" dirty="0"/>
            <a:t>Avaliação da 1ª e 2ª linhas</a:t>
          </a:r>
        </a:p>
      </dgm:t>
    </dgm:pt>
    <dgm:pt modelId="{C8BEC2C3-E19E-4366-BCB1-6AA5A40A6836}" type="parTrans" cxnId="{ABCF4B23-F6EC-41B1-95EB-41FDD569FB90}">
      <dgm:prSet/>
      <dgm:spPr/>
      <dgm:t>
        <a:bodyPr/>
        <a:lstStyle/>
        <a:p>
          <a:endParaRPr lang="pt-BR"/>
        </a:p>
      </dgm:t>
    </dgm:pt>
    <dgm:pt modelId="{28B1C9AF-5500-4875-8FA4-9C11B6CCE996}" type="sibTrans" cxnId="{ABCF4B23-F6EC-41B1-95EB-41FDD569FB90}">
      <dgm:prSet/>
      <dgm:spPr/>
      <dgm:t>
        <a:bodyPr/>
        <a:lstStyle/>
        <a:p>
          <a:endParaRPr lang="pt-BR"/>
        </a:p>
      </dgm:t>
    </dgm:pt>
    <dgm:pt modelId="{4CA2F6A9-37EA-4BA9-A7CC-269E32803FD1}">
      <dgm:prSet phldrT="[Texto]"/>
      <dgm:spPr/>
      <dgm:t>
        <a:bodyPr/>
        <a:lstStyle/>
        <a:p>
          <a:r>
            <a:rPr lang="pt-BR" dirty="0"/>
            <a:t>Avaliação da Governança, Gestão de Riscos e Controles Internos </a:t>
          </a:r>
        </a:p>
      </dgm:t>
    </dgm:pt>
    <dgm:pt modelId="{21FF1453-028D-49DD-8899-C472A2E58DA4}" type="parTrans" cxnId="{05C9CF11-2BEC-484D-9ED9-4B642F2EBAB6}">
      <dgm:prSet/>
      <dgm:spPr/>
      <dgm:t>
        <a:bodyPr/>
        <a:lstStyle/>
        <a:p>
          <a:endParaRPr lang="pt-BR"/>
        </a:p>
      </dgm:t>
    </dgm:pt>
    <dgm:pt modelId="{B879797A-D39D-4283-9105-B4CFEF5A2E37}" type="sibTrans" cxnId="{05C9CF11-2BEC-484D-9ED9-4B642F2EBAB6}">
      <dgm:prSet/>
      <dgm:spPr/>
      <dgm:t>
        <a:bodyPr/>
        <a:lstStyle/>
        <a:p>
          <a:endParaRPr lang="pt-BR"/>
        </a:p>
      </dgm:t>
    </dgm:pt>
    <dgm:pt modelId="{94857B8B-5917-46CC-9D2F-C765D06A93B1}">
      <dgm:prSet phldrT="[Texto]"/>
      <dgm:spPr/>
      <dgm:t>
        <a:bodyPr/>
        <a:lstStyle/>
        <a:p>
          <a:r>
            <a:rPr lang="pt-BR" dirty="0"/>
            <a:t>Independência/Reporte – Instância moderadora da gestão</a:t>
          </a:r>
        </a:p>
      </dgm:t>
    </dgm:pt>
    <dgm:pt modelId="{B3483552-C21F-440A-BC9B-F7A096309C67}" type="parTrans" cxnId="{8EA5EDAF-DE24-46E4-A929-CB115155A8CC}">
      <dgm:prSet/>
      <dgm:spPr/>
      <dgm:t>
        <a:bodyPr/>
        <a:lstStyle/>
        <a:p>
          <a:endParaRPr lang="pt-BR"/>
        </a:p>
      </dgm:t>
    </dgm:pt>
    <dgm:pt modelId="{C76858A2-65DE-41AD-8950-EE12539D7308}" type="sibTrans" cxnId="{8EA5EDAF-DE24-46E4-A929-CB115155A8CC}">
      <dgm:prSet/>
      <dgm:spPr/>
      <dgm:t>
        <a:bodyPr/>
        <a:lstStyle/>
        <a:p>
          <a:endParaRPr lang="pt-BR"/>
        </a:p>
      </dgm:t>
    </dgm:pt>
    <dgm:pt modelId="{F0EECF44-4E03-406E-BB28-F26B12D4E606}" type="pres">
      <dgm:prSet presAssocID="{0394E486-852B-42D4-86E1-1CF942F9AE28}" presName="linear" presStyleCnt="0">
        <dgm:presLayoutVars>
          <dgm:dir/>
          <dgm:animLvl val="lvl"/>
          <dgm:resizeHandles val="exact"/>
        </dgm:presLayoutVars>
      </dgm:prSet>
      <dgm:spPr/>
      <dgm:t>
        <a:bodyPr/>
        <a:lstStyle/>
        <a:p>
          <a:endParaRPr lang="pt-BR"/>
        </a:p>
      </dgm:t>
    </dgm:pt>
    <dgm:pt modelId="{4F406658-90C0-49DD-9E62-E5220CEA7BCA}" type="pres">
      <dgm:prSet presAssocID="{4524D0E7-016E-4297-9B45-F8CE6D2AFAF5}" presName="parentLin" presStyleCnt="0"/>
      <dgm:spPr/>
      <dgm:t>
        <a:bodyPr/>
        <a:lstStyle/>
        <a:p>
          <a:endParaRPr lang="pt-BR"/>
        </a:p>
      </dgm:t>
    </dgm:pt>
    <dgm:pt modelId="{21690A68-2DED-4AC7-B017-837F9C3CDD27}" type="pres">
      <dgm:prSet presAssocID="{4524D0E7-016E-4297-9B45-F8CE6D2AFAF5}" presName="parentLeftMargin" presStyleLbl="node1" presStyleIdx="0" presStyleCnt="3"/>
      <dgm:spPr/>
      <dgm:t>
        <a:bodyPr/>
        <a:lstStyle/>
        <a:p>
          <a:endParaRPr lang="pt-BR"/>
        </a:p>
      </dgm:t>
    </dgm:pt>
    <dgm:pt modelId="{2615B0C3-60B9-4AF0-9080-A5AB344610B3}" type="pres">
      <dgm:prSet presAssocID="{4524D0E7-016E-4297-9B45-F8CE6D2AFAF5}" presName="parentText" presStyleLbl="node1" presStyleIdx="0" presStyleCnt="3" custScaleX="142857">
        <dgm:presLayoutVars>
          <dgm:chMax val="0"/>
          <dgm:bulletEnabled val="1"/>
        </dgm:presLayoutVars>
      </dgm:prSet>
      <dgm:spPr/>
      <dgm:t>
        <a:bodyPr/>
        <a:lstStyle/>
        <a:p>
          <a:endParaRPr lang="pt-BR"/>
        </a:p>
      </dgm:t>
    </dgm:pt>
    <dgm:pt modelId="{75329A9F-58F2-4B55-9D3E-31BDCF08EF2E}" type="pres">
      <dgm:prSet presAssocID="{4524D0E7-016E-4297-9B45-F8CE6D2AFAF5}" presName="negativeSpace" presStyleCnt="0"/>
      <dgm:spPr/>
      <dgm:t>
        <a:bodyPr/>
        <a:lstStyle/>
        <a:p>
          <a:endParaRPr lang="pt-BR"/>
        </a:p>
      </dgm:t>
    </dgm:pt>
    <dgm:pt modelId="{A961B5E2-CC98-48CC-9017-6E6D2092C656}" type="pres">
      <dgm:prSet presAssocID="{4524D0E7-016E-4297-9B45-F8CE6D2AFAF5}" presName="childText" presStyleLbl="conFgAcc1" presStyleIdx="0" presStyleCnt="3">
        <dgm:presLayoutVars>
          <dgm:bulletEnabled val="1"/>
        </dgm:presLayoutVars>
      </dgm:prSet>
      <dgm:spPr/>
      <dgm:t>
        <a:bodyPr/>
        <a:lstStyle/>
        <a:p>
          <a:endParaRPr lang="pt-BR"/>
        </a:p>
      </dgm:t>
    </dgm:pt>
    <dgm:pt modelId="{97EBA1AF-B125-4CFD-9404-EB2690183221}" type="pres">
      <dgm:prSet presAssocID="{28B1C9AF-5500-4875-8FA4-9C11B6CCE996}" presName="spaceBetweenRectangles" presStyleCnt="0"/>
      <dgm:spPr/>
      <dgm:t>
        <a:bodyPr/>
        <a:lstStyle/>
        <a:p>
          <a:endParaRPr lang="pt-BR"/>
        </a:p>
      </dgm:t>
    </dgm:pt>
    <dgm:pt modelId="{EC612BDE-590E-4447-8217-47D4AA06E685}" type="pres">
      <dgm:prSet presAssocID="{4CA2F6A9-37EA-4BA9-A7CC-269E32803FD1}" presName="parentLin" presStyleCnt="0"/>
      <dgm:spPr/>
      <dgm:t>
        <a:bodyPr/>
        <a:lstStyle/>
        <a:p>
          <a:endParaRPr lang="pt-BR"/>
        </a:p>
      </dgm:t>
    </dgm:pt>
    <dgm:pt modelId="{CAB78CA3-4304-4482-B189-050444E3014E}" type="pres">
      <dgm:prSet presAssocID="{4CA2F6A9-37EA-4BA9-A7CC-269E32803FD1}" presName="parentLeftMargin" presStyleLbl="node1" presStyleIdx="0" presStyleCnt="3"/>
      <dgm:spPr/>
      <dgm:t>
        <a:bodyPr/>
        <a:lstStyle/>
        <a:p>
          <a:endParaRPr lang="pt-BR"/>
        </a:p>
      </dgm:t>
    </dgm:pt>
    <dgm:pt modelId="{4B99A08F-01B4-4690-9309-92F777E53586}" type="pres">
      <dgm:prSet presAssocID="{4CA2F6A9-37EA-4BA9-A7CC-269E32803FD1}" presName="parentText" presStyleLbl="node1" presStyleIdx="1" presStyleCnt="3" custScaleX="142857">
        <dgm:presLayoutVars>
          <dgm:chMax val="0"/>
          <dgm:bulletEnabled val="1"/>
        </dgm:presLayoutVars>
      </dgm:prSet>
      <dgm:spPr/>
      <dgm:t>
        <a:bodyPr/>
        <a:lstStyle/>
        <a:p>
          <a:endParaRPr lang="pt-BR"/>
        </a:p>
      </dgm:t>
    </dgm:pt>
    <dgm:pt modelId="{E1219625-8624-4D53-9054-1083D38AE259}" type="pres">
      <dgm:prSet presAssocID="{4CA2F6A9-37EA-4BA9-A7CC-269E32803FD1}" presName="negativeSpace" presStyleCnt="0"/>
      <dgm:spPr/>
      <dgm:t>
        <a:bodyPr/>
        <a:lstStyle/>
        <a:p>
          <a:endParaRPr lang="pt-BR"/>
        </a:p>
      </dgm:t>
    </dgm:pt>
    <dgm:pt modelId="{A11B1555-5768-4402-B5FC-14339929E8AB}" type="pres">
      <dgm:prSet presAssocID="{4CA2F6A9-37EA-4BA9-A7CC-269E32803FD1}" presName="childText" presStyleLbl="conFgAcc1" presStyleIdx="1" presStyleCnt="3">
        <dgm:presLayoutVars>
          <dgm:bulletEnabled val="1"/>
        </dgm:presLayoutVars>
      </dgm:prSet>
      <dgm:spPr/>
      <dgm:t>
        <a:bodyPr/>
        <a:lstStyle/>
        <a:p>
          <a:endParaRPr lang="pt-BR"/>
        </a:p>
      </dgm:t>
    </dgm:pt>
    <dgm:pt modelId="{63314CFD-8E04-4EF8-A004-5F2FEC64EE12}" type="pres">
      <dgm:prSet presAssocID="{B879797A-D39D-4283-9105-B4CFEF5A2E37}" presName="spaceBetweenRectangles" presStyleCnt="0"/>
      <dgm:spPr/>
      <dgm:t>
        <a:bodyPr/>
        <a:lstStyle/>
        <a:p>
          <a:endParaRPr lang="pt-BR"/>
        </a:p>
      </dgm:t>
    </dgm:pt>
    <dgm:pt modelId="{6B931E71-30BE-4B41-8A3C-5B6F98971E17}" type="pres">
      <dgm:prSet presAssocID="{94857B8B-5917-46CC-9D2F-C765D06A93B1}" presName="parentLin" presStyleCnt="0"/>
      <dgm:spPr/>
      <dgm:t>
        <a:bodyPr/>
        <a:lstStyle/>
        <a:p>
          <a:endParaRPr lang="pt-BR"/>
        </a:p>
      </dgm:t>
    </dgm:pt>
    <dgm:pt modelId="{7BB0DC22-C6B2-4920-AC0D-8B4FDAA2A3F5}" type="pres">
      <dgm:prSet presAssocID="{94857B8B-5917-46CC-9D2F-C765D06A93B1}" presName="parentLeftMargin" presStyleLbl="node1" presStyleIdx="1" presStyleCnt="3"/>
      <dgm:spPr/>
      <dgm:t>
        <a:bodyPr/>
        <a:lstStyle/>
        <a:p>
          <a:endParaRPr lang="pt-BR"/>
        </a:p>
      </dgm:t>
    </dgm:pt>
    <dgm:pt modelId="{8B7EA2E4-7E9B-42B0-B044-D251DA696490}" type="pres">
      <dgm:prSet presAssocID="{94857B8B-5917-46CC-9D2F-C765D06A93B1}" presName="parentText" presStyleLbl="node1" presStyleIdx="2" presStyleCnt="3" custScaleX="142857">
        <dgm:presLayoutVars>
          <dgm:chMax val="0"/>
          <dgm:bulletEnabled val="1"/>
        </dgm:presLayoutVars>
      </dgm:prSet>
      <dgm:spPr/>
      <dgm:t>
        <a:bodyPr/>
        <a:lstStyle/>
        <a:p>
          <a:endParaRPr lang="pt-BR"/>
        </a:p>
      </dgm:t>
    </dgm:pt>
    <dgm:pt modelId="{7858FB9A-E232-41F7-B37A-297E3B99F01C}" type="pres">
      <dgm:prSet presAssocID="{94857B8B-5917-46CC-9D2F-C765D06A93B1}" presName="negativeSpace" presStyleCnt="0"/>
      <dgm:spPr/>
      <dgm:t>
        <a:bodyPr/>
        <a:lstStyle/>
        <a:p>
          <a:endParaRPr lang="pt-BR"/>
        </a:p>
      </dgm:t>
    </dgm:pt>
    <dgm:pt modelId="{B694E94C-3C13-490C-AA82-1A2CF915C7C9}" type="pres">
      <dgm:prSet presAssocID="{94857B8B-5917-46CC-9D2F-C765D06A93B1}" presName="childText" presStyleLbl="conFgAcc1" presStyleIdx="2" presStyleCnt="3">
        <dgm:presLayoutVars>
          <dgm:bulletEnabled val="1"/>
        </dgm:presLayoutVars>
      </dgm:prSet>
      <dgm:spPr/>
      <dgm:t>
        <a:bodyPr/>
        <a:lstStyle/>
        <a:p>
          <a:endParaRPr lang="pt-BR"/>
        </a:p>
      </dgm:t>
    </dgm:pt>
  </dgm:ptLst>
  <dgm:cxnLst>
    <dgm:cxn modelId="{80426BC8-3E4E-4CC1-944B-F4BB254EF8F4}" type="presOf" srcId="{4CA2F6A9-37EA-4BA9-A7CC-269E32803FD1}" destId="{4B99A08F-01B4-4690-9309-92F777E53586}" srcOrd="1" destOrd="0" presId="urn:microsoft.com/office/officeart/2005/8/layout/list1"/>
    <dgm:cxn modelId="{CB10AA5E-BA98-446E-BE17-D164D4C0AF2C}" type="presOf" srcId="{94857B8B-5917-46CC-9D2F-C765D06A93B1}" destId="{7BB0DC22-C6B2-4920-AC0D-8B4FDAA2A3F5}" srcOrd="0" destOrd="0" presId="urn:microsoft.com/office/officeart/2005/8/layout/list1"/>
    <dgm:cxn modelId="{6FFFEAFB-0D7D-430B-BE9E-11D46B4BB90B}" type="presOf" srcId="{0394E486-852B-42D4-86E1-1CF942F9AE28}" destId="{F0EECF44-4E03-406E-BB28-F26B12D4E606}" srcOrd="0" destOrd="0" presId="urn:microsoft.com/office/officeart/2005/8/layout/list1"/>
    <dgm:cxn modelId="{228EEB37-467A-4472-ABA5-12EE4C19D441}" type="presOf" srcId="{4524D0E7-016E-4297-9B45-F8CE6D2AFAF5}" destId="{21690A68-2DED-4AC7-B017-837F9C3CDD27}" srcOrd="0" destOrd="0" presId="urn:microsoft.com/office/officeart/2005/8/layout/list1"/>
    <dgm:cxn modelId="{8FA01506-14F4-455D-A4DC-368E1D13B2E3}" type="presOf" srcId="{94857B8B-5917-46CC-9D2F-C765D06A93B1}" destId="{8B7EA2E4-7E9B-42B0-B044-D251DA696490}" srcOrd="1" destOrd="0" presId="urn:microsoft.com/office/officeart/2005/8/layout/list1"/>
    <dgm:cxn modelId="{05C9CF11-2BEC-484D-9ED9-4B642F2EBAB6}" srcId="{0394E486-852B-42D4-86E1-1CF942F9AE28}" destId="{4CA2F6A9-37EA-4BA9-A7CC-269E32803FD1}" srcOrd="1" destOrd="0" parTransId="{21FF1453-028D-49DD-8899-C472A2E58DA4}" sibTransId="{B879797A-D39D-4283-9105-B4CFEF5A2E37}"/>
    <dgm:cxn modelId="{B97965EE-8718-414E-AF8E-99F91B60115B}" type="presOf" srcId="{4CA2F6A9-37EA-4BA9-A7CC-269E32803FD1}" destId="{CAB78CA3-4304-4482-B189-050444E3014E}" srcOrd="0" destOrd="0" presId="urn:microsoft.com/office/officeart/2005/8/layout/list1"/>
    <dgm:cxn modelId="{ABCF4B23-F6EC-41B1-95EB-41FDD569FB90}" srcId="{0394E486-852B-42D4-86E1-1CF942F9AE28}" destId="{4524D0E7-016E-4297-9B45-F8CE6D2AFAF5}" srcOrd="0" destOrd="0" parTransId="{C8BEC2C3-E19E-4366-BCB1-6AA5A40A6836}" sibTransId="{28B1C9AF-5500-4875-8FA4-9C11B6CCE996}"/>
    <dgm:cxn modelId="{8EA5EDAF-DE24-46E4-A929-CB115155A8CC}" srcId="{0394E486-852B-42D4-86E1-1CF942F9AE28}" destId="{94857B8B-5917-46CC-9D2F-C765D06A93B1}" srcOrd="2" destOrd="0" parTransId="{B3483552-C21F-440A-BC9B-F7A096309C67}" sibTransId="{C76858A2-65DE-41AD-8950-EE12539D7308}"/>
    <dgm:cxn modelId="{5A64F4F8-2687-41F3-AAF0-9AC416554A1D}" type="presOf" srcId="{4524D0E7-016E-4297-9B45-F8CE6D2AFAF5}" destId="{2615B0C3-60B9-4AF0-9080-A5AB344610B3}" srcOrd="1" destOrd="0" presId="urn:microsoft.com/office/officeart/2005/8/layout/list1"/>
    <dgm:cxn modelId="{07F5CECC-2ACA-434E-A31C-5D8C93FD9C87}" type="presParOf" srcId="{F0EECF44-4E03-406E-BB28-F26B12D4E606}" destId="{4F406658-90C0-49DD-9E62-E5220CEA7BCA}" srcOrd="0" destOrd="0" presId="urn:microsoft.com/office/officeart/2005/8/layout/list1"/>
    <dgm:cxn modelId="{0D6548C7-56A2-4F0A-84B8-5AB8E3D2335D}" type="presParOf" srcId="{4F406658-90C0-49DD-9E62-E5220CEA7BCA}" destId="{21690A68-2DED-4AC7-B017-837F9C3CDD27}" srcOrd="0" destOrd="0" presId="urn:microsoft.com/office/officeart/2005/8/layout/list1"/>
    <dgm:cxn modelId="{669014C1-E2F0-4BAD-838C-6023692A2AFE}" type="presParOf" srcId="{4F406658-90C0-49DD-9E62-E5220CEA7BCA}" destId="{2615B0C3-60B9-4AF0-9080-A5AB344610B3}" srcOrd="1" destOrd="0" presId="urn:microsoft.com/office/officeart/2005/8/layout/list1"/>
    <dgm:cxn modelId="{17ECACB1-F0C7-4C1B-953E-D2A45FD7BB84}" type="presParOf" srcId="{F0EECF44-4E03-406E-BB28-F26B12D4E606}" destId="{75329A9F-58F2-4B55-9D3E-31BDCF08EF2E}" srcOrd="1" destOrd="0" presId="urn:microsoft.com/office/officeart/2005/8/layout/list1"/>
    <dgm:cxn modelId="{C4484D24-CCCD-452F-90F1-7C132936AA84}" type="presParOf" srcId="{F0EECF44-4E03-406E-BB28-F26B12D4E606}" destId="{A961B5E2-CC98-48CC-9017-6E6D2092C656}" srcOrd="2" destOrd="0" presId="urn:microsoft.com/office/officeart/2005/8/layout/list1"/>
    <dgm:cxn modelId="{11B0723E-45DF-4B75-98A7-C90D9BDC3036}" type="presParOf" srcId="{F0EECF44-4E03-406E-BB28-F26B12D4E606}" destId="{97EBA1AF-B125-4CFD-9404-EB2690183221}" srcOrd="3" destOrd="0" presId="urn:microsoft.com/office/officeart/2005/8/layout/list1"/>
    <dgm:cxn modelId="{114104A3-6732-455D-8A72-A0A9DD37741F}" type="presParOf" srcId="{F0EECF44-4E03-406E-BB28-F26B12D4E606}" destId="{EC612BDE-590E-4447-8217-47D4AA06E685}" srcOrd="4" destOrd="0" presId="urn:microsoft.com/office/officeart/2005/8/layout/list1"/>
    <dgm:cxn modelId="{05EB4BEA-FCB4-4E84-8F9D-C25CCBB7CA92}" type="presParOf" srcId="{EC612BDE-590E-4447-8217-47D4AA06E685}" destId="{CAB78CA3-4304-4482-B189-050444E3014E}" srcOrd="0" destOrd="0" presId="urn:microsoft.com/office/officeart/2005/8/layout/list1"/>
    <dgm:cxn modelId="{EA5526D2-BE53-4640-BA2A-30033EC50E0B}" type="presParOf" srcId="{EC612BDE-590E-4447-8217-47D4AA06E685}" destId="{4B99A08F-01B4-4690-9309-92F777E53586}" srcOrd="1" destOrd="0" presId="urn:microsoft.com/office/officeart/2005/8/layout/list1"/>
    <dgm:cxn modelId="{6266D018-1683-406B-BC9E-C8E97176CC1E}" type="presParOf" srcId="{F0EECF44-4E03-406E-BB28-F26B12D4E606}" destId="{E1219625-8624-4D53-9054-1083D38AE259}" srcOrd="5" destOrd="0" presId="urn:microsoft.com/office/officeart/2005/8/layout/list1"/>
    <dgm:cxn modelId="{C00BE8A3-289A-401C-A1C1-3A8636481ECD}" type="presParOf" srcId="{F0EECF44-4E03-406E-BB28-F26B12D4E606}" destId="{A11B1555-5768-4402-B5FC-14339929E8AB}" srcOrd="6" destOrd="0" presId="urn:microsoft.com/office/officeart/2005/8/layout/list1"/>
    <dgm:cxn modelId="{5C2572E3-F592-4C36-A85E-A8F495E22455}" type="presParOf" srcId="{F0EECF44-4E03-406E-BB28-F26B12D4E606}" destId="{63314CFD-8E04-4EF8-A004-5F2FEC64EE12}" srcOrd="7" destOrd="0" presId="urn:microsoft.com/office/officeart/2005/8/layout/list1"/>
    <dgm:cxn modelId="{C22E8171-5F2D-4C20-B107-05646AB943E3}" type="presParOf" srcId="{F0EECF44-4E03-406E-BB28-F26B12D4E606}" destId="{6B931E71-30BE-4B41-8A3C-5B6F98971E17}" srcOrd="8" destOrd="0" presId="urn:microsoft.com/office/officeart/2005/8/layout/list1"/>
    <dgm:cxn modelId="{BD672994-BA24-4724-8BA8-C2542EF79734}" type="presParOf" srcId="{6B931E71-30BE-4B41-8A3C-5B6F98971E17}" destId="{7BB0DC22-C6B2-4920-AC0D-8B4FDAA2A3F5}" srcOrd="0" destOrd="0" presId="urn:microsoft.com/office/officeart/2005/8/layout/list1"/>
    <dgm:cxn modelId="{D4345D4A-49D4-41BA-BE7C-140C57D784C5}" type="presParOf" srcId="{6B931E71-30BE-4B41-8A3C-5B6F98971E17}" destId="{8B7EA2E4-7E9B-42B0-B044-D251DA696490}" srcOrd="1" destOrd="0" presId="urn:microsoft.com/office/officeart/2005/8/layout/list1"/>
    <dgm:cxn modelId="{28FA4483-B4EF-4BDF-8A0B-C82CFA80AA08}" type="presParOf" srcId="{F0EECF44-4E03-406E-BB28-F26B12D4E606}" destId="{7858FB9A-E232-41F7-B37A-297E3B99F01C}" srcOrd="9" destOrd="0" presId="urn:microsoft.com/office/officeart/2005/8/layout/list1"/>
    <dgm:cxn modelId="{0E01FD63-EE0A-421D-90B6-97DC6C88B8B3}" type="presParOf" srcId="{F0EECF44-4E03-406E-BB28-F26B12D4E606}" destId="{B694E94C-3C13-490C-AA82-1A2CF915C7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3CABCD-905E-4336-9391-B4A8795F9A06}" type="doc">
      <dgm:prSet loTypeId="urn:microsoft.com/office/officeart/2005/8/layout/hList7#1" loCatId="list" qsTypeId="urn:microsoft.com/office/officeart/2005/8/quickstyle/simple1" qsCatId="simple" csTypeId="urn:microsoft.com/office/officeart/2005/8/colors/colorful5" csCatId="colorful" phldr="1"/>
      <dgm:spPr/>
      <dgm:t>
        <a:bodyPr/>
        <a:lstStyle/>
        <a:p>
          <a:endParaRPr lang="pt-BR"/>
        </a:p>
      </dgm:t>
    </dgm:pt>
    <dgm:pt modelId="{527D05D1-9CE5-45E4-B820-964A60A9200A}">
      <dgm:prSet phldrT="[Texto]"/>
      <dgm:spPr/>
      <dgm:t>
        <a:bodyPr/>
        <a:lstStyle/>
        <a:p>
          <a:r>
            <a:rPr lang="pt-BR" dirty="0"/>
            <a:t>Ampliar</a:t>
          </a:r>
        </a:p>
      </dgm:t>
    </dgm:pt>
    <dgm:pt modelId="{58A1AC05-F3D9-47BF-A784-60518AC70883}" type="parTrans" cxnId="{98F644CD-6E24-4F10-8908-D6A3D1F8132B}">
      <dgm:prSet/>
      <dgm:spPr/>
      <dgm:t>
        <a:bodyPr/>
        <a:lstStyle/>
        <a:p>
          <a:endParaRPr lang="pt-BR"/>
        </a:p>
      </dgm:t>
    </dgm:pt>
    <dgm:pt modelId="{3C33247C-FA4A-4DA9-B174-28A660259559}" type="sibTrans" cxnId="{98F644CD-6E24-4F10-8908-D6A3D1F8132B}">
      <dgm:prSet/>
      <dgm:spPr/>
      <dgm:t>
        <a:bodyPr/>
        <a:lstStyle/>
        <a:p>
          <a:endParaRPr lang="pt-BR"/>
        </a:p>
      </dgm:t>
    </dgm:pt>
    <dgm:pt modelId="{1AB5A612-AFA5-4F69-A683-F6C3DDA9E30B}">
      <dgm:prSet phldrT="[Texto]"/>
      <dgm:spPr/>
      <dgm:t>
        <a:bodyPr/>
        <a:lstStyle/>
        <a:p>
          <a:r>
            <a:rPr lang="pt-BR" dirty="0"/>
            <a:t>Modificar</a:t>
          </a:r>
        </a:p>
      </dgm:t>
    </dgm:pt>
    <dgm:pt modelId="{8D808623-2F17-4ED1-99DC-6249BB4EB7ED}" type="parTrans" cxnId="{AF712DFF-B4D6-427A-A3B2-5950CE5B1C81}">
      <dgm:prSet/>
      <dgm:spPr/>
      <dgm:t>
        <a:bodyPr/>
        <a:lstStyle/>
        <a:p>
          <a:endParaRPr lang="pt-BR"/>
        </a:p>
      </dgm:t>
    </dgm:pt>
    <dgm:pt modelId="{0EA9244D-EC1A-42AF-825E-A6E63C3A6DF2}" type="sibTrans" cxnId="{AF712DFF-B4D6-427A-A3B2-5950CE5B1C81}">
      <dgm:prSet/>
      <dgm:spPr/>
      <dgm:t>
        <a:bodyPr/>
        <a:lstStyle/>
        <a:p>
          <a:endParaRPr lang="pt-BR"/>
        </a:p>
      </dgm:t>
    </dgm:pt>
    <dgm:pt modelId="{D0473F82-12BD-4FBE-BCC7-06A681FF4D20}">
      <dgm:prSet phldrT="[Texto]"/>
      <dgm:spPr/>
      <dgm:t>
        <a:bodyPr/>
        <a:lstStyle/>
        <a:p>
          <a:r>
            <a:rPr lang="pt-BR" dirty="0"/>
            <a:t>Descontinuar</a:t>
          </a:r>
        </a:p>
      </dgm:t>
    </dgm:pt>
    <dgm:pt modelId="{F8EDC5A5-039D-4239-8625-D99927310FE4}" type="parTrans" cxnId="{814C7177-C174-4F76-AAEF-8DB688F3C3E2}">
      <dgm:prSet/>
      <dgm:spPr/>
      <dgm:t>
        <a:bodyPr/>
        <a:lstStyle/>
        <a:p>
          <a:endParaRPr lang="pt-BR"/>
        </a:p>
      </dgm:t>
    </dgm:pt>
    <dgm:pt modelId="{9D9673ED-726C-41E8-808D-CCF215BF780E}" type="sibTrans" cxnId="{814C7177-C174-4F76-AAEF-8DB688F3C3E2}">
      <dgm:prSet/>
      <dgm:spPr/>
      <dgm:t>
        <a:bodyPr/>
        <a:lstStyle/>
        <a:p>
          <a:endParaRPr lang="pt-BR"/>
        </a:p>
      </dgm:t>
    </dgm:pt>
    <dgm:pt modelId="{D43E45E7-2AB9-4BF1-B433-F5EB35C29794}" type="pres">
      <dgm:prSet presAssocID="{4F3CABCD-905E-4336-9391-B4A8795F9A06}" presName="Name0" presStyleCnt="0">
        <dgm:presLayoutVars>
          <dgm:dir/>
          <dgm:resizeHandles val="exact"/>
        </dgm:presLayoutVars>
      </dgm:prSet>
      <dgm:spPr/>
      <dgm:t>
        <a:bodyPr/>
        <a:lstStyle/>
        <a:p>
          <a:endParaRPr lang="pt-BR"/>
        </a:p>
      </dgm:t>
    </dgm:pt>
    <dgm:pt modelId="{164A9EB3-6888-493B-8B23-829E3E504809}" type="pres">
      <dgm:prSet presAssocID="{4F3CABCD-905E-4336-9391-B4A8795F9A06}" presName="fgShape" presStyleLbl="fgShp" presStyleIdx="0" presStyleCnt="1" custScaleY="273101">
        <dgm:style>
          <a:lnRef idx="2">
            <a:schemeClr val="accent6"/>
          </a:lnRef>
          <a:fillRef idx="1">
            <a:schemeClr val="lt1"/>
          </a:fillRef>
          <a:effectRef idx="0">
            <a:schemeClr val="accent6"/>
          </a:effectRef>
          <a:fontRef idx="minor">
            <a:schemeClr val="dk1"/>
          </a:fontRef>
        </dgm:style>
      </dgm:prSet>
      <dgm:spPr>
        <a:pattFill prst="pct5">
          <a:fgClr>
            <a:schemeClr val="lt1"/>
          </a:fgClr>
          <a:bgClr>
            <a:schemeClr val="bg1"/>
          </a:bgClr>
        </a:pattFill>
      </dgm:spPr>
    </dgm:pt>
    <dgm:pt modelId="{1B898F54-DF76-4D7D-853C-57EB11A2DC8F}" type="pres">
      <dgm:prSet presAssocID="{4F3CABCD-905E-4336-9391-B4A8795F9A06}" presName="linComp" presStyleCnt="0"/>
      <dgm:spPr/>
    </dgm:pt>
    <dgm:pt modelId="{7DD935D7-E576-4885-A140-869A0A8C59AD}" type="pres">
      <dgm:prSet presAssocID="{527D05D1-9CE5-45E4-B820-964A60A9200A}" presName="compNode" presStyleCnt="0"/>
      <dgm:spPr/>
    </dgm:pt>
    <dgm:pt modelId="{BA28EF31-825F-4C0E-9DF8-EDA798C536B0}" type="pres">
      <dgm:prSet presAssocID="{527D05D1-9CE5-45E4-B820-964A60A9200A}" presName="bkgdShape" presStyleLbl="node1" presStyleIdx="0" presStyleCnt="3"/>
      <dgm:spPr/>
      <dgm:t>
        <a:bodyPr/>
        <a:lstStyle/>
        <a:p>
          <a:endParaRPr lang="pt-BR"/>
        </a:p>
      </dgm:t>
    </dgm:pt>
    <dgm:pt modelId="{3E57F8E3-CDEA-4DEF-B31A-A3A9E40512D7}" type="pres">
      <dgm:prSet presAssocID="{527D05D1-9CE5-45E4-B820-964A60A9200A}" presName="nodeTx" presStyleLbl="node1" presStyleIdx="0" presStyleCnt="3">
        <dgm:presLayoutVars>
          <dgm:bulletEnabled val="1"/>
        </dgm:presLayoutVars>
      </dgm:prSet>
      <dgm:spPr/>
      <dgm:t>
        <a:bodyPr/>
        <a:lstStyle/>
        <a:p>
          <a:endParaRPr lang="pt-BR"/>
        </a:p>
      </dgm:t>
    </dgm:pt>
    <dgm:pt modelId="{C65DB80A-C3DD-4BF6-9106-3A0C873F36BD}" type="pres">
      <dgm:prSet presAssocID="{527D05D1-9CE5-45E4-B820-964A60A9200A}" presName="invisiNode" presStyleLbl="node1" presStyleIdx="0" presStyleCnt="3"/>
      <dgm:spPr/>
    </dgm:pt>
    <dgm:pt modelId="{7EB3CF67-F3A3-4AAD-84E2-A46572D21829}" type="pres">
      <dgm:prSet presAssocID="{527D05D1-9CE5-45E4-B820-964A60A9200A}" presName="imagNode" presStyleLbl="fgImgPlace1" presStyleIdx="0" presStyleCnt="3"/>
      <dgm:spPr>
        <a:blipFill>
          <a:blip xmlns:r="http://schemas.openxmlformats.org/officeDocument/2006/relationships" r:embed="rId1"/>
          <a:srcRect/>
          <a:stretch>
            <a:fillRect t="-2000" b="-2000"/>
          </a:stretch>
        </a:blipFill>
      </dgm:spPr>
    </dgm:pt>
    <dgm:pt modelId="{75665C4D-7C51-4917-A5D8-7A2CE65EE1A1}" type="pres">
      <dgm:prSet presAssocID="{3C33247C-FA4A-4DA9-B174-28A660259559}" presName="sibTrans" presStyleLbl="sibTrans2D1" presStyleIdx="0" presStyleCnt="0"/>
      <dgm:spPr/>
      <dgm:t>
        <a:bodyPr/>
        <a:lstStyle/>
        <a:p>
          <a:endParaRPr lang="pt-BR"/>
        </a:p>
      </dgm:t>
    </dgm:pt>
    <dgm:pt modelId="{ADD9B25C-4FFC-407A-B048-3D825B6765BD}" type="pres">
      <dgm:prSet presAssocID="{1AB5A612-AFA5-4F69-A683-F6C3DDA9E30B}" presName="compNode" presStyleCnt="0"/>
      <dgm:spPr/>
    </dgm:pt>
    <dgm:pt modelId="{7DD368CC-79AF-43C5-AD71-9B78D82936AC}" type="pres">
      <dgm:prSet presAssocID="{1AB5A612-AFA5-4F69-A683-F6C3DDA9E30B}" presName="bkgdShape" presStyleLbl="node1" presStyleIdx="1" presStyleCnt="3"/>
      <dgm:spPr/>
      <dgm:t>
        <a:bodyPr/>
        <a:lstStyle/>
        <a:p>
          <a:endParaRPr lang="pt-BR"/>
        </a:p>
      </dgm:t>
    </dgm:pt>
    <dgm:pt modelId="{E3D1A8BB-D5CD-4D95-997E-B3FF757FA352}" type="pres">
      <dgm:prSet presAssocID="{1AB5A612-AFA5-4F69-A683-F6C3DDA9E30B}" presName="nodeTx" presStyleLbl="node1" presStyleIdx="1" presStyleCnt="3">
        <dgm:presLayoutVars>
          <dgm:bulletEnabled val="1"/>
        </dgm:presLayoutVars>
      </dgm:prSet>
      <dgm:spPr/>
      <dgm:t>
        <a:bodyPr/>
        <a:lstStyle/>
        <a:p>
          <a:endParaRPr lang="pt-BR"/>
        </a:p>
      </dgm:t>
    </dgm:pt>
    <dgm:pt modelId="{A13E0AA9-2793-468D-A83B-0338FDC87197}" type="pres">
      <dgm:prSet presAssocID="{1AB5A612-AFA5-4F69-A683-F6C3DDA9E30B}" presName="invisiNode" presStyleLbl="node1" presStyleIdx="1" presStyleCnt="3"/>
      <dgm:spPr/>
    </dgm:pt>
    <dgm:pt modelId="{18E34041-8483-44C6-8EAF-A4BC98EFFFE3}" type="pres">
      <dgm:prSet presAssocID="{1AB5A612-AFA5-4F69-A683-F6C3DDA9E30B}" presName="imagNode" presStyleLbl="fgImgPlace1" presStyleIdx="1" presStyleCnt="3"/>
      <dgm:spPr>
        <a:blipFill rotWithShape="1">
          <a:blip xmlns:r="http://schemas.openxmlformats.org/officeDocument/2006/relationships" r:embed="rId2"/>
          <a:stretch>
            <a:fillRect/>
          </a:stretch>
        </a:blipFill>
      </dgm:spPr>
    </dgm:pt>
    <dgm:pt modelId="{DA37BFE9-76AA-41ED-896F-DD444AE3F385}" type="pres">
      <dgm:prSet presAssocID="{0EA9244D-EC1A-42AF-825E-A6E63C3A6DF2}" presName="sibTrans" presStyleLbl="sibTrans2D1" presStyleIdx="0" presStyleCnt="0"/>
      <dgm:spPr/>
      <dgm:t>
        <a:bodyPr/>
        <a:lstStyle/>
        <a:p>
          <a:endParaRPr lang="pt-BR"/>
        </a:p>
      </dgm:t>
    </dgm:pt>
    <dgm:pt modelId="{8179ADA3-E0BE-4F6E-AC63-B608EC8F2FFE}" type="pres">
      <dgm:prSet presAssocID="{D0473F82-12BD-4FBE-BCC7-06A681FF4D20}" presName="compNode" presStyleCnt="0"/>
      <dgm:spPr/>
    </dgm:pt>
    <dgm:pt modelId="{BFE345B5-20FD-4077-94C2-1A4517F6A43D}" type="pres">
      <dgm:prSet presAssocID="{D0473F82-12BD-4FBE-BCC7-06A681FF4D20}" presName="bkgdShape" presStyleLbl="node1" presStyleIdx="2" presStyleCnt="3"/>
      <dgm:spPr/>
      <dgm:t>
        <a:bodyPr/>
        <a:lstStyle/>
        <a:p>
          <a:endParaRPr lang="pt-BR"/>
        </a:p>
      </dgm:t>
    </dgm:pt>
    <dgm:pt modelId="{12D69794-5A87-497A-BC8C-9FB32D0A37AA}" type="pres">
      <dgm:prSet presAssocID="{D0473F82-12BD-4FBE-BCC7-06A681FF4D20}" presName="nodeTx" presStyleLbl="node1" presStyleIdx="2" presStyleCnt="3">
        <dgm:presLayoutVars>
          <dgm:bulletEnabled val="1"/>
        </dgm:presLayoutVars>
      </dgm:prSet>
      <dgm:spPr/>
      <dgm:t>
        <a:bodyPr/>
        <a:lstStyle/>
        <a:p>
          <a:endParaRPr lang="pt-BR"/>
        </a:p>
      </dgm:t>
    </dgm:pt>
    <dgm:pt modelId="{935CDFB4-F4C4-4DEA-8994-29A26134CE31}" type="pres">
      <dgm:prSet presAssocID="{D0473F82-12BD-4FBE-BCC7-06A681FF4D20}" presName="invisiNode" presStyleLbl="node1" presStyleIdx="2" presStyleCnt="3"/>
      <dgm:spPr/>
    </dgm:pt>
    <dgm:pt modelId="{7AFFFBEC-640B-4D26-AFC6-05791A689971}" type="pres">
      <dgm:prSet presAssocID="{D0473F82-12BD-4FBE-BCC7-06A681FF4D20}" presName="imagNode" presStyleLbl="fgImgPlace1" presStyleIdx="2" presStyleCnt="3"/>
      <dgm:spPr>
        <a:blipFill>
          <a:blip xmlns:r="http://schemas.openxmlformats.org/officeDocument/2006/relationships" r:embed="rId3"/>
          <a:srcRect/>
          <a:stretch>
            <a:fillRect/>
          </a:stretch>
        </a:blipFill>
      </dgm:spPr>
    </dgm:pt>
  </dgm:ptLst>
  <dgm:cxnLst>
    <dgm:cxn modelId="{98F644CD-6E24-4F10-8908-D6A3D1F8132B}" srcId="{4F3CABCD-905E-4336-9391-B4A8795F9A06}" destId="{527D05D1-9CE5-45E4-B820-964A60A9200A}" srcOrd="0" destOrd="0" parTransId="{58A1AC05-F3D9-47BF-A784-60518AC70883}" sibTransId="{3C33247C-FA4A-4DA9-B174-28A660259559}"/>
    <dgm:cxn modelId="{CB106407-22B3-4CDE-A1BD-23FE46A26753}" type="presOf" srcId="{527D05D1-9CE5-45E4-B820-964A60A9200A}" destId="{3E57F8E3-CDEA-4DEF-B31A-A3A9E40512D7}" srcOrd="1" destOrd="0" presId="urn:microsoft.com/office/officeart/2005/8/layout/hList7#1"/>
    <dgm:cxn modelId="{ADCD5336-F14B-49FE-86E1-CEFAAAE5BBD9}" type="presOf" srcId="{D0473F82-12BD-4FBE-BCC7-06A681FF4D20}" destId="{BFE345B5-20FD-4077-94C2-1A4517F6A43D}" srcOrd="0" destOrd="0" presId="urn:microsoft.com/office/officeart/2005/8/layout/hList7#1"/>
    <dgm:cxn modelId="{4DE2E8BE-E60C-4415-907A-EE4C993DAC0E}" type="presOf" srcId="{1AB5A612-AFA5-4F69-A683-F6C3DDA9E30B}" destId="{E3D1A8BB-D5CD-4D95-997E-B3FF757FA352}" srcOrd="1" destOrd="0" presId="urn:microsoft.com/office/officeart/2005/8/layout/hList7#1"/>
    <dgm:cxn modelId="{D9CDF8E0-97F7-487C-9888-39B5761AC6CE}" type="presOf" srcId="{527D05D1-9CE5-45E4-B820-964A60A9200A}" destId="{BA28EF31-825F-4C0E-9DF8-EDA798C536B0}" srcOrd="0" destOrd="0" presId="urn:microsoft.com/office/officeart/2005/8/layout/hList7#1"/>
    <dgm:cxn modelId="{CADD8294-BD2B-408C-926A-732E25B81141}" type="presOf" srcId="{1AB5A612-AFA5-4F69-A683-F6C3DDA9E30B}" destId="{7DD368CC-79AF-43C5-AD71-9B78D82936AC}" srcOrd="0" destOrd="0" presId="urn:microsoft.com/office/officeart/2005/8/layout/hList7#1"/>
    <dgm:cxn modelId="{AE2C129C-CDC2-46F4-BB4A-0BC238D67AB0}" type="presOf" srcId="{D0473F82-12BD-4FBE-BCC7-06A681FF4D20}" destId="{12D69794-5A87-497A-BC8C-9FB32D0A37AA}" srcOrd="1" destOrd="0" presId="urn:microsoft.com/office/officeart/2005/8/layout/hList7#1"/>
    <dgm:cxn modelId="{814C7177-C174-4F76-AAEF-8DB688F3C3E2}" srcId="{4F3CABCD-905E-4336-9391-B4A8795F9A06}" destId="{D0473F82-12BD-4FBE-BCC7-06A681FF4D20}" srcOrd="2" destOrd="0" parTransId="{F8EDC5A5-039D-4239-8625-D99927310FE4}" sibTransId="{9D9673ED-726C-41E8-808D-CCF215BF780E}"/>
    <dgm:cxn modelId="{D6184134-7435-4581-A7FD-93A378A8FD2C}" type="presOf" srcId="{4F3CABCD-905E-4336-9391-B4A8795F9A06}" destId="{D43E45E7-2AB9-4BF1-B433-F5EB35C29794}" srcOrd="0" destOrd="0" presId="urn:microsoft.com/office/officeart/2005/8/layout/hList7#1"/>
    <dgm:cxn modelId="{5E4C8969-8D2C-4758-B601-18F8B863FCE3}" type="presOf" srcId="{3C33247C-FA4A-4DA9-B174-28A660259559}" destId="{75665C4D-7C51-4917-A5D8-7A2CE65EE1A1}" srcOrd="0" destOrd="0" presId="urn:microsoft.com/office/officeart/2005/8/layout/hList7#1"/>
    <dgm:cxn modelId="{8D2DA2E7-2E5E-4392-8DF6-3787473265EC}" type="presOf" srcId="{0EA9244D-EC1A-42AF-825E-A6E63C3A6DF2}" destId="{DA37BFE9-76AA-41ED-896F-DD444AE3F385}" srcOrd="0" destOrd="0" presId="urn:microsoft.com/office/officeart/2005/8/layout/hList7#1"/>
    <dgm:cxn modelId="{AF712DFF-B4D6-427A-A3B2-5950CE5B1C81}" srcId="{4F3CABCD-905E-4336-9391-B4A8795F9A06}" destId="{1AB5A612-AFA5-4F69-A683-F6C3DDA9E30B}" srcOrd="1" destOrd="0" parTransId="{8D808623-2F17-4ED1-99DC-6249BB4EB7ED}" sibTransId="{0EA9244D-EC1A-42AF-825E-A6E63C3A6DF2}"/>
    <dgm:cxn modelId="{5FE61332-1B62-4200-B469-8CE5BCCECD69}" type="presParOf" srcId="{D43E45E7-2AB9-4BF1-B433-F5EB35C29794}" destId="{164A9EB3-6888-493B-8B23-829E3E504809}" srcOrd="0" destOrd="0" presId="urn:microsoft.com/office/officeart/2005/8/layout/hList7#1"/>
    <dgm:cxn modelId="{B039899D-F18D-4378-B941-8872289F9778}" type="presParOf" srcId="{D43E45E7-2AB9-4BF1-B433-F5EB35C29794}" destId="{1B898F54-DF76-4D7D-853C-57EB11A2DC8F}" srcOrd="1" destOrd="0" presId="urn:microsoft.com/office/officeart/2005/8/layout/hList7#1"/>
    <dgm:cxn modelId="{F22B7CBF-2A09-4055-B384-0688C2A95DC2}" type="presParOf" srcId="{1B898F54-DF76-4D7D-853C-57EB11A2DC8F}" destId="{7DD935D7-E576-4885-A140-869A0A8C59AD}" srcOrd="0" destOrd="0" presId="urn:microsoft.com/office/officeart/2005/8/layout/hList7#1"/>
    <dgm:cxn modelId="{69EE4BB7-7232-4355-B944-727BF696A92C}" type="presParOf" srcId="{7DD935D7-E576-4885-A140-869A0A8C59AD}" destId="{BA28EF31-825F-4C0E-9DF8-EDA798C536B0}" srcOrd="0" destOrd="0" presId="urn:microsoft.com/office/officeart/2005/8/layout/hList7#1"/>
    <dgm:cxn modelId="{C78A4F66-C88C-48AB-9950-E22DE5C916BF}" type="presParOf" srcId="{7DD935D7-E576-4885-A140-869A0A8C59AD}" destId="{3E57F8E3-CDEA-4DEF-B31A-A3A9E40512D7}" srcOrd="1" destOrd="0" presId="urn:microsoft.com/office/officeart/2005/8/layout/hList7#1"/>
    <dgm:cxn modelId="{BA999F6B-73C1-4D2D-AEA8-403709C4A305}" type="presParOf" srcId="{7DD935D7-E576-4885-A140-869A0A8C59AD}" destId="{C65DB80A-C3DD-4BF6-9106-3A0C873F36BD}" srcOrd="2" destOrd="0" presId="urn:microsoft.com/office/officeart/2005/8/layout/hList7#1"/>
    <dgm:cxn modelId="{51BE7611-65C3-4582-939F-DE724C4CE478}" type="presParOf" srcId="{7DD935D7-E576-4885-A140-869A0A8C59AD}" destId="{7EB3CF67-F3A3-4AAD-84E2-A46572D21829}" srcOrd="3" destOrd="0" presId="urn:microsoft.com/office/officeart/2005/8/layout/hList7#1"/>
    <dgm:cxn modelId="{17A71E82-570C-42F7-AAF4-9B3BC684F3A2}" type="presParOf" srcId="{1B898F54-DF76-4D7D-853C-57EB11A2DC8F}" destId="{75665C4D-7C51-4917-A5D8-7A2CE65EE1A1}" srcOrd="1" destOrd="0" presId="urn:microsoft.com/office/officeart/2005/8/layout/hList7#1"/>
    <dgm:cxn modelId="{67A05AD2-47DB-4D2D-A4E8-BF63F975B66B}" type="presParOf" srcId="{1B898F54-DF76-4D7D-853C-57EB11A2DC8F}" destId="{ADD9B25C-4FFC-407A-B048-3D825B6765BD}" srcOrd="2" destOrd="0" presId="urn:microsoft.com/office/officeart/2005/8/layout/hList7#1"/>
    <dgm:cxn modelId="{357BDFE8-6735-4B53-A30B-83DA90F09E64}" type="presParOf" srcId="{ADD9B25C-4FFC-407A-B048-3D825B6765BD}" destId="{7DD368CC-79AF-43C5-AD71-9B78D82936AC}" srcOrd="0" destOrd="0" presId="urn:microsoft.com/office/officeart/2005/8/layout/hList7#1"/>
    <dgm:cxn modelId="{AC9A5C6F-BCE8-4E4C-9DB6-897D6B6127A1}" type="presParOf" srcId="{ADD9B25C-4FFC-407A-B048-3D825B6765BD}" destId="{E3D1A8BB-D5CD-4D95-997E-B3FF757FA352}" srcOrd="1" destOrd="0" presId="urn:microsoft.com/office/officeart/2005/8/layout/hList7#1"/>
    <dgm:cxn modelId="{5290FD52-7FDF-4268-B0E8-66216AB268E5}" type="presParOf" srcId="{ADD9B25C-4FFC-407A-B048-3D825B6765BD}" destId="{A13E0AA9-2793-468D-A83B-0338FDC87197}" srcOrd="2" destOrd="0" presId="urn:microsoft.com/office/officeart/2005/8/layout/hList7#1"/>
    <dgm:cxn modelId="{669C86F1-FDD9-4682-B28E-F6A8DDF91271}" type="presParOf" srcId="{ADD9B25C-4FFC-407A-B048-3D825B6765BD}" destId="{18E34041-8483-44C6-8EAF-A4BC98EFFFE3}" srcOrd="3" destOrd="0" presId="urn:microsoft.com/office/officeart/2005/8/layout/hList7#1"/>
    <dgm:cxn modelId="{230B0F5C-9835-4B3B-8CDC-7BF423AE83DB}" type="presParOf" srcId="{1B898F54-DF76-4D7D-853C-57EB11A2DC8F}" destId="{DA37BFE9-76AA-41ED-896F-DD444AE3F385}" srcOrd="3" destOrd="0" presId="urn:microsoft.com/office/officeart/2005/8/layout/hList7#1"/>
    <dgm:cxn modelId="{C698BD71-C20E-4D39-BD49-D710DFF1946A}" type="presParOf" srcId="{1B898F54-DF76-4D7D-853C-57EB11A2DC8F}" destId="{8179ADA3-E0BE-4F6E-AC63-B608EC8F2FFE}" srcOrd="4" destOrd="0" presId="urn:microsoft.com/office/officeart/2005/8/layout/hList7#1"/>
    <dgm:cxn modelId="{DB969C70-4738-4EA6-9B96-4D5FB15C5466}" type="presParOf" srcId="{8179ADA3-E0BE-4F6E-AC63-B608EC8F2FFE}" destId="{BFE345B5-20FD-4077-94C2-1A4517F6A43D}" srcOrd="0" destOrd="0" presId="urn:microsoft.com/office/officeart/2005/8/layout/hList7#1"/>
    <dgm:cxn modelId="{DCA7B806-8D63-4803-9A92-2108AEA6EAED}" type="presParOf" srcId="{8179ADA3-E0BE-4F6E-AC63-B608EC8F2FFE}" destId="{12D69794-5A87-497A-BC8C-9FB32D0A37AA}" srcOrd="1" destOrd="0" presId="urn:microsoft.com/office/officeart/2005/8/layout/hList7#1"/>
    <dgm:cxn modelId="{EB2DBAA3-06EF-4E80-B617-F9B4D04ED06D}" type="presParOf" srcId="{8179ADA3-E0BE-4F6E-AC63-B608EC8F2FFE}" destId="{935CDFB4-F4C4-4DEA-8994-29A26134CE31}" srcOrd="2" destOrd="0" presId="urn:microsoft.com/office/officeart/2005/8/layout/hList7#1"/>
    <dgm:cxn modelId="{C2CA07EB-062E-406E-A6F5-2865EF342E25}" type="presParOf" srcId="{8179ADA3-E0BE-4F6E-AC63-B608EC8F2FFE}" destId="{7AFFFBEC-640B-4D26-AFC6-05791A68997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13E53F-6A77-44B6-AF8D-9F4E4E0610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pt-BR"/>
        </a:p>
      </dgm:t>
    </dgm:pt>
    <dgm:pt modelId="{13F5A2E1-71A6-4E99-8CA8-A149C91C453D}" type="pres">
      <dgm:prSet presAssocID="{5213E53F-6A77-44B6-AF8D-9F4E4E0610CD}" presName="Name0" presStyleCnt="0">
        <dgm:presLayoutVars>
          <dgm:dir/>
          <dgm:resizeHandles val="exact"/>
        </dgm:presLayoutVars>
      </dgm:prSet>
      <dgm:spPr/>
      <dgm:t>
        <a:bodyPr/>
        <a:lstStyle/>
        <a:p>
          <a:endParaRPr lang="pt-BR"/>
        </a:p>
      </dgm:t>
    </dgm:pt>
  </dgm:ptLst>
  <dgm:cxnLst>
    <dgm:cxn modelId="{33A4E638-36A6-4482-8432-A7BC27DA3BC8}" type="presOf" srcId="{5213E53F-6A77-44B6-AF8D-9F4E4E0610CD}" destId="{13F5A2E1-71A6-4E99-8CA8-A149C91C453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A3BB6A-C30B-47D6-BB80-011F874F6A0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pt-BR"/>
        </a:p>
      </dgm:t>
    </dgm:pt>
    <dgm:pt modelId="{BA7303B7-E9AA-4456-A515-55212E01AABB}">
      <dgm:prSet phldrT="[Texto]" custT="1"/>
      <dgm:spPr/>
      <dgm:t>
        <a:bodyPr/>
        <a:lstStyle/>
        <a:p>
          <a:pPr rtl="0"/>
          <a:r>
            <a:rPr lang="pt-BR" sz="2400" i="1" dirty="0" smtClean="0"/>
            <a:t>Auditoria Interna é uma atividade exercida nas pessoas jurídicas de direito público, interno ou externo, e de direito privado, que compreende os exames, análises, avaliações, levantamentos e comprovações, com vistas à avaliação da integridade, adequação, eficácia, eficiência e economicidade dos processos, dos sistemas de informações e de controles internos integrados ao ambiente, e de gerenciamento de riscos, </a:t>
          </a:r>
          <a:r>
            <a:rPr lang="pt-BR" sz="2400" b="1" i="1" dirty="0" smtClean="0">
              <a:solidFill>
                <a:schemeClr val="tx1"/>
              </a:solidFill>
            </a:rPr>
            <a:t>com vistas a assistir à administração da entidade no </a:t>
          </a:r>
          <a:r>
            <a:rPr lang="pt-BR" sz="2400" b="1" i="1" u="sng" dirty="0" smtClean="0">
              <a:solidFill>
                <a:schemeClr val="tx1"/>
              </a:solidFill>
            </a:rPr>
            <a:t>cumprimento de seus objetivos</a:t>
          </a:r>
          <a:r>
            <a:rPr lang="pt-BR" sz="2000" i="1" dirty="0" smtClean="0"/>
            <a:t>.  (NBC T 12 – CFC)</a:t>
          </a:r>
          <a:endParaRPr lang="pt-BR" sz="2000" i="1" dirty="0"/>
        </a:p>
      </dgm:t>
    </dgm:pt>
    <dgm:pt modelId="{988A436D-F170-46C1-B6A3-ADB47EC91724}" type="parTrans" cxnId="{DC38EA78-A4CA-49E1-81F3-6A26174CA2C0}">
      <dgm:prSet/>
      <dgm:spPr/>
      <dgm:t>
        <a:bodyPr/>
        <a:lstStyle/>
        <a:p>
          <a:endParaRPr lang="pt-BR"/>
        </a:p>
      </dgm:t>
    </dgm:pt>
    <dgm:pt modelId="{A0901AB8-6BF9-4676-8978-6E6B72485C2C}" type="sibTrans" cxnId="{DC38EA78-A4CA-49E1-81F3-6A26174CA2C0}">
      <dgm:prSet/>
      <dgm:spPr/>
      <dgm:t>
        <a:bodyPr/>
        <a:lstStyle/>
        <a:p>
          <a:endParaRPr lang="pt-BR"/>
        </a:p>
      </dgm:t>
    </dgm:pt>
    <dgm:pt modelId="{741438C4-FDC1-479C-83B5-82A3C2CCC623}">
      <dgm:prSet phldrT="[Texto]" custT="1"/>
      <dgm:spPr/>
      <dgm:t>
        <a:bodyPr/>
        <a:lstStyle/>
        <a:p>
          <a:pPr algn="ctr"/>
          <a:r>
            <a:rPr lang="pt-BR" sz="2400" i="1" dirty="0" smtClean="0"/>
            <a:t>"A auditoria interna é uma atividade independente e objetiva de </a:t>
          </a:r>
          <a:r>
            <a:rPr lang="pt-BR" sz="2400" i="1" u="sng" dirty="0" smtClean="0"/>
            <a:t>avaliação</a:t>
          </a:r>
          <a:r>
            <a:rPr lang="pt-BR" sz="2400" i="1" dirty="0" smtClean="0"/>
            <a:t> (</a:t>
          </a:r>
          <a:r>
            <a:rPr lang="pt-BR" sz="2400" i="1" dirty="0" err="1" smtClean="0"/>
            <a:t>assurance</a:t>
          </a:r>
          <a:r>
            <a:rPr lang="pt-BR" sz="2400" i="1" dirty="0" smtClean="0"/>
            <a:t>) e de </a:t>
          </a:r>
          <a:r>
            <a:rPr lang="pt-BR" sz="2400" i="1" u="sng" dirty="0" smtClean="0"/>
            <a:t>consultoria</a:t>
          </a:r>
          <a:r>
            <a:rPr lang="pt-BR" sz="2400" i="1" dirty="0" smtClean="0"/>
            <a:t>, desenhada para </a:t>
          </a:r>
          <a:r>
            <a:rPr lang="pt-BR" sz="2400" b="1" i="1" u="sng" dirty="0" smtClean="0">
              <a:solidFill>
                <a:schemeClr val="tx1"/>
              </a:solidFill>
            </a:rPr>
            <a:t>adicionar valor </a:t>
          </a:r>
          <a:r>
            <a:rPr lang="pt-BR" sz="2400" b="1" i="1" dirty="0" smtClean="0">
              <a:solidFill>
                <a:schemeClr val="tx1"/>
              </a:solidFill>
            </a:rPr>
            <a:t>e melhorar as operações de uma organização</a:t>
          </a:r>
          <a:r>
            <a:rPr lang="pt-BR" sz="2400" i="1" dirty="0" smtClean="0"/>
            <a:t>. </a:t>
          </a:r>
          <a:r>
            <a:rPr lang="en-US" sz="2400" b="0" i="0" dirty="0" smtClean="0"/>
            <a:t>” </a:t>
          </a:r>
          <a:r>
            <a:rPr lang="pt-BR" sz="2400" dirty="0" smtClean="0"/>
            <a:t> (The Institute of Internal Auditors)</a:t>
          </a:r>
          <a:endParaRPr lang="pt-BR" sz="2400" dirty="0"/>
        </a:p>
      </dgm:t>
    </dgm:pt>
    <dgm:pt modelId="{2522D332-04E5-4727-BFDF-93A7D728D9A4}" type="sibTrans" cxnId="{8D7D1ED0-F3A4-473F-A378-C4D074B8D362}">
      <dgm:prSet/>
      <dgm:spPr/>
      <dgm:t>
        <a:bodyPr/>
        <a:lstStyle/>
        <a:p>
          <a:endParaRPr lang="pt-BR"/>
        </a:p>
      </dgm:t>
    </dgm:pt>
    <dgm:pt modelId="{2DEE2311-B3F1-4080-9849-CDE59701CA03}" type="parTrans" cxnId="{8D7D1ED0-F3A4-473F-A378-C4D074B8D362}">
      <dgm:prSet/>
      <dgm:spPr/>
      <dgm:t>
        <a:bodyPr/>
        <a:lstStyle/>
        <a:p>
          <a:endParaRPr lang="pt-BR"/>
        </a:p>
      </dgm:t>
    </dgm:pt>
    <dgm:pt modelId="{6E1929D5-6DFA-46E7-AB7C-6F8EA73EDFFB}" type="pres">
      <dgm:prSet presAssocID="{61A3BB6A-C30B-47D6-BB80-011F874F6A00}" presName="Name0" presStyleCnt="0">
        <dgm:presLayoutVars>
          <dgm:chPref val="1"/>
          <dgm:dir/>
          <dgm:animOne val="branch"/>
          <dgm:animLvl val="lvl"/>
          <dgm:resizeHandles/>
        </dgm:presLayoutVars>
      </dgm:prSet>
      <dgm:spPr/>
      <dgm:t>
        <a:bodyPr/>
        <a:lstStyle/>
        <a:p>
          <a:endParaRPr lang="pt-BR"/>
        </a:p>
      </dgm:t>
    </dgm:pt>
    <dgm:pt modelId="{E7F423A2-6F41-468E-9731-29A43BC1FA7A}" type="pres">
      <dgm:prSet presAssocID="{741438C4-FDC1-479C-83B5-82A3C2CCC623}" presName="vertOne" presStyleCnt="0"/>
      <dgm:spPr/>
    </dgm:pt>
    <dgm:pt modelId="{44E8AD7E-F04A-40A4-9310-B31CEBFF8591}" type="pres">
      <dgm:prSet presAssocID="{741438C4-FDC1-479C-83B5-82A3C2CCC623}" presName="txOne" presStyleLbl="node0" presStyleIdx="0" presStyleCnt="1" custScaleX="100074" custScaleY="40474">
        <dgm:presLayoutVars>
          <dgm:chPref val="3"/>
        </dgm:presLayoutVars>
      </dgm:prSet>
      <dgm:spPr/>
      <dgm:t>
        <a:bodyPr/>
        <a:lstStyle/>
        <a:p>
          <a:endParaRPr lang="pt-BR"/>
        </a:p>
      </dgm:t>
    </dgm:pt>
    <dgm:pt modelId="{2DBBFA9C-DCBA-4D00-9222-249B618C6481}" type="pres">
      <dgm:prSet presAssocID="{741438C4-FDC1-479C-83B5-82A3C2CCC623}" presName="parTransOne" presStyleCnt="0"/>
      <dgm:spPr/>
    </dgm:pt>
    <dgm:pt modelId="{16455B47-99A1-49A9-8BAD-760D99503926}" type="pres">
      <dgm:prSet presAssocID="{741438C4-FDC1-479C-83B5-82A3C2CCC623}" presName="horzOne" presStyleCnt="0"/>
      <dgm:spPr/>
    </dgm:pt>
    <dgm:pt modelId="{B207658E-631F-4B80-B5B1-6436337C52B2}" type="pres">
      <dgm:prSet presAssocID="{BA7303B7-E9AA-4456-A515-55212E01AABB}" presName="vertTwo" presStyleCnt="0"/>
      <dgm:spPr/>
    </dgm:pt>
    <dgm:pt modelId="{5BD5905C-98ED-4190-9A13-91A4D690B8C1}" type="pres">
      <dgm:prSet presAssocID="{BA7303B7-E9AA-4456-A515-55212E01AABB}" presName="txTwo" presStyleLbl="node2" presStyleIdx="0" presStyleCnt="1" custScaleY="77287" custLinFactNeighborY="384">
        <dgm:presLayoutVars>
          <dgm:chPref val="3"/>
        </dgm:presLayoutVars>
      </dgm:prSet>
      <dgm:spPr/>
      <dgm:t>
        <a:bodyPr/>
        <a:lstStyle/>
        <a:p>
          <a:endParaRPr lang="pt-BR"/>
        </a:p>
      </dgm:t>
    </dgm:pt>
    <dgm:pt modelId="{F0D5D9F8-0FCF-405C-B4FC-30D225AFD676}" type="pres">
      <dgm:prSet presAssocID="{BA7303B7-E9AA-4456-A515-55212E01AABB}" presName="horzTwo" presStyleCnt="0"/>
      <dgm:spPr/>
    </dgm:pt>
  </dgm:ptLst>
  <dgm:cxnLst>
    <dgm:cxn modelId="{8D7D1ED0-F3A4-473F-A378-C4D074B8D362}" srcId="{61A3BB6A-C30B-47D6-BB80-011F874F6A00}" destId="{741438C4-FDC1-479C-83B5-82A3C2CCC623}" srcOrd="0" destOrd="0" parTransId="{2DEE2311-B3F1-4080-9849-CDE59701CA03}" sibTransId="{2522D332-04E5-4727-BFDF-93A7D728D9A4}"/>
    <dgm:cxn modelId="{871C2784-1BAA-49C5-AE96-DA027D7A7FB3}" type="presOf" srcId="{741438C4-FDC1-479C-83B5-82A3C2CCC623}" destId="{44E8AD7E-F04A-40A4-9310-B31CEBFF8591}" srcOrd="0" destOrd="0" presId="urn:microsoft.com/office/officeart/2005/8/layout/hierarchy4"/>
    <dgm:cxn modelId="{E6FA08E0-8CA4-4B15-B037-1F40FA4EB9E9}" type="presOf" srcId="{BA7303B7-E9AA-4456-A515-55212E01AABB}" destId="{5BD5905C-98ED-4190-9A13-91A4D690B8C1}" srcOrd="0" destOrd="0" presId="urn:microsoft.com/office/officeart/2005/8/layout/hierarchy4"/>
    <dgm:cxn modelId="{728790A0-CA38-46F1-B999-18BEBD8FC894}" type="presOf" srcId="{61A3BB6A-C30B-47D6-BB80-011F874F6A00}" destId="{6E1929D5-6DFA-46E7-AB7C-6F8EA73EDFFB}" srcOrd="0" destOrd="0" presId="urn:microsoft.com/office/officeart/2005/8/layout/hierarchy4"/>
    <dgm:cxn modelId="{DC38EA78-A4CA-49E1-81F3-6A26174CA2C0}" srcId="{741438C4-FDC1-479C-83B5-82A3C2CCC623}" destId="{BA7303B7-E9AA-4456-A515-55212E01AABB}" srcOrd="0" destOrd="0" parTransId="{988A436D-F170-46C1-B6A3-ADB47EC91724}" sibTransId="{A0901AB8-6BF9-4676-8978-6E6B72485C2C}"/>
    <dgm:cxn modelId="{BC959FE8-39A6-49D0-B5F3-8C47E95A2C17}" type="presParOf" srcId="{6E1929D5-6DFA-46E7-AB7C-6F8EA73EDFFB}" destId="{E7F423A2-6F41-468E-9731-29A43BC1FA7A}" srcOrd="0" destOrd="0" presId="urn:microsoft.com/office/officeart/2005/8/layout/hierarchy4"/>
    <dgm:cxn modelId="{1A62FC6E-A039-4F12-86EE-360930551C37}" type="presParOf" srcId="{E7F423A2-6F41-468E-9731-29A43BC1FA7A}" destId="{44E8AD7E-F04A-40A4-9310-B31CEBFF8591}" srcOrd="0" destOrd="0" presId="urn:microsoft.com/office/officeart/2005/8/layout/hierarchy4"/>
    <dgm:cxn modelId="{A026AD31-15B8-4F9E-9E2B-E9C65F59250F}" type="presParOf" srcId="{E7F423A2-6F41-468E-9731-29A43BC1FA7A}" destId="{2DBBFA9C-DCBA-4D00-9222-249B618C6481}" srcOrd="1" destOrd="0" presId="urn:microsoft.com/office/officeart/2005/8/layout/hierarchy4"/>
    <dgm:cxn modelId="{5436B779-A9BC-48D4-A813-38441FB63F3C}" type="presParOf" srcId="{E7F423A2-6F41-468E-9731-29A43BC1FA7A}" destId="{16455B47-99A1-49A9-8BAD-760D99503926}" srcOrd="2" destOrd="0" presId="urn:microsoft.com/office/officeart/2005/8/layout/hierarchy4"/>
    <dgm:cxn modelId="{1C972C64-D080-4B1F-A4EA-AAAB259BA0D8}" type="presParOf" srcId="{16455B47-99A1-49A9-8BAD-760D99503926}" destId="{B207658E-631F-4B80-B5B1-6436337C52B2}" srcOrd="0" destOrd="0" presId="urn:microsoft.com/office/officeart/2005/8/layout/hierarchy4"/>
    <dgm:cxn modelId="{4990F41E-07E6-4CD8-A442-B5B6400305FA}" type="presParOf" srcId="{B207658E-631F-4B80-B5B1-6436337C52B2}" destId="{5BD5905C-98ED-4190-9A13-91A4D690B8C1}" srcOrd="0" destOrd="0" presId="urn:microsoft.com/office/officeart/2005/8/layout/hierarchy4"/>
    <dgm:cxn modelId="{7C3A9804-2329-475B-84FD-66D717785522}" type="presParOf" srcId="{B207658E-631F-4B80-B5B1-6436337C52B2}" destId="{F0D5D9F8-0FCF-405C-B4FC-30D225AFD676}"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3F1779-04FB-4726-B03A-0014CB34029A}"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D10B8A0F-AD4A-46E5-93BB-4A415F60C659}">
      <dgm:prSet phldrT="[Text]"/>
      <dgm:spPr/>
      <dgm:t>
        <a:bodyPr/>
        <a:lstStyle/>
        <a:p>
          <a:r>
            <a:rPr lang="en-US" dirty="0" err="1" smtClean="0"/>
            <a:t>Objetivos</a:t>
          </a:r>
          <a:endParaRPr lang="en-US" dirty="0"/>
        </a:p>
      </dgm:t>
    </dgm:pt>
    <dgm:pt modelId="{CAB29142-C6B3-4B90-BDD2-87D813005F48}" type="parTrans" cxnId="{B467C8BB-48CA-480A-B1F8-65FC61A66946}">
      <dgm:prSet/>
      <dgm:spPr/>
      <dgm:t>
        <a:bodyPr/>
        <a:lstStyle/>
        <a:p>
          <a:endParaRPr lang="en-US"/>
        </a:p>
      </dgm:t>
    </dgm:pt>
    <dgm:pt modelId="{D9DB3FCF-9B7D-427C-9161-B47FD0FA15D4}" type="sibTrans" cxnId="{B467C8BB-48CA-480A-B1F8-65FC61A66946}">
      <dgm:prSet/>
      <dgm:spPr/>
      <dgm:t>
        <a:bodyPr/>
        <a:lstStyle/>
        <a:p>
          <a:endParaRPr lang="en-US"/>
        </a:p>
      </dgm:t>
    </dgm:pt>
    <dgm:pt modelId="{0B142DF7-B081-4B2A-8217-9261127ACE44}">
      <dgm:prSet phldrT="[Text]"/>
      <dgm:spPr/>
      <dgm:t>
        <a:bodyPr/>
        <a:lstStyle/>
        <a:p>
          <a:r>
            <a:rPr lang="en-US" dirty="0" smtClean="0"/>
            <a:t>O </a:t>
          </a:r>
          <a:r>
            <a:rPr lang="en-US" dirty="0" err="1" smtClean="0"/>
            <a:t>que</a:t>
          </a:r>
          <a:r>
            <a:rPr lang="en-US" dirty="0" smtClean="0"/>
            <a:t> a </a:t>
          </a:r>
          <a:r>
            <a:rPr lang="en-US" dirty="0" err="1" smtClean="0"/>
            <a:t>organização</a:t>
          </a:r>
          <a:r>
            <a:rPr lang="en-US" dirty="0" smtClean="0"/>
            <a:t> </a:t>
          </a:r>
          <a:r>
            <a:rPr lang="en-US" dirty="0" err="1" smtClean="0"/>
            <a:t>pretende</a:t>
          </a:r>
          <a:r>
            <a:rPr lang="en-US" dirty="0" smtClean="0"/>
            <a:t> </a:t>
          </a:r>
          <a:r>
            <a:rPr lang="en-US" dirty="0" err="1" smtClean="0"/>
            <a:t>alcançar</a:t>
          </a:r>
          <a:r>
            <a:rPr lang="en-US" dirty="0" smtClean="0"/>
            <a:t>?</a:t>
          </a:r>
          <a:endParaRPr lang="en-US" dirty="0"/>
        </a:p>
      </dgm:t>
    </dgm:pt>
    <dgm:pt modelId="{87A1A825-B972-4309-AC64-08DFE2B227AE}" type="parTrans" cxnId="{4E83FC10-F1B6-4F8B-B17F-BA18530CF7C1}">
      <dgm:prSet/>
      <dgm:spPr/>
      <dgm:t>
        <a:bodyPr/>
        <a:lstStyle/>
        <a:p>
          <a:endParaRPr lang="en-US"/>
        </a:p>
      </dgm:t>
    </dgm:pt>
    <dgm:pt modelId="{DE8D6FB9-CCC9-47CC-B99B-FA3A7D336A67}" type="sibTrans" cxnId="{4E83FC10-F1B6-4F8B-B17F-BA18530CF7C1}">
      <dgm:prSet/>
      <dgm:spPr/>
      <dgm:t>
        <a:bodyPr/>
        <a:lstStyle/>
        <a:p>
          <a:endParaRPr lang="en-US"/>
        </a:p>
      </dgm:t>
    </dgm:pt>
    <dgm:pt modelId="{1FD6087A-0CB6-41CF-8F80-D0E0BA09E1D4}">
      <dgm:prSet phldrT="[Text]"/>
      <dgm:spPr/>
      <dgm:t>
        <a:bodyPr/>
        <a:lstStyle/>
        <a:p>
          <a:r>
            <a:rPr lang="en-US" dirty="0" err="1" smtClean="0"/>
            <a:t>Riscos</a:t>
          </a:r>
          <a:endParaRPr lang="en-US" dirty="0"/>
        </a:p>
      </dgm:t>
    </dgm:pt>
    <dgm:pt modelId="{2C31F6E3-7451-42CA-90F7-48C49D560171}" type="parTrans" cxnId="{CB73706C-D11D-47FC-994F-0B1EE9A73065}">
      <dgm:prSet/>
      <dgm:spPr/>
      <dgm:t>
        <a:bodyPr/>
        <a:lstStyle/>
        <a:p>
          <a:endParaRPr lang="en-US"/>
        </a:p>
      </dgm:t>
    </dgm:pt>
    <dgm:pt modelId="{6AD6A673-03C6-4DC3-808C-326DA19783F5}" type="sibTrans" cxnId="{CB73706C-D11D-47FC-994F-0B1EE9A73065}">
      <dgm:prSet/>
      <dgm:spPr/>
      <dgm:t>
        <a:bodyPr/>
        <a:lstStyle/>
        <a:p>
          <a:endParaRPr lang="en-US"/>
        </a:p>
      </dgm:t>
    </dgm:pt>
    <dgm:pt modelId="{9F67CF7B-EBA3-44CE-8134-B3EFDCF7D381}">
      <dgm:prSet phldrT="[Text]"/>
      <dgm:spPr/>
      <dgm:t>
        <a:bodyPr/>
        <a:lstStyle/>
        <a:p>
          <a:r>
            <a:rPr lang="en-US" dirty="0" smtClean="0"/>
            <a:t>O </a:t>
          </a:r>
          <a:r>
            <a:rPr lang="en-US" dirty="0" err="1" smtClean="0"/>
            <a:t>que</a:t>
          </a:r>
          <a:r>
            <a:rPr lang="en-US" dirty="0" smtClean="0"/>
            <a:t> </a:t>
          </a:r>
          <a:r>
            <a:rPr lang="en-US" dirty="0" err="1" smtClean="0"/>
            <a:t>pode</a:t>
          </a:r>
          <a:r>
            <a:rPr lang="en-US" dirty="0" smtClean="0"/>
            <a:t> </a:t>
          </a:r>
          <a:r>
            <a:rPr lang="en-US" dirty="0" err="1" smtClean="0"/>
            <a:t>frustrar</a:t>
          </a:r>
          <a:r>
            <a:rPr lang="en-US" dirty="0" smtClean="0"/>
            <a:t> </a:t>
          </a:r>
          <a:r>
            <a:rPr lang="en-US" dirty="0" err="1" smtClean="0"/>
            <a:t>os</a:t>
          </a:r>
          <a:r>
            <a:rPr lang="en-US" dirty="0" smtClean="0"/>
            <a:t> </a:t>
          </a:r>
          <a:r>
            <a:rPr lang="en-US" dirty="0" err="1" smtClean="0"/>
            <a:t>esforços</a:t>
          </a:r>
          <a:r>
            <a:rPr lang="en-US" dirty="0" smtClean="0"/>
            <a:t> da </a:t>
          </a:r>
          <a:r>
            <a:rPr lang="en-US" dirty="0" err="1" smtClean="0"/>
            <a:t>organização</a:t>
          </a:r>
          <a:r>
            <a:rPr lang="en-US" dirty="0" smtClean="0"/>
            <a:t>?</a:t>
          </a:r>
          <a:endParaRPr lang="en-US" dirty="0"/>
        </a:p>
      </dgm:t>
    </dgm:pt>
    <dgm:pt modelId="{E6894602-A5F8-48A0-B908-35ED84BEAC5C}" type="parTrans" cxnId="{4477BE03-8140-4522-82CF-5622487CEE84}">
      <dgm:prSet/>
      <dgm:spPr/>
      <dgm:t>
        <a:bodyPr/>
        <a:lstStyle/>
        <a:p>
          <a:endParaRPr lang="en-US"/>
        </a:p>
      </dgm:t>
    </dgm:pt>
    <dgm:pt modelId="{3E2865A6-9BA1-4075-9C98-A79C4A7F0030}" type="sibTrans" cxnId="{4477BE03-8140-4522-82CF-5622487CEE84}">
      <dgm:prSet/>
      <dgm:spPr/>
      <dgm:t>
        <a:bodyPr/>
        <a:lstStyle/>
        <a:p>
          <a:endParaRPr lang="en-US"/>
        </a:p>
      </dgm:t>
    </dgm:pt>
    <dgm:pt modelId="{EC7950DE-80B6-4255-9914-76316425049D}">
      <dgm:prSet phldrT="[Text]"/>
      <dgm:spPr/>
      <dgm:t>
        <a:bodyPr/>
        <a:lstStyle/>
        <a:p>
          <a:r>
            <a:rPr lang="en-US" dirty="0" err="1" smtClean="0"/>
            <a:t>Controles</a:t>
          </a:r>
          <a:endParaRPr lang="en-US" dirty="0"/>
        </a:p>
      </dgm:t>
    </dgm:pt>
    <dgm:pt modelId="{FFD319CC-A2B9-499F-B5C6-DB00F739BF63}" type="parTrans" cxnId="{D8ABE48B-9013-4C31-B85B-D62287B7B7B5}">
      <dgm:prSet/>
      <dgm:spPr/>
      <dgm:t>
        <a:bodyPr/>
        <a:lstStyle/>
        <a:p>
          <a:endParaRPr lang="en-US"/>
        </a:p>
      </dgm:t>
    </dgm:pt>
    <dgm:pt modelId="{30D7AAF6-2EE6-43A7-8975-A0153DBC145F}" type="sibTrans" cxnId="{D8ABE48B-9013-4C31-B85B-D62287B7B7B5}">
      <dgm:prSet/>
      <dgm:spPr/>
      <dgm:t>
        <a:bodyPr/>
        <a:lstStyle/>
        <a:p>
          <a:endParaRPr lang="en-US"/>
        </a:p>
      </dgm:t>
    </dgm:pt>
    <dgm:pt modelId="{332B9AE2-C3AE-4B0C-A58D-1A48F6A16A15}">
      <dgm:prSet phldrT="[Text]"/>
      <dgm:spPr/>
      <dgm:t>
        <a:bodyPr/>
        <a:lstStyle/>
        <a:p>
          <a:r>
            <a:rPr lang="en-US" dirty="0" smtClean="0"/>
            <a:t>Como a </a:t>
          </a:r>
          <a:r>
            <a:rPr lang="en-US" dirty="0" err="1" smtClean="0"/>
            <a:t>organização</a:t>
          </a:r>
          <a:r>
            <a:rPr lang="en-US" dirty="0" smtClean="0"/>
            <a:t> </a:t>
          </a:r>
          <a:r>
            <a:rPr lang="en-US" dirty="0" err="1" smtClean="0"/>
            <a:t>pode</a:t>
          </a:r>
          <a:r>
            <a:rPr lang="en-US" dirty="0" smtClean="0"/>
            <a:t> </a:t>
          </a:r>
          <a:r>
            <a:rPr lang="en-US" dirty="0" err="1" smtClean="0"/>
            <a:t>lidar</a:t>
          </a:r>
          <a:r>
            <a:rPr lang="en-US" dirty="0" smtClean="0"/>
            <a:t> com </a:t>
          </a:r>
          <a:r>
            <a:rPr lang="en-US" dirty="0" err="1" smtClean="0"/>
            <a:t>seus</a:t>
          </a:r>
          <a:r>
            <a:rPr lang="en-US" dirty="0" smtClean="0"/>
            <a:t> </a:t>
          </a:r>
          <a:r>
            <a:rPr lang="en-US" dirty="0" err="1" smtClean="0"/>
            <a:t>riscos</a:t>
          </a:r>
          <a:r>
            <a:rPr lang="en-US" dirty="0" smtClean="0"/>
            <a:t>?</a:t>
          </a:r>
          <a:endParaRPr lang="en-US" dirty="0"/>
        </a:p>
      </dgm:t>
    </dgm:pt>
    <dgm:pt modelId="{3C3C0BFA-41E5-41B2-A89A-EDCA5D2CF1E1}" type="parTrans" cxnId="{9E8E2F86-73DB-4CE7-A825-AE6C6EC33211}">
      <dgm:prSet/>
      <dgm:spPr/>
      <dgm:t>
        <a:bodyPr/>
        <a:lstStyle/>
        <a:p>
          <a:endParaRPr lang="en-US"/>
        </a:p>
      </dgm:t>
    </dgm:pt>
    <dgm:pt modelId="{5F0E5F17-F727-4476-87E4-CFA3AD4D4E7D}" type="sibTrans" cxnId="{9E8E2F86-73DB-4CE7-A825-AE6C6EC33211}">
      <dgm:prSet/>
      <dgm:spPr/>
      <dgm:t>
        <a:bodyPr/>
        <a:lstStyle/>
        <a:p>
          <a:endParaRPr lang="en-US"/>
        </a:p>
      </dgm:t>
    </dgm:pt>
    <dgm:pt modelId="{51BD3321-8A5F-449F-85FA-42D912649585}" type="pres">
      <dgm:prSet presAssocID="{023F1779-04FB-4726-B03A-0014CB34029A}" presName="Name0" presStyleCnt="0">
        <dgm:presLayoutVars>
          <dgm:chMax/>
          <dgm:chPref/>
          <dgm:dir/>
          <dgm:animLvl val="lvl"/>
        </dgm:presLayoutVars>
      </dgm:prSet>
      <dgm:spPr/>
      <dgm:t>
        <a:bodyPr/>
        <a:lstStyle/>
        <a:p>
          <a:endParaRPr lang="en-US"/>
        </a:p>
      </dgm:t>
    </dgm:pt>
    <dgm:pt modelId="{6F34EC77-73E2-412B-9E9A-0ADBE2AB56CA}" type="pres">
      <dgm:prSet presAssocID="{D10B8A0F-AD4A-46E5-93BB-4A415F60C659}" presName="composite" presStyleCnt="0"/>
      <dgm:spPr/>
    </dgm:pt>
    <dgm:pt modelId="{D6159486-DE08-4998-9325-028A4794826C}" type="pres">
      <dgm:prSet presAssocID="{D10B8A0F-AD4A-46E5-93BB-4A415F60C659}" presName="Parent1" presStyleLbl="node1" presStyleIdx="0" presStyleCnt="6">
        <dgm:presLayoutVars>
          <dgm:chMax val="1"/>
          <dgm:chPref val="1"/>
          <dgm:bulletEnabled val="1"/>
        </dgm:presLayoutVars>
      </dgm:prSet>
      <dgm:spPr/>
      <dgm:t>
        <a:bodyPr/>
        <a:lstStyle/>
        <a:p>
          <a:endParaRPr lang="en-US"/>
        </a:p>
      </dgm:t>
    </dgm:pt>
    <dgm:pt modelId="{C93EA34B-FF2F-4645-8773-0E90BBBF575D}" type="pres">
      <dgm:prSet presAssocID="{D10B8A0F-AD4A-46E5-93BB-4A415F60C659}" presName="Childtext1" presStyleLbl="revTx" presStyleIdx="0" presStyleCnt="3">
        <dgm:presLayoutVars>
          <dgm:chMax val="0"/>
          <dgm:chPref val="0"/>
          <dgm:bulletEnabled val="1"/>
        </dgm:presLayoutVars>
      </dgm:prSet>
      <dgm:spPr/>
      <dgm:t>
        <a:bodyPr/>
        <a:lstStyle/>
        <a:p>
          <a:endParaRPr lang="en-US"/>
        </a:p>
      </dgm:t>
    </dgm:pt>
    <dgm:pt modelId="{2B19BC7A-5432-4134-8FFA-C47E3A32C6E8}" type="pres">
      <dgm:prSet presAssocID="{D10B8A0F-AD4A-46E5-93BB-4A415F60C659}" presName="BalanceSpacing" presStyleCnt="0"/>
      <dgm:spPr/>
    </dgm:pt>
    <dgm:pt modelId="{62914920-AEA3-4C52-B0D0-A5B3168C7F5C}" type="pres">
      <dgm:prSet presAssocID="{D10B8A0F-AD4A-46E5-93BB-4A415F60C659}" presName="BalanceSpacing1" presStyleCnt="0"/>
      <dgm:spPr/>
    </dgm:pt>
    <dgm:pt modelId="{CD81BB6E-4618-4567-A551-B58DC7ABC04A}" type="pres">
      <dgm:prSet presAssocID="{D9DB3FCF-9B7D-427C-9161-B47FD0FA15D4}" presName="Accent1Text" presStyleLbl="node1" presStyleIdx="1" presStyleCnt="6"/>
      <dgm:spPr/>
      <dgm:t>
        <a:bodyPr/>
        <a:lstStyle/>
        <a:p>
          <a:endParaRPr lang="en-US"/>
        </a:p>
      </dgm:t>
    </dgm:pt>
    <dgm:pt modelId="{D35299AF-FC22-41D8-A7B0-734D478C5B5B}" type="pres">
      <dgm:prSet presAssocID="{D9DB3FCF-9B7D-427C-9161-B47FD0FA15D4}" presName="spaceBetweenRectangles" presStyleCnt="0"/>
      <dgm:spPr/>
    </dgm:pt>
    <dgm:pt modelId="{B3FF3ACA-5C61-464F-9F55-EF5AEF353765}" type="pres">
      <dgm:prSet presAssocID="{1FD6087A-0CB6-41CF-8F80-D0E0BA09E1D4}" presName="composite" presStyleCnt="0"/>
      <dgm:spPr/>
    </dgm:pt>
    <dgm:pt modelId="{6FDA6C64-4767-4E29-ACC8-52E5FE2FC6AA}" type="pres">
      <dgm:prSet presAssocID="{1FD6087A-0CB6-41CF-8F80-D0E0BA09E1D4}" presName="Parent1" presStyleLbl="node1" presStyleIdx="2" presStyleCnt="6">
        <dgm:presLayoutVars>
          <dgm:chMax val="1"/>
          <dgm:chPref val="1"/>
          <dgm:bulletEnabled val="1"/>
        </dgm:presLayoutVars>
      </dgm:prSet>
      <dgm:spPr/>
      <dgm:t>
        <a:bodyPr/>
        <a:lstStyle/>
        <a:p>
          <a:endParaRPr lang="en-US"/>
        </a:p>
      </dgm:t>
    </dgm:pt>
    <dgm:pt modelId="{FA24CC21-8E8A-43B0-899B-3B58D0CA8157}" type="pres">
      <dgm:prSet presAssocID="{1FD6087A-0CB6-41CF-8F80-D0E0BA09E1D4}" presName="Childtext1" presStyleLbl="revTx" presStyleIdx="1" presStyleCnt="3">
        <dgm:presLayoutVars>
          <dgm:chMax val="0"/>
          <dgm:chPref val="0"/>
          <dgm:bulletEnabled val="1"/>
        </dgm:presLayoutVars>
      </dgm:prSet>
      <dgm:spPr/>
      <dgm:t>
        <a:bodyPr/>
        <a:lstStyle/>
        <a:p>
          <a:endParaRPr lang="en-US"/>
        </a:p>
      </dgm:t>
    </dgm:pt>
    <dgm:pt modelId="{5861D082-B7FB-49FE-8F13-71B44110AEC1}" type="pres">
      <dgm:prSet presAssocID="{1FD6087A-0CB6-41CF-8F80-D0E0BA09E1D4}" presName="BalanceSpacing" presStyleCnt="0"/>
      <dgm:spPr/>
    </dgm:pt>
    <dgm:pt modelId="{74128CFE-3114-496E-9E60-96D81BAED560}" type="pres">
      <dgm:prSet presAssocID="{1FD6087A-0CB6-41CF-8F80-D0E0BA09E1D4}" presName="BalanceSpacing1" presStyleCnt="0"/>
      <dgm:spPr/>
    </dgm:pt>
    <dgm:pt modelId="{A2273D49-6BA6-4A91-B16B-2D694795B761}" type="pres">
      <dgm:prSet presAssocID="{6AD6A673-03C6-4DC3-808C-326DA19783F5}" presName="Accent1Text" presStyleLbl="node1" presStyleIdx="3" presStyleCnt="6"/>
      <dgm:spPr/>
      <dgm:t>
        <a:bodyPr/>
        <a:lstStyle/>
        <a:p>
          <a:endParaRPr lang="en-US"/>
        </a:p>
      </dgm:t>
    </dgm:pt>
    <dgm:pt modelId="{FF999332-C83B-4BB1-8489-A717F39C354E}" type="pres">
      <dgm:prSet presAssocID="{6AD6A673-03C6-4DC3-808C-326DA19783F5}" presName="spaceBetweenRectangles" presStyleCnt="0"/>
      <dgm:spPr/>
    </dgm:pt>
    <dgm:pt modelId="{DBDCB393-4F1F-4BDB-9E87-23504097C43E}" type="pres">
      <dgm:prSet presAssocID="{EC7950DE-80B6-4255-9914-76316425049D}" presName="composite" presStyleCnt="0"/>
      <dgm:spPr/>
    </dgm:pt>
    <dgm:pt modelId="{C416A90A-6CC1-4176-85BE-DD33DD01AA77}" type="pres">
      <dgm:prSet presAssocID="{EC7950DE-80B6-4255-9914-76316425049D}" presName="Parent1" presStyleLbl="node1" presStyleIdx="4" presStyleCnt="6">
        <dgm:presLayoutVars>
          <dgm:chMax val="1"/>
          <dgm:chPref val="1"/>
          <dgm:bulletEnabled val="1"/>
        </dgm:presLayoutVars>
      </dgm:prSet>
      <dgm:spPr/>
      <dgm:t>
        <a:bodyPr/>
        <a:lstStyle/>
        <a:p>
          <a:endParaRPr lang="en-US"/>
        </a:p>
      </dgm:t>
    </dgm:pt>
    <dgm:pt modelId="{9102DA3B-9485-4EF2-9190-305C15C9C485}" type="pres">
      <dgm:prSet presAssocID="{EC7950DE-80B6-4255-9914-76316425049D}" presName="Childtext1" presStyleLbl="revTx" presStyleIdx="2" presStyleCnt="3">
        <dgm:presLayoutVars>
          <dgm:chMax val="0"/>
          <dgm:chPref val="0"/>
          <dgm:bulletEnabled val="1"/>
        </dgm:presLayoutVars>
      </dgm:prSet>
      <dgm:spPr/>
      <dgm:t>
        <a:bodyPr/>
        <a:lstStyle/>
        <a:p>
          <a:endParaRPr lang="en-US"/>
        </a:p>
      </dgm:t>
    </dgm:pt>
    <dgm:pt modelId="{83AC6B9A-C9BB-4CF2-8DDC-CD81734A9713}" type="pres">
      <dgm:prSet presAssocID="{EC7950DE-80B6-4255-9914-76316425049D}" presName="BalanceSpacing" presStyleCnt="0"/>
      <dgm:spPr/>
    </dgm:pt>
    <dgm:pt modelId="{E8919113-9C69-4566-A751-11521E8F436E}" type="pres">
      <dgm:prSet presAssocID="{EC7950DE-80B6-4255-9914-76316425049D}" presName="BalanceSpacing1" presStyleCnt="0"/>
      <dgm:spPr/>
    </dgm:pt>
    <dgm:pt modelId="{BE078C5B-3509-4FBA-81A5-D5582BBB0AAB}" type="pres">
      <dgm:prSet presAssocID="{30D7AAF6-2EE6-43A7-8975-A0153DBC145F}" presName="Accent1Text" presStyleLbl="node1" presStyleIdx="5" presStyleCnt="6"/>
      <dgm:spPr/>
      <dgm:t>
        <a:bodyPr/>
        <a:lstStyle/>
        <a:p>
          <a:endParaRPr lang="en-US"/>
        </a:p>
      </dgm:t>
    </dgm:pt>
  </dgm:ptLst>
  <dgm:cxnLst>
    <dgm:cxn modelId="{CAFBF5C7-9093-4D70-BC4F-F35096E43130}" type="presOf" srcId="{1FD6087A-0CB6-41CF-8F80-D0E0BA09E1D4}" destId="{6FDA6C64-4767-4E29-ACC8-52E5FE2FC6AA}" srcOrd="0" destOrd="0" presId="urn:microsoft.com/office/officeart/2008/layout/AlternatingHexagons"/>
    <dgm:cxn modelId="{AD49A300-49EC-4E7A-B167-4E5C0051A581}" type="presOf" srcId="{D10B8A0F-AD4A-46E5-93BB-4A415F60C659}" destId="{D6159486-DE08-4998-9325-028A4794826C}" srcOrd="0" destOrd="0" presId="urn:microsoft.com/office/officeart/2008/layout/AlternatingHexagons"/>
    <dgm:cxn modelId="{3BDD24DC-C0DB-433D-8BFD-2AB97C5C4145}" type="presOf" srcId="{D9DB3FCF-9B7D-427C-9161-B47FD0FA15D4}" destId="{CD81BB6E-4618-4567-A551-B58DC7ABC04A}" srcOrd="0" destOrd="0" presId="urn:microsoft.com/office/officeart/2008/layout/AlternatingHexagons"/>
    <dgm:cxn modelId="{B467C8BB-48CA-480A-B1F8-65FC61A66946}" srcId="{023F1779-04FB-4726-B03A-0014CB34029A}" destId="{D10B8A0F-AD4A-46E5-93BB-4A415F60C659}" srcOrd="0" destOrd="0" parTransId="{CAB29142-C6B3-4B90-BDD2-87D813005F48}" sibTransId="{D9DB3FCF-9B7D-427C-9161-B47FD0FA15D4}"/>
    <dgm:cxn modelId="{CB73706C-D11D-47FC-994F-0B1EE9A73065}" srcId="{023F1779-04FB-4726-B03A-0014CB34029A}" destId="{1FD6087A-0CB6-41CF-8F80-D0E0BA09E1D4}" srcOrd="1" destOrd="0" parTransId="{2C31F6E3-7451-42CA-90F7-48C49D560171}" sibTransId="{6AD6A673-03C6-4DC3-808C-326DA19783F5}"/>
    <dgm:cxn modelId="{26403D60-3213-437B-8053-C49A7528A81F}" type="presOf" srcId="{30D7AAF6-2EE6-43A7-8975-A0153DBC145F}" destId="{BE078C5B-3509-4FBA-81A5-D5582BBB0AAB}" srcOrd="0" destOrd="0" presId="urn:microsoft.com/office/officeart/2008/layout/AlternatingHexagons"/>
    <dgm:cxn modelId="{4E83FC10-F1B6-4F8B-B17F-BA18530CF7C1}" srcId="{D10B8A0F-AD4A-46E5-93BB-4A415F60C659}" destId="{0B142DF7-B081-4B2A-8217-9261127ACE44}" srcOrd="0" destOrd="0" parTransId="{87A1A825-B972-4309-AC64-08DFE2B227AE}" sibTransId="{DE8D6FB9-CCC9-47CC-B99B-FA3A7D336A67}"/>
    <dgm:cxn modelId="{DE1CDF68-3632-44B2-8F35-096B1FA3F563}" type="presOf" srcId="{0B142DF7-B081-4B2A-8217-9261127ACE44}" destId="{C93EA34B-FF2F-4645-8773-0E90BBBF575D}" srcOrd="0" destOrd="0" presId="urn:microsoft.com/office/officeart/2008/layout/AlternatingHexagons"/>
    <dgm:cxn modelId="{D8ABE48B-9013-4C31-B85B-D62287B7B7B5}" srcId="{023F1779-04FB-4726-B03A-0014CB34029A}" destId="{EC7950DE-80B6-4255-9914-76316425049D}" srcOrd="2" destOrd="0" parTransId="{FFD319CC-A2B9-499F-B5C6-DB00F739BF63}" sibTransId="{30D7AAF6-2EE6-43A7-8975-A0153DBC145F}"/>
    <dgm:cxn modelId="{A5A233E7-D4A1-4E70-870E-E34F98769BFE}" type="presOf" srcId="{023F1779-04FB-4726-B03A-0014CB34029A}" destId="{51BD3321-8A5F-449F-85FA-42D912649585}" srcOrd="0" destOrd="0" presId="urn:microsoft.com/office/officeart/2008/layout/AlternatingHexagons"/>
    <dgm:cxn modelId="{85775F16-D794-4C48-9C45-7493E26F2A06}" type="presOf" srcId="{6AD6A673-03C6-4DC3-808C-326DA19783F5}" destId="{A2273D49-6BA6-4A91-B16B-2D694795B761}" srcOrd="0" destOrd="0" presId="urn:microsoft.com/office/officeart/2008/layout/AlternatingHexagons"/>
    <dgm:cxn modelId="{4477BE03-8140-4522-82CF-5622487CEE84}" srcId="{1FD6087A-0CB6-41CF-8F80-D0E0BA09E1D4}" destId="{9F67CF7B-EBA3-44CE-8134-B3EFDCF7D381}" srcOrd="0" destOrd="0" parTransId="{E6894602-A5F8-48A0-B908-35ED84BEAC5C}" sibTransId="{3E2865A6-9BA1-4075-9C98-A79C4A7F0030}"/>
    <dgm:cxn modelId="{1A0A35DA-7958-4CE5-A940-908F1C54A248}" type="presOf" srcId="{EC7950DE-80B6-4255-9914-76316425049D}" destId="{C416A90A-6CC1-4176-85BE-DD33DD01AA77}" srcOrd="0" destOrd="0" presId="urn:microsoft.com/office/officeart/2008/layout/AlternatingHexagons"/>
    <dgm:cxn modelId="{9E8E2F86-73DB-4CE7-A825-AE6C6EC33211}" srcId="{EC7950DE-80B6-4255-9914-76316425049D}" destId="{332B9AE2-C3AE-4B0C-A58D-1A48F6A16A15}" srcOrd="0" destOrd="0" parTransId="{3C3C0BFA-41E5-41B2-A89A-EDCA5D2CF1E1}" sibTransId="{5F0E5F17-F727-4476-87E4-CFA3AD4D4E7D}"/>
    <dgm:cxn modelId="{2FBF6DD4-3D1A-4376-94B5-CB0892D026F8}" type="presOf" srcId="{9F67CF7B-EBA3-44CE-8134-B3EFDCF7D381}" destId="{FA24CC21-8E8A-43B0-899B-3B58D0CA8157}" srcOrd="0" destOrd="0" presId="urn:microsoft.com/office/officeart/2008/layout/AlternatingHexagons"/>
    <dgm:cxn modelId="{6C09609F-F3C1-42BD-BC68-1398A02E8BCC}" type="presOf" srcId="{332B9AE2-C3AE-4B0C-A58D-1A48F6A16A15}" destId="{9102DA3B-9485-4EF2-9190-305C15C9C485}" srcOrd="0" destOrd="0" presId="urn:microsoft.com/office/officeart/2008/layout/AlternatingHexagons"/>
    <dgm:cxn modelId="{13AAF6D0-2FAE-4B30-9D1C-C6FFE9E1B08C}" type="presParOf" srcId="{51BD3321-8A5F-449F-85FA-42D912649585}" destId="{6F34EC77-73E2-412B-9E9A-0ADBE2AB56CA}" srcOrd="0" destOrd="0" presId="urn:microsoft.com/office/officeart/2008/layout/AlternatingHexagons"/>
    <dgm:cxn modelId="{8F976748-0502-49B9-93CC-7C654DA5DB97}" type="presParOf" srcId="{6F34EC77-73E2-412B-9E9A-0ADBE2AB56CA}" destId="{D6159486-DE08-4998-9325-028A4794826C}" srcOrd="0" destOrd="0" presId="urn:microsoft.com/office/officeart/2008/layout/AlternatingHexagons"/>
    <dgm:cxn modelId="{D6EC291E-56B8-4771-BDBA-00FBB6C22A58}" type="presParOf" srcId="{6F34EC77-73E2-412B-9E9A-0ADBE2AB56CA}" destId="{C93EA34B-FF2F-4645-8773-0E90BBBF575D}" srcOrd="1" destOrd="0" presId="urn:microsoft.com/office/officeart/2008/layout/AlternatingHexagons"/>
    <dgm:cxn modelId="{098FB547-61C6-4877-97DC-251369AA7850}" type="presParOf" srcId="{6F34EC77-73E2-412B-9E9A-0ADBE2AB56CA}" destId="{2B19BC7A-5432-4134-8FFA-C47E3A32C6E8}" srcOrd="2" destOrd="0" presId="urn:microsoft.com/office/officeart/2008/layout/AlternatingHexagons"/>
    <dgm:cxn modelId="{2D9C5581-C818-40AF-AD7F-35034789691D}" type="presParOf" srcId="{6F34EC77-73E2-412B-9E9A-0ADBE2AB56CA}" destId="{62914920-AEA3-4C52-B0D0-A5B3168C7F5C}" srcOrd="3" destOrd="0" presId="urn:microsoft.com/office/officeart/2008/layout/AlternatingHexagons"/>
    <dgm:cxn modelId="{A02733B2-7B05-4839-9AE0-823D9B8623DF}" type="presParOf" srcId="{6F34EC77-73E2-412B-9E9A-0ADBE2AB56CA}" destId="{CD81BB6E-4618-4567-A551-B58DC7ABC04A}" srcOrd="4" destOrd="0" presId="urn:microsoft.com/office/officeart/2008/layout/AlternatingHexagons"/>
    <dgm:cxn modelId="{7B6E3CFB-896E-42B4-8CC6-64C63368A515}" type="presParOf" srcId="{51BD3321-8A5F-449F-85FA-42D912649585}" destId="{D35299AF-FC22-41D8-A7B0-734D478C5B5B}" srcOrd="1" destOrd="0" presId="urn:microsoft.com/office/officeart/2008/layout/AlternatingHexagons"/>
    <dgm:cxn modelId="{CCB91FA7-C37A-42CC-8D16-4BB237D66ABA}" type="presParOf" srcId="{51BD3321-8A5F-449F-85FA-42D912649585}" destId="{B3FF3ACA-5C61-464F-9F55-EF5AEF353765}" srcOrd="2" destOrd="0" presId="urn:microsoft.com/office/officeart/2008/layout/AlternatingHexagons"/>
    <dgm:cxn modelId="{552E4DB8-DADB-4490-B7AD-317FD6D57998}" type="presParOf" srcId="{B3FF3ACA-5C61-464F-9F55-EF5AEF353765}" destId="{6FDA6C64-4767-4E29-ACC8-52E5FE2FC6AA}" srcOrd="0" destOrd="0" presId="urn:microsoft.com/office/officeart/2008/layout/AlternatingHexagons"/>
    <dgm:cxn modelId="{F573C9EA-ED2F-4415-914F-6D0B64F8D6E5}" type="presParOf" srcId="{B3FF3ACA-5C61-464F-9F55-EF5AEF353765}" destId="{FA24CC21-8E8A-43B0-899B-3B58D0CA8157}" srcOrd="1" destOrd="0" presId="urn:microsoft.com/office/officeart/2008/layout/AlternatingHexagons"/>
    <dgm:cxn modelId="{75113BED-D7A9-4738-BA1A-F952A4244879}" type="presParOf" srcId="{B3FF3ACA-5C61-464F-9F55-EF5AEF353765}" destId="{5861D082-B7FB-49FE-8F13-71B44110AEC1}" srcOrd="2" destOrd="0" presId="urn:microsoft.com/office/officeart/2008/layout/AlternatingHexagons"/>
    <dgm:cxn modelId="{845919D2-3CF7-4F5C-AAD6-A96B0C743670}" type="presParOf" srcId="{B3FF3ACA-5C61-464F-9F55-EF5AEF353765}" destId="{74128CFE-3114-496E-9E60-96D81BAED560}" srcOrd="3" destOrd="0" presId="urn:microsoft.com/office/officeart/2008/layout/AlternatingHexagons"/>
    <dgm:cxn modelId="{BD7EA15A-D57A-4ABE-8F54-60A629F7674F}" type="presParOf" srcId="{B3FF3ACA-5C61-464F-9F55-EF5AEF353765}" destId="{A2273D49-6BA6-4A91-B16B-2D694795B761}" srcOrd="4" destOrd="0" presId="urn:microsoft.com/office/officeart/2008/layout/AlternatingHexagons"/>
    <dgm:cxn modelId="{01035A1D-48DA-4870-ADDD-0A3FA7248A1C}" type="presParOf" srcId="{51BD3321-8A5F-449F-85FA-42D912649585}" destId="{FF999332-C83B-4BB1-8489-A717F39C354E}" srcOrd="3" destOrd="0" presId="urn:microsoft.com/office/officeart/2008/layout/AlternatingHexagons"/>
    <dgm:cxn modelId="{067FBC4C-B582-4004-955C-F322ED9C85A7}" type="presParOf" srcId="{51BD3321-8A5F-449F-85FA-42D912649585}" destId="{DBDCB393-4F1F-4BDB-9E87-23504097C43E}" srcOrd="4" destOrd="0" presId="urn:microsoft.com/office/officeart/2008/layout/AlternatingHexagons"/>
    <dgm:cxn modelId="{A94BB007-36A6-4700-91A6-945D2DD67047}" type="presParOf" srcId="{DBDCB393-4F1F-4BDB-9E87-23504097C43E}" destId="{C416A90A-6CC1-4176-85BE-DD33DD01AA77}" srcOrd="0" destOrd="0" presId="urn:microsoft.com/office/officeart/2008/layout/AlternatingHexagons"/>
    <dgm:cxn modelId="{212E5F2A-A2B9-40F1-82A8-B7F9C1487B90}" type="presParOf" srcId="{DBDCB393-4F1F-4BDB-9E87-23504097C43E}" destId="{9102DA3B-9485-4EF2-9190-305C15C9C485}" srcOrd="1" destOrd="0" presId="urn:microsoft.com/office/officeart/2008/layout/AlternatingHexagons"/>
    <dgm:cxn modelId="{1F1DD326-0A5B-4CC1-A0F5-2FB726B9A83B}" type="presParOf" srcId="{DBDCB393-4F1F-4BDB-9E87-23504097C43E}" destId="{83AC6B9A-C9BB-4CF2-8DDC-CD81734A9713}" srcOrd="2" destOrd="0" presId="urn:microsoft.com/office/officeart/2008/layout/AlternatingHexagons"/>
    <dgm:cxn modelId="{DA54BE91-E565-4DB1-A5C1-ED9225AD539F}" type="presParOf" srcId="{DBDCB393-4F1F-4BDB-9E87-23504097C43E}" destId="{E8919113-9C69-4566-A751-11521E8F436E}" srcOrd="3" destOrd="0" presId="urn:microsoft.com/office/officeart/2008/layout/AlternatingHexagons"/>
    <dgm:cxn modelId="{5B94731D-5AA9-4A12-806B-C9D18FED5EF5}" type="presParOf" srcId="{DBDCB393-4F1F-4BDB-9E87-23504097C43E}" destId="{BE078C5B-3509-4FBA-81A5-D5582BBB0AA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E2F622-09CC-4E1A-B31E-9180675F02D0}"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5B829627-2177-4708-8AD0-E8CC5EC36BC9}">
      <dgm:prSet phldrT="[Text]"/>
      <dgm:spPr/>
      <dgm:t>
        <a:bodyPr/>
        <a:lstStyle/>
        <a:p>
          <a:r>
            <a:rPr lang="en-US" dirty="0" err="1" smtClean="0"/>
            <a:t>Operações</a:t>
          </a:r>
          <a:endParaRPr lang="en-US" dirty="0"/>
        </a:p>
      </dgm:t>
    </dgm:pt>
    <dgm:pt modelId="{4F5686A9-EFAE-44C5-9ACA-FFDAE24CF841}" type="parTrans" cxnId="{019F0D45-9A4E-4546-AB35-6DFB2E82B198}">
      <dgm:prSet/>
      <dgm:spPr/>
      <dgm:t>
        <a:bodyPr/>
        <a:lstStyle/>
        <a:p>
          <a:endParaRPr lang="en-US"/>
        </a:p>
      </dgm:t>
    </dgm:pt>
    <dgm:pt modelId="{D9F5E8D1-504E-4589-930D-4B2D56A24845}" type="sibTrans" cxnId="{019F0D45-9A4E-4546-AB35-6DFB2E82B198}">
      <dgm:prSet/>
      <dgm:spPr/>
      <dgm:t>
        <a:bodyPr/>
        <a:lstStyle/>
        <a:p>
          <a:endParaRPr lang="en-US"/>
        </a:p>
      </dgm:t>
    </dgm:pt>
    <dgm:pt modelId="{B173EC39-4CF3-4FA1-AA50-F2FCBB0C1020}">
      <dgm:prSet phldrT="[Text]"/>
      <dgm:spPr/>
      <dgm:t>
        <a:bodyPr/>
        <a:lstStyle/>
        <a:p>
          <a:r>
            <a:rPr lang="en-US" dirty="0" err="1" smtClean="0"/>
            <a:t>Efetividade</a:t>
          </a:r>
          <a:endParaRPr lang="en-US" dirty="0"/>
        </a:p>
      </dgm:t>
    </dgm:pt>
    <dgm:pt modelId="{D759913B-0B66-4762-B857-84FB25098914}" type="parTrans" cxnId="{72A48994-E0B3-49CA-91FA-3540701BE457}">
      <dgm:prSet/>
      <dgm:spPr/>
      <dgm:t>
        <a:bodyPr/>
        <a:lstStyle/>
        <a:p>
          <a:endParaRPr lang="en-US"/>
        </a:p>
      </dgm:t>
    </dgm:pt>
    <dgm:pt modelId="{8FDA31BC-CFB6-4AB7-B9F0-046D16CF61D0}" type="sibTrans" cxnId="{72A48994-E0B3-49CA-91FA-3540701BE457}">
      <dgm:prSet/>
      <dgm:spPr/>
      <dgm:t>
        <a:bodyPr/>
        <a:lstStyle/>
        <a:p>
          <a:endParaRPr lang="en-US"/>
        </a:p>
      </dgm:t>
    </dgm:pt>
    <dgm:pt modelId="{0426FFA0-E0BF-4A2A-9E5C-C935F32F5CC7}">
      <dgm:prSet phldrT="[Text]"/>
      <dgm:spPr/>
      <dgm:t>
        <a:bodyPr/>
        <a:lstStyle/>
        <a:p>
          <a:r>
            <a:rPr lang="en-US" dirty="0" err="1" smtClean="0"/>
            <a:t>Eficiência</a:t>
          </a:r>
          <a:endParaRPr lang="en-US" dirty="0"/>
        </a:p>
      </dgm:t>
    </dgm:pt>
    <dgm:pt modelId="{062AD7B9-7CB0-4161-9359-CA29204BEBAB}" type="parTrans" cxnId="{26E3EDFF-594A-44B9-8197-280868E411E5}">
      <dgm:prSet/>
      <dgm:spPr/>
      <dgm:t>
        <a:bodyPr/>
        <a:lstStyle/>
        <a:p>
          <a:endParaRPr lang="en-US"/>
        </a:p>
      </dgm:t>
    </dgm:pt>
    <dgm:pt modelId="{C8AA72D6-ACFD-4038-B5D9-374551ED6B34}" type="sibTrans" cxnId="{26E3EDFF-594A-44B9-8197-280868E411E5}">
      <dgm:prSet/>
      <dgm:spPr/>
      <dgm:t>
        <a:bodyPr/>
        <a:lstStyle/>
        <a:p>
          <a:endParaRPr lang="en-US"/>
        </a:p>
      </dgm:t>
    </dgm:pt>
    <dgm:pt modelId="{58E23A17-DCFD-459B-AAB2-A39E8D36C122}">
      <dgm:prSet phldrT="[Text]"/>
      <dgm:spPr/>
      <dgm:t>
        <a:bodyPr/>
        <a:lstStyle/>
        <a:p>
          <a:r>
            <a:rPr lang="en-US" dirty="0" err="1" smtClean="0"/>
            <a:t>Reporte</a:t>
          </a:r>
          <a:endParaRPr lang="en-US" dirty="0"/>
        </a:p>
      </dgm:t>
    </dgm:pt>
    <dgm:pt modelId="{25C4C4D0-D859-479D-90F1-C3EC72BB0A94}" type="parTrans" cxnId="{2663289F-65A3-409A-B8E4-78A50FCD6DF9}">
      <dgm:prSet/>
      <dgm:spPr/>
      <dgm:t>
        <a:bodyPr/>
        <a:lstStyle/>
        <a:p>
          <a:endParaRPr lang="en-US"/>
        </a:p>
      </dgm:t>
    </dgm:pt>
    <dgm:pt modelId="{2ECD2516-91B7-45CA-B4E9-EE4C2D757CE7}" type="sibTrans" cxnId="{2663289F-65A3-409A-B8E4-78A50FCD6DF9}">
      <dgm:prSet/>
      <dgm:spPr/>
      <dgm:t>
        <a:bodyPr/>
        <a:lstStyle/>
        <a:p>
          <a:endParaRPr lang="en-US"/>
        </a:p>
      </dgm:t>
    </dgm:pt>
    <dgm:pt modelId="{9437D313-C216-4459-ACC5-7A7208A3295D}">
      <dgm:prSet phldrT="[Text]"/>
      <dgm:spPr/>
      <dgm:t>
        <a:bodyPr/>
        <a:lstStyle/>
        <a:p>
          <a:r>
            <a:rPr lang="en-US" dirty="0" err="1" smtClean="0"/>
            <a:t>Confiabilidade</a:t>
          </a:r>
          <a:endParaRPr lang="en-US" dirty="0"/>
        </a:p>
      </dgm:t>
    </dgm:pt>
    <dgm:pt modelId="{AE808B07-0353-4FED-80E7-BD80B4C2A98F}" type="parTrans" cxnId="{AA89B78D-5FB9-4E1A-A311-F807462B2ED7}">
      <dgm:prSet/>
      <dgm:spPr/>
      <dgm:t>
        <a:bodyPr/>
        <a:lstStyle/>
        <a:p>
          <a:endParaRPr lang="en-US"/>
        </a:p>
      </dgm:t>
    </dgm:pt>
    <dgm:pt modelId="{1B108FA0-E0DC-46A9-8E22-BD467D5EBEB2}" type="sibTrans" cxnId="{AA89B78D-5FB9-4E1A-A311-F807462B2ED7}">
      <dgm:prSet/>
      <dgm:spPr/>
      <dgm:t>
        <a:bodyPr/>
        <a:lstStyle/>
        <a:p>
          <a:endParaRPr lang="en-US"/>
        </a:p>
      </dgm:t>
    </dgm:pt>
    <dgm:pt modelId="{9098A77A-0A5A-41C1-B28D-F618A2F2CFD9}">
      <dgm:prSet phldrT="[Text]"/>
      <dgm:spPr/>
      <dgm:t>
        <a:bodyPr/>
        <a:lstStyle/>
        <a:p>
          <a:r>
            <a:rPr lang="en-US" dirty="0" err="1" smtClean="0"/>
            <a:t>Conformidade</a:t>
          </a:r>
          <a:endParaRPr lang="en-US" dirty="0"/>
        </a:p>
      </dgm:t>
    </dgm:pt>
    <dgm:pt modelId="{BBB219DA-945F-4673-9EF7-63DAC5C47FD8}" type="parTrans" cxnId="{1C20A276-EE21-487E-89FC-DB033889719F}">
      <dgm:prSet/>
      <dgm:spPr/>
      <dgm:t>
        <a:bodyPr/>
        <a:lstStyle/>
        <a:p>
          <a:endParaRPr lang="en-US"/>
        </a:p>
      </dgm:t>
    </dgm:pt>
    <dgm:pt modelId="{8A1CABCC-697E-4F65-979C-5378D1F1DBD7}" type="sibTrans" cxnId="{1C20A276-EE21-487E-89FC-DB033889719F}">
      <dgm:prSet/>
      <dgm:spPr/>
      <dgm:t>
        <a:bodyPr/>
        <a:lstStyle/>
        <a:p>
          <a:endParaRPr lang="en-US"/>
        </a:p>
      </dgm:t>
    </dgm:pt>
    <dgm:pt modelId="{74A7C69C-8054-43ED-A746-95CD0E164849}">
      <dgm:prSet phldrT="[Text]"/>
      <dgm:spPr/>
      <dgm:t>
        <a:bodyPr/>
        <a:lstStyle/>
        <a:p>
          <a:r>
            <a:rPr lang="en-US" dirty="0" smtClean="0"/>
            <a:t>Com </a:t>
          </a:r>
          <a:r>
            <a:rPr lang="en-US" dirty="0" err="1" smtClean="0"/>
            <a:t>arcabouço</a:t>
          </a:r>
          <a:r>
            <a:rPr lang="en-US" dirty="0" smtClean="0"/>
            <a:t> </a:t>
          </a:r>
          <a:r>
            <a:rPr lang="en-US" dirty="0" err="1" smtClean="0"/>
            <a:t>regulatório</a:t>
          </a:r>
          <a:endParaRPr lang="en-US" dirty="0"/>
        </a:p>
      </dgm:t>
    </dgm:pt>
    <dgm:pt modelId="{33FE0246-CCC4-4F40-8986-D80E2DA96A4B}" type="parTrans" cxnId="{5E6D3281-B368-4D3D-990F-022E4521A184}">
      <dgm:prSet/>
      <dgm:spPr/>
      <dgm:t>
        <a:bodyPr/>
        <a:lstStyle/>
        <a:p>
          <a:endParaRPr lang="en-US"/>
        </a:p>
      </dgm:t>
    </dgm:pt>
    <dgm:pt modelId="{C8E44225-03B3-4297-991B-08E2B0BE8036}" type="sibTrans" cxnId="{5E6D3281-B368-4D3D-990F-022E4521A184}">
      <dgm:prSet/>
      <dgm:spPr/>
      <dgm:t>
        <a:bodyPr/>
        <a:lstStyle/>
        <a:p>
          <a:endParaRPr lang="en-US"/>
        </a:p>
      </dgm:t>
    </dgm:pt>
    <dgm:pt modelId="{0CEA3093-6DDB-4323-BF4E-D12B4800D905}">
      <dgm:prSet phldrT="[Text]"/>
      <dgm:spPr/>
      <dgm:t>
        <a:bodyPr/>
        <a:lstStyle/>
        <a:p>
          <a:r>
            <a:rPr lang="en-US" dirty="0" err="1" smtClean="0"/>
            <a:t>Prontidão</a:t>
          </a:r>
          <a:endParaRPr lang="en-US" dirty="0"/>
        </a:p>
      </dgm:t>
    </dgm:pt>
    <dgm:pt modelId="{4F35A3AE-BB55-4104-BCB1-E6FFBB769E51}" type="parTrans" cxnId="{69D6AB60-BB04-4CC2-AE69-410CBD41EC01}">
      <dgm:prSet/>
      <dgm:spPr/>
      <dgm:t>
        <a:bodyPr/>
        <a:lstStyle/>
        <a:p>
          <a:endParaRPr lang="en-US"/>
        </a:p>
      </dgm:t>
    </dgm:pt>
    <dgm:pt modelId="{575CF730-8B77-4405-B25D-659A082CB389}" type="sibTrans" cxnId="{69D6AB60-BB04-4CC2-AE69-410CBD41EC01}">
      <dgm:prSet/>
      <dgm:spPr/>
      <dgm:t>
        <a:bodyPr/>
        <a:lstStyle/>
        <a:p>
          <a:endParaRPr lang="en-US"/>
        </a:p>
      </dgm:t>
    </dgm:pt>
    <dgm:pt modelId="{14DB7E13-4E90-4368-B493-1F50E59965DF}">
      <dgm:prSet phldrT="[Text]"/>
      <dgm:spPr/>
      <dgm:t>
        <a:bodyPr/>
        <a:lstStyle/>
        <a:p>
          <a:r>
            <a:rPr lang="en-US" dirty="0" err="1" smtClean="0"/>
            <a:t>Transparência</a:t>
          </a:r>
          <a:r>
            <a:rPr lang="en-US" dirty="0" smtClean="0"/>
            <a:t> </a:t>
          </a:r>
          <a:r>
            <a:rPr lang="en-US" dirty="0" err="1" smtClean="0"/>
            <a:t>interna</a:t>
          </a:r>
          <a:r>
            <a:rPr lang="en-US" dirty="0" smtClean="0"/>
            <a:t> e </a:t>
          </a:r>
          <a:r>
            <a:rPr lang="en-US" dirty="0" err="1" smtClean="0"/>
            <a:t>externa</a:t>
          </a:r>
          <a:endParaRPr lang="en-US" dirty="0"/>
        </a:p>
      </dgm:t>
    </dgm:pt>
    <dgm:pt modelId="{3836444B-3ADF-4D2A-BE35-39D8BDF1060C}" type="parTrans" cxnId="{DE416A2A-C99E-42BC-B710-ED593D27679C}">
      <dgm:prSet/>
      <dgm:spPr/>
      <dgm:t>
        <a:bodyPr/>
        <a:lstStyle/>
        <a:p>
          <a:endParaRPr lang="en-US"/>
        </a:p>
      </dgm:t>
    </dgm:pt>
    <dgm:pt modelId="{96AA2E99-9F2E-477C-BA08-2B67123C9273}" type="sibTrans" cxnId="{DE416A2A-C99E-42BC-B710-ED593D27679C}">
      <dgm:prSet/>
      <dgm:spPr/>
      <dgm:t>
        <a:bodyPr/>
        <a:lstStyle/>
        <a:p>
          <a:endParaRPr lang="en-US"/>
        </a:p>
      </dgm:t>
    </dgm:pt>
    <dgm:pt modelId="{64B41EA3-A065-448C-9E4F-77AE277D007E}">
      <dgm:prSet phldrT="[Text]"/>
      <dgm:spPr/>
      <dgm:t>
        <a:bodyPr/>
        <a:lstStyle/>
        <a:p>
          <a:r>
            <a:rPr lang="en-US" dirty="0" err="1" smtClean="0"/>
            <a:t>Integridade</a:t>
          </a:r>
          <a:r>
            <a:rPr lang="en-US" dirty="0" smtClean="0"/>
            <a:t> dos </a:t>
          </a:r>
          <a:r>
            <a:rPr lang="en-US" dirty="0" err="1" smtClean="0"/>
            <a:t>Ativos</a:t>
          </a:r>
          <a:endParaRPr lang="en-US" dirty="0"/>
        </a:p>
      </dgm:t>
    </dgm:pt>
    <dgm:pt modelId="{BD714E6A-61E7-4359-A6B5-34E2D1D13A4E}" type="parTrans" cxnId="{C2D33AFD-B4C5-4706-911B-FB3D85AB942D}">
      <dgm:prSet/>
      <dgm:spPr/>
      <dgm:t>
        <a:bodyPr/>
        <a:lstStyle/>
        <a:p>
          <a:endParaRPr lang="en-US"/>
        </a:p>
      </dgm:t>
    </dgm:pt>
    <dgm:pt modelId="{A6F941CB-8838-487A-87C9-3018F6808AB8}" type="sibTrans" cxnId="{C2D33AFD-B4C5-4706-911B-FB3D85AB942D}">
      <dgm:prSet/>
      <dgm:spPr/>
      <dgm:t>
        <a:bodyPr/>
        <a:lstStyle/>
        <a:p>
          <a:endParaRPr lang="en-US"/>
        </a:p>
      </dgm:t>
    </dgm:pt>
    <dgm:pt modelId="{4171F968-918A-4B82-8633-D1849B058413}" type="pres">
      <dgm:prSet presAssocID="{F4E2F622-09CC-4E1A-B31E-9180675F02D0}" presName="Name0" presStyleCnt="0">
        <dgm:presLayoutVars>
          <dgm:chMax val="7"/>
          <dgm:dir/>
          <dgm:animLvl val="lvl"/>
          <dgm:resizeHandles val="exact"/>
        </dgm:presLayoutVars>
      </dgm:prSet>
      <dgm:spPr/>
      <dgm:t>
        <a:bodyPr/>
        <a:lstStyle/>
        <a:p>
          <a:endParaRPr lang="en-US"/>
        </a:p>
      </dgm:t>
    </dgm:pt>
    <dgm:pt modelId="{E28F9537-1344-4344-989C-3CDEC4B2AAEB}" type="pres">
      <dgm:prSet presAssocID="{5B829627-2177-4708-8AD0-E8CC5EC36BC9}" presName="circle1" presStyleLbl="node1" presStyleIdx="0" presStyleCnt="3"/>
      <dgm:spPr/>
    </dgm:pt>
    <dgm:pt modelId="{EF4A3CFE-06BD-494A-A55D-0EA2091F2CEA}" type="pres">
      <dgm:prSet presAssocID="{5B829627-2177-4708-8AD0-E8CC5EC36BC9}" presName="space" presStyleCnt="0"/>
      <dgm:spPr/>
    </dgm:pt>
    <dgm:pt modelId="{E0F2A5AA-EDCA-48CD-8387-9F2C3B5C2BAB}" type="pres">
      <dgm:prSet presAssocID="{5B829627-2177-4708-8AD0-E8CC5EC36BC9}" presName="rect1" presStyleLbl="alignAcc1" presStyleIdx="0" presStyleCnt="3"/>
      <dgm:spPr/>
      <dgm:t>
        <a:bodyPr/>
        <a:lstStyle/>
        <a:p>
          <a:endParaRPr lang="en-US"/>
        </a:p>
      </dgm:t>
    </dgm:pt>
    <dgm:pt modelId="{696C3C01-7B13-4ED6-A14D-182B598C09CB}" type="pres">
      <dgm:prSet presAssocID="{58E23A17-DCFD-459B-AAB2-A39E8D36C122}" presName="vertSpace2" presStyleLbl="node1" presStyleIdx="0" presStyleCnt="3"/>
      <dgm:spPr/>
    </dgm:pt>
    <dgm:pt modelId="{BE200DA3-8240-4556-AF80-8317D10A3B39}" type="pres">
      <dgm:prSet presAssocID="{58E23A17-DCFD-459B-AAB2-A39E8D36C122}" presName="circle2" presStyleLbl="node1" presStyleIdx="1" presStyleCnt="3"/>
      <dgm:spPr/>
    </dgm:pt>
    <dgm:pt modelId="{DC49CB03-30FB-450B-91B1-CB0D94E5D4F3}" type="pres">
      <dgm:prSet presAssocID="{58E23A17-DCFD-459B-AAB2-A39E8D36C122}" presName="rect2" presStyleLbl="alignAcc1" presStyleIdx="1" presStyleCnt="3"/>
      <dgm:spPr/>
      <dgm:t>
        <a:bodyPr/>
        <a:lstStyle/>
        <a:p>
          <a:endParaRPr lang="en-US"/>
        </a:p>
      </dgm:t>
    </dgm:pt>
    <dgm:pt modelId="{F4296916-5744-4802-8FE7-3639F7E7BABA}" type="pres">
      <dgm:prSet presAssocID="{9098A77A-0A5A-41C1-B28D-F618A2F2CFD9}" presName="vertSpace3" presStyleLbl="node1" presStyleIdx="1" presStyleCnt="3"/>
      <dgm:spPr/>
    </dgm:pt>
    <dgm:pt modelId="{AFCDB295-5EF4-4AA8-ADBE-EE81D49D51F6}" type="pres">
      <dgm:prSet presAssocID="{9098A77A-0A5A-41C1-B28D-F618A2F2CFD9}" presName="circle3" presStyleLbl="node1" presStyleIdx="2" presStyleCnt="3"/>
      <dgm:spPr/>
    </dgm:pt>
    <dgm:pt modelId="{8200CEFC-93F3-4859-A5EF-08129B8FF037}" type="pres">
      <dgm:prSet presAssocID="{9098A77A-0A5A-41C1-B28D-F618A2F2CFD9}" presName="rect3" presStyleLbl="alignAcc1" presStyleIdx="2" presStyleCnt="3"/>
      <dgm:spPr/>
      <dgm:t>
        <a:bodyPr/>
        <a:lstStyle/>
        <a:p>
          <a:endParaRPr lang="en-US"/>
        </a:p>
      </dgm:t>
    </dgm:pt>
    <dgm:pt modelId="{81651A9F-EFC1-4E5E-A379-2842DB6AB958}" type="pres">
      <dgm:prSet presAssocID="{5B829627-2177-4708-8AD0-E8CC5EC36BC9}" presName="rect1ParTx" presStyleLbl="alignAcc1" presStyleIdx="2" presStyleCnt="3">
        <dgm:presLayoutVars>
          <dgm:chMax val="1"/>
          <dgm:bulletEnabled val="1"/>
        </dgm:presLayoutVars>
      </dgm:prSet>
      <dgm:spPr/>
      <dgm:t>
        <a:bodyPr/>
        <a:lstStyle/>
        <a:p>
          <a:endParaRPr lang="en-US"/>
        </a:p>
      </dgm:t>
    </dgm:pt>
    <dgm:pt modelId="{C15A1B72-BF18-49E4-BD0F-68633DFF3711}" type="pres">
      <dgm:prSet presAssocID="{5B829627-2177-4708-8AD0-E8CC5EC36BC9}" presName="rect1ChTx" presStyleLbl="alignAcc1" presStyleIdx="2" presStyleCnt="3">
        <dgm:presLayoutVars>
          <dgm:bulletEnabled val="1"/>
        </dgm:presLayoutVars>
      </dgm:prSet>
      <dgm:spPr/>
      <dgm:t>
        <a:bodyPr/>
        <a:lstStyle/>
        <a:p>
          <a:endParaRPr lang="en-US"/>
        </a:p>
      </dgm:t>
    </dgm:pt>
    <dgm:pt modelId="{95770693-2932-4249-B17D-D9D3153AE5C6}" type="pres">
      <dgm:prSet presAssocID="{58E23A17-DCFD-459B-AAB2-A39E8D36C122}" presName="rect2ParTx" presStyleLbl="alignAcc1" presStyleIdx="2" presStyleCnt="3">
        <dgm:presLayoutVars>
          <dgm:chMax val="1"/>
          <dgm:bulletEnabled val="1"/>
        </dgm:presLayoutVars>
      </dgm:prSet>
      <dgm:spPr/>
      <dgm:t>
        <a:bodyPr/>
        <a:lstStyle/>
        <a:p>
          <a:endParaRPr lang="en-US"/>
        </a:p>
      </dgm:t>
    </dgm:pt>
    <dgm:pt modelId="{0C2838E4-0B06-4FCE-BD4A-D6937187FFF2}" type="pres">
      <dgm:prSet presAssocID="{58E23A17-DCFD-459B-AAB2-A39E8D36C122}" presName="rect2ChTx" presStyleLbl="alignAcc1" presStyleIdx="2" presStyleCnt="3">
        <dgm:presLayoutVars>
          <dgm:bulletEnabled val="1"/>
        </dgm:presLayoutVars>
      </dgm:prSet>
      <dgm:spPr/>
      <dgm:t>
        <a:bodyPr/>
        <a:lstStyle/>
        <a:p>
          <a:endParaRPr lang="en-US"/>
        </a:p>
      </dgm:t>
    </dgm:pt>
    <dgm:pt modelId="{3C98A6ED-FBDB-4596-B15C-F4D17B0D1BC6}" type="pres">
      <dgm:prSet presAssocID="{9098A77A-0A5A-41C1-B28D-F618A2F2CFD9}" presName="rect3ParTx" presStyleLbl="alignAcc1" presStyleIdx="2" presStyleCnt="3">
        <dgm:presLayoutVars>
          <dgm:chMax val="1"/>
          <dgm:bulletEnabled val="1"/>
        </dgm:presLayoutVars>
      </dgm:prSet>
      <dgm:spPr/>
      <dgm:t>
        <a:bodyPr/>
        <a:lstStyle/>
        <a:p>
          <a:endParaRPr lang="en-US"/>
        </a:p>
      </dgm:t>
    </dgm:pt>
    <dgm:pt modelId="{8AFDF18F-2861-4337-B751-722188D7AE3D}" type="pres">
      <dgm:prSet presAssocID="{9098A77A-0A5A-41C1-B28D-F618A2F2CFD9}" presName="rect3ChTx" presStyleLbl="alignAcc1" presStyleIdx="2" presStyleCnt="3">
        <dgm:presLayoutVars>
          <dgm:bulletEnabled val="1"/>
        </dgm:presLayoutVars>
      </dgm:prSet>
      <dgm:spPr/>
      <dgm:t>
        <a:bodyPr/>
        <a:lstStyle/>
        <a:p>
          <a:endParaRPr lang="en-US"/>
        </a:p>
      </dgm:t>
    </dgm:pt>
  </dgm:ptLst>
  <dgm:cxnLst>
    <dgm:cxn modelId="{6ACF5B4D-CD86-4B72-864B-B8F76D059351}" type="presOf" srcId="{5B829627-2177-4708-8AD0-E8CC5EC36BC9}" destId="{E0F2A5AA-EDCA-48CD-8387-9F2C3B5C2BAB}" srcOrd="0" destOrd="0" presId="urn:microsoft.com/office/officeart/2005/8/layout/target3"/>
    <dgm:cxn modelId="{72A48994-E0B3-49CA-91FA-3540701BE457}" srcId="{5B829627-2177-4708-8AD0-E8CC5EC36BC9}" destId="{B173EC39-4CF3-4FA1-AA50-F2FCBB0C1020}" srcOrd="0" destOrd="0" parTransId="{D759913B-0B66-4762-B857-84FB25098914}" sibTransId="{8FDA31BC-CFB6-4AB7-B9F0-046D16CF61D0}"/>
    <dgm:cxn modelId="{1103B66A-2F4B-407E-BC47-58B36017292B}" type="presOf" srcId="{58E23A17-DCFD-459B-AAB2-A39E8D36C122}" destId="{95770693-2932-4249-B17D-D9D3153AE5C6}" srcOrd="1" destOrd="0" presId="urn:microsoft.com/office/officeart/2005/8/layout/target3"/>
    <dgm:cxn modelId="{60F36F1E-60E5-4FA8-A5A5-9181CE138B16}" type="presOf" srcId="{9437D313-C216-4459-ACC5-7A7208A3295D}" destId="{0C2838E4-0B06-4FCE-BD4A-D6937187FFF2}" srcOrd="0" destOrd="0" presId="urn:microsoft.com/office/officeart/2005/8/layout/target3"/>
    <dgm:cxn modelId="{385D0BF1-9F52-4E59-BCE5-7C127AC3D497}" type="presOf" srcId="{5B829627-2177-4708-8AD0-E8CC5EC36BC9}" destId="{81651A9F-EFC1-4E5E-A379-2842DB6AB958}" srcOrd="1" destOrd="0" presId="urn:microsoft.com/office/officeart/2005/8/layout/target3"/>
    <dgm:cxn modelId="{5E6D3281-B368-4D3D-990F-022E4521A184}" srcId="{9098A77A-0A5A-41C1-B28D-F618A2F2CFD9}" destId="{74A7C69C-8054-43ED-A746-95CD0E164849}" srcOrd="0" destOrd="0" parTransId="{33FE0246-CCC4-4F40-8986-D80E2DA96A4B}" sibTransId="{C8E44225-03B3-4297-991B-08E2B0BE8036}"/>
    <dgm:cxn modelId="{92DC7EA8-5CAD-4160-8AB2-272C0568E9D2}" type="presOf" srcId="{64B41EA3-A065-448C-9E4F-77AE277D007E}" destId="{C15A1B72-BF18-49E4-BD0F-68633DFF3711}" srcOrd="0" destOrd="2" presId="urn:microsoft.com/office/officeart/2005/8/layout/target3"/>
    <dgm:cxn modelId="{C4C691E0-DA8D-4103-A2E1-AE7B1D0E3C8E}" type="presOf" srcId="{0CEA3093-6DDB-4323-BF4E-D12B4800D905}" destId="{0C2838E4-0B06-4FCE-BD4A-D6937187FFF2}" srcOrd="0" destOrd="1" presId="urn:microsoft.com/office/officeart/2005/8/layout/target3"/>
    <dgm:cxn modelId="{A14FF9F1-7A61-4F6C-8795-4C4DACA9BAE1}" type="presOf" srcId="{74A7C69C-8054-43ED-A746-95CD0E164849}" destId="{8AFDF18F-2861-4337-B751-722188D7AE3D}" srcOrd="0" destOrd="0" presId="urn:microsoft.com/office/officeart/2005/8/layout/target3"/>
    <dgm:cxn modelId="{8305B0C4-367D-40DF-90E6-73681D4F0230}" type="presOf" srcId="{F4E2F622-09CC-4E1A-B31E-9180675F02D0}" destId="{4171F968-918A-4B82-8633-D1849B058413}" srcOrd="0" destOrd="0" presId="urn:microsoft.com/office/officeart/2005/8/layout/target3"/>
    <dgm:cxn modelId="{976DBBB2-BE96-438C-B6BC-3A629ABAFA53}" type="presOf" srcId="{9098A77A-0A5A-41C1-B28D-F618A2F2CFD9}" destId="{3C98A6ED-FBDB-4596-B15C-F4D17B0D1BC6}" srcOrd="1" destOrd="0" presId="urn:microsoft.com/office/officeart/2005/8/layout/target3"/>
    <dgm:cxn modelId="{019F0D45-9A4E-4546-AB35-6DFB2E82B198}" srcId="{F4E2F622-09CC-4E1A-B31E-9180675F02D0}" destId="{5B829627-2177-4708-8AD0-E8CC5EC36BC9}" srcOrd="0" destOrd="0" parTransId="{4F5686A9-EFAE-44C5-9ACA-FFDAE24CF841}" sibTransId="{D9F5E8D1-504E-4589-930D-4B2D56A24845}"/>
    <dgm:cxn modelId="{D01FC69C-5F0F-4786-9DAC-93A664D8380C}" type="presOf" srcId="{B173EC39-4CF3-4FA1-AA50-F2FCBB0C1020}" destId="{C15A1B72-BF18-49E4-BD0F-68633DFF3711}" srcOrd="0" destOrd="0" presId="urn:microsoft.com/office/officeart/2005/8/layout/target3"/>
    <dgm:cxn modelId="{69D6AB60-BB04-4CC2-AE69-410CBD41EC01}" srcId="{58E23A17-DCFD-459B-AAB2-A39E8D36C122}" destId="{0CEA3093-6DDB-4323-BF4E-D12B4800D905}" srcOrd="1" destOrd="0" parTransId="{4F35A3AE-BB55-4104-BCB1-E6FFBB769E51}" sibTransId="{575CF730-8B77-4405-B25D-659A082CB389}"/>
    <dgm:cxn modelId="{A245FD33-46A0-4717-A775-C01D33F60DE4}" type="presOf" srcId="{9098A77A-0A5A-41C1-B28D-F618A2F2CFD9}" destId="{8200CEFC-93F3-4859-A5EF-08129B8FF037}" srcOrd="0" destOrd="0" presId="urn:microsoft.com/office/officeart/2005/8/layout/target3"/>
    <dgm:cxn modelId="{C2D33AFD-B4C5-4706-911B-FB3D85AB942D}" srcId="{5B829627-2177-4708-8AD0-E8CC5EC36BC9}" destId="{64B41EA3-A065-448C-9E4F-77AE277D007E}" srcOrd="2" destOrd="0" parTransId="{BD714E6A-61E7-4359-A6B5-34E2D1D13A4E}" sibTransId="{A6F941CB-8838-487A-87C9-3018F6808AB8}"/>
    <dgm:cxn modelId="{DE416A2A-C99E-42BC-B710-ED593D27679C}" srcId="{58E23A17-DCFD-459B-AAB2-A39E8D36C122}" destId="{14DB7E13-4E90-4368-B493-1F50E59965DF}" srcOrd="2" destOrd="0" parTransId="{3836444B-3ADF-4D2A-BE35-39D8BDF1060C}" sibTransId="{96AA2E99-9F2E-477C-BA08-2B67123C9273}"/>
    <dgm:cxn modelId="{59E64E44-DDEF-4880-B9D0-85B6656C6002}" type="presOf" srcId="{58E23A17-DCFD-459B-AAB2-A39E8D36C122}" destId="{DC49CB03-30FB-450B-91B1-CB0D94E5D4F3}" srcOrd="0" destOrd="0" presId="urn:microsoft.com/office/officeart/2005/8/layout/target3"/>
    <dgm:cxn modelId="{4EEE170B-FC42-4381-B4B4-13E0FF19DB65}" type="presOf" srcId="{14DB7E13-4E90-4368-B493-1F50E59965DF}" destId="{0C2838E4-0B06-4FCE-BD4A-D6937187FFF2}" srcOrd="0" destOrd="2" presId="urn:microsoft.com/office/officeart/2005/8/layout/target3"/>
    <dgm:cxn modelId="{AA89B78D-5FB9-4E1A-A311-F807462B2ED7}" srcId="{58E23A17-DCFD-459B-AAB2-A39E8D36C122}" destId="{9437D313-C216-4459-ACC5-7A7208A3295D}" srcOrd="0" destOrd="0" parTransId="{AE808B07-0353-4FED-80E7-BD80B4C2A98F}" sibTransId="{1B108FA0-E0DC-46A9-8E22-BD467D5EBEB2}"/>
    <dgm:cxn modelId="{36542FB9-6ED8-49D7-8C12-30D70AFCD5FD}" type="presOf" srcId="{0426FFA0-E0BF-4A2A-9E5C-C935F32F5CC7}" destId="{C15A1B72-BF18-49E4-BD0F-68633DFF3711}" srcOrd="0" destOrd="1" presId="urn:microsoft.com/office/officeart/2005/8/layout/target3"/>
    <dgm:cxn modelId="{26E3EDFF-594A-44B9-8197-280868E411E5}" srcId="{5B829627-2177-4708-8AD0-E8CC5EC36BC9}" destId="{0426FFA0-E0BF-4A2A-9E5C-C935F32F5CC7}" srcOrd="1" destOrd="0" parTransId="{062AD7B9-7CB0-4161-9359-CA29204BEBAB}" sibTransId="{C8AA72D6-ACFD-4038-B5D9-374551ED6B34}"/>
    <dgm:cxn modelId="{1C20A276-EE21-487E-89FC-DB033889719F}" srcId="{F4E2F622-09CC-4E1A-B31E-9180675F02D0}" destId="{9098A77A-0A5A-41C1-B28D-F618A2F2CFD9}" srcOrd="2" destOrd="0" parTransId="{BBB219DA-945F-4673-9EF7-63DAC5C47FD8}" sibTransId="{8A1CABCC-697E-4F65-979C-5378D1F1DBD7}"/>
    <dgm:cxn modelId="{2663289F-65A3-409A-B8E4-78A50FCD6DF9}" srcId="{F4E2F622-09CC-4E1A-B31E-9180675F02D0}" destId="{58E23A17-DCFD-459B-AAB2-A39E8D36C122}" srcOrd="1" destOrd="0" parTransId="{25C4C4D0-D859-479D-90F1-C3EC72BB0A94}" sibTransId="{2ECD2516-91B7-45CA-B4E9-EE4C2D757CE7}"/>
    <dgm:cxn modelId="{3688BE78-4B61-445B-856F-0BC41F56E57D}" type="presParOf" srcId="{4171F968-918A-4B82-8633-D1849B058413}" destId="{E28F9537-1344-4344-989C-3CDEC4B2AAEB}" srcOrd="0" destOrd="0" presId="urn:microsoft.com/office/officeart/2005/8/layout/target3"/>
    <dgm:cxn modelId="{F66DC4B9-C4AF-4347-ACD4-8F144F2FD18B}" type="presParOf" srcId="{4171F968-918A-4B82-8633-D1849B058413}" destId="{EF4A3CFE-06BD-494A-A55D-0EA2091F2CEA}" srcOrd="1" destOrd="0" presId="urn:microsoft.com/office/officeart/2005/8/layout/target3"/>
    <dgm:cxn modelId="{8998EFAC-37ED-4BDB-B879-1ABC992CA6F9}" type="presParOf" srcId="{4171F968-918A-4B82-8633-D1849B058413}" destId="{E0F2A5AA-EDCA-48CD-8387-9F2C3B5C2BAB}" srcOrd="2" destOrd="0" presId="urn:microsoft.com/office/officeart/2005/8/layout/target3"/>
    <dgm:cxn modelId="{0B2F4F90-C9D1-4029-9899-A8FF85AA537B}" type="presParOf" srcId="{4171F968-918A-4B82-8633-D1849B058413}" destId="{696C3C01-7B13-4ED6-A14D-182B598C09CB}" srcOrd="3" destOrd="0" presId="urn:microsoft.com/office/officeart/2005/8/layout/target3"/>
    <dgm:cxn modelId="{1FD80E13-EC99-40E4-A7C4-0DABFBD20366}" type="presParOf" srcId="{4171F968-918A-4B82-8633-D1849B058413}" destId="{BE200DA3-8240-4556-AF80-8317D10A3B39}" srcOrd="4" destOrd="0" presId="urn:microsoft.com/office/officeart/2005/8/layout/target3"/>
    <dgm:cxn modelId="{7D143DEF-53F2-499B-82A3-D08E3BAB487F}" type="presParOf" srcId="{4171F968-918A-4B82-8633-D1849B058413}" destId="{DC49CB03-30FB-450B-91B1-CB0D94E5D4F3}" srcOrd="5" destOrd="0" presId="urn:microsoft.com/office/officeart/2005/8/layout/target3"/>
    <dgm:cxn modelId="{100AED70-299D-4089-B464-B5EC2BCD7244}" type="presParOf" srcId="{4171F968-918A-4B82-8633-D1849B058413}" destId="{F4296916-5744-4802-8FE7-3639F7E7BABA}" srcOrd="6" destOrd="0" presId="urn:microsoft.com/office/officeart/2005/8/layout/target3"/>
    <dgm:cxn modelId="{45B8E94F-377C-49F4-A5F7-DCBF358F0768}" type="presParOf" srcId="{4171F968-918A-4B82-8633-D1849B058413}" destId="{AFCDB295-5EF4-4AA8-ADBE-EE81D49D51F6}" srcOrd="7" destOrd="0" presId="urn:microsoft.com/office/officeart/2005/8/layout/target3"/>
    <dgm:cxn modelId="{111BE610-D10C-4F61-B364-622ABC75C6CD}" type="presParOf" srcId="{4171F968-918A-4B82-8633-D1849B058413}" destId="{8200CEFC-93F3-4859-A5EF-08129B8FF037}" srcOrd="8" destOrd="0" presId="urn:microsoft.com/office/officeart/2005/8/layout/target3"/>
    <dgm:cxn modelId="{64F16EEC-BC6F-4B1F-BE06-0855BA6B6840}" type="presParOf" srcId="{4171F968-918A-4B82-8633-D1849B058413}" destId="{81651A9F-EFC1-4E5E-A379-2842DB6AB958}" srcOrd="9" destOrd="0" presId="urn:microsoft.com/office/officeart/2005/8/layout/target3"/>
    <dgm:cxn modelId="{EA22C9D9-B63F-4A38-9D3B-44B53A2F5024}" type="presParOf" srcId="{4171F968-918A-4B82-8633-D1849B058413}" destId="{C15A1B72-BF18-49E4-BD0F-68633DFF3711}" srcOrd="10" destOrd="0" presId="urn:microsoft.com/office/officeart/2005/8/layout/target3"/>
    <dgm:cxn modelId="{328E0396-1A3C-40B4-8464-343E65144CC3}" type="presParOf" srcId="{4171F968-918A-4B82-8633-D1849B058413}" destId="{95770693-2932-4249-B17D-D9D3153AE5C6}" srcOrd="11" destOrd="0" presId="urn:microsoft.com/office/officeart/2005/8/layout/target3"/>
    <dgm:cxn modelId="{471F9279-95EE-49A1-AF22-F7F2F5B6E2CD}" type="presParOf" srcId="{4171F968-918A-4B82-8633-D1849B058413}" destId="{0C2838E4-0B06-4FCE-BD4A-D6937187FFF2}" srcOrd="12" destOrd="0" presId="urn:microsoft.com/office/officeart/2005/8/layout/target3"/>
    <dgm:cxn modelId="{D522DE6E-0E6B-4BF7-B32E-DA3FDDBC1C53}" type="presParOf" srcId="{4171F968-918A-4B82-8633-D1849B058413}" destId="{3C98A6ED-FBDB-4596-B15C-F4D17B0D1BC6}" srcOrd="13" destOrd="0" presId="urn:microsoft.com/office/officeart/2005/8/layout/target3"/>
    <dgm:cxn modelId="{88D8F1FF-ACE6-4EDA-9D31-0E173841008A}" type="presParOf" srcId="{4171F968-918A-4B82-8633-D1849B058413}" destId="{8AFDF18F-2861-4337-B751-722188D7AE3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E2F622-09CC-4E1A-B31E-9180675F02D0}"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5B829627-2177-4708-8AD0-E8CC5EC36BC9}">
      <dgm:prSet phldrT="[Text]"/>
      <dgm:spPr/>
      <dgm:t>
        <a:bodyPr/>
        <a:lstStyle/>
        <a:p>
          <a:r>
            <a:rPr lang="en-US" dirty="0" err="1" smtClean="0"/>
            <a:t>Continuidade</a:t>
          </a:r>
          <a:endParaRPr lang="en-US" dirty="0"/>
        </a:p>
      </dgm:t>
    </dgm:pt>
    <dgm:pt modelId="{4F5686A9-EFAE-44C5-9ACA-FFDAE24CF841}" type="parTrans" cxnId="{019F0D45-9A4E-4546-AB35-6DFB2E82B198}">
      <dgm:prSet/>
      <dgm:spPr/>
      <dgm:t>
        <a:bodyPr/>
        <a:lstStyle/>
        <a:p>
          <a:endParaRPr lang="en-US"/>
        </a:p>
      </dgm:t>
    </dgm:pt>
    <dgm:pt modelId="{D9F5E8D1-504E-4589-930D-4B2D56A24845}" type="sibTrans" cxnId="{019F0D45-9A4E-4546-AB35-6DFB2E82B198}">
      <dgm:prSet/>
      <dgm:spPr/>
      <dgm:t>
        <a:bodyPr/>
        <a:lstStyle/>
        <a:p>
          <a:endParaRPr lang="en-US"/>
        </a:p>
      </dgm:t>
    </dgm:pt>
    <dgm:pt modelId="{B173EC39-4CF3-4FA1-AA50-F2FCBB0C1020}">
      <dgm:prSet phldrT="[Text]"/>
      <dgm:spPr/>
      <dgm:t>
        <a:bodyPr/>
        <a:lstStyle/>
        <a:p>
          <a:r>
            <a:rPr lang="en-US" dirty="0" smtClean="0"/>
            <a:t>Parte das </a:t>
          </a:r>
          <a:r>
            <a:rPr lang="en-US" dirty="0" err="1" smtClean="0"/>
            <a:t>operações</a:t>
          </a:r>
          <a:endParaRPr lang="en-US" dirty="0"/>
        </a:p>
      </dgm:t>
    </dgm:pt>
    <dgm:pt modelId="{D759913B-0B66-4762-B857-84FB25098914}" type="parTrans" cxnId="{72A48994-E0B3-49CA-91FA-3540701BE457}">
      <dgm:prSet/>
      <dgm:spPr/>
      <dgm:t>
        <a:bodyPr/>
        <a:lstStyle/>
        <a:p>
          <a:endParaRPr lang="en-US"/>
        </a:p>
      </dgm:t>
    </dgm:pt>
    <dgm:pt modelId="{8FDA31BC-CFB6-4AB7-B9F0-046D16CF61D0}" type="sibTrans" cxnId="{72A48994-E0B3-49CA-91FA-3540701BE457}">
      <dgm:prSet/>
      <dgm:spPr/>
      <dgm:t>
        <a:bodyPr/>
        <a:lstStyle/>
        <a:p>
          <a:endParaRPr lang="en-US"/>
        </a:p>
      </dgm:t>
    </dgm:pt>
    <dgm:pt modelId="{0426FFA0-E0BF-4A2A-9E5C-C935F32F5CC7}">
      <dgm:prSet phldrT="[Text]"/>
      <dgm:spPr/>
      <dgm:t>
        <a:bodyPr/>
        <a:lstStyle/>
        <a:p>
          <a:r>
            <a:rPr lang="en-US" dirty="0" err="1" smtClean="0"/>
            <a:t>Não</a:t>
          </a:r>
          <a:r>
            <a:rPr lang="en-US" dirty="0" smtClean="0"/>
            <a:t> </a:t>
          </a:r>
          <a:r>
            <a:rPr lang="en-US" dirty="0" err="1" smtClean="0"/>
            <a:t>são</a:t>
          </a:r>
          <a:r>
            <a:rPr lang="en-US" dirty="0" smtClean="0"/>
            <a:t> um </a:t>
          </a:r>
          <a:r>
            <a:rPr lang="en-US" dirty="0" err="1" smtClean="0"/>
            <a:t>evento</a:t>
          </a:r>
          <a:r>
            <a:rPr lang="en-US" dirty="0" smtClean="0"/>
            <a:t> </a:t>
          </a:r>
          <a:r>
            <a:rPr lang="en-US" dirty="0" err="1" smtClean="0"/>
            <a:t>isolado</a:t>
          </a:r>
          <a:endParaRPr lang="en-US" dirty="0"/>
        </a:p>
      </dgm:t>
    </dgm:pt>
    <dgm:pt modelId="{062AD7B9-7CB0-4161-9359-CA29204BEBAB}" type="parTrans" cxnId="{26E3EDFF-594A-44B9-8197-280868E411E5}">
      <dgm:prSet/>
      <dgm:spPr/>
      <dgm:t>
        <a:bodyPr/>
        <a:lstStyle/>
        <a:p>
          <a:endParaRPr lang="en-US"/>
        </a:p>
      </dgm:t>
    </dgm:pt>
    <dgm:pt modelId="{C8AA72D6-ACFD-4038-B5D9-374551ED6B34}" type="sibTrans" cxnId="{26E3EDFF-594A-44B9-8197-280868E411E5}">
      <dgm:prSet/>
      <dgm:spPr/>
      <dgm:t>
        <a:bodyPr/>
        <a:lstStyle/>
        <a:p>
          <a:endParaRPr lang="en-US"/>
        </a:p>
      </dgm:t>
    </dgm:pt>
    <dgm:pt modelId="{58E23A17-DCFD-459B-AAB2-A39E8D36C122}">
      <dgm:prSet phldrT="[Text]"/>
      <dgm:spPr/>
      <dgm:t>
        <a:bodyPr/>
        <a:lstStyle/>
        <a:p>
          <a:r>
            <a:rPr lang="en-US" dirty="0" err="1" smtClean="0"/>
            <a:t>Operacionalizados</a:t>
          </a:r>
          <a:r>
            <a:rPr lang="en-US" dirty="0" smtClean="0"/>
            <a:t> </a:t>
          </a:r>
          <a:r>
            <a:rPr lang="en-US" dirty="0" err="1" smtClean="0"/>
            <a:t>por</a:t>
          </a:r>
          <a:r>
            <a:rPr lang="en-US" dirty="0" smtClean="0"/>
            <a:t> </a:t>
          </a:r>
          <a:r>
            <a:rPr lang="en-US" dirty="0" err="1" smtClean="0"/>
            <a:t>pessoas</a:t>
          </a:r>
          <a:endParaRPr lang="en-US" dirty="0"/>
        </a:p>
      </dgm:t>
    </dgm:pt>
    <dgm:pt modelId="{25C4C4D0-D859-479D-90F1-C3EC72BB0A94}" type="parTrans" cxnId="{2663289F-65A3-409A-B8E4-78A50FCD6DF9}">
      <dgm:prSet/>
      <dgm:spPr/>
      <dgm:t>
        <a:bodyPr/>
        <a:lstStyle/>
        <a:p>
          <a:endParaRPr lang="en-US"/>
        </a:p>
      </dgm:t>
    </dgm:pt>
    <dgm:pt modelId="{2ECD2516-91B7-45CA-B4E9-EE4C2D757CE7}" type="sibTrans" cxnId="{2663289F-65A3-409A-B8E4-78A50FCD6DF9}">
      <dgm:prSet/>
      <dgm:spPr/>
      <dgm:t>
        <a:bodyPr/>
        <a:lstStyle/>
        <a:p>
          <a:endParaRPr lang="en-US"/>
        </a:p>
      </dgm:t>
    </dgm:pt>
    <dgm:pt modelId="{9437D313-C216-4459-ACC5-7A7208A3295D}">
      <dgm:prSet phldrT="[Text]"/>
      <dgm:spPr/>
      <dgm:t>
        <a:bodyPr/>
        <a:lstStyle/>
        <a:p>
          <a:r>
            <a:rPr lang="en-US" dirty="0" err="1" smtClean="0"/>
            <a:t>Fortemente</a:t>
          </a:r>
          <a:r>
            <a:rPr lang="en-US" dirty="0" smtClean="0"/>
            <a:t> </a:t>
          </a:r>
          <a:r>
            <a:rPr lang="en-US" dirty="0" err="1" smtClean="0"/>
            <a:t>relacionados</a:t>
          </a:r>
          <a:r>
            <a:rPr lang="en-US" dirty="0" smtClean="0"/>
            <a:t> a </a:t>
          </a:r>
          <a:r>
            <a:rPr lang="en-US" dirty="0" err="1" smtClean="0"/>
            <a:t>comportamentos</a:t>
          </a:r>
          <a:endParaRPr lang="en-US" dirty="0"/>
        </a:p>
      </dgm:t>
    </dgm:pt>
    <dgm:pt modelId="{AE808B07-0353-4FED-80E7-BD80B4C2A98F}" type="parTrans" cxnId="{AA89B78D-5FB9-4E1A-A311-F807462B2ED7}">
      <dgm:prSet/>
      <dgm:spPr/>
      <dgm:t>
        <a:bodyPr/>
        <a:lstStyle/>
        <a:p>
          <a:endParaRPr lang="en-US"/>
        </a:p>
      </dgm:t>
    </dgm:pt>
    <dgm:pt modelId="{1B108FA0-E0DC-46A9-8E22-BD467D5EBEB2}" type="sibTrans" cxnId="{AA89B78D-5FB9-4E1A-A311-F807462B2ED7}">
      <dgm:prSet/>
      <dgm:spPr/>
      <dgm:t>
        <a:bodyPr/>
        <a:lstStyle/>
        <a:p>
          <a:endParaRPr lang="en-US"/>
        </a:p>
      </dgm:t>
    </dgm:pt>
    <dgm:pt modelId="{9098A77A-0A5A-41C1-B28D-F618A2F2CFD9}">
      <dgm:prSet phldrT="[Text]"/>
      <dgm:spPr/>
      <dgm:t>
        <a:bodyPr/>
        <a:lstStyle/>
        <a:p>
          <a:r>
            <a:rPr lang="en-US" dirty="0" err="1" smtClean="0"/>
            <a:t>Razoável</a:t>
          </a:r>
          <a:r>
            <a:rPr lang="en-US" dirty="0" smtClean="0"/>
            <a:t> </a:t>
          </a:r>
          <a:r>
            <a:rPr lang="en-US" dirty="0" err="1" smtClean="0"/>
            <a:t>Segurança</a:t>
          </a:r>
          <a:endParaRPr lang="en-US" dirty="0"/>
        </a:p>
      </dgm:t>
    </dgm:pt>
    <dgm:pt modelId="{BBB219DA-945F-4673-9EF7-63DAC5C47FD8}" type="parTrans" cxnId="{1C20A276-EE21-487E-89FC-DB033889719F}">
      <dgm:prSet/>
      <dgm:spPr/>
      <dgm:t>
        <a:bodyPr/>
        <a:lstStyle/>
        <a:p>
          <a:endParaRPr lang="en-US"/>
        </a:p>
      </dgm:t>
    </dgm:pt>
    <dgm:pt modelId="{8A1CABCC-697E-4F65-979C-5378D1F1DBD7}" type="sibTrans" cxnId="{1C20A276-EE21-487E-89FC-DB033889719F}">
      <dgm:prSet/>
      <dgm:spPr/>
      <dgm:t>
        <a:bodyPr/>
        <a:lstStyle/>
        <a:p>
          <a:endParaRPr lang="en-US"/>
        </a:p>
      </dgm:t>
    </dgm:pt>
    <dgm:pt modelId="{74A7C69C-8054-43ED-A746-95CD0E164849}">
      <dgm:prSet phldrT="[Text]"/>
      <dgm:spPr/>
      <dgm:t>
        <a:bodyPr/>
        <a:lstStyle/>
        <a:p>
          <a:r>
            <a:rPr lang="en-US" dirty="0" err="1" smtClean="0"/>
            <a:t>Segurança</a:t>
          </a:r>
          <a:r>
            <a:rPr lang="en-US" dirty="0" smtClean="0"/>
            <a:t> </a:t>
          </a:r>
          <a:r>
            <a:rPr lang="en-US" dirty="0" err="1" smtClean="0"/>
            <a:t>Absoluta</a:t>
          </a:r>
          <a:r>
            <a:rPr lang="en-US" dirty="0" smtClean="0"/>
            <a:t> tem </a:t>
          </a:r>
          <a:r>
            <a:rPr lang="en-US" dirty="0" err="1" smtClean="0"/>
            <a:t>custo</a:t>
          </a:r>
          <a:r>
            <a:rPr lang="en-US" dirty="0" smtClean="0"/>
            <a:t> </a:t>
          </a:r>
          <a:r>
            <a:rPr lang="en-US" dirty="0" err="1" smtClean="0"/>
            <a:t>elevado</a:t>
          </a:r>
          <a:endParaRPr lang="en-US" dirty="0"/>
        </a:p>
      </dgm:t>
    </dgm:pt>
    <dgm:pt modelId="{33FE0246-CCC4-4F40-8986-D80E2DA96A4B}" type="parTrans" cxnId="{5E6D3281-B368-4D3D-990F-022E4521A184}">
      <dgm:prSet/>
      <dgm:spPr/>
      <dgm:t>
        <a:bodyPr/>
        <a:lstStyle/>
        <a:p>
          <a:endParaRPr lang="en-US"/>
        </a:p>
      </dgm:t>
    </dgm:pt>
    <dgm:pt modelId="{C8E44225-03B3-4297-991B-08E2B0BE8036}" type="sibTrans" cxnId="{5E6D3281-B368-4D3D-990F-022E4521A184}">
      <dgm:prSet/>
      <dgm:spPr/>
      <dgm:t>
        <a:bodyPr/>
        <a:lstStyle/>
        <a:p>
          <a:endParaRPr lang="en-US"/>
        </a:p>
      </dgm:t>
    </dgm:pt>
    <dgm:pt modelId="{A0FE6098-57FC-4052-898E-4DC5867C8AF2}">
      <dgm:prSet/>
      <dgm:spPr/>
      <dgm:t>
        <a:bodyPr/>
        <a:lstStyle/>
        <a:p>
          <a:r>
            <a:rPr lang="en-US" dirty="0" err="1" smtClean="0"/>
            <a:t>Adaptáveis</a:t>
          </a:r>
          <a:endParaRPr lang="en-US" dirty="0"/>
        </a:p>
      </dgm:t>
    </dgm:pt>
    <dgm:pt modelId="{FCCC1128-3F15-4856-B55B-EFE9CF8EF333}" type="parTrans" cxnId="{5BD78AEC-DB7D-4CDD-A3C8-2B420EABA47A}">
      <dgm:prSet/>
      <dgm:spPr/>
      <dgm:t>
        <a:bodyPr/>
        <a:lstStyle/>
        <a:p>
          <a:endParaRPr lang="en-US"/>
        </a:p>
      </dgm:t>
    </dgm:pt>
    <dgm:pt modelId="{1C10BFE3-1507-4AC0-94F5-424C2D3EB73A}" type="sibTrans" cxnId="{5BD78AEC-DB7D-4CDD-A3C8-2B420EABA47A}">
      <dgm:prSet/>
      <dgm:spPr/>
      <dgm:t>
        <a:bodyPr/>
        <a:lstStyle/>
        <a:p>
          <a:endParaRPr lang="en-US"/>
        </a:p>
      </dgm:t>
    </dgm:pt>
    <dgm:pt modelId="{F62E5836-DA6D-4F99-8685-294BC9153827}">
      <dgm:prSet/>
      <dgm:spPr/>
      <dgm:t>
        <a:bodyPr/>
        <a:lstStyle/>
        <a:p>
          <a:r>
            <a:rPr lang="en-US" dirty="0" smtClean="0"/>
            <a:t>À </a:t>
          </a:r>
          <a:r>
            <a:rPr lang="en-US" dirty="0" err="1" smtClean="0"/>
            <a:t>organização</a:t>
          </a:r>
          <a:r>
            <a:rPr lang="en-US" dirty="0" smtClean="0"/>
            <a:t> </a:t>
          </a:r>
          <a:r>
            <a:rPr lang="en-US" dirty="0" err="1" smtClean="0"/>
            <a:t>como</a:t>
          </a:r>
          <a:r>
            <a:rPr lang="en-US" dirty="0" smtClean="0"/>
            <a:t> um </a:t>
          </a:r>
          <a:r>
            <a:rPr lang="en-US" dirty="0" err="1" smtClean="0"/>
            <a:t>todo</a:t>
          </a:r>
          <a:r>
            <a:rPr lang="en-US" dirty="0" smtClean="0"/>
            <a:t>, </a:t>
          </a:r>
          <a:r>
            <a:rPr lang="en-US" dirty="0" err="1" smtClean="0"/>
            <a:t>ou</a:t>
          </a:r>
          <a:r>
            <a:rPr lang="en-US" dirty="0" smtClean="0"/>
            <a:t> a </a:t>
          </a:r>
          <a:r>
            <a:rPr lang="en-US" dirty="0" err="1" smtClean="0"/>
            <a:t>divisões</a:t>
          </a:r>
          <a:r>
            <a:rPr lang="en-US" dirty="0" smtClean="0"/>
            <a:t>, </a:t>
          </a:r>
          <a:r>
            <a:rPr lang="en-US" dirty="0" err="1" smtClean="0"/>
            <a:t>processos</a:t>
          </a:r>
          <a:r>
            <a:rPr lang="en-US" dirty="0" smtClean="0"/>
            <a:t> </a:t>
          </a:r>
          <a:r>
            <a:rPr lang="en-US" dirty="0" err="1" smtClean="0"/>
            <a:t>ou</a:t>
          </a:r>
          <a:r>
            <a:rPr lang="en-US" dirty="0" smtClean="0"/>
            <a:t> </a:t>
          </a:r>
          <a:r>
            <a:rPr lang="en-US" dirty="0" err="1" smtClean="0"/>
            <a:t>atividades</a:t>
          </a:r>
          <a:r>
            <a:rPr lang="en-US" dirty="0" smtClean="0"/>
            <a:t> </a:t>
          </a:r>
          <a:r>
            <a:rPr lang="en-US" dirty="0" err="1" smtClean="0"/>
            <a:t>específicas</a:t>
          </a:r>
          <a:endParaRPr lang="en-US" dirty="0"/>
        </a:p>
      </dgm:t>
    </dgm:pt>
    <dgm:pt modelId="{9AC6AAA2-33DE-4214-9F8D-70EC65B9B280}" type="parTrans" cxnId="{5590BFF5-0F7D-45F4-9F84-22DCE485AE0B}">
      <dgm:prSet/>
      <dgm:spPr/>
      <dgm:t>
        <a:bodyPr/>
        <a:lstStyle/>
        <a:p>
          <a:endParaRPr lang="en-US"/>
        </a:p>
      </dgm:t>
    </dgm:pt>
    <dgm:pt modelId="{970F576C-0A3E-421E-BDDF-0B768DCA35C1}" type="sibTrans" cxnId="{5590BFF5-0F7D-45F4-9F84-22DCE485AE0B}">
      <dgm:prSet/>
      <dgm:spPr/>
      <dgm:t>
        <a:bodyPr/>
        <a:lstStyle/>
        <a:p>
          <a:endParaRPr lang="en-US"/>
        </a:p>
      </dgm:t>
    </dgm:pt>
    <dgm:pt modelId="{1F3D325A-5B04-4733-97EE-FC140797E8AC}">
      <dgm:prSet phldrT="[Text]"/>
      <dgm:spPr/>
      <dgm:t>
        <a:bodyPr/>
        <a:lstStyle/>
        <a:p>
          <a:r>
            <a:rPr lang="en-US" dirty="0" err="1" smtClean="0"/>
            <a:t>Dinâmicos</a:t>
          </a:r>
          <a:endParaRPr lang="en-US" dirty="0"/>
        </a:p>
      </dgm:t>
    </dgm:pt>
    <dgm:pt modelId="{52F95BA0-F049-4293-BB51-53547465076B}" type="sibTrans" cxnId="{A862AD50-52C4-45F8-B20F-C6853A28B8C6}">
      <dgm:prSet/>
      <dgm:spPr/>
      <dgm:t>
        <a:bodyPr/>
        <a:lstStyle/>
        <a:p>
          <a:endParaRPr lang="en-US"/>
        </a:p>
      </dgm:t>
    </dgm:pt>
    <dgm:pt modelId="{93AA8B04-85E8-4DAD-BC42-402CBE47E498}" type="parTrans" cxnId="{A862AD50-52C4-45F8-B20F-C6853A28B8C6}">
      <dgm:prSet/>
      <dgm:spPr/>
      <dgm:t>
        <a:bodyPr/>
        <a:lstStyle/>
        <a:p>
          <a:endParaRPr lang="en-US"/>
        </a:p>
      </dgm:t>
    </dgm:pt>
    <dgm:pt modelId="{D98AA729-046A-4B2F-B8F0-61F2C8170BB9}">
      <dgm:prSet phldrT="[Text]"/>
      <dgm:spPr/>
      <dgm:t>
        <a:bodyPr/>
        <a:lstStyle/>
        <a:p>
          <a:r>
            <a:rPr lang="en-US" dirty="0" err="1" smtClean="0"/>
            <a:t>Fator</a:t>
          </a:r>
          <a:r>
            <a:rPr lang="en-US" dirty="0" smtClean="0"/>
            <a:t> </a:t>
          </a:r>
          <a:r>
            <a:rPr lang="en-US" dirty="0" err="1" smtClean="0"/>
            <a:t>humano</a:t>
          </a:r>
          <a:endParaRPr lang="en-US" dirty="0"/>
        </a:p>
      </dgm:t>
    </dgm:pt>
    <dgm:pt modelId="{FEE3709C-E07E-4081-8038-F75C428C8193}" type="parTrans" cxnId="{718DE146-4EF1-473A-BB2D-838A0ABF020F}">
      <dgm:prSet/>
      <dgm:spPr/>
      <dgm:t>
        <a:bodyPr/>
        <a:lstStyle/>
        <a:p>
          <a:endParaRPr lang="pt-BR"/>
        </a:p>
      </dgm:t>
    </dgm:pt>
    <dgm:pt modelId="{030610B2-60AE-433F-ABF1-F1B8BB3895E5}" type="sibTrans" cxnId="{718DE146-4EF1-473A-BB2D-838A0ABF020F}">
      <dgm:prSet/>
      <dgm:spPr/>
      <dgm:t>
        <a:bodyPr/>
        <a:lstStyle/>
        <a:p>
          <a:endParaRPr lang="pt-BR"/>
        </a:p>
      </dgm:t>
    </dgm:pt>
    <dgm:pt modelId="{4171F968-918A-4B82-8633-D1849B058413}" type="pres">
      <dgm:prSet presAssocID="{F4E2F622-09CC-4E1A-B31E-9180675F02D0}" presName="Name0" presStyleCnt="0">
        <dgm:presLayoutVars>
          <dgm:chMax val="7"/>
          <dgm:dir/>
          <dgm:animLvl val="lvl"/>
          <dgm:resizeHandles val="exact"/>
        </dgm:presLayoutVars>
      </dgm:prSet>
      <dgm:spPr/>
      <dgm:t>
        <a:bodyPr/>
        <a:lstStyle/>
        <a:p>
          <a:endParaRPr lang="en-US"/>
        </a:p>
      </dgm:t>
    </dgm:pt>
    <dgm:pt modelId="{E28F9537-1344-4344-989C-3CDEC4B2AAEB}" type="pres">
      <dgm:prSet presAssocID="{5B829627-2177-4708-8AD0-E8CC5EC36BC9}" presName="circle1" presStyleLbl="node1" presStyleIdx="0" presStyleCnt="4"/>
      <dgm:spPr/>
    </dgm:pt>
    <dgm:pt modelId="{EF4A3CFE-06BD-494A-A55D-0EA2091F2CEA}" type="pres">
      <dgm:prSet presAssocID="{5B829627-2177-4708-8AD0-E8CC5EC36BC9}" presName="space" presStyleCnt="0"/>
      <dgm:spPr/>
    </dgm:pt>
    <dgm:pt modelId="{E0F2A5AA-EDCA-48CD-8387-9F2C3B5C2BAB}" type="pres">
      <dgm:prSet presAssocID="{5B829627-2177-4708-8AD0-E8CC5EC36BC9}" presName="rect1" presStyleLbl="alignAcc1" presStyleIdx="0" presStyleCnt="4"/>
      <dgm:spPr/>
      <dgm:t>
        <a:bodyPr/>
        <a:lstStyle/>
        <a:p>
          <a:endParaRPr lang="en-US"/>
        </a:p>
      </dgm:t>
    </dgm:pt>
    <dgm:pt modelId="{696C3C01-7B13-4ED6-A14D-182B598C09CB}" type="pres">
      <dgm:prSet presAssocID="{58E23A17-DCFD-459B-AAB2-A39E8D36C122}" presName="vertSpace2" presStyleLbl="node1" presStyleIdx="0" presStyleCnt="4"/>
      <dgm:spPr/>
    </dgm:pt>
    <dgm:pt modelId="{BE200DA3-8240-4556-AF80-8317D10A3B39}" type="pres">
      <dgm:prSet presAssocID="{58E23A17-DCFD-459B-AAB2-A39E8D36C122}" presName="circle2" presStyleLbl="node1" presStyleIdx="1" presStyleCnt="4"/>
      <dgm:spPr/>
    </dgm:pt>
    <dgm:pt modelId="{DC49CB03-30FB-450B-91B1-CB0D94E5D4F3}" type="pres">
      <dgm:prSet presAssocID="{58E23A17-DCFD-459B-AAB2-A39E8D36C122}" presName="rect2" presStyleLbl="alignAcc1" presStyleIdx="1" presStyleCnt="4"/>
      <dgm:spPr/>
      <dgm:t>
        <a:bodyPr/>
        <a:lstStyle/>
        <a:p>
          <a:endParaRPr lang="en-US"/>
        </a:p>
      </dgm:t>
    </dgm:pt>
    <dgm:pt modelId="{F4296916-5744-4802-8FE7-3639F7E7BABA}" type="pres">
      <dgm:prSet presAssocID="{9098A77A-0A5A-41C1-B28D-F618A2F2CFD9}" presName="vertSpace3" presStyleLbl="node1" presStyleIdx="1" presStyleCnt="4"/>
      <dgm:spPr/>
    </dgm:pt>
    <dgm:pt modelId="{AFCDB295-5EF4-4AA8-ADBE-EE81D49D51F6}" type="pres">
      <dgm:prSet presAssocID="{9098A77A-0A5A-41C1-B28D-F618A2F2CFD9}" presName="circle3" presStyleLbl="node1" presStyleIdx="2" presStyleCnt="4"/>
      <dgm:spPr/>
    </dgm:pt>
    <dgm:pt modelId="{8200CEFC-93F3-4859-A5EF-08129B8FF037}" type="pres">
      <dgm:prSet presAssocID="{9098A77A-0A5A-41C1-B28D-F618A2F2CFD9}" presName="rect3" presStyleLbl="alignAcc1" presStyleIdx="2" presStyleCnt="4"/>
      <dgm:spPr/>
      <dgm:t>
        <a:bodyPr/>
        <a:lstStyle/>
        <a:p>
          <a:endParaRPr lang="en-US"/>
        </a:p>
      </dgm:t>
    </dgm:pt>
    <dgm:pt modelId="{5195DEA6-B894-467A-BEEA-9B91D61E30C8}" type="pres">
      <dgm:prSet presAssocID="{A0FE6098-57FC-4052-898E-4DC5867C8AF2}" presName="vertSpace4" presStyleLbl="node1" presStyleIdx="2" presStyleCnt="4"/>
      <dgm:spPr/>
    </dgm:pt>
    <dgm:pt modelId="{6A0D7113-F94A-4B70-8D42-C733F55E6725}" type="pres">
      <dgm:prSet presAssocID="{A0FE6098-57FC-4052-898E-4DC5867C8AF2}" presName="circle4" presStyleLbl="node1" presStyleIdx="3" presStyleCnt="4"/>
      <dgm:spPr/>
    </dgm:pt>
    <dgm:pt modelId="{FC1594BD-3494-496B-934D-FAD4A1B32F16}" type="pres">
      <dgm:prSet presAssocID="{A0FE6098-57FC-4052-898E-4DC5867C8AF2}" presName="rect4" presStyleLbl="alignAcc1" presStyleIdx="3" presStyleCnt="4"/>
      <dgm:spPr/>
      <dgm:t>
        <a:bodyPr/>
        <a:lstStyle/>
        <a:p>
          <a:endParaRPr lang="en-US"/>
        </a:p>
      </dgm:t>
    </dgm:pt>
    <dgm:pt modelId="{81651A9F-EFC1-4E5E-A379-2842DB6AB958}" type="pres">
      <dgm:prSet presAssocID="{5B829627-2177-4708-8AD0-E8CC5EC36BC9}" presName="rect1ParTx" presStyleLbl="alignAcc1" presStyleIdx="3" presStyleCnt="4">
        <dgm:presLayoutVars>
          <dgm:chMax val="1"/>
          <dgm:bulletEnabled val="1"/>
        </dgm:presLayoutVars>
      </dgm:prSet>
      <dgm:spPr/>
      <dgm:t>
        <a:bodyPr/>
        <a:lstStyle/>
        <a:p>
          <a:endParaRPr lang="en-US"/>
        </a:p>
      </dgm:t>
    </dgm:pt>
    <dgm:pt modelId="{C15A1B72-BF18-49E4-BD0F-68633DFF3711}" type="pres">
      <dgm:prSet presAssocID="{5B829627-2177-4708-8AD0-E8CC5EC36BC9}" presName="rect1ChTx" presStyleLbl="alignAcc1" presStyleIdx="3" presStyleCnt="4">
        <dgm:presLayoutVars>
          <dgm:bulletEnabled val="1"/>
        </dgm:presLayoutVars>
      </dgm:prSet>
      <dgm:spPr/>
      <dgm:t>
        <a:bodyPr/>
        <a:lstStyle/>
        <a:p>
          <a:endParaRPr lang="en-US"/>
        </a:p>
      </dgm:t>
    </dgm:pt>
    <dgm:pt modelId="{95770693-2932-4249-B17D-D9D3153AE5C6}" type="pres">
      <dgm:prSet presAssocID="{58E23A17-DCFD-459B-AAB2-A39E8D36C122}" presName="rect2ParTx" presStyleLbl="alignAcc1" presStyleIdx="3" presStyleCnt="4">
        <dgm:presLayoutVars>
          <dgm:chMax val="1"/>
          <dgm:bulletEnabled val="1"/>
        </dgm:presLayoutVars>
      </dgm:prSet>
      <dgm:spPr/>
      <dgm:t>
        <a:bodyPr/>
        <a:lstStyle/>
        <a:p>
          <a:endParaRPr lang="en-US"/>
        </a:p>
      </dgm:t>
    </dgm:pt>
    <dgm:pt modelId="{0C2838E4-0B06-4FCE-BD4A-D6937187FFF2}" type="pres">
      <dgm:prSet presAssocID="{58E23A17-DCFD-459B-AAB2-A39E8D36C122}" presName="rect2ChTx" presStyleLbl="alignAcc1" presStyleIdx="3" presStyleCnt="4">
        <dgm:presLayoutVars>
          <dgm:bulletEnabled val="1"/>
        </dgm:presLayoutVars>
      </dgm:prSet>
      <dgm:spPr/>
      <dgm:t>
        <a:bodyPr/>
        <a:lstStyle/>
        <a:p>
          <a:endParaRPr lang="en-US"/>
        </a:p>
      </dgm:t>
    </dgm:pt>
    <dgm:pt modelId="{3C98A6ED-FBDB-4596-B15C-F4D17B0D1BC6}" type="pres">
      <dgm:prSet presAssocID="{9098A77A-0A5A-41C1-B28D-F618A2F2CFD9}" presName="rect3ParTx" presStyleLbl="alignAcc1" presStyleIdx="3" presStyleCnt="4">
        <dgm:presLayoutVars>
          <dgm:chMax val="1"/>
          <dgm:bulletEnabled val="1"/>
        </dgm:presLayoutVars>
      </dgm:prSet>
      <dgm:spPr/>
      <dgm:t>
        <a:bodyPr/>
        <a:lstStyle/>
        <a:p>
          <a:endParaRPr lang="en-US"/>
        </a:p>
      </dgm:t>
    </dgm:pt>
    <dgm:pt modelId="{8AFDF18F-2861-4337-B751-722188D7AE3D}" type="pres">
      <dgm:prSet presAssocID="{9098A77A-0A5A-41C1-B28D-F618A2F2CFD9}" presName="rect3ChTx" presStyleLbl="alignAcc1" presStyleIdx="3" presStyleCnt="4">
        <dgm:presLayoutVars>
          <dgm:bulletEnabled val="1"/>
        </dgm:presLayoutVars>
      </dgm:prSet>
      <dgm:spPr/>
      <dgm:t>
        <a:bodyPr/>
        <a:lstStyle/>
        <a:p>
          <a:endParaRPr lang="en-US"/>
        </a:p>
      </dgm:t>
    </dgm:pt>
    <dgm:pt modelId="{5A21E859-2F65-4966-8FF2-CF2F83C2D49E}" type="pres">
      <dgm:prSet presAssocID="{A0FE6098-57FC-4052-898E-4DC5867C8AF2}" presName="rect4ParTx" presStyleLbl="alignAcc1" presStyleIdx="3" presStyleCnt="4">
        <dgm:presLayoutVars>
          <dgm:chMax val="1"/>
          <dgm:bulletEnabled val="1"/>
        </dgm:presLayoutVars>
      </dgm:prSet>
      <dgm:spPr/>
      <dgm:t>
        <a:bodyPr/>
        <a:lstStyle/>
        <a:p>
          <a:endParaRPr lang="en-US"/>
        </a:p>
      </dgm:t>
    </dgm:pt>
    <dgm:pt modelId="{1A94B4E6-5348-44FF-A1D5-5B8E7ACC5EEE}" type="pres">
      <dgm:prSet presAssocID="{A0FE6098-57FC-4052-898E-4DC5867C8AF2}" presName="rect4ChTx" presStyleLbl="alignAcc1" presStyleIdx="3" presStyleCnt="4">
        <dgm:presLayoutVars>
          <dgm:bulletEnabled val="1"/>
        </dgm:presLayoutVars>
      </dgm:prSet>
      <dgm:spPr/>
      <dgm:t>
        <a:bodyPr/>
        <a:lstStyle/>
        <a:p>
          <a:endParaRPr lang="en-US"/>
        </a:p>
      </dgm:t>
    </dgm:pt>
  </dgm:ptLst>
  <dgm:cxnLst>
    <dgm:cxn modelId="{6685424D-BB0C-41EB-A7D1-E0DF6882C8F0}" type="presOf" srcId="{74A7C69C-8054-43ED-A746-95CD0E164849}" destId="{8AFDF18F-2861-4337-B751-722188D7AE3D}" srcOrd="0" destOrd="0" presId="urn:microsoft.com/office/officeart/2005/8/layout/target3"/>
    <dgm:cxn modelId="{1C20A276-EE21-487E-89FC-DB033889719F}" srcId="{F4E2F622-09CC-4E1A-B31E-9180675F02D0}" destId="{9098A77A-0A5A-41C1-B28D-F618A2F2CFD9}" srcOrd="2" destOrd="0" parTransId="{BBB219DA-945F-4673-9EF7-63DAC5C47FD8}" sibTransId="{8A1CABCC-697E-4F65-979C-5378D1F1DBD7}"/>
    <dgm:cxn modelId="{29E558B8-ABC9-46F0-8C6F-DA857A270BDF}" type="presOf" srcId="{F4E2F622-09CC-4E1A-B31E-9180675F02D0}" destId="{4171F968-918A-4B82-8633-D1849B058413}" srcOrd="0" destOrd="0" presId="urn:microsoft.com/office/officeart/2005/8/layout/target3"/>
    <dgm:cxn modelId="{A14BE5BF-6496-4C95-8838-7FBFA5E5823B}" type="presOf" srcId="{5B829627-2177-4708-8AD0-E8CC5EC36BC9}" destId="{E0F2A5AA-EDCA-48CD-8387-9F2C3B5C2BAB}" srcOrd="0" destOrd="0" presId="urn:microsoft.com/office/officeart/2005/8/layout/target3"/>
    <dgm:cxn modelId="{72A48994-E0B3-49CA-91FA-3540701BE457}" srcId="{5B829627-2177-4708-8AD0-E8CC5EC36BC9}" destId="{B173EC39-4CF3-4FA1-AA50-F2FCBB0C1020}" srcOrd="0" destOrd="0" parTransId="{D759913B-0B66-4762-B857-84FB25098914}" sibTransId="{8FDA31BC-CFB6-4AB7-B9F0-046D16CF61D0}"/>
    <dgm:cxn modelId="{1622E814-BCCB-4BCF-B432-FDBC36E1096D}" type="presOf" srcId="{B173EC39-4CF3-4FA1-AA50-F2FCBB0C1020}" destId="{C15A1B72-BF18-49E4-BD0F-68633DFF3711}" srcOrd="0" destOrd="0" presId="urn:microsoft.com/office/officeart/2005/8/layout/target3"/>
    <dgm:cxn modelId="{BA9A32B0-5B9F-4F85-BCB4-3E17A3DBEE7D}" type="presOf" srcId="{9437D313-C216-4459-ACC5-7A7208A3295D}" destId="{0C2838E4-0B06-4FCE-BD4A-D6937187FFF2}" srcOrd="0" destOrd="0" presId="urn:microsoft.com/office/officeart/2005/8/layout/target3"/>
    <dgm:cxn modelId="{A862AD50-52C4-45F8-B20F-C6853A28B8C6}" srcId="{5B829627-2177-4708-8AD0-E8CC5EC36BC9}" destId="{1F3D325A-5B04-4733-97EE-FC140797E8AC}" srcOrd="2" destOrd="0" parTransId="{93AA8B04-85E8-4DAD-BC42-402CBE47E498}" sibTransId="{52F95BA0-F049-4293-BB51-53547465076B}"/>
    <dgm:cxn modelId="{2081831A-2A5E-43A5-9E05-03FFAAD7E6FD}" type="presOf" srcId="{1F3D325A-5B04-4733-97EE-FC140797E8AC}" destId="{C15A1B72-BF18-49E4-BD0F-68633DFF3711}" srcOrd="0" destOrd="2" presId="urn:microsoft.com/office/officeart/2005/8/layout/target3"/>
    <dgm:cxn modelId="{10C7C333-747C-4400-B1CB-B17C2527C27D}" type="presOf" srcId="{9098A77A-0A5A-41C1-B28D-F618A2F2CFD9}" destId="{3C98A6ED-FBDB-4596-B15C-F4D17B0D1BC6}" srcOrd="1" destOrd="0" presId="urn:microsoft.com/office/officeart/2005/8/layout/target3"/>
    <dgm:cxn modelId="{5BD78AEC-DB7D-4CDD-A3C8-2B420EABA47A}" srcId="{F4E2F622-09CC-4E1A-B31E-9180675F02D0}" destId="{A0FE6098-57FC-4052-898E-4DC5867C8AF2}" srcOrd="3" destOrd="0" parTransId="{FCCC1128-3F15-4856-B55B-EFE9CF8EF333}" sibTransId="{1C10BFE3-1507-4AC0-94F5-424C2D3EB73A}"/>
    <dgm:cxn modelId="{EFCA5A91-66CF-41DD-A7C9-56D4240454ED}" type="presOf" srcId="{9098A77A-0A5A-41C1-B28D-F618A2F2CFD9}" destId="{8200CEFC-93F3-4859-A5EF-08129B8FF037}" srcOrd="0" destOrd="0" presId="urn:microsoft.com/office/officeart/2005/8/layout/target3"/>
    <dgm:cxn modelId="{98F31172-D996-4611-9975-1E79FA8DB801}" type="presOf" srcId="{58E23A17-DCFD-459B-AAB2-A39E8D36C122}" destId="{DC49CB03-30FB-450B-91B1-CB0D94E5D4F3}" srcOrd="0" destOrd="0" presId="urn:microsoft.com/office/officeart/2005/8/layout/target3"/>
    <dgm:cxn modelId="{019F0D45-9A4E-4546-AB35-6DFB2E82B198}" srcId="{F4E2F622-09CC-4E1A-B31E-9180675F02D0}" destId="{5B829627-2177-4708-8AD0-E8CC5EC36BC9}" srcOrd="0" destOrd="0" parTransId="{4F5686A9-EFAE-44C5-9ACA-FFDAE24CF841}" sibTransId="{D9F5E8D1-504E-4589-930D-4B2D56A24845}"/>
    <dgm:cxn modelId="{24C43C60-5709-49AA-8A63-7FD9A9537A65}" type="presOf" srcId="{A0FE6098-57FC-4052-898E-4DC5867C8AF2}" destId="{FC1594BD-3494-496B-934D-FAD4A1B32F16}" srcOrd="0" destOrd="0" presId="urn:microsoft.com/office/officeart/2005/8/layout/target3"/>
    <dgm:cxn modelId="{AA89B78D-5FB9-4E1A-A311-F807462B2ED7}" srcId="{58E23A17-DCFD-459B-AAB2-A39E8D36C122}" destId="{9437D313-C216-4459-ACC5-7A7208A3295D}" srcOrd="0" destOrd="0" parTransId="{AE808B07-0353-4FED-80E7-BD80B4C2A98F}" sibTransId="{1B108FA0-E0DC-46A9-8E22-BD467D5EBEB2}"/>
    <dgm:cxn modelId="{D99B6CA0-57AE-4DA6-8DF7-DA7153C5DAB1}" type="presOf" srcId="{F62E5836-DA6D-4F99-8685-294BC9153827}" destId="{1A94B4E6-5348-44FF-A1D5-5B8E7ACC5EEE}" srcOrd="0" destOrd="0" presId="urn:microsoft.com/office/officeart/2005/8/layout/target3"/>
    <dgm:cxn modelId="{C413B1A8-E699-40CE-B80B-63C00DCA1D92}" type="presOf" srcId="{58E23A17-DCFD-459B-AAB2-A39E8D36C122}" destId="{95770693-2932-4249-B17D-D9D3153AE5C6}" srcOrd="1" destOrd="0" presId="urn:microsoft.com/office/officeart/2005/8/layout/target3"/>
    <dgm:cxn modelId="{5E6D3281-B368-4D3D-990F-022E4521A184}" srcId="{9098A77A-0A5A-41C1-B28D-F618A2F2CFD9}" destId="{74A7C69C-8054-43ED-A746-95CD0E164849}" srcOrd="0" destOrd="0" parTransId="{33FE0246-CCC4-4F40-8986-D80E2DA96A4B}" sibTransId="{C8E44225-03B3-4297-991B-08E2B0BE8036}"/>
    <dgm:cxn modelId="{718DE146-4EF1-473A-BB2D-838A0ABF020F}" srcId="{9098A77A-0A5A-41C1-B28D-F618A2F2CFD9}" destId="{D98AA729-046A-4B2F-B8F0-61F2C8170BB9}" srcOrd="1" destOrd="0" parTransId="{FEE3709C-E07E-4081-8038-F75C428C8193}" sibTransId="{030610B2-60AE-433F-ABF1-F1B8BB3895E5}"/>
    <dgm:cxn modelId="{5590BFF5-0F7D-45F4-9F84-22DCE485AE0B}" srcId="{A0FE6098-57FC-4052-898E-4DC5867C8AF2}" destId="{F62E5836-DA6D-4F99-8685-294BC9153827}" srcOrd="0" destOrd="0" parTransId="{9AC6AAA2-33DE-4214-9F8D-70EC65B9B280}" sibTransId="{970F576C-0A3E-421E-BDDF-0B768DCA35C1}"/>
    <dgm:cxn modelId="{2663289F-65A3-409A-B8E4-78A50FCD6DF9}" srcId="{F4E2F622-09CC-4E1A-B31E-9180675F02D0}" destId="{58E23A17-DCFD-459B-AAB2-A39E8D36C122}" srcOrd="1" destOrd="0" parTransId="{25C4C4D0-D859-479D-90F1-C3EC72BB0A94}" sibTransId="{2ECD2516-91B7-45CA-B4E9-EE4C2D757CE7}"/>
    <dgm:cxn modelId="{26E3EDFF-594A-44B9-8197-280868E411E5}" srcId="{5B829627-2177-4708-8AD0-E8CC5EC36BC9}" destId="{0426FFA0-E0BF-4A2A-9E5C-C935F32F5CC7}" srcOrd="1" destOrd="0" parTransId="{062AD7B9-7CB0-4161-9359-CA29204BEBAB}" sibTransId="{C8AA72D6-ACFD-4038-B5D9-374551ED6B34}"/>
    <dgm:cxn modelId="{61F96A3B-59E6-4B97-8FD6-671A22329676}" type="presOf" srcId="{0426FFA0-E0BF-4A2A-9E5C-C935F32F5CC7}" destId="{C15A1B72-BF18-49E4-BD0F-68633DFF3711}" srcOrd="0" destOrd="1" presId="urn:microsoft.com/office/officeart/2005/8/layout/target3"/>
    <dgm:cxn modelId="{3E984A40-AE9D-4520-ACD0-4C3139F06695}" type="presOf" srcId="{A0FE6098-57FC-4052-898E-4DC5867C8AF2}" destId="{5A21E859-2F65-4966-8FF2-CF2F83C2D49E}" srcOrd="1" destOrd="0" presId="urn:microsoft.com/office/officeart/2005/8/layout/target3"/>
    <dgm:cxn modelId="{D4ED6071-9C98-4DA5-8E34-8D430620F66C}" type="presOf" srcId="{5B829627-2177-4708-8AD0-E8CC5EC36BC9}" destId="{81651A9F-EFC1-4E5E-A379-2842DB6AB958}" srcOrd="1" destOrd="0" presId="urn:microsoft.com/office/officeart/2005/8/layout/target3"/>
    <dgm:cxn modelId="{C047D3ED-EF94-4932-82FD-31FBDB45A140}" type="presOf" srcId="{D98AA729-046A-4B2F-B8F0-61F2C8170BB9}" destId="{8AFDF18F-2861-4337-B751-722188D7AE3D}" srcOrd="0" destOrd="1" presId="urn:microsoft.com/office/officeart/2005/8/layout/target3"/>
    <dgm:cxn modelId="{94F1D8D8-F0E7-4F22-84FB-319EBF151AA2}" type="presParOf" srcId="{4171F968-918A-4B82-8633-D1849B058413}" destId="{E28F9537-1344-4344-989C-3CDEC4B2AAEB}" srcOrd="0" destOrd="0" presId="urn:microsoft.com/office/officeart/2005/8/layout/target3"/>
    <dgm:cxn modelId="{7F10333F-97F4-41FF-817F-0E3C0E079BC1}" type="presParOf" srcId="{4171F968-918A-4B82-8633-D1849B058413}" destId="{EF4A3CFE-06BD-494A-A55D-0EA2091F2CEA}" srcOrd="1" destOrd="0" presId="urn:microsoft.com/office/officeart/2005/8/layout/target3"/>
    <dgm:cxn modelId="{8BC869DC-6F43-4CA6-B75F-F3CD59C610D6}" type="presParOf" srcId="{4171F968-918A-4B82-8633-D1849B058413}" destId="{E0F2A5AA-EDCA-48CD-8387-9F2C3B5C2BAB}" srcOrd="2" destOrd="0" presId="urn:microsoft.com/office/officeart/2005/8/layout/target3"/>
    <dgm:cxn modelId="{A857CEF5-C874-4BC0-B403-1BEE0E85382D}" type="presParOf" srcId="{4171F968-918A-4B82-8633-D1849B058413}" destId="{696C3C01-7B13-4ED6-A14D-182B598C09CB}" srcOrd="3" destOrd="0" presId="urn:microsoft.com/office/officeart/2005/8/layout/target3"/>
    <dgm:cxn modelId="{32CD4166-49DD-424C-892B-7B72F2E51794}" type="presParOf" srcId="{4171F968-918A-4B82-8633-D1849B058413}" destId="{BE200DA3-8240-4556-AF80-8317D10A3B39}" srcOrd="4" destOrd="0" presId="urn:microsoft.com/office/officeart/2005/8/layout/target3"/>
    <dgm:cxn modelId="{AE0E6F63-F207-4CD9-A299-3F7D1FC4B9D2}" type="presParOf" srcId="{4171F968-918A-4B82-8633-D1849B058413}" destId="{DC49CB03-30FB-450B-91B1-CB0D94E5D4F3}" srcOrd="5" destOrd="0" presId="urn:microsoft.com/office/officeart/2005/8/layout/target3"/>
    <dgm:cxn modelId="{946D1019-D03E-4B5E-B846-380AAA41909A}" type="presParOf" srcId="{4171F968-918A-4B82-8633-D1849B058413}" destId="{F4296916-5744-4802-8FE7-3639F7E7BABA}" srcOrd="6" destOrd="0" presId="urn:microsoft.com/office/officeart/2005/8/layout/target3"/>
    <dgm:cxn modelId="{D612C2BE-ECA1-4117-B0A0-D8620597D902}" type="presParOf" srcId="{4171F968-918A-4B82-8633-D1849B058413}" destId="{AFCDB295-5EF4-4AA8-ADBE-EE81D49D51F6}" srcOrd="7" destOrd="0" presId="urn:microsoft.com/office/officeart/2005/8/layout/target3"/>
    <dgm:cxn modelId="{187E846C-5864-4664-B361-5350237072D4}" type="presParOf" srcId="{4171F968-918A-4B82-8633-D1849B058413}" destId="{8200CEFC-93F3-4859-A5EF-08129B8FF037}" srcOrd="8" destOrd="0" presId="urn:microsoft.com/office/officeart/2005/8/layout/target3"/>
    <dgm:cxn modelId="{73AAA901-5A4C-4B2F-88E9-CF65BBA36C25}" type="presParOf" srcId="{4171F968-918A-4B82-8633-D1849B058413}" destId="{5195DEA6-B894-467A-BEEA-9B91D61E30C8}" srcOrd="9" destOrd="0" presId="urn:microsoft.com/office/officeart/2005/8/layout/target3"/>
    <dgm:cxn modelId="{DC506B44-1CB5-4E4A-9543-6AFD78408592}" type="presParOf" srcId="{4171F968-918A-4B82-8633-D1849B058413}" destId="{6A0D7113-F94A-4B70-8D42-C733F55E6725}" srcOrd="10" destOrd="0" presId="urn:microsoft.com/office/officeart/2005/8/layout/target3"/>
    <dgm:cxn modelId="{6252E4C4-FFC7-4F6E-AFA8-F26DC1FDC4CC}" type="presParOf" srcId="{4171F968-918A-4B82-8633-D1849B058413}" destId="{FC1594BD-3494-496B-934D-FAD4A1B32F16}" srcOrd="11" destOrd="0" presId="urn:microsoft.com/office/officeart/2005/8/layout/target3"/>
    <dgm:cxn modelId="{C7523683-D76C-4B12-A40D-8E14AD6FE775}" type="presParOf" srcId="{4171F968-918A-4B82-8633-D1849B058413}" destId="{81651A9F-EFC1-4E5E-A379-2842DB6AB958}" srcOrd="12" destOrd="0" presId="urn:microsoft.com/office/officeart/2005/8/layout/target3"/>
    <dgm:cxn modelId="{76AADA94-E2E7-481E-BB52-EB9AC64CC72E}" type="presParOf" srcId="{4171F968-918A-4B82-8633-D1849B058413}" destId="{C15A1B72-BF18-49E4-BD0F-68633DFF3711}" srcOrd="13" destOrd="0" presId="urn:microsoft.com/office/officeart/2005/8/layout/target3"/>
    <dgm:cxn modelId="{8E9DA385-A581-47AB-8BF0-92C2D89C9041}" type="presParOf" srcId="{4171F968-918A-4B82-8633-D1849B058413}" destId="{95770693-2932-4249-B17D-D9D3153AE5C6}" srcOrd="14" destOrd="0" presId="urn:microsoft.com/office/officeart/2005/8/layout/target3"/>
    <dgm:cxn modelId="{F9E05057-F3B7-4936-AC48-C172524E33CD}" type="presParOf" srcId="{4171F968-918A-4B82-8633-D1849B058413}" destId="{0C2838E4-0B06-4FCE-BD4A-D6937187FFF2}" srcOrd="15" destOrd="0" presId="urn:microsoft.com/office/officeart/2005/8/layout/target3"/>
    <dgm:cxn modelId="{0342D683-3E3A-4F1B-83F3-1036431D6646}" type="presParOf" srcId="{4171F968-918A-4B82-8633-D1849B058413}" destId="{3C98A6ED-FBDB-4596-B15C-F4D17B0D1BC6}" srcOrd="16" destOrd="0" presId="urn:microsoft.com/office/officeart/2005/8/layout/target3"/>
    <dgm:cxn modelId="{54710865-F42C-4FD7-ABA7-01FAE85D4A4D}" type="presParOf" srcId="{4171F968-918A-4B82-8633-D1849B058413}" destId="{8AFDF18F-2861-4337-B751-722188D7AE3D}" srcOrd="17" destOrd="0" presId="urn:microsoft.com/office/officeart/2005/8/layout/target3"/>
    <dgm:cxn modelId="{CFAA5305-DA4D-415E-BCC0-D41FB438DA90}" type="presParOf" srcId="{4171F968-918A-4B82-8633-D1849B058413}" destId="{5A21E859-2F65-4966-8FF2-CF2F83C2D49E}" srcOrd="18" destOrd="0" presId="urn:microsoft.com/office/officeart/2005/8/layout/target3"/>
    <dgm:cxn modelId="{9E900ADE-D53D-4FD4-94BE-8ED8C2D37390}" type="presParOf" srcId="{4171F968-918A-4B82-8633-D1849B058413}" destId="{1A94B4E6-5348-44FF-A1D5-5B8E7ACC5EE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587A34-E720-4979-9A16-13F6798A376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85F8FF6-3F45-4E6B-9BAC-8AE7B290C234}">
      <dgm:prSet phldrT="[Text]"/>
      <dgm:spPr/>
      <dgm:t>
        <a:bodyPr/>
        <a:lstStyle/>
        <a:p>
          <a:r>
            <a:rPr lang="en-US" b="1" dirty="0" err="1" smtClean="0">
              <a:solidFill>
                <a:schemeClr val="tx1"/>
              </a:solidFill>
            </a:rPr>
            <a:t>Evitar</a:t>
          </a:r>
          <a:endParaRPr lang="en-US" b="1" dirty="0" smtClean="0">
            <a:solidFill>
              <a:schemeClr val="tx1"/>
            </a:solidFill>
          </a:endParaRPr>
        </a:p>
        <a:p>
          <a:r>
            <a:rPr lang="en-US" dirty="0" err="1" smtClean="0">
              <a:solidFill>
                <a:schemeClr val="tx1"/>
              </a:solidFill>
            </a:rPr>
            <a:t>Não</a:t>
          </a:r>
          <a:r>
            <a:rPr lang="en-US" dirty="0" smtClean="0">
              <a:solidFill>
                <a:schemeClr val="tx1"/>
              </a:solidFill>
            </a:rPr>
            <a:t> </a:t>
          </a:r>
          <a:r>
            <a:rPr lang="en-US" dirty="0" err="1" smtClean="0">
              <a:solidFill>
                <a:schemeClr val="tx1"/>
              </a:solidFill>
            </a:rPr>
            <a:t>agir</a:t>
          </a:r>
          <a:r>
            <a:rPr lang="en-US" dirty="0" smtClean="0">
              <a:solidFill>
                <a:schemeClr val="tx1"/>
              </a:solidFill>
            </a:rPr>
            <a:t>!</a:t>
          </a:r>
          <a:endParaRPr lang="en-US" dirty="0">
            <a:solidFill>
              <a:schemeClr val="tx1"/>
            </a:solidFill>
          </a:endParaRPr>
        </a:p>
      </dgm:t>
    </dgm:pt>
    <dgm:pt modelId="{0F9F7EE4-8E28-4C8C-B83F-2708E21DBEA2}" type="parTrans" cxnId="{45BA648D-8A6C-4BC8-B844-A232DA00D820}">
      <dgm:prSet/>
      <dgm:spPr/>
      <dgm:t>
        <a:bodyPr/>
        <a:lstStyle/>
        <a:p>
          <a:endParaRPr lang="en-US">
            <a:solidFill>
              <a:schemeClr val="tx1"/>
            </a:solidFill>
          </a:endParaRPr>
        </a:p>
      </dgm:t>
    </dgm:pt>
    <dgm:pt modelId="{0B1836D3-68BA-457A-8349-46D02E0139BF}" type="sibTrans" cxnId="{45BA648D-8A6C-4BC8-B844-A232DA00D820}">
      <dgm:prSet/>
      <dgm:spPr/>
      <dgm:t>
        <a:bodyPr/>
        <a:lstStyle/>
        <a:p>
          <a:endParaRPr lang="en-US">
            <a:solidFill>
              <a:schemeClr val="tx1"/>
            </a:solidFill>
          </a:endParaRPr>
        </a:p>
      </dgm:t>
    </dgm:pt>
    <dgm:pt modelId="{9CA62344-AEC6-4451-A842-54CE55921ADB}">
      <dgm:prSet phldrT="[Text]"/>
      <dgm:spPr/>
      <dgm:t>
        <a:bodyPr/>
        <a:lstStyle/>
        <a:p>
          <a:r>
            <a:rPr lang="en-US" b="1" dirty="0" err="1" smtClean="0">
              <a:solidFill>
                <a:schemeClr val="tx1"/>
              </a:solidFill>
            </a:rPr>
            <a:t>Mitigar</a:t>
          </a:r>
          <a:endParaRPr lang="en-US" b="1" dirty="0" smtClean="0">
            <a:solidFill>
              <a:schemeClr val="tx1"/>
            </a:solidFill>
          </a:endParaRPr>
        </a:p>
        <a:p>
          <a:r>
            <a:rPr lang="en-US" dirty="0" err="1" smtClean="0">
              <a:solidFill>
                <a:schemeClr val="tx1"/>
              </a:solidFill>
            </a:rPr>
            <a:t>Aprimorar</a:t>
          </a:r>
          <a:r>
            <a:rPr lang="en-US" dirty="0" smtClean="0">
              <a:solidFill>
                <a:schemeClr val="tx1"/>
              </a:solidFill>
            </a:rPr>
            <a:t> </a:t>
          </a:r>
          <a:r>
            <a:rPr lang="en-US" dirty="0" err="1" smtClean="0">
              <a:solidFill>
                <a:schemeClr val="tx1"/>
              </a:solidFill>
            </a:rPr>
            <a:t>controles</a:t>
          </a:r>
          <a:r>
            <a:rPr lang="en-US" dirty="0" smtClean="0">
              <a:solidFill>
                <a:schemeClr val="tx1"/>
              </a:solidFill>
            </a:rPr>
            <a:t> para </a:t>
          </a:r>
          <a:r>
            <a:rPr lang="en-US" dirty="0" err="1" smtClean="0">
              <a:solidFill>
                <a:schemeClr val="tx1"/>
              </a:solidFill>
            </a:rPr>
            <a:t>reduzir</a:t>
          </a:r>
          <a:r>
            <a:rPr lang="en-US" dirty="0" smtClean="0">
              <a:solidFill>
                <a:schemeClr val="tx1"/>
              </a:solidFill>
            </a:rPr>
            <a:t> </a:t>
          </a:r>
          <a:r>
            <a:rPr lang="en-US" dirty="0" err="1" smtClean="0">
              <a:solidFill>
                <a:schemeClr val="tx1"/>
              </a:solidFill>
            </a:rPr>
            <a:t>probabilidade</a:t>
          </a:r>
          <a:r>
            <a:rPr lang="en-US" dirty="0" smtClean="0">
              <a:solidFill>
                <a:schemeClr val="tx1"/>
              </a:solidFill>
            </a:rPr>
            <a:t> e </a:t>
          </a:r>
          <a:r>
            <a:rPr lang="en-US" dirty="0" err="1" smtClean="0">
              <a:solidFill>
                <a:schemeClr val="tx1"/>
              </a:solidFill>
            </a:rPr>
            <a:t>impacto</a:t>
          </a:r>
          <a:endParaRPr lang="en-US" dirty="0">
            <a:solidFill>
              <a:schemeClr val="tx1"/>
            </a:solidFill>
          </a:endParaRPr>
        </a:p>
      </dgm:t>
    </dgm:pt>
    <dgm:pt modelId="{FEFDCDFF-9BBA-414D-85E6-7839B6F755C7}" type="parTrans" cxnId="{7E2D24B5-FF7B-4C4B-8589-3201FBF24A7A}">
      <dgm:prSet/>
      <dgm:spPr/>
      <dgm:t>
        <a:bodyPr/>
        <a:lstStyle/>
        <a:p>
          <a:endParaRPr lang="en-US">
            <a:solidFill>
              <a:schemeClr val="tx1"/>
            </a:solidFill>
          </a:endParaRPr>
        </a:p>
      </dgm:t>
    </dgm:pt>
    <dgm:pt modelId="{1CA99438-7090-4E03-82C6-AF9E8660C178}" type="sibTrans" cxnId="{7E2D24B5-FF7B-4C4B-8589-3201FBF24A7A}">
      <dgm:prSet/>
      <dgm:spPr/>
      <dgm:t>
        <a:bodyPr/>
        <a:lstStyle/>
        <a:p>
          <a:endParaRPr lang="en-US">
            <a:solidFill>
              <a:schemeClr val="tx1"/>
            </a:solidFill>
          </a:endParaRPr>
        </a:p>
      </dgm:t>
    </dgm:pt>
    <dgm:pt modelId="{61593F6B-3FBF-4104-9AD0-CF9412C3BFAB}">
      <dgm:prSet phldrT="[Text]"/>
      <dgm:spPr/>
      <dgm:t>
        <a:bodyPr/>
        <a:lstStyle/>
        <a:p>
          <a:r>
            <a:rPr lang="en-US" b="1" dirty="0" err="1" smtClean="0">
              <a:solidFill>
                <a:schemeClr val="tx1"/>
              </a:solidFill>
            </a:rPr>
            <a:t>Transferir</a:t>
          </a:r>
          <a:endParaRPr lang="en-US" b="1" dirty="0" smtClean="0">
            <a:solidFill>
              <a:schemeClr val="tx1"/>
            </a:solidFill>
          </a:endParaRPr>
        </a:p>
        <a:p>
          <a:r>
            <a:rPr lang="en-US" dirty="0" smtClean="0">
              <a:solidFill>
                <a:schemeClr val="tx1"/>
              </a:solidFill>
            </a:rPr>
            <a:t>Mover a </a:t>
          </a:r>
          <a:r>
            <a:rPr lang="en-US" dirty="0" err="1" smtClean="0">
              <a:solidFill>
                <a:schemeClr val="tx1"/>
              </a:solidFill>
            </a:rPr>
            <a:t>responsabilidade</a:t>
          </a:r>
          <a:r>
            <a:rPr lang="en-US" dirty="0" smtClean="0">
              <a:solidFill>
                <a:schemeClr val="tx1"/>
              </a:solidFill>
            </a:rPr>
            <a:t> para </a:t>
          </a:r>
          <a:r>
            <a:rPr lang="en-US" dirty="0" err="1" smtClean="0">
              <a:solidFill>
                <a:schemeClr val="tx1"/>
              </a:solidFill>
            </a:rPr>
            <a:t>agente</a:t>
          </a:r>
          <a:r>
            <a:rPr lang="en-US" dirty="0" smtClean="0">
              <a:solidFill>
                <a:schemeClr val="tx1"/>
              </a:solidFill>
            </a:rPr>
            <a:t> </a:t>
          </a:r>
          <a:r>
            <a:rPr lang="en-US" dirty="0" err="1" smtClean="0">
              <a:solidFill>
                <a:schemeClr val="tx1"/>
              </a:solidFill>
            </a:rPr>
            <a:t>externo</a:t>
          </a:r>
          <a:endParaRPr lang="en-US" dirty="0">
            <a:solidFill>
              <a:schemeClr val="tx1"/>
            </a:solidFill>
          </a:endParaRPr>
        </a:p>
      </dgm:t>
    </dgm:pt>
    <dgm:pt modelId="{190D52C2-85B5-4D88-BF79-C5A7DD51C1F9}" type="parTrans" cxnId="{F35B04D1-549D-4584-868B-3BB5F86DD2BE}">
      <dgm:prSet/>
      <dgm:spPr/>
      <dgm:t>
        <a:bodyPr/>
        <a:lstStyle/>
        <a:p>
          <a:endParaRPr lang="en-US">
            <a:solidFill>
              <a:schemeClr val="tx1"/>
            </a:solidFill>
          </a:endParaRPr>
        </a:p>
      </dgm:t>
    </dgm:pt>
    <dgm:pt modelId="{9DA7DBE5-4D9B-4AF0-B817-E5438097961D}" type="sibTrans" cxnId="{F35B04D1-549D-4584-868B-3BB5F86DD2BE}">
      <dgm:prSet/>
      <dgm:spPr/>
      <dgm:t>
        <a:bodyPr/>
        <a:lstStyle/>
        <a:p>
          <a:endParaRPr lang="en-US">
            <a:solidFill>
              <a:schemeClr val="tx1"/>
            </a:solidFill>
          </a:endParaRPr>
        </a:p>
      </dgm:t>
    </dgm:pt>
    <dgm:pt modelId="{0A35D9D9-8296-4A0F-BCA9-B6E175FFE79D}">
      <dgm:prSet phldrT="[Text]"/>
      <dgm:spPr/>
      <dgm:t>
        <a:bodyPr/>
        <a:lstStyle/>
        <a:p>
          <a:r>
            <a:rPr lang="en-US" b="1" dirty="0" err="1" smtClean="0">
              <a:solidFill>
                <a:schemeClr val="tx1"/>
              </a:solidFill>
            </a:rPr>
            <a:t>Aceitar</a:t>
          </a:r>
          <a:endParaRPr lang="en-US" b="1" dirty="0" smtClean="0">
            <a:solidFill>
              <a:schemeClr val="tx1"/>
            </a:solidFill>
          </a:endParaRPr>
        </a:p>
        <a:p>
          <a:r>
            <a:rPr lang="en-US" dirty="0" smtClean="0">
              <a:solidFill>
                <a:schemeClr val="tx1"/>
              </a:solidFill>
            </a:rPr>
            <a:t>Accept the risk!</a:t>
          </a:r>
          <a:endParaRPr lang="en-US" dirty="0">
            <a:solidFill>
              <a:schemeClr val="tx1"/>
            </a:solidFill>
          </a:endParaRPr>
        </a:p>
      </dgm:t>
    </dgm:pt>
    <dgm:pt modelId="{B3E80B94-B816-4A87-BCCB-755E9E4EBF1A}" type="parTrans" cxnId="{9BD52320-4F6F-422D-A8A9-963B52C2523F}">
      <dgm:prSet/>
      <dgm:spPr/>
      <dgm:t>
        <a:bodyPr/>
        <a:lstStyle/>
        <a:p>
          <a:endParaRPr lang="en-US">
            <a:solidFill>
              <a:schemeClr val="tx1"/>
            </a:solidFill>
          </a:endParaRPr>
        </a:p>
      </dgm:t>
    </dgm:pt>
    <dgm:pt modelId="{D3186B72-42C2-484E-AC70-A3DBC9C8CA3A}" type="sibTrans" cxnId="{9BD52320-4F6F-422D-A8A9-963B52C2523F}">
      <dgm:prSet/>
      <dgm:spPr/>
      <dgm:t>
        <a:bodyPr/>
        <a:lstStyle/>
        <a:p>
          <a:endParaRPr lang="en-US">
            <a:solidFill>
              <a:schemeClr val="tx1"/>
            </a:solidFill>
          </a:endParaRPr>
        </a:p>
      </dgm:t>
    </dgm:pt>
    <dgm:pt modelId="{7142B9AE-AF6D-4410-AF1D-0D22E6EFA58E}">
      <dgm:prSet phldrT="[Text]"/>
      <dgm:spPr/>
      <dgm:t>
        <a:bodyPr/>
        <a:lstStyle/>
        <a:p>
          <a:r>
            <a:rPr lang="en-US" b="1" dirty="0" err="1" smtClean="0">
              <a:solidFill>
                <a:schemeClr val="tx1"/>
              </a:solidFill>
            </a:rPr>
            <a:t>Perseguir</a:t>
          </a:r>
          <a:endParaRPr lang="en-US" b="1" dirty="0" smtClean="0">
            <a:solidFill>
              <a:schemeClr val="tx1"/>
            </a:solidFill>
          </a:endParaRPr>
        </a:p>
        <a:p>
          <a:r>
            <a:rPr lang="en-US" dirty="0" err="1" smtClean="0">
              <a:solidFill>
                <a:schemeClr val="tx1"/>
              </a:solidFill>
            </a:rPr>
            <a:t>Atividades</a:t>
          </a:r>
          <a:r>
            <a:rPr lang="en-US" dirty="0" smtClean="0">
              <a:solidFill>
                <a:schemeClr val="tx1"/>
              </a:solidFill>
            </a:rPr>
            <a:t> de </a:t>
          </a:r>
          <a:r>
            <a:rPr lang="en-US" dirty="0" err="1" smtClean="0">
              <a:solidFill>
                <a:schemeClr val="tx1"/>
              </a:solidFill>
            </a:rPr>
            <a:t>risco</a:t>
          </a:r>
          <a:r>
            <a:rPr lang="en-US" dirty="0" smtClean="0">
              <a:solidFill>
                <a:schemeClr val="tx1"/>
              </a:solidFill>
            </a:rPr>
            <a:t>  (</a:t>
          </a:r>
          <a:r>
            <a:rPr lang="en-US" dirty="0" err="1" smtClean="0">
              <a:solidFill>
                <a:schemeClr val="tx1"/>
              </a:solidFill>
            </a:rPr>
            <a:t>oportunidades</a:t>
          </a:r>
          <a:r>
            <a:rPr lang="en-US" dirty="0" smtClean="0">
              <a:solidFill>
                <a:schemeClr val="tx1"/>
              </a:solidFill>
            </a:rPr>
            <a:t>) para maximizer </a:t>
          </a:r>
          <a:r>
            <a:rPr lang="en-US" dirty="0" err="1" smtClean="0">
              <a:solidFill>
                <a:schemeClr val="tx1"/>
              </a:solidFill>
            </a:rPr>
            <a:t>resultados</a:t>
          </a:r>
          <a:endParaRPr lang="en-US" dirty="0">
            <a:solidFill>
              <a:schemeClr val="tx1"/>
            </a:solidFill>
          </a:endParaRPr>
        </a:p>
      </dgm:t>
    </dgm:pt>
    <dgm:pt modelId="{F6E151BB-E1CE-49F6-8436-42664889B81D}" type="parTrans" cxnId="{167E73D9-A77F-4F0C-9136-6130CE7FBBD8}">
      <dgm:prSet/>
      <dgm:spPr/>
      <dgm:t>
        <a:bodyPr/>
        <a:lstStyle/>
        <a:p>
          <a:endParaRPr lang="en-US">
            <a:solidFill>
              <a:schemeClr val="tx1"/>
            </a:solidFill>
          </a:endParaRPr>
        </a:p>
      </dgm:t>
    </dgm:pt>
    <dgm:pt modelId="{35E0B0D4-E5D9-4875-8FEE-60079977171A}" type="sibTrans" cxnId="{167E73D9-A77F-4F0C-9136-6130CE7FBBD8}">
      <dgm:prSet/>
      <dgm:spPr/>
      <dgm:t>
        <a:bodyPr/>
        <a:lstStyle/>
        <a:p>
          <a:endParaRPr lang="en-US">
            <a:solidFill>
              <a:schemeClr val="tx1"/>
            </a:solidFill>
          </a:endParaRPr>
        </a:p>
      </dgm:t>
    </dgm:pt>
    <dgm:pt modelId="{141C61DA-F466-427A-9699-94AA62AB71BE}" type="pres">
      <dgm:prSet presAssocID="{A1587A34-E720-4979-9A16-13F6798A3761}" presName="diagram" presStyleCnt="0">
        <dgm:presLayoutVars>
          <dgm:dir/>
          <dgm:resizeHandles val="exact"/>
        </dgm:presLayoutVars>
      </dgm:prSet>
      <dgm:spPr/>
      <dgm:t>
        <a:bodyPr/>
        <a:lstStyle/>
        <a:p>
          <a:endParaRPr lang="en-US"/>
        </a:p>
      </dgm:t>
    </dgm:pt>
    <dgm:pt modelId="{A561D168-E225-4919-A01D-C7949BF686AC}" type="pres">
      <dgm:prSet presAssocID="{285F8FF6-3F45-4E6B-9BAC-8AE7B290C234}" presName="node" presStyleLbl="node1" presStyleIdx="0" presStyleCnt="5">
        <dgm:presLayoutVars>
          <dgm:bulletEnabled val="1"/>
        </dgm:presLayoutVars>
      </dgm:prSet>
      <dgm:spPr/>
      <dgm:t>
        <a:bodyPr/>
        <a:lstStyle/>
        <a:p>
          <a:endParaRPr lang="en-US"/>
        </a:p>
      </dgm:t>
    </dgm:pt>
    <dgm:pt modelId="{53821940-DE3B-4682-8234-EE4854672084}" type="pres">
      <dgm:prSet presAssocID="{0B1836D3-68BA-457A-8349-46D02E0139BF}" presName="sibTrans" presStyleCnt="0"/>
      <dgm:spPr/>
    </dgm:pt>
    <dgm:pt modelId="{F6D2E950-4097-417D-AE3C-FEFABD6C95A2}" type="pres">
      <dgm:prSet presAssocID="{9CA62344-AEC6-4451-A842-54CE55921ADB}" presName="node" presStyleLbl="node1" presStyleIdx="1" presStyleCnt="5">
        <dgm:presLayoutVars>
          <dgm:bulletEnabled val="1"/>
        </dgm:presLayoutVars>
      </dgm:prSet>
      <dgm:spPr/>
      <dgm:t>
        <a:bodyPr/>
        <a:lstStyle/>
        <a:p>
          <a:endParaRPr lang="en-US"/>
        </a:p>
      </dgm:t>
    </dgm:pt>
    <dgm:pt modelId="{F805254B-C715-4F46-89DF-1BEF5BD878A2}" type="pres">
      <dgm:prSet presAssocID="{1CA99438-7090-4E03-82C6-AF9E8660C178}" presName="sibTrans" presStyleCnt="0"/>
      <dgm:spPr/>
    </dgm:pt>
    <dgm:pt modelId="{2EE07F16-8F93-4D08-B640-B0B16D2086CF}" type="pres">
      <dgm:prSet presAssocID="{61593F6B-3FBF-4104-9AD0-CF9412C3BFAB}" presName="node" presStyleLbl="node1" presStyleIdx="2" presStyleCnt="5">
        <dgm:presLayoutVars>
          <dgm:bulletEnabled val="1"/>
        </dgm:presLayoutVars>
      </dgm:prSet>
      <dgm:spPr/>
      <dgm:t>
        <a:bodyPr/>
        <a:lstStyle/>
        <a:p>
          <a:endParaRPr lang="en-US"/>
        </a:p>
      </dgm:t>
    </dgm:pt>
    <dgm:pt modelId="{AF1AE969-33E9-4E2A-9BFD-88B5B72456C0}" type="pres">
      <dgm:prSet presAssocID="{9DA7DBE5-4D9B-4AF0-B817-E5438097961D}" presName="sibTrans" presStyleCnt="0"/>
      <dgm:spPr/>
    </dgm:pt>
    <dgm:pt modelId="{C1B45403-E69A-48F9-B54E-03B48151C025}" type="pres">
      <dgm:prSet presAssocID="{0A35D9D9-8296-4A0F-BCA9-B6E175FFE79D}" presName="node" presStyleLbl="node1" presStyleIdx="3" presStyleCnt="5">
        <dgm:presLayoutVars>
          <dgm:bulletEnabled val="1"/>
        </dgm:presLayoutVars>
      </dgm:prSet>
      <dgm:spPr/>
      <dgm:t>
        <a:bodyPr/>
        <a:lstStyle/>
        <a:p>
          <a:endParaRPr lang="en-US"/>
        </a:p>
      </dgm:t>
    </dgm:pt>
    <dgm:pt modelId="{F6B8E25F-AF2D-4203-B0BB-34CE28647FD3}" type="pres">
      <dgm:prSet presAssocID="{D3186B72-42C2-484E-AC70-A3DBC9C8CA3A}" presName="sibTrans" presStyleCnt="0"/>
      <dgm:spPr/>
    </dgm:pt>
    <dgm:pt modelId="{36159A6F-4D4B-4E8D-BCEE-6BDA5E5D2DE3}" type="pres">
      <dgm:prSet presAssocID="{7142B9AE-AF6D-4410-AF1D-0D22E6EFA58E}" presName="node" presStyleLbl="node1" presStyleIdx="4" presStyleCnt="5">
        <dgm:presLayoutVars>
          <dgm:bulletEnabled val="1"/>
        </dgm:presLayoutVars>
      </dgm:prSet>
      <dgm:spPr/>
      <dgm:t>
        <a:bodyPr/>
        <a:lstStyle/>
        <a:p>
          <a:endParaRPr lang="en-US"/>
        </a:p>
      </dgm:t>
    </dgm:pt>
  </dgm:ptLst>
  <dgm:cxnLst>
    <dgm:cxn modelId="{45BA648D-8A6C-4BC8-B844-A232DA00D820}" srcId="{A1587A34-E720-4979-9A16-13F6798A3761}" destId="{285F8FF6-3F45-4E6B-9BAC-8AE7B290C234}" srcOrd="0" destOrd="0" parTransId="{0F9F7EE4-8E28-4C8C-B83F-2708E21DBEA2}" sibTransId="{0B1836D3-68BA-457A-8349-46D02E0139BF}"/>
    <dgm:cxn modelId="{9BD52320-4F6F-422D-A8A9-963B52C2523F}" srcId="{A1587A34-E720-4979-9A16-13F6798A3761}" destId="{0A35D9D9-8296-4A0F-BCA9-B6E175FFE79D}" srcOrd="3" destOrd="0" parTransId="{B3E80B94-B816-4A87-BCCB-755E9E4EBF1A}" sibTransId="{D3186B72-42C2-484E-AC70-A3DBC9C8CA3A}"/>
    <dgm:cxn modelId="{7E2D24B5-FF7B-4C4B-8589-3201FBF24A7A}" srcId="{A1587A34-E720-4979-9A16-13F6798A3761}" destId="{9CA62344-AEC6-4451-A842-54CE55921ADB}" srcOrd="1" destOrd="0" parTransId="{FEFDCDFF-9BBA-414D-85E6-7839B6F755C7}" sibTransId="{1CA99438-7090-4E03-82C6-AF9E8660C178}"/>
    <dgm:cxn modelId="{167E73D9-A77F-4F0C-9136-6130CE7FBBD8}" srcId="{A1587A34-E720-4979-9A16-13F6798A3761}" destId="{7142B9AE-AF6D-4410-AF1D-0D22E6EFA58E}" srcOrd="4" destOrd="0" parTransId="{F6E151BB-E1CE-49F6-8436-42664889B81D}" sibTransId="{35E0B0D4-E5D9-4875-8FEE-60079977171A}"/>
    <dgm:cxn modelId="{A8870C9B-6478-49DB-A48A-16E8FCA2AE49}" type="presOf" srcId="{285F8FF6-3F45-4E6B-9BAC-8AE7B290C234}" destId="{A561D168-E225-4919-A01D-C7949BF686AC}" srcOrd="0" destOrd="0" presId="urn:microsoft.com/office/officeart/2005/8/layout/default"/>
    <dgm:cxn modelId="{D061AD0B-815A-44A0-9DBC-884CFA05BFA6}" type="presOf" srcId="{61593F6B-3FBF-4104-9AD0-CF9412C3BFAB}" destId="{2EE07F16-8F93-4D08-B640-B0B16D2086CF}" srcOrd="0" destOrd="0" presId="urn:microsoft.com/office/officeart/2005/8/layout/default"/>
    <dgm:cxn modelId="{82BB2481-7464-497D-BA4D-FD16375F1CF6}" type="presOf" srcId="{0A35D9D9-8296-4A0F-BCA9-B6E175FFE79D}" destId="{C1B45403-E69A-48F9-B54E-03B48151C025}" srcOrd="0" destOrd="0" presId="urn:microsoft.com/office/officeart/2005/8/layout/default"/>
    <dgm:cxn modelId="{6EDACB0F-EE91-4FED-B6FB-439D276678CF}" type="presOf" srcId="{9CA62344-AEC6-4451-A842-54CE55921ADB}" destId="{F6D2E950-4097-417D-AE3C-FEFABD6C95A2}" srcOrd="0" destOrd="0" presId="urn:microsoft.com/office/officeart/2005/8/layout/default"/>
    <dgm:cxn modelId="{00779269-55FF-4ECD-80D3-A70BC83708B4}" type="presOf" srcId="{7142B9AE-AF6D-4410-AF1D-0D22E6EFA58E}" destId="{36159A6F-4D4B-4E8D-BCEE-6BDA5E5D2DE3}" srcOrd="0" destOrd="0" presId="urn:microsoft.com/office/officeart/2005/8/layout/default"/>
    <dgm:cxn modelId="{1135AB2D-B2D2-4E55-9D18-7ABBCCB9DB20}" type="presOf" srcId="{A1587A34-E720-4979-9A16-13F6798A3761}" destId="{141C61DA-F466-427A-9699-94AA62AB71BE}" srcOrd="0" destOrd="0" presId="urn:microsoft.com/office/officeart/2005/8/layout/default"/>
    <dgm:cxn modelId="{F35B04D1-549D-4584-868B-3BB5F86DD2BE}" srcId="{A1587A34-E720-4979-9A16-13F6798A3761}" destId="{61593F6B-3FBF-4104-9AD0-CF9412C3BFAB}" srcOrd="2" destOrd="0" parTransId="{190D52C2-85B5-4D88-BF79-C5A7DD51C1F9}" sibTransId="{9DA7DBE5-4D9B-4AF0-B817-E5438097961D}"/>
    <dgm:cxn modelId="{142DDEF0-65C7-499C-A13D-A521C799648A}" type="presParOf" srcId="{141C61DA-F466-427A-9699-94AA62AB71BE}" destId="{A561D168-E225-4919-A01D-C7949BF686AC}" srcOrd="0" destOrd="0" presId="urn:microsoft.com/office/officeart/2005/8/layout/default"/>
    <dgm:cxn modelId="{5CD6B0B3-66F2-4EA3-8123-38431E913AAB}" type="presParOf" srcId="{141C61DA-F466-427A-9699-94AA62AB71BE}" destId="{53821940-DE3B-4682-8234-EE4854672084}" srcOrd="1" destOrd="0" presId="urn:microsoft.com/office/officeart/2005/8/layout/default"/>
    <dgm:cxn modelId="{7FFB66E0-6413-4997-97BF-05086ACE8672}" type="presParOf" srcId="{141C61DA-F466-427A-9699-94AA62AB71BE}" destId="{F6D2E950-4097-417D-AE3C-FEFABD6C95A2}" srcOrd="2" destOrd="0" presId="urn:microsoft.com/office/officeart/2005/8/layout/default"/>
    <dgm:cxn modelId="{6A744502-EDF4-4219-8E47-FD85B4FF4DA2}" type="presParOf" srcId="{141C61DA-F466-427A-9699-94AA62AB71BE}" destId="{F805254B-C715-4F46-89DF-1BEF5BD878A2}" srcOrd="3" destOrd="0" presId="urn:microsoft.com/office/officeart/2005/8/layout/default"/>
    <dgm:cxn modelId="{2EE83DC9-262A-4D29-A97F-7F6D92733295}" type="presParOf" srcId="{141C61DA-F466-427A-9699-94AA62AB71BE}" destId="{2EE07F16-8F93-4D08-B640-B0B16D2086CF}" srcOrd="4" destOrd="0" presId="urn:microsoft.com/office/officeart/2005/8/layout/default"/>
    <dgm:cxn modelId="{1AD6A1C6-DDEF-4DEF-852B-5636B55FEF55}" type="presParOf" srcId="{141C61DA-F466-427A-9699-94AA62AB71BE}" destId="{AF1AE969-33E9-4E2A-9BFD-88B5B72456C0}" srcOrd="5" destOrd="0" presId="urn:microsoft.com/office/officeart/2005/8/layout/default"/>
    <dgm:cxn modelId="{7ED99D88-3902-4CB6-AAEA-125D477908A9}" type="presParOf" srcId="{141C61DA-F466-427A-9699-94AA62AB71BE}" destId="{C1B45403-E69A-48F9-B54E-03B48151C025}" srcOrd="6" destOrd="0" presId="urn:microsoft.com/office/officeart/2005/8/layout/default"/>
    <dgm:cxn modelId="{C8764803-04B1-4FDD-A728-74D54177708A}" type="presParOf" srcId="{141C61DA-F466-427A-9699-94AA62AB71BE}" destId="{F6B8E25F-AF2D-4203-B0BB-34CE28647FD3}" srcOrd="7" destOrd="0" presId="urn:microsoft.com/office/officeart/2005/8/layout/default"/>
    <dgm:cxn modelId="{2FB843AD-1642-487F-9245-936979D2E272}" type="presParOf" srcId="{141C61DA-F466-427A-9699-94AA62AB71BE}" destId="{36159A6F-4D4B-4E8D-BCEE-6BDA5E5D2DE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36681-9DEE-431A-8F75-8495937C6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6086930C-1E75-4CBE-A4D4-2C6135B806DA}">
      <dgm:prSet phldrT="[Texto]"/>
      <dgm:spPr/>
      <dgm:t>
        <a:bodyPr/>
        <a:lstStyle/>
        <a:p>
          <a:r>
            <a:rPr lang="pt-BR" dirty="0" smtClean="0"/>
            <a:t>Sistema de Planejamento e Orçamento</a:t>
          </a:r>
          <a:endParaRPr lang="pt-BR" dirty="0"/>
        </a:p>
      </dgm:t>
    </dgm:pt>
    <dgm:pt modelId="{F45B2CD2-A149-4CD4-A437-0081A2122BDA}" type="parTrans" cxnId="{25B23643-D45B-40B6-AA22-6535C5355021}">
      <dgm:prSet/>
      <dgm:spPr/>
      <dgm:t>
        <a:bodyPr/>
        <a:lstStyle/>
        <a:p>
          <a:endParaRPr lang="pt-BR"/>
        </a:p>
      </dgm:t>
    </dgm:pt>
    <dgm:pt modelId="{A93BFE6B-7DA0-4BF1-B456-FCD296728440}" type="sibTrans" cxnId="{25B23643-D45B-40B6-AA22-6535C5355021}">
      <dgm:prSet/>
      <dgm:spPr/>
      <dgm:t>
        <a:bodyPr/>
        <a:lstStyle/>
        <a:p>
          <a:endParaRPr lang="pt-BR"/>
        </a:p>
      </dgm:t>
    </dgm:pt>
    <dgm:pt modelId="{8C315606-199B-476C-8957-FAD8F725D3BC}">
      <dgm:prSet phldrT="[Texto]"/>
      <dgm:spPr/>
      <dgm:t>
        <a:bodyPr/>
        <a:lstStyle/>
        <a:p>
          <a:r>
            <a:rPr lang="pt-BR" dirty="0" smtClean="0"/>
            <a:t>Sistema de Administração Financeira	</a:t>
          </a:r>
          <a:endParaRPr lang="pt-BR" dirty="0"/>
        </a:p>
      </dgm:t>
    </dgm:pt>
    <dgm:pt modelId="{188AF222-E863-49E0-9401-8DB892C1AB80}" type="parTrans" cxnId="{240539E9-0AB0-45A5-AA80-BD1443D00B54}">
      <dgm:prSet/>
      <dgm:spPr/>
      <dgm:t>
        <a:bodyPr/>
        <a:lstStyle/>
        <a:p>
          <a:endParaRPr lang="pt-BR"/>
        </a:p>
      </dgm:t>
    </dgm:pt>
    <dgm:pt modelId="{709C9B17-D5DF-47D5-9880-FFD409DDCA5C}" type="sibTrans" cxnId="{240539E9-0AB0-45A5-AA80-BD1443D00B54}">
      <dgm:prSet/>
      <dgm:spPr/>
      <dgm:t>
        <a:bodyPr/>
        <a:lstStyle/>
        <a:p>
          <a:endParaRPr lang="pt-BR"/>
        </a:p>
      </dgm:t>
    </dgm:pt>
    <dgm:pt modelId="{B94F019F-3F42-494B-9F22-BC2EAB4F4F96}">
      <dgm:prSet phldrT="[Texto]"/>
      <dgm:spPr/>
      <dgm:t>
        <a:bodyPr/>
        <a:lstStyle/>
        <a:p>
          <a:r>
            <a:rPr lang="pt-BR" dirty="0" smtClean="0"/>
            <a:t>Sistema de Contabilidade</a:t>
          </a:r>
          <a:endParaRPr lang="pt-BR" dirty="0"/>
        </a:p>
      </dgm:t>
    </dgm:pt>
    <dgm:pt modelId="{B244BB68-58BA-4852-93A5-8C3D1500C8B8}" type="parTrans" cxnId="{7AB6605B-1942-4823-9517-9D48B580788F}">
      <dgm:prSet/>
      <dgm:spPr/>
      <dgm:t>
        <a:bodyPr/>
        <a:lstStyle/>
        <a:p>
          <a:endParaRPr lang="pt-BR"/>
        </a:p>
      </dgm:t>
    </dgm:pt>
    <dgm:pt modelId="{48A138B1-C6E3-49A3-91A3-875074C9FE28}" type="sibTrans" cxnId="{7AB6605B-1942-4823-9517-9D48B580788F}">
      <dgm:prSet/>
      <dgm:spPr/>
      <dgm:t>
        <a:bodyPr/>
        <a:lstStyle/>
        <a:p>
          <a:endParaRPr lang="pt-BR"/>
        </a:p>
      </dgm:t>
    </dgm:pt>
    <dgm:pt modelId="{8BE7FE22-9AD3-4195-AEB0-47D355188FA1}">
      <dgm:prSet phldrT="[Texto]"/>
      <dgm:spPr/>
      <dgm:t>
        <a:bodyPr/>
        <a:lstStyle/>
        <a:p>
          <a:r>
            <a:rPr lang="pt-BR" dirty="0" smtClean="0"/>
            <a:t>Sistema de Controle Interno</a:t>
          </a:r>
          <a:endParaRPr lang="pt-BR" dirty="0"/>
        </a:p>
      </dgm:t>
    </dgm:pt>
    <dgm:pt modelId="{58266999-EAD3-4F8B-B9E3-F1B58A56118C}" type="parTrans" cxnId="{8C268EB7-B580-4845-99E1-4F89EBE2551C}">
      <dgm:prSet/>
      <dgm:spPr/>
      <dgm:t>
        <a:bodyPr/>
        <a:lstStyle/>
        <a:p>
          <a:endParaRPr lang="pt-BR"/>
        </a:p>
      </dgm:t>
    </dgm:pt>
    <dgm:pt modelId="{263E77FE-8B4B-4B07-81D4-DBF18EB67339}" type="sibTrans" cxnId="{8C268EB7-B580-4845-99E1-4F89EBE2551C}">
      <dgm:prSet/>
      <dgm:spPr/>
      <dgm:t>
        <a:bodyPr/>
        <a:lstStyle/>
        <a:p>
          <a:endParaRPr lang="pt-BR"/>
        </a:p>
      </dgm:t>
    </dgm:pt>
    <dgm:pt modelId="{6CA293F4-76C8-44B7-B82B-1635D9CD7C08}" type="pres">
      <dgm:prSet presAssocID="{76D36681-9DEE-431A-8F75-8495937C63D3}" presName="linear" presStyleCnt="0">
        <dgm:presLayoutVars>
          <dgm:dir/>
          <dgm:animLvl val="lvl"/>
          <dgm:resizeHandles val="exact"/>
        </dgm:presLayoutVars>
      </dgm:prSet>
      <dgm:spPr/>
      <dgm:t>
        <a:bodyPr/>
        <a:lstStyle/>
        <a:p>
          <a:endParaRPr lang="pt-BR"/>
        </a:p>
      </dgm:t>
    </dgm:pt>
    <dgm:pt modelId="{E4A1C2B5-F8B6-43E0-BDB3-6EFA3E820488}" type="pres">
      <dgm:prSet presAssocID="{6086930C-1E75-4CBE-A4D4-2C6135B806DA}" presName="parentLin" presStyleCnt="0"/>
      <dgm:spPr/>
    </dgm:pt>
    <dgm:pt modelId="{1208E70D-2414-420C-968C-3DBE4DA7A59E}" type="pres">
      <dgm:prSet presAssocID="{6086930C-1E75-4CBE-A4D4-2C6135B806DA}" presName="parentLeftMargin" presStyleLbl="node1" presStyleIdx="0" presStyleCnt="4"/>
      <dgm:spPr/>
      <dgm:t>
        <a:bodyPr/>
        <a:lstStyle/>
        <a:p>
          <a:endParaRPr lang="pt-BR"/>
        </a:p>
      </dgm:t>
    </dgm:pt>
    <dgm:pt modelId="{EE53226D-4D98-43D5-B2C2-1D5F0770DB42}" type="pres">
      <dgm:prSet presAssocID="{6086930C-1E75-4CBE-A4D4-2C6135B806DA}" presName="parentText" presStyleLbl="node1" presStyleIdx="0" presStyleCnt="4">
        <dgm:presLayoutVars>
          <dgm:chMax val="0"/>
          <dgm:bulletEnabled val="1"/>
        </dgm:presLayoutVars>
      </dgm:prSet>
      <dgm:spPr/>
      <dgm:t>
        <a:bodyPr/>
        <a:lstStyle/>
        <a:p>
          <a:endParaRPr lang="pt-BR"/>
        </a:p>
      </dgm:t>
    </dgm:pt>
    <dgm:pt modelId="{EE1A1DF3-CBD5-40C5-993E-45BC79352593}" type="pres">
      <dgm:prSet presAssocID="{6086930C-1E75-4CBE-A4D4-2C6135B806DA}" presName="negativeSpace" presStyleCnt="0"/>
      <dgm:spPr/>
    </dgm:pt>
    <dgm:pt modelId="{FBC68911-3496-448A-8B8E-BCFE4ACC107C}" type="pres">
      <dgm:prSet presAssocID="{6086930C-1E75-4CBE-A4D4-2C6135B806DA}" presName="childText" presStyleLbl="conFgAcc1" presStyleIdx="0" presStyleCnt="4">
        <dgm:presLayoutVars>
          <dgm:bulletEnabled val="1"/>
        </dgm:presLayoutVars>
      </dgm:prSet>
      <dgm:spPr/>
    </dgm:pt>
    <dgm:pt modelId="{BE8D8B37-A3A1-4DF8-8D03-BA60229BAC1B}" type="pres">
      <dgm:prSet presAssocID="{A93BFE6B-7DA0-4BF1-B456-FCD296728440}" presName="spaceBetweenRectangles" presStyleCnt="0"/>
      <dgm:spPr/>
    </dgm:pt>
    <dgm:pt modelId="{202A56A6-64EF-4F6B-BAE4-DC843CDFF35C}" type="pres">
      <dgm:prSet presAssocID="{8C315606-199B-476C-8957-FAD8F725D3BC}" presName="parentLin" presStyleCnt="0"/>
      <dgm:spPr/>
    </dgm:pt>
    <dgm:pt modelId="{E1073BE4-F484-4FBE-9E4C-09944CCB53EC}" type="pres">
      <dgm:prSet presAssocID="{8C315606-199B-476C-8957-FAD8F725D3BC}" presName="parentLeftMargin" presStyleLbl="node1" presStyleIdx="0" presStyleCnt="4"/>
      <dgm:spPr/>
      <dgm:t>
        <a:bodyPr/>
        <a:lstStyle/>
        <a:p>
          <a:endParaRPr lang="pt-BR"/>
        </a:p>
      </dgm:t>
    </dgm:pt>
    <dgm:pt modelId="{56B8B2FB-2DC3-40BB-9E8C-089D286D72D6}" type="pres">
      <dgm:prSet presAssocID="{8C315606-199B-476C-8957-FAD8F725D3BC}" presName="parentText" presStyleLbl="node1" presStyleIdx="1" presStyleCnt="4">
        <dgm:presLayoutVars>
          <dgm:chMax val="0"/>
          <dgm:bulletEnabled val="1"/>
        </dgm:presLayoutVars>
      </dgm:prSet>
      <dgm:spPr/>
      <dgm:t>
        <a:bodyPr/>
        <a:lstStyle/>
        <a:p>
          <a:endParaRPr lang="pt-BR"/>
        </a:p>
      </dgm:t>
    </dgm:pt>
    <dgm:pt modelId="{FB132C7C-2BE0-4077-93B8-A97D05026BB8}" type="pres">
      <dgm:prSet presAssocID="{8C315606-199B-476C-8957-FAD8F725D3BC}" presName="negativeSpace" presStyleCnt="0"/>
      <dgm:spPr/>
    </dgm:pt>
    <dgm:pt modelId="{7D48B583-D94B-4EEF-9995-C975AACFC097}" type="pres">
      <dgm:prSet presAssocID="{8C315606-199B-476C-8957-FAD8F725D3BC}" presName="childText" presStyleLbl="conFgAcc1" presStyleIdx="1" presStyleCnt="4">
        <dgm:presLayoutVars>
          <dgm:bulletEnabled val="1"/>
        </dgm:presLayoutVars>
      </dgm:prSet>
      <dgm:spPr/>
    </dgm:pt>
    <dgm:pt modelId="{425FB2DE-197B-49FD-B75E-0856F836E9BA}" type="pres">
      <dgm:prSet presAssocID="{709C9B17-D5DF-47D5-9880-FFD409DDCA5C}" presName="spaceBetweenRectangles" presStyleCnt="0"/>
      <dgm:spPr/>
    </dgm:pt>
    <dgm:pt modelId="{24B06F4E-3C1A-4D42-A761-FCE5D0D51ABA}" type="pres">
      <dgm:prSet presAssocID="{B94F019F-3F42-494B-9F22-BC2EAB4F4F96}" presName="parentLin" presStyleCnt="0"/>
      <dgm:spPr/>
    </dgm:pt>
    <dgm:pt modelId="{9898FBCA-91DD-4EBF-B340-6FC63E43D116}" type="pres">
      <dgm:prSet presAssocID="{B94F019F-3F42-494B-9F22-BC2EAB4F4F96}" presName="parentLeftMargin" presStyleLbl="node1" presStyleIdx="1" presStyleCnt="4"/>
      <dgm:spPr/>
      <dgm:t>
        <a:bodyPr/>
        <a:lstStyle/>
        <a:p>
          <a:endParaRPr lang="pt-BR"/>
        </a:p>
      </dgm:t>
    </dgm:pt>
    <dgm:pt modelId="{F85F3D0D-256B-4FF5-B824-1DD14B8B255B}" type="pres">
      <dgm:prSet presAssocID="{B94F019F-3F42-494B-9F22-BC2EAB4F4F96}" presName="parentText" presStyleLbl="node1" presStyleIdx="2" presStyleCnt="4">
        <dgm:presLayoutVars>
          <dgm:chMax val="0"/>
          <dgm:bulletEnabled val="1"/>
        </dgm:presLayoutVars>
      </dgm:prSet>
      <dgm:spPr/>
      <dgm:t>
        <a:bodyPr/>
        <a:lstStyle/>
        <a:p>
          <a:endParaRPr lang="pt-BR"/>
        </a:p>
      </dgm:t>
    </dgm:pt>
    <dgm:pt modelId="{A8C51D89-D84A-4411-9E25-7350DB818356}" type="pres">
      <dgm:prSet presAssocID="{B94F019F-3F42-494B-9F22-BC2EAB4F4F96}" presName="negativeSpace" presStyleCnt="0"/>
      <dgm:spPr/>
    </dgm:pt>
    <dgm:pt modelId="{7F385A68-3300-4219-AA06-7F9D646D72B5}" type="pres">
      <dgm:prSet presAssocID="{B94F019F-3F42-494B-9F22-BC2EAB4F4F96}" presName="childText" presStyleLbl="conFgAcc1" presStyleIdx="2" presStyleCnt="4">
        <dgm:presLayoutVars>
          <dgm:bulletEnabled val="1"/>
        </dgm:presLayoutVars>
      </dgm:prSet>
      <dgm:spPr/>
    </dgm:pt>
    <dgm:pt modelId="{324C1DEB-2097-4D24-A1B4-19552EA7FD6B}" type="pres">
      <dgm:prSet presAssocID="{48A138B1-C6E3-49A3-91A3-875074C9FE28}" presName="spaceBetweenRectangles" presStyleCnt="0"/>
      <dgm:spPr/>
    </dgm:pt>
    <dgm:pt modelId="{C4726179-EBBD-4978-A6AD-A1ABD8CAB1E8}" type="pres">
      <dgm:prSet presAssocID="{8BE7FE22-9AD3-4195-AEB0-47D355188FA1}" presName="parentLin" presStyleCnt="0"/>
      <dgm:spPr/>
    </dgm:pt>
    <dgm:pt modelId="{2C6FA486-6A1A-4B60-8A28-FC118A4996C2}" type="pres">
      <dgm:prSet presAssocID="{8BE7FE22-9AD3-4195-AEB0-47D355188FA1}" presName="parentLeftMargin" presStyleLbl="node1" presStyleIdx="2" presStyleCnt="4"/>
      <dgm:spPr/>
      <dgm:t>
        <a:bodyPr/>
        <a:lstStyle/>
        <a:p>
          <a:endParaRPr lang="pt-BR"/>
        </a:p>
      </dgm:t>
    </dgm:pt>
    <dgm:pt modelId="{7B6D8480-32A8-4041-A760-81452067C758}" type="pres">
      <dgm:prSet presAssocID="{8BE7FE22-9AD3-4195-AEB0-47D355188FA1}" presName="parentText" presStyleLbl="node1" presStyleIdx="3" presStyleCnt="4">
        <dgm:presLayoutVars>
          <dgm:chMax val="0"/>
          <dgm:bulletEnabled val="1"/>
        </dgm:presLayoutVars>
      </dgm:prSet>
      <dgm:spPr/>
      <dgm:t>
        <a:bodyPr/>
        <a:lstStyle/>
        <a:p>
          <a:endParaRPr lang="pt-BR"/>
        </a:p>
      </dgm:t>
    </dgm:pt>
    <dgm:pt modelId="{CA0E7709-5911-4603-9182-2F6C2626E1B1}" type="pres">
      <dgm:prSet presAssocID="{8BE7FE22-9AD3-4195-AEB0-47D355188FA1}" presName="negativeSpace" presStyleCnt="0"/>
      <dgm:spPr/>
    </dgm:pt>
    <dgm:pt modelId="{8C79049E-DF13-4B4A-9A36-F2197882F632}" type="pres">
      <dgm:prSet presAssocID="{8BE7FE22-9AD3-4195-AEB0-47D355188FA1}" presName="childText" presStyleLbl="conFgAcc1" presStyleIdx="3" presStyleCnt="4">
        <dgm:presLayoutVars>
          <dgm:bulletEnabled val="1"/>
        </dgm:presLayoutVars>
      </dgm:prSet>
      <dgm:spPr/>
    </dgm:pt>
  </dgm:ptLst>
  <dgm:cxnLst>
    <dgm:cxn modelId="{94E3D9FB-96C8-4BA8-A88F-4DFC3780B1A8}" type="presOf" srcId="{8C315606-199B-476C-8957-FAD8F725D3BC}" destId="{56B8B2FB-2DC3-40BB-9E8C-089D286D72D6}" srcOrd="1" destOrd="0" presId="urn:microsoft.com/office/officeart/2005/8/layout/list1"/>
    <dgm:cxn modelId="{240539E9-0AB0-45A5-AA80-BD1443D00B54}" srcId="{76D36681-9DEE-431A-8F75-8495937C63D3}" destId="{8C315606-199B-476C-8957-FAD8F725D3BC}" srcOrd="1" destOrd="0" parTransId="{188AF222-E863-49E0-9401-8DB892C1AB80}" sibTransId="{709C9B17-D5DF-47D5-9880-FFD409DDCA5C}"/>
    <dgm:cxn modelId="{25B23643-D45B-40B6-AA22-6535C5355021}" srcId="{76D36681-9DEE-431A-8F75-8495937C63D3}" destId="{6086930C-1E75-4CBE-A4D4-2C6135B806DA}" srcOrd="0" destOrd="0" parTransId="{F45B2CD2-A149-4CD4-A437-0081A2122BDA}" sibTransId="{A93BFE6B-7DA0-4BF1-B456-FCD296728440}"/>
    <dgm:cxn modelId="{9F74AE8C-BD45-4971-AD5C-D0C0A025183A}" type="presOf" srcId="{B94F019F-3F42-494B-9F22-BC2EAB4F4F96}" destId="{9898FBCA-91DD-4EBF-B340-6FC63E43D116}" srcOrd="0" destOrd="0" presId="urn:microsoft.com/office/officeart/2005/8/layout/list1"/>
    <dgm:cxn modelId="{485847E5-B61E-4A81-B22A-983D0E1D54B2}" type="presOf" srcId="{B94F019F-3F42-494B-9F22-BC2EAB4F4F96}" destId="{F85F3D0D-256B-4FF5-B824-1DD14B8B255B}" srcOrd="1" destOrd="0" presId="urn:microsoft.com/office/officeart/2005/8/layout/list1"/>
    <dgm:cxn modelId="{B43E0C52-3B7C-4E02-BCC0-B47B68CB78BF}" type="presOf" srcId="{76D36681-9DEE-431A-8F75-8495937C63D3}" destId="{6CA293F4-76C8-44B7-B82B-1635D9CD7C08}" srcOrd="0" destOrd="0" presId="urn:microsoft.com/office/officeart/2005/8/layout/list1"/>
    <dgm:cxn modelId="{CD936135-A5FB-446E-9D51-C7B9BCDB3835}" type="presOf" srcId="{6086930C-1E75-4CBE-A4D4-2C6135B806DA}" destId="{EE53226D-4D98-43D5-B2C2-1D5F0770DB42}" srcOrd="1" destOrd="0" presId="urn:microsoft.com/office/officeart/2005/8/layout/list1"/>
    <dgm:cxn modelId="{7AB6605B-1942-4823-9517-9D48B580788F}" srcId="{76D36681-9DEE-431A-8F75-8495937C63D3}" destId="{B94F019F-3F42-494B-9F22-BC2EAB4F4F96}" srcOrd="2" destOrd="0" parTransId="{B244BB68-58BA-4852-93A5-8C3D1500C8B8}" sibTransId="{48A138B1-C6E3-49A3-91A3-875074C9FE28}"/>
    <dgm:cxn modelId="{8C268EB7-B580-4845-99E1-4F89EBE2551C}" srcId="{76D36681-9DEE-431A-8F75-8495937C63D3}" destId="{8BE7FE22-9AD3-4195-AEB0-47D355188FA1}" srcOrd="3" destOrd="0" parTransId="{58266999-EAD3-4F8B-B9E3-F1B58A56118C}" sibTransId="{263E77FE-8B4B-4B07-81D4-DBF18EB67339}"/>
    <dgm:cxn modelId="{4E18A84F-16EF-4B31-B4F6-AAE948A411C1}" type="presOf" srcId="{6086930C-1E75-4CBE-A4D4-2C6135B806DA}" destId="{1208E70D-2414-420C-968C-3DBE4DA7A59E}" srcOrd="0" destOrd="0" presId="urn:microsoft.com/office/officeart/2005/8/layout/list1"/>
    <dgm:cxn modelId="{1F2E6F90-2EF1-4624-92C2-A32ED4C7B731}" type="presOf" srcId="{8BE7FE22-9AD3-4195-AEB0-47D355188FA1}" destId="{7B6D8480-32A8-4041-A760-81452067C758}" srcOrd="1" destOrd="0" presId="urn:microsoft.com/office/officeart/2005/8/layout/list1"/>
    <dgm:cxn modelId="{F928F39A-DA21-4FA1-9894-79B27CF50B2C}" type="presOf" srcId="{8BE7FE22-9AD3-4195-AEB0-47D355188FA1}" destId="{2C6FA486-6A1A-4B60-8A28-FC118A4996C2}" srcOrd="0" destOrd="0" presId="urn:microsoft.com/office/officeart/2005/8/layout/list1"/>
    <dgm:cxn modelId="{39C90AEC-F15C-458B-B447-A2FAAAB2FEBC}" type="presOf" srcId="{8C315606-199B-476C-8957-FAD8F725D3BC}" destId="{E1073BE4-F484-4FBE-9E4C-09944CCB53EC}" srcOrd="0" destOrd="0" presId="urn:microsoft.com/office/officeart/2005/8/layout/list1"/>
    <dgm:cxn modelId="{6A130E7F-C41C-48E6-ADDC-26861DA6E886}" type="presParOf" srcId="{6CA293F4-76C8-44B7-B82B-1635D9CD7C08}" destId="{E4A1C2B5-F8B6-43E0-BDB3-6EFA3E820488}" srcOrd="0" destOrd="0" presId="urn:microsoft.com/office/officeart/2005/8/layout/list1"/>
    <dgm:cxn modelId="{B13D8CD9-1AF3-41C6-AFBD-CD50CBC4FDEE}" type="presParOf" srcId="{E4A1C2B5-F8B6-43E0-BDB3-6EFA3E820488}" destId="{1208E70D-2414-420C-968C-3DBE4DA7A59E}" srcOrd="0" destOrd="0" presId="urn:microsoft.com/office/officeart/2005/8/layout/list1"/>
    <dgm:cxn modelId="{8B85D6B5-4BC2-48C7-82D2-C00F82D8C95E}" type="presParOf" srcId="{E4A1C2B5-F8B6-43E0-BDB3-6EFA3E820488}" destId="{EE53226D-4D98-43D5-B2C2-1D5F0770DB42}" srcOrd="1" destOrd="0" presId="urn:microsoft.com/office/officeart/2005/8/layout/list1"/>
    <dgm:cxn modelId="{7C4ADA76-7446-4DD4-A92D-96137CA4569E}" type="presParOf" srcId="{6CA293F4-76C8-44B7-B82B-1635D9CD7C08}" destId="{EE1A1DF3-CBD5-40C5-993E-45BC79352593}" srcOrd="1" destOrd="0" presId="urn:microsoft.com/office/officeart/2005/8/layout/list1"/>
    <dgm:cxn modelId="{9944DE30-8BD2-481A-BED9-90753B76FEE7}" type="presParOf" srcId="{6CA293F4-76C8-44B7-B82B-1635D9CD7C08}" destId="{FBC68911-3496-448A-8B8E-BCFE4ACC107C}" srcOrd="2" destOrd="0" presId="urn:microsoft.com/office/officeart/2005/8/layout/list1"/>
    <dgm:cxn modelId="{BBB05040-C723-465C-8188-189C790B4043}" type="presParOf" srcId="{6CA293F4-76C8-44B7-B82B-1635D9CD7C08}" destId="{BE8D8B37-A3A1-4DF8-8D03-BA60229BAC1B}" srcOrd="3" destOrd="0" presId="urn:microsoft.com/office/officeart/2005/8/layout/list1"/>
    <dgm:cxn modelId="{14551696-7E9B-4ACB-B4AD-CF3CB3561B83}" type="presParOf" srcId="{6CA293F4-76C8-44B7-B82B-1635D9CD7C08}" destId="{202A56A6-64EF-4F6B-BAE4-DC843CDFF35C}" srcOrd="4" destOrd="0" presId="urn:microsoft.com/office/officeart/2005/8/layout/list1"/>
    <dgm:cxn modelId="{6326919A-BDD1-4304-B722-4AD43AB4E19E}" type="presParOf" srcId="{202A56A6-64EF-4F6B-BAE4-DC843CDFF35C}" destId="{E1073BE4-F484-4FBE-9E4C-09944CCB53EC}" srcOrd="0" destOrd="0" presId="urn:microsoft.com/office/officeart/2005/8/layout/list1"/>
    <dgm:cxn modelId="{8DE3735E-A54F-4F9B-A72D-5C5722B10CFC}" type="presParOf" srcId="{202A56A6-64EF-4F6B-BAE4-DC843CDFF35C}" destId="{56B8B2FB-2DC3-40BB-9E8C-089D286D72D6}" srcOrd="1" destOrd="0" presId="urn:microsoft.com/office/officeart/2005/8/layout/list1"/>
    <dgm:cxn modelId="{A5AD627E-FAA0-47E2-B355-30C557CA318B}" type="presParOf" srcId="{6CA293F4-76C8-44B7-B82B-1635D9CD7C08}" destId="{FB132C7C-2BE0-4077-93B8-A97D05026BB8}" srcOrd="5" destOrd="0" presId="urn:microsoft.com/office/officeart/2005/8/layout/list1"/>
    <dgm:cxn modelId="{D3B134EE-DB2C-4A1C-8EB9-8CFB7120B885}" type="presParOf" srcId="{6CA293F4-76C8-44B7-B82B-1635D9CD7C08}" destId="{7D48B583-D94B-4EEF-9995-C975AACFC097}" srcOrd="6" destOrd="0" presId="urn:microsoft.com/office/officeart/2005/8/layout/list1"/>
    <dgm:cxn modelId="{710F4886-638D-4A8F-9128-7D20336B91FB}" type="presParOf" srcId="{6CA293F4-76C8-44B7-B82B-1635D9CD7C08}" destId="{425FB2DE-197B-49FD-B75E-0856F836E9BA}" srcOrd="7" destOrd="0" presId="urn:microsoft.com/office/officeart/2005/8/layout/list1"/>
    <dgm:cxn modelId="{4CE5E473-753F-4CE6-91C2-84ADC9CDBF66}" type="presParOf" srcId="{6CA293F4-76C8-44B7-B82B-1635D9CD7C08}" destId="{24B06F4E-3C1A-4D42-A761-FCE5D0D51ABA}" srcOrd="8" destOrd="0" presId="urn:microsoft.com/office/officeart/2005/8/layout/list1"/>
    <dgm:cxn modelId="{AC6247F5-A82E-4D69-85CB-E39A6F004425}" type="presParOf" srcId="{24B06F4E-3C1A-4D42-A761-FCE5D0D51ABA}" destId="{9898FBCA-91DD-4EBF-B340-6FC63E43D116}" srcOrd="0" destOrd="0" presId="urn:microsoft.com/office/officeart/2005/8/layout/list1"/>
    <dgm:cxn modelId="{21263376-40CF-4312-9F03-D9A79113C1BA}" type="presParOf" srcId="{24B06F4E-3C1A-4D42-A761-FCE5D0D51ABA}" destId="{F85F3D0D-256B-4FF5-B824-1DD14B8B255B}" srcOrd="1" destOrd="0" presId="urn:microsoft.com/office/officeart/2005/8/layout/list1"/>
    <dgm:cxn modelId="{6529D82B-BB20-4FB5-8275-F73554A8BF29}" type="presParOf" srcId="{6CA293F4-76C8-44B7-B82B-1635D9CD7C08}" destId="{A8C51D89-D84A-4411-9E25-7350DB818356}" srcOrd="9" destOrd="0" presId="urn:microsoft.com/office/officeart/2005/8/layout/list1"/>
    <dgm:cxn modelId="{11F88835-9BAC-46D9-8F06-F11B8FE2142C}" type="presParOf" srcId="{6CA293F4-76C8-44B7-B82B-1635D9CD7C08}" destId="{7F385A68-3300-4219-AA06-7F9D646D72B5}" srcOrd="10" destOrd="0" presId="urn:microsoft.com/office/officeart/2005/8/layout/list1"/>
    <dgm:cxn modelId="{35BE5E3E-90E0-4362-A683-C60B82237B0E}" type="presParOf" srcId="{6CA293F4-76C8-44B7-B82B-1635D9CD7C08}" destId="{324C1DEB-2097-4D24-A1B4-19552EA7FD6B}" srcOrd="11" destOrd="0" presId="urn:microsoft.com/office/officeart/2005/8/layout/list1"/>
    <dgm:cxn modelId="{CBC0C6DF-38CC-430B-B4FC-A196C9679A4E}" type="presParOf" srcId="{6CA293F4-76C8-44B7-B82B-1635D9CD7C08}" destId="{C4726179-EBBD-4978-A6AD-A1ABD8CAB1E8}" srcOrd="12" destOrd="0" presId="urn:microsoft.com/office/officeart/2005/8/layout/list1"/>
    <dgm:cxn modelId="{F5EFE5CA-37AE-46F9-9818-2976108AD1E8}" type="presParOf" srcId="{C4726179-EBBD-4978-A6AD-A1ABD8CAB1E8}" destId="{2C6FA486-6A1A-4B60-8A28-FC118A4996C2}" srcOrd="0" destOrd="0" presId="urn:microsoft.com/office/officeart/2005/8/layout/list1"/>
    <dgm:cxn modelId="{F23063B1-35E5-408A-A3EF-3E725CDED12F}" type="presParOf" srcId="{C4726179-EBBD-4978-A6AD-A1ABD8CAB1E8}" destId="{7B6D8480-32A8-4041-A760-81452067C758}" srcOrd="1" destOrd="0" presId="urn:microsoft.com/office/officeart/2005/8/layout/list1"/>
    <dgm:cxn modelId="{2E6BDAAB-10CA-44A2-BCA2-936D2FC02735}" type="presParOf" srcId="{6CA293F4-76C8-44B7-B82B-1635D9CD7C08}" destId="{CA0E7709-5911-4603-9182-2F6C2626E1B1}" srcOrd="13" destOrd="0" presId="urn:microsoft.com/office/officeart/2005/8/layout/list1"/>
    <dgm:cxn modelId="{5CD3010D-BE23-44AD-8CA4-11FAAA779512}" type="presParOf" srcId="{6CA293F4-76C8-44B7-B82B-1635D9CD7C08}" destId="{8C79049E-DF13-4B4A-9A36-F2197882F63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DC4EC5-2E7D-452D-A5A0-2ADB5CA29123}" type="doc">
      <dgm:prSet loTypeId="urn:microsoft.com/office/officeart/2005/8/layout/gear1" loCatId="relationship" qsTypeId="urn:microsoft.com/office/officeart/2005/8/quickstyle/simple1" qsCatId="simple" csTypeId="urn:microsoft.com/office/officeart/2005/8/colors/colorful2" csCatId="colorful" phldr="1"/>
      <dgm:spPr/>
    </dgm:pt>
    <dgm:pt modelId="{1DCC320D-D348-4013-B96D-5932507D0801}">
      <dgm:prSet phldrT="[Text]"/>
      <dgm:spPr/>
      <dgm:t>
        <a:bodyPr/>
        <a:lstStyle/>
        <a:p>
          <a:r>
            <a:rPr lang="en-US" dirty="0" err="1" smtClean="0"/>
            <a:t>Controle</a:t>
          </a:r>
          <a:r>
            <a:rPr lang="en-US" dirty="0" smtClean="0"/>
            <a:t> </a:t>
          </a:r>
          <a:r>
            <a:rPr lang="en-US" dirty="0" err="1" smtClean="0"/>
            <a:t>Automatizado</a:t>
          </a:r>
          <a:endParaRPr lang="en-US" dirty="0"/>
        </a:p>
      </dgm:t>
    </dgm:pt>
    <dgm:pt modelId="{D0D76018-AD7D-4D5C-8526-5CD5F66FF78D}" type="parTrans" cxnId="{B8164B4A-F7A7-4694-9B58-44146E724286}">
      <dgm:prSet/>
      <dgm:spPr/>
      <dgm:t>
        <a:bodyPr/>
        <a:lstStyle/>
        <a:p>
          <a:endParaRPr lang="en-US"/>
        </a:p>
      </dgm:t>
    </dgm:pt>
    <dgm:pt modelId="{B1FCB1CC-EDA8-44B3-866B-A2183B4A1B7C}" type="sibTrans" cxnId="{B8164B4A-F7A7-4694-9B58-44146E724286}">
      <dgm:prSet/>
      <dgm:spPr/>
      <dgm:t>
        <a:bodyPr/>
        <a:lstStyle/>
        <a:p>
          <a:endParaRPr lang="en-US"/>
        </a:p>
      </dgm:t>
    </dgm:pt>
    <dgm:pt modelId="{BC356685-9197-479C-820D-C7E3E34A8A01}">
      <dgm:prSet phldrT="[Text]"/>
      <dgm:spPr/>
      <dgm:t>
        <a:bodyPr/>
        <a:lstStyle/>
        <a:p>
          <a:r>
            <a:rPr lang="en-US" dirty="0" err="1" smtClean="0"/>
            <a:t>Controle</a:t>
          </a:r>
          <a:r>
            <a:rPr lang="en-US" dirty="0" smtClean="0"/>
            <a:t> Manual</a:t>
          </a:r>
          <a:endParaRPr lang="en-US" dirty="0"/>
        </a:p>
      </dgm:t>
    </dgm:pt>
    <dgm:pt modelId="{FEEA7EF0-0882-4068-A5D6-D2FED77BD2E2}" type="parTrans" cxnId="{74908439-E1BE-4AE1-8988-14981FC1B817}">
      <dgm:prSet/>
      <dgm:spPr/>
      <dgm:t>
        <a:bodyPr/>
        <a:lstStyle/>
        <a:p>
          <a:endParaRPr lang="en-US"/>
        </a:p>
      </dgm:t>
    </dgm:pt>
    <dgm:pt modelId="{BFEF72DE-BC36-4D12-BA81-7FCF13517A51}" type="sibTrans" cxnId="{74908439-E1BE-4AE1-8988-14981FC1B817}">
      <dgm:prSet/>
      <dgm:spPr/>
      <dgm:t>
        <a:bodyPr/>
        <a:lstStyle/>
        <a:p>
          <a:endParaRPr lang="en-US"/>
        </a:p>
      </dgm:t>
    </dgm:pt>
    <dgm:pt modelId="{2BB53A05-F0D3-4ADA-B261-BA63D1067826}">
      <dgm:prSet phldrT="[Text]"/>
      <dgm:spPr/>
      <dgm:t>
        <a:bodyPr/>
        <a:lstStyle/>
        <a:p>
          <a:endParaRPr lang="en-US" dirty="0"/>
        </a:p>
      </dgm:t>
    </dgm:pt>
    <dgm:pt modelId="{38A31D2F-110B-4C1C-B6C8-41CEBE62578E}" type="parTrans" cxnId="{A6C56FC5-37EF-4393-9DB6-9032A9737CC9}">
      <dgm:prSet/>
      <dgm:spPr/>
      <dgm:t>
        <a:bodyPr/>
        <a:lstStyle/>
        <a:p>
          <a:endParaRPr lang="en-US"/>
        </a:p>
      </dgm:t>
    </dgm:pt>
    <dgm:pt modelId="{8397EFA4-7B25-4A87-915F-5C54D4175354}" type="sibTrans" cxnId="{A6C56FC5-37EF-4393-9DB6-9032A9737CC9}">
      <dgm:prSet/>
      <dgm:spPr/>
      <dgm:t>
        <a:bodyPr/>
        <a:lstStyle/>
        <a:p>
          <a:endParaRPr lang="en-US"/>
        </a:p>
      </dgm:t>
    </dgm:pt>
    <dgm:pt modelId="{9D6A9AC7-1135-48CE-B02A-4A3D8D4E7896}" type="pres">
      <dgm:prSet presAssocID="{0BDC4EC5-2E7D-452D-A5A0-2ADB5CA29123}" presName="composite" presStyleCnt="0">
        <dgm:presLayoutVars>
          <dgm:chMax val="3"/>
          <dgm:animLvl val="lvl"/>
          <dgm:resizeHandles val="exact"/>
        </dgm:presLayoutVars>
      </dgm:prSet>
      <dgm:spPr/>
    </dgm:pt>
    <dgm:pt modelId="{0B9D228B-30C2-4D91-955C-AF997E181C45}" type="pres">
      <dgm:prSet presAssocID="{1DCC320D-D348-4013-B96D-5932507D0801}" presName="gear1" presStyleLbl="node1" presStyleIdx="0" presStyleCnt="3">
        <dgm:presLayoutVars>
          <dgm:chMax val="1"/>
          <dgm:bulletEnabled val="1"/>
        </dgm:presLayoutVars>
      </dgm:prSet>
      <dgm:spPr/>
      <dgm:t>
        <a:bodyPr/>
        <a:lstStyle/>
        <a:p>
          <a:endParaRPr lang="en-US"/>
        </a:p>
      </dgm:t>
    </dgm:pt>
    <dgm:pt modelId="{52A5EDBA-2C2D-4E46-8AD9-5512B42E8B06}" type="pres">
      <dgm:prSet presAssocID="{1DCC320D-D348-4013-B96D-5932507D0801}" presName="gear1srcNode" presStyleLbl="node1" presStyleIdx="0" presStyleCnt="3"/>
      <dgm:spPr/>
      <dgm:t>
        <a:bodyPr/>
        <a:lstStyle/>
        <a:p>
          <a:endParaRPr lang="en-US"/>
        </a:p>
      </dgm:t>
    </dgm:pt>
    <dgm:pt modelId="{2459E521-CC4D-4AFD-8057-B790A9201931}" type="pres">
      <dgm:prSet presAssocID="{1DCC320D-D348-4013-B96D-5932507D0801}" presName="gear1dstNode" presStyleLbl="node1" presStyleIdx="0" presStyleCnt="3"/>
      <dgm:spPr/>
      <dgm:t>
        <a:bodyPr/>
        <a:lstStyle/>
        <a:p>
          <a:endParaRPr lang="en-US"/>
        </a:p>
      </dgm:t>
    </dgm:pt>
    <dgm:pt modelId="{54A0BC58-D7B1-4EEF-82E3-8D09D0357C22}" type="pres">
      <dgm:prSet presAssocID="{BC356685-9197-479C-820D-C7E3E34A8A01}" presName="gear2" presStyleLbl="node1" presStyleIdx="1" presStyleCnt="3">
        <dgm:presLayoutVars>
          <dgm:chMax val="1"/>
          <dgm:bulletEnabled val="1"/>
        </dgm:presLayoutVars>
      </dgm:prSet>
      <dgm:spPr/>
      <dgm:t>
        <a:bodyPr/>
        <a:lstStyle/>
        <a:p>
          <a:endParaRPr lang="en-US"/>
        </a:p>
      </dgm:t>
    </dgm:pt>
    <dgm:pt modelId="{659B2FAF-8B22-44D3-A249-86809639610F}" type="pres">
      <dgm:prSet presAssocID="{BC356685-9197-479C-820D-C7E3E34A8A01}" presName="gear2srcNode" presStyleLbl="node1" presStyleIdx="1" presStyleCnt="3"/>
      <dgm:spPr/>
      <dgm:t>
        <a:bodyPr/>
        <a:lstStyle/>
        <a:p>
          <a:endParaRPr lang="en-US"/>
        </a:p>
      </dgm:t>
    </dgm:pt>
    <dgm:pt modelId="{736E8648-C7A5-429D-ADB3-34C62A2B01C3}" type="pres">
      <dgm:prSet presAssocID="{BC356685-9197-479C-820D-C7E3E34A8A01}" presName="gear2dstNode" presStyleLbl="node1" presStyleIdx="1" presStyleCnt="3"/>
      <dgm:spPr/>
      <dgm:t>
        <a:bodyPr/>
        <a:lstStyle/>
        <a:p>
          <a:endParaRPr lang="en-US"/>
        </a:p>
      </dgm:t>
    </dgm:pt>
    <dgm:pt modelId="{00545D3F-9F08-4267-99CC-830BB8768441}" type="pres">
      <dgm:prSet presAssocID="{2BB53A05-F0D3-4ADA-B261-BA63D1067826}" presName="gear3" presStyleLbl="node1" presStyleIdx="2" presStyleCnt="3"/>
      <dgm:spPr/>
      <dgm:t>
        <a:bodyPr/>
        <a:lstStyle/>
        <a:p>
          <a:endParaRPr lang="en-US"/>
        </a:p>
      </dgm:t>
    </dgm:pt>
    <dgm:pt modelId="{40659E08-59CE-458B-93CD-A92D99831DEC}" type="pres">
      <dgm:prSet presAssocID="{2BB53A05-F0D3-4ADA-B261-BA63D1067826}" presName="gear3tx" presStyleLbl="node1" presStyleIdx="2" presStyleCnt="3">
        <dgm:presLayoutVars>
          <dgm:chMax val="1"/>
          <dgm:bulletEnabled val="1"/>
        </dgm:presLayoutVars>
      </dgm:prSet>
      <dgm:spPr/>
      <dgm:t>
        <a:bodyPr/>
        <a:lstStyle/>
        <a:p>
          <a:endParaRPr lang="en-US"/>
        </a:p>
      </dgm:t>
    </dgm:pt>
    <dgm:pt modelId="{F0C8CA7A-9BBC-4AC7-B9BA-07A654436476}" type="pres">
      <dgm:prSet presAssocID="{2BB53A05-F0D3-4ADA-B261-BA63D1067826}" presName="gear3srcNode" presStyleLbl="node1" presStyleIdx="2" presStyleCnt="3"/>
      <dgm:spPr/>
      <dgm:t>
        <a:bodyPr/>
        <a:lstStyle/>
        <a:p>
          <a:endParaRPr lang="en-US"/>
        </a:p>
      </dgm:t>
    </dgm:pt>
    <dgm:pt modelId="{CC4FAF88-B48B-40FF-B094-05313C350212}" type="pres">
      <dgm:prSet presAssocID="{2BB53A05-F0D3-4ADA-B261-BA63D1067826}" presName="gear3dstNode" presStyleLbl="node1" presStyleIdx="2" presStyleCnt="3"/>
      <dgm:spPr/>
      <dgm:t>
        <a:bodyPr/>
        <a:lstStyle/>
        <a:p>
          <a:endParaRPr lang="en-US"/>
        </a:p>
      </dgm:t>
    </dgm:pt>
    <dgm:pt modelId="{88B91E32-0348-48B2-9359-10051E344BA3}" type="pres">
      <dgm:prSet presAssocID="{B1FCB1CC-EDA8-44B3-866B-A2183B4A1B7C}" presName="connector1" presStyleLbl="sibTrans2D1" presStyleIdx="0" presStyleCnt="3"/>
      <dgm:spPr/>
      <dgm:t>
        <a:bodyPr/>
        <a:lstStyle/>
        <a:p>
          <a:endParaRPr lang="en-US"/>
        </a:p>
      </dgm:t>
    </dgm:pt>
    <dgm:pt modelId="{3CEA316E-D468-4313-9B84-792FB0AA1D93}" type="pres">
      <dgm:prSet presAssocID="{BFEF72DE-BC36-4D12-BA81-7FCF13517A51}" presName="connector2" presStyleLbl="sibTrans2D1" presStyleIdx="1" presStyleCnt="3"/>
      <dgm:spPr/>
      <dgm:t>
        <a:bodyPr/>
        <a:lstStyle/>
        <a:p>
          <a:endParaRPr lang="en-US"/>
        </a:p>
      </dgm:t>
    </dgm:pt>
    <dgm:pt modelId="{53DAF18D-B98F-47F3-8547-A22610E6ADD3}" type="pres">
      <dgm:prSet presAssocID="{8397EFA4-7B25-4A87-915F-5C54D4175354}" presName="connector3" presStyleLbl="sibTrans2D1" presStyleIdx="2" presStyleCnt="3"/>
      <dgm:spPr/>
      <dgm:t>
        <a:bodyPr/>
        <a:lstStyle/>
        <a:p>
          <a:endParaRPr lang="en-US"/>
        </a:p>
      </dgm:t>
    </dgm:pt>
  </dgm:ptLst>
  <dgm:cxnLst>
    <dgm:cxn modelId="{74908439-E1BE-4AE1-8988-14981FC1B817}" srcId="{0BDC4EC5-2E7D-452D-A5A0-2ADB5CA29123}" destId="{BC356685-9197-479C-820D-C7E3E34A8A01}" srcOrd="1" destOrd="0" parTransId="{FEEA7EF0-0882-4068-A5D6-D2FED77BD2E2}" sibTransId="{BFEF72DE-BC36-4D12-BA81-7FCF13517A51}"/>
    <dgm:cxn modelId="{B8164B4A-F7A7-4694-9B58-44146E724286}" srcId="{0BDC4EC5-2E7D-452D-A5A0-2ADB5CA29123}" destId="{1DCC320D-D348-4013-B96D-5932507D0801}" srcOrd="0" destOrd="0" parTransId="{D0D76018-AD7D-4D5C-8526-5CD5F66FF78D}" sibTransId="{B1FCB1CC-EDA8-44B3-866B-A2183B4A1B7C}"/>
    <dgm:cxn modelId="{21963825-324A-4A14-B656-FBCDDE467B4D}" type="presOf" srcId="{0BDC4EC5-2E7D-452D-A5A0-2ADB5CA29123}" destId="{9D6A9AC7-1135-48CE-B02A-4A3D8D4E7896}" srcOrd="0" destOrd="0" presId="urn:microsoft.com/office/officeart/2005/8/layout/gear1"/>
    <dgm:cxn modelId="{A560BC9B-3846-43C2-850A-173A7E2CBE9F}" type="presOf" srcId="{BC356685-9197-479C-820D-C7E3E34A8A01}" destId="{736E8648-C7A5-429D-ADB3-34C62A2B01C3}" srcOrd="2" destOrd="0" presId="urn:microsoft.com/office/officeart/2005/8/layout/gear1"/>
    <dgm:cxn modelId="{1D805747-8461-4875-9825-18211E36D5C8}" type="presOf" srcId="{1DCC320D-D348-4013-B96D-5932507D0801}" destId="{0B9D228B-30C2-4D91-955C-AF997E181C45}" srcOrd="0" destOrd="0" presId="urn:microsoft.com/office/officeart/2005/8/layout/gear1"/>
    <dgm:cxn modelId="{B22E4B14-B634-4CF5-A33D-D4F91E647189}" type="presOf" srcId="{2BB53A05-F0D3-4ADA-B261-BA63D1067826}" destId="{00545D3F-9F08-4267-99CC-830BB8768441}" srcOrd="0" destOrd="0" presId="urn:microsoft.com/office/officeart/2005/8/layout/gear1"/>
    <dgm:cxn modelId="{0C884B8C-B570-4AA0-ADE4-9C1CE6A26D40}" type="presOf" srcId="{BFEF72DE-BC36-4D12-BA81-7FCF13517A51}" destId="{3CEA316E-D468-4313-9B84-792FB0AA1D93}" srcOrd="0" destOrd="0" presId="urn:microsoft.com/office/officeart/2005/8/layout/gear1"/>
    <dgm:cxn modelId="{4D2F78D2-BE65-41DE-B1C2-D0F12BDE400F}" type="presOf" srcId="{B1FCB1CC-EDA8-44B3-866B-A2183B4A1B7C}" destId="{88B91E32-0348-48B2-9359-10051E344BA3}" srcOrd="0" destOrd="0" presId="urn:microsoft.com/office/officeart/2005/8/layout/gear1"/>
    <dgm:cxn modelId="{AC3DE6C1-F209-4B04-A37B-089B9867C7F1}" type="presOf" srcId="{BC356685-9197-479C-820D-C7E3E34A8A01}" destId="{54A0BC58-D7B1-4EEF-82E3-8D09D0357C22}" srcOrd="0" destOrd="0" presId="urn:microsoft.com/office/officeart/2005/8/layout/gear1"/>
    <dgm:cxn modelId="{4E10FD8C-AEB7-4867-A860-DD770D558D98}" type="presOf" srcId="{2BB53A05-F0D3-4ADA-B261-BA63D1067826}" destId="{40659E08-59CE-458B-93CD-A92D99831DEC}" srcOrd="1" destOrd="0" presId="urn:microsoft.com/office/officeart/2005/8/layout/gear1"/>
    <dgm:cxn modelId="{DA02D54D-6860-433E-9451-0AD8F6F82551}" type="presOf" srcId="{1DCC320D-D348-4013-B96D-5932507D0801}" destId="{52A5EDBA-2C2D-4E46-8AD9-5512B42E8B06}" srcOrd="1" destOrd="0" presId="urn:microsoft.com/office/officeart/2005/8/layout/gear1"/>
    <dgm:cxn modelId="{63F33E3B-F8EE-48E0-86A8-60B58EA31D09}" type="presOf" srcId="{BC356685-9197-479C-820D-C7E3E34A8A01}" destId="{659B2FAF-8B22-44D3-A249-86809639610F}" srcOrd="1" destOrd="0" presId="urn:microsoft.com/office/officeart/2005/8/layout/gear1"/>
    <dgm:cxn modelId="{0CFD930A-BE21-49B4-903D-BA74AE08CCDD}" type="presOf" srcId="{1DCC320D-D348-4013-B96D-5932507D0801}" destId="{2459E521-CC4D-4AFD-8057-B790A9201931}" srcOrd="2" destOrd="0" presId="urn:microsoft.com/office/officeart/2005/8/layout/gear1"/>
    <dgm:cxn modelId="{C855E471-E52C-44BF-9B43-684CAC1BF563}" type="presOf" srcId="{2BB53A05-F0D3-4ADA-B261-BA63D1067826}" destId="{CC4FAF88-B48B-40FF-B094-05313C350212}" srcOrd="3" destOrd="0" presId="urn:microsoft.com/office/officeart/2005/8/layout/gear1"/>
    <dgm:cxn modelId="{FA2DE928-92FB-45B3-87F0-A58915CECA6F}" type="presOf" srcId="{2BB53A05-F0D3-4ADA-B261-BA63D1067826}" destId="{F0C8CA7A-9BBC-4AC7-B9BA-07A654436476}" srcOrd="2" destOrd="0" presId="urn:microsoft.com/office/officeart/2005/8/layout/gear1"/>
    <dgm:cxn modelId="{0306ACFB-E01A-4D65-8CCC-5F947C173A20}" type="presOf" srcId="{8397EFA4-7B25-4A87-915F-5C54D4175354}" destId="{53DAF18D-B98F-47F3-8547-A22610E6ADD3}" srcOrd="0" destOrd="0" presId="urn:microsoft.com/office/officeart/2005/8/layout/gear1"/>
    <dgm:cxn modelId="{A6C56FC5-37EF-4393-9DB6-9032A9737CC9}" srcId="{0BDC4EC5-2E7D-452D-A5A0-2ADB5CA29123}" destId="{2BB53A05-F0D3-4ADA-B261-BA63D1067826}" srcOrd="2" destOrd="0" parTransId="{38A31D2F-110B-4C1C-B6C8-41CEBE62578E}" sibTransId="{8397EFA4-7B25-4A87-915F-5C54D4175354}"/>
    <dgm:cxn modelId="{A432D731-758F-411F-87BC-30009EA3D329}" type="presParOf" srcId="{9D6A9AC7-1135-48CE-B02A-4A3D8D4E7896}" destId="{0B9D228B-30C2-4D91-955C-AF997E181C45}" srcOrd="0" destOrd="0" presId="urn:microsoft.com/office/officeart/2005/8/layout/gear1"/>
    <dgm:cxn modelId="{21A7A991-9BB9-4848-BD0C-BC5C0ED77D28}" type="presParOf" srcId="{9D6A9AC7-1135-48CE-B02A-4A3D8D4E7896}" destId="{52A5EDBA-2C2D-4E46-8AD9-5512B42E8B06}" srcOrd="1" destOrd="0" presId="urn:microsoft.com/office/officeart/2005/8/layout/gear1"/>
    <dgm:cxn modelId="{F0EA28BB-0E73-4AE1-BE33-3AD30D7F1729}" type="presParOf" srcId="{9D6A9AC7-1135-48CE-B02A-4A3D8D4E7896}" destId="{2459E521-CC4D-4AFD-8057-B790A9201931}" srcOrd="2" destOrd="0" presId="urn:microsoft.com/office/officeart/2005/8/layout/gear1"/>
    <dgm:cxn modelId="{3C33882E-B0AD-4635-907F-7D175CA8EC62}" type="presParOf" srcId="{9D6A9AC7-1135-48CE-B02A-4A3D8D4E7896}" destId="{54A0BC58-D7B1-4EEF-82E3-8D09D0357C22}" srcOrd="3" destOrd="0" presId="urn:microsoft.com/office/officeart/2005/8/layout/gear1"/>
    <dgm:cxn modelId="{EB36617B-E12D-4056-8F68-28FACC11205E}" type="presParOf" srcId="{9D6A9AC7-1135-48CE-B02A-4A3D8D4E7896}" destId="{659B2FAF-8B22-44D3-A249-86809639610F}" srcOrd="4" destOrd="0" presId="urn:microsoft.com/office/officeart/2005/8/layout/gear1"/>
    <dgm:cxn modelId="{BD0B08CE-6267-4F61-9748-D5EA4E740832}" type="presParOf" srcId="{9D6A9AC7-1135-48CE-B02A-4A3D8D4E7896}" destId="{736E8648-C7A5-429D-ADB3-34C62A2B01C3}" srcOrd="5" destOrd="0" presId="urn:microsoft.com/office/officeart/2005/8/layout/gear1"/>
    <dgm:cxn modelId="{0EDEA7E9-3074-461E-830F-B773266A55FA}" type="presParOf" srcId="{9D6A9AC7-1135-48CE-B02A-4A3D8D4E7896}" destId="{00545D3F-9F08-4267-99CC-830BB8768441}" srcOrd="6" destOrd="0" presId="urn:microsoft.com/office/officeart/2005/8/layout/gear1"/>
    <dgm:cxn modelId="{894FFBD7-50F0-4B6E-BF90-B9C12CFBF092}" type="presParOf" srcId="{9D6A9AC7-1135-48CE-B02A-4A3D8D4E7896}" destId="{40659E08-59CE-458B-93CD-A92D99831DEC}" srcOrd="7" destOrd="0" presId="urn:microsoft.com/office/officeart/2005/8/layout/gear1"/>
    <dgm:cxn modelId="{2585944A-5320-4497-83C0-875BFFEA2352}" type="presParOf" srcId="{9D6A9AC7-1135-48CE-B02A-4A3D8D4E7896}" destId="{F0C8CA7A-9BBC-4AC7-B9BA-07A654436476}" srcOrd="8" destOrd="0" presId="urn:microsoft.com/office/officeart/2005/8/layout/gear1"/>
    <dgm:cxn modelId="{2B73ACC5-F960-4C73-A194-D3CE371D2C4F}" type="presParOf" srcId="{9D6A9AC7-1135-48CE-B02A-4A3D8D4E7896}" destId="{CC4FAF88-B48B-40FF-B094-05313C350212}" srcOrd="9" destOrd="0" presId="urn:microsoft.com/office/officeart/2005/8/layout/gear1"/>
    <dgm:cxn modelId="{AF2BE667-9682-4A26-9F67-A9B109642E02}" type="presParOf" srcId="{9D6A9AC7-1135-48CE-B02A-4A3D8D4E7896}" destId="{88B91E32-0348-48B2-9359-10051E344BA3}" srcOrd="10" destOrd="0" presId="urn:microsoft.com/office/officeart/2005/8/layout/gear1"/>
    <dgm:cxn modelId="{67AD133C-1A1D-442F-9110-71D04217EC36}" type="presParOf" srcId="{9D6A9AC7-1135-48CE-B02A-4A3D8D4E7896}" destId="{3CEA316E-D468-4313-9B84-792FB0AA1D93}" srcOrd="11" destOrd="0" presId="urn:microsoft.com/office/officeart/2005/8/layout/gear1"/>
    <dgm:cxn modelId="{20CE0044-97B2-4082-AEFE-1177E7E39AC2}" type="presParOf" srcId="{9D6A9AC7-1135-48CE-B02A-4A3D8D4E7896}" destId="{53DAF18D-B98F-47F3-8547-A22610E6ADD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84FB81-1C5B-400B-9052-CAC395C49762}"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en-US"/>
        </a:p>
      </dgm:t>
    </dgm:pt>
    <dgm:pt modelId="{6F85C125-AE9B-47A7-BDFF-15FDF0036ECD}">
      <dgm:prSet phldrT="[Text]" custT="1"/>
      <dgm:spPr/>
      <dgm:t>
        <a:bodyPr/>
        <a:lstStyle/>
        <a:p>
          <a:r>
            <a:rPr lang="en-US" sz="2000" dirty="0" err="1" smtClean="0"/>
            <a:t>Estabelecer</a:t>
          </a:r>
          <a:r>
            <a:rPr lang="en-US" sz="2000" dirty="0" smtClean="0"/>
            <a:t> </a:t>
          </a:r>
          <a:r>
            <a:rPr lang="en-US" sz="2000" dirty="0" err="1" smtClean="0"/>
            <a:t>responsabilidade</a:t>
          </a:r>
          <a:endParaRPr lang="en-US" sz="2000" dirty="0"/>
        </a:p>
      </dgm:t>
    </dgm:pt>
    <dgm:pt modelId="{B11C456D-8F6A-4DA5-A790-FBD83877EA64}" type="parTrans" cxnId="{33181928-45BF-49F7-ABDC-BAAEA53C7E1B}">
      <dgm:prSet/>
      <dgm:spPr/>
      <dgm:t>
        <a:bodyPr/>
        <a:lstStyle/>
        <a:p>
          <a:endParaRPr lang="en-US"/>
        </a:p>
      </dgm:t>
    </dgm:pt>
    <dgm:pt modelId="{DDECAAE3-3DC6-4DDE-A688-6D0FE3B110B6}" type="sibTrans" cxnId="{33181928-45BF-49F7-ABDC-BAAEA53C7E1B}">
      <dgm:prSet/>
      <dgm:spPr/>
      <dgm:t>
        <a:bodyPr/>
        <a:lstStyle/>
        <a:p>
          <a:endParaRPr lang="en-US"/>
        </a:p>
      </dgm:t>
    </dgm:pt>
    <dgm:pt modelId="{588CAED1-1DB5-4200-9135-2E148F7EB284}">
      <dgm:prSet phldrT="[Text]" custT="1"/>
      <dgm:spPr/>
      <dgm:t>
        <a:bodyPr/>
        <a:lstStyle/>
        <a:p>
          <a:r>
            <a:rPr lang="en-US" sz="1600" dirty="0" err="1" smtClean="0"/>
            <a:t>Designar</a:t>
          </a:r>
          <a:r>
            <a:rPr lang="en-US" sz="1600" dirty="0" smtClean="0"/>
            <a:t> </a:t>
          </a:r>
          <a:r>
            <a:rPr lang="en-US" sz="1600" dirty="0" err="1" smtClean="0"/>
            <a:t>cada</a:t>
          </a:r>
          <a:r>
            <a:rPr lang="en-US" sz="1600" dirty="0" smtClean="0"/>
            <a:t> </a:t>
          </a:r>
          <a:r>
            <a:rPr lang="en-US" sz="1600" dirty="0" err="1" smtClean="0"/>
            <a:t>tarefa</a:t>
          </a:r>
          <a:r>
            <a:rPr lang="en-US" sz="1600" dirty="0" smtClean="0"/>
            <a:t> para </a:t>
          </a:r>
          <a:r>
            <a:rPr lang="en-US" sz="1600" dirty="0" err="1" smtClean="0"/>
            <a:t>uma</a:t>
          </a:r>
          <a:r>
            <a:rPr lang="en-US" sz="1600" dirty="0" smtClean="0"/>
            <a:t> </a:t>
          </a:r>
          <a:r>
            <a:rPr lang="en-US" sz="1600" dirty="0" err="1" smtClean="0"/>
            <a:t>pessoa</a:t>
          </a:r>
          <a:endParaRPr lang="en-US" sz="1600" dirty="0"/>
        </a:p>
      </dgm:t>
    </dgm:pt>
    <dgm:pt modelId="{9CE97FE0-E66D-402C-B21A-EF37D1A59EDB}" type="parTrans" cxnId="{26CE7FB3-FE27-4257-8994-2F46B19008F8}">
      <dgm:prSet/>
      <dgm:spPr/>
      <dgm:t>
        <a:bodyPr/>
        <a:lstStyle/>
        <a:p>
          <a:endParaRPr lang="en-US"/>
        </a:p>
      </dgm:t>
    </dgm:pt>
    <dgm:pt modelId="{C5F521FA-BB5C-4766-9AA4-23AA46A03CA2}" type="sibTrans" cxnId="{26CE7FB3-FE27-4257-8994-2F46B19008F8}">
      <dgm:prSet/>
      <dgm:spPr/>
      <dgm:t>
        <a:bodyPr/>
        <a:lstStyle/>
        <a:p>
          <a:endParaRPr lang="en-US"/>
        </a:p>
      </dgm:t>
    </dgm:pt>
    <dgm:pt modelId="{4F5032B4-19E5-4D94-85FC-E30C3FD84081}">
      <dgm:prSet phldrT="[Text]" custT="1"/>
      <dgm:spPr/>
      <dgm:t>
        <a:bodyPr/>
        <a:lstStyle/>
        <a:p>
          <a:r>
            <a:rPr lang="en-US" sz="2000" dirty="0" err="1" smtClean="0"/>
            <a:t>Segregação</a:t>
          </a:r>
          <a:r>
            <a:rPr lang="en-US" sz="2000" dirty="0" smtClean="0"/>
            <a:t> de </a:t>
          </a:r>
          <a:r>
            <a:rPr lang="en-US" sz="2000" dirty="0" err="1" smtClean="0"/>
            <a:t>funções</a:t>
          </a:r>
          <a:endParaRPr lang="en-US" sz="2000" dirty="0"/>
        </a:p>
      </dgm:t>
    </dgm:pt>
    <dgm:pt modelId="{A279AF36-5098-40FF-9BF3-7221CF651FE5}" type="parTrans" cxnId="{7FBDA5FC-CE1A-4971-89FA-5683C661B733}">
      <dgm:prSet/>
      <dgm:spPr/>
      <dgm:t>
        <a:bodyPr/>
        <a:lstStyle/>
        <a:p>
          <a:endParaRPr lang="en-US"/>
        </a:p>
      </dgm:t>
    </dgm:pt>
    <dgm:pt modelId="{A506287B-35B9-44DD-AAB6-AC321BBFE79C}" type="sibTrans" cxnId="{7FBDA5FC-CE1A-4971-89FA-5683C661B733}">
      <dgm:prSet/>
      <dgm:spPr/>
      <dgm:t>
        <a:bodyPr/>
        <a:lstStyle/>
        <a:p>
          <a:endParaRPr lang="en-US"/>
        </a:p>
      </dgm:t>
    </dgm:pt>
    <dgm:pt modelId="{CCF1F4EC-056F-4785-A28C-13865E051592}">
      <dgm:prSet phldrT="[Text]" custT="1"/>
      <dgm:spPr/>
      <dgm:t>
        <a:bodyPr/>
        <a:lstStyle/>
        <a:p>
          <a:r>
            <a:rPr lang="en-US" sz="1600" dirty="0" smtClean="0"/>
            <a:t>Uma </a:t>
          </a:r>
          <a:r>
            <a:rPr lang="en-US" sz="1600" dirty="0" err="1" smtClean="0"/>
            <a:t>pessoa</a:t>
          </a:r>
          <a:r>
            <a:rPr lang="en-US" sz="1600" dirty="0" smtClean="0"/>
            <a:t> </a:t>
          </a:r>
          <a:r>
            <a:rPr lang="en-US" sz="1600" dirty="0" err="1" smtClean="0"/>
            <a:t>não</a:t>
          </a:r>
          <a:r>
            <a:rPr lang="en-US" sz="1600" dirty="0" smtClean="0"/>
            <a:t> </a:t>
          </a:r>
          <a:r>
            <a:rPr lang="en-US" sz="1600" dirty="0" err="1" smtClean="0"/>
            <a:t>pode</a:t>
          </a:r>
          <a:r>
            <a:rPr lang="en-US" sz="1600" dirty="0" smtClean="0"/>
            <a:t> </a:t>
          </a:r>
          <a:r>
            <a:rPr lang="en-US" sz="1600" dirty="0" err="1" smtClean="0"/>
            <a:t>ser</a:t>
          </a:r>
          <a:r>
            <a:rPr lang="en-US" sz="1600" dirty="0" smtClean="0"/>
            <a:t> </a:t>
          </a:r>
          <a:r>
            <a:rPr lang="en-US" sz="1600" dirty="0" err="1" smtClean="0"/>
            <a:t>responsável</a:t>
          </a:r>
          <a:r>
            <a:rPr lang="en-US" sz="1600" dirty="0" smtClean="0"/>
            <a:t> </a:t>
          </a:r>
          <a:r>
            <a:rPr lang="en-US" sz="1600" dirty="0" err="1" smtClean="0"/>
            <a:t>por</a:t>
          </a:r>
          <a:r>
            <a:rPr lang="en-US" sz="1600" dirty="0" smtClean="0"/>
            <a:t> </a:t>
          </a:r>
          <a:r>
            <a:rPr lang="en-US" sz="1600" dirty="0" err="1" smtClean="0"/>
            <a:t>todas</a:t>
          </a:r>
          <a:r>
            <a:rPr lang="en-US" sz="1600" dirty="0" smtClean="0"/>
            <a:t> as </a:t>
          </a:r>
          <a:r>
            <a:rPr lang="en-US" sz="1600" dirty="0" err="1" smtClean="0"/>
            <a:t>etapas</a:t>
          </a:r>
          <a:r>
            <a:rPr lang="en-US" sz="1600" dirty="0" smtClean="0"/>
            <a:t> do </a:t>
          </a:r>
          <a:r>
            <a:rPr lang="en-US" sz="1600" dirty="0" err="1" smtClean="0"/>
            <a:t>processo</a:t>
          </a:r>
          <a:endParaRPr lang="en-US" sz="1600" dirty="0"/>
        </a:p>
      </dgm:t>
    </dgm:pt>
    <dgm:pt modelId="{41037A80-DE41-4364-801A-CCAD2E8F34FE}" type="parTrans" cxnId="{4E15701C-0C7C-48E3-932B-2E6FAD6D0447}">
      <dgm:prSet/>
      <dgm:spPr/>
      <dgm:t>
        <a:bodyPr/>
        <a:lstStyle/>
        <a:p>
          <a:endParaRPr lang="en-US"/>
        </a:p>
      </dgm:t>
    </dgm:pt>
    <dgm:pt modelId="{8395277A-2638-4F51-B066-7F8F67D60825}" type="sibTrans" cxnId="{4E15701C-0C7C-48E3-932B-2E6FAD6D0447}">
      <dgm:prSet/>
      <dgm:spPr/>
      <dgm:t>
        <a:bodyPr/>
        <a:lstStyle/>
        <a:p>
          <a:endParaRPr lang="en-US"/>
        </a:p>
      </dgm:t>
    </dgm:pt>
    <dgm:pt modelId="{F4024FF3-D2DA-42DF-8A9E-A480D337B600}">
      <dgm:prSet phldrT="[Text]" custT="1"/>
      <dgm:spPr/>
      <dgm:t>
        <a:bodyPr/>
        <a:lstStyle/>
        <a:p>
          <a:r>
            <a:rPr lang="en-US" sz="2000" dirty="0" err="1" smtClean="0"/>
            <a:t>Restrição</a:t>
          </a:r>
          <a:r>
            <a:rPr lang="en-US" sz="2000" dirty="0" smtClean="0"/>
            <a:t> de </a:t>
          </a:r>
          <a:r>
            <a:rPr lang="en-US" sz="2000" dirty="0" err="1" smtClean="0"/>
            <a:t>acesso</a:t>
          </a:r>
          <a:endParaRPr lang="en-US" sz="2000" dirty="0"/>
        </a:p>
      </dgm:t>
    </dgm:pt>
    <dgm:pt modelId="{7A1CD402-ABAF-4EC4-9127-A46138103FC2}" type="parTrans" cxnId="{7E950844-4A9A-4E8D-A8E3-25F9E9B578EE}">
      <dgm:prSet/>
      <dgm:spPr/>
      <dgm:t>
        <a:bodyPr/>
        <a:lstStyle/>
        <a:p>
          <a:endParaRPr lang="en-US"/>
        </a:p>
      </dgm:t>
    </dgm:pt>
    <dgm:pt modelId="{01E18492-F7C9-40F5-BB9A-B315D22F7E87}" type="sibTrans" cxnId="{7E950844-4A9A-4E8D-A8E3-25F9E9B578EE}">
      <dgm:prSet/>
      <dgm:spPr/>
      <dgm:t>
        <a:bodyPr/>
        <a:lstStyle/>
        <a:p>
          <a:endParaRPr lang="en-US"/>
        </a:p>
      </dgm:t>
    </dgm:pt>
    <dgm:pt modelId="{9DD9CC0A-FB4D-4EB0-8929-A6F84425CF94}">
      <dgm:prSet phldrT="[Text]" custT="1"/>
      <dgm:spPr/>
      <dgm:t>
        <a:bodyPr/>
        <a:lstStyle/>
        <a:p>
          <a:r>
            <a:rPr lang="en-US" sz="1600" dirty="0" smtClean="0"/>
            <a:t>O </a:t>
          </a:r>
          <a:r>
            <a:rPr lang="en-US" sz="1600" dirty="0" err="1" smtClean="0"/>
            <a:t>acesso</a:t>
          </a:r>
          <a:r>
            <a:rPr lang="en-US" sz="1600" dirty="0" smtClean="0"/>
            <a:t> a </a:t>
          </a:r>
          <a:r>
            <a:rPr lang="en-US" sz="1600" dirty="0" err="1" smtClean="0"/>
            <a:t>sistemas</a:t>
          </a:r>
          <a:r>
            <a:rPr lang="en-US" sz="1600" dirty="0" smtClean="0"/>
            <a:t> e </a:t>
          </a:r>
          <a:r>
            <a:rPr lang="en-US" sz="1600" dirty="0" err="1" smtClean="0"/>
            <a:t>informações</a:t>
          </a:r>
          <a:r>
            <a:rPr lang="en-US" sz="1600" dirty="0" smtClean="0"/>
            <a:t> </a:t>
          </a:r>
          <a:r>
            <a:rPr lang="en-US" sz="1600" dirty="0" err="1" smtClean="0"/>
            <a:t>deve</a:t>
          </a:r>
          <a:r>
            <a:rPr lang="en-US" sz="1600" dirty="0" smtClean="0"/>
            <a:t> </a:t>
          </a:r>
          <a:r>
            <a:rPr lang="en-US" sz="1600" dirty="0" err="1" smtClean="0"/>
            <a:t>ser</a:t>
          </a:r>
          <a:r>
            <a:rPr lang="en-US" sz="1600" dirty="0" smtClean="0"/>
            <a:t> </a:t>
          </a:r>
          <a:r>
            <a:rPr lang="en-US" sz="1600" dirty="0" err="1" smtClean="0"/>
            <a:t>adequado</a:t>
          </a:r>
          <a:r>
            <a:rPr lang="en-US" sz="1600" dirty="0" smtClean="0"/>
            <a:t> </a:t>
          </a:r>
          <a:r>
            <a:rPr lang="en-US" sz="1600" dirty="0" err="1" smtClean="0"/>
            <a:t>às</a:t>
          </a:r>
          <a:r>
            <a:rPr lang="en-US" sz="1600" dirty="0" smtClean="0"/>
            <a:t> </a:t>
          </a:r>
          <a:r>
            <a:rPr lang="en-US" sz="1600" dirty="0" err="1" smtClean="0"/>
            <a:t>responsabilidades</a:t>
          </a:r>
          <a:r>
            <a:rPr lang="en-US" sz="1600" dirty="0" smtClean="0"/>
            <a:t> de </a:t>
          </a:r>
          <a:r>
            <a:rPr lang="en-US" sz="1600" dirty="0" err="1" smtClean="0"/>
            <a:t>cada</a:t>
          </a:r>
          <a:r>
            <a:rPr lang="en-US" sz="1600" dirty="0" smtClean="0"/>
            <a:t> </a:t>
          </a:r>
          <a:r>
            <a:rPr lang="en-US" sz="1600" dirty="0" err="1" smtClean="0"/>
            <a:t>agente</a:t>
          </a:r>
          <a:endParaRPr lang="en-US" sz="1600" dirty="0"/>
        </a:p>
      </dgm:t>
    </dgm:pt>
    <dgm:pt modelId="{1D326DDB-8662-4459-AFCF-1AFDF111FF66}" type="parTrans" cxnId="{2DFFA838-81A1-49EE-91F0-1A715ED4A502}">
      <dgm:prSet/>
      <dgm:spPr/>
      <dgm:t>
        <a:bodyPr/>
        <a:lstStyle/>
        <a:p>
          <a:endParaRPr lang="en-US"/>
        </a:p>
      </dgm:t>
    </dgm:pt>
    <dgm:pt modelId="{C990BE08-6486-4107-A01E-A7963E3DBA19}" type="sibTrans" cxnId="{2DFFA838-81A1-49EE-91F0-1A715ED4A502}">
      <dgm:prSet/>
      <dgm:spPr/>
      <dgm:t>
        <a:bodyPr/>
        <a:lstStyle/>
        <a:p>
          <a:endParaRPr lang="en-US"/>
        </a:p>
      </dgm:t>
    </dgm:pt>
    <dgm:pt modelId="{F46EB5A2-1F53-41BB-8932-43CEBA05155B}">
      <dgm:prSet custT="1"/>
      <dgm:spPr/>
      <dgm:t>
        <a:bodyPr/>
        <a:lstStyle/>
        <a:p>
          <a:r>
            <a:rPr lang="en-US" sz="2000" dirty="0" err="1" smtClean="0"/>
            <a:t>Documentar</a:t>
          </a:r>
          <a:r>
            <a:rPr lang="en-US" sz="2000" dirty="0" smtClean="0"/>
            <a:t> </a:t>
          </a:r>
          <a:r>
            <a:rPr lang="en-US" sz="2000" dirty="0" err="1" smtClean="0"/>
            <a:t>procedimentos</a:t>
          </a:r>
          <a:r>
            <a:rPr lang="en-US" sz="2000" dirty="0" smtClean="0"/>
            <a:t> e </a:t>
          </a:r>
          <a:r>
            <a:rPr lang="en-US" sz="2000" dirty="0" err="1" smtClean="0"/>
            <a:t>transações</a:t>
          </a:r>
          <a:endParaRPr lang="en-US" sz="2000" dirty="0"/>
        </a:p>
      </dgm:t>
    </dgm:pt>
    <dgm:pt modelId="{AA6D74E6-618C-4864-A44D-5F87760CF4CF}" type="parTrans" cxnId="{9682A51B-A674-4245-BFA4-02AAD3C01A6C}">
      <dgm:prSet/>
      <dgm:spPr/>
      <dgm:t>
        <a:bodyPr/>
        <a:lstStyle/>
        <a:p>
          <a:endParaRPr lang="en-US"/>
        </a:p>
      </dgm:t>
    </dgm:pt>
    <dgm:pt modelId="{BA533B1A-8119-44CD-AB0F-C21FC2A992B1}" type="sibTrans" cxnId="{9682A51B-A674-4245-BFA4-02AAD3C01A6C}">
      <dgm:prSet/>
      <dgm:spPr/>
      <dgm:t>
        <a:bodyPr/>
        <a:lstStyle/>
        <a:p>
          <a:endParaRPr lang="en-US"/>
        </a:p>
      </dgm:t>
    </dgm:pt>
    <dgm:pt modelId="{D9DE850D-1B2D-4933-BED6-404D28D64CAA}">
      <dgm:prSet custT="1"/>
      <dgm:spPr/>
      <dgm:t>
        <a:bodyPr/>
        <a:lstStyle/>
        <a:p>
          <a:r>
            <a:rPr lang="en-US" sz="2000" dirty="0" err="1" smtClean="0"/>
            <a:t>Verificação</a:t>
          </a:r>
          <a:r>
            <a:rPr lang="en-US" sz="2000" dirty="0" smtClean="0"/>
            <a:t> </a:t>
          </a:r>
          <a:r>
            <a:rPr lang="en-US" sz="2000" dirty="0" err="1" smtClean="0"/>
            <a:t>independente</a:t>
          </a:r>
          <a:r>
            <a:rPr lang="en-US" sz="2400" dirty="0" smtClean="0"/>
            <a:t>	</a:t>
          </a:r>
          <a:endParaRPr lang="en-US" sz="2400" dirty="0"/>
        </a:p>
      </dgm:t>
    </dgm:pt>
    <dgm:pt modelId="{4117C8A9-DA90-4EB2-8F57-10226767113F}" type="parTrans" cxnId="{CB9842C9-ADCD-484A-AA6C-84425B2EBE90}">
      <dgm:prSet/>
      <dgm:spPr/>
      <dgm:t>
        <a:bodyPr/>
        <a:lstStyle/>
        <a:p>
          <a:endParaRPr lang="en-US"/>
        </a:p>
      </dgm:t>
    </dgm:pt>
    <dgm:pt modelId="{4F6BC952-0D25-4B51-B244-D83EBA7B9EC5}" type="sibTrans" cxnId="{CB9842C9-ADCD-484A-AA6C-84425B2EBE90}">
      <dgm:prSet/>
      <dgm:spPr/>
      <dgm:t>
        <a:bodyPr/>
        <a:lstStyle/>
        <a:p>
          <a:endParaRPr lang="en-US"/>
        </a:p>
      </dgm:t>
    </dgm:pt>
    <dgm:pt modelId="{51D066BE-C3CA-4EDF-A00B-651B44835D2E}">
      <dgm:prSet custT="1"/>
      <dgm:spPr/>
      <dgm:t>
        <a:bodyPr/>
        <a:lstStyle/>
        <a:p>
          <a:r>
            <a:rPr lang="en-US" sz="1600" dirty="0" err="1" smtClean="0"/>
            <a:t>Motivar</a:t>
          </a:r>
          <a:r>
            <a:rPr lang="en-US" sz="1600" dirty="0" smtClean="0"/>
            <a:t> e registrar </a:t>
          </a:r>
          <a:r>
            <a:rPr lang="en-US" sz="1600" dirty="0" err="1" smtClean="0"/>
            <a:t>atividades</a:t>
          </a:r>
          <a:r>
            <a:rPr lang="en-US" sz="1600" dirty="0" smtClean="0"/>
            <a:t> </a:t>
          </a:r>
          <a:r>
            <a:rPr lang="en-US" sz="1600" dirty="0" err="1" smtClean="0"/>
            <a:t>realizadas</a:t>
          </a:r>
          <a:endParaRPr lang="en-US" sz="1600" dirty="0"/>
        </a:p>
      </dgm:t>
    </dgm:pt>
    <dgm:pt modelId="{8430C7B2-3BF8-4DF1-910E-EC51685D169E}" type="parTrans" cxnId="{9BC4EF08-0204-434C-8BB2-3459F3B0D836}">
      <dgm:prSet/>
      <dgm:spPr/>
      <dgm:t>
        <a:bodyPr/>
        <a:lstStyle/>
        <a:p>
          <a:endParaRPr lang="en-US"/>
        </a:p>
      </dgm:t>
    </dgm:pt>
    <dgm:pt modelId="{7F30A743-0352-4548-BAB5-80477D281F54}" type="sibTrans" cxnId="{9BC4EF08-0204-434C-8BB2-3459F3B0D836}">
      <dgm:prSet/>
      <dgm:spPr/>
      <dgm:t>
        <a:bodyPr/>
        <a:lstStyle/>
        <a:p>
          <a:endParaRPr lang="en-US"/>
        </a:p>
      </dgm:t>
    </dgm:pt>
    <dgm:pt modelId="{15FF1D60-D320-4FDE-A9FF-AC04F98B3D4E}">
      <dgm:prSet custT="1"/>
      <dgm:spPr/>
      <dgm:t>
        <a:bodyPr/>
        <a:lstStyle/>
        <a:p>
          <a:r>
            <a:rPr lang="en-US" sz="1600" dirty="0" err="1" smtClean="0"/>
            <a:t>Mútua</a:t>
          </a:r>
          <a:r>
            <a:rPr lang="en-US" sz="1600" dirty="0" smtClean="0"/>
            <a:t> </a:t>
          </a:r>
          <a:r>
            <a:rPr lang="en-US" sz="1600" dirty="0" err="1" smtClean="0"/>
            <a:t>vigilância</a:t>
          </a:r>
          <a:endParaRPr lang="en-US" sz="1600" dirty="0"/>
        </a:p>
      </dgm:t>
    </dgm:pt>
    <dgm:pt modelId="{FA5CF76F-F0F2-454C-A476-82C2012C0C29}" type="parTrans" cxnId="{00429B34-CAE1-49A2-A9E1-DE7AF7189459}">
      <dgm:prSet/>
      <dgm:spPr/>
      <dgm:t>
        <a:bodyPr/>
        <a:lstStyle/>
        <a:p>
          <a:endParaRPr lang="en-US"/>
        </a:p>
      </dgm:t>
    </dgm:pt>
    <dgm:pt modelId="{0828F7C9-9EC1-48A7-819B-187F4127CAF3}" type="sibTrans" cxnId="{00429B34-CAE1-49A2-A9E1-DE7AF7189459}">
      <dgm:prSet/>
      <dgm:spPr/>
      <dgm:t>
        <a:bodyPr/>
        <a:lstStyle/>
        <a:p>
          <a:endParaRPr lang="en-US"/>
        </a:p>
      </dgm:t>
    </dgm:pt>
    <dgm:pt modelId="{7E7848AE-AA40-470D-82C6-64FD3497776F}" type="pres">
      <dgm:prSet presAssocID="{3B84FB81-1C5B-400B-9052-CAC395C49762}" presName="linear" presStyleCnt="0">
        <dgm:presLayoutVars>
          <dgm:dir/>
          <dgm:resizeHandles val="exact"/>
        </dgm:presLayoutVars>
      </dgm:prSet>
      <dgm:spPr/>
      <dgm:t>
        <a:bodyPr/>
        <a:lstStyle/>
        <a:p>
          <a:endParaRPr lang="en-US"/>
        </a:p>
      </dgm:t>
    </dgm:pt>
    <dgm:pt modelId="{8BA9ED10-E40B-4F06-A220-5F9AF5679F5F}" type="pres">
      <dgm:prSet presAssocID="{6F85C125-AE9B-47A7-BDFF-15FDF0036ECD}" presName="comp" presStyleCnt="0"/>
      <dgm:spPr/>
    </dgm:pt>
    <dgm:pt modelId="{95D4E06F-1348-40EE-944A-305F1FCB02AE}" type="pres">
      <dgm:prSet presAssocID="{6F85C125-AE9B-47A7-BDFF-15FDF0036ECD}" presName="box" presStyleLbl="node1" presStyleIdx="0" presStyleCnt="5"/>
      <dgm:spPr/>
      <dgm:t>
        <a:bodyPr/>
        <a:lstStyle/>
        <a:p>
          <a:endParaRPr lang="en-US"/>
        </a:p>
      </dgm:t>
    </dgm:pt>
    <dgm:pt modelId="{47453B36-66B8-4928-A21A-170EE008E802}" type="pres">
      <dgm:prSet presAssocID="{6F85C125-AE9B-47A7-BDFF-15FDF0036ECD}" presName="img" presStyleLbl="fgImgPlace1" presStyleIdx="0" presStyleCnt="5"/>
      <dgm:spPr>
        <a:blipFill rotWithShape="1">
          <a:blip xmlns:r="http://schemas.openxmlformats.org/officeDocument/2006/relationships" r:embed="rId1"/>
          <a:stretch>
            <a:fillRect/>
          </a:stretch>
        </a:blipFill>
      </dgm:spPr>
    </dgm:pt>
    <dgm:pt modelId="{4237B2CD-1362-4E3A-9BE9-469955C009F0}" type="pres">
      <dgm:prSet presAssocID="{6F85C125-AE9B-47A7-BDFF-15FDF0036ECD}" presName="text" presStyleLbl="node1" presStyleIdx="0" presStyleCnt="5">
        <dgm:presLayoutVars>
          <dgm:bulletEnabled val="1"/>
        </dgm:presLayoutVars>
      </dgm:prSet>
      <dgm:spPr/>
      <dgm:t>
        <a:bodyPr/>
        <a:lstStyle/>
        <a:p>
          <a:endParaRPr lang="en-US"/>
        </a:p>
      </dgm:t>
    </dgm:pt>
    <dgm:pt modelId="{963F2476-7544-4EED-B405-C4A9C5E33735}" type="pres">
      <dgm:prSet presAssocID="{DDECAAE3-3DC6-4DDE-A688-6D0FE3B110B6}" presName="spacer" presStyleCnt="0"/>
      <dgm:spPr/>
    </dgm:pt>
    <dgm:pt modelId="{66C226CF-AC0F-4411-BAAB-5017A497C2BE}" type="pres">
      <dgm:prSet presAssocID="{4F5032B4-19E5-4D94-85FC-E30C3FD84081}" presName="comp" presStyleCnt="0"/>
      <dgm:spPr/>
    </dgm:pt>
    <dgm:pt modelId="{A5E172B3-527A-4E59-97EE-6B318510126D}" type="pres">
      <dgm:prSet presAssocID="{4F5032B4-19E5-4D94-85FC-E30C3FD84081}" presName="box" presStyleLbl="node1" presStyleIdx="1" presStyleCnt="5"/>
      <dgm:spPr/>
      <dgm:t>
        <a:bodyPr/>
        <a:lstStyle/>
        <a:p>
          <a:endParaRPr lang="en-US"/>
        </a:p>
      </dgm:t>
    </dgm:pt>
    <dgm:pt modelId="{E029ABAD-177A-4B98-8005-E8BFD91C20E7}" type="pres">
      <dgm:prSet presAssocID="{4F5032B4-19E5-4D94-85FC-E30C3FD84081}" presName="img" presStyleLbl="fgImgPlace1" presStyleIdx="1" presStyleCnt="5"/>
      <dgm:spPr>
        <a:blipFill rotWithShape="1">
          <a:blip xmlns:r="http://schemas.openxmlformats.org/officeDocument/2006/relationships" r:embed="rId2"/>
          <a:stretch>
            <a:fillRect/>
          </a:stretch>
        </a:blipFill>
      </dgm:spPr>
    </dgm:pt>
    <dgm:pt modelId="{B1EF4E0B-3F3F-4DB0-8DFC-386CA205D2DA}" type="pres">
      <dgm:prSet presAssocID="{4F5032B4-19E5-4D94-85FC-E30C3FD84081}" presName="text" presStyleLbl="node1" presStyleIdx="1" presStyleCnt="5">
        <dgm:presLayoutVars>
          <dgm:bulletEnabled val="1"/>
        </dgm:presLayoutVars>
      </dgm:prSet>
      <dgm:spPr/>
      <dgm:t>
        <a:bodyPr/>
        <a:lstStyle/>
        <a:p>
          <a:endParaRPr lang="en-US"/>
        </a:p>
      </dgm:t>
    </dgm:pt>
    <dgm:pt modelId="{8EFB1DFD-1ACC-4FC1-949D-5851D0640A6E}" type="pres">
      <dgm:prSet presAssocID="{A506287B-35B9-44DD-AAB6-AC321BBFE79C}" presName="spacer" presStyleCnt="0"/>
      <dgm:spPr/>
    </dgm:pt>
    <dgm:pt modelId="{77AAD7F6-2B85-4B5D-961C-58E524E6E526}" type="pres">
      <dgm:prSet presAssocID="{F4024FF3-D2DA-42DF-8A9E-A480D337B600}" presName="comp" presStyleCnt="0"/>
      <dgm:spPr/>
    </dgm:pt>
    <dgm:pt modelId="{91F4722C-FC91-4011-8ED7-E75B8CCBD2FE}" type="pres">
      <dgm:prSet presAssocID="{F4024FF3-D2DA-42DF-8A9E-A480D337B600}" presName="box" presStyleLbl="node1" presStyleIdx="2" presStyleCnt="5"/>
      <dgm:spPr/>
      <dgm:t>
        <a:bodyPr/>
        <a:lstStyle/>
        <a:p>
          <a:endParaRPr lang="en-US"/>
        </a:p>
      </dgm:t>
    </dgm:pt>
    <dgm:pt modelId="{DA4C9C64-0067-43EF-B717-134CA6C70FEF}" type="pres">
      <dgm:prSet presAssocID="{F4024FF3-D2DA-42DF-8A9E-A480D337B600}" presName="img" presStyleLbl="fgImgPlace1" presStyleIdx="2" presStyleCnt="5"/>
      <dgm:spPr>
        <a:blipFill rotWithShape="1">
          <a:blip xmlns:r="http://schemas.openxmlformats.org/officeDocument/2006/relationships" r:embed="rId3"/>
          <a:stretch>
            <a:fillRect/>
          </a:stretch>
        </a:blipFill>
      </dgm:spPr>
    </dgm:pt>
    <dgm:pt modelId="{58CAE64F-C3F1-4465-8DD9-02D11DA302B5}" type="pres">
      <dgm:prSet presAssocID="{F4024FF3-D2DA-42DF-8A9E-A480D337B600}" presName="text" presStyleLbl="node1" presStyleIdx="2" presStyleCnt="5">
        <dgm:presLayoutVars>
          <dgm:bulletEnabled val="1"/>
        </dgm:presLayoutVars>
      </dgm:prSet>
      <dgm:spPr/>
      <dgm:t>
        <a:bodyPr/>
        <a:lstStyle/>
        <a:p>
          <a:endParaRPr lang="en-US"/>
        </a:p>
      </dgm:t>
    </dgm:pt>
    <dgm:pt modelId="{72F06C53-BD5B-4C38-AB85-1376CC21BBC5}" type="pres">
      <dgm:prSet presAssocID="{01E18492-F7C9-40F5-BB9A-B315D22F7E87}" presName="spacer" presStyleCnt="0"/>
      <dgm:spPr/>
    </dgm:pt>
    <dgm:pt modelId="{8D15096D-E259-4534-A310-E7A9C7F44EC8}" type="pres">
      <dgm:prSet presAssocID="{F46EB5A2-1F53-41BB-8932-43CEBA05155B}" presName="comp" presStyleCnt="0"/>
      <dgm:spPr/>
    </dgm:pt>
    <dgm:pt modelId="{17A86CB0-18FB-4802-9CDC-830042ED637E}" type="pres">
      <dgm:prSet presAssocID="{F46EB5A2-1F53-41BB-8932-43CEBA05155B}" presName="box" presStyleLbl="node1" presStyleIdx="3" presStyleCnt="5"/>
      <dgm:spPr/>
      <dgm:t>
        <a:bodyPr/>
        <a:lstStyle/>
        <a:p>
          <a:endParaRPr lang="en-US"/>
        </a:p>
      </dgm:t>
    </dgm:pt>
    <dgm:pt modelId="{BFD29480-4615-44FD-8652-A892E53FA761}" type="pres">
      <dgm:prSet presAssocID="{F46EB5A2-1F53-41BB-8932-43CEBA05155B}" presName="img" presStyleLbl="fgImgPlace1" presStyleIdx="3" presStyleCnt="5"/>
      <dgm:spPr>
        <a:blipFill rotWithShape="1">
          <a:blip xmlns:r="http://schemas.openxmlformats.org/officeDocument/2006/relationships" r:embed="rId4"/>
          <a:stretch>
            <a:fillRect/>
          </a:stretch>
        </a:blipFill>
      </dgm:spPr>
    </dgm:pt>
    <dgm:pt modelId="{AC156448-03E5-4B45-A060-E2F65C17FEA7}" type="pres">
      <dgm:prSet presAssocID="{F46EB5A2-1F53-41BB-8932-43CEBA05155B}" presName="text" presStyleLbl="node1" presStyleIdx="3" presStyleCnt="5">
        <dgm:presLayoutVars>
          <dgm:bulletEnabled val="1"/>
        </dgm:presLayoutVars>
      </dgm:prSet>
      <dgm:spPr/>
      <dgm:t>
        <a:bodyPr/>
        <a:lstStyle/>
        <a:p>
          <a:endParaRPr lang="en-US"/>
        </a:p>
      </dgm:t>
    </dgm:pt>
    <dgm:pt modelId="{97394446-7F23-4071-967B-7DE4A2B2CE40}" type="pres">
      <dgm:prSet presAssocID="{BA533B1A-8119-44CD-AB0F-C21FC2A992B1}" presName="spacer" presStyleCnt="0"/>
      <dgm:spPr/>
    </dgm:pt>
    <dgm:pt modelId="{A47F2EAD-E94A-4A8C-A7C5-56EA9214D529}" type="pres">
      <dgm:prSet presAssocID="{D9DE850D-1B2D-4933-BED6-404D28D64CAA}" presName="comp" presStyleCnt="0"/>
      <dgm:spPr/>
    </dgm:pt>
    <dgm:pt modelId="{748CE78D-3D7E-4588-9DDA-5F3E8B6B5C78}" type="pres">
      <dgm:prSet presAssocID="{D9DE850D-1B2D-4933-BED6-404D28D64CAA}" presName="box" presStyleLbl="node1" presStyleIdx="4" presStyleCnt="5" custLinFactNeighborY="3284"/>
      <dgm:spPr/>
      <dgm:t>
        <a:bodyPr/>
        <a:lstStyle/>
        <a:p>
          <a:endParaRPr lang="en-US"/>
        </a:p>
      </dgm:t>
    </dgm:pt>
    <dgm:pt modelId="{B008BE13-2A0F-4D90-8874-C302F68497C6}" type="pres">
      <dgm:prSet presAssocID="{D9DE850D-1B2D-4933-BED6-404D28D64CAA}" presName="img" presStyleLbl="fgImgPlace1" presStyleIdx="4" presStyleCnt="5"/>
      <dgm:spPr>
        <a:blipFill rotWithShape="1">
          <a:blip xmlns:r="http://schemas.openxmlformats.org/officeDocument/2006/relationships" r:embed="rId5"/>
          <a:stretch>
            <a:fillRect/>
          </a:stretch>
        </a:blipFill>
      </dgm:spPr>
    </dgm:pt>
    <dgm:pt modelId="{F0F7477E-5890-48CD-BA94-28C59257DCB3}" type="pres">
      <dgm:prSet presAssocID="{D9DE850D-1B2D-4933-BED6-404D28D64CAA}" presName="text" presStyleLbl="node1" presStyleIdx="4" presStyleCnt="5">
        <dgm:presLayoutVars>
          <dgm:bulletEnabled val="1"/>
        </dgm:presLayoutVars>
      </dgm:prSet>
      <dgm:spPr/>
      <dgm:t>
        <a:bodyPr/>
        <a:lstStyle/>
        <a:p>
          <a:endParaRPr lang="en-US"/>
        </a:p>
      </dgm:t>
    </dgm:pt>
  </dgm:ptLst>
  <dgm:cxnLst>
    <dgm:cxn modelId="{7E950844-4A9A-4E8D-A8E3-25F9E9B578EE}" srcId="{3B84FB81-1C5B-400B-9052-CAC395C49762}" destId="{F4024FF3-D2DA-42DF-8A9E-A480D337B600}" srcOrd="2" destOrd="0" parTransId="{7A1CD402-ABAF-4EC4-9127-A46138103FC2}" sibTransId="{01E18492-F7C9-40F5-BB9A-B315D22F7E87}"/>
    <dgm:cxn modelId="{CB9842C9-ADCD-484A-AA6C-84425B2EBE90}" srcId="{3B84FB81-1C5B-400B-9052-CAC395C49762}" destId="{D9DE850D-1B2D-4933-BED6-404D28D64CAA}" srcOrd="4" destOrd="0" parTransId="{4117C8A9-DA90-4EB2-8F57-10226767113F}" sibTransId="{4F6BC952-0D25-4B51-B244-D83EBA7B9EC5}"/>
    <dgm:cxn modelId="{2DFFA838-81A1-49EE-91F0-1A715ED4A502}" srcId="{F4024FF3-D2DA-42DF-8A9E-A480D337B600}" destId="{9DD9CC0A-FB4D-4EB0-8929-A6F84425CF94}" srcOrd="0" destOrd="0" parTransId="{1D326DDB-8662-4459-AFCF-1AFDF111FF66}" sibTransId="{C990BE08-6486-4107-A01E-A7963E3DBA19}"/>
    <dgm:cxn modelId="{E8113BDF-CECD-4F2B-9904-BE7377D025CB}" type="presOf" srcId="{51D066BE-C3CA-4EDF-A00B-651B44835D2E}" destId="{17A86CB0-18FB-4802-9CDC-830042ED637E}" srcOrd="0" destOrd="1" presId="urn:microsoft.com/office/officeart/2005/8/layout/vList4"/>
    <dgm:cxn modelId="{78C595B4-B3A1-4B5F-B72D-54FC800BBBEE}" type="presOf" srcId="{D9DE850D-1B2D-4933-BED6-404D28D64CAA}" destId="{F0F7477E-5890-48CD-BA94-28C59257DCB3}" srcOrd="1" destOrd="0" presId="urn:microsoft.com/office/officeart/2005/8/layout/vList4"/>
    <dgm:cxn modelId="{2C73114B-C5FC-4B33-B007-C28C713DBFFA}" type="presOf" srcId="{51D066BE-C3CA-4EDF-A00B-651B44835D2E}" destId="{AC156448-03E5-4B45-A060-E2F65C17FEA7}" srcOrd="1" destOrd="1" presId="urn:microsoft.com/office/officeart/2005/8/layout/vList4"/>
    <dgm:cxn modelId="{26CE7FB3-FE27-4257-8994-2F46B19008F8}" srcId="{6F85C125-AE9B-47A7-BDFF-15FDF0036ECD}" destId="{588CAED1-1DB5-4200-9135-2E148F7EB284}" srcOrd="0" destOrd="0" parTransId="{9CE97FE0-E66D-402C-B21A-EF37D1A59EDB}" sibTransId="{C5F521FA-BB5C-4766-9AA4-23AA46A03CA2}"/>
    <dgm:cxn modelId="{2E189DB3-A146-480F-8B52-C1FBB1D43724}" type="presOf" srcId="{CCF1F4EC-056F-4785-A28C-13865E051592}" destId="{B1EF4E0B-3F3F-4DB0-8DFC-386CA205D2DA}" srcOrd="1" destOrd="1" presId="urn:microsoft.com/office/officeart/2005/8/layout/vList4"/>
    <dgm:cxn modelId="{7FBDA5FC-CE1A-4971-89FA-5683C661B733}" srcId="{3B84FB81-1C5B-400B-9052-CAC395C49762}" destId="{4F5032B4-19E5-4D94-85FC-E30C3FD84081}" srcOrd="1" destOrd="0" parTransId="{A279AF36-5098-40FF-9BF3-7221CF651FE5}" sibTransId="{A506287B-35B9-44DD-AAB6-AC321BBFE79C}"/>
    <dgm:cxn modelId="{9A876FB6-624A-46F0-9154-824085994BDB}" type="presOf" srcId="{3B84FB81-1C5B-400B-9052-CAC395C49762}" destId="{7E7848AE-AA40-470D-82C6-64FD3497776F}" srcOrd="0" destOrd="0" presId="urn:microsoft.com/office/officeart/2005/8/layout/vList4"/>
    <dgm:cxn modelId="{9682A51B-A674-4245-BFA4-02AAD3C01A6C}" srcId="{3B84FB81-1C5B-400B-9052-CAC395C49762}" destId="{F46EB5A2-1F53-41BB-8932-43CEBA05155B}" srcOrd="3" destOrd="0" parTransId="{AA6D74E6-618C-4864-A44D-5F87760CF4CF}" sibTransId="{BA533B1A-8119-44CD-AB0F-C21FC2A992B1}"/>
    <dgm:cxn modelId="{DF8D99B6-F6B6-4C22-B07E-D51650658014}" type="presOf" srcId="{15FF1D60-D320-4FDE-A9FF-AC04F98B3D4E}" destId="{748CE78D-3D7E-4588-9DDA-5F3E8B6B5C78}" srcOrd="0" destOrd="1" presId="urn:microsoft.com/office/officeart/2005/8/layout/vList4"/>
    <dgm:cxn modelId="{33181928-45BF-49F7-ABDC-BAAEA53C7E1B}" srcId="{3B84FB81-1C5B-400B-9052-CAC395C49762}" destId="{6F85C125-AE9B-47A7-BDFF-15FDF0036ECD}" srcOrd="0" destOrd="0" parTransId="{B11C456D-8F6A-4DA5-A790-FBD83877EA64}" sibTransId="{DDECAAE3-3DC6-4DDE-A688-6D0FE3B110B6}"/>
    <dgm:cxn modelId="{17EAB240-09B5-445A-B513-759DDEB2FC9C}" type="presOf" srcId="{F46EB5A2-1F53-41BB-8932-43CEBA05155B}" destId="{AC156448-03E5-4B45-A060-E2F65C17FEA7}" srcOrd="1" destOrd="0" presId="urn:microsoft.com/office/officeart/2005/8/layout/vList4"/>
    <dgm:cxn modelId="{00429B34-CAE1-49A2-A9E1-DE7AF7189459}" srcId="{D9DE850D-1B2D-4933-BED6-404D28D64CAA}" destId="{15FF1D60-D320-4FDE-A9FF-AC04F98B3D4E}" srcOrd="0" destOrd="0" parTransId="{FA5CF76F-F0F2-454C-A476-82C2012C0C29}" sibTransId="{0828F7C9-9EC1-48A7-819B-187F4127CAF3}"/>
    <dgm:cxn modelId="{0C0E3588-C328-4F81-B699-94AF2C241A7D}" type="presOf" srcId="{F46EB5A2-1F53-41BB-8932-43CEBA05155B}" destId="{17A86CB0-18FB-4802-9CDC-830042ED637E}" srcOrd="0" destOrd="0" presId="urn:microsoft.com/office/officeart/2005/8/layout/vList4"/>
    <dgm:cxn modelId="{1458D63D-81E2-4411-A701-9667FF0274EB}" type="presOf" srcId="{4F5032B4-19E5-4D94-85FC-E30C3FD84081}" destId="{B1EF4E0B-3F3F-4DB0-8DFC-386CA205D2DA}" srcOrd="1" destOrd="0" presId="urn:microsoft.com/office/officeart/2005/8/layout/vList4"/>
    <dgm:cxn modelId="{0044B8A5-008B-4FF0-BBE8-69C88A3CF9B2}" type="presOf" srcId="{588CAED1-1DB5-4200-9135-2E148F7EB284}" destId="{4237B2CD-1362-4E3A-9BE9-469955C009F0}" srcOrd="1" destOrd="1" presId="urn:microsoft.com/office/officeart/2005/8/layout/vList4"/>
    <dgm:cxn modelId="{8E5C0DCF-EDF7-411A-89CA-AFB6122EC6F2}" type="presOf" srcId="{588CAED1-1DB5-4200-9135-2E148F7EB284}" destId="{95D4E06F-1348-40EE-944A-305F1FCB02AE}" srcOrd="0" destOrd="1" presId="urn:microsoft.com/office/officeart/2005/8/layout/vList4"/>
    <dgm:cxn modelId="{687E6208-EC32-4021-978E-4A11441C1289}" type="presOf" srcId="{9DD9CC0A-FB4D-4EB0-8929-A6F84425CF94}" destId="{91F4722C-FC91-4011-8ED7-E75B8CCBD2FE}" srcOrd="0" destOrd="1" presId="urn:microsoft.com/office/officeart/2005/8/layout/vList4"/>
    <dgm:cxn modelId="{F352AC73-DAB0-44D7-BC1C-24B3831933B2}" type="presOf" srcId="{6F85C125-AE9B-47A7-BDFF-15FDF0036ECD}" destId="{95D4E06F-1348-40EE-944A-305F1FCB02AE}" srcOrd="0" destOrd="0" presId="urn:microsoft.com/office/officeart/2005/8/layout/vList4"/>
    <dgm:cxn modelId="{9BC4EF08-0204-434C-8BB2-3459F3B0D836}" srcId="{F46EB5A2-1F53-41BB-8932-43CEBA05155B}" destId="{51D066BE-C3CA-4EDF-A00B-651B44835D2E}" srcOrd="0" destOrd="0" parTransId="{8430C7B2-3BF8-4DF1-910E-EC51685D169E}" sibTransId="{7F30A743-0352-4548-BAB5-80477D281F54}"/>
    <dgm:cxn modelId="{A86451E7-A374-4224-8577-CBF188E2F42D}" type="presOf" srcId="{CCF1F4EC-056F-4785-A28C-13865E051592}" destId="{A5E172B3-527A-4E59-97EE-6B318510126D}" srcOrd="0" destOrd="1" presId="urn:microsoft.com/office/officeart/2005/8/layout/vList4"/>
    <dgm:cxn modelId="{4C916490-6B4C-4EE5-AC0D-B4B08D3444F4}" type="presOf" srcId="{15FF1D60-D320-4FDE-A9FF-AC04F98B3D4E}" destId="{F0F7477E-5890-48CD-BA94-28C59257DCB3}" srcOrd="1" destOrd="1" presId="urn:microsoft.com/office/officeart/2005/8/layout/vList4"/>
    <dgm:cxn modelId="{09159C07-DAC6-415D-953C-72668B2D9F20}" type="presOf" srcId="{4F5032B4-19E5-4D94-85FC-E30C3FD84081}" destId="{A5E172B3-527A-4E59-97EE-6B318510126D}" srcOrd="0" destOrd="0" presId="urn:microsoft.com/office/officeart/2005/8/layout/vList4"/>
    <dgm:cxn modelId="{4E15701C-0C7C-48E3-932B-2E6FAD6D0447}" srcId="{4F5032B4-19E5-4D94-85FC-E30C3FD84081}" destId="{CCF1F4EC-056F-4785-A28C-13865E051592}" srcOrd="0" destOrd="0" parTransId="{41037A80-DE41-4364-801A-CCAD2E8F34FE}" sibTransId="{8395277A-2638-4F51-B066-7F8F67D60825}"/>
    <dgm:cxn modelId="{1E47C620-6FB4-4457-8AFF-53E57A71447E}" type="presOf" srcId="{6F85C125-AE9B-47A7-BDFF-15FDF0036ECD}" destId="{4237B2CD-1362-4E3A-9BE9-469955C009F0}" srcOrd="1" destOrd="0" presId="urn:microsoft.com/office/officeart/2005/8/layout/vList4"/>
    <dgm:cxn modelId="{50E5E09B-CEAB-4B95-9F85-ABE5CE6CB8D2}" type="presOf" srcId="{F4024FF3-D2DA-42DF-8A9E-A480D337B600}" destId="{58CAE64F-C3F1-4465-8DD9-02D11DA302B5}" srcOrd="1" destOrd="0" presId="urn:microsoft.com/office/officeart/2005/8/layout/vList4"/>
    <dgm:cxn modelId="{6EE27104-DE1E-4BF1-B207-3985AB7E6395}" type="presOf" srcId="{9DD9CC0A-FB4D-4EB0-8929-A6F84425CF94}" destId="{58CAE64F-C3F1-4465-8DD9-02D11DA302B5}" srcOrd="1" destOrd="1" presId="urn:microsoft.com/office/officeart/2005/8/layout/vList4"/>
    <dgm:cxn modelId="{1DD117F5-B1C6-4933-A79A-271DB2096D7F}" type="presOf" srcId="{F4024FF3-D2DA-42DF-8A9E-A480D337B600}" destId="{91F4722C-FC91-4011-8ED7-E75B8CCBD2FE}" srcOrd="0" destOrd="0" presId="urn:microsoft.com/office/officeart/2005/8/layout/vList4"/>
    <dgm:cxn modelId="{AA8A272B-DFA0-426B-ACF6-2E6A3E29EBC3}" type="presOf" srcId="{D9DE850D-1B2D-4933-BED6-404D28D64CAA}" destId="{748CE78D-3D7E-4588-9DDA-5F3E8B6B5C78}" srcOrd="0" destOrd="0" presId="urn:microsoft.com/office/officeart/2005/8/layout/vList4"/>
    <dgm:cxn modelId="{42F56D40-CCBC-4517-A19D-B8CF39392F1D}" type="presParOf" srcId="{7E7848AE-AA40-470D-82C6-64FD3497776F}" destId="{8BA9ED10-E40B-4F06-A220-5F9AF5679F5F}" srcOrd="0" destOrd="0" presId="urn:microsoft.com/office/officeart/2005/8/layout/vList4"/>
    <dgm:cxn modelId="{3F9530F3-BFF0-4C0D-B8A1-09D12B848288}" type="presParOf" srcId="{8BA9ED10-E40B-4F06-A220-5F9AF5679F5F}" destId="{95D4E06F-1348-40EE-944A-305F1FCB02AE}" srcOrd="0" destOrd="0" presId="urn:microsoft.com/office/officeart/2005/8/layout/vList4"/>
    <dgm:cxn modelId="{383EFF5B-B527-4945-AE9E-4A333EFD24B7}" type="presParOf" srcId="{8BA9ED10-E40B-4F06-A220-5F9AF5679F5F}" destId="{47453B36-66B8-4928-A21A-170EE008E802}" srcOrd="1" destOrd="0" presId="urn:microsoft.com/office/officeart/2005/8/layout/vList4"/>
    <dgm:cxn modelId="{528CAE6F-F159-45C0-9E8C-E77857AA61B2}" type="presParOf" srcId="{8BA9ED10-E40B-4F06-A220-5F9AF5679F5F}" destId="{4237B2CD-1362-4E3A-9BE9-469955C009F0}" srcOrd="2" destOrd="0" presId="urn:microsoft.com/office/officeart/2005/8/layout/vList4"/>
    <dgm:cxn modelId="{C06925A6-D618-4051-94C1-B1162B76AF93}" type="presParOf" srcId="{7E7848AE-AA40-470D-82C6-64FD3497776F}" destId="{963F2476-7544-4EED-B405-C4A9C5E33735}" srcOrd="1" destOrd="0" presId="urn:microsoft.com/office/officeart/2005/8/layout/vList4"/>
    <dgm:cxn modelId="{481CA7A0-27E0-4D41-A914-359040EA9901}" type="presParOf" srcId="{7E7848AE-AA40-470D-82C6-64FD3497776F}" destId="{66C226CF-AC0F-4411-BAAB-5017A497C2BE}" srcOrd="2" destOrd="0" presId="urn:microsoft.com/office/officeart/2005/8/layout/vList4"/>
    <dgm:cxn modelId="{49306D4C-B604-4791-B50B-1F85337AA815}" type="presParOf" srcId="{66C226CF-AC0F-4411-BAAB-5017A497C2BE}" destId="{A5E172B3-527A-4E59-97EE-6B318510126D}" srcOrd="0" destOrd="0" presId="urn:microsoft.com/office/officeart/2005/8/layout/vList4"/>
    <dgm:cxn modelId="{CD049708-3074-459F-B673-E9358A28C3B4}" type="presParOf" srcId="{66C226CF-AC0F-4411-BAAB-5017A497C2BE}" destId="{E029ABAD-177A-4B98-8005-E8BFD91C20E7}" srcOrd="1" destOrd="0" presId="urn:microsoft.com/office/officeart/2005/8/layout/vList4"/>
    <dgm:cxn modelId="{04F87E2A-865C-4BBB-A534-29A444F89AD4}" type="presParOf" srcId="{66C226CF-AC0F-4411-BAAB-5017A497C2BE}" destId="{B1EF4E0B-3F3F-4DB0-8DFC-386CA205D2DA}" srcOrd="2" destOrd="0" presId="urn:microsoft.com/office/officeart/2005/8/layout/vList4"/>
    <dgm:cxn modelId="{72A010B6-9E4E-47FD-9DF6-D1FAAA54CA6E}" type="presParOf" srcId="{7E7848AE-AA40-470D-82C6-64FD3497776F}" destId="{8EFB1DFD-1ACC-4FC1-949D-5851D0640A6E}" srcOrd="3" destOrd="0" presId="urn:microsoft.com/office/officeart/2005/8/layout/vList4"/>
    <dgm:cxn modelId="{B3EEE3D9-DD16-4245-B84F-746AB95EDCE6}" type="presParOf" srcId="{7E7848AE-AA40-470D-82C6-64FD3497776F}" destId="{77AAD7F6-2B85-4B5D-961C-58E524E6E526}" srcOrd="4" destOrd="0" presId="urn:microsoft.com/office/officeart/2005/8/layout/vList4"/>
    <dgm:cxn modelId="{D0C4F830-A374-4DC4-A887-E1C567F0A66C}" type="presParOf" srcId="{77AAD7F6-2B85-4B5D-961C-58E524E6E526}" destId="{91F4722C-FC91-4011-8ED7-E75B8CCBD2FE}" srcOrd="0" destOrd="0" presId="urn:microsoft.com/office/officeart/2005/8/layout/vList4"/>
    <dgm:cxn modelId="{B53A3BD8-47F9-4784-BBD3-8B7A956D2A73}" type="presParOf" srcId="{77AAD7F6-2B85-4B5D-961C-58E524E6E526}" destId="{DA4C9C64-0067-43EF-B717-134CA6C70FEF}" srcOrd="1" destOrd="0" presId="urn:microsoft.com/office/officeart/2005/8/layout/vList4"/>
    <dgm:cxn modelId="{63A27232-8E1A-465E-A70B-4BDE8C1EE711}" type="presParOf" srcId="{77AAD7F6-2B85-4B5D-961C-58E524E6E526}" destId="{58CAE64F-C3F1-4465-8DD9-02D11DA302B5}" srcOrd="2" destOrd="0" presId="urn:microsoft.com/office/officeart/2005/8/layout/vList4"/>
    <dgm:cxn modelId="{7BF27E10-4BB5-4D30-8BA2-C95C6D7F621B}" type="presParOf" srcId="{7E7848AE-AA40-470D-82C6-64FD3497776F}" destId="{72F06C53-BD5B-4C38-AB85-1376CC21BBC5}" srcOrd="5" destOrd="0" presId="urn:microsoft.com/office/officeart/2005/8/layout/vList4"/>
    <dgm:cxn modelId="{1C6331C3-0DBE-40AA-AEA2-5B796B2E4574}" type="presParOf" srcId="{7E7848AE-AA40-470D-82C6-64FD3497776F}" destId="{8D15096D-E259-4534-A310-E7A9C7F44EC8}" srcOrd="6" destOrd="0" presId="urn:microsoft.com/office/officeart/2005/8/layout/vList4"/>
    <dgm:cxn modelId="{E43C1A46-39F3-4B17-86B7-F5B80C96F46B}" type="presParOf" srcId="{8D15096D-E259-4534-A310-E7A9C7F44EC8}" destId="{17A86CB0-18FB-4802-9CDC-830042ED637E}" srcOrd="0" destOrd="0" presId="urn:microsoft.com/office/officeart/2005/8/layout/vList4"/>
    <dgm:cxn modelId="{12A72314-B1E4-459C-9083-7DC7D325E248}" type="presParOf" srcId="{8D15096D-E259-4534-A310-E7A9C7F44EC8}" destId="{BFD29480-4615-44FD-8652-A892E53FA761}" srcOrd="1" destOrd="0" presId="urn:microsoft.com/office/officeart/2005/8/layout/vList4"/>
    <dgm:cxn modelId="{D060D033-FDC9-49A5-B4F4-0DDF1572D8D5}" type="presParOf" srcId="{8D15096D-E259-4534-A310-E7A9C7F44EC8}" destId="{AC156448-03E5-4B45-A060-E2F65C17FEA7}" srcOrd="2" destOrd="0" presId="urn:microsoft.com/office/officeart/2005/8/layout/vList4"/>
    <dgm:cxn modelId="{090C00DC-5B46-4AE1-A00C-1B2A8931566D}" type="presParOf" srcId="{7E7848AE-AA40-470D-82C6-64FD3497776F}" destId="{97394446-7F23-4071-967B-7DE4A2B2CE40}" srcOrd="7" destOrd="0" presId="urn:microsoft.com/office/officeart/2005/8/layout/vList4"/>
    <dgm:cxn modelId="{0B98A3AF-5020-44D2-B0B7-34C1586B335D}" type="presParOf" srcId="{7E7848AE-AA40-470D-82C6-64FD3497776F}" destId="{A47F2EAD-E94A-4A8C-A7C5-56EA9214D529}" srcOrd="8" destOrd="0" presId="urn:microsoft.com/office/officeart/2005/8/layout/vList4"/>
    <dgm:cxn modelId="{0E019C04-262D-4FAE-8522-7A79814510DD}" type="presParOf" srcId="{A47F2EAD-E94A-4A8C-A7C5-56EA9214D529}" destId="{748CE78D-3D7E-4588-9DDA-5F3E8B6B5C78}" srcOrd="0" destOrd="0" presId="urn:microsoft.com/office/officeart/2005/8/layout/vList4"/>
    <dgm:cxn modelId="{C54427DB-4977-4408-BD0E-5C1EF38DDE56}" type="presParOf" srcId="{A47F2EAD-E94A-4A8C-A7C5-56EA9214D529}" destId="{B008BE13-2A0F-4D90-8874-C302F68497C6}" srcOrd="1" destOrd="0" presId="urn:microsoft.com/office/officeart/2005/8/layout/vList4"/>
    <dgm:cxn modelId="{728CD9B4-24A2-480B-97E7-CE286671812C}" type="presParOf" srcId="{A47F2EAD-E94A-4A8C-A7C5-56EA9214D529}" destId="{F0F7477E-5890-48CD-BA94-28C59257DCB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36681-9DEE-431A-8F75-8495937C6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6086930C-1E75-4CBE-A4D4-2C6135B806DA}">
      <dgm:prSet phldrT="[Texto]"/>
      <dgm:spPr/>
      <dgm:t>
        <a:bodyPr/>
        <a:lstStyle/>
        <a:p>
          <a:r>
            <a:rPr lang="pt-BR" dirty="0" smtClean="0"/>
            <a:t>Sistema de Planejamento e Orçamento</a:t>
          </a:r>
          <a:endParaRPr lang="pt-BR" dirty="0"/>
        </a:p>
      </dgm:t>
    </dgm:pt>
    <dgm:pt modelId="{F45B2CD2-A149-4CD4-A437-0081A2122BDA}" type="parTrans" cxnId="{25B23643-D45B-40B6-AA22-6535C5355021}">
      <dgm:prSet/>
      <dgm:spPr/>
      <dgm:t>
        <a:bodyPr/>
        <a:lstStyle/>
        <a:p>
          <a:endParaRPr lang="pt-BR"/>
        </a:p>
      </dgm:t>
    </dgm:pt>
    <dgm:pt modelId="{A93BFE6B-7DA0-4BF1-B456-FCD296728440}" type="sibTrans" cxnId="{25B23643-D45B-40B6-AA22-6535C5355021}">
      <dgm:prSet/>
      <dgm:spPr/>
      <dgm:t>
        <a:bodyPr/>
        <a:lstStyle/>
        <a:p>
          <a:endParaRPr lang="pt-BR"/>
        </a:p>
      </dgm:t>
    </dgm:pt>
    <dgm:pt modelId="{C8A0AC81-327A-4BD9-9632-29D6A6D197FA}">
      <dgm:prSet phldrT="[Texto]"/>
      <dgm:spPr/>
      <dgm:t>
        <a:bodyPr/>
        <a:lstStyle/>
        <a:p>
          <a:r>
            <a:rPr lang="pt-BR" dirty="0" smtClean="0"/>
            <a:t>Destinação do Gasto</a:t>
          </a:r>
          <a:endParaRPr lang="pt-BR" dirty="0"/>
        </a:p>
      </dgm:t>
    </dgm:pt>
    <dgm:pt modelId="{C4397401-BF3D-46FB-8EA5-6D98328056CA}" type="parTrans" cxnId="{78CAA5BA-28AD-49C0-8C16-F8D734A64FFF}">
      <dgm:prSet/>
      <dgm:spPr/>
      <dgm:t>
        <a:bodyPr/>
        <a:lstStyle/>
        <a:p>
          <a:endParaRPr lang="pt-BR"/>
        </a:p>
      </dgm:t>
    </dgm:pt>
    <dgm:pt modelId="{23C8C2EC-A1F0-4406-971B-8A8249306552}" type="sibTrans" cxnId="{78CAA5BA-28AD-49C0-8C16-F8D734A64FFF}">
      <dgm:prSet/>
      <dgm:spPr/>
      <dgm:t>
        <a:bodyPr/>
        <a:lstStyle/>
        <a:p>
          <a:endParaRPr lang="pt-BR"/>
        </a:p>
      </dgm:t>
    </dgm:pt>
    <dgm:pt modelId="{6CA293F4-76C8-44B7-B82B-1635D9CD7C08}" type="pres">
      <dgm:prSet presAssocID="{76D36681-9DEE-431A-8F75-8495937C63D3}" presName="linear" presStyleCnt="0">
        <dgm:presLayoutVars>
          <dgm:dir/>
          <dgm:animLvl val="lvl"/>
          <dgm:resizeHandles val="exact"/>
        </dgm:presLayoutVars>
      </dgm:prSet>
      <dgm:spPr/>
      <dgm:t>
        <a:bodyPr/>
        <a:lstStyle/>
        <a:p>
          <a:endParaRPr lang="pt-BR"/>
        </a:p>
      </dgm:t>
    </dgm:pt>
    <dgm:pt modelId="{E4A1C2B5-F8B6-43E0-BDB3-6EFA3E820488}" type="pres">
      <dgm:prSet presAssocID="{6086930C-1E75-4CBE-A4D4-2C6135B806DA}" presName="parentLin" presStyleCnt="0"/>
      <dgm:spPr/>
    </dgm:pt>
    <dgm:pt modelId="{1208E70D-2414-420C-968C-3DBE4DA7A59E}" type="pres">
      <dgm:prSet presAssocID="{6086930C-1E75-4CBE-A4D4-2C6135B806DA}" presName="parentLeftMargin" presStyleLbl="node1" presStyleIdx="0" presStyleCnt="1"/>
      <dgm:spPr/>
      <dgm:t>
        <a:bodyPr/>
        <a:lstStyle/>
        <a:p>
          <a:endParaRPr lang="pt-BR"/>
        </a:p>
      </dgm:t>
    </dgm:pt>
    <dgm:pt modelId="{EE53226D-4D98-43D5-B2C2-1D5F0770DB42}" type="pres">
      <dgm:prSet presAssocID="{6086930C-1E75-4CBE-A4D4-2C6135B806DA}" presName="parentText" presStyleLbl="node1" presStyleIdx="0" presStyleCnt="1">
        <dgm:presLayoutVars>
          <dgm:chMax val="0"/>
          <dgm:bulletEnabled val="1"/>
        </dgm:presLayoutVars>
      </dgm:prSet>
      <dgm:spPr/>
      <dgm:t>
        <a:bodyPr/>
        <a:lstStyle/>
        <a:p>
          <a:endParaRPr lang="pt-BR"/>
        </a:p>
      </dgm:t>
    </dgm:pt>
    <dgm:pt modelId="{EE1A1DF3-CBD5-40C5-993E-45BC79352593}" type="pres">
      <dgm:prSet presAssocID="{6086930C-1E75-4CBE-A4D4-2C6135B806DA}" presName="negativeSpace" presStyleCnt="0"/>
      <dgm:spPr/>
    </dgm:pt>
    <dgm:pt modelId="{FBC68911-3496-448A-8B8E-BCFE4ACC107C}" type="pres">
      <dgm:prSet presAssocID="{6086930C-1E75-4CBE-A4D4-2C6135B806DA}" presName="childText" presStyleLbl="conFgAcc1" presStyleIdx="0" presStyleCnt="1">
        <dgm:presLayoutVars>
          <dgm:bulletEnabled val="1"/>
        </dgm:presLayoutVars>
      </dgm:prSet>
      <dgm:spPr/>
      <dgm:t>
        <a:bodyPr/>
        <a:lstStyle/>
        <a:p>
          <a:endParaRPr lang="pt-BR"/>
        </a:p>
      </dgm:t>
    </dgm:pt>
  </dgm:ptLst>
  <dgm:cxnLst>
    <dgm:cxn modelId="{4CE0878D-106C-4AD5-A85A-AE656BF018D1}" type="presOf" srcId="{C8A0AC81-327A-4BD9-9632-29D6A6D197FA}" destId="{FBC68911-3496-448A-8B8E-BCFE4ACC107C}" srcOrd="0" destOrd="0" presId="urn:microsoft.com/office/officeart/2005/8/layout/list1"/>
    <dgm:cxn modelId="{25B23643-D45B-40B6-AA22-6535C5355021}" srcId="{76D36681-9DEE-431A-8F75-8495937C63D3}" destId="{6086930C-1E75-4CBE-A4D4-2C6135B806DA}" srcOrd="0" destOrd="0" parTransId="{F45B2CD2-A149-4CD4-A437-0081A2122BDA}" sibTransId="{A93BFE6B-7DA0-4BF1-B456-FCD296728440}"/>
    <dgm:cxn modelId="{0478E6A3-3435-4996-884A-6CD84F6937B8}" type="presOf" srcId="{6086930C-1E75-4CBE-A4D4-2C6135B806DA}" destId="{EE53226D-4D98-43D5-B2C2-1D5F0770DB42}" srcOrd="1" destOrd="0" presId="urn:microsoft.com/office/officeart/2005/8/layout/list1"/>
    <dgm:cxn modelId="{78CAA5BA-28AD-49C0-8C16-F8D734A64FFF}" srcId="{6086930C-1E75-4CBE-A4D4-2C6135B806DA}" destId="{C8A0AC81-327A-4BD9-9632-29D6A6D197FA}" srcOrd="0" destOrd="0" parTransId="{C4397401-BF3D-46FB-8EA5-6D98328056CA}" sibTransId="{23C8C2EC-A1F0-4406-971B-8A8249306552}"/>
    <dgm:cxn modelId="{0E7AFFEF-6243-4147-B3F9-C7324CF91CE3}" type="presOf" srcId="{6086930C-1E75-4CBE-A4D4-2C6135B806DA}" destId="{1208E70D-2414-420C-968C-3DBE4DA7A59E}" srcOrd="0" destOrd="0" presId="urn:microsoft.com/office/officeart/2005/8/layout/list1"/>
    <dgm:cxn modelId="{056E0B96-C4AC-4D8D-A846-A28B58F7320E}" type="presOf" srcId="{76D36681-9DEE-431A-8F75-8495937C63D3}" destId="{6CA293F4-76C8-44B7-B82B-1635D9CD7C08}" srcOrd="0" destOrd="0" presId="urn:microsoft.com/office/officeart/2005/8/layout/list1"/>
    <dgm:cxn modelId="{B864CC59-8E41-4DED-8167-D4A79762E703}" type="presParOf" srcId="{6CA293F4-76C8-44B7-B82B-1635D9CD7C08}" destId="{E4A1C2B5-F8B6-43E0-BDB3-6EFA3E820488}" srcOrd="0" destOrd="0" presId="urn:microsoft.com/office/officeart/2005/8/layout/list1"/>
    <dgm:cxn modelId="{B3DF039A-360F-407E-9512-0229AB8242F9}" type="presParOf" srcId="{E4A1C2B5-F8B6-43E0-BDB3-6EFA3E820488}" destId="{1208E70D-2414-420C-968C-3DBE4DA7A59E}" srcOrd="0" destOrd="0" presId="urn:microsoft.com/office/officeart/2005/8/layout/list1"/>
    <dgm:cxn modelId="{06815602-1E2E-43B5-9C5A-B04039191A43}" type="presParOf" srcId="{E4A1C2B5-F8B6-43E0-BDB3-6EFA3E820488}" destId="{EE53226D-4D98-43D5-B2C2-1D5F0770DB42}" srcOrd="1" destOrd="0" presId="urn:microsoft.com/office/officeart/2005/8/layout/list1"/>
    <dgm:cxn modelId="{8AD68292-0C70-4BE3-A17C-293F09910827}" type="presParOf" srcId="{6CA293F4-76C8-44B7-B82B-1635D9CD7C08}" destId="{EE1A1DF3-CBD5-40C5-993E-45BC79352593}" srcOrd="1" destOrd="0" presId="urn:microsoft.com/office/officeart/2005/8/layout/list1"/>
    <dgm:cxn modelId="{BE1A64F2-5F52-468C-99E3-D299EA9DD134}" type="presParOf" srcId="{6CA293F4-76C8-44B7-B82B-1635D9CD7C08}" destId="{FBC68911-3496-448A-8B8E-BCFE4ACC107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36681-9DEE-431A-8F75-8495937C6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8C315606-199B-476C-8957-FAD8F725D3BC}">
      <dgm:prSet phldrT="[Texto]"/>
      <dgm:spPr/>
      <dgm:t>
        <a:bodyPr/>
        <a:lstStyle/>
        <a:p>
          <a:r>
            <a:rPr lang="pt-BR" dirty="0" smtClean="0"/>
            <a:t>Sistema de Administração Financeira</a:t>
          </a:r>
          <a:endParaRPr lang="pt-BR" dirty="0"/>
        </a:p>
      </dgm:t>
    </dgm:pt>
    <dgm:pt modelId="{188AF222-E863-49E0-9401-8DB892C1AB80}" type="parTrans" cxnId="{240539E9-0AB0-45A5-AA80-BD1443D00B54}">
      <dgm:prSet/>
      <dgm:spPr/>
      <dgm:t>
        <a:bodyPr/>
        <a:lstStyle/>
        <a:p>
          <a:endParaRPr lang="pt-BR"/>
        </a:p>
      </dgm:t>
    </dgm:pt>
    <dgm:pt modelId="{709C9B17-D5DF-47D5-9880-FFD409DDCA5C}" type="sibTrans" cxnId="{240539E9-0AB0-45A5-AA80-BD1443D00B54}">
      <dgm:prSet/>
      <dgm:spPr/>
      <dgm:t>
        <a:bodyPr/>
        <a:lstStyle/>
        <a:p>
          <a:endParaRPr lang="pt-BR"/>
        </a:p>
      </dgm:t>
    </dgm:pt>
    <dgm:pt modelId="{9BEDB6EB-545A-4FC7-B160-2F224644466C}">
      <dgm:prSet phldrT="[Texto]"/>
      <dgm:spPr/>
      <dgm:t>
        <a:bodyPr/>
        <a:lstStyle/>
        <a:p>
          <a:r>
            <a:rPr lang="pt-BR" dirty="0" smtClean="0"/>
            <a:t>Equilíbrio Financeiro</a:t>
          </a:r>
          <a:endParaRPr lang="pt-BR" dirty="0"/>
        </a:p>
      </dgm:t>
    </dgm:pt>
    <dgm:pt modelId="{5C667931-F61C-4315-939A-E80305459FBE}" type="parTrans" cxnId="{066E93B7-915C-4DAD-BD40-E32B32C621C4}">
      <dgm:prSet/>
      <dgm:spPr/>
      <dgm:t>
        <a:bodyPr/>
        <a:lstStyle/>
        <a:p>
          <a:endParaRPr lang="pt-BR"/>
        </a:p>
      </dgm:t>
    </dgm:pt>
    <dgm:pt modelId="{F6B6A112-C4D9-4E28-B6A7-DA2324BC6319}" type="sibTrans" cxnId="{066E93B7-915C-4DAD-BD40-E32B32C621C4}">
      <dgm:prSet/>
      <dgm:spPr/>
      <dgm:t>
        <a:bodyPr/>
        <a:lstStyle/>
        <a:p>
          <a:endParaRPr lang="pt-BR"/>
        </a:p>
      </dgm:t>
    </dgm:pt>
    <dgm:pt modelId="{6CA293F4-76C8-44B7-B82B-1635D9CD7C08}" type="pres">
      <dgm:prSet presAssocID="{76D36681-9DEE-431A-8F75-8495937C63D3}" presName="linear" presStyleCnt="0">
        <dgm:presLayoutVars>
          <dgm:dir/>
          <dgm:animLvl val="lvl"/>
          <dgm:resizeHandles val="exact"/>
        </dgm:presLayoutVars>
      </dgm:prSet>
      <dgm:spPr/>
      <dgm:t>
        <a:bodyPr/>
        <a:lstStyle/>
        <a:p>
          <a:endParaRPr lang="pt-BR"/>
        </a:p>
      </dgm:t>
    </dgm:pt>
    <dgm:pt modelId="{202A56A6-64EF-4F6B-BAE4-DC843CDFF35C}" type="pres">
      <dgm:prSet presAssocID="{8C315606-199B-476C-8957-FAD8F725D3BC}" presName="parentLin" presStyleCnt="0"/>
      <dgm:spPr/>
    </dgm:pt>
    <dgm:pt modelId="{E1073BE4-F484-4FBE-9E4C-09944CCB53EC}" type="pres">
      <dgm:prSet presAssocID="{8C315606-199B-476C-8957-FAD8F725D3BC}" presName="parentLeftMargin" presStyleLbl="node1" presStyleIdx="0" presStyleCnt="1"/>
      <dgm:spPr/>
      <dgm:t>
        <a:bodyPr/>
        <a:lstStyle/>
        <a:p>
          <a:endParaRPr lang="pt-BR"/>
        </a:p>
      </dgm:t>
    </dgm:pt>
    <dgm:pt modelId="{56B8B2FB-2DC3-40BB-9E8C-089D286D72D6}" type="pres">
      <dgm:prSet presAssocID="{8C315606-199B-476C-8957-FAD8F725D3BC}" presName="parentText" presStyleLbl="node1" presStyleIdx="0" presStyleCnt="1">
        <dgm:presLayoutVars>
          <dgm:chMax val="0"/>
          <dgm:bulletEnabled val="1"/>
        </dgm:presLayoutVars>
      </dgm:prSet>
      <dgm:spPr/>
      <dgm:t>
        <a:bodyPr/>
        <a:lstStyle/>
        <a:p>
          <a:endParaRPr lang="pt-BR"/>
        </a:p>
      </dgm:t>
    </dgm:pt>
    <dgm:pt modelId="{FB132C7C-2BE0-4077-93B8-A97D05026BB8}" type="pres">
      <dgm:prSet presAssocID="{8C315606-199B-476C-8957-FAD8F725D3BC}" presName="negativeSpace" presStyleCnt="0"/>
      <dgm:spPr/>
    </dgm:pt>
    <dgm:pt modelId="{7D48B583-D94B-4EEF-9995-C975AACFC097}" type="pres">
      <dgm:prSet presAssocID="{8C315606-199B-476C-8957-FAD8F725D3BC}" presName="childText" presStyleLbl="conFgAcc1" presStyleIdx="0" presStyleCnt="1">
        <dgm:presLayoutVars>
          <dgm:bulletEnabled val="1"/>
        </dgm:presLayoutVars>
      </dgm:prSet>
      <dgm:spPr/>
      <dgm:t>
        <a:bodyPr/>
        <a:lstStyle/>
        <a:p>
          <a:endParaRPr lang="pt-BR"/>
        </a:p>
      </dgm:t>
    </dgm:pt>
  </dgm:ptLst>
  <dgm:cxnLst>
    <dgm:cxn modelId="{DBBEDA37-D61E-44DB-89D5-87B6D39F99CB}" type="presOf" srcId="{8C315606-199B-476C-8957-FAD8F725D3BC}" destId="{E1073BE4-F484-4FBE-9E4C-09944CCB53EC}" srcOrd="0" destOrd="0" presId="urn:microsoft.com/office/officeart/2005/8/layout/list1"/>
    <dgm:cxn modelId="{240539E9-0AB0-45A5-AA80-BD1443D00B54}" srcId="{76D36681-9DEE-431A-8F75-8495937C63D3}" destId="{8C315606-199B-476C-8957-FAD8F725D3BC}" srcOrd="0" destOrd="0" parTransId="{188AF222-E863-49E0-9401-8DB892C1AB80}" sibTransId="{709C9B17-D5DF-47D5-9880-FFD409DDCA5C}"/>
    <dgm:cxn modelId="{B3C29E72-F1A1-4007-97E0-367E5197A257}" type="presOf" srcId="{9BEDB6EB-545A-4FC7-B160-2F224644466C}" destId="{7D48B583-D94B-4EEF-9995-C975AACFC097}" srcOrd="0" destOrd="0" presId="urn:microsoft.com/office/officeart/2005/8/layout/list1"/>
    <dgm:cxn modelId="{84FB13B7-416E-49F8-A233-235850CA16BF}" type="presOf" srcId="{76D36681-9DEE-431A-8F75-8495937C63D3}" destId="{6CA293F4-76C8-44B7-B82B-1635D9CD7C08}" srcOrd="0" destOrd="0" presId="urn:microsoft.com/office/officeart/2005/8/layout/list1"/>
    <dgm:cxn modelId="{2E4EA556-25D6-4F81-BA4C-1F8970B2B249}" type="presOf" srcId="{8C315606-199B-476C-8957-FAD8F725D3BC}" destId="{56B8B2FB-2DC3-40BB-9E8C-089D286D72D6}" srcOrd="1" destOrd="0" presId="urn:microsoft.com/office/officeart/2005/8/layout/list1"/>
    <dgm:cxn modelId="{066E93B7-915C-4DAD-BD40-E32B32C621C4}" srcId="{8C315606-199B-476C-8957-FAD8F725D3BC}" destId="{9BEDB6EB-545A-4FC7-B160-2F224644466C}" srcOrd="0" destOrd="0" parTransId="{5C667931-F61C-4315-939A-E80305459FBE}" sibTransId="{F6B6A112-C4D9-4E28-B6A7-DA2324BC6319}"/>
    <dgm:cxn modelId="{9EE0183A-87C3-4830-8A53-6AEE56B53C96}" type="presParOf" srcId="{6CA293F4-76C8-44B7-B82B-1635D9CD7C08}" destId="{202A56A6-64EF-4F6B-BAE4-DC843CDFF35C}" srcOrd="0" destOrd="0" presId="urn:microsoft.com/office/officeart/2005/8/layout/list1"/>
    <dgm:cxn modelId="{CC098B51-680A-42DA-A97D-C4D32ADD2D99}" type="presParOf" srcId="{202A56A6-64EF-4F6B-BAE4-DC843CDFF35C}" destId="{E1073BE4-F484-4FBE-9E4C-09944CCB53EC}" srcOrd="0" destOrd="0" presId="urn:microsoft.com/office/officeart/2005/8/layout/list1"/>
    <dgm:cxn modelId="{72C1DD10-9CE8-42D9-A9EE-51CD65965B49}" type="presParOf" srcId="{202A56A6-64EF-4F6B-BAE4-DC843CDFF35C}" destId="{56B8B2FB-2DC3-40BB-9E8C-089D286D72D6}" srcOrd="1" destOrd="0" presId="urn:microsoft.com/office/officeart/2005/8/layout/list1"/>
    <dgm:cxn modelId="{EC37282D-58F2-482C-B956-0B2D4AB02444}" type="presParOf" srcId="{6CA293F4-76C8-44B7-B82B-1635D9CD7C08}" destId="{FB132C7C-2BE0-4077-93B8-A97D05026BB8}" srcOrd="1" destOrd="0" presId="urn:microsoft.com/office/officeart/2005/8/layout/list1"/>
    <dgm:cxn modelId="{EFCE111D-EDF3-4FE2-AE2F-0905BCFCD07F}" type="presParOf" srcId="{6CA293F4-76C8-44B7-B82B-1635D9CD7C08}" destId="{7D48B583-D94B-4EEF-9995-C975AACFC09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D36681-9DEE-431A-8F75-8495937C6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8C315606-199B-476C-8957-FAD8F725D3BC}">
      <dgm:prSet phldrT="[Texto]" custT="1"/>
      <dgm:spPr/>
      <dgm:t>
        <a:bodyPr/>
        <a:lstStyle/>
        <a:p>
          <a:r>
            <a:rPr lang="pt-BR" sz="2000" dirty="0" smtClean="0"/>
            <a:t>Sistema de Contabilidade</a:t>
          </a:r>
          <a:endParaRPr lang="pt-BR" sz="2000" dirty="0"/>
        </a:p>
      </dgm:t>
    </dgm:pt>
    <dgm:pt modelId="{188AF222-E863-49E0-9401-8DB892C1AB80}" type="parTrans" cxnId="{240539E9-0AB0-45A5-AA80-BD1443D00B54}">
      <dgm:prSet/>
      <dgm:spPr/>
      <dgm:t>
        <a:bodyPr/>
        <a:lstStyle/>
        <a:p>
          <a:endParaRPr lang="pt-BR"/>
        </a:p>
      </dgm:t>
    </dgm:pt>
    <dgm:pt modelId="{709C9B17-D5DF-47D5-9880-FFD409DDCA5C}" type="sibTrans" cxnId="{240539E9-0AB0-45A5-AA80-BD1443D00B54}">
      <dgm:prSet/>
      <dgm:spPr/>
      <dgm:t>
        <a:bodyPr/>
        <a:lstStyle/>
        <a:p>
          <a:endParaRPr lang="pt-BR"/>
        </a:p>
      </dgm:t>
    </dgm:pt>
    <dgm:pt modelId="{9BEDB6EB-545A-4FC7-B160-2F224644466C}">
      <dgm:prSet phldrT="[Texto]" custT="1"/>
      <dgm:spPr/>
      <dgm:t>
        <a:bodyPr/>
        <a:lstStyle/>
        <a:p>
          <a:r>
            <a:rPr lang="pt-BR" sz="2000" dirty="0" smtClean="0"/>
            <a:t>Evidenciação e registro de atos e fatos</a:t>
          </a:r>
          <a:endParaRPr lang="pt-BR" sz="2000" dirty="0"/>
        </a:p>
      </dgm:t>
    </dgm:pt>
    <dgm:pt modelId="{5C667931-F61C-4315-939A-E80305459FBE}" type="parTrans" cxnId="{066E93B7-915C-4DAD-BD40-E32B32C621C4}">
      <dgm:prSet/>
      <dgm:spPr/>
      <dgm:t>
        <a:bodyPr/>
        <a:lstStyle/>
        <a:p>
          <a:endParaRPr lang="pt-BR"/>
        </a:p>
      </dgm:t>
    </dgm:pt>
    <dgm:pt modelId="{F6B6A112-C4D9-4E28-B6A7-DA2324BC6319}" type="sibTrans" cxnId="{066E93B7-915C-4DAD-BD40-E32B32C621C4}">
      <dgm:prSet/>
      <dgm:spPr/>
      <dgm:t>
        <a:bodyPr/>
        <a:lstStyle/>
        <a:p>
          <a:endParaRPr lang="pt-BR"/>
        </a:p>
      </dgm:t>
    </dgm:pt>
    <dgm:pt modelId="{6CA293F4-76C8-44B7-B82B-1635D9CD7C08}" type="pres">
      <dgm:prSet presAssocID="{76D36681-9DEE-431A-8F75-8495937C63D3}" presName="linear" presStyleCnt="0">
        <dgm:presLayoutVars>
          <dgm:dir/>
          <dgm:animLvl val="lvl"/>
          <dgm:resizeHandles val="exact"/>
        </dgm:presLayoutVars>
      </dgm:prSet>
      <dgm:spPr/>
      <dgm:t>
        <a:bodyPr/>
        <a:lstStyle/>
        <a:p>
          <a:endParaRPr lang="pt-BR"/>
        </a:p>
      </dgm:t>
    </dgm:pt>
    <dgm:pt modelId="{202A56A6-64EF-4F6B-BAE4-DC843CDFF35C}" type="pres">
      <dgm:prSet presAssocID="{8C315606-199B-476C-8957-FAD8F725D3BC}" presName="parentLin" presStyleCnt="0"/>
      <dgm:spPr/>
    </dgm:pt>
    <dgm:pt modelId="{E1073BE4-F484-4FBE-9E4C-09944CCB53EC}" type="pres">
      <dgm:prSet presAssocID="{8C315606-199B-476C-8957-FAD8F725D3BC}" presName="parentLeftMargin" presStyleLbl="node1" presStyleIdx="0" presStyleCnt="1"/>
      <dgm:spPr/>
      <dgm:t>
        <a:bodyPr/>
        <a:lstStyle/>
        <a:p>
          <a:endParaRPr lang="pt-BR"/>
        </a:p>
      </dgm:t>
    </dgm:pt>
    <dgm:pt modelId="{56B8B2FB-2DC3-40BB-9E8C-089D286D72D6}" type="pres">
      <dgm:prSet presAssocID="{8C315606-199B-476C-8957-FAD8F725D3BC}" presName="parentText" presStyleLbl="node1" presStyleIdx="0" presStyleCnt="1">
        <dgm:presLayoutVars>
          <dgm:chMax val="0"/>
          <dgm:bulletEnabled val="1"/>
        </dgm:presLayoutVars>
      </dgm:prSet>
      <dgm:spPr/>
      <dgm:t>
        <a:bodyPr/>
        <a:lstStyle/>
        <a:p>
          <a:endParaRPr lang="pt-BR"/>
        </a:p>
      </dgm:t>
    </dgm:pt>
    <dgm:pt modelId="{FB132C7C-2BE0-4077-93B8-A97D05026BB8}" type="pres">
      <dgm:prSet presAssocID="{8C315606-199B-476C-8957-FAD8F725D3BC}" presName="negativeSpace" presStyleCnt="0"/>
      <dgm:spPr/>
    </dgm:pt>
    <dgm:pt modelId="{7D48B583-D94B-4EEF-9995-C975AACFC097}" type="pres">
      <dgm:prSet presAssocID="{8C315606-199B-476C-8957-FAD8F725D3BC}" presName="childText" presStyleLbl="conFgAcc1" presStyleIdx="0" presStyleCnt="1">
        <dgm:presLayoutVars>
          <dgm:bulletEnabled val="1"/>
        </dgm:presLayoutVars>
      </dgm:prSet>
      <dgm:spPr/>
      <dgm:t>
        <a:bodyPr/>
        <a:lstStyle/>
        <a:p>
          <a:endParaRPr lang="pt-BR"/>
        </a:p>
      </dgm:t>
    </dgm:pt>
  </dgm:ptLst>
  <dgm:cxnLst>
    <dgm:cxn modelId="{F8E149C2-06F9-4D21-9047-B10B11EB6256}" type="presOf" srcId="{76D36681-9DEE-431A-8F75-8495937C63D3}" destId="{6CA293F4-76C8-44B7-B82B-1635D9CD7C08}" srcOrd="0" destOrd="0" presId="urn:microsoft.com/office/officeart/2005/8/layout/list1"/>
    <dgm:cxn modelId="{066E93B7-915C-4DAD-BD40-E32B32C621C4}" srcId="{8C315606-199B-476C-8957-FAD8F725D3BC}" destId="{9BEDB6EB-545A-4FC7-B160-2F224644466C}" srcOrd="0" destOrd="0" parTransId="{5C667931-F61C-4315-939A-E80305459FBE}" sibTransId="{F6B6A112-C4D9-4E28-B6A7-DA2324BC6319}"/>
    <dgm:cxn modelId="{240539E9-0AB0-45A5-AA80-BD1443D00B54}" srcId="{76D36681-9DEE-431A-8F75-8495937C63D3}" destId="{8C315606-199B-476C-8957-FAD8F725D3BC}" srcOrd="0" destOrd="0" parTransId="{188AF222-E863-49E0-9401-8DB892C1AB80}" sibTransId="{709C9B17-D5DF-47D5-9880-FFD409DDCA5C}"/>
    <dgm:cxn modelId="{F2577008-B731-4F1C-9C21-CA637C9C491B}" type="presOf" srcId="{9BEDB6EB-545A-4FC7-B160-2F224644466C}" destId="{7D48B583-D94B-4EEF-9995-C975AACFC097}" srcOrd="0" destOrd="0" presId="urn:microsoft.com/office/officeart/2005/8/layout/list1"/>
    <dgm:cxn modelId="{07548996-523F-4E7A-98B7-1B6AD46BB5B6}" type="presOf" srcId="{8C315606-199B-476C-8957-FAD8F725D3BC}" destId="{E1073BE4-F484-4FBE-9E4C-09944CCB53EC}" srcOrd="0" destOrd="0" presId="urn:microsoft.com/office/officeart/2005/8/layout/list1"/>
    <dgm:cxn modelId="{2D4820C8-E962-4829-94A0-A28B94689C9C}" type="presOf" srcId="{8C315606-199B-476C-8957-FAD8F725D3BC}" destId="{56B8B2FB-2DC3-40BB-9E8C-089D286D72D6}" srcOrd="1" destOrd="0" presId="urn:microsoft.com/office/officeart/2005/8/layout/list1"/>
    <dgm:cxn modelId="{6A6E55FA-68CC-49B7-A489-6AF0FE3E83A1}" type="presParOf" srcId="{6CA293F4-76C8-44B7-B82B-1635D9CD7C08}" destId="{202A56A6-64EF-4F6B-BAE4-DC843CDFF35C}" srcOrd="0" destOrd="0" presId="urn:microsoft.com/office/officeart/2005/8/layout/list1"/>
    <dgm:cxn modelId="{A54197B1-DBB3-49EF-AB03-BF051A32175A}" type="presParOf" srcId="{202A56A6-64EF-4F6B-BAE4-DC843CDFF35C}" destId="{E1073BE4-F484-4FBE-9E4C-09944CCB53EC}" srcOrd="0" destOrd="0" presId="urn:microsoft.com/office/officeart/2005/8/layout/list1"/>
    <dgm:cxn modelId="{DB1EE120-5EB0-454D-8226-9BA7D695A67C}" type="presParOf" srcId="{202A56A6-64EF-4F6B-BAE4-DC843CDFF35C}" destId="{56B8B2FB-2DC3-40BB-9E8C-089D286D72D6}" srcOrd="1" destOrd="0" presId="urn:microsoft.com/office/officeart/2005/8/layout/list1"/>
    <dgm:cxn modelId="{7837BDF1-104E-48C8-9297-71CCD4085E73}" type="presParOf" srcId="{6CA293F4-76C8-44B7-B82B-1635D9CD7C08}" destId="{FB132C7C-2BE0-4077-93B8-A97D05026BB8}" srcOrd="1" destOrd="0" presId="urn:microsoft.com/office/officeart/2005/8/layout/list1"/>
    <dgm:cxn modelId="{B98AE2E6-D642-442C-81E3-C9548338118B}" type="presParOf" srcId="{6CA293F4-76C8-44B7-B82B-1635D9CD7C08}" destId="{7D48B583-D94B-4EEF-9995-C975AACFC09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D36681-9DEE-431A-8F75-8495937C6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8C315606-199B-476C-8957-FAD8F725D3BC}">
      <dgm:prSet phldrT="[Texto]"/>
      <dgm:spPr/>
      <dgm:t>
        <a:bodyPr/>
        <a:lstStyle/>
        <a:p>
          <a:r>
            <a:rPr lang="pt-BR" dirty="0" smtClean="0"/>
            <a:t>Sistema de Controle Interno</a:t>
          </a:r>
          <a:endParaRPr lang="pt-BR" dirty="0"/>
        </a:p>
      </dgm:t>
    </dgm:pt>
    <dgm:pt modelId="{188AF222-E863-49E0-9401-8DB892C1AB80}" type="parTrans" cxnId="{240539E9-0AB0-45A5-AA80-BD1443D00B54}">
      <dgm:prSet/>
      <dgm:spPr/>
      <dgm:t>
        <a:bodyPr/>
        <a:lstStyle/>
        <a:p>
          <a:endParaRPr lang="pt-BR"/>
        </a:p>
      </dgm:t>
    </dgm:pt>
    <dgm:pt modelId="{709C9B17-D5DF-47D5-9880-FFD409DDCA5C}" type="sibTrans" cxnId="{240539E9-0AB0-45A5-AA80-BD1443D00B54}">
      <dgm:prSet/>
      <dgm:spPr/>
      <dgm:t>
        <a:bodyPr/>
        <a:lstStyle/>
        <a:p>
          <a:endParaRPr lang="pt-BR"/>
        </a:p>
      </dgm:t>
    </dgm:pt>
    <dgm:pt modelId="{9BEDB6EB-545A-4FC7-B160-2F224644466C}">
      <dgm:prSet phldrT="[Texto]"/>
      <dgm:spPr/>
      <dgm:t>
        <a:bodyPr/>
        <a:lstStyle/>
        <a:p>
          <a:r>
            <a:rPr lang="pt-BR" dirty="0" smtClean="0"/>
            <a:t>Avaliação dos outros sistemas</a:t>
          </a:r>
          <a:endParaRPr lang="pt-BR" dirty="0"/>
        </a:p>
      </dgm:t>
    </dgm:pt>
    <dgm:pt modelId="{5C667931-F61C-4315-939A-E80305459FBE}" type="parTrans" cxnId="{066E93B7-915C-4DAD-BD40-E32B32C621C4}">
      <dgm:prSet/>
      <dgm:spPr/>
      <dgm:t>
        <a:bodyPr/>
        <a:lstStyle/>
        <a:p>
          <a:endParaRPr lang="pt-BR"/>
        </a:p>
      </dgm:t>
    </dgm:pt>
    <dgm:pt modelId="{F6B6A112-C4D9-4E28-B6A7-DA2324BC6319}" type="sibTrans" cxnId="{066E93B7-915C-4DAD-BD40-E32B32C621C4}">
      <dgm:prSet/>
      <dgm:spPr/>
      <dgm:t>
        <a:bodyPr/>
        <a:lstStyle/>
        <a:p>
          <a:endParaRPr lang="pt-BR"/>
        </a:p>
      </dgm:t>
    </dgm:pt>
    <dgm:pt modelId="{6CA293F4-76C8-44B7-B82B-1635D9CD7C08}" type="pres">
      <dgm:prSet presAssocID="{76D36681-9DEE-431A-8F75-8495937C63D3}" presName="linear" presStyleCnt="0">
        <dgm:presLayoutVars>
          <dgm:dir/>
          <dgm:animLvl val="lvl"/>
          <dgm:resizeHandles val="exact"/>
        </dgm:presLayoutVars>
      </dgm:prSet>
      <dgm:spPr/>
      <dgm:t>
        <a:bodyPr/>
        <a:lstStyle/>
        <a:p>
          <a:endParaRPr lang="pt-BR"/>
        </a:p>
      </dgm:t>
    </dgm:pt>
    <dgm:pt modelId="{202A56A6-64EF-4F6B-BAE4-DC843CDFF35C}" type="pres">
      <dgm:prSet presAssocID="{8C315606-199B-476C-8957-FAD8F725D3BC}" presName="parentLin" presStyleCnt="0"/>
      <dgm:spPr/>
    </dgm:pt>
    <dgm:pt modelId="{E1073BE4-F484-4FBE-9E4C-09944CCB53EC}" type="pres">
      <dgm:prSet presAssocID="{8C315606-199B-476C-8957-FAD8F725D3BC}" presName="parentLeftMargin" presStyleLbl="node1" presStyleIdx="0" presStyleCnt="1"/>
      <dgm:spPr/>
      <dgm:t>
        <a:bodyPr/>
        <a:lstStyle/>
        <a:p>
          <a:endParaRPr lang="pt-BR"/>
        </a:p>
      </dgm:t>
    </dgm:pt>
    <dgm:pt modelId="{56B8B2FB-2DC3-40BB-9E8C-089D286D72D6}" type="pres">
      <dgm:prSet presAssocID="{8C315606-199B-476C-8957-FAD8F725D3BC}" presName="parentText" presStyleLbl="node1" presStyleIdx="0" presStyleCnt="1">
        <dgm:presLayoutVars>
          <dgm:chMax val="0"/>
          <dgm:bulletEnabled val="1"/>
        </dgm:presLayoutVars>
      </dgm:prSet>
      <dgm:spPr/>
      <dgm:t>
        <a:bodyPr/>
        <a:lstStyle/>
        <a:p>
          <a:endParaRPr lang="pt-BR"/>
        </a:p>
      </dgm:t>
    </dgm:pt>
    <dgm:pt modelId="{FB132C7C-2BE0-4077-93B8-A97D05026BB8}" type="pres">
      <dgm:prSet presAssocID="{8C315606-199B-476C-8957-FAD8F725D3BC}" presName="negativeSpace" presStyleCnt="0"/>
      <dgm:spPr/>
    </dgm:pt>
    <dgm:pt modelId="{7D48B583-D94B-4EEF-9995-C975AACFC097}" type="pres">
      <dgm:prSet presAssocID="{8C315606-199B-476C-8957-FAD8F725D3BC}" presName="childText" presStyleLbl="conFgAcc1" presStyleIdx="0" presStyleCnt="1">
        <dgm:presLayoutVars>
          <dgm:bulletEnabled val="1"/>
        </dgm:presLayoutVars>
      </dgm:prSet>
      <dgm:spPr/>
      <dgm:t>
        <a:bodyPr/>
        <a:lstStyle/>
        <a:p>
          <a:endParaRPr lang="pt-BR"/>
        </a:p>
      </dgm:t>
    </dgm:pt>
  </dgm:ptLst>
  <dgm:cxnLst>
    <dgm:cxn modelId="{5CED3728-4ADF-48F9-B71A-EC795F6DEEE2}" type="presOf" srcId="{8C315606-199B-476C-8957-FAD8F725D3BC}" destId="{E1073BE4-F484-4FBE-9E4C-09944CCB53EC}" srcOrd="0" destOrd="0" presId="urn:microsoft.com/office/officeart/2005/8/layout/list1"/>
    <dgm:cxn modelId="{85980D81-E632-4F90-A18E-A4DB12569B28}" type="presOf" srcId="{9BEDB6EB-545A-4FC7-B160-2F224644466C}" destId="{7D48B583-D94B-4EEF-9995-C975AACFC097}" srcOrd="0" destOrd="0" presId="urn:microsoft.com/office/officeart/2005/8/layout/list1"/>
    <dgm:cxn modelId="{066E93B7-915C-4DAD-BD40-E32B32C621C4}" srcId="{8C315606-199B-476C-8957-FAD8F725D3BC}" destId="{9BEDB6EB-545A-4FC7-B160-2F224644466C}" srcOrd="0" destOrd="0" parTransId="{5C667931-F61C-4315-939A-E80305459FBE}" sibTransId="{F6B6A112-C4D9-4E28-B6A7-DA2324BC6319}"/>
    <dgm:cxn modelId="{240539E9-0AB0-45A5-AA80-BD1443D00B54}" srcId="{76D36681-9DEE-431A-8F75-8495937C63D3}" destId="{8C315606-199B-476C-8957-FAD8F725D3BC}" srcOrd="0" destOrd="0" parTransId="{188AF222-E863-49E0-9401-8DB892C1AB80}" sibTransId="{709C9B17-D5DF-47D5-9880-FFD409DDCA5C}"/>
    <dgm:cxn modelId="{751EE41D-7191-4A6B-B087-ED8D2EDF5A67}" type="presOf" srcId="{8C315606-199B-476C-8957-FAD8F725D3BC}" destId="{56B8B2FB-2DC3-40BB-9E8C-089D286D72D6}" srcOrd="1" destOrd="0" presId="urn:microsoft.com/office/officeart/2005/8/layout/list1"/>
    <dgm:cxn modelId="{064C27A1-7D4F-4994-BB2A-68E06C184768}" type="presOf" srcId="{76D36681-9DEE-431A-8F75-8495937C63D3}" destId="{6CA293F4-76C8-44B7-B82B-1635D9CD7C08}" srcOrd="0" destOrd="0" presId="urn:microsoft.com/office/officeart/2005/8/layout/list1"/>
    <dgm:cxn modelId="{14315A1D-3C1B-457D-9C0B-58C208481BBA}" type="presParOf" srcId="{6CA293F4-76C8-44B7-B82B-1635D9CD7C08}" destId="{202A56A6-64EF-4F6B-BAE4-DC843CDFF35C}" srcOrd="0" destOrd="0" presId="urn:microsoft.com/office/officeart/2005/8/layout/list1"/>
    <dgm:cxn modelId="{4FF37072-FE0C-45F4-BF24-19085ADE3AAC}" type="presParOf" srcId="{202A56A6-64EF-4F6B-BAE4-DC843CDFF35C}" destId="{E1073BE4-F484-4FBE-9E4C-09944CCB53EC}" srcOrd="0" destOrd="0" presId="urn:microsoft.com/office/officeart/2005/8/layout/list1"/>
    <dgm:cxn modelId="{9FAD8DD4-EAE6-4E37-9781-8AEFAFACFFEC}" type="presParOf" srcId="{202A56A6-64EF-4F6B-BAE4-DC843CDFF35C}" destId="{56B8B2FB-2DC3-40BB-9E8C-089D286D72D6}" srcOrd="1" destOrd="0" presId="urn:microsoft.com/office/officeart/2005/8/layout/list1"/>
    <dgm:cxn modelId="{009C02E2-1F45-45F9-9D45-F791C8CAA775}" type="presParOf" srcId="{6CA293F4-76C8-44B7-B82B-1635D9CD7C08}" destId="{FB132C7C-2BE0-4077-93B8-A97D05026BB8}" srcOrd="1" destOrd="0" presId="urn:microsoft.com/office/officeart/2005/8/layout/list1"/>
    <dgm:cxn modelId="{5E581E57-7983-4BE2-B514-D6FDE34C2815}" type="presParOf" srcId="{6CA293F4-76C8-44B7-B82B-1635D9CD7C08}" destId="{7D48B583-D94B-4EEF-9995-C975AACFC09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68C77B-1652-4AF8-B426-99D3856C9D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400772AD-CEB4-4741-8C44-964837ED087F}">
      <dgm:prSet phldrT="[Texto]">
        <dgm:style>
          <a:lnRef idx="1">
            <a:schemeClr val="accent1"/>
          </a:lnRef>
          <a:fillRef idx="3">
            <a:schemeClr val="accent1"/>
          </a:fillRef>
          <a:effectRef idx="2">
            <a:schemeClr val="accent1"/>
          </a:effectRef>
          <a:fontRef idx="minor">
            <a:schemeClr val="lt1"/>
          </a:fontRef>
        </dgm:style>
      </dgm:prSet>
      <dgm:spPr/>
      <dgm:t>
        <a:bodyPr/>
        <a:lstStyle/>
        <a:p>
          <a:pPr algn="ctr"/>
          <a:r>
            <a:rPr lang="pt-BR" dirty="0"/>
            <a:t>CF Artigo 74</a:t>
          </a:r>
        </a:p>
      </dgm:t>
    </dgm:pt>
    <dgm:pt modelId="{F3BAA0AF-ACBE-4B60-8189-DD5D348619C9}" type="parTrans" cxnId="{190B7CDF-E623-40D5-9A99-317FC3B0B742}">
      <dgm:prSet/>
      <dgm:spPr/>
      <dgm:t>
        <a:bodyPr/>
        <a:lstStyle/>
        <a:p>
          <a:endParaRPr lang="pt-BR"/>
        </a:p>
      </dgm:t>
    </dgm:pt>
    <dgm:pt modelId="{FC03C86A-92D7-4E7C-BD84-BB33996D9DBA}" type="sibTrans" cxnId="{190B7CDF-E623-40D5-9A99-317FC3B0B742}">
      <dgm:prSet/>
      <dgm:spPr/>
      <dgm:t>
        <a:bodyPr/>
        <a:lstStyle/>
        <a:p>
          <a:endParaRPr lang="pt-BR"/>
        </a:p>
      </dgm:t>
    </dgm:pt>
    <dgm:pt modelId="{1B2CAF1C-4539-40EA-B651-C53DDD8FF4C8}">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pt-BR" sz="1500" dirty="0"/>
            <a:t>Avaliar</a:t>
          </a:r>
        </a:p>
      </dgm:t>
    </dgm:pt>
    <dgm:pt modelId="{59A358F0-BBAE-462B-8281-98D9995F431A}" type="parTrans" cxnId="{9865A8CD-1B9C-4848-AA5C-3CBBE230E4B6}">
      <dgm:prSet/>
      <dgm:spPr/>
      <dgm:t>
        <a:bodyPr/>
        <a:lstStyle/>
        <a:p>
          <a:endParaRPr lang="pt-BR"/>
        </a:p>
      </dgm:t>
    </dgm:pt>
    <dgm:pt modelId="{7F92E726-058C-41C1-8C52-73DC8ED82C0F}" type="sibTrans" cxnId="{9865A8CD-1B9C-4848-AA5C-3CBBE230E4B6}">
      <dgm:prSet/>
      <dgm:spPr/>
      <dgm:t>
        <a:bodyPr/>
        <a:lstStyle/>
        <a:p>
          <a:endParaRPr lang="pt-BR"/>
        </a:p>
      </dgm:t>
    </dgm:pt>
    <dgm:pt modelId="{FB27BAB3-F5D1-4C2F-AD9C-20A6CD25A606}">
      <dgm:prSet phldrT="[Texto]" custT="1">
        <dgm:style>
          <a:lnRef idx="1">
            <a:schemeClr val="accent1"/>
          </a:lnRef>
          <a:fillRef idx="3">
            <a:schemeClr val="accent1"/>
          </a:fillRef>
          <a:effectRef idx="2">
            <a:schemeClr val="accent1"/>
          </a:effectRef>
          <a:fontRef idx="minor">
            <a:schemeClr val="lt1"/>
          </a:fontRef>
        </dgm:style>
      </dgm:prSet>
      <dgm:spPr/>
      <dgm:t>
        <a:bodyPr lIns="0" rIns="0"/>
        <a:lstStyle/>
        <a:p>
          <a:r>
            <a:rPr lang="pt-BR" sz="1500" dirty="0"/>
            <a:t>Comprovar</a:t>
          </a:r>
        </a:p>
      </dgm:t>
    </dgm:pt>
    <dgm:pt modelId="{58FA0A7D-C7AD-4FD4-B152-A648E8C92497}" type="parTrans" cxnId="{8A381649-817E-4E46-AEE7-7B10E7DDA692}">
      <dgm:prSet/>
      <dgm:spPr/>
      <dgm:t>
        <a:bodyPr/>
        <a:lstStyle/>
        <a:p>
          <a:endParaRPr lang="pt-BR"/>
        </a:p>
      </dgm:t>
    </dgm:pt>
    <dgm:pt modelId="{0C097724-C4AC-4A99-98A8-EF1CEA3DA615}" type="sibTrans" cxnId="{8A381649-817E-4E46-AEE7-7B10E7DDA692}">
      <dgm:prSet/>
      <dgm:spPr/>
      <dgm:t>
        <a:bodyPr/>
        <a:lstStyle/>
        <a:p>
          <a:endParaRPr lang="pt-BR"/>
        </a:p>
      </dgm:t>
    </dgm:pt>
    <dgm:pt modelId="{410F588A-1B80-4F51-BF49-76926C9274A9}">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pt-BR" sz="1500" dirty="0"/>
            <a:t>Exercer</a:t>
          </a:r>
        </a:p>
      </dgm:t>
    </dgm:pt>
    <dgm:pt modelId="{0842DDB1-2C38-4676-A3F9-42F73ECE80A2}" type="parTrans" cxnId="{AAD61C33-A3E5-4C62-8DB0-3C5C0BC00C36}">
      <dgm:prSet/>
      <dgm:spPr/>
      <dgm:t>
        <a:bodyPr/>
        <a:lstStyle/>
        <a:p>
          <a:endParaRPr lang="pt-BR"/>
        </a:p>
      </dgm:t>
    </dgm:pt>
    <dgm:pt modelId="{5ABCF1A9-D7B2-4E58-9ECB-2256E6D2E7A8}" type="sibTrans" cxnId="{AAD61C33-A3E5-4C62-8DB0-3C5C0BC00C36}">
      <dgm:prSet/>
      <dgm:spPr/>
      <dgm:t>
        <a:bodyPr/>
        <a:lstStyle/>
        <a:p>
          <a:endParaRPr lang="pt-BR"/>
        </a:p>
      </dgm:t>
    </dgm:pt>
    <dgm:pt modelId="{1AC9DBC9-E93D-4008-B632-C27F7C2052BD}">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pt-BR" sz="1500" dirty="0"/>
            <a:t>Apoiar</a:t>
          </a:r>
        </a:p>
      </dgm:t>
    </dgm:pt>
    <dgm:pt modelId="{40D2A432-70F5-4861-9CD7-65F80E0D38B1}" type="parTrans" cxnId="{FAA22B61-D60C-4895-9DD9-4EAEF51F2569}">
      <dgm:prSet/>
      <dgm:spPr/>
      <dgm:t>
        <a:bodyPr/>
        <a:lstStyle/>
        <a:p>
          <a:endParaRPr lang="pt-BR"/>
        </a:p>
      </dgm:t>
    </dgm:pt>
    <dgm:pt modelId="{459C4951-97EA-469D-83A1-EFAA3367C5C4}" type="sibTrans" cxnId="{FAA22B61-D60C-4895-9DD9-4EAEF51F2569}">
      <dgm:prSet/>
      <dgm:spPr/>
      <dgm:t>
        <a:bodyPr/>
        <a:lstStyle/>
        <a:p>
          <a:endParaRPr lang="pt-BR"/>
        </a:p>
      </dgm:t>
    </dgm:pt>
    <dgm:pt modelId="{FA958F5E-4DFE-4D3B-ACEA-1091BEBE2043}" type="pres">
      <dgm:prSet presAssocID="{E368C77B-1652-4AF8-B426-99D3856C9D57}" presName="Name0" presStyleCnt="0">
        <dgm:presLayoutVars>
          <dgm:chMax val="1"/>
          <dgm:dir/>
          <dgm:animLvl val="ctr"/>
          <dgm:resizeHandles val="exact"/>
        </dgm:presLayoutVars>
      </dgm:prSet>
      <dgm:spPr/>
      <dgm:t>
        <a:bodyPr/>
        <a:lstStyle/>
        <a:p>
          <a:endParaRPr lang="pt-BR"/>
        </a:p>
      </dgm:t>
    </dgm:pt>
    <dgm:pt modelId="{4A8435CB-445C-4E47-BE72-B36DEC11925D}" type="pres">
      <dgm:prSet presAssocID="{400772AD-CEB4-4741-8C44-964837ED087F}" presName="centerShape" presStyleLbl="node0" presStyleIdx="0" presStyleCnt="1" custLinFactNeighborX="7065" custLinFactNeighborY="-3904"/>
      <dgm:spPr/>
      <dgm:t>
        <a:bodyPr/>
        <a:lstStyle/>
        <a:p>
          <a:endParaRPr lang="pt-BR"/>
        </a:p>
      </dgm:t>
    </dgm:pt>
    <dgm:pt modelId="{43366754-7547-4341-9B21-C4E4671870B9}" type="pres">
      <dgm:prSet presAssocID="{1B2CAF1C-4539-40EA-B651-C53DDD8FF4C8}" presName="node" presStyleLbl="node1" presStyleIdx="0" presStyleCnt="4" custScaleX="110000" custScaleY="110000" custRadScaleRad="96423" custRadScaleInc="22670">
        <dgm:presLayoutVars>
          <dgm:bulletEnabled val="1"/>
        </dgm:presLayoutVars>
      </dgm:prSet>
      <dgm:spPr/>
      <dgm:t>
        <a:bodyPr/>
        <a:lstStyle/>
        <a:p>
          <a:endParaRPr lang="pt-BR"/>
        </a:p>
      </dgm:t>
    </dgm:pt>
    <dgm:pt modelId="{75AF8510-007D-4EA7-BC56-B704EC82B87C}" type="pres">
      <dgm:prSet presAssocID="{1B2CAF1C-4539-40EA-B651-C53DDD8FF4C8}" presName="dummy" presStyleCnt="0"/>
      <dgm:spPr/>
    </dgm:pt>
    <dgm:pt modelId="{3EBE2DEA-53C1-40BB-9D94-08D292C5C9B7}" type="pres">
      <dgm:prSet presAssocID="{7F92E726-058C-41C1-8C52-73DC8ED82C0F}" presName="sibTrans" presStyleLbl="sibTrans2D1" presStyleIdx="0" presStyleCnt="4"/>
      <dgm:spPr/>
      <dgm:t>
        <a:bodyPr/>
        <a:lstStyle/>
        <a:p>
          <a:endParaRPr lang="pt-BR"/>
        </a:p>
      </dgm:t>
    </dgm:pt>
    <dgm:pt modelId="{A1B88C06-3AC0-454C-8955-88E3CD9F4B00}" type="pres">
      <dgm:prSet presAssocID="{FB27BAB3-F5D1-4C2F-AD9C-20A6CD25A606}" presName="node" presStyleLbl="node1" presStyleIdx="1" presStyleCnt="4" custScaleX="110000" custScaleY="110000" custRadScaleRad="116054" custRadScaleInc="-2897">
        <dgm:presLayoutVars>
          <dgm:bulletEnabled val="1"/>
        </dgm:presLayoutVars>
      </dgm:prSet>
      <dgm:spPr/>
      <dgm:t>
        <a:bodyPr/>
        <a:lstStyle/>
        <a:p>
          <a:endParaRPr lang="pt-BR"/>
        </a:p>
      </dgm:t>
    </dgm:pt>
    <dgm:pt modelId="{982AB8E5-7D8D-4043-9F4A-92663B67F6A3}" type="pres">
      <dgm:prSet presAssocID="{FB27BAB3-F5D1-4C2F-AD9C-20A6CD25A606}" presName="dummy" presStyleCnt="0"/>
      <dgm:spPr/>
    </dgm:pt>
    <dgm:pt modelId="{C2ACFE8F-63CD-4A85-A343-D0A493E57982}" type="pres">
      <dgm:prSet presAssocID="{0C097724-C4AC-4A99-98A8-EF1CEA3DA615}" presName="sibTrans" presStyleLbl="sibTrans2D1" presStyleIdx="1" presStyleCnt="4"/>
      <dgm:spPr/>
      <dgm:t>
        <a:bodyPr/>
        <a:lstStyle/>
        <a:p>
          <a:endParaRPr lang="pt-BR"/>
        </a:p>
      </dgm:t>
    </dgm:pt>
    <dgm:pt modelId="{C382821F-994E-4FCE-A639-C4B869285222}" type="pres">
      <dgm:prSet presAssocID="{410F588A-1B80-4F51-BF49-76926C9274A9}" presName="node" presStyleLbl="node1" presStyleIdx="2" presStyleCnt="4" custScaleX="110000" custScaleY="110000" custRadScaleRad="128402" custRadScaleInc="-22232">
        <dgm:presLayoutVars>
          <dgm:bulletEnabled val="1"/>
        </dgm:presLayoutVars>
      </dgm:prSet>
      <dgm:spPr/>
      <dgm:t>
        <a:bodyPr/>
        <a:lstStyle/>
        <a:p>
          <a:endParaRPr lang="pt-BR"/>
        </a:p>
      </dgm:t>
    </dgm:pt>
    <dgm:pt modelId="{6C459286-0641-4DEB-9797-9F2BB84069C2}" type="pres">
      <dgm:prSet presAssocID="{410F588A-1B80-4F51-BF49-76926C9274A9}" presName="dummy" presStyleCnt="0"/>
      <dgm:spPr/>
    </dgm:pt>
    <dgm:pt modelId="{5EF07D1C-6B46-4AAF-9697-EB5202215C42}" type="pres">
      <dgm:prSet presAssocID="{5ABCF1A9-D7B2-4E58-9ECB-2256E6D2E7A8}" presName="sibTrans" presStyleLbl="sibTrans2D1" presStyleIdx="2" presStyleCnt="4"/>
      <dgm:spPr/>
      <dgm:t>
        <a:bodyPr/>
        <a:lstStyle/>
        <a:p>
          <a:endParaRPr lang="pt-BR"/>
        </a:p>
      </dgm:t>
    </dgm:pt>
    <dgm:pt modelId="{C76A0B3D-C79D-4B84-8866-EEAA83C46C43}" type="pres">
      <dgm:prSet presAssocID="{1AC9DBC9-E93D-4008-B632-C27F7C2052BD}" presName="node" presStyleLbl="node1" presStyleIdx="3" presStyleCnt="4" custScaleX="110000" custScaleY="110000" custRadScaleRad="85772" custRadScaleInc="-9534">
        <dgm:presLayoutVars>
          <dgm:bulletEnabled val="1"/>
        </dgm:presLayoutVars>
      </dgm:prSet>
      <dgm:spPr/>
      <dgm:t>
        <a:bodyPr/>
        <a:lstStyle/>
        <a:p>
          <a:endParaRPr lang="pt-BR"/>
        </a:p>
      </dgm:t>
    </dgm:pt>
    <dgm:pt modelId="{EA11DEE4-96BA-4CD4-8A7F-52F477E14318}" type="pres">
      <dgm:prSet presAssocID="{1AC9DBC9-E93D-4008-B632-C27F7C2052BD}" presName="dummy" presStyleCnt="0"/>
      <dgm:spPr/>
    </dgm:pt>
    <dgm:pt modelId="{3F6813C5-0330-41D0-AC6E-A4605BFD9F76}" type="pres">
      <dgm:prSet presAssocID="{459C4951-97EA-469D-83A1-EFAA3367C5C4}" presName="sibTrans" presStyleLbl="sibTrans2D1" presStyleIdx="3" presStyleCnt="4"/>
      <dgm:spPr/>
      <dgm:t>
        <a:bodyPr/>
        <a:lstStyle/>
        <a:p>
          <a:endParaRPr lang="pt-BR"/>
        </a:p>
      </dgm:t>
    </dgm:pt>
  </dgm:ptLst>
  <dgm:cxnLst>
    <dgm:cxn modelId="{AF01EC6A-95E2-40D9-A551-86CF50FA6ECE}" type="presOf" srcId="{FB27BAB3-F5D1-4C2F-AD9C-20A6CD25A606}" destId="{A1B88C06-3AC0-454C-8955-88E3CD9F4B00}" srcOrd="0" destOrd="0" presId="urn:microsoft.com/office/officeart/2005/8/layout/radial6"/>
    <dgm:cxn modelId="{71A11C11-2E51-4C1A-B0CF-C66201D32067}" type="presOf" srcId="{0C097724-C4AC-4A99-98A8-EF1CEA3DA615}" destId="{C2ACFE8F-63CD-4A85-A343-D0A493E57982}" srcOrd="0" destOrd="0" presId="urn:microsoft.com/office/officeart/2005/8/layout/radial6"/>
    <dgm:cxn modelId="{9865A8CD-1B9C-4848-AA5C-3CBBE230E4B6}" srcId="{400772AD-CEB4-4741-8C44-964837ED087F}" destId="{1B2CAF1C-4539-40EA-B651-C53DDD8FF4C8}" srcOrd="0" destOrd="0" parTransId="{59A358F0-BBAE-462B-8281-98D9995F431A}" sibTransId="{7F92E726-058C-41C1-8C52-73DC8ED82C0F}"/>
    <dgm:cxn modelId="{72516BA0-BEDE-4495-A41E-6D058C900422}" type="presOf" srcId="{410F588A-1B80-4F51-BF49-76926C9274A9}" destId="{C382821F-994E-4FCE-A639-C4B869285222}" srcOrd="0" destOrd="0" presId="urn:microsoft.com/office/officeart/2005/8/layout/radial6"/>
    <dgm:cxn modelId="{AAD61C33-A3E5-4C62-8DB0-3C5C0BC00C36}" srcId="{400772AD-CEB4-4741-8C44-964837ED087F}" destId="{410F588A-1B80-4F51-BF49-76926C9274A9}" srcOrd="2" destOrd="0" parTransId="{0842DDB1-2C38-4676-A3F9-42F73ECE80A2}" sibTransId="{5ABCF1A9-D7B2-4E58-9ECB-2256E6D2E7A8}"/>
    <dgm:cxn modelId="{8A381649-817E-4E46-AEE7-7B10E7DDA692}" srcId="{400772AD-CEB4-4741-8C44-964837ED087F}" destId="{FB27BAB3-F5D1-4C2F-AD9C-20A6CD25A606}" srcOrd="1" destOrd="0" parTransId="{58FA0A7D-C7AD-4FD4-B152-A648E8C92497}" sibTransId="{0C097724-C4AC-4A99-98A8-EF1CEA3DA615}"/>
    <dgm:cxn modelId="{EC5CBA8A-3653-466D-A690-997C5F34BB3C}" type="presOf" srcId="{5ABCF1A9-D7B2-4E58-9ECB-2256E6D2E7A8}" destId="{5EF07D1C-6B46-4AAF-9697-EB5202215C42}" srcOrd="0" destOrd="0" presId="urn:microsoft.com/office/officeart/2005/8/layout/radial6"/>
    <dgm:cxn modelId="{98D04DAB-8529-4E73-BC99-69EE7CE7E3D1}" type="presOf" srcId="{400772AD-CEB4-4741-8C44-964837ED087F}" destId="{4A8435CB-445C-4E47-BE72-B36DEC11925D}" srcOrd="0" destOrd="0" presId="urn:microsoft.com/office/officeart/2005/8/layout/radial6"/>
    <dgm:cxn modelId="{38EC802A-828A-41AD-8E17-DFF0F42926B7}" type="presOf" srcId="{459C4951-97EA-469D-83A1-EFAA3367C5C4}" destId="{3F6813C5-0330-41D0-AC6E-A4605BFD9F76}" srcOrd="0" destOrd="0" presId="urn:microsoft.com/office/officeart/2005/8/layout/radial6"/>
    <dgm:cxn modelId="{190B7CDF-E623-40D5-9A99-317FC3B0B742}" srcId="{E368C77B-1652-4AF8-B426-99D3856C9D57}" destId="{400772AD-CEB4-4741-8C44-964837ED087F}" srcOrd="0" destOrd="0" parTransId="{F3BAA0AF-ACBE-4B60-8189-DD5D348619C9}" sibTransId="{FC03C86A-92D7-4E7C-BD84-BB33996D9DBA}"/>
    <dgm:cxn modelId="{FAA22B61-D60C-4895-9DD9-4EAEF51F2569}" srcId="{400772AD-CEB4-4741-8C44-964837ED087F}" destId="{1AC9DBC9-E93D-4008-B632-C27F7C2052BD}" srcOrd="3" destOrd="0" parTransId="{40D2A432-70F5-4861-9CD7-65F80E0D38B1}" sibTransId="{459C4951-97EA-469D-83A1-EFAA3367C5C4}"/>
    <dgm:cxn modelId="{6093BCA5-A4A7-4019-B516-849FB811D1CA}" type="presOf" srcId="{E368C77B-1652-4AF8-B426-99D3856C9D57}" destId="{FA958F5E-4DFE-4D3B-ACEA-1091BEBE2043}" srcOrd="0" destOrd="0" presId="urn:microsoft.com/office/officeart/2005/8/layout/radial6"/>
    <dgm:cxn modelId="{C8E7215E-B01E-47E1-BFCD-EA5BF633E889}" type="presOf" srcId="{7F92E726-058C-41C1-8C52-73DC8ED82C0F}" destId="{3EBE2DEA-53C1-40BB-9D94-08D292C5C9B7}" srcOrd="0" destOrd="0" presId="urn:microsoft.com/office/officeart/2005/8/layout/radial6"/>
    <dgm:cxn modelId="{155E0840-3410-403C-B28C-ABD71E099B11}" type="presOf" srcId="{1AC9DBC9-E93D-4008-B632-C27F7C2052BD}" destId="{C76A0B3D-C79D-4B84-8866-EEAA83C46C43}" srcOrd="0" destOrd="0" presId="urn:microsoft.com/office/officeart/2005/8/layout/radial6"/>
    <dgm:cxn modelId="{C600E33B-EB61-499F-8C40-DD0279C1FF75}" type="presOf" srcId="{1B2CAF1C-4539-40EA-B651-C53DDD8FF4C8}" destId="{43366754-7547-4341-9B21-C4E4671870B9}" srcOrd="0" destOrd="0" presId="urn:microsoft.com/office/officeart/2005/8/layout/radial6"/>
    <dgm:cxn modelId="{DE9D0BE0-6B58-49C0-98C0-E8C2128FA6DD}" type="presParOf" srcId="{FA958F5E-4DFE-4D3B-ACEA-1091BEBE2043}" destId="{4A8435CB-445C-4E47-BE72-B36DEC11925D}" srcOrd="0" destOrd="0" presId="urn:microsoft.com/office/officeart/2005/8/layout/radial6"/>
    <dgm:cxn modelId="{C2FA6573-8242-4C97-98EB-F39B65BE64B9}" type="presParOf" srcId="{FA958F5E-4DFE-4D3B-ACEA-1091BEBE2043}" destId="{43366754-7547-4341-9B21-C4E4671870B9}" srcOrd="1" destOrd="0" presId="urn:microsoft.com/office/officeart/2005/8/layout/radial6"/>
    <dgm:cxn modelId="{60AF69E4-A5A4-462A-8B8A-B53B64399C98}" type="presParOf" srcId="{FA958F5E-4DFE-4D3B-ACEA-1091BEBE2043}" destId="{75AF8510-007D-4EA7-BC56-B704EC82B87C}" srcOrd="2" destOrd="0" presId="urn:microsoft.com/office/officeart/2005/8/layout/radial6"/>
    <dgm:cxn modelId="{104E210C-C789-4DC3-9E24-E1707A30BA8F}" type="presParOf" srcId="{FA958F5E-4DFE-4D3B-ACEA-1091BEBE2043}" destId="{3EBE2DEA-53C1-40BB-9D94-08D292C5C9B7}" srcOrd="3" destOrd="0" presId="urn:microsoft.com/office/officeart/2005/8/layout/radial6"/>
    <dgm:cxn modelId="{1C76AC05-D104-4ECF-AFE2-5AD627E88219}" type="presParOf" srcId="{FA958F5E-4DFE-4D3B-ACEA-1091BEBE2043}" destId="{A1B88C06-3AC0-454C-8955-88E3CD9F4B00}" srcOrd="4" destOrd="0" presId="urn:microsoft.com/office/officeart/2005/8/layout/radial6"/>
    <dgm:cxn modelId="{77B174EC-30A9-4612-913F-3A69D017CD65}" type="presParOf" srcId="{FA958F5E-4DFE-4D3B-ACEA-1091BEBE2043}" destId="{982AB8E5-7D8D-4043-9F4A-92663B67F6A3}" srcOrd="5" destOrd="0" presId="urn:microsoft.com/office/officeart/2005/8/layout/radial6"/>
    <dgm:cxn modelId="{DE2EFD97-4A3B-446F-A860-7AC03189744E}" type="presParOf" srcId="{FA958F5E-4DFE-4D3B-ACEA-1091BEBE2043}" destId="{C2ACFE8F-63CD-4A85-A343-D0A493E57982}" srcOrd="6" destOrd="0" presId="urn:microsoft.com/office/officeart/2005/8/layout/radial6"/>
    <dgm:cxn modelId="{9B04AE4C-99B5-496A-B4CE-950B26BDE133}" type="presParOf" srcId="{FA958F5E-4DFE-4D3B-ACEA-1091BEBE2043}" destId="{C382821F-994E-4FCE-A639-C4B869285222}" srcOrd="7" destOrd="0" presId="urn:microsoft.com/office/officeart/2005/8/layout/radial6"/>
    <dgm:cxn modelId="{AEFA6B1E-70F1-414C-800B-E42745E3C8B9}" type="presParOf" srcId="{FA958F5E-4DFE-4D3B-ACEA-1091BEBE2043}" destId="{6C459286-0641-4DEB-9797-9F2BB84069C2}" srcOrd="8" destOrd="0" presId="urn:microsoft.com/office/officeart/2005/8/layout/radial6"/>
    <dgm:cxn modelId="{9A6F6DCA-F090-4F79-8AE5-E2CCB1D04D8A}" type="presParOf" srcId="{FA958F5E-4DFE-4D3B-ACEA-1091BEBE2043}" destId="{5EF07D1C-6B46-4AAF-9697-EB5202215C42}" srcOrd="9" destOrd="0" presId="urn:microsoft.com/office/officeart/2005/8/layout/radial6"/>
    <dgm:cxn modelId="{363ED5BE-FBFA-4541-94EC-7DB1FE617ABF}" type="presParOf" srcId="{FA958F5E-4DFE-4D3B-ACEA-1091BEBE2043}" destId="{C76A0B3D-C79D-4B84-8866-EEAA83C46C43}" srcOrd="10" destOrd="0" presId="urn:microsoft.com/office/officeart/2005/8/layout/radial6"/>
    <dgm:cxn modelId="{85F3BE0B-3ECC-44C4-A593-486631CE213C}" type="presParOf" srcId="{FA958F5E-4DFE-4D3B-ACEA-1091BEBE2043}" destId="{EA11DEE4-96BA-4CD4-8A7F-52F477E14318}" srcOrd="11" destOrd="0" presId="urn:microsoft.com/office/officeart/2005/8/layout/radial6"/>
    <dgm:cxn modelId="{ABB7F56E-C682-4AD0-8F50-D3089AFD81EF}" type="presParOf" srcId="{FA958F5E-4DFE-4D3B-ACEA-1091BEBE2043}" destId="{3F6813C5-0330-41D0-AC6E-A4605BFD9F7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F429B5-4537-4619-AE69-0BE0F9F1D92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t-BR"/>
        </a:p>
      </dgm:t>
    </dgm:pt>
    <dgm:pt modelId="{F4542789-1499-4F74-A598-D8CDC1CDC0B9}">
      <dgm:prSet phldrT="[Texto]"/>
      <dgm:spPr/>
      <dgm:t>
        <a:bodyPr/>
        <a:lstStyle/>
        <a:p>
          <a:r>
            <a:rPr lang="pt-BR" dirty="0" smtClean="0"/>
            <a:t>Controles internos da gestão</a:t>
          </a:r>
        </a:p>
      </dgm:t>
    </dgm:pt>
    <dgm:pt modelId="{7B5E6654-63D1-49CF-8F11-33445102727E}" type="parTrans" cxnId="{F4CB5085-3206-4152-B8EC-441AE1DBDE80}">
      <dgm:prSet/>
      <dgm:spPr/>
      <dgm:t>
        <a:bodyPr/>
        <a:lstStyle/>
        <a:p>
          <a:endParaRPr lang="pt-BR"/>
        </a:p>
      </dgm:t>
    </dgm:pt>
    <dgm:pt modelId="{F99F5FE0-47F2-4616-96AF-CCF321FD45D1}" type="sibTrans" cxnId="{F4CB5085-3206-4152-B8EC-441AE1DBDE80}">
      <dgm:prSet/>
      <dgm:spPr/>
      <dgm:t>
        <a:bodyPr/>
        <a:lstStyle/>
        <a:p>
          <a:endParaRPr lang="pt-BR"/>
        </a:p>
      </dgm:t>
    </dgm:pt>
    <dgm:pt modelId="{4B4446A8-4FEC-4A1C-9D51-96F2995D2FC4}">
      <dgm:prSet phldrT="[Texto]" custT="1"/>
      <dgm:spPr/>
      <dgm:t>
        <a:bodyPr/>
        <a:lstStyle/>
        <a:p>
          <a:r>
            <a:rPr lang="pt-BR" sz="1800" dirty="0" smtClean="0"/>
            <a:t>Auto controle</a:t>
          </a:r>
          <a:endParaRPr lang="pt-BR" sz="1800" dirty="0"/>
        </a:p>
      </dgm:t>
    </dgm:pt>
    <dgm:pt modelId="{D3419C43-FF07-4F17-A8B8-4B73647D235B}" type="parTrans" cxnId="{7E4B3885-EBB1-451D-A7BA-23CA5510B61E}">
      <dgm:prSet/>
      <dgm:spPr/>
      <dgm:t>
        <a:bodyPr/>
        <a:lstStyle/>
        <a:p>
          <a:endParaRPr lang="pt-BR"/>
        </a:p>
      </dgm:t>
    </dgm:pt>
    <dgm:pt modelId="{6C6FBB7D-CD41-4EF6-A32F-1589476F6866}" type="sibTrans" cxnId="{7E4B3885-EBB1-451D-A7BA-23CA5510B61E}">
      <dgm:prSet/>
      <dgm:spPr/>
      <dgm:t>
        <a:bodyPr/>
        <a:lstStyle/>
        <a:p>
          <a:endParaRPr lang="pt-BR"/>
        </a:p>
      </dgm:t>
    </dgm:pt>
    <dgm:pt modelId="{24B688E4-F343-4F46-A743-7CCBA6A1380B}">
      <dgm:prSet phldrT="[Texto]"/>
      <dgm:spPr/>
      <dgm:t>
        <a:bodyPr/>
        <a:lstStyle/>
        <a:p>
          <a:r>
            <a:rPr lang="pt-BR" dirty="0" smtClean="0"/>
            <a:t>SFC</a:t>
          </a:r>
          <a:endParaRPr lang="pt-BR" dirty="0"/>
        </a:p>
      </dgm:t>
    </dgm:pt>
    <dgm:pt modelId="{F80C5828-9DEF-48B7-8DAB-1EFC67BA7B84}" type="parTrans" cxnId="{C0B82FDC-9055-494A-8ADE-C724D0B52E4B}">
      <dgm:prSet/>
      <dgm:spPr/>
      <dgm:t>
        <a:bodyPr/>
        <a:lstStyle/>
        <a:p>
          <a:endParaRPr lang="pt-BR"/>
        </a:p>
      </dgm:t>
    </dgm:pt>
    <dgm:pt modelId="{748F5705-CB1F-42A3-AA41-AE24BFA115A6}" type="sibTrans" cxnId="{C0B82FDC-9055-494A-8ADE-C724D0B52E4B}">
      <dgm:prSet/>
      <dgm:spPr/>
      <dgm:t>
        <a:bodyPr/>
        <a:lstStyle/>
        <a:p>
          <a:endParaRPr lang="pt-BR"/>
        </a:p>
      </dgm:t>
    </dgm:pt>
    <dgm:pt modelId="{880CC969-4A84-4430-9802-F9D0B7578F12}">
      <dgm:prSet phldrT="[Texto]" custT="1"/>
      <dgm:spPr/>
      <dgm:t>
        <a:bodyPr/>
        <a:lstStyle/>
        <a:p>
          <a:pPr algn="l"/>
          <a:r>
            <a:rPr lang="pt-BR" sz="1800" dirty="0" smtClean="0"/>
            <a:t>Administração Direta e Indireta</a:t>
          </a:r>
          <a:endParaRPr lang="pt-BR" sz="1800" dirty="0"/>
        </a:p>
      </dgm:t>
    </dgm:pt>
    <dgm:pt modelId="{CFBB1114-2A4D-40DA-8E58-FFABD080959C}" type="parTrans" cxnId="{AF26156C-BC1A-4AC3-8A5C-1431490199D9}">
      <dgm:prSet/>
      <dgm:spPr/>
      <dgm:t>
        <a:bodyPr/>
        <a:lstStyle/>
        <a:p>
          <a:endParaRPr lang="pt-BR"/>
        </a:p>
      </dgm:t>
    </dgm:pt>
    <dgm:pt modelId="{DE797B0E-B6FF-4328-8B46-7038C67966A6}" type="sibTrans" cxnId="{AF26156C-BC1A-4AC3-8A5C-1431490199D9}">
      <dgm:prSet/>
      <dgm:spPr/>
      <dgm:t>
        <a:bodyPr/>
        <a:lstStyle/>
        <a:p>
          <a:endParaRPr lang="pt-BR"/>
        </a:p>
      </dgm:t>
    </dgm:pt>
    <dgm:pt modelId="{AEC11226-F1E2-44EC-8094-B3425DBE74E0}">
      <dgm:prSet phldrT="[Texto]"/>
      <dgm:spPr/>
      <dgm:t>
        <a:bodyPr/>
        <a:lstStyle/>
        <a:p>
          <a:r>
            <a:rPr lang="pt-BR" dirty="0" smtClean="0"/>
            <a:t>Auditorias Internas</a:t>
          </a:r>
          <a:endParaRPr lang="pt-BR" dirty="0"/>
        </a:p>
      </dgm:t>
    </dgm:pt>
    <dgm:pt modelId="{914146FA-9D06-4A0F-A3B8-AF2EC569F38D}" type="parTrans" cxnId="{CDEEAF4B-BBD5-49A0-B8B0-6AFA98397314}">
      <dgm:prSet/>
      <dgm:spPr/>
      <dgm:t>
        <a:bodyPr/>
        <a:lstStyle/>
        <a:p>
          <a:endParaRPr lang="pt-BR"/>
        </a:p>
      </dgm:t>
    </dgm:pt>
    <dgm:pt modelId="{A5411E36-895F-4994-970F-427643A6D782}" type="sibTrans" cxnId="{CDEEAF4B-BBD5-49A0-B8B0-6AFA98397314}">
      <dgm:prSet/>
      <dgm:spPr/>
      <dgm:t>
        <a:bodyPr/>
        <a:lstStyle/>
        <a:p>
          <a:endParaRPr lang="pt-BR"/>
        </a:p>
      </dgm:t>
    </dgm:pt>
    <dgm:pt modelId="{00BF4AEA-3C25-4182-8478-924196747276}">
      <dgm:prSet phldrT="[Texto]" custT="1"/>
      <dgm:spPr/>
      <dgm:t>
        <a:bodyPr/>
        <a:lstStyle/>
        <a:p>
          <a:r>
            <a:rPr lang="pt-BR" sz="1800" dirty="0" smtClean="0"/>
            <a:t>Estatais, Fundações</a:t>
          </a:r>
          <a:endParaRPr lang="pt-BR" sz="1800" dirty="0"/>
        </a:p>
      </dgm:t>
    </dgm:pt>
    <dgm:pt modelId="{D991734C-95F7-404E-BFC7-5C5DB901A29D}" type="parTrans" cxnId="{B0A198C4-6F74-4F45-96D9-8A9962684390}">
      <dgm:prSet/>
      <dgm:spPr/>
      <dgm:t>
        <a:bodyPr/>
        <a:lstStyle/>
        <a:p>
          <a:endParaRPr lang="pt-BR"/>
        </a:p>
      </dgm:t>
    </dgm:pt>
    <dgm:pt modelId="{658CE6CA-DD61-45EB-A2A9-6831DB489418}" type="sibTrans" cxnId="{B0A198C4-6F74-4F45-96D9-8A9962684390}">
      <dgm:prSet/>
      <dgm:spPr/>
      <dgm:t>
        <a:bodyPr/>
        <a:lstStyle/>
        <a:p>
          <a:endParaRPr lang="pt-BR"/>
        </a:p>
      </dgm:t>
    </dgm:pt>
    <dgm:pt modelId="{39C69325-0094-40B3-9D50-107A8C2B45C7}">
      <dgm:prSet/>
      <dgm:spPr/>
      <dgm:t>
        <a:bodyPr/>
        <a:lstStyle/>
        <a:p>
          <a:r>
            <a:rPr lang="pt-BR" dirty="0" smtClean="0"/>
            <a:t>AECI</a:t>
          </a:r>
          <a:endParaRPr lang="pt-BR" dirty="0"/>
        </a:p>
      </dgm:t>
    </dgm:pt>
    <dgm:pt modelId="{50EC6993-D39B-432E-A9FA-B34490944C32}" type="parTrans" cxnId="{247A81F4-4C72-436F-AAA7-C93C67A0EAA9}">
      <dgm:prSet/>
      <dgm:spPr/>
      <dgm:t>
        <a:bodyPr/>
        <a:lstStyle/>
        <a:p>
          <a:endParaRPr lang="pt-BR"/>
        </a:p>
      </dgm:t>
    </dgm:pt>
    <dgm:pt modelId="{6AC7116B-5D01-4ADB-9F93-64FE544ACCC2}" type="sibTrans" cxnId="{247A81F4-4C72-436F-AAA7-C93C67A0EAA9}">
      <dgm:prSet/>
      <dgm:spPr/>
      <dgm:t>
        <a:bodyPr/>
        <a:lstStyle/>
        <a:p>
          <a:endParaRPr lang="pt-BR"/>
        </a:p>
      </dgm:t>
    </dgm:pt>
    <dgm:pt modelId="{E2C91812-777F-4D36-A65F-56D56ADF626D}">
      <dgm:prSet/>
      <dgm:spPr/>
      <dgm:t>
        <a:bodyPr/>
        <a:lstStyle/>
        <a:p>
          <a:r>
            <a:rPr lang="pt-BR" dirty="0" smtClean="0"/>
            <a:t>CISET</a:t>
          </a:r>
        </a:p>
      </dgm:t>
    </dgm:pt>
    <dgm:pt modelId="{2B9B4D94-809F-4E58-9B80-9E5F99B2DBA7}" type="parTrans" cxnId="{482D20B8-76F6-4632-9FC9-A834F7CAFF64}">
      <dgm:prSet/>
      <dgm:spPr/>
      <dgm:t>
        <a:bodyPr/>
        <a:lstStyle/>
        <a:p>
          <a:endParaRPr lang="pt-BR"/>
        </a:p>
      </dgm:t>
    </dgm:pt>
    <dgm:pt modelId="{13AAE176-2BB3-42D2-ABEA-59A8B64B44BF}" type="sibTrans" cxnId="{482D20B8-76F6-4632-9FC9-A834F7CAFF64}">
      <dgm:prSet/>
      <dgm:spPr/>
      <dgm:t>
        <a:bodyPr/>
        <a:lstStyle/>
        <a:p>
          <a:endParaRPr lang="pt-BR"/>
        </a:p>
      </dgm:t>
    </dgm:pt>
    <dgm:pt modelId="{07892704-01A8-4B8B-9AE3-7DB115E3E280}" type="pres">
      <dgm:prSet presAssocID="{B5F429B5-4537-4619-AE69-0BE0F9F1D92A}" presName="rootnode" presStyleCnt="0">
        <dgm:presLayoutVars>
          <dgm:chMax/>
          <dgm:chPref/>
          <dgm:dir/>
          <dgm:animLvl val="lvl"/>
        </dgm:presLayoutVars>
      </dgm:prSet>
      <dgm:spPr/>
      <dgm:t>
        <a:bodyPr/>
        <a:lstStyle/>
        <a:p>
          <a:endParaRPr lang="pt-BR"/>
        </a:p>
      </dgm:t>
    </dgm:pt>
    <dgm:pt modelId="{F5145F38-AF0D-49DF-8105-65636506BF1B}" type="pres">
      <dgm:prSet presAssocID="{F4542789-1499-4F74-A598-D8CDC1CDC0B9}" presName="composite" presStyleCnt="0"/>
      <dgm:spPr/>
    </dgm:pt>
    <dgm:pt modelId="{1B6E29EC-CF85-4E31-A389-C763F8CA9E8C}" type="pres">
      <dgm:prSet presAssocID="{F4542789-1499-4F74-A598-D8CDC1CDC0B9}" presName="bentUpArrow1" presStyleLbl="alignImgPlace1" presStyleIdx="0" presStyleCnt="4" custLinFactNeighborX="33994"/>
      <dgm:spPr/>
    </dgm:pt>
    <dgm:pt modelId="{F98C61C5-5B97-4337-8FFE-363604D571C0}" type="pres">
      <dgm:prSet presAssocID="{F4542789-1499-4F74-A598-D8CDC1CDC0B9}" presName="ParentText" presStyleLbl="node1" presStyleIdx="0" presStyleCnt="5" custScaleX="121441" custLinFactNeighborX="36190">
        <dgm:presLayoutVars>
          <dgm:chMax val="1"/>
          <dgm:chPref val="1"/>
          <dgm:bulletEnabled val="1"/>
        </dgm:presLayoutVars>
      </dgm:prSet>
      <dgm:spPr/>
      <dgm:t>
        <a:bodyPr/>
        <a:lstStyle/>
        <a:p>
          <a:endParaRPr lang="pt-BR"/>
        </a:p>
      </dgm:t>
    </dgm:pt>
    <dgm:pt modelId="{7E8A8816-C915-4A73-BFC5-8276AA99F168}" type="pres">
      <dgm:prSet presAssocID="{F4542789-1499-4F74-A598-D8CDC1CDC0B9}" presName="ChildText" presStyleLbl="revTx" presStyleIdx="0" presStyleCnt="5" custScaleX="237622" custLinFactX="31317" custLinFactNeighborX="100000" custLinFactNeighborY="-881">
        <dgm:presLayoutVars>
          <dgm:chMax val="0"/>
          <dgm:chPref val="0"/>
          <dgm:bulletEnabled val="1"/>
        </dgm:presLayoutVars>
      </dgm:prSet>
      <dgm:spPr/>
      <dgm:t>
        <a:bodyPr/>
        <a:lstStyle/>
        <a:p>
          <a:endParaRPr lang="pt-BR"/>
        </a:p>
      </dgm:t>
    </dgm:pt>
    <dgm:pt modelId="{D043D434-677A-46DE-80F1-429F3E28D164}" type="pres">
      <dgm:prSet presAssocID="{F99F5FE0-47F2-4616-96AF-CCF321FD45D1}" presName="sibTrans" presStyleCnt="0"/>
      <dgm:spPr/>
    </dgm:pt>
    <dgm:pt modelId="{5FB1DC23-75DB-4057-BBD2-E0865C5E8641}" type="pres">
      <dgm:prSet presAssocID="{39C69325-0094-40B3-9D50-107A8C2B45C7}" presName="composite" presStyleCnt="0"/>
      <dgm:spPr/>
    </dgm:pt>
    <dgm:pt modelId="{0A99E780-4F4B-45B5-B624-7C58317C734D}" type="pres">
      <dgm:prSet presAssocID="{39C69325-0094-40B3-9D50-107A8C2B45C7}" presName="bentUpArrow1" presStyleLbl="alignImgPlace1" presStyleIdx="1" presStyleCnt="4"/>
      <dgm:spPr/>
    </dgm:pt>
    <dgm:pt modelId="{8E2A73AC-3ECD-41C6-AB3C-D584A16F3351}" type="pres">
      <dgm:prSet presAssocID="{39C69325-0094-40B3-9D50-107A8C2B45C7}" presName="ParentText" presStyleLbl="node1" presStyleIdx="1" presStyleCnt="5">
        <dgm:presLayoutVars>
          <dgm:chMax val="1"/>
          <dgm:chPref val="1"/>
          <dgm:bulletEnabled val="1"/>
        </dgm:presLayoutVars>
      </dgm:prSet>
      <dgm:spPr/>
      <dgm:t>
        <a:bodyPr/>
        <a:lstStyle/>
        <a:p>
          <a:endParaRPr lang="pt-BR"/>
        </a:p>
      </dgm:t>
    </dgm:pt>
    <dgm:pt modelId="{33875702-724A-4F51-8FD5-D1826D7BB8B7}" type="pres">
      <dgm:prSet presAssocID="{39C69325-0094-40B3-9D50-107A8C2B45C7}" presName="ChildText" presStyleLbl="revTx" presStyleIdx="1" presStyleCnt="5">
        <dgm:presLayoutVars>
          <dgm:chMax val="0"/>
          <dgm:chPref val="0"/>
          <dgm:bulletEnabled val="1"/>
        </dgm:presLayoutVars>
      </dgm:prSet>
      <dgm:spPr/>
    </dgm:pt>
    <dgm:pt modelId="{2A17F80B-6EFA-4B39-A46C-FD8A40BC2416}" type="pres">
      <dgm:prSet presAssocID="{6AC7116B-5D01-4ADB-9F93-64FE544ACCC2}" presName="sibTrans" presStyleCnt="0"/>
      <dgm:spPr/>
    </dgm:pt>
    <dgm:pt modelId="{E16D451A-AC7A-4205-B999-F1F419423F23}" type="pres">
      <dgm:prSet presAssocID="{24B688E4-F343-4F46-A743-7CCBA6A1380B}" presName="composite" presStyleCnt="0"/>
      <dgm:spPr/>
    </dgm:pt>
    <dgm:pt modelId="{CE7A3DB1-154D-41D1-B7DD-03D49A717726}" type="pres">
      <dgm:prSet presAssocID="{24B688E4-F343-4F46-A743-7CCBA6A1380B}" presName="bentUpArrow1" presStyleLbl="alignImgPlace1" presStyleIdx="2" presStyleCnt="4" custLinFactNeighborX="-62613" custLinFactNeighborY="1678"/>
      <dgm:spPr/>
    </dgm:pt>
    <dgm:pt modelId="{8FE5EFF8-ABC2-4B3C-B6B7-B39D3CB8BCCE}" type="pres">
      <dgm:prSet presAssocID="{24B688E4-F343-4F46-A743-7CCBA6A1380B}" presName="ParentText" presStyleLbl="node1" presStyleIdx="2" presStyleCnt="5" custScaleX="116805" custLinFactNeighborX="-34020" custLinFactNeighborY="1424">
        <dgm:presLayoutVars>
          <dgm:chMax val="1"/>
          <dgm:chPref val="1"/>
          <dgm:bulletEnabled val="1"/>
        </dgm:presLayoutVars>
      </dgm:prSet>
      <dgm:spPr/>
      <dgm:t>
        <a:bodyPr/>
        <a:lstStyle/>
        <a:p>
          <a:endParaRPr lang="pt-BR"/>
        </a:p>
      </dgm:t>
    </dgm:pt>
    <dgm:pt modelId="{05EF690F-1D37-4E87-A360-0AE3970FB0C0}" type="pres">
      <dgm:prSet presAssocID="{24B688E4-F343-4F46-A743-7CCBA6A1380B}" presName="ChildText" presStyleLbl="revTx" presStyleIdx="2" presStyleCnt="5" custScaleX="286074" custLinFactNeighborX="53066" custLinFactNeighborY="1762">
        <dgm:presLayoutVars>
          <dgm:chMax val="0"/>
          <dgm:chPref val="0"/>
          <dgm:bulletEnabled val="1"/>
        </dgm:presLayoutVars>
      </dgm:prSet>
      <dgm:spPr/>
      <dgm:t>
        <a:bodyPr/>
        <a:lstStyle/>
        <a:p>
          <a:endParaRPr lang="pt-BR"/>
        </a:p>
      </dgm:t>
    </dgm:pt>
    <dgm:pt modelId="{8E8EC42C-AE0C-4104-93EE-4478F1F5395F}" type="pres">
      <dgm:prSet presAssocID="{748F5705-CB1F-42A3-AA41-AE24BFA115A6}" presName="sibTrans" presStyleCnt="0"/>
      <dgm:spPr/>
    </dgm:pt>
    <dgm:pt modelId="{0943E11D-3BB4-4A61-8B9A-257FC8165D93}" type="pres">
      <dgm:prSet presAssocID="{E2C91812-777F-4D36-A65F-56D56ADF626D}" presName="composite" presStyleCnt="0"/>
      <dgm:spPr/>
    </dgm:pt>
    <dgm:pt modelId="{112CACF9-4BB9-40A9-B7C9-7C68BF071C1E}" type="pres">
      <dgm:prSet presAssocID="{E2C91812-777F-4D36-A65F-56D56ADF626D}" presName="bentUpArrow1" presStyleLbl="alignImgPlace1" presStyleIdx="3" presStyleCnt="4" custLinFactX="-1592" custLinFactNeighborX="-100000" custLinFactNeighborY="2786"/>
      <dgm:spPr/>
    </dgm:pt>
    <dgm:pt modelId="{EC0EE7B2-9B34-4C87-AAB5-6D363CCC89E8}" type="pres">
      <dgm:prSet presAssocID="{E2C91812-777F-4D36-A65F-56D56ADF626D}" presName="ParentText" presStyleLbl="node1" presStyleIdx="3" presStyleCnt="5" custLinFactNeighborX="-68724" custLinFactNeighborY="2364">
        <dgm:presLayoutVars>
          <dgm:chMax val="1"/>
          <dgm:chPref val="1"/>
          <dgm:bulletEnabled val="1"/>
        </dgm:presLayoutVars>
      </dgm:prSet>
      <dgm:spPr/>
      <dgm:t>
        <a:bodyPr/>
        <a:lstStyle/>
        <a:p>
          <a:endParaRPr lang="pt-BR"/>
        </a:p>
      </dgm:t>
    </dgm:pt>
    <dgm:pt modelId="{87894E4A-C2C2-4345-87E1-E6EFC2F6CD72}" type="pres">
      <dgm:prSet presAssocID="{E2C91812-777F-4D36-A65F-56D56ADF626D}" presName="ChildText" presStyleLbl="revTx" presStyleIdx="3" presStyleCnt="5">
        <dgm:presLayoutVars>
          <dgm:chMax val="0"/>
          <dgm:chPref val="0"/>
          <dgm:bulletEnabled val="1"/>
        </dgm:presLayoutVars>
      </dgm:prSet>
      <dgm:spPr/>
    </dgm:pt>
    <dgm:pt modelId="{5D9E3645-CD21-46E9-8514-75EE03954B69}" type="pres">
      <dgm:prSet presAssocID="{13AAE176-2BB3-42D2-ABEA-59A8B64B44BF}" presName="sibTrans" presStyleCnt="0"/>
      <dgm:spPr/>
    </dgm:pt>
    <dgm:pt modelId="{CDC0ABE1-D427-4E8A-BE86-0EF87F08C0B0}" type="pres">
      <dgm:prSet presAssocID="{AEC11226-F1E2-44EC-8094-B3425DBE74E0}" presName="composite" presStyleCnt="0"/>
      <dgm:spPr/>
    </dgm:pt>
    <dgm:pt modelId="{A7519C89-E9CA-4CC7-89EA-D5AB290483BD}" type="pres">
      <dgm:prSet presAssocID="{AEC11226-F1E2-44EC-8094-B3425DBE74E0}" presName="ParentText" presStyleLbl="node1" presStyleIdx="4" presStyleCnt="5" custScaleX="103759" custLinFactX="-2024" custLinFactNeighborX="-100000" custLinFactNeighborY="3440">
        <dgm:presLayoutVars>
          <dgm:chMax val="1"/>
          <dgm:chPref val="1"/>
          <dgm:bulletEnabled val="1"/>
        </dgm:presLayoutVars>
      </dgm:prSet>
      <dgm:spPr/>
      <dgm:t>
        <a:bodyPr/>
        <a:lstStyle/>
        <a:p>
          <a:endParaRPr lang="pt-BR"/>
        </a:p>
      </dgm:t>
    </dgm:pt>
    <dgm:pt modelId="{A65BB5ED-B2BD-4BB0-9118-9D098BCA99B6}" type="pres">
      <dgm:prSet presAssocID="{AEC11226-F1E2-44EC-8094-B3425DBE74E0}" presName="FinalChildText" presStyleLbl="revTx" presStyleIdx="4" presStyleCnt="5" custScaleX="212783" custLinFactNeighborX="-84619" custLinFactNeighborY="864">
        <dgm:presLayoutVars>
          <dgm:chMax val="0"/>
          <dgm:chPref val="0"/>
          <dgm:bulletEnabled val="1"/>
        </dgm:presLayoutVars>
      </dgm:prSet>
      <dgm:spPr/>
      <dgm:t>
        <a:bodyPr/>
        <a:lstStyle/>
        <a:p>
          <a:endParaRPr lang="pt-BR"/>
        </a:p>
      </dgm:t>
    </dgm:pt>
  </dgm:ptLst>
  <dgm:cxnLst>
    <dgm:cxn modelId="{A1BE76A8-4713-4E2D-A194-84DD29A02F84}" type="presOf" srcId="{00BF4AEA-3C25-4182-8478-924196747276}" destId="{A65BB5ED-B2BD-4BB0-9118-9D098BCA99B6}" srcOrd="0" destOrd="0" presId="urn:microsoft.com/office/officeart/2005/8/layout/StepDownProcess"/>
    <dgm:cxn modelId="{F4CB5085-3206-4152-B8EC-441AE1DBDE80}" srcId="{B5F429B5-4537-4619-AE69-0BE0F9F1D92A}" destId="{F4542789-1499-4F74-A598-D8CDC1CDC0B9}" srcOrd="0" destOrd="0" parTransId="{7B5E6654-63D1-49CF-8F11-33445102727E}" sibTransId="{F99F5FE0-47F2-4616-96AF-CCF321FD45D1}"/>
    <dgm:cxn modelId="{B0A198C4-6F74-4F45-96D9-8A9962684390}" srcId="{AEC11226-F1E2-44EC-8094-B3425DBE74E0}" destId="{00BF4AEA-3C25-4182-8478-924196747276}" srcOrd="0" destOrd="0" parTransId="{D991734C-95F7-404E-BFC7-5C5DB901A29D}" sibTransId="{658CE6CA-DD61-45EB-A2A9-6831DB489418}"/>
    <dgm:cxn modelId="{8BB758B3-3CE9-45E4-A5CB-E8AD73AD777E}" type="presOf" srcId="{39C69325-0094-40B3-9D50-107A8C2B45C7}" destId="{8E2A73AC-3ECD-41C6-AB3C-D584A16F3351}" srcOrd="0" destOrd="0" presId="urn:microsoft.com/office/officeart/2005/8/layout/StepDownProcess"/>
    <dgm:cxn modelId="{06022D13-FEA6-4E49-9F64-EEC72FCC4A00}" type="presOf" srcId="{880CC969-4A84-4430-9802-F9D0B7578F12}" destId="{05EF690F-1D37-4E87-A360-0AE3970FB0C0}" srcOrd="0" destOrd="0" presId="urn:microsoft.com/office/officeart/2005/8/layout/StepDownProcess"/>
    <dgm:cxn modelId="{B6A310AB-8E8B-4136-B8C1-4D43378BC70C}" type="presOf" srcId="{F4542789-1499-4F74-A598-D8CDC1CDC0B9}" destId="{F98C61C5-5B97-4337-8FFE-363604D571C0}" srcOrd="0" destOrd="0" presId="urn:microsoft.com/office/officeart/2005/8/layout/StepDownProcess"/>
    <dgm:cxn modelId="{9AA20881-9A39-408B-A307-F189273A786D}" type="presOf" srcId="{4B4446A8-4FEC-4A1C-9D51-96F2995D2FC4}" destId="{7E8A8816-C915-4A73-BFC5-8276AA99F168}" srcOrd="0" destOrd="0" presId="urn:microsoft.com/office/officeart/2005/8/layout/StepDownProcess"/>
    <dgm:cxn modelId="{482D20B8-76F6-4632-9FC9-A834F7CAFF64}" srcId="{B5F429B5-4537-4619-AE69-0BE0F9F1D92A}" destId="{E2C91812-777F-4D36-A65F-56D56ADF626D}" srcOrd="3" destOrd="0" parTransId="{2B9B4D94-809F-4E58-9B80-9E5F99B2DBA7}" sibTransId="{13AAE176-2BB3-42D2-ABEA-59A8B64B44BF}"/>
    <dgm:cxn modelId="{AF26156C-BC1A-4AC3-8A5C-1431490199D9}" srcId="{24B688E4-F343-4F46-A743-7CCBA6A1380B}" destId="{880CC969-4A84-4430-9802-F9D0B7578F12}" srcOrd="0" destOrd="0" parTransId="{CFBB1114-2A4D-40DA-8E58-FFABD080959C}" sibTransId="{DE797B0E-B6FF-4328-8B46-7038C67966A6}"/>
    <dgm:cxn modelId="{C0B82FDC-9055-494A-8ADE-C724D0B52E4B}" srcId="{B5F429B5-4537-4619-AE69-0BE0F9F1D92A}" destId="{24B688E4-F343-4F46-A743-7CCBA6A1380B}" srcOrd="2" destOrd="0" parTransId="{F80C5828-9DEF-48B7-8DAB-1EFC67BA7B84}" sibTransId="{748F5705-CB1F-42A3-AA41-AE24BFA115A6}"/>
    <dgm:cxn modelId="{7E4B3885-EBB1-451D-A7BA-23CA5510B61E}" srcId="{F4542789-1499-4F74-A598-D8CDC1CDC0B9}" destId="{4B4446A8-4FEC-4A1C-9D51-96F2995D2FC4}" srcOrd="0" destOrd="0" parTransId="{D3419C43-FF07-4F17-A8B8-4B73647D235B}" sibTransId="{6C6FBB7D-CD41-4EF6-A32F-1589476F6866}"/>
    <dgm:cxn modelId="{00B4E3D5-5825-44F2-83BC-BC9FC404B2C8}" type="presOf" srcId="{24B688E4-F343-4F46-A743-7CCBA6A1380B}" destId="{8FE5EFF8-ABC2-4B3C-B6B7-B39D3CB8BCCE}" srcOrd="0" destOrd="0" presId="urn:microsoft.com/office/officeart/2005/8/layout/StepDownProcess"/>
    <dgm:cxn modelId="{4F41E80D-7E9D-4D8D-B2A3-052BB307DF36}" type="presOf" srcId="{AEC11226-F1E2-44EC-8094-B3425DBE74E0}" destId="{A7519C89-E9CA-4CC7-89EA-D5AB290483BD}" srcOrd="0" destOrd="0" presId="urn:microsoft.com/office/officeart/2005/8/layout/StepDownProcess"/>
    <dgm:cxn modelId="{23A5479B-29F4-438D-B39A-85747F67823A}" type="presOf" srcId="{E2C91812-777F-4D36-A65F-56D56ADF626D}" destId="{EC0EE7B2-9B34-4C87-AAB5-6D363CCC89E8}" srcOrd="0" destOrd="0" presId="urn:microsoft.com/office/officeart/2005/8/layout/StepDownProcess"/>
    <dgm:cxn modelId="{CDEEAF4B-BBD5-49A0-B8B0-6AFA98397314}" srcId="{B5F429B5-4537-4619-AE69-0BE0F9F1D92A}" destId="{AEC11226-F1E2-44EC-8094-B3425DBE74E0}" srcOrd="4" destOrd="0" parTransId="{914146FA-9D06-4A0F-A3B8-AF2EC569F38D}" sibTransId="{A5411E36-895F-4994-970F-427643A6D782}"/>
    <dgm:cxn modelId="{E7096A83-F064-40D8-BF19-6039BBDD8AB4}" type="presOf" srcId="{B5F429B5-4537-4619-AE69-0BE0F9F1D92A}" destId="{07892704-01A8-4B8B-9AE3-7DB115E3E280}" srcOrd="0" destOrd="0" presId="urn:microsoft.com/office/officeart/2005/8/layout/StepDownProcess"/>
    <dgm:cxn modelId="{247A81F4-4C72-436F-AAA7-C93C67A0EAA9}" srcId="{B5F429B5-4537-4619-AE69-0BE0F9F1D92A}" destId="{39C69325-0094-40B3-9D50-107A8C2B45C7}" srcOrd="1" destOrd="0" parTransId="{50EC6993-D39B-432E-A9FA-B34490944C32}" sibTransId="{6AC7116B-5D01-4ADB-9F93-64FE544ACCC2}"/>
    <dgm:cxn modelId="{7F989187-0CE1-4829-9C29-841CFEA11588}" type="presParOf" srcId="{07892704-01A8-4B8B-9AE3-7DB115E3E280}" destId="{F5145F38-AF0D-49DF-8105-65636506BF1B}" srcOrd="0" destOrd="0" presId="urn:microsoft.com/office/officeart/2005/8/layout/StepDownProcess"/>
    <dgm:cxn modelId="{78F622AC-B13D-41D4-A1D4-55D073078A38}" type="presParOf" srcId="{F5145F38-AF0D-49DF-8105-65636506BF1B}" destId="{1B6E29EC-CF85-4E31-A389-C763F8CA9E8C}" srcOrd="0" destOrd="0" presId="urn:microsoft.com/office/officeart/2005/8/layout/StepDownProcess"/>
    <dgm:cxn modelId="{B455CC3B-E48A-4F82-B027-7294E1AF608E}" type="presParOf" srcId="{F5145F38-AF0D-49DF-8105-65636506BF1B}" destId="{F98C61C5-5B97-4337-8FFE-363604D571C0}" srcOrd="1" destOrd="0" presId="urn:microsoft.com/office/officeart/2005/8/layout/StepDownProcess"/>
    <dgm:cxn modelId="{386D3CA4-DFC4-4911-8B44-5F58A1655EA9}" type="presParOf" srcId="{F5145F38-AF0D-49DF-8105-65636506BF1B}" destId="{7E8A8816-C915-4A73-BFC5-8276AA99F168}" srcOrd="2" destOrd="0" presId="urn:microsoft.com/office/officeart/2005/8/layout/StepDownProcess"/>
    <dgm:cxn modelId="{87DDE749-E919-476C-95A4-9633FB281326}" type="presParOf" srcId="{07892704-01A8-4B8B-9AE3-7DB115E3E280}" destId="{D043D434-677A-46DE-80F1-429F3E28D164}" srcOrd="1" destOrd="0" presId="urn:microsoft.com/office/officeart/2005/8/layout/StepDownProcess"/>
    <dgm:cxn modelId="{031F6CA3-D290-417E-B672-43493324A181}" type="presParOf" srcId="{07892704-01A8-4B8B-9AE3-7DB115E3E280}" destId="{5FB1DC23-75DB-4057-BBD2-E0865C5E8641}" srcOrd="2" destOrd="0" presId="urn:microsoft.com/office/officeart/2005/8/layout/StepDownProcess"/>
    <dgm:cxn modelId="{DB2D87B2-5404-41BB-8791-51587014FCE4}" type="presParOf" srcId="{5FB1DC23-75DB-4057-BBD2-E0865C5E8641}" destId="{0A99E780-4F4B-45B5-B624-7C58317C734D}" srcOrd="0" destOrd="0" presId="urn:microsoft.com/office/officeart/2005/8/layout/StepDownProcess"/>
    <dgm:cxn modelId="{7E4E2739-E38E-4241-8E0F-716D06785074}" type="presParOf" srcId="{5FB1DC23-75DB-4057-BBD2-E0865C5E8641}" destId="{8E2A73AC-3ECD-41C6-AB3C-D584A16F3351}" srcOrd="1" destOrd="0" presId="urn:microsoft.com/office/officeart/2005/8/layout/StepDownProcess"/>
    <dgm:cxn modelId="{B9A40166-5D9C-4C12-90FE-21D303FDC34E}" type="presParOf" srcId="{5FB1DC23-75DB-4057-BBD2-E0865C5E8641}" destId="{33875702-724A-4F51-8FD5-D1826D7BB8B7}" srcOrd="2" destOrd="0" presId="urn:microsoft.com/office/officeart/2005/8/layout/StepDownProcess"/>
    <dgm:cxn modelId="{2F93D198-BC8A-41C6-B310-B367B7377E99}" type="presParOf" srcId="{07892704-01A8-4B8B-9AE3-7DB115E3E280}" destId="{2A17F80B-6EFA-4B39-A46C-FD8A40BC2416}" srcOrd="3" destOrd="0" presId="urn:microsoft.com/office/officeart/2005/8/layout/StepDownProcess"/>
    <dgm:cxn modelId="{8D667DDF-73D0-45B2-B7E5-D7E817580E66}" type="presParOf" srcId="{07892704-01A8-4B8B-9AE3-7DB115E3E280}" destId="{E16D451A-AC7A-4205-B999-F1F419423F23}" srcOrd="4" destOrd="0" presId="urn:microsoft.com/office/officeart/2005/8/layout/StepDownProcess"/>
    <dgm:cxn modelId="{320013CF-3AE0-4053-A265-BF531BA30238}" type="presParOf" srcId="{E16D451A-AC7A-4205-B999-F1F419423F23}" destId="{CE7A3DB1-154D-41D1-B7DD-03D49A717726}" srcOrd="0" destOrd="0" presId="urn:microsoft.com/office/officeart/2005/8/layout/StepDownProcess"/>
    <dgm:cxn modelId="{75941367-EA2F-4598-95B6-2B7D261F5123}" type="presParOf" srcId="{E16D451A-AC7A-4205-B999-F1F419423F23}" destId="{8FE5EFF8-ABC2-4B3C-B6B7-B39D3CB8BCCE}" srcOrd="1" destOrd="0" presId="urn:microsoft.com/office/officeart/2005/8/layout/StepDownProcess"/>
    <dgm:cxn modelId="{31BBE024-E875-466C-985B-7F557943E9C8}" type="presParOf" srcId="{E16D451A-AC7A-4205-B999-F1F419423F23}" destId="{05EF690F-1D37-4E87-A360-0AE3970FB0C0}" srcOrd="2" destOrd="0" presId="urn:microsoft.com/office/officeart/2005/8/layout/StepDownProcess"/>
    <dgm:cxn modelId="{16EF31C6-8CB6-423E-9EBC-B80ACCBDB1AE}" type="presParOf" srcId="{07892704-01A8-4B8B-9AE3-7DB115E3E280}" destId="{8E8EC42C-AE0C-4104-93EE-4478F1F5395F}" srcOrd="5" destOrd="0" presId="urn:microsoft.com/office/officeart/2005/8/layout/StepDownProcess"/>
    <dgm:cxn modelId="{1BBFD982-2122-40DB-956F-074DFC05853E}" type="presParOf" srcId="{07892704-01A8-4B8B-9AE3-7DB115E3E280}" destId="{0943E11D-3BB4-4A61-8B9A-257FC8165D93}" srcOrd="6" destOrd="0" presId="urn:microsoft.com/office/officeart/2005/8/layout/StepDownProcess"/>
    <dgm:cxn modelId="{C5C9FA50-5624-48EF-B69C-6F14E4932900}" type="presParOf" srcId="{0943E11D-3BB4-4A61-8B9A-257FC8165D93}" destId="{112CACF9-4BB9-40A9-B7C9-7C68BF071C1E}" srcOrd="0" destOrd="0" presId="urn:microsoft.com/office/officeart/2005/8/layout/StepDownProcess"/>
    <dgm:cxn modelId="{2B63028E-44FC-427B-AEEB-B98B7CEA7717}" type="presParOf" srcId="{0943E11D-3BB4-4A61-8B9A-257FC8165D93}" destId="{EC0EE7B2-9B34-4C87-AAB5-6D363CCC89E8}" srcOrd="1" destOrd="0" presId="urn:microsoft.com/office/officeart/2005/8/layout/StepDownProcess"/>
    <dgm:cxn modelId="{B8FE0776-E5E7-4B56-AF95-7BC25E57DC17}" type="presParOf" srcId="{0943E11D-3BB4-4A61-8B9A-257FC8165D93}" destId="{87894E4A-C2C2-4345-87E1-E6EFC2F6CD72}" srcOrd="2" destOrd="0" presId="urn:microsoft.com/office/officeart/2005/8/layout/StepDownProcess"/>
    <dgm:cxn modelId="{3D62885D-B58E-4804-AF2B-32A796184D67}" type="presParOf" srcId="{07892704-01A8-4B8B-9AE3-7DB115E3E280}" destId="{5D9E3645-CD21-46E9-8514-75EE03954B69}" srcOrd="7" destOrd="0" presId="urn:microsoft.com/office/officeart/2005/8/layout/StepDownProcess"/>
    <dgm:cxn modelId="{F384FA3F-7E0E-4276-8512-8CBA00D2DF5F}" type="presParOf" srcId="{07892704-01A8-4B8B-9AE3-7DB115E3E280}" destId="{CDC0ABE1-D427-4E8A-BE86-0EF87F08C0B0}" srcOrd="8" destOrd="0" presId="urn:microsoft.com/office/officeart/2005/8/layout/StepDownProcess"/>
    <dgm:cxn modelId="{04D48BAF-347E-468E-A170-17D6DCBBB912}" type="presParOf" srcId="{CDC0ABE1-D427-4E8A-BE86-0EF87F08C0B0}" destId="{A7519C89-E9CA-4CC7-89EA-D5AB290483BD}" srcOrd="0" destOrd="0" presId="urn:microsoft.com/office/officeart/2005/8/layout/StepDownProcess"/>
    <dgm:cxn modelId="{FB83C707-75D6-49AC-B71C-7A98FD85918B}" type="presParOf" srcId="{CDC0ABE1-D427-4E8A-BE86-0EF87F08C0B0}" destId="{A65BB5ED-B2BD-4BB0-9118-9D098BCA99B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1A55F2-0A11-464E-A3E8-CB82E5D37A95}" type="doc">
      <dgm:prSet loTypeId="urn:microsoft.com/office/officeart/2009/3/layout/IncreasingArrowsProcess" loCatId="process" qsTypeId="urn:microsoft.com/office/officeart/2009/2/quickstyle/3d8" qsCatId="3D" csTypeId="urn:microsoft.com/office/officeart/2005/8/colors/colorful2" csCatId="colorful" phldr="1"/>
      <dgm:spPr/>
      <dgm:t>
        <a:bodyPr/>
        <a:lstStyle/>
        <a:p>
          <a:endParaRPr lang="pt-BR"/>
        </a:p>
      </dgm:t>
    </dgm:pt>
    <dgm:pt modelId="{D8A89141-CCC8-4D81-8A4D-ACD5B76A04AF}">
      <dgm:prSet phldrT="[Texto]"/>
      <dgm:spPr/>
      <dgm:t>
        <a:bodyPr/>
        <a:lstStyle/>
        <a:p>
          <a:r>
            <a:rPr lang="pt-BR" dirty="0"/>
            <a:t>Controles Internos</a:t>
          </a:r>
        </a:p>
      </dgm:t>
    </dgm:pt>
    <dgm:pt modelId="{066719FB-C1EF-4A52-AA3E-037628232638}" type="parTrans" cxnId="{83AE96B6-AC26-4AD7-8338-A5976ADE69F9}">
      <dgm:prSet/>
      <dgm:spPr/>
      <dgm:t>
        <a:bodyPr/>
        <a:lstStyle/>
        <a:p>
          <a:endParaRPr lang="pt-BR"/>
        </a:p>
      </dgm:t>
    </dgm:pt>
    <dgm:pt modelId="{49EACC92-C310-4EA4-89B7-13A936D8C1B5}" type="sibTrans" cxnId="{83AE96B6-AC26-4AD7-8338-A5976ADE69F9}">
      <dgm:prSet/>
      <dgm:spPr/>
      <dgm:t>
        <a:bodyPr/>
        <a:lstStyle/>
        <a:p>
          <a:endParaRPr lang="pt-BR"/>
        </a:p>
      </dgm:t>
    </dgm:pt>
    <dgm:pt modelId="{3E041E02-B70C-4764-880A-D114BC0A66B5}">
      <dgm:prSet phldrT="[Texto]"/>
      <dgm:spPr/>
      <dgm:t>
        <a:bodyPr/>
        <a:lstStyle/>
        <a:p>
          <a:pPr algn="ctr"/>
          <a:r>
            <a:rPr lang="pt-BR" dirty="0"/>
            <a:t>Práticas, protocolos, procedimentos, processos, sistemas para conter as incertezas ou seus efeitos</a:t>
          </a:r>
        </a:p>
      </dgm:t>
    </dgm:pt>
    <dgm:pt modelId="{D67618ED-431D-43FF-8D08-BC3F54A9357B}" type="parTrans" cxnId="{13F33D75-02A7-4B8E-9587-85EB9053CC00}">
      <dgm:prSet/>
      <dgm:spPr/>
      <dgm:t>
        <a:bodyPr/>
        <a:lstStyle/>
        <a:p>
          <a:endParaRPr lang="pt-BR"/>
        </a:p>
      </dgm:t>
    </dgm:pt>
    <dgm:pt modelId="{99C975DE-3F8B-4A8C-A7A8-422C54A8959D}" type="sibTrans" cxnId="{13F33D75-02A7-4B8E-9587-85EB9053CC00}">
      <dgm:prSet/>
      <dgm:spPr/>
      <dgm:t>
        <a:bodyPr/>
        <a:lstStyle/>
        <a:p>
          <a:endParaRPr lang="pt-BR"/>
        </a:p>
      </dgm:t>
    </dgm:pt>
    <dgm:pt modelId="{F959D2CE-B103-451C-83A7-47399DEC73AB}">
      <dgm:prSet phldrT="[Texto]"/>
      <dgm:spPr/>
      <dgm:t>
        <a:bodyPr/>
        <a:lstStyle/>
        <a:p>
          <a:r>
            <a:rPr lang="pt-BR" dirty="0"/>
            <a:t>Riscos</a:t>
          </a:r>
        </a:p>
      </dgm:t>
    </dgm:pt>
    <dgm:pt modelId="{995E0283-457C-46F4-994A-7DCD073BD4FD}" type="parTrans" cxnId="{58D6366C-3DC2-4F84-90DA-46F7E6D12446}">
      <dgm:prSet/>
      <dgm:spPr/>
      <dgm:t>
        <a:bodyPr/>
        <a:lstStyle/>
        <a:p>
          <a:endParaRPr lang="pt-BR"/>
        </a:p>
      </dgm:t>
    </dgm:pt>
    <dgm:pt modelId="{317E5246-9A98-40F6-BB9D-FEA2435C6B5B}" type="sibTrans" cxnId="{58D6366C-3DC2-4F84-90DA-46F7E6D12446}">
      <dgm:prSet/>
      <dgm:spPr/>
      <dgm:t>
        <a:bodyPr/>
        <a:lstStyle/>
        <a:p>
          <a:endParaRPr lang="pt-BR"/>
        </a:p>
      </dgm:t>
    </dgm:pt>
    <dgm:pt modelId="{440E49A7-F707-4E13-B517-24635ADEBC51}">
      <dgm:prSet phldrT="[Texto]"/>
      <dgm:spPr/>
      <dgm:t>
        <a:bodyPr/>
        <a:lstStyle/>
        <a:p>
          <a:pPr algn="ctr"/>
          <a:r>
            <a:rPr lang="pt-BR" dirty="0"/>
            <a:t>Incertezas que podem comprometer o alcance dos objetivos</a:t>
          </a:r>
        </a:p>
      </dgm:t>
    </dgm:pt>
    <dgm:pt modelId="{EEB55B91-BA73-4D57-B2D2-123C668515E8}" type="parTrans" cxnId="{1434124F-9B6B-496C-AEB4-743D37D82639}">
      <dgm:prSet/>
      <dgm:spPr/>
      <dgm:t>
        <a:bodyPr/>
        <a:lstStyle/>
        <a:p>
          <a:endParaRPr lang="pt-BR"/>
        </a:p>
      </dgm:t>
    </dgm:pt>
    <dgm:pt modelId="{EE35DDAC-4572-421C-A27F-83E64A111688}" type="sibTrans" cxnId="{1434124F-9B6B-496C-AEB4-743D37D82639}">
      <dgm:prSet/>
      <dgm:spPr/>
      <dgm:t>
        <a:bodyPr/>
        <a:lstStyle/>
        <a:p>
          <a:endParaRPr lang="pt-BR"/>
        </a:p>
      </dgm:t>
    </dgm:pt>
    <dgm:pt modelId="{9B412EA8-88A6-4EE9-8259-E6D78BB1B61F}">
      <dgm:prSet phldrT="[Texto]"/>
      <dgm:spPr/>
      <dgm:t>
        <a:bodyPr/>
        <a:lstStyle/>
        <a:p>
          <a:r>
            <a:rPr lang="pt-BR" dirty="0"/>
            <a:t>Missão Institucional</a:t>
          </a:r>
        </a:p>
      </dgm:t>
    </dgm:pt>
    <dgm:pt modelId="{3813313E-FAFE-470B-9E4F-5ACCD836F520}" type="parTrans" cxnId="{D0A5AE9B-A9DD-4D7F-B4DE-2CE0AB4D7032}">
      <dgm:prSet/>
      <dgm:spPr/>
      <dgm:t>
        <a:bodyPr/>
        <a:lstStyle/>
        <a:p>
          <a:endParaRPr lang="pt-BR"/>
        </a:p>
      </dgm:t>
    </dgm:pt>
    <dgm:pt modelId="{84C13440-23EB-4C90-A8C5-5C1A72A085E6}" type="sibTrans" cxnId="{D0A5AE9B-A9DD-4D7F-B4DE-2CE0AB4D7032}">
      <dgm:prSet/>
      <dgm:spPr/>
      <dgm:t>
        <a:bodyPr/>
        <a:lstStyle/>
        <a:p>
          <a:endParaRPr lang="pt-BR"/>
        </a:p>
      </dgm:t>
    </dgm:pt>
    <dgm:pt modelId="{56F41CB2-02B3-4869-B442-A310A732E3F9}">
      <dgm:prSet phldrT="[Texto]"/>
      <dgm:spPr/>
      <dgm:t>
        <a:bodyPr/>
        <a:lstStyle/>
        <a:p>
          <a:pPr algn="ctr"/>
          <a:r>
            <a:rPr lang="pt-BR" dirty="0"/>
            <a:t>Objetivos da organização</a:t>
          </a:r>
        </a:p>
      </dgm:t>
    </dgm:pt>
    <dgm:pt modelId="{A12600F7-B551-43CC-9AB5-C52BDF915673}" type="parTrans" cxnId="{ADE4612A-04F2-4486-8F8D-D4336EA063E2}">
      <dgm:prSet/>
      <dgm:spPr/>
      <dgm:t>
        <a:bodyPr/>
        <a:lstStyle/>
        <a:p>
          <a:endParaRPr lang="pt-BR"/>
        </a:p>
      </dgm:t>
    </dgm:pt>
    <dgm:pt modelId="{503C149D-9BF9-4323-991E-FC810E814951}" type="sibTrans" cxnId="{ADE4612A-04F2-4486-8F8D-D4336EA063E2}">
      <dgm:prSet/>
      <dgm:spPr/>
      <dgm:t>
        <a:bodyPr/>
        <a:lstStyle/>
        <a:p>
          <a:endParaRPr lang="pt-BR"/>
        </a:p>
      </dgm:t>
    </dgm:pt>
    <dgm:pt modelId="{E92611B2-A2B8-4B7F-8A31-44AE178D7898}" type="pres">
      <dgm:prSet presAssocID="{F41A55F2-0A11-464E-A3E8-CB82E5D37A95}" presName="Name0" presStyleCnt="0">
        <dgm:presLayoutVars>
          <dgm:chMax val="5"/>
          <dgm:chPref val="5"/>
          <dgm:dir/>
          <dgm:animLvl val="lvl"/>
        </dgm:presLayoutVars>
      </dgm:prSet>
      <dgm:spPr/>
      <dgm:t>
        <a:bodyPr/>
        <a:lstStyle/>
        <a:p>
          <a:endParaRPr lang="pt-BR"/>
        </a:p>
      </dgm:t>
    </dgm:pt>
    <dgm:pt modelId="{B67FF47B-86BE-48B9-BB7B-404DF232260F}" type="pres">
      <dgm:prSet presAssocID="{D8A89141-CCC8-4D81-8A4D-ACD5B76A04AF}" presName="parentText1" presStyleLbl="node1" presStyleIdx="0" presStyleCnt="3">
        <dgm:presLayoutVars>
          <dgm:chMax/>
          <dgm:chPref val="3"/>
          <dgm:bulletEnabled val="1"/>
        </dgm:presLayoutVars>
      </dgm:prSet>
      <dgm:spPr/>
      <dgm:t>
        <a:bodyPr/>
        <a:lstStyle/>
        <a:p>
          <a:endParaRPr lang="pt-BR"/>
        </a:p>
      </dgm:t>
    </dgm:pt>
    <dgm:pt modelId="{5496D7B8-9901-40C4-8A9E-5ACCF30636A4}" type="pres">
      <dgm:prSet presAssocID="{D8A89141-CCC8-4D81-8A4D-ACD5B76A04AF}" presName="childText1" presStyleLbl="solidAlignAcc1" presStyleIdx="0" presStyleCnt="3">
        <dgm:presLayoutVars>
          <dgm:chMax val="0"/>
          <dgm:chPref val="0"/>
          <dgm:bulletEnabled val="1"/>
        </dgm:presLayoutVars>
      </dgm:prSet>
      <dgm:spPr/>
      <dgm:t>
        <a:bodyPr/>
        <a:lstStyle/>
        <a:p>
          <a:endParaRPr lang="pt-BR"/>
        </a:p>
      </dgm:t>
    </dgm:pt>
    <dgm:pt modelId="{27568488-55B5-40B7-AA77-63858F33F001}" type="pres">
      <dgm:prSet presAssocID="{F959D2CE-B103-451C-83A7-47399DEC73AB}" presName="parentText2" presStyleLbl="node1" presStyleIdx="1" presStyleCnt="3">
        <dgm:presLayoutVars>
          <dgm:chMax/>
          <dgm:chPref val="3"/>
          <dgm:bulletEnabled val="1"/>
        </dgm:presLayoutVars>
      </dgm:prSet>
      <dgm:spPr/>
      <dgm:t>
        <a:bodyPr/>
        <a:lstStyle/>
        <a:p>
          <a:endParaRPr lang="pt-BR"/>
        </a:p>
      </dgm:t>
    </dgm:pt>
    <dgm:pt modelId="{DE14EE53-F34A-4DEB-8161-227917494B00}" type="pres">
      <dgm:prSet presAssocID="{F959D2CE-B103-451C-83A7-47399DEC73AB}" presName="childText2" presStyleLbl="solidAlignAcc1" presStyleIdx="1" presStyleCnt="3">
        <dgm:presLayoutVars>
          <dgm:chMax val="0"/>
          <dgm:chPref val="0"/>
          <dgm:bulletEnabled val="1"/>
        </dgm:presLayoutVars>
      </dgm:prSet>
      <dgm:spPr/>
      <dgm:t>
        <a:bodyPr/>
        <a:lstStyle/>
        <a:p>
          <a:endParaRPr lang="pt-BR"/>
        </a:p>
      </dgm:t>
    </dgm:pt>
    <dgm:pt modelId="{6702BB7D-E3F5-40D4-A42F-3E47920FF09C}" type="pres">
      <dgm:prSet presAssocID="{9B412EA8-88A6-4EE9-8259-E6D78BB1B61F}" presName="parentText3" presStyleLbl="node1" presStyleIdx="2" presStyleCnt="3">
        <dgm:presLayoutVars>
          <dgm:chMax/>
          <dgm:chPref val="3"/>
          <dgm:bulletEnabled val="1"/>
        </dgm:presLayoutVars>
      </dgm:prSet>
      <dgm:spPr/>
      <dgm:t>
        <a:bodyPr/>
        <a:lstStyle/>
        <a:p>
          <a:endParaRPr lang="pt-BR"/>
        </a:p>
      </dgm:t>
    </dgm:pt>
    <dgm:pt modelId="{8A0E043C-9FFE-436E-B130-138AC25F1871}" type="pres">
      <dgm:prSet presAssocID="{9B412EA8-88A6-4EE9-8259-E6D78BB1B61F}" presName="childText3" presStyleLbl="solidAlignAcc1" presStyleIdx="2" presStyleCnt="3">
        <dgm:presLayoutVars>
          <dgm:chMax val="0"/>
          <dgm:chPref val="0"/>
          <dgm:bulletEnabled val="1"/>
        </dgm:presLayoutVars>
      </dgm:prSet>
      <dgm:spPr/>
      <dgm:t>
        <a:bodyPr/>
        <a:lstStyle/>
        <a:p>
          <a:endParaRPr lang="pt-BR"/>
        </a:p>
      </dgm:t>
    </dgm:pt>
  </dgm:ptLst>
  <dgm:cxnLst>
    <dgm:cxn modelId="{667F3AFF-3EF4-40A5-9352-16CD1A1D201A}" type="presOf" srcId="{9B412EA8-88A6-4EE9-8259-E6D78BB1B61F}" destId="{6702BB7D-E3F5-40D4-A42F-3E47920FF09C}" srcOrd="0" destOrd="0" presId="urn:microsoft.com/office/officeart/2009/3/layout/IncreasingArrowsProcess"/>
    <dgm:cxn modelId="{83AE96B6-AC26-4AD7-8338-A5976ADE69F9}" srcId="{F41A55F2-0A11-464E-A3E8-CB82E5D37A95}" destId="{D8A89141-CCC8-4D81-8A4D-ACD5B76A04AF}" srcOrd="0" destOrd="0" parTransId="{066719FB-C1EF-4A52-AA3E-037628232638}" sibTransId="{49EACC92-C310-4EA4-89B7-13A936D8C1B5}"/>
    <dgm:cxn modelId="{1434124F-9B6B-496C-AEB4-743D37D82639}" srcId="{F959D2CE-B103-451C-83A7-47399DEC73AB}" destId="{440E49A7-F707-4E13-B517-24635ADEBC51}" srcOrd="0" destOrd="0" parTransId="{EEB55B91-BA73-4D57-B2D2-123C668515E8}" sibTransId="{EE35DDAC-4572-421C-A27F-83E64A111688}"/>
    <dgm:cxn modelId="{D0A5AE9B-A9DD-4D7F-B4DE-2CE0AB4D7032}" srcId="{F41A55F2-0A11-464E-A3E8-CB82E5D37A95}" destId="{9B412EA8-88A6-4EE9-8259-E6D78BB1B61F}" srcOrd="2" destOrd="0" parTransId="{3813313E-FAFE-470B-9E4F-5ACCD836F520}" sibTransId="{84C13440-23EB-4C90-A8C5-5C1A72A085E6}"/>
    <dgm:cxn modelId="{E1D17F1C-C9EA-4D67-912E-56949888C637}" type="presOf" srcId="{56F41CB2-02B3-4869-B442-A310A732E3F9}" destId="{8A0E043C-9FFE-436E-B130-138AC25F1871}" srcOrd="0" destOrd="0" presId="urn:microsoft.com/office/officeart/2009/3/layout/IncreasingArrowsProcess"/>
    <dgm:cxn modelId="{ADE4612A-04F2-4486-8F8D-D4336EA063E2}" srcId="{9B412EA8-88A6-4EE9-8259-E6D78BB1B61F}" destId="{56F41CB2-02B3-4869-B442-A310A732E3F9}" srcOrd="0" destOrd="0" parTransId="{A12600F7-B551-43CC-9AB5-C52BDF915673}" sibTransId="{503C149D-9BF9-4323-991E-FC810E814951}"/>
    <dgm:cxn modelId="{759388A8-354B-4F6D-9224-534B940C6BE6}" type="presOf" srcId="{F959D2CE-B103-451C-83A7-47399DEC73AB}" destId="{27568488-55B5-40B7-AA77-63858F33F001}" srcOrd="0" destOrd="0" presId="urn:microsoft.com/office/officeart/2009/3/layout/IncreasingArrowsProcess"/>
    <dgm:cxn modelId="{58D6366C-3DC2-4F84-90DA-46F7E6D12446}" srcId="{F41A55F2-0A11-464E-A3E8-CB82E5D37A95}" destId="{F959D2CE-B103-451C-83A7-47399DEC73AB}" srcOrd="1" destOrd="0" parTransId="{995E0283-457C-46F4-994A-7DCD073BD4FD}" sibTransId="{317E5246-9A98-40F6-BB9D-FEA2435C6B5B}"/>
    <dgm:cxn modelId="{CB0B8B27-F97C-4447-B1FA-5E852DCE5051}" type="presOf" srcId="{F41A55F2-0A11-464E-A3E8-CB82E5D37A95}" destId="{E92611B2-A2B8-4B7F-8A31-44AE178D7898}" srcOrd="0" destOrd="0" presId="urn:microsoft.com/office/officeart/2009/3/layout/IncreasingArrowsProcess"/>
    <dgm:cxn modelId="{29158748-3166-4765-ADBA-0D502DE96F3D}" type="presOf" srcId="{3E041E02-B70C-4764-880A-D114BC0A66B5}" destId="{5496D7B8-9901-40C4-8A9E-5ACCF30636A4}" srcOrd="0" destOrd="0" presId="urn:microsoft.com/office/officeart/2009/3/layout/IncreasingArrowsProcess"/>
    <dgm:cxn modelId="{BE08D2B0-0530-4DA7-B412-E24C90548A38}" type="presOf" srcId="{440E49A7-F707-4E13-B517-24635ADEBC51}" destId="{DE14EE53-F34A-4DEB-8161-227917494B00}" srcOrd="0" destOrd="0" presId="urn:microsoft.com/office/officeart/2009/3/layout/IncreasingArrowsProcess"/>
    <dgm:cxn modelId="{F90A316B-C323-4B76-B917-7C2D1AD7223A}" type="presOf" srcId="{D8A89141-CCC8-4D81-8A4D-ACD5B76A04AF}" destId="{B67FF47B-86BE-48B9-BB7B-404DF232260F}" srcOrd="0" destOrd="0" presId="urn:microsoft.com/office/officeart/2009/3/layout/IncreasingArrowsProcess"/>
    <dgm:cxn modelId="{13F33D75-02A7-4B8E-9587-85EB9053CC00}" srcId="{D8A89141-CCC8-4D81-8A4D-ACD5B76A04AF}" destId="{3E041E02-B70C-4764-880A-D114BC0A66B5}" srcOrd="0" destOrd="0" parTransId="{D67618ED-431D-43FF-8D08-BC3F54A9357B}" sibTransId="{99C975DE-3F8B-4A8C-A7A8-422C54A8959D}"/>
    <dgm:cxn modelId="{2E02DC31-417C-48DD-B035-F0C2CF7F9145}" type="presParOf" srcId="{E92611B2-A2B8-4B7F-8A31-44AE178D7898}" destId="{B67FF47B-86BE-48B9-BB7B-404DF232260F}" srcOrd="0" destOrd="0" presId="urn:microsoft.com/office/officeart/2009/3/layout/IncreasingArrowsProcess"/>
    <dgm:cxn modelId="{B73A2FBE-6E0A-401C-ABC1-37931A6742CF}" type="presParOf" srcId="{E92611B2-A2B8-4B7F-8A31-44AE178D7898}" destId="{5496D7B8-9901-40C4-8A9E-5ACCF30636A4}" srcOrd="1" destOrd="0" presId="urn:microsoft.com/office/officeart/2009/3/layout/IncreasingArrowsProcess"/>
    <dgm:cxn modelId="{3646EF1B-07A4-4460-A6FA-51680919DB76}" type="presParOf" srcId="{E92611B2-A2B8-4B7F-8A31-44AE178D7898}" destId="{27568488-55B5-40B7-AA77-63858F33F001}" srcOrd="2" destOrd="0" presId="urn:microsoft.com/office/officeart/2009/3/layout/IncreasingArrowsProcess"/>
    <dgm:cxn modelId="{5ADCC983-F8D1-4066-929E-67912FF64BC9}" type="presParOf" srcId="{E92611B2-A2B8-4B7F-8A31-44AE178D7898}" destId="{DE14EE53-F34A-4DEB-8161-227917494B00}" srcOrd="3" destOrd="0" presId="urn:microsoft.com/office/officeart/2009/3/layout/IncreasingArrowsProcess"/>
    <dgm:cxn modelId="{B87870A3-8467-4845-A883-31303B113EB3}" type="presParOf" srcId="{E92611B2-A2B8-4B7F-8A31-44AE178D7898}" destId="{6702BB7D-E3F5-40D4-A42F-3E47920FF09C}" srcOrd="4" destOrd="0" presId="urn:microsoft.com/office/officeart/2009/3/layout/IncreasingArrowsProcess"/>
    <dgm:cxn modelId="{2F64C383-DA2A-4741-A38E-E286B98A6574}" type="presParOf" srcId="{E92611B2-A2B8-4B7F-8A31-44AE178D7898}" destId="{8A0E043C-9FFE-436E-B130-138AC25F187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724D-B6E1-4505-A916-D3EC8D60FE61}">
      <dsp:nvSpPr>
        <dsp:cNvPr id="0" name=""/>
        <dsp:cNvSpPr/>
      </dsp:nvSpPr>
      <dsp:spPr>
        <a:xfrm rot="10800000">
          <a:off x="1568600" y="472"/>
          <a:ext cx="5294347" cy="94024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24" tIns="144780" rIns="270256" bIns="144780" numCol="1" spcCol="1270" anchor="ctr" anchorCtr="0">
          <a:noAutofit/>
        </a:bodyPr>
        <a:lstStyle/>
        <a:p>
          <a:pPr lvl="0" algn="ctr" defTabSz="1689100">
            <a:lnSpc>
              <a:spcPct val="90000"/>
            </a:lnSpc>
            <a:spcBef>
              <a:spcPct val="0"/>
            </a:spcBef>
            <a:spcAft>
              <a:spcPct val="35000"/>
            </a:spcAft>
          </a:pPr>
          <a:r>
            <a:rPr lang="pt-BR" sz="3800" kern="1200" dirty="0" smtClean="0"/>
            <a:t>Controle</a:t>
          </a:r>
          <a:endParaRPr lang="pt-BR" sz="3800" kern="1200" dirty="0"/>
        </a:p>
      </dsp:txBody>
      <dsp:txXfrm rot="10800000">
        <a:off x="1803662" y="472"/>
        <a:ext cx="5059285" cy="940248"/>
      </dsp:txXfrm>
    </dsp:sp>
    <dsp:sp modelId="{23A03234-DD10-4840-9A44-CF17EE4DE5F4}">
      <dsp:nvSpPr>
        <dsp:cNvPr id="0" name=""/>
        <dsp:cNvSpPr/>
      </dsp:nvSpPr>
      <dsp:spPr>
        <a:xfrm>
          <a:off x="1098476" y="472"/>
          <a:ext cx="940248" cy="94024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52FC1-448A-4CC9-9A47-6D51B2172180}">
      <dsp:nvSpPr>
        <dsp:cNvPr id="0" name=""/>
        <dsp:cNvSpPr/>
      </dsp:nvSpPr>
      <dsp:spPr>
        <a:xfrm rot="10800000">
          <a:off x="1568600" y="1221392"/>
          <a:ext cx="5294347" cy="940248"/>
        </a:xfrm>
        <a:prstGeom prst="homePlat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24" tIns="144780" rIns="270256" bIns="144780" numCol="1" spcCol="1270" anchor="ctr" anchorCtr="0">
          <a:noAutofit/>
        </a:bodyPr>
        <a:lstStyle/>
        <a:p>
          <a:pPr lvl="0" algn="ctr" defTabSz="1689100">
            <a:lnSpc>
              <a:spcPct val="90000"/>
            </a:lnSpc>
            <a:spcBef>
              <a:spcPct val="0"/>
            </a:spcBef>
            <a:spcAft>
              <a:spcPct val="35000"/>
            </a:spcAft>
          </a:pPr>
          <a:r>
            <a:rPr lang="pt-BR" sz="3800" kern="1200" dirty="0" smtClean="0"/>
            <a:t>Monitoramento</a:t>
          </a:r>
          <a:endParaRPr lang="pt-BR" sz="3800" kern="1200" dirty="0"/>
        </a:p>
      </dsp:txBody>
      <dsp:txXfrm rot="10800000">
        <a:off x="1803662" y="1221392"/>
        <a:ext cx="5059285" cy="940248"/>
      </dsp:txXfrm>
    </dsp:sp>
    <dsp:sp modelId="{057BD560-7870-44F2-B1B7-96474ED14E27}">
      <dsp:nvSpPr>
        <dsp:cNvPr id="0" name=""/>
        <dsp:cNvSpPr/>
      </dsp:nvSpPr>
      <dsp:spPr>
        <a:xfrm>
          <a:off x="1098476" y="1221392"/>
          <a:ext cx="940248" cy="94024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6DD7-134C-4F90-9FAC-88E9940C5297}">
      <dsp:nvSpPr>
        <dsp:cNvPr id="0" name=""/>
        <dsp:cNvSpPr/>
      </dsp:nvSpPr>
      <dsp:spPr>
        <a:xfrm rot="10800000">
          <a:off x="1568600" y="2442313"/>
          <a:ext cx="5294347" cy="940248"/>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24" tIns="144780" rIns="270256" bIns="144780" numCol="1" spcCol="1270" anchor="ctr" anchorCtr="0">
          <a:noAutofit/>
        </a:bodyPr>
        <a:lstStyle/>
        <a:p>
          <a:pPr lvl="0" algn="ctr" defTabSz="1689100">
            <a:lnSpc>
              <a:spcPct val="90000"/>
            </a:lnSpc>
            <a:spcBef>
              <a:spcPct val="0"/>
            </a:spcBef>
            <a:spcAft>
              <a:spcPct val="35000"/>
            </a:spcAft>
          </a:pPr>
          <a:r>
            <a:rPr lang="pt-BR" sz="3800" kern="1200" dirty="0" smtClean="0"/>
            <a:t>Avaliação</a:t>
          </a:r>
          <a:endParaRPr lang="pt-BR" sz="3800" kern="1200" dirty="0"/>
        </a:p>
      </dsp:txBody>
      <dsp:txXfrm rot="10800000">
        <a:off x="1803662" y="2442313"/>
        <a:ext cx="5059285" cy="940248"/>
      </dsp:txXfrm>
    </dsp:sp>
    <dsp:sp modelId="{4CB92D0A-7D9F-4106-9977-2AD22C6DD102}">
      <dsp:nvSpPr>
        <dsp:cNvPr id="0" name=""/>
        <dsp:cNvSpPr/>
      </dsp:nvSpPr>
      <dsp:spPr>
        <a:xfrm>
          <a:off x="1098476" y="2442313"/>
          <a:ext cx="940248" cy="94024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D9BFF-8F76-48A8-B939-4F611786519B}">
      <dsp:nvSpPr>
        <dsp:cNvPr id="0" name=""/>
        <dsp:cNvSpPr/>
      </dsp:nvSpPr>
      <dsp:spPr>
        <a:xfrm rot="10800000">
          <a:off x="1568600" y="3663233"/>
          <a:ext cx="5294347" cy="940248"/>
        </a:xfrm>
        <a:prstGeom prst="homePlat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24" tIns="144780" rIns="270256" bIns="144780" numCol="1" spcCol="1270" anchor="ctr" anchorCtr="0">
          <a:noAutofit/>
        </a:bodyPr>
        <a:lstStyle/>
        <a:p>
          <a:pPr lvl="0" algn="ctr" defTabSz="1689100">
            <a:lnSpc>
              <a:spcPct val="90000"/>
            </a:lnSpc>
            <a:spcBef>
              <a:spcPct val="0"/>
            </a:spcBef>
            <a:spcAft>
              <a:spcPct val="35000"/>
            </a:spcAft>
          </a:pPr>
          <a:r>
            <a:rPr lang="pt-BR" sz="3800" kern="1200" dirty="0" smtClean="0"/>
            <a:t>Auditoria</a:t>
          </a:r>
          <a:endParaRPr lang="pt-BR" sz="3800" kern="1200" dirty="0"/>
        </a:p>
      </dsp:txBody>
      <dsp:txXfrm rot="10800000">
        <a:off x="1803662" y="3663233"/>
        <a:ext cx="5059285" cy="940248"/>
      </dsp:txXfrm>
    </dsp:sp>
    <dsp:sp modelId="{066BBE4F-0BAF-4585-9D8C-53518AF75FE6}">
      <dsp:nvSpPr>
        <dsp:cNvPr id="0" name=""/>
        <dsp:cNvSpPr/>
      </dsp:nvSpPr>
      <dsp:spPr>
        <a:xfrm>
          <a:off x="1098476" y="3663233"/>
          <a:ext cx="940248" cy="940248"/>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DB880-7F3F-41AB-A9CE-CBB74DC002A4}">
      <dsp:nvSpPr>
        <dsp:cNvPr id="0" name=""/>
        <dsp:cNvSpPr/>
      </dsp:nvSpPr>
      <dsp:spPr>
        <a:xfrm rot="10800000">
          <a:off x="1568600" y="4884153"/>
          <a:ext cx="5294347" cy="940248"/>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24" tIns="144780" rIns="270256" bIns="144780" numCol="1" spcCol="1270" anchor="ctr" anchorCtr="0">
          <a:noAutofit/>
        </a:bodyPr>
        <a:lstStyle/>
        <a:p>
          <a:pPr lvl="0" algn="ctr" defTabSz="1689100">
            <a:lnSpc>
              <a:spcPct val="90000"/>
            </a:lnSpc>
            <a:spcBef>
              <a:spcPct val="0"/>
            </a:spcBef>
            <a:spcAft>
              <a:spcPct val="35000"/>
            </a:spcAft>
          </a:pPr>
          <a:r>
            <a:rPr lang="pt-BR" sz="3800" kern="1200" dirty="0" smtClean="0"/>
            <a:t>Fiscalização</a:t>
          </a:r>
          <a:endParaRPr lang="pt-BR" sz="3800" kern="1200" dirty="0"/>
        </a:p>
      </dsp:txBody>
      <dsp:txXfrm rot="10800000">
        <a:off x="1803662" y="4884153"/>
        <a:ext cx="5059285" cy="940248"/>
      </dsp:txXfrm>
    </dsp:sp>
    <dsp:sp modelId="{9223E6EC-4BD4-4A78-A2F0-DF2C83D3F38A}">
      <dsp:nvSpPr>
        <dsp:cNvPr id="0" name=""/>
        <dsp:cNvSpPr/>
      </dsp:nvSpPr>
      <dsp:spPr>
        <a:xfrm>
          <a:off x="1098476" y="4884153"/>
          <a:ext cx="940248" cy="940248"/>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55E96-6EC4-4EED-AF02-F5533DB8637D}">
      <dsp:nvSpPr>
        <dsp:cNvPr id="0" name=""/>
        <dsp:cNvSpPr/>
      </dsp:nvSpPr>
      <dsp:spPr>
        <a:xfrm>
          <a:off x="0" y="1121560"/>
          <a:ext cx="609600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3DBD8-6208-442E-B6F0-496D4BE7D4E7}">
      <dsp:nvSpPr>
        <dsp:cNvPr id="0" name=""/>
        <dsp:cNvSpPr/>
      </dsp:nvSpPr>
      <dsp:spPr>
        <a:xfrm>
          <a:off x="304800" y="855879"/>
          <a:ext cx="4267200"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t-BR" sz="1800" kern="1200" dirty="0"/>
            <a:t>Gerentes de nível intermediário</a:t>
          </a:r>
        </a:p>
      </dsp:txBody>
      <dsp:txXfrm>
        <a:off x="330739" y="881818"/>
        <a:ext cx="4215322" cy="479482"/>
      </dsp:txXfrm>
    </dsp:sp>
    <dsp:sp modelId="{3C88B496-18ED-4F3A-9EB8-EA3FFF402998}">
      <dsp:nvSpPr>
        <dsp:cNvPr id="0" name=""/>
        <dsp:cNvSpPr/>
      </dsp:nvSpPr>
      <dsp:spPr>
        <a:xfrm>
          <a:off x="0" y="1938040"/>
          <a:ext cx="609600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04AF9-D9DC-400F-BD15-360EC88F6A38}">
      <dsp:nvSpPr>
        <dsp:cNvPr id="0" name=""/>
        <dsp:cNvSpPr/>
      </dsp:nvSpPr>
      <dsp:spPr>
        <a:xfrm>
          <a:off x="304800" y="1672360"/>
          <a:ext cx="4267200"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t-BR" sz="1800" kern="1200" dirty="0"/>
            <a:t>Proprietários dos Riscos</a:t>
          </a:r>
        </a:p>
      </dsp:txBody>
      <dsp:txXfrm>
        <a:off x="330739" y="1698299"/>
        <a:ext cx="4215322" cy="479482"/>
      </dsp:txXfrm>
    </dsp:sp>
    <dsp:sp modelId="{8BF10569-06E2-42B6-BF0D-CB0C1E418198}">
      <dsp:nvSpPr>
        <dsp:cNvPr id="0" name=""/>
        <dsp:cNvSpPr/>
      </dsp:nvSpPr>
      <dsp:spPr>
        <a:xfrm>
          <a:off x="0" y="2754520"/>
          <a:ext cx="609600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9A138-6E9C-4E77-A13F-8A92FA04329F}">
      <dsp:nvSpPr>
        <dsp:cNvPr id="0" name=""/>
        <dsp:cNvSpPr/>
      </dsp:nvSpPr>
      <dsp:spPr>
        <a:xfrm>
          <a:off x="304800" y="2488840"/>
          <a:ext cx="4267200"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t-BR" sz="1800" kern="1200" dirty="0" smtClean="0"/>
            <a:t>Identificam</a:t>
          </a:r>
          <a:r>
            <a:rPr lang="pt-BR" sz="1800" kern="1200" dirty="0"/>
            <a:t>, avaliam e controlam os riscos</a:t>
          </a:r>
        </a:p>
      </dsp:txBody>
      <dsp:txXfrm>
        <a:off x="330739" y="2514779"/>
        <a:ext cx="4215322"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9DF7-9E44-4624-A457-9E0541363FF2}">
      <dsp:nvSpPr>
        <dsp:cNvPr id="0" name=""/>
        <dsp:cNvSpPr/>
      </dsp:nvSpPr>
      <dsp:spPr>
        <a:xfrm>
          <a:off x="0" y="324250"/>
          <a:ext cx="7088372"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0D4545-80B2-4D70-8E4C-E719C7AAF273}">
      <dsp:nvSpPr>
        <dsp:cNvPr id="0" name=""/>
        <dsp:cNvSpPr/>
      </dsp:nvSpPr>
      <dsp:spPr>
        <a:xfrm>
          <a:off x="337459" y="43810"/>
          <a:ext cx="6749175"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47" tIns="0" rIns="187547" bIns="0" numCol="1" spcCol="1270" anchor="ctr" anchorCtr="0">
          <a:noAutofit/>
        </a:bodyPr>
        <a:lstStyle/>
        <a:p>
          <a:pPr lvl="0" algn="l" defTabSz="844550">
            <a:lnSpc>
              <a:spcPct val="90000"/>
            </a:lnSpc>
            <a:spcBef>
              <a:spcPct val="0"/>
            </a:spcBef>
            <a:spcAft>
              <a:spcPct val="35000"/>
            </a:spcAft>
          </a:pPr>
          <a:r>
            <a:rPr lang="pt-BR" sz="1900" kern="1200" dirty="0"/>
            <a:t>Funções de monitoramento dos controles de 1ª linha</a:t>
          </a:r>
        </a:p>
      </dsp:txBody>
      <dsp:txXfrm>
        <a:off x="364839" y="71190"/>
        <a:ext cx="6694415" cy="506120"/>
      </dsp:txXfrm>
    </dsp:sp>
    <dsp:sp modelId="{AB634175-9F88-41AC-90B9-A92F06C8A856}">
      <dsp:nvSpPr>
        <dsp:cNvPr id="0" name=""/>
        <dsp:cNvSpPr/>
      </dsp:nvSpPr>
      <dsp:spPr>
        <a:xfrm>
          <a:off x="0" y="1186090"/>
          <a:ext cx="7088372"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86B95-7819-467C-8A3A-A235F22B4758}">
      <dsp:nvSpPr>
        <dsp:cNvPr id="0" name=""/>
        <dsp:cNvSpPr/>
      </dsp:nvSpPr>
      <dsp:spPr>
        <a:xfrm>
          <a:off x="337459" y="905650"/>
          <a:ext cx="6749175"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47" tIns="0" rIns="187547" bIns="0" numCol="1" spcCol="1270" anchor="ctr" anchorCtr="0">
          <a:noAutofit/>
        </a:bodyPr>
        <a:lstStyle/>
        <a:p>
          <a:pPr lvl="0" algn="l" defTabSz="844550">
            <a:lnSpc>
              <a:spcPct val="90000"/>
            </a:lnSpc>
            <a:spcBef>
              <a:spcPct val="0"/>
            </a:spcBef>
            <a:spcAft>
              <a:spcPct val="35000"/>
            </a:spcAft>
          </a:pPr>
          <a:r>
            <a:rPr lang="pt-BR" sz="1900" kern="1200" dirty="0"/>
            <a:t>Visão sistematizada dos Riscos de toda a organização</a:t>
          </a:r>
        </a:p>
      </dsp:txBody>
      <dsp:txXfrm>
        <a:off x="364839" y="933030"/>
        <a:ext cx="6694415" cy="506120"/>
      </dsp:txXfrm>
    </dsp:sp>
    <dsp:sp modelId="{A7A981EB-6974-4155-BD1E-0C0043CDA6F8}">
      <dsp:nvSpPr>
        <dsp:cNvPr id="0" name=""/>
        <dsp:cNvSpPr/>
      </dsp:nvSpPr>
      <dsp:spPr>
        <a:xfrm>
          <a:off x="0" y="2047930"/>
          <a:ext cx="7088372" cy="47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3BD541-720F-474B-801A-33630D5F5F8A}">
      <dsp:nvSpPr>
        <dsp:cNvPr id="0" name=""/>
        <dsp:cNvSpPr/>
      </dsp:nvSpPr>
      <dsp:spPr>
        <a:xfrm>
          <a:off x="345419" y="1767490"/>
          <a:ext cx="6742613" cy="560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47" tIns="0" rIns="187547" bIns="0" numCol="1" spcCol="1270" anchor="ctr" anchorCtr="0">
          <a:noAutofit/>
        </a:bodyPr>
        <a:lstStyle/>
        <a:p>
          <a:pPr lvl="0" algn="l" defTabSz="844550">
            <a:lnSpc>
              <a:spcPct val="90000"/>
            </a:lnSpc>
            <a:spcBef>
              <a:spcPct val="0"/>
            </a:spcBef>
            <a:spcAft>
              <a:spcPct val="35000"/>
            </a:spcAft>
          </a:pPr>
          <a:r>
            <a:rPr lang="pt-BR" sz="1900" kern="1200" dirty="0"/>
            <a:t>Monitoramento de riscos relevantes específicos</a:t>
          </a:r>
        </a:p>
      </dsp:txBody>
      <dsp:txXfrm>
        <a:off x="372799" y="1794870"/>
        <a:ext cx="6687853"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1B5E2-CC98-48CC-9017-6E6D2092C656}">
      <dsp:nvSpPr>
        <dsp:cNvPr id="0" name=""/>
        <dsp:cNvSpPr/>
      </dsp:nvSpPr>
      <dsp:spPr>
        <a:xfrm>
          <a:off x="0" y="285734"/>
          <a:ext cx="6822558"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15B0C3-60B9-4AF0-9080-A5AB344610B3}">
      <dsp:nvSpPr>
        <dsp:cNvPr id="0" name=""/>
        <dsp:cNvSpPr/>
      </dsp:nvSpPr>
      <dsp:spPr>
        <a:xfrm>
          <a:off x="324804" y="20054"/>
          <a:ext cx="6496081"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514" tIns="0" rIns="180514" bIns="0" numCol="1" spcCol="1270" anchor="ctr" anchorCtr="0">
          <a:noAutofit/>
        </a:bodyPr>
        <a:lstStyle/>
        <a:p>
          <a:pPr lvl="0" algn="l" defTabSz="800100">
            <a:lnSpc>
              <a:spcPct val="90000"/>
            </a:lnSpc>
            <a:spcBef>
              <a:spcPct val="0"/>
            </a:spcBef>
            <a:spcAft>
              <a:spcPct val="35000"/>
            </a:spcAft>
          </a:pPr>
          <a:r>
            <a:rPr lang="pt-BR" sz="1800" kern="1200" dirty="0"/>
            <a:t>Avaliação da 1ª e 2ª linhas</a:t>
          </a:r>
        </a:p>
      </dsp:txBody>
      <dsp:txXfrm>
        <a:off x="350743" y="45993"/>
        <a:ext cx="6444203" cy="479482"/>
      </dsp:txXfrm>
    </dsp:sp>
    <dsp:sp modelId="{A11B1555-5768-4402-B5FC-14339929E8AB}">
      <dsp:nvSpPr>
        <dsp:cNvPr id="0" name=""/>
        <dsp:cNvSpPr/>
      </dsp:nvSpPr>
      <dsp:spPr>
        <a:xfrm>
          <a:off x="0" y="1102215"/>
          <a:ext cx="6822558"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9A08F-01B4-4690-9309-92F777E53586}">
      <dsp:nvSpPr>
        <dsp:cNvPr id="0" name=""/>
        <dsp:cNvSpPr/>
      </dsp:nvSpPr>
      <dsp:spPr>
        <a:xfrm>
          <a:off x="324804" y="836535"/>
          <a:ext cx="6496081"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514" tIns="0" rIns="180514" bIns="0" numCol="1" spcCol="1270" anchor="ctr" anchorCtr="0">
          <a:noAutofit/>
        </a:bodyPr>
        <a:lstStyle/>
        <a:p>
          <a:pPr lvl="0" algn="l" defTabSz="800100">
            <a:lnSpc>
              <a:spcPct val="90000"/>
            </a:lnSpc>
            <a:spcBef>
              <a:spcPct val="0"/>
            </a:spcBef>
            <a:spcAft>
              <a:spcPct val="35000"/>
            </a:spcAft>
          </a:pPr>
          <a:r>
            <a:rPr lang="pt-BR" sz="1800" kern="1200" dirty="0"/>
            <a:t>Avaliação da Governança, Gestão de Riscos e Controles Internos </a:t>
          </a:r>
        </a:p>
      </dsp:txBody>
      <dsp:txXfrm>
        <a:off x="350743" y="862474"/>
        <a:ext cx="6444203" cy="479482"/>
      </dsp:txXfrm>
    </dsp:sp>
    <dsp:sp modelId="{B694E94C-3C13-490C-AA82-1A2CF915C7C9}">
      <dsp:nvSpPr>
        <dsp:cNvPr id="0" name=""/>
        <dsp:cNvSpPr/>
      </dsp:nvSpPr>
      <dsp:spPr>
        <a:xfrm>
          <a:off x="0" y="1918695"/>
          <a:ext cx="6822558"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EA2E4-7E9B-42B0-B044-D251DA696490}">
      <dsp:nvSpPr>
        <dsp:cNvPr id="0" name=""/>
        <dsp:cNvSpPr/>
      </dsp:nvSpPr>
      <dsp:spPr>
        <a:xfrm>
          <a:off x="324804" y="1653015"/>
          <a:ext cx="6496081"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514" tIns="0" rIns="180514" bIns="0" numCol="1" spcCol="1270" anchor="ctr" anchorCtr="0">
          <a:noAutofit/>
        </a:bodyPr>
        <a:lstStyle/>
        <a:p>
          <a:pPr lvl="0" algn="l" defTabSz="800100">
            <a:lnSpc>
              <a:spcPct val="90000"/>
            </a:lnSpc>
            <a:spcBef>
              <a:spcPct val="0"/>
            </a:spcBef>
            <a:spcAft>
              <a:spcPct val="35000"/>
            </a:spcAft>
          </a:pPr>
          <a:r>
            <a:rPr lang="pt-BR" sz="1800" kern="1200" dirty="0"/>
            <a:t>Independência/Reporte – Instância moderadora da gestão</a:t>
          </a:r>
        </a:p>
      </dsp:txBody>
      <dsp:txXfrm>
        <a:off x="350743" y="1678954"/>
        <a:ext cx="6444203"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EF31-825F-4C0E-9DF8-EDA798C536B0}">
      <dsp:nvSpPr>
        <dsp:cNvPr id="0" name=""/>
        <dsp:cNvSpPr/>
      </dsp:nvSpPr>
      <dsp:spPr>
        <a:xfrm>
          <a:off x="1279" y="-162205"/>
          <a:ext cx="1991320" cy="4064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a:t>Ampliar</a:t>
          </a:r>
        </a:p>
      </dsp:txBody>
      <dsp:txXfrm>
        <a:off x="1279" y="1463394"/>
        <a:ext cx="1991320" cy="1625600"/>
      </dsp:txXfrm>
    </dsp:sp>
    <dsp:sp modelId="{7EB3CF67-F3A3-4AAD-84E2-A46572D21829}">
      <dsp:nvSpPr>
        <dsp:cNvPr id="0" name=""/>
        <dsp:cNvSpPr/>
      </dsp:nvSpPr>
      <dsp:spPr>
        <a:xfrm>
          <a:off x="320284" y="81634"/>
          <a:ext cx="1353312" cy="1353312"/>
        </a:xfrm>
        <a:prstGeom prst="ellipse">
          <a:avLst/>
        </a:prstGeom>
        <a:blipFill>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368CC-79AF-43C5-AD71-9B78D82936AC}">
      <dsp:nvSpPr>
        <dsp:cNvPr id="0" name=""/>
        <dsp:cNvSpPr/>
      </dsp:nvSpPr>
      <dsp:spPr>
        <a:xfrm>
          <a:off x="2052339" y="-162205"/>
          <a:ext cx="1991320" cy="406400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a:t>Modificar</a:t>
          </a:r>
        </a:p>
      </dsp:txBody>
      <dsp:txXfrm>
        <a:off x="2052339" y="1463394"/>
        <a:ext cx="1991320" cy="1625600"/>
      </dsp:txXfrm>
    </dsp:sp>
    <dsp:sp modelId="{18E34041-8483-44C6-8EAF-A4BC98EFFFE3}">
      <dsp:nvSpPr>
        <dsp:cNvPr id="0" name=""/>
        <dsp:cNvSpPr/>
      </dsp:nvSpPr>
      <dsp:spPr>
        <a:xfrm>
          <a:off x="2371344" y="81634"/>
          <a:ext cx="1353312" cy="135331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345B5-20FD-4077-94C2-1A4517F6A43D}">
      <dsp:nvSpPr>
        <dsp:cNvPr id="0" name=""/>
        <dsp:cNvSpPr/>
      </dsp:nvSpPr>
      <dsp:spPr>
        <a:xfrm>
          <a:off x="4103399" y="-162205"/>
          <a:ext cx="1991320" cy="406400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a:t>Descontinuar</a:t>
          </a:r>
        </a:p>
      </dsp:txBody>
      <dsp:txXfrm>
        <a:off x="4103399" y="1463394"/>
        <a:ext cx="1991320" cy="1625600"/>
      </dsp:txXfrm>
    </dsp:sp>
    <dsp:sp modelId="{7AFFFBEC-640B-4D26-AFC6-05791A689971}">
      <dsp:nvSpPr>
        <dsp:cNvPr id="0" name=""/>
        <dsp:cNvSpPr/>
      </dsp:nvSpPr>
      <dsp:spPr>
        <a:xfrm>
          <a:off x="4422403" y="81634"/>
          <a:ext cx="1353312" cy="1353312"/>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A9EB3-6888-493B-8B23-829E3E504809}">
      <dsp:nvSpPr>
        <dsp:cNvPr id="0" name=""/>
        <dsp:cNvSpPr/>
      </dsp:nvSpPr>
      <dsp:spPr>
        <a:xfrm>
          <a:off x="243839" y="2561382"/>
          <a:ext cx="5608320" cy="1664823"/>
        </a:xfrm>
        <a:prstGeom prst="leftRightArrow">
          <a:avLst/>
        </a:prstGeom>
        <a:pattFill prst="pct5">
          <a:fgClr>
            <a:schemeClr val="lt1"/>
          </a:fgClr>
          <a:bgClr>
            <a:schemeClr val="bg1"/>
          </a:bgClr>
        </a:patt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8AD7E-F04A-40A4-9310-B31CEBFF8591}">
      <dsp:nvSpPr>
        <dsp:cNvPr id="0" name=""/>
        <dsp:cNvSpPr/>
      </dsp:nvSpPr>
      <dsp:spPr>
        <a:xfrm>
          <a:off x="942" y="1754"/>
          <a:ext cx="7943534" cy="1694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i="1" kern="1200" dirty="0" smtClean="0"/>
            <a:t>"A auditoria interna é uma atividade independente e objetiva de </a:t>
          </a:r>
          <a:r>
            <a:rPr lang="pt-BR" sz="2400" i="1" u="sng" kern="1200" dirty="0" smtClean="0"/>
            <a:t>avaliação</a:t>
          </a:r>
          <a:r>
            <a:rPr lang="pt-BR" sz="2400" i="1" kern="1200" dirty="0" smtClean="0"/>
            <a:t> (</a:t>
          </a:r>
          <a:r>
            <a:rPr lang="pt-BR" sz="2400" i="1" kern="1200" dirty="0" err="1" smtClean="0"/>
            <a:t>assurance</a:t>
          </a:r>
          <a:r>
            <a:rPr lang="pt-BR" sz="2400" i="1" kern="1200" dirty="0" smtClean="0"/>
            <a:t>) e de </a:t>
          </a:r>
          <a:r>
            <a:rPr lang="pt-BR" sz="2400" i="1" u="sng" kern="1200" dirty="0" smtClean="0"/>
            <a:t>consultoria</a:t>
          </a:r>
          <a:r>
            <a:rPr lang="pt-BR" sz="2400" i="1" kern="1200" dirty="0" smtClean="0"/>
            <a:t>, desenhada para </a:t>
          </a:r>
          <a:r>
            <a:rPr lang="pt-BR" sz="2400" b="1" i="1" u="sng" kern="1200" dirty="0" smtClean="0">
              <a:solidFill>
                <a:schemeClr val="tx1"/>
              </a:solidFill>
            </a:rPr>
            <a:t>adicionar valor </a:t>
          </a:r>
          <a:r>
            <a:rPr lang="pt-BR" sz="2400" b="1" i="1" kern="1200" dirty="0" smtClean="0">
              <a:solidFill>
                <a:schemeClr val="tx1"/>
              </a:solidFill>
            </a:rPr>
            <a:t>e melhorar as operações de uma organização</a:t>
          </a:r>
          <a:r>
            <a:rPr lang="pt-BR" sz="2400" i="1" kern="1200" dirty="0" smtClean="0"/>
            <a:t>. </a:t>
          </a:r>
          <a:r>
            <a:rPr lang="en-US" sz="2400" b="0" i="0" kern="1200" dirty="0" smtClean="0"/>
            <a:t>” </a:t>
          </a:r>
          <a:r>
            <a:rPr lang="pt-BR" sz="2400" kern="1200" dirty="0" smtClean="0"/>
            <a:t> (The Institute of Internal Auditors)</a:t>
          </a:r>
          <a:endParaRPr lang="pt-BR" sz="2400" kern="1200" dirty="0"/>
        </a:p>
      </dsp:txBody>
      <dsp:txXfrm>
        <a:off x="50560" y="51372"/>
        <a:ext cx="7844298" cy="1594863"/>
      </dsp:txXfrm>
    </dsp:sp>
    <dsp:sp modelId="{5BD5905C-98ED-4190-9A13-91A4D690B8C1}">
      <dsp:nvSpPr>
        <dsp:cNvPr id="0" name=""/>
        <dsp:cNvSpPr/>
      </dsp:nvSpPr>
      <dsp:spPr>
        <a:xfrm>
          <a:off x="3879" y="2049999"/>
          <a:ext cx="7937660" cy="3234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i="1" kern="1200" dirty="0" smtClean="0"/>
            <a:t>Auditoria Interna é uma atividade exercida nas pessoas jurídicas de direito público, interno ou externo, e de direito privado, que compreende os exames, análises, avaliações, levantamentos e comprovações, com vistas à avaliação da integridade, adequação, eficácia, eficiência e economicidade dos processos, dos sistemas de informações e de controles internos integrados ao ambiente, e de gerenciamento de riscos, </a:t>
          </a:r>
          <a:r>
            <a:rPr lang="pt-BR" sz="2400" b="1" i="1" kern="1200" dirty="0" smtClean="0">
              <a:solidFill>
                <a:schemeClr val="tx1"/>
              </a:solidFill>
            </a:rPr>
            <a:t>com vistas a assistir à administração da entidade no </a:t>
          </a:r>
          <a:r>
            <a:rPr lang="pt-BR" sz="2400" b="1" i="1" u="sng" kern="1200" dirty="0" smtClean="0">
              <a:solidFill>
                <a:schemeClr val="tx1"/>
              </a:solidFill>
            </a:rPr>
            <a:t>cumprimento de seus objetivos</a:t>
          </a:r>
          <a:r>
            <a:rPr lang="pt-BR" sz="2000" i="1" kern="1200" dirty="0" smtClean="0"/>
            <a:t>.  (NBC T 12 – CFC)</a:t>
          </a:r>
          <a:endParaRPr lang="pt-BR" sz="2000" i="1" kern="1200" dirty="0"/>
        </a:p>
      </dsp:txBody>
      <dsp:txXfrm>
        <a:off x="98628" y="2144748"/>
        <a:ext cx="7748162" cy="30454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59486-DE08-4998-9325-028A4794826C}">
      <dsp:nvSpPr>
        <dsp:cNvPr id="0" name=""/>
        <dsp:cNvSpPr/>
      </dsp:nvSpPr>
      <dsp:spPr>
        <a:xfrm rot="5400000">
          <a:off x="3437344" y="133791"/>
          <a:ext cx="2014066" cy="175223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Objetivos</a:t>
          </a:r>
          <a:endParaRPr lang="en-US" sz="2100" kern="1200" dirty="0"/>
        </a:p>
      </dsp:txBody>
      <dsp:txXfrm rot="-5400000">
        <a:off x="3841315" y="316736"/>
        <a:ext cx="1206123" cy="1386348"/>
      </dsp:txXfrm>
    </dsp:sp>
    <dsp:sp modelId="{C93EA34B-FF2F-4645-8773-0E90BBBF575D}">
      <dsp:nvSpPr>
        <dsp:cNvPr id="0" name=""/>
        <dsp:cNvSpPr/>
      </dsp:nvSpPr>
      <dsp:spPr>
        <a:xfrm>
          <a:off x="5373667" y="405690"/>
          <a:ext cx="2247698" cy="120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 </a:t>
          </a:r>
          <a:r>
            <a:rPr lang="en-US" sz="2000" kern="1200" dirty="0" err="1" smtClean="0"/>
            <a:t>que</a:t>
          </a:r>
          <a:r>
            <a:rPr lang="en-US" sz="2000" kern="1200" dirty="0" smtClean="0"/>
            <a:t> a </a:t>
          </a:r>
          <a:r>
            <a:rPr lang="en-US" sz="2000" kern="1200" dirty="0" err="1" smtClean="0"/>
            <a:t>organização</a:t>
          </a:r>
          <a:r>
            <a:rPr lang="en-US" sz="2000" kern="1200" dirty="0" smtClean="0"/>
            <a:t> </a:t>
          </a:r>
          <a:r>
            <a:rPr lang="en-US" sz="2000" kern="1200" dirty="0" err="1" smtClean="0"/>
            <a:t>pretende</a:t>
          </a:r>
          <a:r>
            <a:rPr lang="en-US" sz="2000" kern="1200" dirty="0" smtClean="0"/>
            <a:t> </a:t>
          </a:r>
          <a:r>
            <a:rPr lang="en-US" sz="2000" kern="1200" dirty="0" err="1" smtClean="0"/>
            <a:t>alcançar</a:t>
          </a:r>
          <a:r>
            <a:rPr lang="en-US" sz="2000" kern="1200" dirty="0" smtClean="0"/>
            <a:t>?</a:t>
          </a:r>
          <a:endParaRPr lang="en-US" sz="2000" kern="1200" dirty="0"/>
        </a:p>
      </dsp:txBody>
      <dsp:txXfrm>
        <a:off x="5373667" y="405690"/>
        <a:ext cx="2247698" cy="1208439"/>
      </dsp:txXfrm>
    </dsp:sp>
    <dsp:sp modelId="{CD81BB6E-4618-4567-A551-B58DC7ABC04A}">
      <dsp:nvSpPr>
        <dsp:cNvPr id="0" name=""/>
        <dsp:cNvSpPr/>
      </dsp:nvSpPr>
      <dsp:spPr>
        <a:xfrm rot="5400000">
          <a:off x="1544927" y="133791"/>
          <a:ext cx="2014066" cy="1752237"/>
        </a:xfrm>
        <a:prstGeom prst="hexagon">
          <a:avLst>
            <a:gd name="adj" fmla="val 25000"/>
            <a:gd name="vf" fmla="val 11547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948898" y="316736"/>
        <a:ext cx="1206123" cy="1386348"/>
      </dsp:txXfrm>
    </dsp:sp>
    <dsp:sp modelId="{6FDA6C64-4767-4E29-ACC8-52E5FE2FC6AA}">
      <dsp:nvSpPr>
        <dsp:cNvPr id="0" name=""/>
        <dsp:cNvSpPr/>
      </dsp:nvSpPr>
      <dsp:spPr>
        <a:xfrm rot="5400000">
          <a:off x="2487510" y="1843330"/>
          <a:ext cx="2014066" cy="1752237"/>
        </a:xfrm>
        <a:prstGeom prst="hexagon">
          <a:avLst>
            <a:gd name="adj" fmla="val 25000"/>
            <a:gd name="vf" fmla="val 11547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Riscos</a:t>
          </a:r>
          <a:endParaRPr lang="en-US" sz="2100" kern="1200" dirty="0"/>
        </a:p>
      </dsp:txBody>
      <dsp:txXfrm rot="-5400000">
        <a:off x="2891481" y="2026275"/>
        <a:ext cx="1206123" cy="1386348"/>
      </dsp:txXfrm>
    </dsp:sp>
    <dsp:sp modelId="{FA24CC21-8E8A-43B0-899B-3B58D0CA8157}">
      <dsp:nvSpPr>
        <dsp:cNvPr id="0" name=""/>
        <dsp:cNvSpPr/>
      </dsp:nvSpPr>
      <dsp:spPr>
        <a:xfrm>
          <a:off x="370726" y="2115229"/>
          <a:ext cx="2175191" cy="120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t>O </a:t>
          </a:r>
          <a:r>
            <a:rPr lang="en-US" sz="2000" kern="1200" dirty="0" err="1" smtClean="0"/>
            <a:t>que</a:t>
          </a:r>
          <a:r>
            <a:rPr lang="en-US" sz="2000" kern="1200" dirty="0" smtClean="0"/>
            <a:t> </a:t>
          </a:r>
          <a:r>
            <a:rPr lang="en-US" sz="2000" kern="1200" dirty="0" err="1" smtClean="0"/>
            <a:t>pode</a:t>
          </a:r>
          <a:r>
            <a:rPr lang="en-US" sz="2000" kern="1200" dirty="0" smtClean="0"/>
            <a:t> </a:t>
          </a:r>
          <a:r>
            <a:rPr lang="en-US" sz="2000" kern="1200" dirty="0" err="1" smtClean="0"/>
            <a:t>frustrar</a:t>
          </a:r>
          <a:r>
            <a:rPr lang="en-US" sz="2000" kern="1200" dirty="0" smtClean="0"/>
            <a:t> </a:t>
          </a:r>
          <a:r>
            <a:rPr lang="en-US" sz="2000" kern="1200" dirty="0" err="1" smtClean="0"/>
            <a:t>os</a:t>
          </a:r>
          <a:r>
            <a:rPr lang="en-US" sz="2000" kern="1200" dirty="0" smtClean="0"/>
            <a:t> </a:t>
          </a:r>
          <a:r>
            <a:rPr lang="en-US" sz="2000" kern="1200" dirty="0" err="1" smtClean="0"/>
            <a:t>esforços</a:t>
          </a:r>
          <a:r>
            <a:rPr lang="en-US" sz="2000" kern="1200" dirty="0" smtClean="0"/>
            <a:t> da </a:t>
          </a:r>
          <a:r>
            <a:rPr lang="en-US" sz="2000" kern="1200" dirty="0" err="1" smtClean="0"/>
            <a:t>organização</a:t>
          </a:r>
          <a:r>
            <a:rPr lang="en-US" sz="2000" kern="1200" dirty="0" smtClean="0"/>
            <a:t>?</a:t>
          </a:r>
          <a:endParaRPr lang="en-US" sz="2000" kern="1200" dirty="0"/>
        </a:p>
      </dsp:txBody>
      <dsp:txXfrm>
        <a:off x="370726" y="2115229"/>
        <a:ext cx="2175191" cy="1208439"/>
      </dsp:txXfrm>
    </dsp:sp>
    <dsp:sp modelId="{A2273D49-6BA6-4A91-B16B-2D694795B761}">
      <dsp:nvSpPr>
        <dsp:cNvPr id="0" name=""/>
        <dsp:cNvSpPr/>
      </dsp:nvSpPr>
      <dsp:spPr>
        <a:xfrm rot="5400000">
          <a:off x="4379927" y="1843330"/>
          <a:ext cx="2014066" cy="1752237"/>
        </a:xfrm>
        <a:prstGeom prst="hexagon">
          <a:avLst>
            <a:gd name="adj" fmla="val 25000"/>
            <a:gd name="vf" fmla="val 11547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783898" y="2026275"/>
        <a:ext cx="1206123" cy="1386348"/>
      </dsp:txXfrm>
    </dsp:sp>
    <dsp:sp modelId="{C416A90A-6CC1-4176-85BE-DD33DD01AA77}">
      <dsp:nvSpPr>
        <dsp:cNvPr id="0" name=""/>
        <dsp:cNvSpPr/>
      </dsp:nvSpPr>
      <dsp:spPr>
        <a:xfrm rot="5400000">
          <a:off x="3437344" y="3552870"/>
          <a:ext cx="2014066" cy="1752237"/>
        </a:xfrm>
        <a:prstGeom prst="hexagon">
          <a:avLst>
            <a:gd name="adj" fmla="val 25000"/>
            <a:gd name="vf" fmla="val 11547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Controles</a:t>
          </a:r>
          <a:endParaRPr lang="en-US" sz="2100" kern="1200" dirty="0"/>
        </a:p>
      </dsp:txBody>
      <dsp:txXfrm rot="-5400000">
        <a:off x="3841315" y="3735815"/>
        <a:ext cx="1206123" cy="1386348"/>
      </dsp:txXfrm>
    </dsp:sp>
    <dsp:sp modelId="{9102DA3B-9485-4EF2-9190-305C15C9C485}">
      <dsp:nvSpPr>
        <dsp:cNvPr id="0" name=""/>
        <dsp:cNvSpPr/>
      </dsp:nvSpPr>
      <dsp:spPr>
        <a:xfrm>
          <a:off x="5373667" y="3824769"/>
          <a:ext cx="2247698" cy="120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Como a </a:t>
          </a:r>
          <a:r>
            <a:rPr lang="en-US" sz="2000" kern="1200" dirty="0" err="1" smtClean="0"/>
            <a:t>organização</a:t>
          </a:r>
          <a:r>
            <a:rPr lang="en-US" sz="2000" kern="1200" dirty="0" smtClean="0"/>
            <a:t> </a:t>
          </a:r>
          <a:r>
            <a:rPr lang="en-US" sz="2000" kern="1200" dirty="0" err="1" smtClean="0"/>
            <a:t>pode</a:t>
          </a:r>
          <a:r>
            <a:rPr lang="en-US" sz="2000" kern="1200" dirty="0" smtClean="0"/>
            <a:t> </a:t>
          </a:r>
          <a:r>
            <a:rPr lang="en-US" sz="2000" kern="1200" dirty="0" err="1" smtClean="0"/>
            <a:t>lidar</a:t>
          </a:r>
          <a:r>
            <a:rPr lang="en-US" sz="2000" kern="1200" dirty="0" smtClean="0"/>
            <a:t> com </a:t>
          </a:r>
          <a:r>
            <a:rPr lang="en-US" sz="2000" kern="1200" dirty="0" err="1" smtClean="0"/>
            <a:t>seus</a:t>
          </a:r>
          <a:r>
            <a:rPr lang="en-US" sz="2000" kern="1200" dirty="0" smtClean="0"/>
            <a:t> </a:t>
          </a:r>
          <a:r>
            <a:rPr lang="en-US" sz="2000" kern="1200" dirty="0" err="1" smtClean="0"/>
            <a:t>riscos</a:t>
          </a:r>
          <a:r>
            <a:rPr lang="en-US" sz="2000" kern="1200" dirty="0" smtClean="0"/>
            <a:t>?</a:t>
          </a:r>
          <a:endParaRPr lang="en-US" sz="2000" kern="1200" dirty="0"/>
        </a:p>
      </dsp:txBody>
      <dsp:txXfrm>
        <a:off x="5373667" y="3824769"/>
        <a:ext cx="2247698" cy="1208439"/>
      </dsp:txXfrm>
    </dsp:sp>
    <dsp:sp modelId="{BE078C5B-3509-4FBA-81A5-D5582BBB0AAB}">
      <dsp:nvSpPr>
        <dsp:cNvPr id="0" name=""/>
        <dsp:cNvSpPr/>
      </dsp:nvSpPr>
      <dsp:spPr>
        <a:xfrm rot="5400000">
          <a:off x="1544927" y="3552870"/>
          <a:ext cx="2014066" cy="1752237"/>
        </a:xfrm>
        <a:prstGeom prst="hexagon">
          <a:avLst>
            <a:gd name="adj" fmla="val 25000"/>
            <a:gd name="vf" fmla="val 1154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948898" y="3735815"/>
        <a:ext cx="1206123" cy="13863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F9537-1344-4344-989C-3CDEC4B2AAEB}">
      <dsp:nvSpPr>
        <dsp:cNvPr id="0" name=""/>
        <dsp:cNvSpPr/>
      </dsp:nvSpPr>
      <dsp:spPr>
        <a:xfrm>
          <a:off x="0" y="0"/>
          <a:ext cx="2823031" cy="2823031"/>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2A5AA-EDCA-48CD-8387-9F2C3B5C2BAB}">
      <dsp:nvSpPr>
        <dsp:cNvPr id="0" name=""/>
        <dsp:cNvSpPr/>
      </dsp:nvSpPr>
      <dsp:spPr>
        <a:xfrm>
          <a:off x="1411515" y="0"/>
          <a:ext cx="5925230" cy="282303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Operações</a:t>
          </a:r>
          <a:endParaRPr lang="en-US" sz="3100" kern="1200" dirty="0"/>
        </a:p>
      </dsp:txBody>
      <dsp:txXfrm>
        <a:off x="1411515" y="0"/>
        <a:ext cx="2962615" cy="846911"/>
      </dsp:txXfrm>
    </dsp:sp>
    <dsp:sp modelId="{BE200DA3-8240-4556-AF80-8317D10A3B39}">
      <dsp:nvSpPr>
        <dsp:cNvPr id="0" name=""/>
        <dsp:cNvSpPr/>
      </dsp:nvSpPr>
      <dsp:spPr>
        <a:xfrm>
          <a:off x="494031" y="846911"/>
          <a:ext cx="1834968" cy="1834968"/>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9CB03-30FB-450B-91B1-CB0D94E5D4F3}">
      <dsp:nvSpPr>
        <dsp:cNvPr id="0" name=""/>
        <dsp:cNvSpPr/>
      </dsp:nvSpPr>
      <dsp:spPr>
        <a:xfrm>
          <a:off x="1411515" y="846911"/>
          <a:ext cx="5925230" cy="1834968"/>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Reporte</a:t>
          </a:r>
          <a:endParaRPr lang="en-US" sz="3100" kern="1200" dirty="0"/>
        </a:p>
      </dsp:txBody>
      <dsp:txXfrm>
        <a:off x="1411515" y="846911"/>
        <a:ext cx="2962615" cy="846908"/>
      </dsp:txXfrm>
    </dsp:sp>
    <dsp:sp modelId="{AFCDB295-5EF4-4AA8-ADBE-EE81D49D51F6}">
      <dsp:nvSpPr>
        <dsp:cNvPr id="0" name=""/>
        <dsp:cNvSpPr/>
      </dsp:nvSpPr>
      <dsp:spPr>
        <a:xfrm>
          <a:off x="988061" y="1693819"/>
          <a:ext cx="846908" cy="846908"/>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0CEFC-93F3-4859-A5EF-08129B8FF037}">
      <dsp:nvSpPr>
        <dsp:cNvPr id="0" name=""/>
        <dsp:cNvSpPr/>
      </dsp:nvSpPr>
      <dsp:spPr>
        <a:xfrm>
          <a:off x="1411515" y="1693819"/>
          <a:ext cx="5925230" cy="846908"/>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Conformidade</a:t>
          </a:r>
          <a:endParaRPr lang="en-US" sz="3100" kern="1200" dirty="0"/>
        </a:p>
      </dsp:txBody>
      <dsp:txXfrm>
        <a:off x="1411515" y="1693819"/>
        <a:ext cx="2962615" cy="846908"/>
      </dsp:txXfrm>
    </dsp:sp>
    <dsp:sp modelId="{C15A1B72-BF18-49E4-BD0F-68633DFF3711}">
      <dsp:nvSpPr>
        <dsp:cNvPr id="0" name=""/>
        <dsp:cNvSpPr/>
      </dsp:nvSpPr>
      <dsp:spPr>
        <a:xfrm>
          <a:off x="4374130" y="0"/>
          <a:ext cx="2962615" cy="8469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Efetividade</a:t>
          </a:r>
          <a:endParaRPr lang="en-US" sz="1500" kern="1200" dirty="0"/>
        </a:p>
        <a:p>
          <a:pPr marL="114300" lvl="1" indent="-114300" algn="l" defTabSz="666750">
            <a:lnSpc>
              <a:spcPct val="90000"/>
            </a:lnSpc>
            <a:spcBef>
              <a:spcPct val="0"/>
            </a:spcBef>
            <a:spcAft>
              <a:spcPct val="15000"/>
            </a:spcAft>
            <a:buChar char="••"/>
          </a:pPr>
          <a:r>
            <a:rPr lang="en-US" sz="1500" kern="1200" dirty="0" err="1" smtClean="0"/>
            <a:t>Eficiência</a:t>
          </a:r>
          <a:endParaRPr lang="en-US" sz="1500" kern="1200" dirty="0"/>
        </a:p>
        <a:p>
          <a:pPr marL="114300" lvl="1" indent="-114300" algn="l" defTabSz="666750">
            <a:lnSpc>
              <a:spcPct val="90000"/>
            </a:lnSpc>
            <a:spcBef>
              <a:spcPct val="0"/>
            </a:spcBef>
            <a:spcAft>
              <a:spcPct val="15000"/>
            </a:spcAft>
            <a:buChar char="••"/>
          </a:pPr>
          <a:r>
            <a:rPr lang="en-US" sz="1500" kern="1200" dirty="0" err="1" smtClean="0"/>
            <a:t>Integridade</a:t>
          </a:r>
          <a:r>
            <a:rPr lang="en-US" sz="1500" kern="1200" dirty="0" smtClean="0"/>
            <a:t> dos </a:t>
          </a:r>
          <a:r>
            <a:rPr lang="en-US" sz="1500" kern="1200" dirty="0" err="1" smtClean="0"/>
            <a:t>Ativos</a:t>
          </a:r>
          <a:endParaRPr lang="en-US" sz="1500" kern="1200" dirty="0"/>
        </a:p>
      </dsp:txBody>
      <dsp:txXfrm>
        <a:off x="4374130" y="0"/>
        <a:ext cx="2962615" cy="846911"/>
      </dsp:txXfrm>
    </dsp:sp>
    <dsp:sp modelId="{0C2838E4-0B06-4FCE-BD4A-D6937187FFF2}">
      <dsp:nvSpPr>
        <dsp:cNvPr id="0" name=""/>
        <dsp:cNvSpPr/>
      </dsp:nvSpPr>
      <dsp:spPr>
        <a:xfrm>
          <a:off x="4374130" y="846911"/>
          <a:ext cx="2962615" cy="8469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Confiabilidade</a:t>
          </a:r>
          <a:endParaRPr lang="en-US" sz="1500" kern="1200" dirty="0"/>
        </a:p>
        <a:p>
          <a:pPr marL="114300" lvl="1" indent="-114300" algn="l" defTabSz="666750">
            <a:lnSpc>
              <a:spcPct val="90000"/>
            </a:lnSpc>
            <a:spcBef>
              <a:spcPct val="0"/>
            </a:spcBef>
            <a:spcAft>
              <a:spcPct val="15000"/>
            </a:spcAft>
            <a:buChar char="••"/>
          </a:pPr>
          <a:r>
            <a:rPr lang="en-US" sz="1500" kern="1200" dirty="0" err="1" smtClean="0"/>
            <a:t>Prontidão</a:t>
          </a:r>
          <a:endParaRPr lang="en-US" sz="1500" kern="1200" dirty="0"/>
        </a:p>
        <a:p>
          <a:pPr marL="114300" lvl="1" indent="-114300" algn="l" defTabSz="666750">
            <a:lnSpc>
              <a:spcPct val="90000"/>
            </a:lnSpc>
            <a:spcBef>
              <a:spcPct val="0"/>
            </a:spcBef>
            <a:spcAft>
              <a:spcPct val="15000"/>
            </a:spcAft>
            <a:buChar char="••"/>
          </a:pPr>
          <a:r>
            <a:rPr lang="en-US" sz="1500" kern="1200" dirty="0" err="1" smtClean="0"/>
            <a:t>Transparência</a:t>
          </a:r>
          <a:r>
            <a:rPr lang="en-US" sz="1500" kern="1200" dirty="0" smtClean="0"/>
            <a:t> </a:t>
          </a:r>
          <a:r>
            <a:rPr lang="en-US" sz="1500" kern="1200" dirty="0" err="1" smtClean="0"/>
            <a:t>interna</a:t>
          </a:r>
          <a:r>
            <a:rPr lang="en-US" sz="1500" kern="1200" dirty="0" smtClean="0"/>
            <a:t> e </a:t>
          </a:r>
          <a:r>
            <a:rPr lang="en-US" sz="1500" kern="1200" dirty="0" err="1" smtClean="0"/>
            <a:t>externa</a:t>
          </a:r>
          <a:endParaRPr lang="en-US" sz="1500" kern="1200" dirty="0"/>
        </a:p>
      </dsp:txBody>
      <dsp:txXfrm>
        <a:off x="4374130" y="846911"/>
        <a:ext cx="2962615" cy="846908"/>
      </dsp:txXfrm>
    </dsp:sp>
    <dsp:sp modelId="{8AFDF18F-2861-4337-B751-722188D7AE3D}">
      <dsp:nvSpPr>
        <dsp:cNvPr id="0" name=""/>
        <dsp:cNvSpPr/>
      </dsp:nvSpPr>
      <dsp:spPr>
        <a:xfrm>
          <a:off x="4374130" y="1693819"/>
          <a:ext cx="2962615" cy="8469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 </a:t>
          </a:r>
          <a:r>
            <a:rPr lang="en-US" sz="1500" kern="1200" dirty="0" err="1" smtClean="0"/>
            <a:t>arcabouço</a:t>
          </a:r>
          <a:r>
            <a:rPr lang="en-US" sz="1500" kern="1200" dirty="0" smtClean="0"/>
            <a:t> </a:t>
          </a:r>
          <a:r>
            <a:rPr lang="en-US" sz="1500" kern="1200" dirty="0" err="1" smtClean="0"/>
            <a:t>regulatório</a:t>
          </a:r>
          <a:endParaRPr lang="en-US" sz="1500" kern="1200" dirty="0"/>
        </a:p>
      </dsp:txBody>
      <dsp:txXfrm>
        <a:off x="4374130" y="1693819"/>
        <a:ext cx="2962615" cy="846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F9537-1344-4344-989C-3CDEC4B2AAEB}">
      <dsp:nvSpPr>
        <dsp:cNvPr id="0" name=""/>
        <dsp:cNvSpPr/>
      </dsp:nvSpPr>
      <dsp:spPr>
        <a:xfrm>
          <a:off x="0" y="0"/>
          <a:ext cx="4358640" cy="435864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2A5AA-EDCA-48CD-8387-9F2C3B5C2BAB}">
      <dsp:nvSpPr>
        <dsp:cNvPr id="0" name=""/>
        <dsp:cNvSpPr/>
      </dsp:nvSpPr>
      <dsp:spPr>
        <a:xfrm>
          <a:off x="2179320" y="0"/>
          <a:ext cx="5218385" cy="435864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Continuidade</a:t>
          </a:r>
          <a:endParaRPr lang="en-US" sz="2500" kern="1200" dirty="0"/>
        </a:p>
      </dsp:txBody>
      <dsp:txXfrm>
        <a:off x="2179320" y="0"/>
        <a:ext cx="2609192" cy="926210"/>
      </dsp:txXfrm>
    </dsp:sp>
    <dsp:sp modelId="{BE200DA3-8240-4556-AF80-8317D10A3B39}">
      <dsp:nvSpPr>
        <dsp:cNvPr id="0" name=""/>
        <dsp:cNvSpPr/>
      </dsp:nvSpPr>
      <dsp:spPr>
        <a:xfrm>
          <a:off x="572071" y="926210"/>
          <a:ext cx="3214497" cy="3214497"/>
        </a:xfrm>
        <a:prstGeom prst="pie">
          <a:avLst>
            <a:gd name="adj1" fmla="val 5400000"/>
            <a:gd name="adj2" fmla="val 1620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9CB03-30FB-450B-91B1-CB0D94E5D4F3}">
      <dsp:nvSpPr>
        <dsp:cNvPr id="0" name=""/>
        <dsp:cNvSpPr/>
      </dsp:nvSpPr>
      <dsp:spPr>
        <a:xfrm>
          <a:off x="2179320" y="926210"/>
          <a:ext cx="5218385" cy="3214497"/>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Operacionalizados</a:t>
          </a:r>
          <a:r>
            <a:rPr lang="en-US" sz="2500" kern="1200" dirty="0" smtClean="0"/>
            <a:t> </a:t>
          </a:r>
          <a:r>
            <a:rPr lang="en-US" sz="2500" kern="1200" dirty="0" err="1" smtClean="0"/>
            <a:t>por</a:t>
          </a:r>
          <a:r>
            <a:rPr lang="en-US" sz="2500" kern="1200" dirty="0" smtClean="0"/>
            <a:t> </a:t>
          </a:r>
          <a:r>
            <a:rPr lang="en-US" sz="2500" kern="1200" dirty="0" err="1" smtClean="0"/>
            <a:t>pessoas</a:t>
          </a:r>
          <a:endParaRPr lang="en-US" sz="2500" kern="1200" dirty="0"/>
        </a:p>
      </dsp:txBody>
      <dsp:txXfrm>
        <a:off x="2179320" y="926210"/>
        <a:ext cx="2609192" cy="926211"/>
      </dsp:txXfrm>
    </dsp:sp>
    <dsp:sp modelId="{AFCDB295-5EF4-4AA8-ADBE-EE81D49D51F6}">
      <dsp:nvSpPr>
        <dsp:cNvPr id="0" name=""/>
        <dsp:cNvSpPr/>
      </dsp:nvSpPr>
      <dsp:spPr>
        <a:xfrm>
          <a:off x="1144143" y="1852421"/>
          <a:ext cx="2070353" cy="2070353"/>
        </a:xfrm>
        <a:prstGeom prst="pie">
          <a:avLst>
            <a:gd name="adj1" fmla="val 5400000"/>
            <a:gd name="adj2" fmla="val 1620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0CEFC-93F3-4859-A5EF-08129B8FF037}">
      <dsp:nvSpPr>
        <dsp:cNvPr id="0" name=""/>
        <dsp:cNvSpPr/>
      </dsp:nvSpPr>
      <dsp:spPr>
        <a:xfrm>
          <a:off x="2179320" y="1852421"/>
          <a:ext cx="5218385" cy="2070353"/>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Razoável</a:t>
          </a:r>
          <a:r>
            <a:rPr lang="en-US" sz="2500" kern="1200" dirty="0" smtClean="0"/>
            <a:t> </a:t>
          </a:r>
          <a:r>
            <a:rPr lang="en-US" sz="2500" kern="1200" dirty="0" err="1" smtClean="0"/>
            <a:t>Segurança</a:t>
          </a:r>
          <a:endParaRPr lang="en-US" sz="2500" kern="1200" dirty="0"/>
        </a:p>
      </dsp:txBody>
      <dsp:txXfrm>
        <a:off x="2179320" y="1852421"/>
        <a:ext cx="2609192" cy="926210"/>
      </dsp:txXfrm>
    </dsp:sp>
    <dsp:sp modelId="{6A0D7113-F94A-4B70-8D42-C733F55E6725}">
      <dsp:nvSpPr>
        <dsp:cNvPr id="0" name=""/>
        <dsp:cNvSpPr/>
      </dsp:nvSpPr>
      <dsp:spPr>
        <a:xfrm>
          <a:off x="1716214" y="2778632"/>
          <a:ext cx="926210" cy="926210"/>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594BD-3494-496B-934D-FAD4A1B32F16}">
      <dsp:nvSpPr>
        <dsp:cNvPr id="0" name=""/>
        <dsp:cNvSpPr/>
      </dsp:nvSpPr>
      <dsp:spPr>
        <a:xfrm>
          <a:off x="2179320" y="2778632"/>
          <a:ext cx="5218385" cy="92621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Adaptáveis</a:t>
          </a:r>
          <a:endParaRPr lang="en-US" sz="2500" kern="1200" dirty="0"/>
        </a:p>
      </dsp:txBody>
      <dsp:txXfrm>
        <a:off x="2179320" y="2778632"/>
        <a:ext cx="2609192" cy="926210"/>
      </dsp:txXfrm>
    </dsp:sp>
    <dsp:sp modelId="{C15A1B72-BF18-49E4-BD0F-68633DFF3711}">
      <dsp:nvSpPr>
        <dsp:cNvPr id="0" name=""/>
        <dsp:cNvSpPr/>
      </dsp:nvSpPr>
      <dsp:spPr>
        <a:xfrm>
          <a:off x="4788513" y="0"/>
          <a:ext cx="2609192" cy="9262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Parte das </a:t>
          </a:r>
          <a:r>
            <a:rPr lang="en-US" sz="1500" kern="1200" dirty="0" err="1" smtClean="0"/>
            <a:t>operações</a:t>
          </a:r>
          <a:endParaRPr lang="en-US" sz="1500" kern="1200" dirty="0"/>
        </a:p>
        <a:p>
          <a:pPr marL="114300" lvl="1" indent="-114300" algn="l" defTabSz="666750">
            <a:lnSpc>
              <a:spcPct val="90000"/>
            </a:lnSpc>
            <a:spcBef>
              <a:spcPct val="0"/>
            </a:spcBef>
            <a:spcAft>
              <a:spcPct val="15000"/>
            </a:spcAft>
            <a:buChar char="••"/>
          </a:pPr>
          <a:r>
            <a:rPr lang="en-US" sz="1500" kern="1200" dirty="0" err="1" smtClean="0"/>
            <a:t>Não</a:t>
          </a:r>
          <a:r>
            <a:rPr lang="en-US" sz="1500" kern="1200" dirty="0" smtClean="0"/>
            <a:t> </a:t>
          </a:r>
          <a:r>
            <a:rPr lang="en-US" sz="1500" kern="1200" dirty="0" err="1" smtClean="0"/>
            <a:t>são</a:t>
          </a:r>
          <a:r>
            <a:rPr lang="en-US" sz="1500" kern="1200" dirty="0" smtClean="0"/>
            <a:t> um </a:t>
          </a:r>
          <a:r>
            <a:rPr lang="en-US" sz="1500" kern="1200" dirty="0" err="1" smtClean="0"/>
            <a:t>evento</a:t>
          </a:r>
          <a:r>
            <a:rPr lang="en-US" sz="1500" kern="1200" dirty="0" smtClean="0"/>
            <a:t> </a:t>
          </a:r>
          <a:r>
            <a:rPr lang="en-US" sz="1500" kern="1200" dirty="0" err="1" smtClean="0"/>
            <a:t>isolado</a:t>
          </a:r>
          <a:endParaRPr lang="en-US" sz="1500" kern="1200" dirty="0"/>
        </a:p>
        <a:p>
          <a:pPr marL="114300" lvl="1" indent="-114300" algn="l" defTabSz="666750">
            <a:lnSpc>
              <a:spcPct val="90000"/>
            </a:lnSpc>
            <a:spcBef>
              <a:spcPct val="0"/>
            </a:spcBef>
            <a:spcAft>
              <a:spcPct val="15000"/>
            </a:spcAft>
            <a:buChar char="••"/>
          </a:pPr>
          <a:r>
            <a:rPr lang="en-US" sz="1500" kern="1200" dirty="0" err="1" smtClean="0"/>
            <a:t>Dinâmicos</a:t>
          </a:r>
          <a:endParaRPr lang="en-US" sz="1500" kern="1200" dirty="0"/>
        </a:p>
      </dsp:txBody>
      <dsp:txXfrm>
        <a:off x="4788513" y="0"/>
        <a:ext cx="2609192" cy="926210"/>
      </dsp:txXfrm>
    </dsp:sp>
    <dsp:sp modelId="{0C2838E4-0B06-4FCE-BD4A-D6937187FFF2}">
      <dsp:nvSpPr>
        <dsp:cNvPr id="0" name=""/>
        <dsp:cNvSpPr/>
      </dsp:nvSpPr>
      <dsp:spPr>
        <a:xfrm>
          <a:off x="4788513" y="926210"/>
          <a:ext cx="2609192" cy="9262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Fortemente</a:t>
          </a:r>
          <a:r>
            <a:rPr lang="en-US" sz="1500" kern="1200" dirty="0" smtClean="0"/>
            <a:t> </a:t>
          </a:r>
          <a:r>
            <a:rPr lang="en-US" sz="1500" kern="1200" dirty="0" err="1" smtClean="0"/>
            <a:t>relacionados</a:t>
          </a:r>
          <a:r>
            <a:rPr lang="en-US" sz="1500" kern="1200" dirty="0" smtClean="0"/>
            <a:t> a </a:t>
          </a:r>
          <a:r>
            <a:rPr lang="en-US" sz="1500" kern="1200" dirty="0" err="1" smtClean="0"/>
            <a:t>comportamentos</a:t>
          </a:r>
          <a:endParaRPr lang="en-US" sz="1500" kern="1200" dirty="0"/>
        </a:p>
      </dsp:txBody>
      <dsp:txXfrm>
        <a:off x="4788513" y="926210"/>
        <a:ext cx="2609192" cy="926211"/>
      </dsp:txXfrm>
    </dsp:sp>
    <dsp:sp modelId="{8AFDF18F-2861-4337-B751-722188D7AE3D}">
      <dsp:nvSpPr>
        <dsp:cNvPr id="0" name=""/>
        <dsp:cNvSpPr/>
      </dsp:nvSpPr>
      <dsp:spPr>
        <a:xfrm>
          <a:off x="4788513" y="1852421"/>
          <a:ext cx="2609192" cy="9262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Segurança</a:t>
          </a:r>
          <a:r>
            <a:rPr lang="en-US" sz="1500" kern="1200" dirty="0" smtClean="0"/>
            <a:t> </a:t>
          </a:r>
          <a:r>
            <a:rPr lang="en-US" sz="1500" kern="1200" dirty="0" err="1" smtClean="0"/>
            <a:t>Absoluta</a:t>
          </a:r>
          <a:r>
            <a:rPr lang="en-US" sz="1500" kern="1200" dirty="0" smtClean="0"/>
            <a:t> tem </a:t>
          </a:r>
          <a:r>
            <a:rPr lang="en-US" sz="1500" kern="1200" dirty="0" err="1" smtClean="0"/>
            <a:t>custo</a:t>
          </a:r>
          <a:r>
            <a:rPr lang="en-US" sz="1500" kern="1200" dirty="0" smtClean="0"/>
            <a:t> </a:t>
          </a:r>
          <a:r>
            <a:rPr lang="en-US" sz="1500" kern="1200" dirty="0" err="1" smtClean="0"/>
            <a:t>elevado</a:t>
          </a:r>
          <a:endParaRPr lang="en-US" sz="1500" kern="1200" dirty="0"/>
        </a:p>
        <a:p>
          <a:pPr marL="114300" lvl="1" indent="-114300" algn="l" defTabSz="666750">
            <a:lnSpc>
              <a:spcPct val="90000"/>
            </a:lnSpc>
            <a:spcBef>
              <a:spcPct val="0"/>
            </a:spcBef>
            <a:spcAft>
              <a:spcPct val="15000"/>
            </a:spcAft>
            <a:buChar char="••"/>
          </a:pPr>
          <a:r>
            <a:rPr lang="en-US" sz="1500" kern="1200" dirty="0" err="1" smtClean="0"/>
            <a:t>Fator</a:t>
          </a:r>
          <a:r>
            <a:rPr lang="en-US" sz="1500" kern="1200" dirty="0" smtClean="0"/>
            <a:t> </a:t>
          </a:r>
          <a:r>
            <a:rPr lang="en-US" sz="1500" kern="1200" dirty="0" err="1" smtClean="0"/>
            <a:t>humano</a:t>
          </a:r>
          <a:endParaRPr lang="en-US" sz="1500" kern="1200" dirty="0"/>
        </a:p>
      </dsp:txBody>
      <dsp:txXfrm>
        <a:off x="4788513" y="1852421"/>
        <a:ext cx="2609192" cy="926210"/>
      </dsp:txXfrm>
    </dsp:sp>
    <dsp:sp modelId="{1A94B4E6-5348-44FF-A1D5-5B8E7ACC5EEE}">
      <dsp:nvSpPr>
        <dsp:cNvPr id="0" name=""/>
        <dsp:cNvSpPr/>
      </dsp:nvSpPr>
      <dsp:spPr>
        <a:xfrm>
          <a:off x="4788513" y="2778632"/>
          <a:ext cx="2609192" cy="9262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À </a:t>
          </a:r>
          <a:r>
            <a:rPr lang="en-US" sz="1500" kern="1200" dirty="0" err="1" smtClean="0"/>
            <a:t>organização</a:t>
          </a:r>
          <a:r>
            <a:rPr lang="en-US" sz="1500" kern="1200" dirty="0" smtClean="0"/>
            <a:t> </a:t>
          </a:r>
          <a:r>
            <a:rPr lang="en-US" sz="1500" kern="1200" dirty="0" err="1" smtClean="0"/>
            <a:t>como</a:t>
          </a:r>
          <a:r>
            <a:rPr lang="en-US" sz="1500" kern="1200" dirty="0" smtClean="0"/>
            <a:t> um </a:t>
          </a:r>
          <a:r>
            <a:rPr lang="en-US" sz="1500" kern="1200" dirty="0" err="1" smtClean="0"/>
            <a:t>todo</a:t>
          </a:r>
          <a:r>
            <a:rPr lang="en-US" sz="1500" kern="1200" dirty="0" smtClean="0"/>
            <a:t>, </a:t>
          </a:r>
          <a:r>
            <a:rPr lang="en-US" sz="1500" kern="1200" dirty="0" err="1" smtClean="0"/>
            <a:t>ou</a:t>
          </a:r>
          <a:r>
            <a:rPr lang="en-US" sz="1500" kern="1200" dirty="0" smtClean="0"/>
            <a:t> a </a:t>
          </a:r>
          <a:r>
            <a:rPr lang="en-US" sz="1500" kern="1200" dirty="0" err="1" smtClean="0"/>
            <a:t>divisões</a:t>
          </a:r>
          <a:r>
            <a:rPr lang="en-US" sz="1500" kern="1200" dirty="0" smtClean="0"/>
            <a:t>, </a:t>
          </a:r>
          <a:r>
            <a:rPr lang="en-US" sz="1500" kern="1200" dirty="0" err="1" smtClean="0"/>
            <a:t>processos</a:t>
          </a:r>
          <a:r>
            <a:rPr lang="en-US" sz="1500" kern="1200" dirty="0" smtClean="0"/>
            <a:t> </a:t>
          </a:r>
          <a:r>
            <a:rPr lang="en-US" sz="1500" kern="1200" dirty="0" err="1" smtClean="0"/>
            <a:t>ou</a:t>
          </a:r>
          <a:r>
            <a:rPr lang="en-US" sz="1500" kern="1200" dirty="0" smtClean="0"/>
            <a:t> </a:t>
          </a:r>
          <a:r>
            <a:rPr lang="en-US" sz="1500" kern="1200" dirty="0" err="1" smtClean="0"/>
            <a:t>atividades</a:t>
          </a:r>
          <a:r>
            <a:rPr lang="en-US" sz="1500" kern="1200" dirty="0" smtClean="0"/>
            <a:t> </a:t>
          </a:r>
          <a:r>
            <a:rPr lang="en-US" sz="1500" kern="1200" dirty="0" err="1" smtClean="0"/>
            <a:t>específicas</a:t>
          </a:r>
          <a:endParaRPr lang="en-US" sz="1500" kern="1200" dirty="0"/>
        </a:p>
      </dsp:txBody>
      <dsp:txXfrm>
        <a:off x="4788513" y="2778632"/>
        <a:ext cx="2609192" cy="9262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D168-E225-4919-A01D-C7949BF686AC}">
      <dsp:nvSpPr>
        <dsp:cNvPr id="0" name=""/>
        <dsp:cNvSpPr/>
      </dsp:nvSpPr>
      <dsp:spPr>
        <a:xfrm>
          <a:off x="0" y="530017"/>
          <a:ext cx="2516842" cy="15101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Evitar</a:t>
          </a:r>
          <a:endParaRPr lang="en-US" sz="1800" b="1" kern="1200" dirty="0" smtClean="0">
            <a:solidFill>
              <a:schemeClr val="tx1"/>
            </a:solidFill>
          </a:endParaRPr>
        </a:p>
        <a:p>
          <a:pPr lvl="0" algn="ctr" defTabSz="800100">
            <a:lnSpc>
              <a:spcPct val="90000"/>
            </a:lnSpc>
            <a:spcBef>
              <a:spcPct val="0"/>
            </a:spcBef>
            <a:spcAft>
              <a:spcPct val="35000"/>
            </a:spcAft>
          </a:pPr>
          <a:r>
            <a:rPr lang="en-US" sz="1800" kern="1200" dirty="0" err="1" smtClean="0">
              <a:solidFill>
                <a:schemeClr val="tx1"/>
              </a:solidFill>
            </a:rPr>
            <a:t>Não</a:t>
          </a:r>
          <a:r>
            <a:rPr lang="en-US" sz="1800" kern="1200" dirty="0" smtClean="0">
              <a:solidFill>
                <a:schemeClr val="tx1"/>
              </a:solidFill>
            </a:rPr>
            <a:t> </a:t>
          </a:r>
          <a:r>
            <a:rPr lang="en-US" sz="1800" kern="1200" dirty="0" err="1" smtClean="0">
              <a:solidFill>
                <a:schemeClr val="tx1"/>
              </a:solidFill>
            </a:rPr>
            <a:t>agir</a:t>
          </a:r>
          <a:r>
            <a:rPr lang="en-US" sz="1800" kern="1200" dirty="0" smtClean="0">
              <a:solidFill>
                <a:schemeClr val="tx1"/>
              </a:solidFill>
            </a:rPr>
            <a:t>!</a:t>
          </a:r>
          <a:endParaRPr lang="en-US" sz="1800" kern="1200" dirty="0">
            <a:solidFill>
              <a:schemeClr val="tx1"/>
            </a:solidFill>
          </a:endParaRPr>
        </a:p>
      </dsp:txBody>
      <dsp:txXfrm>
        <a:off x="0" y="530017"/>
        <a:ext cx="2516842" cy="1510105"/>
      </dsp:txXfrm>
    </dsp:sp>
    <dsp:sp modelId="{F6D2E950-4097-417D-AE3C-FEFABD6C95A2}">
      <dsp:nvSpPr>
        <dsp:cNvPr id="0" name=""/>
        <dsp:cNvSpPr/>
      </dsp:nvSpPr>
      <dsp:spPr>
        <a:xfrm>
          <a:off x="2768526" y="530017"/>
          <a:ext cx="2516842" cy="151010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Mitigar</a:t>
          </a:r>
          <a:endParaRPr lang="en-US" sz="1800" b="1" kern="1200" dirty="0" smtClean="0">
            <a:solidFill>
              <a:schemeClr val="tx1"/>
            </a:solidFill>
          </a:endParaRPr>
        </a:p>
        <a:p>
          <a:pPr lvl="0" algn="ctr" defTabSz="800100">
            <a:lnSpc>
              <a:spcPct val="90000"/>
            </a:lnSpc>
            <a:spcBef>
              <a:spcPct val="0"/>
            </a:spcBef>
            <a:spcAft>
              <a:spcPct val="35000"/>
            </a:spcAft>
          </a:pPr>
          <a:r>
            <a:rPr lang="en-US" sz="1800" kern="1200" dirty="0" err="1" smtClean="0">
              <a:solidFill>
                <a:schemeClr val="tx1"/>
              </a:solidFill>
            </a:rPr>
            <a:t>Aprimorar</a:t>
          </a:r>
          <a:r>
            <a:rPr lang="en-US" sz="1800" kern="1200" dirty="0" smtClean="0">
              <a:solidFill>
                <a:schemeClr val="tx1"/>
              </a:solidFill>
            </a:rPr>
            <a:t> </a:t>
          </a:r>
          <a:r>
            <a:rPr lang="en-US" sz="1800" kern="1200" dirty="0" err="1" smtClean="0">
              <a:solidFill>
                <a:schemeClr val="tx1"/>
              </a:solidFill>
            </a:rPr>
            <a:t>controles</a:t>
          </a:r>
          <a:r>
            <a:rPr lang="en-US" sz="1800" kern="1200" dirty="0" smtClean="0">
              <a:solidFill>
                <a:schemeClr val="tx1"/>
              </a:solidFill>
            </a:rPr>
            <a:t> para </a:t>
          </a:r>
          <a:r>
            <a:rPr lang="en-US" sz="1800" kern="1200" dirty="0" err="1" smtClean="0">
              <a:solidFill>
                <a:schemeClr val="tx1"/>
              </a:solidFill>
            </a:rPr>
            <a:t>reduzir</a:t>
          </a:r>
          <a:r>
            <a:rPr lang="en-US" sz="1800" kern="1200" dirty="0" smtClean="0">
              <a:solidFill>
                <a:schemeClr val="tx1"/>
              </a:solidFill>
            </a:rPr>
            <a:t> </a:t>
          </a:r>
          <a:r>
            <a:rPr lang="en-US" sz="1800" kern="1200" dirty="0" err="1" smtClean="0">
              <a:solidFill>
                <a:schemeClr val="tx1"/>
              </a:solidFill>
            </a:rPr>
            <a:t>probabilidade</a:t>
          </a:r>
          <a:r>
            <a:rPr lang="en-US" sz="1800" kern="1200" dirty="0" smtClean="0">
              <a:solidFill>
                <a:schemeClr val="tx1"/>
              </a:solidFill>
            </a:rPr>
            <a:t> e </a:t>
          </a:r>
          <a:r>
            <a:rPr lang="en-US" sz="1800" kern="1200" dirty="0" err="1" smtClean="0">
              <a:solidFill>
                <a:schemeClr val="tx1"/>
              </a:solidFill>
            </a:rPr>
            <a:t>impacto</a:t>
          </a:r>
          <a:endParaRPr lang="en-US" sz="1800" kern="1200" dirty="0">
            <a:solidFill>
              <a:schemeClr val="tx1"/>
            </a:solidFill>
          </a:endParaRPr>
        </a:p>
      </dsp:txBody>
      <dsp:txXfrm>
        <a:off x="2768526" y="530017"/>
        <a:ext cx="2516842" cy="1510105"/>
      </dsp:txXfrm>
    </dsp:sp>
    <dsp:sp modelId="{2EE07F16-8F93-4D08-B640-B0B16D2086CF}">
      <dsp:nvSpPr>
        <dsp:cNvPr id="0" name=""/>
        <dsp:cNvSpPr/>
      </dsp:nvSpPr>
      <dsp:spPr>
        <a:xfrm>
          <a:off x="5537053" y="530017"/>
          <a:ext cx="2516842" cy="151010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Transferir</a:t>
          </a:r>
          <a:endParaRPr lang="en-US" sz="1800" b="1" kern="1200" dirty="0" smtClean="0">
            <a:solidFill>
              <a:schemeClr val="tx1"/>
            </a:solidFill>
          </a:endParaRPr>
        </a:p>
        <a:p>
          <a:pPr lvl="0" algn="ctr" defTabSz="800100">
            <a:lnSpc>
              <a:spcPct val="90000"/>
            </a:lnSpc>
            <a:spcBef>
              <a:spcPct val="0"/>
            </a:spcBef>
            <a:spcAft>
              <a:spcPct val="35000"/>
            </a:spcAft>
          </a:pPr>
          <a:r>
            <a:rPr lang="en-US" sz="1800" kern="1200" dirty="0" smtClean="0">
              <a:solidFill>
                <a:schemeClr val="tx1"/>
              </a:solidFill>
            </a:rPr>
            <a:t>Mover a </a:t>
          </a:r>
          <a:r>
            <a:rPr lang="en-US" sz="1800" kern="1200" dirty="0" err="1" smtClean="0">
              <a:solidFill>
                <a:schemeClr val="tx1"/>
              </a:solidFill>
            </a:rPr>
            <a:t>responsabilidade</a:t>
          </a:r>
          <a:r>
            <a:rPr lang="en-US" sz="1800" kern="1200" dirty="0" smtClean="0">
              <a:solidFill>
                <a:schemeClr val="tx1"/>
              </a:solidFill>
            </a:rPr>
            <a:t> para </a:t>
          </a:r>
          <a:r>
            <a:rPr lang="en-US" sz="1800" kern="1200" dirty="0" err="1" smtClean="0">
              <a:solidFill>
                <a:schemeClr val="tx1"/>
              </a:solidFill>
            </a:rPr>
            <a:t>agente</a:t>
          </a:r>
          <a:r>
            <a:rPr lang="en-US" sz="1800" kern="1200" dirty="0" smtClean="0">
              <a:solidFill>
                <a:schemeClr val="tx1"/>
              </a:solidFill>
            </a:rPr>
            <a:t> </a:t>
          </a:r>
          <a:r>
            <a:rPr lang="en-US" sz="1800" kern="1200" dirty="0" err="1" smtClean="0">
              <a:solidFill>
                <a:schemeClr val="tx1"/>
              </a:solidFill>
            </a:rPr>
            <a:t>externo</a:t>
          </a:r>
          <a:endParaRPr lang="en-US" sz="1800" kern="1200" dirty="0">
            <a:solidFill>
              <a:schemeClr val="tx1"/>
            </a:solidFill>
          </a:endParaRPr>
        </a:p>
      </dsp:txBody>
      <dsp:txXfrm>
        <a:off x="5537053" y="530017"/>
        <a:ext cx="2516842" cy="1510105"/>
      </dsp:txXfrm>
    </dsp:sp>
    <dsp:sp modelId="{C1B45403-E69A-48F9-B54E-03B48151C025}">
      <dsp:nvSpPr>
        <dsp:cNvPr id="0" name=""/>
        <dsp:cNvSpPr/>
      </dsp:nvSpPr>
      <dsp:spPr>
        <a:xfrm>
          <a:off x="1384263" y="2291807"/>
          <a:ext cx="2516842" cy="151010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Aceitar</a:t>
          </a:r>
          <a:endParaRPr lang="en-US" sz="1800" b="1" kern="1200" dirty="0" smtClean="0">
            <a:solidFill>
              <a:schemeClr val="tx1"/>
            </a:solidFill>
          </a:endParaRPr>
        </a:p>
        <a:p>
          <a:pPr lvl="0" algn="ctr" defTabSz="800100">
            <a:lnSpc>
              <a:spcPct val="90000"/>
            </a:lnSpc>
            <a:spcBef>
              <a:spcPct val="0"/>
            </a:spcBef>
            <a:spcAft>
              <a:spcPct val="35000"/>
            </a:spcAft>
          </a:pPr>
          <a:r>
            <a:rPr lang="en-US" sz="1800" kern="1200" dirty="0" smtClean="0">
              <a:solidFill>
                <a:schemeClr val="tx1"/>
              </a:solidFill>
            </a:rPr>
            <a:t>Accept the risk!</a:t>
          </a:r>
          <a:endParaRPr lang="en-US" sz="1800" kern="1200" dirty="0">
            <a:solidFill>
              <a:schemeClr val="tx1"/>
            </a:solidFill>
          </a:endParaRPr>
        </a:p>
      </dsp:txBody>
      <dsp:txXfrm>
        <a:off x="1384263" y="2291807"/>
        <a:ext cx="2516842" cy="1510105"/>
      </dsp:txXfrm>
    </dsp:sp>
    <dsp:sp modelId="{36159A6F-4D4B-4E8D-BCEE-6BDA5E5D2DE3}">
      <dsp:nvSpPr>
        <dsp:cNvPr id="0" name=""/>
        <dsp:cNvSpPr/>
      </dsp:nvSpPr>
      <dsp:spPr>
        <a:xfrm>
          <a:off x="4152790" y="2291807"/>
          <a:ext cx="2516842" cy="151010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Perseguir</a:t>
          </a:r>
          <a:endParaRPr lang="en-US" sz="1800" b="1" kern="1200" dirty="0" smtClean="0">
            <a:solidFill>
              <a:schemeClr val="tx1"/>
            </a:solidFill>
          </a:endParaRPr>
        </a:p>
        <a:p>
          <a:pPr lvl="0" algn="ctr" defTabSz="800100">
            <a:lnSpc>
              <a:spcPct val="90000"/>
            </a:lnSpc>
            <a:spcBef>
              <a:spcPct val="0"/>
            </a:spcBef>
            <a:spcAft>
              <a:spcPct val="35000"/>
            </a:spcAft>
          </a:pPr>
          <a:r>
            <a:rPr lang="en-US" sz="1800" kern="1200" dirty="0" err="1" smtClean="0">
              <a:solidFill>
                <a:schemeClr val="tx1"/>
              </a:solidFill>
            </a:rPr>
            <a:t>Atividades</a:t>
          </a:r>
          <a:r>
            <a:rPr lang="en-US" sz="1800" kern="1200" dirty="0" smtClean="0">
              <a:solidFill>
                <a:schemeClr val="tx1"/>
              </a:solidFill>
            </a:rPr>
            <a:t> de </a:t>
          </a:r>
          <a:r>
            <a:rPr lang="en-US" sz="1800" kern="1200" dirty="0" err="1" smtClean="0">
              <a:solidFill>
                <a:schemeClr val="tx1"/>
              </a:solidFill>
            </a:rPr>
            <a:t>risco</a:t>
          </a:r>
          <a:r>
            <a:rPr lang="en-US" sz="1800" kern="1200" dirty="0" smtClean="0">
              <a:solidFill>
                <a:schemeClr val="tx1"/>
              </a:solidFill>
            </a:rPr>
            <a:t>  (</a:t>
          </a:r>
          <a:r>
            <a:rPr lang="en-US" sz="1800" kern="1200" dirty="0" err="1" smtClean="0">
              <a:solidFill>
                <a:schemeClr val="tx1"/>
              </a:solidFill>
            </a:rPr>
            <a:t>oportunidades</a:t>
          </a:r>
          <a:r>
            <a:rPr lang="en-US" sz="1800" kern="1200" dirty="0" smtClean="0">
              <a:solidFill>
                <a:schemeClr val="tx1"/>
              </a:solidFill>
            </a:rPr>
            <a:t>) para maximizer </a:t>
          </a:r>
          <a:r>
            <a:rPr lang="en-US" sz="1800" kern="1200" dirty="0" err="1" smtClean="0">
              <a:solidFill>
                <a:schemeClr val="tx1"/>
              </a:solidFill>
            </a:rPr>
            <a:t>resultados</a:t>
          </a:r>
          <a:endParaRPr lang="en-US" sz="1800" kern="1200" dirty="0">
            <a:solidFill>
              <a:schemeClr val="tx1"/>
            </a:solidFill>
          </a:endParaRPr>
        </a:p>
      </dsp:txBody>
      <dsp:txXfrm>
        <a:off x="4152790" y="2291807"/>
        <a:ext cx="2516842" cy="1510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68911-3496-448A-8B8E-BCFE4ACC107C}">
      <dsp:nvSpPr>
        <dsp:cNvPr id="0" name=""/>
        <dsp:cNvSpPr/>
      </dsp:nvSpPr>
      <dsp:spPr>
        <a:xfrm>
          <a:off x="0" y="786579"/>
          <a:ext cx="6096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3226D-4D98-43D5-B2C2-1D5F0770DB42}">
      <dsp:nvSpPr>
        <dsp:cNvPr id="0" name=""/>
        <dsp:cNvSpPr/>
      </dsp:nvSpPr>
      <dsp:spPr>
        <a:xfrm>
          <a:off x="304800" y="535659"/>
          <a:ext cx="42672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pt-BR" sz="1700" kern="1200" dirty="0" smtClean="0"/>
            <a:t>Sistema de Planejamento e Orçamento</a:t>
          </a:r>
          <a:endParaRPr lang="pt-BR" sz="1700" kern="1200" dirty="0"/>
        </a:p>
      </dsp:txBody>
      <dsp:txXfrm>
        <a:off x="329298" y="560157"/>
        <a:ext cx="4218204" cy="452844"/>
      </dsp:txXfrm>
    </dsp:sp>
    <dsp:sp modelId="{7D48B583-D94B-4EEF-9995-C975AACFC097}">
      <dsp:nvSpPr>
        <dsp:cNvPr id="0" name=""/>
        <dsp:cNvSpPr/>
      </dsp:nvSpPr>
      <dsp:spPr>
        <a:xfrm>
          <a:off x="0" y="1557699"/>
          <a:ext cx="6096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B8B2FB-2DC3-40BB-9E8C-089D286D72D6}">
      <dsp:nvSpPr>
        <dsp:cNvPr id="0" name=""/>
        <dsp:cNvSpPr/>
      </dsp:nvSpPr>
      <dsp:spPr>
        <a:xfrm>
          <a:off x="304800" y="1306779"/>
          <a:ext cx="42672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pt-BR" sz="1700" kern="1200" dirty="0" smtClean="0"/>
            <a:t>Sistema de Administração Financeira	</a:t>
          </a:r>
          <a:endParaRPr lang="pt-BR" sz="1700" kern="1200" dirty="0"/>
        </a:p>
      </dsp:txBody>
      <dsp:txXfrm>
        <a:off x="329298" y="1331277"/>
        <a:ext cx="4218204" cy="452844"/>
      </dsp:txXfrm>
    </dsp:sp>
    <dsp:sp modelId="{7F385A68-3300-4219-AA06-7F9D646D72B5}">
      <dsp:nvSpPr>
        <dsp:cNvPr id="0" name=""/>
        <dsp:cNvSpPr/>
      </dsp:nvSpPr>
      <dsp:spPr>
        <a:xfrm>
          <a:off x="0" y="2328819"/>
          <a:ext cx="6096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5F3D0D-256B-4FF5-B824-1DD14B8B255B}">
      <dsp:nvSpPr>
        <dsp:cNvPr id="0" name=""/>
        <dsp:cNvSpPr/>
      </dsp:nvSpPr>
      <dsp:spPr>
        <a:xfrm>
          <a:off x="304800" y="2077899"/>
          <a:ext cx="42672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pt-BR" sz="1700" kern="1200" dirty="0" smtClean="0"/>
            <a:t>Sistema de Contabilidade</a:t>
          </a:r>
          <a:endParaRPr lang="pt-BR" sz="1700" kern="1200" dirty="0"/>
        </a:p>
      </dsp:txBody>
      <dsp:txXfrm>
        <a:off x="329298" y="2102397"/>
        <a:ext cx="4218204" cy="452844"/>
      </dsp:txXfrm>
    </dsp:sp>
    <dsp:sp modelId="{8C79049E-DF13-4B4A-9A36-F2197882F632}">
      <dsp:nvSpPr>
        <dsp:cNvPr id="0" name=""/>
        <dsp:cNvSpPr/>
      </dsp:nvSpPr>
      <dsp:spPr>
        <a:xfrm>
          <a:off x="0" y="3099940"/>
          <a:ext cx="6096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D8480-32A8-4041-A760-81452067C758}">
      <dsp:nvSpPr>
        <dsp:cNvPr id="0" name=""/>
        <dsp:cNvSpPr/>
      </dsp:nvSpPr>
      <dsp:spPr>
        <a:xfrm>
          <a:off x="304800" y="2849020"/>
          <a:ext cx="42672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pt-BR" sz="1700" kern="1200" dirty="0" smtClean="0"/>
            <a:t>Sistema de Controle Interno</a:t>
          </a:r>
          <a:endParaRPr lang="pt-BR" sz="1700" kern="1200" dirty="0"/>
        </a:p>
      </dsp:txBody>
      <dsp:txXfrm>
        <a:off x="329298" y="2873518"/>
        <a:ext cx="4218204" cy="4528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D228B-30C2-4D91-955C-AF997E181C45}">
      <dsp:nvSpPr>
        <dsp:cNvPr id="0" name=""/>
        <dsp:cNvSpPr/>
      </dsp:nvSpPr>
      <dsp:spPr>
        <a:xfrm>
          <a:off x="3921204" y="2133686"/>
          <a:ext cx="2607838" cy="2607838"/>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Controle</a:t>
          </a:r>
          <a:r>
            <a:rPr lang="en-US" sz="2000" kern="1200" dirty="0" smtClean="0"/>
            <a:t> </a:t>
          </a:r>
          <a:r>
            <a:rPr lang="en-US" sz="2000" kern="1200" dirty="0" err="1" smtClean="0"/>
            <a:t>Automatizado</a:t>
          </a:r>
          <a:endParaRPr lang="en-US" sz="2000" kern="1200" dirty="0"/>
        </a:p>
      </dsp:txBody>
      <dsp:txXfrm>
        <a:off x="4445495" y="2744560"/>
        <a:ext cx="1559256" cy="1340482"/>
      </dsp:txXfrm>
    </dsp:sp>
    <dsp:sp modelId="{54A0BC58-D7B1-4EEF-82E3-8D09D0357C22}">
      <dsp:nvSpPr>
        <dsp:cNvPr id="0" name=""/>
        <dsp:cNvSpPr/>
      </dsp:nvSpPr>
      <dsp:spPr>
        <a:xfrm>
          <a:off x="2403916" y="1517287"/>
          <a:ext cx="1896610" cy="1896610"/>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Controle</a:t>
          </a:r>
          <a:r>
            <a:rPr lang="en-US" sz="2000" kern="1200" dirty="0" smtClean="0"/>
            <a:t> Manual</a:t>
          </a:r>
          <a:endParaRPr lang="en-US" sz="2000" kern="1200" dirty="0"/>
        </a:p>
      </dsp:txBody>
      <dsp:txXfrm>
        <a:off x="2881393" y="1997650"/>
        <a:ext cx="941656" cy="935884"/>
      </dsp:txXfrm>
    </dsp:sp>
    <dsp:sp modelId="{00545D3F-9F08-4267-99CC-830BB8768441}">
      <dsp:nvSpPr>
        <dsp:cNvPr id="0" name=""/>
        <dsp:cNvSpPr/>
      </dsp:nvSpPr>
      <dsp:spPr>
        <a:xfrm rot="20700000">
          <a:off x="3466211" y="208820"/>
          <a:ext cx="1858290" cy="1858290"/>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rot="-20700000">
        <a:off x="3873789" y="616398"/>
        <a:ext cx="1043135" cy="1043135"/>
      </dsp:txXfrm>
    </dsp:sp>
    <dsp:sp modelId="{88B91E32-0348-48B2-9359-10051E344BA3}">
      <dsp:nvSpPr>
        <dsp:cNvPr id="0" name=""/>
        <dsp:cNvSpPr/>
      </dsp:nvSpPr>
      <dsp:spPr>
        <a:xfrm>
          <a:off x="3726730" y="1736718"/>
          <a:ext cx="3338033" cy="3338033"/>
        </a:xfrm>
        <a:prstGeom prst="circularArrow">
          <a:avLst>
            <a:gd name="adj1" fmla="val 4688"/>
            <a:gd name="adj2" fmla="val 299029"/>
            <a:gd name="adj3" fmla="val 2527849"/>
            <a:gd name="adj4" fmla="val 1583633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EA316E-D468-4313-9B84-792FB0AA1D93}">
      <dsp:nvSpPr>
        <dsp:cNvPr id="0" name=""/>
        <dsp:cNvSpPr/>
      </dsp:nvSpPr>
      <dsp:spPr>
        <a:xfrm>
          <a:off x="2068030" y="1095291"/>
          <a:ext cx="2425290" cy="2425290"/>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DAF18D-B98F-47F3-8547-A22610E6ADD3}">
      <dsp:nvSpPr>
        <dsp:cNvPr id="0" name=""/>
        <dsp:cNvSpPr/>
      </dsp:nvSpPr>
      <dsp:spPr>
        <a:xfrm>
          <a:off x="3036370" y="-200563"/>
          <a:ext cx="2614951" cy="2614951"/>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4E06F-1348-40EE-944A-305F1FCB02AE}">
      <dsp:nvSpPr>
        <dsp:cNvPr id="0" name=""/>
        <dsp:cNvSpPr/>
      </dsp:nvSpPr>
      <dsp:spPr>
        <a:xfrm>
          <a:off x="0" y="0"/>
          <a:ext cx="8324053" cy="94379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Estabelecer</a:t>
          </a:r>
          <a:r>
            <a:rPr lang="en-US" sz="2000" kern="1200" dirty="0" smtClean="0"/>
            <a:t> </a:t>
          </a:r>
          <a:r>
            <a:rPr lang="en-US" sz="2000" kern="1200" dirty="0" err="1" smtClean="0"/>
            <a:t>responsabilidade</a:t>
          </a:r>
          <a:endParaRPr lang="en-US" sz="2000" kern="1200" dirty="0"/>
        </a:p>
        <a:p>
          <a:pPr marL="171450" lvl="1" indent="-171450" algn="l" defTabSz="711200">
            <a:lnSpc>
              <a:spcPct val="90000"/>
            </a:lnSpc>
            <a:spcBef>
              <a:spcPct val="0"/>
            </a:spcBef>
            <a:spcAft>
              <a:spcPct val="15000"/>
            </a:spcAft>
            <a:buChar char="••"/>
          </a:pPr>
          <a:r>
            <a:rPr lang="en-US" sz="1600" kern="1200" dirty="0" err="1" smtClean="0"/>
            <a:t>Designar</a:t>
          </a:r>
          <a:r>
            <a:rPr lang="en-US" sz="1600" kern="1200" dirty="0" smtClean="0"/>
            <a:t> </a:t>
          </a:r>
          <a:r>
            <a:rPr lang="en-US" sz="1600" kern="1200" dirty="0" err="1" smtClean="0"/>
            <a:t>cada</a:t>
          </a:r>
          <a:r>
            <a:rPr lang="en-US" sz="1600" kern="1200" dirty="0" smtClean="0"/>
            <a:t> </a:t>
          </a:r>
          <a:r>
            <a:rPr lang="en-US" sz="1600" kern="1200" dirty="0" err="1" smtClean="0"/>
            <a:t>tarefa</a:t>
          </a:r>
          <a:r>
            <a:rPr lang="en-US" sz="1600" kern="1200" dirty="0" smtClean="0"/>
            <a:t> para </a:t>
          </a:r>
          <a:r>
            <a:rPr lang="en-US" sz="1600" kern="1200" dirty="0" err="1" smtClean="0"/>
            <a:t>uma</a:t>
          </a:r>
          <a:r>
            <a:rPr lang="en-US" sz="1600" kern="1200" dirty="0" smtClean="0"/>
            <a:t> </a:t>
          </a:r>
          <a:r>
            <a:rPr lang="en-US" sz="1600" kern="1200" dirty="0" err="1" smtClean="0"/>
            <a:t>pessoa</a:t>
          </a:r>
          <a:endParaRPr lang="en-US" sz="1600" kern="1200" dirty="0"/>
        </a:p>
      </dsp:txBody>
      <dsp:txXfrm>
        <a:off x="1759189" y="0"/>
        <a:ext cx="6564863" cy="943792"/>
      </dsp:txXfrm>
    </dsp:sp>
    <dsp:sp modelId="{47453B36-66B8-4928-A21A-170EE008E802}">
      <dsp:nvSpPr>
        <dsp:cNvPr id="0" name=""/>
        <dsp:cNvSpPr/>
      </dsp:nvSpPr>
      <dsp:spPr>
        <a:xfrm>
          <a:off x="94379" y="94379"/>
          <a:ext cx="1664810" cy="75503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E172B3-527A-4E59-97EE-6B318510126D}">
      <dsp:nvSpPr>
        <dsp:cNvPr id="0" name=""/>
        <dsp:cNvSpPr/>
      </dsp:nvSpPr>
      <dsp:spPr>
        <a:xfrm>
          <a:off x="0" y="1038171"/>
          <a:ext cx="8324053" cy="94379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Segregação</a:t>
          </a:r>
          <a:r>
            <a:rPr lang="en-US" sz="2000" kern="1200" dirty="0" smtClean="0"/>
            <a:t> de </a:t>
          </a:r>
          <a:r>
            <a:rPr lang="en-US" sz="2000" kern="1200" dirty="0" err="1" smtClean="0"/>
            <a:t>funções</a:t>
          </a:r>
          <a:endParaRPr lang="en-US" sz="2000" kern="1200" dirty="0"/>
        </a:p>
        <a:p>
          <a:pPr marL="171450" lvl="1" indent="-171450" algn="l" defTabSz="711200">
            <a:lnSpc>
              <a:spcPct val="90000"/>
            </a:lnSpc>
            <a:spcBef>
              <a:spcPct val="0"/>
            </a:spcBef>
            <a:spcAft>
              <a:spcPct val="15000"/>
            </a:spcAft>
            <a:buChar char="••"/>
          </a:pPr>
          <a:r>
            <a:rPr lang="en-US" sz="1600" kern="1200" dirty="0" smtClean="0"/>
            <a:t>Uma </a:t>
          </a:r>
          <a:r>
            <a:rPr lang="en-US" sz="1600" kern="1200" dirty="0" err="1" smtClean="0"/>
            <a:t>pessoa</a:t>
          </a:r>
          <a:r>
            <a:rPr lang="en-US" sz="1600" kern="1200" dirty="0" smtClean="0"/>
            <a:t> </a:t>
          </a:r>
          <a:r>
            <a:rPr lang="en-US" sz="1600" kern="1200" dirty="0" err="1" smtClean="0"/>
            <a:t>não</a:t>
          </a:r>
          <a:r>
            <a:rPr lang="en-US" sz="1600" kern="1200" dirty="0" smtClean="0"/>
            <a:t> </a:t>
          </a:r>
          <a:r>
            <a:rPr lang="en-US" sz="1600" kern="1200" dirty="0" err="1" smtClean="0"/>
            <a:t>pode</a:t>
          </a:r>
          <a:r>
            <a:rPr lang="en-US" sz="1600" kern="1200" dirty="0" smtClean="0"/>
            <a:t> </a:t>
          </a:r>
          <a:r>
            <a:rPr lang="en-US" sz="1600" kern="1200" dirty="0" err="1" smtClean="0"/>
            <a:t>ser</a:t>
          </a:r>
          <a:r>
            <a:rPr lang="en-US" sz="1600" kern="1200" dirty="0" smtClean="0"/>
            <a:t> </a:t>
          </a:r>
          <a:r>
            <a:rPr lang="en-US" sz="1600" kern="1200" dirty="0" err="1" smtClean="0"/>
            <a:t>responsável</a:t>
          </a:r>
          <a:r>
            <a:rPr lang="en-US" sz="1600" kern="1200" dirty="0" smtClean="0"/>
            <a:t> </a:t>
          </a:r>
          <a:r>
            <a:rPr lang="en-US" sz="1600" kern="1200" dirty="0" err="1" smtClean="0"/>
            <a:t>por</a:t>
          </a:r>
          <a:r>
            <a:rPr lang="en-US" sz="1600" kern="1200" dirty="0" smtClean="0"/>
            <a:t> </a:t>
          </a:r>
          <a:r>
            <a:rPr lang="en-US" sz="1600" kern="1200" dirty="0" err="1" smtClean="0"/>
            <a:t>todas</a:t>
          </a:r>
          <a:r>
            <a:rPr lang="en-US" sz="1600" kern="1200" dirty="0" smtClean="0"/>
            <a:t> as </a:t>
          </a:r>
          <a:r>
            <a:rPr lang="en-US" sz="1600" kern="1200" dirty="0" err="1" smtClean="0"/>
            <a:t>etapas</a:t>
          </a:r>
          <a:r>
            <a:rPr lang="en-US" sz="1600" kern="1200" dirty="0" smtClean="0"/>
            <a:t> do </a:t>
          </a:r>
          <a:r>
            <a:rPr lang="en-US" sz="1600" kern="1200" dirty="0" err="1" smtClean="0"/>
            <a:t>processo</a:t>
          </a:r>
          <a:endParaRPr lang="en-US" sz="1600" kern="1200" dirty="0"/>
        </a:p>
      </dsp:txBody>
      <dsp:txXfrm>
        <a:off x="1759189" y="1038171"/>
        <a:ext cx="6564863" cy="943792"/>
      </dsp:txXfrm>
    </dsp:sp>
    <dsp:sp modelId="{E029ABAD-177A-4B98-8005-E8BFD91C20E7}">
      <dsp:nvSpPr>
        <dsp:cNvPr id="0" name=""/>
        <dsp:cNvSpPr/>
      </dsp:nvSpPr>
      <dsp:spPr>
        <a:xfrm>
          <a:off x="94379" y="1132551"/>
          <a:ext cx="1664810" cy="75503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F4722C-FC91-4011-8ED7-E75B8CCBD2FE}">
      <dsp:nvSpPr>
        <dsp:cNvPr id="0" name=""/>
        <dsp:cNvSpPr/>
      </dsp:nvSpPr>
      <dsp:spPr>
        <a:xfrm>
          <a:off x="0" y="2076343"/>
          <a:ext cx="8324053" cy="94379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Restrição</a:t>
          </a:r>
          <a:r>
            <a:rPr lang="en-US" sz="2000" kern="1200" dirty="0" smtClean="0"/>
            <a:t> de </a:t>
          </a:r>
          <a:r>
            <a:rPr lang="en-US" sz="2000" kern="1200" dirty="0" err="1" smtClean="0"/>
            <a:t>acesso</a:t>
          </a:r>
          <a:endParaRPr lang="en-US" sz="2000" kern="1200" dirty="0"/>
        </a:p>
        <a:p>
          <a:pPr marL="171450" lvl="1" indent="-171450" algn="l" defTabSz="711200">
            <a:lnSpc>
              <a:spcPct val="90000"/>
            </a:lnSpc>
            <a:spcBef>
              <a:spcPct val="0"/>
            </a:spcBef>
            <a:spcAft>
              <a:spcPct val="15000"/>
            </a:spcAft>
            <a:buChar char="••"/>
          </a:pPr>
          <a:r>
            <a:rPr lang="en-US" sz="1600" kern="1200" dirty="0" smtClean="0"/>
            <a:t>O </a:t>
          </a:r>
          <a:r>
            <a:rPr lang="en-US" sz="1600" kern="1200" dirty="0" err="1" smtClean="0"/>
            <a:t>acesso</a:t>
          </a:r>
          <a:r>
            <a:rPr lang="en-US" sz="1600" kern="1200" dirty="0" smtClean="0"/>
            <a:t> a </a:t>
          </a:r>
          <a:r>
            <a:rPr lang="en-US" sz="1600" kern="1200" dirty="0" err="1" smtClean="0"/>
            <a:t>sistemas</a:t>
          </a:r>
          <a:r>
            <a:rPr lang="en-US" sz="1600" kern="1200" dirty="0" smtClean="0"/>
            <a:t> e </a:t>
          </a:r>
          <a:r>
            <a:rPr lang="en-US" sz="1600" kern="1200" dirty="0" err="1" smtClean="0"/>
            <a:t>informações</a:t>
          </a:r>
          <a:r>
            <a:rPr lang="en-US" sz="1600" kern="1200" dirty="0" smtClean="0"/>
            <a:t> </a:t>
          </a:r>
          <a:r>
            <a:rPr lang="en-US" sz="1600" kern="1200" dirty="0" err="1" smtClean="0"/>
            <a:t>deve</a:t>
          </a:r>
          <a:r>
            <a:rPr lang="en-US" sz="1600" kern="1200" dirty="0" smtClean="0"/>
            <a:t> </a:t>
          </a:r>
          <a:r>
            <a:rPr lang="en-US" sz="1600" kern="1200" dirty="0" err="1" smtClean="0"/>
            <a:t>ser</a:t>
          </a:r>
          <a:r>
            <a:rPr lang="en-US" sz="1600" kern="1200" dirty="0" smtClean="0"/>
            <a:t> </a:t>
          </a:r>
          <a:r>
            <a:rPr lang="en-US" sz="1600" kern="1200" dirty="0" err="1" smtClean="0"/>
            <a:t>adequado</a:t>
          </a:r>
          <a:r>
            <a:rPr lang="en-US" sz="1600" kern="1200" dirty="0" smtClean="0"/>
            <a:t> </a:t>
          </a:r>
          <a:r>
            <a:rPr lang="en-US" sz="1600" kern="1200" dirty="0" err="1" smtClean="0"/>
            <a:t>às</a:t>
          </a:r>
          <a:r>
            <a:rPr lang="en-US" sz="1600" kern="1200" dirty="0" smtClean="0"/>
            <a:t> </a:t>
          </a:r>
          <a:r>
            <a:rPr lang="en-US" sz="1600" kern="1200" dirty="0" err="1" smtClean="0"/>
            <a:t>responsabilidades</a:t>
          </a:r>
          <a:r>
            <a:rPr lang="en-US" sz="1600" kern="1200" dirty="0" smtClean="0"/>
            <a:t> de </a:t>
          </a:r>
          <a:r>
            <a:rPr lang="en-US" sz="1600" kern="1200" dirty="0" err="1" smtClean="0"/>
            <a:t>cada</a:t>
          </a:r>
          <a:r>
            <a:rPr lang="en-US" sz="1600" kern="1200" dirty="0" smtClean="0"/>
            <a:t> </a:t>
          </a:r>
          <a:r>
            <a:rPr lang="en-US" sz="1600" kern="1200" dirty="0" err="1" smtClean="0"/>
            <a:t>agente</a:t>
          </a:r>
          <a:endParaRPr lang="en-US" sz="1600" kern="1200" dirty="0"/>
        </a:p>
      </dsp:txBody>
      <dsp:txXfrm>
        <a:off x="1759189" y="2076343"/>
        <a:ext cx="6564863" cy="943792"/>
      </dsp:txXfrm>
    </dsp:sp>
    <dsp:sp modelId="{DA4C9C64-0067-43EF-B717-134CA6C70FEF}">
      <dsp:nvSpPr>
        <dsp:cNvPr id="0" name=""/>
        <dsp:cNvSpPr/>
      </dsp:nvSpPr>
      <dsp:spPr>
        <a:xfrm>
          <a:off x="94379" y="2170722"/>
          <a:ext cx="1664810" cy="75503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86CB0-18FB-4802-9CDC-830042ED637E}">
      <dsp:nvSpPr>
        <dsp:cNvPr id="0" name=""/>
        <dsp:cNvSpPr/>
      </dsp:nvSpPr>
      <dsp:spPr>
        <a:xfrm>
          <a:off x="0" y="3114515"/>
          <a:ext cx="8324053" cy="94379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Documentar</a:t>
          </a:r>
          <a:r>
            <a:rPr lang="en-US" sz="2000" kern="1200" dirty="0" smtClean="0"/>
            <a:t> </a:t>
          </a:r>
          <a:r>
            <a:rPr lang="en-US" sz="2000" kern="1200" dirty="0" err="1" smtClean="0"/>
            <a:t>procedimentos</a:t>
          </a:r>
          <a:r>
            <a:rPr lang="en-US" sz="2000" kern="1200" dirty="0" smtClean="0"/>
            <a:t> e </a:t>
          </a:r>
          <a:r>
            <a:rPr lang="en-US" sz="2000" kern="1200" dirty="0" err="1" smtClean="0"/>
            <a:t>transações</a:t>
          </a:r>
          <a:endParaRPr lang="en-US" sz="2000" kern="1200" dirty="0"/>
        </a:p>
        <a:p>
          <a:pPr marL="171450" lvl="1" indent="-171450" algn="l" defTabSz="711200">
            <a:lnSpc>
              <a:spcPct val="90000"/>
            </a:lnSpc>
            <a:spcBef>
              <a:spcPct val="0"/>
            </a:spcBef>
            <a:spcAft>
              <a:spcPct val="15000"/>
            </a:spcAft>
            <a:buChar char="••"/>
          </a:pPr>
          <a:r>
            <a:rPr lang="en-US" sz="1600" kern="1200" dirty="0" err="1" smtClean="0"/>
            <a:t>Motivar</a:t>
          </a:r>
          <a:r>
            <a:rPr lang="en-US" sz="1600" kern="1200" dirty="0" smtClean="0"/>
            <a:t> e registrar </a:t>
          </a:r>
          <a:r>
            <a:rPr lang="en-US" sz="1600" kern="1200" dirty="0" err="1" smtClean="0"/>
            <a:t>atividades</a:t>
          </a:r>
          <a:r>
            <a:rPr lang="en-US" sz="1600" kern="1200" dirty="0" smtClean="0"/>
            <a:t> </a:t>
          </a:r>
          <a:r>
            <a:rPr lang="en-US" sz="1600" kern="1200" dirty="0" err="1" smtClean="0"/>
            <a:t>realizadas</a:t>
          </a:r>
          <a:endParaRPr lang="en-US" sz="1600" kern="1200" dirty="0"/>
        </a:p>
      </dsp:txBody>
      <dsp:txXfrm>
        <a:off x="1759189" y="3114515"/>
        <a:ext cx="6564863" cy="943792"/>
      </dsp:txXfrm>
    </dsp:sp>
    <dsp:sp modelId="{BFD29480-4615-44FD-8652-A892E53FA761}">
      <dsp:nvSpPr>
        <dsp:cNvPr id="0" name=""/>
        <dsp:cNvSpPr/>
      </dsp:nvSpPr>
      <dsp:spPr>
        <a:xfrm>
          <a:off x="94379" y="3208894"/>
          <a:ext cx="1664810" cy="75503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CE78D-3D7E-4588-9DDA-5F3E8B6B5C78}">
      <dsp:nvSpPr>
        <dsp:cNvPr id="0" name=""/>
        <dsp:cNvSpPr/>
      </dsp:nvSpPr>
      <dsp:spPr>
        <a:xfrm>
          <a:off x="0" y="4156173"/>
          <a:ext cx="8324053" cy="94379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Verificação</a:t>
          </a:r>
          <a:r>
            <a:rPr lang="en-US" sz="2000" kern="1200" dirty="0" smtClean="0"/>
            <a:t> </a:t>
          </a:r>
          <a:r>
            <a:rPr lang="en-US" sz="2000" kern="1200" dirty="0" err="1" smtClean="0"/>
            <a:t>independente</a:t>
          </a:r>
          <a:r>
            <a:rPr lang="en-US" sz="2400" kern="1200" dirty="0" smtClean="0"/>
            <a:t>	</a:t>
          </a:r>
          <a:endParaRPr lang="en-US" sz="2400" kern="1200" dirty="0"/>
        </a:p>
        <a:p>
          <a:pPr marL="171450" lvl="1" indent="-171450" algn="l" defTabSz="711200">
            <a:lnSpc>
              <a:spcPct val="90000"/>
            </a:lnSpc>
            <a:spcBef>
              <a:spcPct val="0"/>
            </a:spcBef>
            <a:spcAft>
              <a:spcPct val="15000"/>
            </a:spcAft>
            <a:buChar char="••"/>
          </a:pPr>
          <a:r>
            <a:rPr lang="en-US" sz="1600" kern="1200" dirty="0" err="1" smtClean="0"/>
            <a:t>Mútua</a:t>
          </a:r>
          <a:r>
            <a:rPr lang="en-US" sz="1600" kern="1200" dirty="0" smtClean="0"/>
            <a:t> </a:t>
          </a:r>
          <a:r>
            <a:rPr lang="en-US" sz="1600" kern="1200" dirty="0" err="1" smtClean="0"/>
            <a:t>vigilância</a:t>
          </a:r>
          <a:endParaRPr lang="en-US" sz="1600" kern="1200" dirty="0"/>
        </a:p>
      </dsp:txBody>
      <dsp:txXfrm>
        <a:off x="1759189" y="4156173"/>
        <a:ext cx="6564863" cy="943792"/>
      </dsp:txXfrm>
    </dsp:sp>
    <dsp:sp modelId="{B008BE13-2A0F-4D90-8874-C302F68497C6}">
      <dsp:nvSpPr>
        <dsp:cNvPr id="0" name=""/>
        <dsp:cNvSpPr/>
      </dsp:nvSpPr>
      <dsp:spPr>
        <a:xfrm>
          <a:off x="94379" y="4247066"/>
          <a:ext cx="1664810" cy="755034"/>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68911-3496-448A-8B8E-BCFE4ACC107C}">
      <dsp:nvSpPr>
        <dsp:cNvPr id="0" name=""/>
        <dsp:cNvSpPr/>
      </dsp:nvSpPr>
      <dsp:spPr>
        <a:xfrm>
          <a:off x="0" y="1768232"/>
          <a:ext cx="60960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pt-BR" sz="1900" kern="1200" dirty="0" smtClean="0"/>
            <a:t>Destinação do Gasto</a:t>
          </a:r>
          <a:endParaRPr lang="pt-BR" sz="1900" kern="1200" dirty="0"/>
        </a:p>
      </dsp:txBody>
      <dsp:txXfrm>
        <a:off x="0" y="1768232"/>
        <a:ext cx="6096000" cy="807975"/>
      </dsp:txXfrm>
    </dsp:sp>
    <dsp:sp modelId="{EE53226D-4D98-43D5-B2C2-1D5F0770DB42}">
      <dsp:nvSpPr>
        <dsp:cNvPr id="0" name=""/>
        <dsp:cNvSpPr/>
      </dsp:nvSpPr>
      <dsp:spPr>
        <a:xfrm>
          <a:off x="304800" y="1487792"/>
          <a:ext cx="4267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44550">
            <a:lnSpc>
              <a:spcPct val="90000"/>
            </a:lnSpc>
            <a:spcBef>
              <a:spcPct val="0"/>
            </a:spcBef>
            <a:spcAft>
              <a:spcPct val="35000"/>
            </a:spcAft>
          </a:pPr>
          <a:r>
            <a:rPr lang="pt-BR" sz="1900" kern="1200" dirty="0" smtClean="0"/>
            <a:t>Sistema de Planejamento e Orçamento</a:t>
          </a:r>
          <a:endParaRPr lang="pt-BR" sz="1900" kern="1200" dirty="0"/>
        </a:p>
      </dsp:txBody>
      <dsp:txXfrm>
        <a:off x="332180" y="1515172"/>
        <a:ext cx="421244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8B583-D94B-4EEF-9995-C975AACFC097}">
      <dsp:nvSpPr>
        <dsp:cNvPr id="0" name=""/>
        <dsp:cNvSpPr/>
      </dsp:nvSpPr>
      <dsp:spPr>
        <a:xfrm>
          <a:off x="0" y="1754350"/>
          <a:ext cx="6096000"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416560" rIns="473117"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t>Equilíbrio Financeiro</a:t>
          </a:r>
          <a:endParaRPr lang="pt-BR" sz="2000" kern="1200" dirty="0"/>
        </a:p>
      </dsp:txBody>
      <dsp:txXfrm>
        <a:off x="0" y="1754350"/>
        <a:ext cx="6096000" cy="850500"/>
      </dsp:txXfrm>
    </dsp:sp>
    <dsp:sp modelId="{56B8B2FB-2DC3-40BB-9E8C-089D286D72D6}">
      <dsp:nvSpPr>
        <dsp:cNvPr id="0" name=""/>
        <dsp:cNvSpPr/>
      </dsp:nvSpPr>
      <dsp:spPr>
        <a:xfrm>
          <a:off x="304800" y="1459149"/>
          <a:ext cx="426720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pt-BR" sz="2000" kern="1200" dirty="0" smtClean="0"/>
            <a:t>Sistema de Administração Financeira</a:t>
          </a:r>
          <a:endParaRPr lang="pt-BR" sz="2000" kern="1200" dirty="0"/>
        </a:p>
      </dsp:txBody>
      <dsp:txXfrm>
        <a:off x="333621" y="1487970"/>
        <a:ext cx="420955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8B583-D94B-4EEF-9995-C975AACFC097}">
      <dsp:nvSpPr>
        <dsp:cNvPr id="0" name=""/>
        <dsp:cNvSpPr/>
      </dsp:nvSpPr>
      <dsp:spPr>
        <a:xfrm>
          <a:off x="0" y="424956"/>
          <a:ext cx="7550532"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005" tIns="583184" rIns="586005"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t>Evidenciação e registro de atos e fatos</a:t>
          </a:r>
          <a:endParaRPr lang="pt-BR" sz="2000" kern="1200" dirty="0"/>
        </a:p>
      </dsp:txBody>
      <dsp:txXfrm>
        <a:off x="0" y="424956"/>
        <a:ext cx="7550532" cy="1014300"/>
      </dsp:txXfrm>
    </dsp:sp>
    <dsp:sp modelId="{56B8B2FB-2DC3-40BB-9E8C-089D286D72D6}">
      <dsp:nvSpPr>
        <dsp:cNvPr id="0" name=""/>
        <dsp:cNvSpPr/>
      </dsp:nvSpPr>
      <dsp:spPr>
        <a:xfrm>
          <a:off x="377526" y="11676"/>
          <a:ext cx="5285372"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774" tIns="0" rIns="199774" bIns="0" numCol="1" spcCol="1270" anchor="ctr" anchorCtr="0">
          <a:noAutofit/>
        </a:bodyPr>
        <a:lstStyle/>
        <a:p>
          <a:pPr lvl="0" algn="l" defTabSz="889000">
            <a:lnSpc>
              <a:spcPct val="90000"/>
            </a:lnSpc>
            <a:spcBef>
              <a:spcPct val="0"/>
            </a:spcBef>
            <a:spcAft>
              <a:spcPct val="35000"/>
            </a:spcAft>
          </a:pPr>
          <a:r>
            <a:rPr lang="pt-BR" sz="2000" kern="1200" dirty="0" smtClean="0"/>
            <a:t>Sistema de Contabilidade</a:t>
          </a:r>
          <a:endParaRPr lang="pt-BR" sz="2000" kern="1200" dirty="0"/>
        </a:p>
      </dsp:txBody>
      <dsp:txXfrm>
        <a:off x="417875" y="52025"/>
        <a:ext cx="5204674"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8B583-D94B-4EEF-9995-C975AACFC097}">
      <dsp:nvSpPr>
        <dsp:cNvPr id="0" name=""/>
        <dsp:cNvSpPr/>
      </dsp:nvSpPr>
      <dsp:spPr>
        <a:xfrm>
          <a:off x="0" y="1671054"/>
          <a:ext cx="6096000" cy="110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541528" rIns="473117" bIns="184912" numCol="1" spcCol="1270" anchor="t" anchorCtr="0">
          <a:noAutofit/>
        </a:bodyPr>
        <a:lstStyle/>
        <a:p>
          <a:pPr marL="228600" lvl="1" indent="-228600" algn="l" defTabSz="1155700">
            <a:lnSpc>
              <a:spcPct val="90000"/>
            </a:lnSpc>
            <a:spcBef>
              <a:spcPct val="0"/>
            </a:spcBef>
            <a:spcAft>
              <a:spcPct val="15000"/>
            </a:spcAft>
            <a:buChar char="••"/>
          </a:pPr>
          <a:r>
            <a:rPr lang="pt-BR" sz="2600" kern="1200" dirty="0" smtClean="0"/>
            <a:t>Avaliação dos outros sistemas</a:t>
          </a:r>
          <a:endParaRPr lang="pt-BR" sz="2600" kern="1200" dirty="0"/>
        </a:p>
      </dsp:txBody>
      <dsp:txXfrm>
        <a:off x="0" y="1671054"/>
        <a:ext cx="6096000" cy="1105650"/>
      </dsp:txXfrm>
    </dsp:sp>
    <dsp:sp modelId="{56B8B2FB-2DC3-40BB-9E8C-089D286D72D6}">
      <dsp:nvSpPr>
        <dsp:cNvPr id="0" name=""/>
        <dsp:cNvSpPr/>
      </dsp:nvSpPr>
      <dsp:spPr>
        <a:xfrm>
          <a:off x="304800" y="1287294"/>
          <a:ext cx="42672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55700">
            <a:lnSpc>
              <a:spcPct val="90000"/>
            </a:lnSpc>
            <a:spcBef>
              <a:spcPct val="0"/>
            </a:spcBef>
            <a:spcAft>
              <a:spcPct val="35000"/>
            </a:spcAft>
          </a:pPr>
          <a:r>
            <a:rPr lang="pt-BR" sz="2600" kern="1200" dirty="0" smtClean="0"/>
            <a:t>Sistema de Controle Interno</a:t>
          </a:r>
          <a:endParaRPr lang="pt-BR" sz="2600" kern="1200" dirty="0"/>
        </a:p>
      </dsp:txBody>
      <dsp:txXfrm>
        <a:off x="342267" y="1324761"/>
        <a:ext cx="4192266"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13C5-0330-41D0-AC6E-A4605BFD9F76}">
      <dsp:nvSpPr>
        <dsp:cNvPr id="0" name=""/>
        <dsp:cNvSpPr/>
      </dsp:nvSpPr>
      <dsp:spPr>
        <a:xfrm>
          <a:off x="1182431" y="671240"/>
          <a:ext cx="3931194" cy="3931194"/>
        </a:xfrm>
        <a:prstGeom prst="blockArc">
          <a:avLst>
            <a:gd name="adj1" fmla="val 10797697"/>
            <a:gd name="adj2" fmla="val 1609973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F07D1C-6B46-4AAF-9697-EB5202215C42}">
      <dsp:nvSpPr>
        <dsp:cNvPr id="0" name=""/>
        <dsp:cNvSpPr/>
      </dsp:nvSpPr>
      <dsp:spPr>
        <a:xfrm>
          <a:off x="1180674" y="590394"/>
          <a:ext cx="3931194" cy="3931194"/>
        </a:xfrm>
        <a:prstGeom prst="blockArc">
          <a:avLst>
            <a:gd name="adj1" fmla="val 5376975"/>
            <a:gd name="adj2" fmla="val 1065289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CFE8F-63CD-4A85-A343-D0A493E57982}">
      <dsp:nvSpPr>
        <dsp:cNvPr id="0" name=""/>
        <dsp:cNvSpPr/>
      </dsp:nvSpPr>
      <dsp:spPr>
        <a:xfrm>
          <a:off x="1163640" y="590584"/>
          <a:ext cx="3931194" cy="3931194"/>
        </a:xfrm>
        <a:prstGeom prst="blockArc">
          <a:avLst>
            <a:gd name="adj1" fmla="val 21539065"/>
            <a:gd name="adj2" fmla="val 534647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BE2DEA-53C1-40BB-9D94-08D292C5C9B7}">
      <dsp:nvSpPr>
        <dsp:cNvPr id="0" name=""/>
        <dsp:cNvSpPr/>
      </dsp:nvSpPr>
      <dsp:spPr>
        <a:xfrm>
          <a:off x="1166790" y="671632"/>
          <a:ext cx="3931194" cy="3931194"/>
        </a:xfrm>
        <a:prstGeom prst="blockArc">
          <a:avLst>
            <a:gd name="adj1" fmla="val 16127745"/>
            <a:gd name="adj2" fmla="val 2139382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435CB-445C-4E47-BE72-B36DEC11925D}">
      <dsp:nvSpPr>
        <dsp:cNvPr id="0" name=""/>
        <dsp:cNvSpPr/>
      </dsp:nvSpPr>
      <dsp:spPr>
        <a:xfrm>
          <a:off x="2239332" y="1501271"/>
          <a:ext cx="1809527" cy="1809527"/>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t-BR" sz="2800" kern="1200" dirty="0"/>
            <a:t>CF Artigo 74</a:t>
          </a:r>
        </a:p>
      </dsp:txBody>
      <dsp:txXfrm>
        <a:off x="2504331" y="1766270"/>
        <a:ext cx="1279529" cy="1279529"/>
      </dsp:txXfrm>
    </dsp:sp>
    <dsp:sp modelId="{43366754-7547-4341-9B21-C4E4671870B9}">
      <dsp:nvSpPr>
        <dsp:cNvPr id="0" name=""/>
        <dsp:cNvSpPr/>
      </dsp:nvSpPr>
      <dsp:spPr>
        <a:xfrm>
          <a:off x="2395367" y="20988"/>
          <a:ext cx="1393336" cy="139333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Avaliar</a:t>
          </a:r>
        </a:p>
      </dsp:txBody>
      <dsp:txXfrm>
        <a:off x="2599416" y="225037"/>
        <a:ext cx="985238" cy="985238"/>
      </dsp:txXfrm>
    </dsp:sp>
    <dsp:sp modelId="{A1B88C06-3AC0-454C-8955-88E3CD9F4B00}">
      <dsp:nvSpPr>
        <dsp:cNvPr id="0" name=""/>
        <dsp:cNvSpPr/>
      </dsp:nvSpPr>
      <dsp:spPr>
        <a:xfrm>
          <a:off x="4352264" y="1825482"/>
          <a:ext cx="1393336" cy="139333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pt-BR" sz="1500" kern="1200" dirty="0"/>
            <a:t>Comprovar</a:t>
          </a:r>
        </a:p>
      </dsp:txBody>
      <dsp:txXfrm>
        <a:off x="4556313" y="2029531"/>
        <a:ext cx="985238" cy="985238"/>
      </dsp:txXfrm>
    </dsp:sp>
    <dsp:sp modelId="{C382821F-994E-4FCE-A639-C4B869285222}">
      <dsp:nvSpPr>
        <dsp:cNvPr id="0" name=""/>
        <dsp:cNvSpPr/>
      </dsp:nvSpPr>
      <dsp:spPr>
        <a:xfrm>
          <a:off x="2462463" y="3779277"/>
          <a:ext cx="1393336" cy="139333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Exercer</a:t>
          </a:r>
        </a:p>
      </dsp:txBody>
      <dsp:txXfrm>
        <a:off x="2666512" y="3983326"/>
        <a:ext cx="985238" cy="985238"/>
      </dsp:txXfrm>
    </dsp:sp>
    <dsp:sp modelId="{C76A0B3D-C79D-4B84-8866-EEAA83C46C43}">
      <dsp:nvSpPr>
        <dsp:cNvPr id="0" name=""/>
        <dsp:cNvSpPr/>
      </dsp:nvSpPr>
      <dsp:spPr>
        <a:xfrm>
          <a:off x="531364" y="1941455"/>
          <a:ext cx="1393336" cy="139333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Apoiar</a:t>
          </a:r>
        </a:p>
      </dsp:txBody>
      <dsp:txXfrm>
        <a:off x="735413" y="2145504"/>
        <a:ext cx="985238" cy="985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E29EC-CF85-4E31-A389-C763F8CA9E8C}">
      <dsp:nvSpPr>
        <dsp:cNvPr id="0" name=""/>
        <dsp:cNvSpPr/>
      </dsp:nvSpPr>
      <dsp:spPr>
        <a:xfrm rot="5400000">
          <a:off x="1131325" y="712574"/>
          <a:ext cx="620142" cy="7060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C61C5-5B97-4337-8FFE-363604D571C0}">
      <dsp:nvSpPr>
        <dsp:cNvPr id="0" name=""/>
        <dsp:cNvSpPr/>
      </dsp:nvSpPr>
      <dsp:spPr>
        <a:xfrm>
          <a:off x="992914" y="25133"/>
          <a:ext cx="1267789" cy="7307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Controles internos da gestão</a:t>
          </a:r>
        </a:p>
      </dsp:txBody>
      <dsp:txXfrm>
        <a:off x="1028592" y="60811"/>
        <a:ext cx="1196433" cy="659378"/>
      </dsp:txXfrm>
    </dsp:sp>
    <dsp:sp modelId="{7E8A8816-C915-4A73-BFC5-8276AA99F168}">
      <dsp:nvSpPr>
        <dsp:cNvPr id="0" name=""/>
        <dsp:cNvSpPr/>
      </dsp:nvSpPr>
      <dsp:spPr>
        <a:xfrm>
          <a:off x="2245570" y="89622"/>
          <a:ext cx="1804200" cy="5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Auto controle</a:t>
          </a:r>
          <a:endParaRPr lang="pt-BR" sz="1800" kern="1200" dirty="0"/>
        </a:p>
      </dsp:txBody>
      <dsp:txXfrm>
        <a:off x="2245570" y="89622"/>
        <a:ext cx="1804200" cy="590612"/>
      </dsp:txXfrm>
    </dsp:sp>
    <dsp:sp modelId="{0A99E780-4F4B-45B5-B624-7C58317C734D}">
      <dsp:nvSpPr>
        <dsp:cNvPr id="0" name=""/>
        <dsp:cNvSpPr/>
      </dsp:nvSpPr>
      <dsp:spPr>
        <a:xfrm rot="5400000">
          <a:off x="1949459" y="1533430"/>
          <a:ext cx="620142" cy="7060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A73AC-3ECD-41C6-AB3C-D584A16F3351}">
      <dsp:nvSpPr>
        <dsp:cNvPr id="0" name=""/>
        <dsp:cNvSpPr/>
      </dsp:nvSpPr>
      <dsp:spPr>
        <a:xfrm>
          <a:off x="1785159" y="845989"/>
          <a:ext cx="1043955" cy="7307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AECI</a:t>
          </a:r>
          <a:endParaRPr lang="pt-BR" sz="1300" kern="1200" dirty="0"/>
        </a:p>
      </dsp:txBody>
      <dsp:txXfrm>
        <a:off x="1820837" y="881667"/>
        <a:ext cx="972599" cy="659378"/>
      </dsp:txXfrm>
    </dsp:sp>
    <dsp:sp modelId="{33875702-724A-4F51-8FD5-D1826D7BB8B7}">
      <dsp:nvSpPr>
        <dsp:cNvPr id="0" name=""/>
        <dsp:cNvSpPr/>
      </dsp:nvSpPr>
      <dsp:spPr>
        <a:xfrm>
          <a:off x="2829114" y="915682"/>
          <a:ext cx="759273" cy="590612"/>
        </a:xfrm>
        <a:prstGeom prst="rect">
          <a:avLst/>
        </a:prstGeom>
        <a:noFill/>
        <a:ln>
          <a:noFill/>
        </a:ln>
        <a:effectLst/>
      </dsp:spPr>
      <dsp:style>
        <a:lnRef idx="0">
          <a:scrgbClr r="0" g="0" b="0"/>
        </a:lnRef>
        <a:fillRef idx="0">
          <a:scrgbClr r="0" g="0" b="0"/>
        </a:fillRef>
        <a:effectRef idx="0">
          <a:scrgbClr r="0" g="0" b="0"/>
        </a:effectRef>
        <a:fontRef idx="minor"/>
      </dsp:style>
    </dsp:sp>
    <dsp:sp modelId="{CE7A3DB1-154D-41D1-B7DD-03D49A717726}">
      <dsp:nvSpPr>
        <dsp:cNvPr id="0" name=""/>
        <dsp:cNvSpPr/>
      </dsp:nvSpPr>
      <dsp:spPr>
        <a:xfrm rot="5400000">
          <a:off x="2765176" y="2364692"/>
          <a:ext cx="620142" cy="7060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5EFF8-ABC2-4B3C-B6B7-B39D3CB8BCCE}">
      <dsp:nvSpPr>
        <dsp:cNvPr id="0" name=""/>
        <dsp:cNvSpPr/>
      </dsp:nvSpPr>
      <dsp:spPr>
        <a:xfrm>
          <a:off x="2600058" y="1677251"/>
          <a:ext cx="1219391" cy="7307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SFC</a:t>
          </a:r>
          <a:endParaRPr lang="pt-BR" sz="1300" kern="1200" dirty="0"/>
        </a:p>
      </dsp:txBody>
      <dsp:txXfrm>
        <a:off x="2635736" y="1712929"/>
        <a:ext cx="1148035" cy="659378"/>
      </dsp:txXfrm>
    </dsp:sp>
    <dsp:sp modelId="{05EF690F-1D37-4E87-A360-0AE3970FB0C0}">
      <dsp:nvSpPr>
        <dsp:cNvPr id="0" name=""/>
        <dsp:cNvSpPr/>
      </dsp:nvSpPr>
      <dsp:spPr>
        <a:xfrm>
          <a:off x="3783396" y="1746944"/>
          <a:ext cx="2172084" cy="5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Administração Direta e Indireta</a:t>
          </a:r>
          <a:endParaRPr lang="pt-BR" sz="1800" kern="1200" dirty="0"/>
        </a:p>
      </dsp:txBody>
      <dsp:txXfrm>
        <a:off x="3783396" y="1746944"/>
        <a:ext cx="2172084" cy="590612"/>
      </dsp:txXfrm>
    </dsp:sp>
    <dsp:sp modelId="{112CACF9-4BB9-40A9-B7C9-7C68BF071C1E}">
      <dsp:nvSpPr>
        <dsp:cNvPr id="0" name=""/>
        <dsp:cNvSpPr/>
      </dsp:nvSpPr>
      <dsp:spPr>
        <a:xfrm rot="5400000">
          <a:off x="3572314" y="3192420"/>
          <a:ext cx="620142" cy="7060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EE7B2-9B34-4C87-AAB5-6D363CCC89E8}">
      <dsp:nvSpPr>
        <dsp:cNvPr id="0" name=""/>
        <dsp:cNvSpPr/>
      </dsp:nvSpPr>
      <dsp:spPr>
        <a:xfrm>
          <a:off x="3407817" y="2504976"/>
          <a:ext cx="1043955" cy="7307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CISET</a:t>
          </a:r>
        </a:p>
      </dsp:txBody>
      <dsp:txXfrm>
        <a:off x="3443495" y="2540654"/>
        <a:ext cx="972599" cy="659378"/>
      </dsp:txXfrm>
    </dsp:sp>
    <dsp:sp modelId="{87894E4A-C2C2-4345-87E1-E6EFC2F6CD72}">
      <dsp:nvSpPr>
        <dsp:cNvPr id="0" name=""/>
        <dsp:cNvSpPr/>
      </dsp:nvSpPr>
      <dsp:spPr>
        <a:xfrm>
          <a:off x="5169220" y="2557394"/>
          <a:ext cx="759273" cy="590612"/>
        </a:xfrm>
        <a:prstGeom prst="rect">
          <a:avLst/>
        </a:prstGeom>
        <a:noFill/>
        <a:ln>
          <a:noFill/>
        </a:ln>
        <a:effectLst/>
      </dsp:spPr>
      <dsp:style>
        <a:lnRef idx="0">
          <a:scrgbClr r="0" g="0" b="0"/>
        </a:lnRef>
        <a:fillRef idx="0">
          <a:scrgbClr r="0" g="0" b="0"/>
        </a:fillRef>
        <a:effectRef idx="0">
          <a:scrgbClr r="0" g="0" b="0"/>
        </a:effectRef>
        <a:fontRef idx="minor"/>
      </dsp:style>
    </dsp:sp>
    <dsp:sp modelId="{A7519C89-E9CA-4CC7-89EA-D5AB290483BD}">
      <dsp:nvSpPr>
        <dsp:cNvPr id="0" name=""/>
        <dsp:cNvSpPr/>
      </dsp:nvSpPr>
      <dsp:spPr>
        <a:xfrm>
          <a:off x="4230232" y="3333692"/>
          <a:ext cx="1083197" cy="7307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Auditorias Internas</a:t>
          </a:r>
          <a:endParaRPr lang="pt-BR" sz="1300" kern="1200" dirty="0"/>
        </a:p>
      </dsp:txBody>
      <dsp:txXfrm>
        <a:off x="4265910" y="3369370"/>
        <a:ext cx="1011841" cy="659378"/>
      </dsp:txXfrm>
    </dsp:sp>
    <dsp:sp modelId="{A65BB5ED-B2BD-4BB0-9118-9D098BCA99B6}">
      <dsp:nvSpPr>
        <dsp:cNvPr id="0" name=""/>
        <dsp:cNvSpPr/>
      </dsp:nvSpPr>
      <dsp:spPr>
        <a:xfrm>
          <a:off x="5288238" y="3383353"/>
          <a:ext cx="1615604" cy="590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Estatais, Fundações</a:t>
          </a:r>
          <a:endParaRPr lang="pt-BR" sz="1800" kern="1200" dirty="0"/>
        </a:p>
      </dsp:txBody>
      <dsp:txXfrm>
        <a:off x="5288238" y="3383353"/>
        <a:ext cx="1615604" cy="590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F47B-86BE-48B9-BB7B-404DF232260F}">
      <dsp:nvSpPr>
        <dsp:cNvPr id="0" name=""/>
        <dsp:cNvSpPr/>
      </dsp:nvSpPr>
      <dsp:spPr>
        <a:xfrm>
          <a:off x="0" y="934947"/>
          <a:ext cx="8537944" cy="1243449"/>
        </a:xfrm>
        <a:prstGeom prst="rightArrow">
          <a:avLst>
            <a:gd name="adj1" fmla="val 50000"/>
            <a:gd name="adj2" fmla="val 50000"/>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254000" bIns="197398" numCol="1" spcCol="1270" anchor="ctr" anchorCtr="0">
          <a:noAutofit/>
        </a:bodyPr>
        <a:lstStyle/>
        <a:p>
          <a:pPr lvl="0" algn="l" defTabSz="1022350">
            <a:lnSpc>
              <a:spcPct val="90000"/>
            </a:lnSpc>
            <a:spcBef>
              <a:spcPct val="0"/>
            </a:spcBef>
            <a:spcAft>
              <a:spcPct val="35000"/>
            </a:spcAft>
          </a:pPr>
          <a:r>
            <a:rPr lang="pt-BR" sz="2300" kern="1200" dirty="0"/>
            <a:t>Controles Internos</a:t>
          </a:r>
        </a:p>
      </dsp:txBody>
      <dsp:txXfrm>
        <a:off x="0" y="1245809"/>
        <a:ext cx="8227082" cy="621725"/>
      </dsp:txXfrm>
    </dsp:sp>
    <dsp:sp modelId="{5496D7B8-9901-40C4-8A9E-5ACCF30636A4}">
      <dsp:nvSpPr>
        <dsp:cNvPr id="0" name=""/>
        <dsp:cNvSpPr/>
      </dsp:nvSpPr>
      <dsp:spPr>
        <a:xfrm>
          <a:off x="0" y="1893826"/>
          <a:ext cx="2629686" cy="2395342"/>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pt-BR" sz="2300" kern="1200" dirty="0"/>
            <a:t>Práticas, protocolos, procedimentos, processos, sistemas para conter as incertezas ou seus efeitos</a:t>
          </a:r>
        </a:p>
      </dsp:txBody>
      <dsp:txXfrm>
        <a:off x="0" y="1893826"/>
        <a:ext cx="2629686" cy="2395342"/>
      </dsp:txXfrm>
    </dsp:sp>
    <dsp:sp modelId="{27568488-55B5-40B7-AA77-63858F33F001}">
      <dsp:nvSpPr>
        <dsp:cNvPr id="0" name=""/>
        <dsp:cNvSpPr/>
      </dsp:nvSpPr>
      <dsp:spPr>
        <a:xfrm>
          <a:off x="2629686" y="1349430"/>
          <a:ext cx="5908257" cy="1243449"/>
        </a:xfrm>
        <a:prstGeom prst="rightArrow">
          <a:avLst>
            <a:gd name="adj1" fmla="val 50000"/>
            <a:gd name="adj2" fmla="val 50000"/>
          </a:avLst>
        </a:prstGeom>
        <a:solidFill>
          <a:schemeClr val="accent2">
            <a:hueOff val="-727682"/>
            <a:satOff val="-41964"/>
            <a:lumOff val="4314"/>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254000" bIns="197398" numCol="1" spcCol="1270" anchor="ctr" anchorCtr="0">
          <a:noAutofit/>
        </a:bodyPr>
        <a:lstStyle/>
        <a:p>
          <a:pPr lvl="0" algn="l" defTabSz="1022350">
            <a:lnSpc>
              <a:spcPct val="90000"/>
            </a:lnSpc>
            <a:spcBef>
              <a:spcPct val="0"/>
            </a:spcBef>
            <a:spcAft>
              <a:spcPct val="35000"/>
            </a:spcAft>
          </a:pPr>
          <a:r>
            <a:rPr lang="pt-BR" sz="2300" kern="1200" dirty="0"/>
            <a:t>Riscos</a:t>
          </a:r>
        </a:p>
      </dsp:txBody>
      <dsp:txXfrm>
        <a:off x="2629686" y="1660292"/>
        <a:ext cx="5597395" cy="621725"/>
      </dsp:txXfrm>
    </dsp:sp>
    <dsp:sp modelId="{DE14EE53-F34A-4DEB-8161-227917494B00}">
      <dsp:nvSpPr>
        <dsp:cNvPr id="0" name=""/>
        <dsp:cNvSpPr/>
      </dsp:nvSpPr>
      <dsp:spPr>
        <a:xfrm>
          <a:off x="2629686" y="2308309"/>
          <a:ext cx="2629686" cy="2395342"/>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pt-BR" sz="2300" kern="1200" dirty="0"/>
            <a:t>Incertezas que podem comprometer o alcance dos objetivos</a:t>
          </a:r>
        </a:p>
      </dsp:txBody>
      <dsp:txXfrm>
        <a:off x="2629686" y="2308309"/>
        <a:ext cx="2629686" cy="2395342"/>
      </dsp:txXfrm>
    </dsp:sp>
    <dsp:sp modelId="{6702BB7D-E3F5-40D4-A42F-3E47920FF09C}">
      <dsp:nvSpPr>
        <dsp:cNvPr id="0" name=""/>
        <dsp:cNvSpPr/>
      </dsp:nvSpPr>
      <dsp:spPr>
        <a:xfrm>
          <a:off x="5259373" y="1763913"/>
          <a:ext cx="3278570" cy="1243449"/>
        </a:xfrm>
        <a:prstGeom prst="rightArrow">
          <a:avLst>
            <a:gd name="adj1" fmla="val 50000"/>
            <a:gd name="adj2" fmla="val 50000"/>
          </a:avLst>
        </a:prstGeom>
        <a:solidFill>
          <a:schemeClr val="accent2">
            <a:hueOff val="-1455363"/>
            <a:satOff val="-83928"/>
            <a:lumOff val="862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254000" bIns="197398" numCol="1" spcCol="1270" anchor="ctr" anchorCtr="0">
          <a:noAutofit/>
        </a:bodyPr>
        <a:lstStyle/>
        <a:p>
          <a:pPr lvl="0" algn="l" defTabSz="1022350">
            <a:lnSpc>
              <a:spcPct val="90000"/>
            </a:lnSpc>
            <a:spcBef>
              <a:spcPct val="0"/>
            </a:spcBef>
            <a:spcAft>
              <a:spcPct val="35000"/>
            </a:spcAft>
          </a:pPr>
          <a:r>
            <a:rPr lang="pt-BR" sz="2300" kern="1200" dirty="0"/>
            <a:t>Missão Institucional</a:t>
          </a:r>
        </a:p>
      </dsp:txBody>
      <dsp:txXfrm>
        <a:off x="5259373" y="2074775"/>
        <a:ext cx="2967708" cy="621725"/>
      </dsp:txXfrm>
    </dsp:sp>
    <dsp:sp modelId="{8A0E043C-9FFE-436E-B130-138AC25F1871}">
      <dsp:nvSpPr>
        <dsp:cNvPr id="0" name=""/>
        <dsp:cNvSpPr/>
      </dsp:nvSpPr>
      <dsp:spPr>
        <a:xfrm>
          <a:off x="5259373" y="2722793"/>
          <a:ext cx="2629686" cy="2360286"/>
        </a:xfrm>
        <a:prstGeom prst="rect">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pt-BR" sz="2300" kern="1200" dirty="0"/>
            <a:t>Objetivos da organização</a:t>
          </a:r>
        </a:p>
      </dsp:txBody>
      <dsp:txXfrm>
        <a:off x="5259373" y="2722793"/>
        <a:ext cx="2629686" cy="236028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066F8-E03A-4724-AA1E-341ECEC6111C}" type="datetimeFigureOut">
              <a:rPr lang="pt-BR" smtClean="0"/>
              <a:pPr/>
              <a:t>14/03/2018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3D5D-0CF5-48F6-B2B9-6E0F00D6CD6D}" type="slidenum">
              <a:rPr lang="pt-BR" smtClean="0"/>
              <a:pPr/>
              <a:t>‹nº›</a:t>
            </a:fld>
            <a:endParaRPr lang="pt-BR"/>
          </a:p>
        </p:txBody>
      </p:sp>
    </p:spTree>
    <p:extLst>
      <p:ext uri="{BB962C8B-B14F-4D97-AF65-F5344CB8AC3E}">
        <p14:creationId xmlns:p14="http://schemas.microsoft.com/office/powerpoint/2010/main" val="48419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93BEFE4-C337-490F-A38A-C853D6B72E5F}" type="slidenum">
              <a:rPr lang="pt-BR" smtClean="0">
                <a:solidFill>
                  <a:prstClr val="black"/>
                </a:solidFill>
              </a:rPr>
              <a:pPr/>
              <a:t>15</a:t>
            </a:fld>
            <a:endParaRPr lang="pt-BR">
              <a:solidFill>
                <a:prstClr val="black"/>
              </a:solidFill>
            </a:endParaRPr>
          </a:p>
        </p:txBody>
      </p:sp>
    </p:spTree>
    <p:extLst>
      <p:ext uri="{BB962C8B-B14F-4D97-AF65-F5344CB8AC3E}">
        <p14:creationId xmlns:p14="http://schemas.microsoft.com/office/powerpoint/2010/main" val="232808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diagram depicting</a:t>
            </a:r>
            <a:r>
              <a:rPr lang="en-US" baseline="0" dirty="0" smtClean="0"/>
              <a:t> the control environment as it relates to financial reporting. As you can see, t</a:t>
            </a:r>
            <a:r>
              <a:rPr lang="en-US" dirty="0" smtClean="0"/>
              <a:t>he control environment</a:t>
            </a:r>
            <a:r>
              <a:rPr lang="en-US" baseline="0" dirty="0" smtClean="0"/>
              <a:t> serves as an umbrella for the entity’s internal control framework.  Good internal controls will not be effective without a sound control environment. Or another way to look at it is, a really good control environment is the foundation for really good internal controls.  </a:t>
            </a:r>
            <a:r>
              <a:rPr lang="en-US" dirty="0" smtClean="0"/>
              <a:t>If you could truly inculcate</a:t>
            </a:r>
            <a:r>
              <a:rPr lang="en-US" baseline="0" dirty="0" smtClean="0"/>
              <a:t> a culture where no theft occurred, would you even need locks on the doors?</a:t>
            </a:r>
          </a:p>
          <a:p>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12156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said, the</a:t>
            </a:r>
            <a:r>
              <a:rPr lang="en-US" baseline="0" dirty="0" smtClean="0"/>
              <a:t> board and senior management are in charge of setting the stage for the entity-wide control environment. H</a:t>
            </a:r>
            <a:r>
              <a:rPr lang="en-US" dirty="0" smtClean="0"/>
              <a:t>owever, departmental</a:t>
            </a:r>
            <a:r>
              <a:rPr lang="en-US" baseline="0" dirty="0" smtClean="0"/>
              <a:t> managers </a:t>
            </a:r>
            <a:r>
              <a:rPr lang="en-US" dirty="0" smtClean="0"/>
              <a:t>should establish departmental policies as necessary in light of their unique objectives and risk factors in the absence of any central policies. Listed are some specific areas that the control environment</a:t>
            </a:r>
            <a:r>
              <a:rPr lang="en-US" baseline="0" dirty="0" smtClean="0"/>
              <a:t> should cover. In addition, a</a:t>
            </a:r>
            <a:r>
              <a:rPr lang="en-US" dirty="0" smtClean="0"/>
              <a:t>s part of your regular business processes, you should continually monitor and update your Control Environment for dynamic changes.</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6657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said, the</a:t>
            </a:r>
            <a:r>
              <a:rPr lang="en-US" baseline="0" dirty="0" smtClean="0"/>
              <a:t> board and senior management are in charge of setting the stage for the entity-wide control environment. H</a:t>
            </a:r>
            <a:r>
              <a:rPr lang="en-US" dirty="0" smtClean="0"/>
              <a:t>owever, departmental</a:t>
            </a:r>
            <a:r>
              <a:rPr lang="en-US" baseline="0" dirty="0" smtClean="0"/>
              <a:t> managers </a:t>
            </a:r>
            <a:r>
              <a:rPr lang="en-US" dirty="0" smtClean="0"/>
              <a:t>should establish departmental policies as necessary in light of their unique objectives and risk factors in the absence of any central policies. Listed are some specific areas that the control environment</a:t>
            </a:r>
            <a:r>
              <a:rPr lang="en-US" baseline="0" dirty="0" smtClean="0"/>
              <a:t> should cover. In addition, a</a:t>
            </a:r>
            <a:r>
              <a:rPr lang="en-US" dirty="0" smtClean="0"/>
              <a:t>s part of your regular business processes, you should continually monitor and update your Control Environment for dynamic changes.</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8553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Finally, in order for</a:t>
            </a:r>
            <a:r>
              <a:rPr lang="en-US" baseline="0" dirty="0" smtClean="0"/>
              <a:t> the control environment to be effective, it must be documented.  The f</a:t>
            </a:r>
            <a:r>
              <a:rPr lang="en-US" dirty="0" smtClean="0"/>
              <a:t>irst</a:t>
            </a:r>
            <a:r>
              <a:rPr lang="en-US" baseline="0" dirty="0" smtClean="0"/>
              <a:t> step in ensuring proper internal control is to ensure business processes are properly identified and documented.</a:t>
            </a:r>
          </a:p>
          <a:p>
            <a:pPr marL="0" indent="0">
              <a:buNone/>
            </a:pPr>
            <a:endParaRPr lang="en-US" baseline="0" dirty="0" smtClean="0"/>
          </a:p>
          <a:p>
            <a:pPr marL="0" indent="0">
              <a:buNone/>
            </a:pPr>
            <a:r>
              <a:rPr lang="en-US" baseline="0" dirty="0" smtClean="0"/>
              <a:t>Types of documentation that can be used include</a:t>
            </a:r>
          </a:p>
          <a:p>
            <a:pPr marL="342900" indent="-342900">
              <a:buFont typeface="Arial" panose="020B0604020202020204" pitchFamily="34" charset="0"/>
              <a:buChar char="•"/>
            </a:pPr>
            <a:r>
              <a:rPr lang="en-US" altLang="en-US" sz="1200" dirty="0" smtClean="0">
                <a:solidFill>
                  <a:srgbClr val="000000"/>
                </a:solidFill>
              </a:rPr>
              <a:t>Process Narratives</a:t>
            </a:r>
          </a:p>
          <a:p>
            <a:pPr marL="342900" indent="-342900">
              <a:buFont typeface="Arial" panose="020B0604020202020204" pitchFamily="34" charset="0"/>
              <a:buChar char="•"/>
            </a:pPr>
            <a:r>
              <a:rPr lang="en-US" altLang="en-US" sz="1200" dirty="0" smtClean="0">
                <a:solidFill>
                  <a:srgbClr val="000000"/>
                </a:solidFill>
              </a:rPr>
              <a:t>Organizational charts</a:t>
            </a:r>
          </a:p>
          <a:p>
            <a:pPr marL="342900" indent="-342900">
              <a:buFont typeface="Arial" panose="020B0604020202020204" pitchFamily="34" charset="0"/>
              <a:buChar char="•"/>
            </a:pPr>
            <a:r>
              <a:rPr lang="en-US" altLang="en-US" sz="1200" dirty="0" smtClean="0">
                <a:solidFill>
                  <a:srgbClr val="000000"/>
                </a:solidFill>
              </a:rPr>
              <a:t>Flowcharts</a:t>
            </a:r>
          </a:p>
          <a:p>
            <a:pPr marL="342900" indent="-342900">
              <a:buFont typeface="Arial" panose="020B0604020202020204" pitchFamily="34" charset="0"/>
              <a:buChar char="•"/>
            </a:pPr>
            <a:r>
              <a:rPr lang="en-US" altLang="en-US" sz="1200" dirty="0" smtClean="0">
                <a:solidFill>
                  <a:srgbClr val="000000"/>
                </a:solidFill>
              </a:rPr>
              <a:t>Questionnaires</a:t>
            </a:r>
          </a:p>
          <a:p>
            <a:pPr marL="342900" indent="-342900">
              <a:buFont typeface="Arial" panose="020B0604020202020204" pitchFamily="34" charset="0"/>
              <a:buChar char="•"/>
            </a:pPr>
            <a:r>
              <a:rPr lang="en-US" altLang="en-US" sz="1200" dirty="0" smtClean="0">
                <a:solidFill>
                  <a:srgbClr val="000000"/>
                </a:solidFill>
              </a:rPr>
              <a:t>Memorandums</a:t>
            </a:r>
          </a:p>
          <a:p>
            <a:pPr marL="342900" indent="-342900">
              <a:buFont typeface="Arial" panose="020B0604020202020204" pitchFamily="34" charset="0"/>
              <a:buChar char="•"/>
            </a:pPr>
            <a:r>
              <a:rPr lang="en-US" altLang="en-US" sz="1200" dirty="0" smtClean="0">
                <a:solidFill>
                  <a:srgbClr val="000000"/>
                </a:solidFill>
              </a:rPr>
              <a:t>Checklists</a:t>
            </a:r>
            <a:r>
              <a:rPr lang="en-US" altLang="en-US" sz="1200" dirty="0" smtClean="0"/>
              <a:t>	</a:t>
            </a:r>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8656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Finally, in order for</a:t>
            </a:r>
            <a:r>
              <a:rPr lang="en-US" baseline="0" dirty="0" smtClean="0"/>
              <a:t> the control environment to be effective, it must be documented.  The f</a:t>
            </a:r>
            <a:r>
              <a:rPr lang="en-US" dirty="0" smtClean="0"/>
              <a:t>irst</a:t>
            </a:r>
            <a:r>
              <a:rPr lang="en-US" baseline="0" dirty="0" smtClean="0"/>
              <a:t> step in ensuring proper internal control is to ensure business processes are properly identified and documented.</a:t>
            </a:r>
          </a:p>
          <a:p>
            <a:pPr marL="0" indent="0">
              <a:buNone/>
            </a:pPr>
            <a:endParaRPr lang="en-US" baseline="0" dirty="0" smtClean="0"/>
          </a:p>
          <a:p>
            <a:pPr marL="0" indent="0">
              <a:buNone/>
            </a:pPr>
            <a:r>
              <a:rPr lang="en-US" baseline="0" dirty="0" smtClean="0"/>
              <a:t>Types of documentation that can be used include</a:t>
            </a:r>
          </a:p>
          <a:p>
            <a:pPr marL="342900" indent="-342900">
              <a:buFont typeface="Arial" panose="020B0604020202020204" pitchFamily="34" charset="0"/>
              <a:buChar char="•"/>
            </a:pPr>
            <a:r>
              <a:rPr lang="en-US" altLang="en-US" sz="1200" dirty="0" smtClean="0">
                <a:solidFill>
                  <a:srgbClr val="000000"/>
                </a:solidFill>
              </a:rPr>
              <a:t>Process Narratives</a:t>
            </a:r>
          </a:p>
          <a:p>
            <a:pPr marL="342900" indent="-342900">
              <a:buFont typeface="Arial" panose="020B0604020202020204" pitchFamily="34" charset="0"/>
              <a:buChar char="•"/>
            </a:pPr>
            <a:r>
              <a:rPr lang="en-US" altLang="en-US" sz="1200" dirty="0" smtClean="0">
                <a:solidFill>
                  <a:srgbClr val="000000"/>
                </a:solidFill>
              </a:rPr>
              <a:t>Organizational charts</a:t>
            </a:r>
          </a:p>
          <a:p>
            <a:pPr marL="342900" indent="-342900">
              <a:buFont typeface="Arial" panose="020B0604020202020204" pitchFamily="34" charset="0"/>
              <a:buChar char="•"/>
            </a:pPr>
            <a:r>
              <a:rPr lang="en-US" altLang="en-US" sz="1200" dirty="0" smtClean="0">
                <a:solidFill>
                  <a:srgbClr val="000000"/>
                </a:solidFill>
              </a:rPr>
              <a:t>Flowcharts</a:t>
            </a:r>
          </a:p>
          <a:p>
            <a:pPr marL="342900" indent="-342900">
              <a:buFont typeface="Arial" panose="020B0604020202020204" pitchFamily="34" charset="0"/>
              <a:buChar char="•"/>
            </a:pPr>
            <a:r>
              <a:rPr lang="en-US" altLang="en-US" sz="1200" dirty="0" smtClean="0">
                <a:solidFill>
                  <a:srgbClr val="000000"/>
                </a:solidFill>
              </a:rPr>
              <a:t>Questionnaires</a:t>
            </a:r>
          </a:p>
          <a:p>
            <a:pPr marL="342900" indent="-342900">
              <a:buFont typeface="Arial" panose="020B0604020202020204" pitchFamily="34" charset="0"/>
              <a:buChar char="•"/>
            </a:pPr>
            <a:r>
              <a:rPr lang="en-US" altLang="en-US" sz="1200" dirty="0" smtClean="0">
                <a:solidFill>
                  <a:srgbClr val="000000"/>
                </a:solidFill>
              </a:rPr>
              <a:t>Memorandums</a:t>
            </a:r>
          </a:p>
          <a:p>
            <a:pPr marL="342900" indent="-342900">
              <a:buFont typeface="Arial" panose="020B0604020202020204" pitchFamily="34" charset="0"/>
              <a:buChar char="•"/>
            </a:pPr>
            <a:r>
              <a:rPr lang="en-US" altLang="en-US" sz="1200" dirty="0" smtClean="0">
                <a:solidFill>
                  <a:srgbClr val="000000"/>
                </a:solidFill>
              </a:rPr>
              <a:t>Checklists</a:t>
            </a:r>
            <a:r>
              <a:rPr lang="en-US" altLang="en-US" sz="1200" dirty="0" smtClean="0"/>
              <a:t>	</a:t>
            </a:r>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7058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dirty="0" smtClean="0">
                <a:cs typeface="Arial" pitchFamily="34" charset="0"/>
              </a:rPr>
              <a:t>The</a:t>
            </a:r>
            <a:r>
              <a:rPr lang="en-US" sz="1000" b="0" baseline="0" dirty="0" smtClean="0">
                <a:cs typeface="Arial" pitchFamily="34" charset="0"/>
              </a:rPr>
              <a:t> second component of the internal control framework is Risk Assessment</a:t>
            </a:r>
            <a:r>
              <a:rPr lang="en-US" sz="1000" b="0" dirty="0" smtClean="0">
                <a:cs typeface="Arial" pitchFamily="34" charset="0"/>
              </a:rPr>
              <a:t>, which</a:t>
            </a:r>
            <a:r>
              <a:rPr lang="en-US" sz="1000" b="0" baseline="0" dirty="0" smtClean="0">
                <a:cs typeface="Arial" pitchFamily="34" charset="0"/>
              </a:rPr>
              <a:t> involves a dynamic and iterative process for identifying and assessing risks.</a:t>
            </a:r>
            <a:r>
              <a:rPr lang="en-US" sz="1000" b="0" dirty="0" smtClean="0">
                <a:cs typeface="Arial" pitchFamily="34"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A Risk</a:t>
            </a:r>
            <a:r>
              <a:rPr lang="en-US" sz="1000" baseline="0" dirty="0" smtClean="0">
                <a:cs typeface="Arial" pitchFamily="34" charset="0"/>
              </a:rPr>
              <a:t> is</a:t>
            </a:r>
            <a:r>
              <a:rPr lang="en-US" sz="1000" dirty="0" smtClean="0">
                <a:cs typeface="Arial" pitchFamily="34" charset="0"/>
              </a:rPr>
              <a:t> the possibility that an event will occur and adversely affect the achievement of objectives.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Risks</a:t>
            </a:r>
            <a:r>
              <a:rPr lang="en-US" sz="1000" baseline="0" dirty="0" smtClean="0">
                <a:cs typeface="Arial" pitchFamily="34" charset="0"/>
              </a:rPr>
              <a:t> c</a:t>
            </a:r>
            <a:r>
              <a:rPr lang="en-US" sz="1000" dirty="0" smtClean="0">
                <a:cs typeface="Arial" pitchFamily="34" charset="0"/>
              </a:rPr>
              <a:t>an be introduced by changes – for instance, new leaders and managers, new markets and products, growth, and emerging technologies.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One way to categorize risk is along </a:t>
            </a:r>
            <a:r>
              <a:rPr lang="en-US" sz="1000" dirty="0" smtClean="0"/>
              <a:t>4 key risk areas:</a:t>
            </a:r>
          </a:p>
          <a:p>
            <a:pPr marL="228600" indent="-228600">
              <a:buFont typeface="+mj-lt"/>
              <a:buAutoNum type="arabicPeriod"/>
            </a:pPr>
            <a:r>
              <a:rPr lang="en-US" sz="1000" dirty="0" smtClean="0"/>
              <a:t>Strategic – including Political risk, talent and succession planning risk, and risk from</a:t>
            </a:r>
            <a:r>
              <a:rPr lang="en-US" sz="1000" baseline="0" dirty="0" smtClean="0"/>
              <a:t> </a:t>
            </a:r>
            <a:r>
              <a:rPr lang="en-US" sz="1000" dirty="0" smtClean="0"/>
              <a:t>dependencies on other organizations</a:t>
            </a:r>
          </a:p>
          <a:p>
            <a:pPr marL="228600" indent="-228600">
              <a:buAutoNum type="arabicPeriod"/>
            </a:pPr>
            <a:r>
              <a:rPr lang="en-US" sz="1000" dirty="0" smtClean="0"/>
              <a:t>Financial – including risk of</a:t>
            </a:r>
            <a:r>
              <a:rPr lang="en-US" sz="1000" baseline="0" dirty="0" smtClean="0"/>
              <a:t> audit findings and other things that would undermine reporting integrity</a:t>
            </a:r>
            <a:endParaRPr lang="en-US" sz="1000" dirty="0" smtClean="0"/>
          </a:p>
          <a:p>
            <a:pPr marL="228600" indent="-228600">
              <a:buAutoNum type="arabicPeriod"/>
            </a:pPr>
            <a:r>
              <a:rPr lang="en-US" sz="1000" dirty="0" smtClean="0"/>
              <a:t>Compliance</a:t>
            </a:r>
            <a:r>
              <a:rPr lang="en-US" sz="1000" baseline="0" dirty="0" smtClean="0"/>
              <a:t> – including Fraud and non-compliance with fair employment practices</a:t>
            </a:r>
            <a:endParaRPr lang="en-US" sz="1000" dirty="0" smtClean="0"/>
          </a:p>
          <a:p>
            <a:pPr marL="228600" indent="-228600">
              <a:buAutoNum type="arabicPeriod"/>
            </a:pPr>
            <a:r>
              <a:rPr lang="en-US" sz="1000" dirty="0" smtClean="0"/>
              <a:t>Operational – including the risk that</a:t>
            </a:r>
            <a:r>
              <a:rPr lang="en-US" sz="1000" baseline="0" dirty="0" smtClean="0"/>
              <a:t> </a:t>
            </a:r>
            <a:r>
              <a:rPr lang="en-US" sz="1000" dirty="0" smtClean="0"/>
              <a:t>Programs fail to meet their objectives, natural disasters, and lack of technology availability</a:t>
            </a:r>
            <a:endParaRPr lang="en-US" sz="1000" dirty="0" smtClean="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The board of trustees and senior management must establish objectives linked at different levels of the entity, as we’ve already discussed, and then</a:t>
            </a:r>
            <a:r>
              <a:rPr lang="en-US" sz="1000" baseline="0" dirty="0" smtClean="0">
                <a:cs typeface="Arial" pitchFamily="34" charset="0"/>
              </a:rPr>
              <a:t> determine the risks to those objectives. By taking a holistic view of the organization's objectives, management should then be able to apply internal control to achieve multiple objectives and prevent domino effects, for example, a weakness in financial reporting that jeopardizes ongoing operations.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cs typeface="Arial" pitchFamily="34" charset="0"/>
              </a:rPr>
              <a:t>Risk assessment is especially important when resources are constrained, since risk assessment allows for a more strategic use of resources.</a:t>
            </a:r>
            <a:endParaRPr lang="en-US" sz="1000"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993323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One thing to note is</a:t>
            </a:r>
            <a:r>
              <a:rPr lang="en-US" baseline="0" dirty="0" smtClean="0"/>
              <a:t> the difference between risk </a:t>
            </a:r>
            <a:r>
              <a:rPr lang="en-US" i="1" baseline="0" dirty="0" smtClean="0"/>
              <a:t>management </a:t>
            </a:r>
            <a:r>
              <a:rPr lang="en-US" i="0" baseline="0" dirty="0" smtClean="0"/>
              <a:t>and risk </a:t>
            </a:r>
            <a:r>
              <a:rPr lang="en-US" i="1" baseline="0" dirty="0" smtClean="0"/>
              <a:t>assessment.</a:t>
            </a:r>
          </a:p>
          <a:p>
            <a:pPr marL="0" indent="0">
              <a:buNone/>
            </a:pPr>
            <a:endParaRPr lang="en-US" i="1" baseline="0" dirty="0" smtClean="0"/>
          </a:p>
          <a:p>
            <a:r>
              <a:rPr lang="en-US" sz="1400" b="1" dirty="0" smtClean="0">
                <a:cs typeface="Arial" pitchFamily="34" charset="0"/>
              </a:rPr>
              <a:t>Risk Management is</a:t>
            </a:r>
            <a:endParaRPr lang="en-US" sz="1400" dirty="0" smtClean="0">
              <a:cs typeface="Arial" pitchFamily="34" charset="0"/>
            </a:endParaRPr>
          </a:p>
          <a:p>
            <a:pPr>
              <a:lnSpc>
                <a:spcPct val="90000"/>
              </a:lnSpc>
            </a:pPr>
            <a:r>
              <a:rPr lang="en-US" altLang="en-US" sz="1200" dirty="0" smtClean="0">
                <a:solidFill>
                  <a:srgbClr val="000000"/>
                </a:solidFill>
              </a:rPr>
              <a:t>A </a:t>
            </a:r>
            <a:r>
              <a:rPr lang="en-US" altLang="en-US" sz="1200" b="1" dirty="0" smtClean="0">
                <a:solidFill>
                  <a:srgbClr val="000000"/>
                </a:solidFill>
              </a:rPr>
              <a:t>process</a:t>
            </a:r>
            <a:r>
              <a:rPr lang="en-US" altLang="en-US" sz="1200" dirty="0" smtClean="0">
                <a:solidFill>
                  <a:srgbClr val="000000"/>
                </a:solidFill>
              </a:rPr>
              <a:t> applied in a strategic setting and across the entity, designed to identify and </a:t>
            </a:r>
            <a:r>
              <a:rPr lang="en-US" altLang="en-US" sz="1200" b="1" i="1" dirty="0" smtClean="0">
                <a:solidFill>
                  <a:srgbClr val="000000"/>
                </a:solidFill>
              </a:rPr>
              <a:t>manage</a:t>
            </a:r>
            <a:r>
              <a:rPr lang="en-US" altLang="en-US" sz="1200" b="1" dirty="0" smtClean="0">
                <a:solidFill>
                  <a:srgbClr val="000000"/>
                </a:solidFill>
              </a:rPr>
              <a:t> risks to stay within a risk appetite</a:t>
            </a:r>
            <a:r>
              <a:rPr lang="en-US" altLang="en-US" sz="1200" b="1" baseline="0" dirty="0" smtClean="0">
                <a:solidFill>
                  <a:srgbClr val="000000"/>
                </a:solidFill>
              </a:rPr>
              <a:t> or </a:t>
            </a:r>
            <a:r>
              <a:rPr lang="en-US" altLang="en-US" sz="1200" b="1" dirty="0" smtClean="0">
                <a:solidFill>
                  <a:srgbClr val="000000"/>
                </a:solidFill>
              </a:rPr>
              <a:t>tolerance level</a:t>
            </a:r>
            <a:r>
              <a:rPr lang="en-US" altLang="en-US" sz="1200" dirty="0" smtClean="0">
                <a:solidFill>
                  <a:srgbClr val="000000"/>
                </a:solidFill>
              </a:rPr>
              <a:t>, to provide reasonable assurance about achieving entity goals and objectives.</a:t>
            </a:r>
          </a:p>
          <a:p>
            <a:pPr marL="0" indent="0">
              <a:buNone/>
            </a:pPr>
            <a:endParaRPr lang="en-US" i="0" dirty="0" smtClean="0"/>
          </a:p>
          <a:p>
            <a:pPr>
              <a:lnSpc>
                <a:spcPct val="90000"/>
              </a:lnSpc>
            </a:pPr>
            <a:r>
              <a:rPr lang="en-US" sz="1400" b="1" dirty="0" smtClean="0">
                <a:cs typeface="Arial" pitchFamily="34" charset="0"/>
              </a:rPr>
              <a:t>Risk Assessment is</a:t>
            </a:r>
            <a:endParaRPr lang="en-US" sz="1400" dirty="0" smtClean="0">
              <a:cs typeface="Arial" pitchFamily="34" charset="0"/>
            </a:endParaRPr>
          </a:p>
          <a:p>
            <a:pPr>
              <a:lnSpc>
                <a:spcPct val="90000"/>
              </a:lnSpc>
            </a:pPr>
            <a:r>
              <a:rPr lang="en-US" altLang="en-US" sz="1200" dirty="0" smtClean="0">
                <a:solidFill>
                  <a:srgbClr val="000000"/>
                </a:solidFill>
              </a:rPr>
              <a:t>An </a:t>
            </a:r>
            <a:r>
              <a:rPr lang="en-US" altLang="en-US" sz="1200" b="1" dirty="0" smtClean="0">
                <a:solidFill>
                  <a:srgbClr val="000000"/>
                </a:solidFill>
              </a:rPr>
              <a:t>element of internal control </a:t>
            </a:r>
            <a:r>
              <a:rPr lang="en-US" altLang="en-US" sz="1200" i="1" dirty="0" smtClean="0">
                <a:solidFill>
                  <a:srgbClr val="000000"/>
                </a:solidFill>
              </a:rPr>
              <a:t>within</a:t>
            </a:r>
            <a:r>
              <a:rPr lang="en-US" altLang="en-US" sz="1200" dirty="0" smtClean="0">
                <a:solidFill>
                  <a:srgbClr val="000000"/>
                </a:solidFill>
              </a:rPr>
              <a:t> the risk management process that enables management to identify and assess key risks to achieving its objectives; this assessment </a:t>
            </a:r>
            <a:r>
              <a:rPr lang="en-US" altLang="en-US" sz="1200" b="1" dirty="0" smtClean="0">
                <a:solidFill>
                  <a:srgbClr val="000000"/>
                </a:solidFill>
              </a:rPr>
              <a:t>forms the basis on which control activities are determined</a:t>
            </a:r>
            <a:r>
              <a:rPr lang="en-US" altLang="en-US" sz="1200" dirty="0" smtClean="0">
                <a:solidFill>
                  <a:srgbClr val="000000"/>
                </a:solidFill>
              </a:rPr>
              <a:t>.</a:t>
            </a:r>
            <a:endParaRPr lang="en-US" altLang="en-US" sz="1200" i="1" u="sng" dirty="0" smtClean="0">
              <a:solidFill>
                <a:srgbClr val="000000"/>
              </a:solidFill>
            </a:endParaRPr>
          </a:p>
          <a:p>
            <a:pPr marL="0" indent="0">
              <a:buNone/>
            </a:pPr>
            <a:endParaRPr lang="en-US" i="0"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2055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One thing to note is</a:t>
            </a:r>
            <a:r>
              <a:rPr lang="en-US" baseline="0" dirty="0" smtClean="0"/>
              <a:t> the difference between risk </a:t>
            </a:r>
            <a:r>
              <a:rPr lang="en-US" i="1" baseline="0" dirty="0" smtClean="0"/>
              <a:t>management </a:t>
            </a:r>
            <a:r>
              <a:rPr lang="en-US" i="0" baseline="0" dirty="0" smtClean="0"/>
              <a:t>and risk </a:t>
            </a:r>
            <a:r>
              <a:rPr lang="en-US" i="1" baseline="0" dirty="0" smtClean="0"/>
              <a:t>assessment.</a:t>
            </a:r>
          </a:p>
          <a:p>
            <a:pPr marL="0" indent="0">
              <a:buNone/>
            </a:pPr>
            <a:endParaRPr lang="en-US" i="1" baseline="0" dirty="0" smtClean="0"/>
          </a:p>
          <a:p>
            <a:r>
              <a:rPr lang="en-US" sz="1400" b="1" dirty="0" smtClean="0">
                <a:cs typeface="Arial" pitchFamily="34" charset="0"/>
              </a:rPr>
              <a:t>Risk Management is</a:t>
            </a:r>
            <a:endParaRPr lang="en-US" sz="1400" dirty="0" smtClean="0">
              <a:cs typeface="Arial" pitchFamily="34" charset="0"/>
            </a:endParaRPr>
          </a:p>
          <a:p>
            <a:pPr>
              <a:lnSpc>
                <a:spcPct val="90000"/>
              </a:lnSpc>
            </a:pPr>
            <a:r>
              <a:rPr lang="en-US" altLang="en-US" sz="1200" dirty="0" smtClean="0">
                <a:solidFill>
                  <a:srgbClr val="000000"/>
                </a:solidFill>
              </a:rPr>
              <a:t>A </a:t>
            </a:r>
            <a:r>
              <a:rPr lang="en-US" altLang="en-US" sz="1200" b="1" dirty="0" smtClean="0">
                <a:solidFill>
                  <a:srgbClr val="000000"/>
                </a:solidFill>
              </a:rPr>
              <a:t>process</a:t>
            </a:r>
            <a:r>
              <a:rPr lang="en-US" altLang="en-US" sz="1200" dirty="0" smtClean="0">
                <a:solidFill>
                  <a:srgbClr val="000000"/>
                </a:solidFill>
              </a:rPr>
              <a:t> applied in a strategic setting and across the entity, designed to identify and </a:t>
            </a:r>
            <a:r>
              <a:rPr lang="en-US" altLang="en-US" sz="1200" b="1" i="1" dirty="0" smtClean="0">
                <a:solidFill>
                  <a:srgbClr val="000000"/>
                </a:solidFill>
              </a:rPr>
              <a:t>manage</a:t>
            </a:r>
            <a:r>
              <a:rPr lang="en-US" altLang="en-US" sz="1200" b="1" dirty="0" smtClean="0">
                <a:solidFill>
                  <a:srgbClr val="000000"/>
                </a:solidFill>
              </a:rPr>
              <a:t> risks to stay within a risk appetite</a:t>
            </a:r>
            <a:r>
              <a:rPr lang="en-US" altLang="en-US" sz="1200" b="1" baseline="0" dirty="0" smtClean="0">
                <a:solidFill>
                  <a:srgbClr val="000000"/>
                </a:solidFill>
              </a:rPr>
              <a:t> or </a:t>
            </a:r>
            <a:r>
              <a:rPr lang="en-US" altLang="en-US" sz="1200" b="1" dirty="0" smtClean="0">
                <a:solidFill>
                  <a:srgbClr val="000000"/>
                </a:solidFill>
              </a:rPr>
              <a:t>tolerance level</a:t>
            </a:r>
            <a:r>
              <a:rPr lang="en-US" altLang="en-US" sz="1200" dirty="0" smtClean="0">
                <a:solidFill>
                  <a:srgbClr val="000000"/>
                </a:solidFill>
              </a:rPr>
              <a:t>, to provide reasonable assurance about achieving entity goals and objectives.</a:t>
            </a:r>
          </a:p>
          <a:p>
            <a:pPr marL="0" indent="0">
              <a:buNone/>
            </a:pPr>
            <a:endParaRPr lang="en-US" i="0" dirty="0" smtClean="0"/>
          </a:p>
          <a:p>
            <a:pPr>
              <a:lnSpc>
                <a:spcPct val="90000"/>
              </a:lnSpc>
            </a:pPr>
            <a:r>
              <a:rPr lang="en-US" sz="1400" b="1" dirty="0" smtClean="0">
                <a:cs typeface="Arial" pitchFamily="34" charset="0"/>
              </a:rPr>
              <a:t>Risk Assessment is</a:t>
            </a:r>
            <a:endParaRPr lang="en-US" sz="1400" dirty="0" smtClean="0">
              <a:cs typeface="Arial" pitchFamily="34" charset="0"/>
            </a:endParaRPr>
          </a:p>
          <a:p>
            <a:pPr>
              <a:lnSpc>
                <a:spcPct val="90000"/>
              </a:lnSpc>
            </a:pPr>
            <a:r>
              <a:rPr lang="en-US" altLang="en-US" sz="1200" dirty="0" smtClean="0">
                <a:solidFill>
                  <a:srgbClr val="000000"/>
                </a:solidFill>
              </a:rPr>
              <a:t>An </a:t>
            </a:r>
            <a:r>
              <a:rPr lang="en-US" altLang="en-US" sz="1200" b="1" dirty="0" smtClean="0">
                <a:solidFill>
                  <a:srgbClr val="000000"/>
                </a:solidFill>
              </a:rPr>
              <a:t>element of internal control </a:t>
            </a:r>
            <a:r>
              <a:rPr lang="en-US" altLang="en-US" sz="1200" i="1" dirty="0" smtClean="0">
                <a:solidFill>
                  <a:srgbClr val="000000"/>
                </a:solidFill>
              </a:rPr>
              <a:t>within</a:t>
            </a:r>
            <a:r>
              <a:rPr lang="en-US" altLang="en-US" sz="1200" dirty="0" smtClean="0">
                <a:solidFill>
                  <a:srgbClr val="000000"/>
                </a:solidFill>
              </a:rPr>
              <a:t> the risk management process that enables management to identify and assess key risks to achieving its objectives; this assessment </a:t>
            </a:r>
            <a:r>
              <a:rPr lang="en-US" altLang="en-US" sz="1200" b="1" dirty="0" smtClean="0">
                <a:solidFill>
                  <a:srgbClr val="000000"/>
                </a:solidFill>
              </a:rPr>
              <a:t>forms the basis on which control activities are determined</a:t>
            </a:r>
            <a:r>
              <a:rPr lang="en-US" altLang="en-US" sz="1200" dirty="0" smtClean="0">
                <a:solidFill>
                  <a:srgbClr val="000000"/>
                </a:solidFill>
              </a:rPr>
              <a:t>.</a:t>
            </a:r>
            <a:endParaRPr lang="en-US" altLang="en-US" sz="1200" i="1" u="sng" dirty="0" smtClean="0">
              <a:solidFill>
                <a:srgbClr val="000000"/>
              </a:solidFill>
            </a:endParaRPr>
          </a:p>
          <a:p>
            <a:pPr marL="0" indent="0">
              <a:buNone/>
            </a:pPr>
            <a:endParaRPr lang="en-US" i="0"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8398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dirty="0" smtClean="0"/>
              <a:t>As we’ve noted, risk assessment should occur at the business proces</a:t>
            </a:r>
            <a:r>
              <a:rPr lang="en-US" baseline="0" dirty="0" smtClean="0"/>
              <a:t>s level as well as the entity level. </a:t>
            </a:r>
            <a:r>
              <a:rPr lang="en-US" dirty="0" smtClean="0"/>
              <a:t>Once you have</a:t>
            </a:r>
            <a:r>
              <a:rPr lang="en-US" baseline="0" dirty="0" smtClean="0"/>
              <a:t> identified your objectives, apply these four risk assessment factors:</a:t>
            </a:r>
          </a:p>
          <a:p>
            <a:pPr marL="228600" indent="-228600">
              <a:buAutoNum type="arabicPeriod"/>
            </a:pPr>
            <a:r>
              <a:rPr lang="en-US" baseline="0" dirty="0" smtClean="0"/>
              <a:t>Materiality of the amounts in question</a:t>
            </a:r>
          </a:p>
          <a:p>
            <a:pPr marL="228600" indent="-228600">
              <a:buAutoNum type="arabicPeriod"/>
            </a:pPr>
            <a:r>
              <a:rPr lang="en-US" baseline="0" dirty="0" smtClean="0"/>
              <a:t>Complexity of the process</a:t>
            </a:r>
          </a:p>
          <a:p>
            <a:pPr marL="228600" indent="-228600">
              <a:buAutoNum type="arabicPeriod"/>
            </a:pPr>
            <a:r>
              <a:rPr lang="en-US" baseline="0" dirty="0" smtClean="0"/>
              <a:t>History of accounting adjustments</a:t>
            </a:r>
          </a:p>
          <a:p>
            <a:pPr marL="228600" indent="-228600">
              <a:buAutoNum type="arabicPeriod"/>
            </a:pPr>
            <a:r>
              <a:rPr lang="en-US" baseline="0" dirty="0" smtClean="0"/>
              <a:t>Propensity for change in the processes or controls</a:t>
            </a:r>
          </a:p>
          <a:p>
            <a:pPr marL="0" indent="0">
              <a:buNone/>
            </a:pPr>
            <a:r>
              <a:rPr lang="en-US" baseline="0" dirty="0" smtClean="0"/>
              <a:t>This should help us to assess risk for the process in question in terms of likelihood and impact.</a:t>
            </a:r>
          </a:p>
          <a:p>
            <a:pPr marL="0" indent="0">
              <a:buNone/>
            </a:pPr>
            <a:endParaRPr lang="en-US" baseline="0" dirty="0" smtClean="0"/>
          </a:p>
          <a:p>
            <a:pPr marL="0" indent="0">
              <a:buNone/>
            </a:pPr>
            <a:endParaRPr lang="en-US" baseline="0" dirty="0" smtClean="0"/>
          </a:p>
          <a:p>
            <a:pPr marL="0" indent="0">
              <a:buNone/>
            </a:pPr>
            <a:r>
              <a:rPr lang="en-US" dirty="0" smtClean="0"/>
              <a:t>Internal considerations to assess risk:</a:t>
            </a:r>
          </a:p>
          <a:p>
            <a:pPr marL="228600" indent="-228600">
              <a:buAutoNum type="arabicPeriod"/>
            </a:pPr>
            <a:r>
              <a:rPr lang="en-US" dirty="0" smtClean="0"/>
              <a:t>Use of qualitative/quantitative methods</a:t>
            </a:r>
          </a:p>
          <a:p>
            <a:pPr marL="228600" indent="-228600">
              <a:buAutoNum type="arabicPeriod"/>
            </a:pPr>
            <a:r>
              <a:rPr lang="en-US" dirty="0" smtClean="0"/>
              <a:t>Change in management responsibilities</a:t>
            </a:r>
          </a:p>
          <a:p>
            <a:pPr marL="228600" indent="-228600">
              <a:buAutoNum type="arabicPeriod"/>
            </a:pPr>
            <a:r>
              <a:rPr lang="en-US" dirty="0" smtClean="0"/>
              <a:t>Weak or unresponsive tone at the top</a:t>
            </a:r>
          </a:p>
          <a:p>
            <a:pPr marL="228600" indent="-228600">
              <a:buAutoNum type="arabicPeriod"/>
            </a:pPr>
            <a:r>
              <a:rPr lang="en-US" dirty="0" smtClean="0"/>
              <a:t>Human capital – quality of personnel hired/retained</a:t>
            </a:r>
          </a:p>
          <a:p>
            <a:pPr marL="228600" indent="-228600">
              <a:buAutoNum type="arabicPeriod"/>
            </a:pPr>
            <a:r>
              <a:rPr lang="en-US" dirty="0" smtClean="0"/>
              <a:t>Employee sabotage</a:t>
            </a:r>
          </a:p>
          <a:p>
            <a:pPr marL="228600" indent="-228600">
              <a:buAutoNum type="arabicPeriod"/>
            </a:pPr>
            <a:r>
              <a:rPr lang="en-US" dirty="0" smtClean="0"/>
              <a:t>System security weaknesses</a:t>
            </a:r>
          </a:p>
          <a:p>
            <a:pPr marL="228600" indent="-228600">
              <a:buAutoNum type="arabicPeriod"/>
            </a:pPr>
            <a:r>
              <a:rPr lang="en-US" dirty="0" smtClean="0"/>
              <a:t>Rapid growth</a:t>
            </a:r>
          </a:p>
          <a:p>
            <a:pPr marL="228600" indent="-228600">
              <a:buAutoNum type="arabicPeriod"/>
            </a:pPr>
            <a:r>
              <a:rPr lang="en-US" dirty="0" smtClean="0"/>
              <a:t>Changes in processes or access to assets</a:t>
            </a:r>
          </a:p>
          <a:p>
            <a:pPr marL="228600" indent="-228600">
              <a:buAutoNum type="arabicPeriod"/>
            </a:pPr>
            <a:endParaRPr lang="en-US" dirty="0" smtClean="0"/>
          </a:p>
          <a:p>
            <a:pPr marL="0" indent="0">
              <a:buNone/>
            </a:pPr>
            <a:r>
              <a:rPr lang="en-US" dirty="0" smtClean="0"/>
              <a:t>External considerations:</a:t>
            </a:r>
          </a:p>
          <a:p>
            <a:pPr marL="228600" indent="-228600">
              <a:buAutoNum type="arabicPeriod"/>
            </a:pPr>
            <a:r>
              <a:rPr lang="en-US" dirty="0" smtClean="0"/>
              <a:t>Technological advancements (more tools available, as well as existing tools we are using are outdated)</a:t>
            </a:r>
          </a:p>
          <a:p>
            <a:pPr marL="228600" indent="-228600">
              <a:buAutoNum type="arabicPeriod"/>
            </a:pPr>
            <a:r>
              <a:rPr lang="en-US" dirty="0" smtClean="0"/>
              <a:t>Changing/evolving client/constituent needs or expectations</a:t>
            </a:r>
          </a:p>
          <a:p>
            <a:pPr marL="228600" indent="-228600">
              <a:buAutoNum type="arabicPeriod"/>
            </a:pPr>
            <a:r>
              <a:rPr lang="en-US" dirty="0" smtClean="0"/>
              <a:t>Changing legislative requirements and new laws/regulations</a:t>
            </a:r>
          </a:p>
          <a:p>
            <a:pPr marL="228600" indent="-228600">
              <a:buAutoNum type="arabicPeriod"/>
            </a:pPr>
            <a:r>
              <a:rPr lang="en-US" dirty="0" smtClean="0"/>
              <a:t>Decentralized organization operations</a:t>
            </a:r>
          </a:p>
          <a:p>
            <a:pPr marL="228600" indent="-228600">
              <a:buAutoNum type="arabicPeriod"/>
            </a:pPr>
            <a:r>
              <a:rPr lang="en-US" dirty="0" smtClean="0"/>
              <a:t>Natural disasters</a:t>
            </a:r>
          </a:p>
          <a:p>
            <a:pPr marL="228600" indent="-228600">
              <a:buAutoNum type="arabicPeriod"/>
            </a:pPr>
            <a:r>
              <a:rPr lang="en-US" dirty="0" smtClean="0"/>
              <a:t>Impact of program, political, and economic changes</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90054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dirty="0" smtClean="0"/>
              <a:t>Here we see a risk</a:t>
            </a:r>
            <a:r>
              <a:rPr lang="en-US" baseline="0" dirty="0" smtClean="0"/>
              <a:t> map </a:t>
            </a:r>
            <a:r>
              <a:rPr lang="en-US" dirty="0" smtClean="0"/>
              <a:t>where the x axis</a:t>
            </a:r>
            <a:r>
              <a:rPr lang="en-US" baseline="0" dirty="0" smtClean="0"/>
              <a:t> shows </a:t>
            </a:r>
            <a:r>
              <a:rPr lang="en-US" dirty="0" smtClean="0"/>
              <a:t>Likelihood, where:</a:t>
            </a:r>
          </a:p>
          <a:p>
            <a:pPr marL="0" indent="0">
              <a:buNone/>
            </a:pPr>
            <a:r>
              <a:rPr lang="en-US" dirty="0" smtClean="0"/>
              <a:t>A-Almost</a:t>
            </a:r>
            <a:r>
              <a:rPr lang="en-US" baseline="0" dirty="0" smtClean="0"/>
              <a:t> impossible</a:t>
            </a:r>
          </a:p>
          <a:p>
            <a:pPr marL="0" indent="0">
              <a:buNone/>
            </a:pPr>
            <a:r>
              <a:rPr lang="en-US" baseline="0" dirty="0" smtClean="0"/>
              <a:t>B-Remote</a:t>
            </a:r>
          </a:p>
          <a:p>
            <a:pPr marL="0" indent="0">
              <a:buNone/>
            </a:pPr>
            <a:r>
              <a:rPr lang="en-US" baseline="0" dirty="0" smtClean="0"/>
              <a:t>C-Low</a:t>
            </a:r>
          </a:p>
          <a:p>
            <a:pPr marL="0" indent="0">
              <a:buNone/>
            </a:pPr>
            <a:r>
              <a:rPr lang="en-US" baseline="0" dirty="0" smtClean="0"/>
              <a:t>D-Reasonably possible</a:t>
            </a:r>
          </a:p>
          <a:p>
            <a:pPr marL="0" indent="0">
              <a:buNone/>
            </a:pPr>
            <a:r>
              <a:rPr lang="en-US" baseline="0" dirty="0" smtClean="0"/>
              <a:t>E-Probable</a:t>
            </a:r>
          </a:p>
          <a:p>
            <a:pPr marL="0" indent="0">
              <a:buNone/>
            </a:pPr>
            <a:r>
              <a:rPr lang="en-US" baseline="0" dirty="0" smtClean="0"/>
              <a:t>F-Very High</a:t>
            </a:r>
          </a:p>
          <a:p>
            <a:pPr marL="0" indent="0">
              <a:buNone/>
            </a:pPr>
            <a:endParaRPr lang="en-US" baseline="0" dirty="0" smtClean="0"/>
          </a:p>
          <a:p>
            <a:pPr marL="0" indent="0">
              <a:buNone/>
            </a:pPr>
            <a:r>
              <a:rPr lang="en-US" baseline="0" dirty="0" smtClean="0"/>
              <a:t>And the Y axis shows Impact:</a:t>
            </a:r>
          </a:p>
          <a:p>
            <a:pPr marL="0" indent="0">
              <a:buNone/>
            </a:pPr>
            <a:r>
              <a:rPr lang="en-US" baseline="0" dirty="0" smtClean="0"/>
              <a:t>I-Marginal </a:t>
            </a:r>
          </a:p>
          <a:p>
            <a:pPr marL="0" indent="0">
              <a:buNone/>
            </a:pPr>
            <a:r>
              <a:rPr lang="en-US" baseline="0" dirty="0" smtClean="0"/>
              <a:t>II-Significant</a:t>
            </a:r>
          </a:p>
          <a:p>
            <a:pPr marL="0" indent="0">
              <a:buNone/>
            </a:pPr>
            <a:r>
              <a:rPr lang="en-US" baseline="0" dirty="0" smtClean="0"/>
              <a:t>III-Severe</a:t>
            </a:r>
          </a:p>
          <a:p>
            <a:pPr marL="0" indent="0">
              <a:buNone/>
            </a:pPr>
            <a:r>
              <a:rPr lang="en-US" baseline="0" dirty="0" smtClean="0"/>
              <a:t>IV-Catastrophic</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o</a:t>
            </a:r>
            <a:r>
              <a:rPr lang="en-US" dirty="0" smtClean="0"/>
              <a:t>nce</a:t>
            </a:r>
            <a:r>
              <a:rPr lang="en-US" baseline="0" dirty="0" smtClean="0"/>
              <a:t> we have assessed risk, we can consider the organization’s risk tolerance and risk appetite related to the risk response. If the likelihood is low and the impact is marginal, then that falls within the green area on this chart, and management may decide that resources should be directed elsewhere, for more pressing needs. However, if a risk has a likelihood of reasonably possible and an anticipated impact of severe, then that falls within the red area on this chart, and management may decide to direct resources towards the mitigation of this risk.</a:t>
            </a:r>
            <a:endParaRPr lang="en-US" dirty="0" smtClean="0"/>
          </a:p>
          <a:p>
            <a:pPr marL="0" indent="0">
              <a:buNone/>
            </a:pPr>
            <a:endParaRPr lang="en-US" baseline="0" dirty="0" smtClean="0"/>
          </a:p>
          <a:p>
            <a:pPr marL="0" indent="0">
              <a:buNone/>
            </a:pPr>
            <a:r>
              <a:rPr lang="en-US" baseline="0" dirty="0" smtClean="0"/>
              <a:t>Keep in mind that a risk assessment is meaningless without specific criteria to apply to each rating. For example, what is the difference between an impact of significant v. severe? These definitions, along with the organization’s risk tolerance (that is, what areas are considered green, yellow, or red) need to be set before a meaningful assessment can take place.</a:t>
            </a:r>
          </a:p>
          <a:p>
            <a:pPr marL="0" indent="0">
              <a:buNone/>
            </a:pPr>
            <a:endParaRPr lang="en-US" baseline="0" dirty="0" smtClean="0"/>
          </a:p>
          <a:p>
            <a:pPr marL="0" indent="0">
              <a:buNone/>
            </a:pPr>
            <a:r>
              <a:rPr lang="en-US" baseline="0" dirty="0" smtClean="0"/>
              <a:t>One overall question to keep in mind is, what is the impact to stakeholders?</a:t>
            </a:r>
          </a:p>
          <a:p>
            <a:pPr marL="0" indent="0">
              <a:buNone/>
            </a:pP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46684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93BEFE4-C337-490F-A38A-C853D6B72E5F}" type="slidenum">
              <a:rPr lang="pt-BR" smtClean="0">
                <a:solidFill>
                  <a:prstClr val="black"/>
                </a:solidFill>
              </a:rPr>
              <a:pPr/>
              <a:t>16</a:t>
            </a:fld>
            <a:endParaRPr lang="pt-BR">
              <a:solidFill>
                <a:prstClr val="black"/>
              </a:solidFill>
            </a:endParaRPr>
          </a:p>
        </p:txBody>
      </p:sp>
    </p:spTree>
    <p:extLst>
      <p:ext uri="{BB962C8B-B14F-4D97-AF65-F5344CB8AC3E}">
        <p14:creationId xmlns:p14="http://schemas.microsoft.com/office/powerpoint/2010/main" val="113845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Once a risk assessment is completed, and the impact and likelihood are determined, we</a:t>
            </a:r>
            <a:r>
              <a:rPr lang="en-US" baseline="0" dirty="0" smtClean="0"/>
              <a:t> can then determine which strategy to choose to deal with the risk. </a:t>
            </a:r>
          </a:p>
          <a:p>
            <a:pPr marL="0" indent="0">
              <a:buNone/>
            </a:pPr>
            <a:endParaRPr lang="en-US" baseline="0" dirty="0" smtClean="0"/>
          </a:p>
          <a:p>
            <a:pPr marL="0" indent="0">
              <a:buNone/>
            </a:pPr>
            <a:r>
              <a:rPr lang="en-US" baseline="0" dirty="0" smtClean="0"/>
              <a:t>The first is avoidance, which means that the process in question would not be pursued. This would be a likely option to choose if the risk likelihood was found to be very high, and the impact to be catastrophic, in other words, risks that fall within the red area of the risk tolerance map we just looked at.</a:t>
            </a:r>
          </a:p>
          <a:p>
            <a:pPr marL="0" indent="0">
              <a:buNone/>
            </a:pPr>
            <a:r>
              <a:rPr lang="en-US" baseline="0" dirty="0" smtClean="0"/>
              <a:t>The second strategy is mitigation, where we would improve controls to reduce the likelihood and impact of the process. This is where many control activities will be done.</a:t>
            </a:r>
          </a:p>
          <a:p>
            <a:pPr marL="0" indent="0">
              <a:buNone/>
            </a:pPr>
            <a:r>
              <a:rPr lang="en-US" baseline="0" dirty="0" smtClean="0"/>
              <a:t>The third strategy is transfer, where responsibility is shifted to an external party.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strategy is acceptance, where the organization simply accepts the risk. This would make sense if the risk likelihood was found to be remote, and the impact to be marginal. In general, we should accept risks only if in green area of the risk tolerance map.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strategy listed is creation, where risk activities are strategically sought to maximize opportunities. These types of decisions should lie with senior management only.</a:t>
            </a:r>
          </a:p>
          <a:p>
            <a:pPr marL="0" indent="0">
              <a:buNone/>
            </a:pPr>
            <a:endParaRPr lang="en-US" dirty="0" smtClean="0"/>
          </a:p>
          <a:p>
            <a:pPr marL="0" indent="0">
              <a:buNone/>
            </a:pPr>
            <a:r>
              <a:rPr lang="en-US" dirty="0" smtClean="0"/>
              <a:t>We must be cautious when choosing these strategies.</a:t>
            </a:r>
            <a:r>
              <a:rPr lang="en-US" baseline="0" dirty="0" smtClean="0"/>
              <a:t> </a:t>
            </a:r>
            <a:r>
              <a:rPr lang="en-US" dirty="0" smtClean="0"/>
              <a:t>For</a:t>
            </a:r>
            <a:r>
              <a:rPr lang="en-US" baseline="0" dirty="0" smtClean="0"/>
              <a:t> example, </a:t>
            </a:r>
            <a:r>
              <a:rPr lang="en-US" dirty="0" smtClean="0"/>
              <a:t>Transferring</a:t>
            </a:r>
            <a:r>
              <a:rPr lang="en-US" baseline="0" dirty="0" smtClean="0"/>
              <a:t> too much responsibility to third parties is a risk in itself. This should only be done if it is </a:t>
            </a:r>
            <a:r>
              <a:rPr lang="en-US" i="1" baseline="0" dirty="0" smtClean="0"/>
              <a:t>known</a:t>
            </a:r>
            <a:r>
              <a:rPr lang="en-US" i="0" baseline="0" dirty="0" smtClean="0"/>
              <a:t> that the organization would introduce more risk by taking on the task itself.</a:t>
            </a:r>
            <a:endParaRPr lang="en-US" baseline="0" dirty="0" smtClean="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97534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Font typeface="Arial" panose="020B0604020202020204" pitchFamily="34" charset="0"/>
              <a:buNone/>
            </a:pPr>
            <a:r>
              <a:rPr lang="en-US" sz="1200" b="0" dirty="0" smtClean="0">
                <a:cs typeface="Arial" pitchFamily="34" charset="0"/>
              </a:rPr>
              <a:t>The</a:t>
            </a:r>
            <a:r>
              <a:rPr lang="en-US" sz="1200" b="0" baseline="0" dirty="0" smtClean="0">
                <a:cs typeface="Arial" pitchFamily="34" charset="0"/>
              </a:rPr>
              <a:t> third component of the internal control framework is Control Activities</a:t>
            </a:r>
            <a:r>
              <a:rPr lang="en-US" sz="1200" b="0" dirty="0" smtClean="0">
                <a:cs typeface="Arial" pitchFamily="34" charset="0"/>
              </a:rPr>
              <a:t>, which</a:t>
            </a:r>
            <a:r>
              <a:rPr lang="en-US" sz="1200" b="0" baseline="0" dirty="0" smtClean="0">
                <a:cs typeface="Arial" pitchFamily="34" charset="0"/>
              </a:rPr>
              <a:t> </a:t>
            </a:r>
            <a:r>
              <a:rPr lang="en-US" sz="2000" b="0" baseline="0" dirty="0" smtClean="0">
                <a:cs typeface="Arial" pitchFamily="34" charset="0"/>
              </a:rPr>
              <a:t>are t</a:t>
            </a:r>
            <a:r>
              <a:rPr lang="en-US" sz="2000" dirty="0" smtClean="0">
                <a:cs typeface="Arial" pitchFamily="34" charset="0"/>
              </a:rPr>
              <a:t>he actions established through policies and procedures that help ensure management’s directives to mitigate risks are carried out. These activities are performed</a:t>
            </a:r>
            <a:r>
              <a:rPr lang="en-US" sz="2000" baseline="0" dirty="0" smtClean="0">
                <a:cs typeface="Arial" pitchFamily="34" charset="0"/>
              </a:rPr>
              <a:t> at all levels of the entity.</a:t>
            </a:r>
          </a:p>
          <a:p>
            <a:pPr marL="0" indent="0">
              <a:buFont typeface="Arial" panose="020B0604020202020204" pitchFamily="34" charset="0"/>
              <a:buNone/>
            </a:pPr>
            <a:endParaRPr lang="en-US" sz="2000" baseline="0" dirty="0" smtClean="0">
              <a:cs typeface="Arial" pitchFamily="34" charset="0"/>
            </a:endParaRPr>
          </a:p>
          <a:p>
            <a:pPr marL="0" indent="0">
              <a:buFont typeface="Arial" panose="020B0604020202020204" pitchFamily="34" charset="0"/>
              <a:buNone/>
            </a:pPr>
            <a:r>
              <a:rPr lang="en-US" sz="2000" baseline="0" dirty="0" smtClean="0">
                <a:cs typeface="Arial" pitchFamily="34" charset="0"/>
              </a:rPr>
              <a:t>There are certain types of control activities, including preventive, detective, and corrective; compensating; and manual and automated. We will go over the difference between these control types.</a:t>
            </a:r>
          </a:p>
          <a:p>
            <a:pPr marL="0" indent="0">
              <a:buFont typeface="Arial" panose="020B0604020202020204" pitchFamily="34" charset="0"/>
              <a:buNone/>
            </a:pPr>
            <a:endParaRPr lang="en-US" sz="2000" baseline="0" dirty="0" smtClean="0">
              <a:cs typeface="Arial" pitchFamily="34" charset="0"/>
            </a:endParaRPr>
          </a:p>
          <a:p>
            <a:pPr marL="0" indent="0">
              <a:buFont typeface="Arial" panose="020B0604020202020204" pitchFamily="34" charset="0"/>
              <a:buNone/>
            </a:pPr>
            <a:r>
              <a:rPr lang="en-US" sz="2000" baseline="0" dirty="0" smtClean="0">
                <a:cs typeface="Arial" pitchFamily="34" charset="0"/>
              </a:rPr>
              <a:t>Control activities are exactly what they sound like– the </a:t>
            </a:r>
            <a:r>
              <a:rPr lang="en-US" sz="2000" i="1" baseline="0" dirty="0" smtClean="0">
                <a:cs typeface="Arial" pitchFamily="34" charset="0"/>
              </a:rPr>
              <a:t>activity</a:t>
            </a:r>
            <a:r>
              <a:rPr lang="en-US" sz="2000" i="0" baseline="0" dirty="0" smtClean="0">
                <a:cs typeface="Arial" pitchFamily="34" charset="0"/>
              </a:rPr>
              <a:t> part of the internal control framework. While the control environment and risk assessment set the stage for good controls, the control activities are where the meat of the control work is done.</a:t>
            </a:r>
            <a:endParaRPr lang="en-US" sz="2000" baseline="0" dirty="0" smtClean="0">
              <a:cs typeface="Arial" pitchFamily="34" charset="0"/>
            </a:endParaRPr>
          </a:p>
          <a:p>
            <a:pPr marL="0" indent="0">
              <a:buFont typeface="Arial" panose="020B0604020202020204" pitchFamily="34" charset="0"/>
              <a:buNone/>
            </a:pPr>
            <a:endParaRPr lang="en-US" sz="2000" baseline="0" dirty="0" smtClean="0">
              <a:cs typeface="Arial" pitchFamily="34" charset="0"/>
            </a:endParaRPr>
          </a:p>
          <a:p>
            <a:pPr marL="0" indent="0">
              <a:buFont typeface="Arial" panose="020B0604020202020204" pitchFamily="34" charset="0"/>
              <a:buNone/>
            </a:pPr>
            <a:r>
              <a:rPr lang="en-US" sz="2000" baseline="0" dirty="0" smtClean="0">
                <a:cs typeface="Arial" pitchFamily="34" charset="0"/>
              </a:rPr>
              <a:t>Examples of control activities include:</a:t>
            </a:r>
          </a:p>
          <a:p>
            <a:pPr marL="342900" indent="-342900">
              <a:buFont typeface="Arial" panose="020B0604020202020204" pitchFamily="34" charset="0"/>
              <a:buChar char="•"/>
            </a:pPr>
            <a:r>
              <a:rPr lang="en-US" sz="2000" dirty="0" smtClean="0">
                <a:cs typeface="Arial" pitchFamily="34" charset="0"/>
              </a:rPr>
              <a:t>Approvals &amp; Authorizations</a:t>
            </a:r>
          </a:p>
          <a:p>
            <a:pPr marL="342900" indent="-342900">
              <a:buFont typeface="Arial" panose="020B0604020202020204" pitchFamily="34" charset="0"/>
              <a:buChar char="•"/>
            </a:pPr>
            <a:r>
              <a:rPr lang="en-US" sz="2000" dirty="0" smtClean="0">
                <a:cs typeface="Arial" pitchFamily="34" charset="0"/>
              </a:rPr>
              <a:t>Embedded verifications</a:t>
            </a:r>
          </a:p>
          <a:p>
            <a:pPr marL="342900" indent="-342900">
              <a:buFont typeface="Arial" panose="020B0604020202020204" pitchFamily="34" charset="0"/>
              <a:buChar char="•"/>
            </a:pPr>
            <a:r>
              <a:rPr lang="en-US" sz="2000" dirty="0" smtClean="0">
                <a:cs typeface="Arial" pitchFamily="34" charset="0"/>
              </a:rPr>
              <a:t>Reconciliations</a:t>
            </a:r>
          </a:p>
          <a:p>
            <a:pPr marL="342900" indent="-342900">
              <a:buFont typeface="Arial" panose="020B0604020202020204" pitchFamily="34" charset="0"/>
              <a:buChar char="•"/>
            </a:pPr>
            <a:r>
              <a:rPr lang="en-US" sz="2000" dirty="0" smtClean="0">
                <a:cs typeface="Arial" pitchFamily="34" charset="0"/>
              </a:rPr>
              <a:t>Independent Reviews</a:t>
            </a:r>
          </a:p>
          <a:p>
            <a:pPr marL="342900" indent="-342900">
              <a:buFont typeface="Arial" panose="020B0604020202020204" pitchFamily="34" charset="0"/>
              <a:buChar char="•"/>
            </a:pPr>
            <a:r>
              <a:rPr lang="en-US" sz="2000" dirty="0" smtClean="0">
                <a:cs typeface="Arial" pitchFamily="34" charset="0"/>
              </a:rPr>
              <a:t>Asset security</a:t>
            </a:r>
          </a:p>
          <a:p>
            <a:pPr marL="342900" indent="-342900">
              <a:buFont typeface="Arial" panose="020B0604020202020204" pitchFamily="34" charset="0"/>
              <a:buChar char="•"/>
            </a:pPr>
            <a:r>
              <a:rPr lang="en-US" sz="2000" dirty="0" smtClean="0">
                <a:cs typeface="Arial" pitchFamily="34" charset="0"/>
              </a:rPr>
              <a:t>Segregation of duties</a:t>
            </a:r>
          </a:p>
          <a:p>
            <a:pPr marL="0" indent="0">
              <a:buFont typeface="Arial" panose="020B0604020202020204" pitchFamily="34" charset="0"/>
              <a:buNone/>
            </a:pPr>
            <a:endParaRPr lang="en-US" sz="2000" dirty="0" smtClean="0">
              <a:cs typeface="Arial"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7678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One thing to note is</a:t>
            </a:r>
            <a:r>
              <a:rPr lang="en-US" baseline="0" dirty="0" smtClean="0"/>
              <a:t> the difference between risk </a:t>
            </a:r>
            <a:r>
              <a:rPr lang="en-US" i="1" baseline="0" dirty="0" smtClean="0"/>
              <a:t>management </a:t>
            </a:r>
            <a:r>
              <a:rPr lang="en-US" i="0" baseline="0" dirty="0" smtClean="0"/>
              <a:t>and risk </a:t>
            </a:r>
            <a:r>
              <a:rPr lang="en-US" i="1" baseline="0" dirty="0" smtClean="0"/>
              <a:t>assessment.</a:t>
            </a:r>
          </a:p>
          <a:p>
            <a:pPr marL="0" indent="0">
              <a:buNone/>
            </a:pPr>
            <a:endParaRPr lang="en-US" i="1" baseline="0" dirty="0" smtClean="0"/>
          </a:p>
          <a:p>
            <a:r>
              <a:rPr lang="en-US" sz="1400" b="1" dirty="0" smtClean="0">
                <a:cs typeface="Arial" pitchFamily="34" charset="0"/>
              </a:rPr>
              <a:t>Risk Management is</a:t>
            </a:r>
            <a:endParaRPr lang="en-US" sz="1400" dirty="0" smtClean="0">
              <a:cs typeface="Arial" pitchFamily="34" charset="0"/>
            </a:endParaRPr>
          </a:p>
          <a:p>
            <a:pPr>
              <a:lnSpc>
                <a:spcPct val="90000"/>
              </a:lnSpc>
            </a:pPr>
            <a:r>
              <a:rPr lang="en-US" altLang="en-US" sz="1200" dirty="0" smtClean="0">
                <a:solidFill>
                  <a:srgbClr val="000000"/>
                </a:solidFill>
              </a:rPr>
              <a:t>A </a:t>
            </a:r>
            <a:r>
              <a:rPr lang="en-US" altLang="en-US" sz="1200" b="1" dirty="0" smtClean="0">
                <a:solidFill>
                  <a:srgbClr val="000000"/>
                </a:solidFill>
              </a:rPr>
              <a:t>process</a:t>
            </a:r>
            <a:r>
              <a:rPr lang="en-US" altLang="en-US" sz="1200" dirty="0" smtClean="0">
                <a:solidFill>
                  <a:srgbClr val="000000"/>
                </a:solidFill>
              </a:rPr>
              <a:t> applied in a strategic setting and across the entity, designed to identify and </a:t>
            </a:r>
            <a:r>
              <a:rPr lang="en-US" altLang="en-US" sz="1200" b="1" i="1" dirty="0" smtClean="0">
                <a:solidFill>
                  <a:srgbClr val="000000"/>
                </a:solidFill>
              </a:rPr>
              <a:t>manage</a:t>
            </a:r>
            <a:r>
              <a:rPr lang="en-US" altLang="en-US" sz="1200" b="1" dirty="0" smtClean="0">
                <a:solidFill>
                  <a:srgbClr val="000000"/>
                </a:solidFill>
              </a:rPr>
              <a:t> risks to stay within a risk appetite</a:t>
            </a:r>
            <a:r>
              <a:rPr lang="en-US" altLang="en-US" sz="1200" b="1" baseline="0" dirty="0" smtClean="0">
                <a:solidFill>
                  <a:srgbClr val="000000"/>
                </a:solidFill>
              </a:rPr>
              <a:t> or </a:t>
            </a:r>
            <a:r>
              <a:rPr lang="en-US" altLang="en-US" sz="1200" b="1" dirty="0" smtClean="0">
                <a:solidFill>
                  <a:srgbClr val="000000"/>
                </a:solidFill>
              </a:rPr>
              <a:t>tolerance level</a:t>
            </a:r>
            <a:r>
              <a:rPr lang="en-US" altLang="en-US" sz="1200" dirty="0" smtClean="0">
                <a:solidFill>
                  <a:srgbClr val="000000"/>
                </a:solidFill>
              </a:rPr>
              <a:t>, to provide reasonable assurance about achieving entity goals and objectives.</a:t>
            </a:r>
          </a:p>
          <a:p>
            <a:pPr marL="0" indent="0">
              <a:buNone/>
            </a:pPr>
            <a:endParaRPr lang="en-US" i="0" dirty="0" smtClean="0"/>
          </a:p>
          <a:p>
            <a:pPr>
              <a:lnSpc>
                <a:spcPct val="90000"/>
              </a:lnSpc>
            </a:pPr>
            <a:r>
              <a:rPr lang="en-US" sz="1400" b="1" dirty="0" smtClean="0">
                <a:cs typeface="Arial" pitchFamily="34" charset="0"/>
              </a:rPr>
              <a:t>Risk Assessment is</a:t>
            </a:r>
            <a:endParaRPr lang="en-US" sz="1400" dirty="0" smtClean="0">
              <a:cs typeface="Arial" pitchFamily="34" charset="0"/>
            </a:endParaRPr>
          </a:p>
          <a:p>
            <a:pPr>
              <a:lnSpc>
                <a:spcPct val="90000"/>
              </a:lnSpc>
            </a:pPr>
            <a:r>
              <a:rPr lang="en-US" altLang="en-US" sz="1200" dirty="0" smtClean="0">
                <a:solidFill>
                  <a:srgbClr val="000000"/>
                </a:solidFill>
              </a:rPr>
              <a:t>An </a:t>
            </a:r>
            <a:r>
              <a:rPr lang="en-US" altLang="en-US" sz="1200" b="1" dirty="0" smtClean="0">
                <a:solidFill>
                  <a:srgbClr val="000000"/>
                </a:solidFill>
              </a:rPr>
              <a:t>element of internal control </a:t>
            </a:r>
            <a:r>
              <a:rPr lang="en-US" altLang="en-US" sz="1200" i="1" dirty="0" smtClean="0">
                <a:solidFill>
                  <a:srgbClr val="000000"/>
                </a:solidFill>
              </a:rPr>
              <a:t>within</a:t>
            </a:r>
            <a:r>
              <a:rPr lang="en-US" altLang="en-US" sz="1200" dirty="0" smtClean="0">
                <a:solidFill>
                  <a:srgbClr val="000000"/>
                </a:solidFill>
              </a:rPr>
              <a:t> the risk management process that enables management to identify and assess key risks to achieving its objectives; this assessment </a:t>
            </a:r>
            <a:r>
              <a:rPr lang="en-US" altLang="en-US" sz="1200" b="1" dirty="0" smtClean="0">
                <a:solidFill>
                  <a:srgbClr val="000000"/>
                </a:solidFill>
              </a:rPr>
              <a:t>forms the basis on which control activities are determined</a:t>
            </a:r>
            <a:r>
              <a:rPr lang="en-US" altLang="en-US" sz="1200" dirty="0" smtClean="0">
                <a:solidFill>
                  <a:srgbClr val="000000"/>
                </a:solidFill>
              </a:rPr>
              <a:t>.</a:t>
            </a:r>
            <a:endParaRPr lang="en-US" altLang="en-US" sz="1200" i="1" u="sng" dirty="0" smtClean="0">
              <a:solidFill>
                <a:srgbClr val="000000"/>
              </a:solidFill>
            </a:endParaRPr>
          </a:p>
          <a:p>
            <a:pPr marL="0" indent="0">
              <a:buNone/>
            </a:pPr>
            <a:endParaRPr lang="en-US" i="0"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795241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en-US" dirty="0" smtClean="0"/>
              <a:t>The first way</a:t>
            </a:r>
            <a:r>
              <a:rPr lang="en-US" baseline="0" dirty="0" smtClean="0"/>
              <a:t> we can categorize control activities is between preventive and detective controls.</a:t>
            </a:r>
          </a:p>
          <a:p>
            <a:r>
              <a:rPr lang="en-US" sz="1400" b="1" dirty="0" smtClean="0">
                <a:cs typeface="Arial" pitchFamily="34" charset="0"/>
              </a:rPr>
              <a:t>Preventive Controls </a:t>
            </a:r>
            <a:r>
              <a:rPr lang="en-US" sz="1400" b="1" i="1" dirty="0" smtClean="0">
                <a:cs typeface="Arial" pitchFamily="34" charset="0"/>
              </a:rPr>
              <a:t>p</a:t>
            </a:r>
            <a:r>
              <a:rPr lang="en-US" altLang="en-US" sz="1200" i="1" dirty="0" smtClean="0">
                <a:solidFill>
                  <a:srgbClr val="000000"/>
                </a:solidFill>
              </a:rPr>
              <a:t>revent</a:t>
            </a:r>
            <a:r>
              <a:rPr lang="en-US" altLang="en-US" sz="1200" dirty="0" smtClean="0">
                <a:solidFill>
                  <a:srgbClr val="000000"/>
                </a:solidFill>
              </a:rPr>
              <a:t> the occurrence of a negative event in a proactive manner.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r>
              <a:rPr lang="en-US" altLang="en-US" sz="1200" dirty="0" smtClean="0">
                <a:solidFill>
                  <a:srgbClr val="000000"/>
                </a:solidFill>
              </a:rPr>
              <a:t>Examples here at UNC Charlotte include:</a:t>
            </a:r>
          </a:p>
          <a:p>
            <a:pPr marL="342900" indent="-342900">
              <a:lnSpc>
                <a:spcPct val="90000"/>
              </a:lnSpc>
              <a:buFont typeface="Arial" panose="020B0604020202020204" pitchFamily="34" charset="0"/>
              <a:buChar char="•"/>
            </a:pPr>
            <a:r>
              <a:rPr lang="en-US" altLang="en-US" sz="1200" dirty="0" smtClean="0">
                <a:solidFill>
                  <a:srgbClr val="000000"/>
                </a:solidFill>
              </a:rPr>
              <a:t>Approval required for purchases greater than $5,000</a:t>
            </a:r>
          </a:p>
          <a:p>
            <a:pPr marL="342900" indent="-342900">
              <a:lnSpc>
                <a:spcPct val="90000"/>
              </a:lnSpc>
              <a:buFont typeface="Arial" panose="020B0604020202020204" pitchFamily="34" charset="0"/>
              <a:buChar char="•"/>
            </a:pPr>
            <a:r>
              <a:rPr lang="en-US" altLang="en-US" sz="1200" dirty="0" smtClean="0">
                <a:solidFill>
                  <a:srgbClr val="000000"/>
                </a:solidFill>
              </a:rPr>
              <a:t>Passwords required for access to Banner</a:t>
            </a:r>
          </a:p>
          <a:p>
            <a:pPr marL="342900" indent="-342900">
              <a:lnSpc>
                <a:spcPct val="90000"/>
              </a:lnSpc>
              <a:buFont typeface="Arial" panose="020B0604020202020204" pitchFamily="34" charset="0"/>
              <a:buChar char="•"/>
            </a:pPr>
            <a:r>
              <a:rPr lang="en-US" altLang="en-US" sz="1200" dirty="0" smtClean="0">
                <a:solidFill>
                  <a:srgbClr val="000000"/>
                </a:solidFill>
              </a:rPr>
              <a:t>Petty cash that must be held in a lockbox</a:t>
            </a:r>
          </a:p>
          <a:p>
            <a:pPr marL="342900" indent="-342900">
              <a:lnSpc>
                <a:spcPct val="90000"/>
              </a:lnSpc>
              <a:buFont typeface="Arial" panose="020B0604020202020204" pitchFamily="34" charset="0"/>
              <a:buChar char="•"/>
            </a:pPr>
            <a:r>
              <a:rPr lang="en-US" altLang="en-US" sz="1200" dirty="0" smtClean="0">
                <a:solidFill>
                  <a:srgbClr val="000000"/>
                </a:solidFill>
              </a:rPr>
              <a:t>Security and surveillance systems in high-risk areas, and</a:t>
            </a:r>
          </a:p>
          <a:p>
            <a:pPr marL="342900" indent="-342900">
              <a:lnSpc>
                <a:spcPct val="90000"/>
              </a:lnSpc>
              <a:buFont typeface="Arial" panose="020B0604020202020204" pitchFamily="34" charset="0"/>
              <a:buChar char="•"/>
            </a:pPr>
            <a:r>
              <a:rPr lang="en-US" altLang="en-US" sz="1200" dirty="0" smtClean="0">
                <a:solidFill>
                  <a:srgbClr val="000000"/>
                </a:solidFill>
              </a:rPr>
              <a:t>Pre-numbered checks</a:t>
            </a:r>
          </a:p>
          <a:p>
            <a:pPr>
              <a:lnSpc>
                <a:spcPct val="90000"/>
              </a:lnSpc>
            </a:pPr>
            <a:r>
              <a:rPr lang="en-US" sz="1400" b="1" dirty="0" smtClean="0">
                <a:cs typeface="Arial" pitchFamily="34" charset="0"/>
              </a:rPr>
              <a:t>Detective Controls </a:t>
            </a:r>
            <a:r>
              <a:rPr lang="en-US" altLang="en-US" sz="1200" i="1" dirty="0" smtClean="0">
                <a:solidFill>
                  <a:srgbClr val="000000"/>
                </a:solidFill>
              </a:rPr>
              <a:t>Detect </a:t>
            </a:r>
            <a:r>
              <a:rPr lang="en-US" altLang="en-US" sz="1200" dirty="0" smtClean="0">
                <a:solidFill>
                  <a:srgbClr val="000000"/>
                </a:solidFill>
              </a:rPr>
              <a:t>the occurrence of a negative event </a:t>
            </a:r>
            <a:r>
              <a:rPr lang="en-US" altLang="en-US" sz="1200" i="1" dirty="0" smtClean="0">
                <a:solidFill>
                  <a:srgbClr val="000000"/>
                </a:solidFill>
              </a:rPr>
              <a:t>after</a:t>
            </a:r>
            <a:r>
              <a:rPr lang="en-US" altLang="en-US" sz="1200" dirty="0" smtClean="0">
                <a:solidFill>
                  <a:srgbClr val="000000"/>
                </a:solidFill>
              </a:rPr>
              <a:t> the fact in a reactive manner</a:t>
            </a:r>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[click]</a:t>
            </a:r>
          </a:p>
          <a:p>
            <a:pPr>
              <a:lnSpc>
                <a:spcPct val="90000"/>
              </a:lnSpc>
            </a:pPr>
            <a:r>
              <a:rPr lang="en-US" altLang="en-US" sz="1200" dirty="0" smtClean="0">
                <a:solidFill>
                  <a:srgbClr val="000000"/>
                </a:solidFill>
              </a:rPr>
              <a:t>Examples here at UNC Charlotte include:</a:t>
            </a:r>
          </a:p>
          <a:p>
            <a:pPr marL="342900" indent="-342900">
              <a:lnSpc>
                <a:spcPct val="90000"/>
              </a:lnSpc>
              <a:buFont typeface="Arial" panose="020B0604020202020204" pitchFamily="34" charset="0"/>
              <a:buChar char="•"/>
            </a:pPr>
            <a:r>
              <a:rPr lang="en-US" altLang="en-US" sz="1200" dirty="0" smtClean="0">
                <a:solidFill>
                  <a:srgbClr val="000000"/>
                </a:solidFill>
              </a:rPr>
              <a:t>Supervisor review &amp; approval</a:t>
            </a:r>
          </a:p>
          <a:p>
            <a:pPr marL="342900" indent="-342900">
              <a:lnSpc>
                <a:spcPct val="90000"/>
              </a:lnSpc>
              <a:buFont typeface="Arial" panose="020B0604020202020204" pitchFamily="34" charset="0"/>
              <a:buChar char="•"/>
            </a:pPr>
            <a:r>
              <a:rPr lang="en-US" altLang="en-US" sz="1200" dirty="0" smtClean="0">
                <a:solidFill>
                  <a:srgbClr val="000000"/>
                </a:solidFill>
              </a:rPr>
              <a:t>Reports that</a:t>
            </a:r>
            <a:r>
              <a:rPr lang="en-US" altLang="en-US" sz="1200" baseline="0" dirty="0" smtClean="0">
                <a:solidFill>
                  <a:srgbClr val="000000"/>
                </a:solidFill>
              </a:rPr>
              <a:t> are</a:t>
            </a:r>
            <a:r>
              <a:rPr lang="en-US" altLang="en-US" sz="1200" dirty="0" smtClean="0">
                <a:solidFill>
                  <a:srgbClr val="000000"/>
                </a:solidFill>
              </a:rPr>
              <a:t> run showing user activity</a:t>
            </a:r>
          </a:p>
          <a:p>
            <a:pPr marL="342900" indent="-342900">
              <a:lnSpc>
                <a:spcPct val="90000"/>
              </a:lnSpc>
              <a:buFont typeface="Arial" panose="020B0604020202020204" pitchFamily="34" charset="0"/>
              <a:buChar char="•"/>
            </a:pPr>
            <a:r>
              <a:rPr lang="en-US" altLang="en-US" sz="1200" dirty="0" smtClean="0">
                <a:solidFill>
                  <a:srgbClr val="000000"/>
                </a:solidFill>
              </a:rPr>
              <a:t>Reconciliation</a:t>
            </a:r>
            <a:r>
              <a:rPr lang="en-US" altLang="en-US" sz="1200" baseline="0" dirty="0" smtClean="0">
                <a:solidFill>
                  <a:srgbClr val="000000"/>
                </a:solidFill>
              </a:rPr>
              <a:t> of</a:t>
            </a:r>
            <a:r>
              <a:rPr lang="en-US" altLang="en-US" sz="1200" dirty="0" smtClean="0">
                <a:solidFill>
                  <a:srgbClr val="000000"/>
                </a:solidFill>
              </a:rPr>
              <a:t> petty cash</a:t>
            </a:r>
          </a:p>
          <a:p>
            <a:pPr marL="342900" indent="-342900">
              <a:lnSpc>
                <a:spcPct val="90000"/>
              </a:lnSpc>
              <a:buFont typeface="Arial" panose="020B0604020202020204" pitchFamily="34" charset="0"/>
              <a:buChar char="•"/>
            </a:pPr>
            <a:r>
              <a:rPr lang="en-US" altLang="en-US" sz="1200" dirty="0" smtClean="0">
                <a:solidFill>
                  <a:srgbClr val="000000"/>
                </a:solidFill>
              </a:rPr>
              <a:t>Annual Physical inventory counts, and </a:t>
            </a:r>
          </a:p>
          <a:p>
            <a:pPr marL="342900" indent="-342900">
              <a:lnSpc>
                <a:spcPct val="90000"/>
              </a:lnSpc>
              <a:buFont typeface="Arial" panose="020B0604020202020204" pitchFamily="34" charset="0"/>
              <a:buChar char="•"/>
            </a:pPr>
            <a:r>
              <a:rPr lang="en-US" altLang="en-US" sz="1200" dirty="0" smtClean="0">
                <a:solidFill>
                  <a:srgbClr val="000000"/>
                </a:solidFill>
              </a:rPr>
              <a:t>Review of missing</a:t>
            </a:r>
            <a:r>
              <a:rPr lang="en-US" altLang="en-US" sz="1200" baseline="0" dirty="0" smtClean="0">
                <a:solidFill>
                  <a:srgbClr val="000000"/>
                </a:solidFill>
              </a:rPr>
              <a:t> and </a:t>
            </a:r>
            <a:r>
              <a:rPr lang="en-US" altLang="en-US" sz="1200" dirty="0" smtClean="0">
                <a:solidFill>
                  <a:srgbClr val="000000"/>
                </a:solidFill>
              </a:rPr>
              <a:t>voided checks</a:t>
            </a:r>
          </a:p>
          <a:p>
            <a:pPr marL="0" indent="0">
              <a:buNone/>
            </a:pPr>
            <a:r>
              <a:rPr lang="en-US" dirty="0" smtClean="0"/>
              <a:t>[click]</a:t>
            </a:r>
          </a:p>
          <a:p>
            <a:pPr marL="0" indent="0">
              <a:buNone/>
            </a:pPr>
            <a:r>
              <a:rPr lang="en-US" dirty="0" smtClean="0"/>
              <a:t>Preventive controls are stronger</a:t>
            </a:r>
            <a:r>
              <a:rPr lang="en-US" baseline="0" dirty="0" smtClean="0"/>
              <a:t> that detective controls. It is more effective and less costly to prevent something from happening rather than to attack it on the back end; sometimes it is hard to stop something that is already in motion, similar to a snowball effect.</a:t>
            </a:r>
          </a:p>
          <a:p>
            <a:pPr marL="0" indent="0">
              <a:buNone/>
            </a:pPr>
            <a:endParaRPr lang="en-US" baseline="0" dirty="0" smtClean="0"/>
          </a:p>
          <a:p>
            <a:pPr marL="0" indent="0">
              <a:buNone/>
            </a:pPr>
            <a:r>
              <a:rPr lang="en-US" baseline="0" dirty="0" smtClean="0"/>
              <a:t>This chart also shows corrective controls, but really I would deem these more as corrective ‘actions’, since the correction isn’t really a control itself.</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03259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dirty="0" smtClean="0"/>
              <a:t>There are also compensating controls, which may be relied upon to mitigate existing risks if a control activity</a:t>
            </a:r>
            <a:r>
              <a:rPr lang="en-US" baseline="0" dirty="0" smtClean="0"/>
              <a:t> that should otherwise be in place is not in place. Compensating controls can be either preventive or detective.</a:t>
            </a:r>
          </a:p>
          <a:p>
            <a:pPr marL="0" indent="0">
              <a:buNone/>
            </a:pPr>
            <a:endParaRPr lang="en-US" baseline="0" dirty="0" smtClean="0"/>
          </a:p>
          <a:p>
            <a:pPr marL="0" lvl="0" indent="0" defTabSz="511230" fontAlgn="base">
              <a:spcBef>
                <a:spcPts val="600"/>
              </a:spcBef>
              <a:spcAft>
                <a:spcPts val="600"/>
              </a:spcAft>
              <a:buFont typeface="Arial" pitchFamily="34" charset="0"/>
              <a:buNone/>
            </a:pPr>
            <a:r>
              <a:rPr lang="en-US" baseline="0" dirty="0" smtClean="0"/>
              <a:t>One common scenario is when a department or unit does not have the staff resources to </a:t>
            </a:r>
            <a:r>
              <a:rPr lang="en-US" sz="2000" dirty="0" smtClean="0">
                <a:solidFill>
                  <a:prstClr val="black"/>
                </a:solidFill>
                <a:ea typeface="ＭＳ Ｐゴシック" pitchFamily="-112" charset="-128"/>
              </a:rPr>
              <a:t>establish an adequate segregation of duties.  Potential compensating controls could include:</a:t>
            </a:r>
          </a:p>
          <a:p>
            <a:pPr marL="830749" lvl="1" indent="-319519" defTabSz="511230" fontAlgn="base">
              <a:spcAft>
                <a:spcPts val="600"/>
              </a:spcAft>
              <a:buFont typeface="Courier New" pitchFamily="49" charset="0"/>
              <a:buChar char="o"/>
            </a:pPr>
            <a:r>
              <a:rPr lang="en-US" dirty="0" smtClean="0">
                <a:solidFill>
                  <a:prstClr val="black"/>
                </a:solidFill>
                <a:ea typeface="ＭＳ Ｐゴシック" pitchFamily="-112" charset="-128"/>
              </a:rPr>
              <a:t>Automation of certain transaction data that then cannot be altered by the staff, that is, removing</a:t>
            </a:r>
            <a:r>
              <a:rPr lang="en-US" baseline="0" dirty="0" smtClean="0">
                <a:solidFill>
                  <a:prstClr val="black"/>
                </a:solidFill>
                <a:ea typeface="ＭＳ Ｐゴシック" pitchFamily="-112" charset="-128"/>
              </a:rPr>
              <a:t> humans from the process altogether</a:t>
            </a:r>
            <a:endParaRPr lang="en-US" dirty="0" smtClean="0">
              <a:solidFill>
                <a:prstClr val="black"/>
              </a:solidFill>
              <a:ea typeface="ＭＳ Ｐゴシック" pitchFamily="-112" charset="-128"/>
            </a:endParaRPr>
          </a:p>
          <a:p>
            <a:pPr marL="830749" lvl="1" indent="-319519" defTabSz="511230" fontAlgn="base">
              <a:spcAft>
                <a:spcPts val="600"/>
              </a:spcAft>
              <a:buFont typeface="Courier New" pitchFamily="49" charset="0"/>
              <a:buChar char="o"/>
            </a:pPr>
            <a:r>
              <a:rPr lang="en-US" dirty="0" smtClean="0">
                <a:solidFill>
                  <a:prstClr val="black"/>
                </a:solidFill>
                <a:ea typeface="ＭＳ Ｐゴシック" pitchFamily="-112" charset="-128"/>
              </a:rPr>
              <a:t>Manager review of detailed summary reports of the transactions initiated by the staff. So, if one staff</a:t>
            </a:r>
            <a:r>
              <a:rPr lang="en-US" baseline="0" dirty="0" smtClean="0">
                <a:solidFill>
                  <a:prstClr val="black"/>
                </a:solidFill>
                <a:ea typeface="ＭＳ Ｐゴシック" pitchFamily="-112" charset="-128"/>
              </a:rPr>
              <a:t> member is a requester in 49er Mart, and her supervisor is the approver, then the overall manager of that area should, on a periodic basis – say, monthly – separately review summary reports of these transactions.</a:t>
            </a:r>
            <a:endParaRPr lang="en-US" dirty="0" smtClean="0">
              <a:solidFill>
                <a:prstClr val="black"/>
              </a:solidFill>
              <a:ea typeface="ＭＳ Ｐゴシック" pitchFamily="-112" charset="-128"/>
            </a:endParaRPr>
          </a:p>
          <a:p>
            <a:pPr marL="830749" lvl="1" indent="-319519" defTabSz="511230" fontAlgn="base">
              <a:spcAft>
                <a:spcPts val="600"/>
              </a:spcAft>
              <a:buFont typeface="Courier New" pitchFamily="49" charset="0"/>
              <a:buChar char="o"/>
            </a:pPr>
            <a:r>
              <a:rPr lang="en-US" dirty="0" smtClean="0">
                <a:solidFill>
                  <a:prstClr val="black"/>
                </a:solidFill>
                <a:ea typeface="ＭＳ Ｐゴシック" pitchFamily="-112" charset="-128"/>
              </a:rPr>
              <a:t>Another option</a:t>
            </a:r>
            <a:r>
              <a:rPr lang="en-US" baseline="0" dirty="0" smtClean="0">
                <a:solidFill>
                  <a:prstClr val="black"/>
                </a:solidFill>
                <a:ea typeface="ＭＳ Ｐゴシック" pitchFamily="-112" charset="-128"/>
              </a:rPr>
              <a:t> would be for </a:t>
            </a:r>
            <a:r>
              <a:rPr lang="en-US" dirty="0" smtClean="0">
                <a:solidFill>
                  <a:prstClr val="black"/>
                </a:solidFill>
                <a:ea typeface="ＭＳ Ｐゴシック" pitchFamily="-112" charset="-128"/>
              </a:rPr>
              <a:t>Peer staff and/or a manager – someone separate from the personnel involved</a:t>
            </a:r>
            <a:r>
              <a:rPr lang="en-US" baseline="0" dirty="0" smtClean="0">
                <a:solidFill>
                  <a:prstClr val="black"/>
                </a:solidFill>
                <a:ea typeface="ＭＳ Ｐゴシック" pitchFamily="-112" charset="-128"/>
              </a:rPr>
              <a:t> with making the transaction -</a:t>
            </a:r>
            <a:r>
              <a:rPr lang="en-US" dirty="0" smtClean="0">
                <a:solidFill>
                  <a:prstClr val="black"/>
                </a:solidFill>
                <a:ea typeface="ＭＳ Ｐゴシック" pitchFamily="-112" charset="-128"/>
              </a:rPr>
              <a:t> to select a sample of transactions and vouch back to supporting documentation</a:t>
            </a:r>
            <a:endParaRPr lang="en-US" dirty="0">
              <a:solidFill>
                <a:prstClr val="black"/>
              </a:solidFill>
              <a:ea typeface="ＭＳ Ｐゴシック" pitchFamily="-112" charset="-128"/>
            </a:endParaRPr>
          </a:p>
          <a:p>
            <a:pPr marL="511230" lvl="1" indent="0" defTabSz="511230" fontAlgn="base">
              <a:spcAft>
                <a:spcPts val="600"/>
              </a:spcAft>
              <a:buFont typeface="Courier New" pitchFamily="49" charset="0"/>
              <a:buNone/>
            </a:pPr>
            <a:r>
              <a:rPr lang="en-US" dirty="0" smtClean="0">
                <a:solidFill>
                  <a:prstClr val="black"/>
                </a:solidFill>
                <a:ea typeface="ＭＳ Ｐゴシック" pitchFamily="-112" charset="-128"/>
              </a:rPr>
              <a:t>In</a:t>
            </a:r>
            <a:r>
              <a:rPr lang="en-US" baseline="0" dirty="0" smtClean="0">
                <a:solidFill>
                  <a:prstClr val="black"/>
                </a:solidFill>
                <a:ea typeface="ＭＳ Ｐゴシック" pitchFamily="-112" charset="-128"/>
              </a:rPr>
              <a:t> all these ways, we are compensating for the fact that the advisable control activity – segregation of duties – is not possible with current resources.</a:t>
            </a:r>
            <a:endParaRPr lang="en-US" dirty="0" smtClean="0">
              <a:solidFill>
                <a:prstClr val="black"/>
              </a:solidFill>
              <a:ea typeface="ＭＳ Ｐゴシック" pitchFamily="-112" charset="-128"/>
            </a:endParaRP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76765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final category of controls</a:t>
            </a:r>
            <a:r>
              <a:rPr lang="en-US" baseline="0" dirty="0" smtClean="0"/>
              <a:t> we’ll go over is manual v. automated controls.</a:t>
            </a:r>
            <a:endParaRPr lang="en-US" dirty="0" smtClean="0"/>
          </a:p>
          <a:p>
            <a:pPr marL="0" indent="0">
              <a:buNone/>
            </a:pPr>
            <a:endParaRPr lang="en-US" dirty="0" smtClean="0"/>
          </a:p>
          <a:p>
            <a:r>
              <a:rPr lang="en-US" dirty="0" smtClean="0"/>
              <a:t>Manual controls Require action to be taken by employees</a:t>
            </a:r>
            <a:r>
              <a:rPr lang="en-US" baseline="0" dirty="0" smtClean="0"/>
              <a:t>. Examples include </a:t>
            </a:r>
            <a:endParaRPr lang="en-US" dirty="0" smtClean="0"/>
          </a:p>
          <a:p>
            <a:pPr marL="285750" indent="-285750">
              <a:buFont typeface="Arial" panose="020B0604020202020204" pitchFamily="34" charset="0"/>
              <a:buChar char="•"/>
            </a:pPr>
            <a:r>
              <a:rPr lang="en-US" dirty="0" smtClean="0"/>
              <a:t>Obtaining a supervisor’s approval for overtime</a:t>
            </a:r>
          </a:p>
          <a:p>
            <a:pPr marL="285750" indent="-285750">
              <a:buFont typeface="Arial" panose="020B0604020202020204" pitchFamily="34" charset="0"/>
              <a:buChar char="•"/>
            </a:pPr>
            <a:r>
              <a:rPr lang="en-US" dirty="0" smtClean="0"/>
              <a:t>Reconciling bank accounts, and</a:t>
            </a:r>
          </a:p>
          <a:p>
            <a:pPr marL="285750" indent="-285750">
              <a:buFont typeface="Arial" panose="020B0604020202020204" pitchFamily="34" charset="0"/>
              <a:buChar char="•"/>
            </a:pPr>
            <a:r>
              <a:rPr lang="en-US" dirty="0" smtClean="0"/>
              <a:t>Matching receiving to Purchase Orders</a:t>
            </a:r>
          </a:p>
          <a:p>
            <a:pPr marL="0" indent="0">
              <a:buNone/>
            </a:pPr>
            <a:endParaRPr lang="en-US" dirty="0" smtClean="0"/>
          </a:p>
          <a:p>
            <a:r>
              <a:rPr lang="en-US" dirty="0" smtClean="0"/>
              <a:t>Automated controls are Built into the network infrastructure and software applications.</a:t>
            </a:r>
            <a:r>
              <a:rPr lang="en-US" baseline="0" dirty="0" smtClean="0"/>
              <a:t> Examples include</a:t>
            </a:r>
            <a:endParaRPr lang="en-US" dirty="0" smtClean="0"/>
          </a:p>
          <a:p>
            <a:pPr marL="285750" indent="-285750">
              <a:buFont typeface="Arial" panose="020B0604020202020204" pitchFamily="34" charset="0"/>
              <a:buChar char="•"/>
            </a:pPr>
            <a:r>
              <a:rPr lang="en-US" dirty="0" smtClean="0"/>
              <a:t>Passwords</a:t>
            </a:r>
          </a:p>
          <a:p>
            <a:pPr marL="285750" indent="-285750">
              <a:buFont typeface="Arial" panose="020B0604020202020204" pitchFamily="34" charset="0"/>
              <a:buChar char="•"/>
            </a:pPr>
            <a:r>
              <a:rPr lang="en-US" dirty="0" smtClean="0"/>
              <a:t>Data entry validation checks, and</a:t>
            </a:r>
          </a:p>
          <a:p>
            <a:pPr marL="285750" indent="-285750">
              <a:buFont typeface="Arial" panose="020B0604020202020204" pitchFamily="34" charset="0"/>
              <a:buChar char="•"/>
            </a:pPr>
            <a:r>
              <a:rPr lang="en-US" dirty="0" smtClean="0"/>
              <a:t>Batch controls</a:t>
            </a:r>
          </a:p>
          <a:p>
            <a:pPr marL="0" indent="0">
              <a:buNone/>
            </a:pPr>
            <a:endParaRPr lang="en-US" dirty="0" smtClean="0"/>
          </a:p>
          <a:p>
            <a:pPr marL="0" indent="0">
              <a:buNone/>
            </a:pPr>
            <a:r>
              <a:rPr lang="en-US" dirty="0" smtClean="0"/>
              <a:t>Automated</a:t>
            </a:r>
            <a:r>
              <a:rPr lang="en-US" baseline="0" dirty="0" smtClean="0"/>
              <a:t> controls are more reliable and cost effective than manual controls</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3767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cs typeface="Arial" pitchFamily="34" charset="0"/>
              </a:rPr>
              <a:t>The</a:t>
            </a:r>
            <a:r>
              <a:rPr lang="en-US" sz="1200" b="0" baseline="0" dirty="0" smtClean="0">
                <a:cs typeface="Arial" pitchFamily="34" charset="0"/>
              </a:rPr>
              <a:t> fourth component of the internal control framework is Information and Communication. This component is pretty straightforward but is also very important in ensuring a cohesive, sustainable framework. Accurate, timely information is necessary to properly carry out internal control responsibilities in support of the achievement of an organization’s objectives. And communication is the continual, iterative process of providing, sharing, and obtaining that necessary information. </a:t>
            </a:r>
          </a:p>
          <a:p>
            <a:pPr marL="0" indent="0">
              <a:buNone/>
            </a:pPr>
            <a:endParaRPr lang="en-US" sz="1200" b="0" baseline="0" dirty="0" smtClean="0">
              <a:cs typeface="Arial" pitchFamily="34" charset="0"/>
            </a:endParaRPr>
          </a:p>
          <a:p>
            <a:pPr marL="0" indent="0">
              <a:buNone/>
            </a:pPr>
            <a:r>
              <a:rPr lang="en-US" sz="1200" b="0" baseline="0" dirty="0" smtClean="0">
                <a:cs typeface="Arial" pitchFamily="34" charset="0"/>
              </a:rPr>
              <a:t>Management and employees must be able to obtain information from both internal and external sources as necessary, and communication paths must be viable to both internal and external parties. Information should be timely, accessible, and allow for successful control actions. </a:t>
            </a:r>
          </a:p>
          <a:p>
            <a:pPr marL="0" indent="0">
              <a:buNone/>
            </a:pPr>
            <a:endParaRPr lang="en-US" sz="1200" b="0" baseline="0" dirty="0" smtClean="0">
              <a:cs typeface="Arial" pitchFamily="34" charset="0"/>
            </a:endParaRPr>
          </a:p>
          <a:p>
            <a:pPr marL="0" indent="0">
              <a:buNone/>
            </a:pPr>
            <a:r>
              <a:rPr lang="en-US" sz="1200" b="0" baseline="0" dirty="0" smtClean="0">
                <a:cs typeface="Arial" pitchFamily="34" charset="0"/>
              </a:rPr>
              <a:t>Obviously, that is a very high-level statement that is harder to do than say, but the key is to try to keep communicating the </a:t>
            </a:r>
            <a:r>
              <a:rPr lang="en-US" sz="1200" b="1" baseline="0" dirty="0" smtClean="0">
                <a:cs typeface="Arial" pitchFamily="34" charset="0"/>
              </a:rPr>
              <a:t>right</a:t>
            </a:r>
            <a:r>
              <a:rPr lang="en-US" sz="1200" b="0" baseline="0" dirty="0" smtClean="0">
                <a:cs typeface="Arial" pitchFamily="34" charset="0"/>
              </a:rPr>
              <a:t> information to the </a:t>
            </a:r>
            <a:r>
              <a:rPr lang="en-US" sz="1200" b="1" baseline="0" dirty="0" smtClean="0">
                <a:cs typeface="Arial" pitchFamily="34" charset="0"/>
              </a:rPr>
              <a:t>right</a:t>
            </a:r>
            <a:r>
              <a:rPr lang="en-US" sz="1200" b="0" baseline="0" dirty="0" smtClean="0">
                <a:cs typeface="Arial" pitchFamily="34" charset="0"/>
              </a:rPr>
              <a:t> people at the </a:t>
            </a:r>
            <a:r>
              <a:rPr lang="en-US" sz="1200" b="1" baseline="0" dirty="0" smtClean="0">
                <a:cs typeface="Arial" pitchFamily="34" charset="0"/>
              </a:rPr>
              <a:t>right</a:t>
            </a:r>
            <a:r>
              <a:rPr lang="en-US" sz="1200" b="0" baseline="0" dirty="0" smtClean="0">
                <a:cs typeface="Arial" pitchFamily="34" charset="0"/>
              </a:rPr>
              <a:t> time.</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56853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cs typeface="Arial" pitchFamily="34" charset="0"/>
              </a:rPr>
              <a:t>The</a:t>
            </a:r>
            <a:r>
              <a:rPr lang="en-US" sz="1200" b="0" baseline="0" dirty="0" smtClean="0">
                <a:cs typeface="Arial" pitchFamily="34" charset="0"/>
              </a:rPr>
              <a:t> fourth component of the internal control framework is Information and Communication. This component is pretty straightforward but is also very important in ensuring a cohesive, sustainable framework. Accurate, timely information is necessary to properly carry out internal control responsibilities in support of the achievement of an organization’s objectives. And communication is the continual, iterative process of providing, sharing, and obtaining that necessary information. </a:t>
            </a:r>
          </a:p>
          <a:p>
            <a:pPr marL="0" indent="0">
              <a:buNone/>
            </a:pPr>
            <a:endParaRPr lang="en-US" sz="1200" b="0" baseline="0" dirty="0" smtClean="0">
              <a:cs typeface="Arial" pitchFamily="34" charset="0"/>
            </a:endParaRPr>
          </a:p>
          <a:p>
            <a:pPr marL="0" indent="0">
              <a:buNone/>
            </a:pPr>
            <a:r>
              <a:rPr lang="en-US" sz="1200" b="0" baseline="0" dirty="0" smtClean="0">
                <a:cs typeface="Arial" pitchFamily="34" charset="0"/>
              </a:rPr>
              <a:t>Management and employees must be able to obtain information from both internal and external sources as necessary, and communication paths must be viable to both internal and external parties. Information should be timely, accessible, and allow for successful control actions. </a:t>
            </a:r>
          </a:p>
          <a:p>
            <a:pPr marL="0" indent="0">
              <a:buNone/>
            </a:pPr>
            <a:endParaRPr lang="en-US" sz="1200" b="0" baseline="0" dirty="0" smtClean="0">
              <a:cs typeface="Arial" pitchFamily="34" charset="0"/>
            </a:endParaRPr>
          </a:p>
          <a:p>
            <a:pPr marL="0" indent="0">
              <a:buNone/>
            </a:pPr>
            <a:r>
              <a:rPr lang="en-US" sz="1200" b="0" baseline="0" dirty="0" smtClean="0">
                <a:cs typeface="Arial" pitchFamily="34" charset="0"/>
              </a:rPr>
              <a:t>Obviously, that is a very high-level statement that is harder to do than say, but the key is to try to keep communicating the </a:t>
            </a:r>
            <a:r>
              <a:rPr lang="en-US" sz="1200" b="1" baseline="0" dirty="0" smtClean="0">
                <a:cs typeface="Arial" pitchFamily="34" charset="0"/>
              </a:rPr>
              <a:t>right</a:t>
            </a:r>
            <a:r>
              <a:rPr lang="en-US" sz="1200" b="0" baseline="0" dirty="0" smtClean="0">
                <a:cs typeface="Arial" pitchFamily="34" charset="0"/>
              </a:rPr>
              <a:t> information to the </a:t>
            </a:r>
            <a:r>
              <a:rPr lang="en-US" sz="1200" b="1" baseline="0" dirty="0" smtClean="0">
                <a:cs typeface="Arial" pitchFamily="34" charset="0"/>
              </a:rPr>
              <a:t>right</a:t>
            </a:r>
            <a:r>
              <a:rPr lang="en-US" sz="1200" b="0" baseline="0" dirty="0" smtClean="0">
                <a:cs typeface="Arial" pitchFamily="34" charset="0"/>
              </a:rPr>
              <a:t> people at the </a:t>
            </a:r>
            <a:r>
              <a:rPr lang="en-US" sz="1200" b="1" baseline="0" dirty="0" smtClean="0">
                <a:cs typeface="Arial" pitchFamily="34" charset="0"/>
              </a:rPr>
              <a:t>right</a:t>
            </a:r>
            <a:r>
              <a:rPr lang="en-US" sz="1200" b="0" baseline="0" dirty="0" smtClean="0">
                <a:cs typeface="Arial" pitchFamily="34" charset="0"/>
              </a:rPr>
              <a:t> time.</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01800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Even</a:t>
            </a:r>
            <a:r>
              <a:rPr lang="en-US" baseline="0" dirty="0" smtClean="0"/>
              <a:t> w</a:t>
            </a:r>
            <a:r>
              <a:rPr lang="en-US" dirty="0" smtClean="0"/>
              <a:t>ith so many ways to communicate these days – email, text messaging, Twitter, Facebook, apps,</a:t>
            </a:r>
            <a:r>
              <a:rPr lang="en-US" baseline="0" dirty="0" smtClean="0"/>
              <a:t> the cloud, FedEx, mail, phone calls, or EVEN face-to-face -</a:t>
            </a:r>
            <a:r>
              <a:rPr lang="en-US" dirty="0" smtClean="0"/>
              <a:t> sometimes it is difficult</a:t>
            </a:r>
            <a:r>
              <a:rPr lang="en-US" baseline="0" dirty="0" smtClean="0"/>
              <a:t> to find ways to communicate effectively and with impact. Just keep in mind what you are trying to communicate and to whom. Remember that more communication is not always better, but more well thought-out, directed communication is essential to all operations, including internal controls.</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70301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en-US" dirty="0" smtClean="0"/>
              <a:t>The fifth</a:t>
            </a:r>
            <a:r>
              <a:rPr lang="en-US" baseline="0" dirty="0" smtClean="0"/>
              <a:t> and final component of the internal control framework is Monitoring.  Monitoring activities are evaluations used to ascertain whether components of internal control are </a:t>
            </a:r>
            <a:r>
              <a:rPr lang="en-US" i="1" baseline="0" dirty="0" smtClean="0"/>
              <a:t>present</a:t>
            </a:r>
            <a:r>
              <a:rPr lang="en-US" baseline="0" dirty="0" smtClean="0"/>
              <a:t> and </a:t>
            </a:r>
            <a:r>
              <a:rPr lang="en-US" i="1" baseline="0" dirty="0" smtClean="0"/>
              <a:t>functioning</a:t>
            </a:r>
            <a:r>
              <a:rPr lang="en-US" baseline="0" dirty="0" smtClean="0"/>
              <a:t>. These evaluations can be split into two categories:</a:t>
            </a:r>
          </a:p>
          <a:p>
            <a:pPr marL="228600" indent="-228600">
              <a:buAutoNum type="arabicPeriod"/>
            </a:pPr>
            <a:r>
              <a:rPr lang="en-US" b="1" baseline="0" dirty="0" smtClean="0"/>
              <a:t>Ongoing</a:t>
            </a:r>
            <a:r>
              <a:rPr lang="en-US" baseline="0" dirty="0" smtClean="0"/>
              <a:t> evaluations are built into business processes and provide timely information on the underlying controls.</a:t>
            </a:r>
          </a:p>
          <a:p>
            <a:pPr marL="228600" indent="-228600">
              <a:buAutoNum type="arabicPeriod"/>
            </a:pPr>
            <a:r>
              <a:rPr lang="en-US" b="1" baseline="0" dirty="0" smtClean="0"/>
              <a:t>Separate</a:t>
            </a:r>
            <a:r>
              <a:rPr lang="en-US" baseline="0" dirty="0" smtClean="0"/>
              <a:t> evaluations are conducted periodically and vary in scope and frequency based on prior assessments of risk, the effectiveness of </a:t>
            </a:r>
            <a:r>
              <a:rPr lang="en-US" i="1" baseline="0" dirty="0" smtClean="0"/>
              <a:t>ongoing</a:t>
            </a:r>
            <a:r>
              <a:rPr lang="en-US" baseline="0" dirty="0" smtClean="0"/>
              <a:t> evaluations, and other management considerations such as resource prioritization. Separate evaluations include </a:t>
            </a:r>
            <a:r>
              <a:rPr lang="en-US" dirty="0" smtClean="0"/>
              <a:t>Internal Audit activities.</a:t>
            </a:r>
          </a:p>
          <a:p>
            <a:pPr marL="0" indent="0">
              <a:buNone/>
            </a:pPr>
            <a:endParaRPr lang="en-US" dirty="0" smtClean="0"/>
          </a:p>
          <a:p>
            <a:pPr eaLnBrk="1" hangingPunct="1">
              <a:buFont typeface="Arial" pitchFamily="34" charset="0"/>
              <a:buNone/>
            </a:pPr>
            <a:r>
              <a:rPr lang="en-US" baseline="0" dirty="0" smtClean="0"/>
              <a:t>In other words, when we m</a:t>
            </a:r>
            <a:r>
              <a:rPr lang="en-US" altLang="en-US" sz="1200" dirty="0" smtClean="0">
                <a:solidFill>
                  <a:srgbClr val="000000"/>
                </a:solidFill>
                <a:cs typeface="Times New Roman" pitchFamily="18" charset="0"/>
              </a:rPr>
              <a:t>onitor an activity, we are assessing the performance of an internal control system over a period of time,</a:t>
            </a:r>
            <a:r>
              <a:rPr lang="en-US" altLang="en-US" sz="1200" baseline="0" dirty="0" smtClean="0">
                <a:solidFill>
                  <a:srgbClr val="000000"/>
                </a:solidFill>
                <a:cs typeface="Times New Roman" pitchFamily="18" charset="0"/>
              </a:rPr>
              <a:t> helping to validate that the internal control system is operating as expected. Any findings that result from monitoring activities should be evaluated against relevant criteria, for example, how long has the control been compromised, and how high are the risks? Any </a:t>
            </a:r>
            <a:r>
              <a:rPr lang="en-US" altLang="en-US" sz="1200" i="1" baseline="0" dirty="0" smtClean="0">
                <a:solidFill>
                  <a:srgbClr val="000000"/>
                </a:solidFill>
                <a:cs typeface="Times New Roman" pitchFamily="18" charset="0"/>
              </a:rPr>
              <a:t>deficiencies</a:t>
            </a:r>
            <a:r>
              <a:rPr lang="en-US" altLang="en-US" sz="1200" baseline="0" dirty="0" smtClean="0">
                <a:solidFill>
                  <a:srgbClr val="000000"/>
                </a:solidFill>
                <a:cs typeface="Times New Roman" pitchFamily="18" charset="0"/>
              </a:rPr>
              <a:t> that are found, which are more pernicious to the control system than findings, should be communicated to the Board and Senior Management.</a:t>
            </a:r>
          </a:p>
          <a:p>
            <a:pPr eaLnBrk="1" hangingPunct="1">
              <a:buFont typeface="Arial" pitchFamily="34" charset="0"/>
              <a:buNone/>
            </a:pPr>
            <a:endParaRPr lang="en-US" altLang="en-US" sz="1200" dirty="0" smtClean="0">
              <a:solidFill>
                <a:srgbClr val="000000"/>
              </a:solidFill>
              <a:cs typeface="Times New Roman" pitchFamily="18" charset="0"/>
            </a:endParaRPr>
          </a:p>
          <a:p>
            <a:pPr eaLnBrk="1" hangingPunct="1">
              <a:buFont typeface="Arial" pitchFamily="34" charset="0"/>
              <a:buChar char="•"/>
            </a:pPr>
            <a:r>
              <a:rPr lang="en-US" altLang="en-US" sz="1200" dirty="0" smtClean="0">
                <a:solidFill>
                  <a:srgbClr val="000000"/>
                </a:solidFill>
                <a:cs typeface="Times New Roman" pitchFamily="18" charset="0"/>
              </a:rPr>
              <a:t>It confirms that the findings of audits and other reviews are promptly resolved so that internal controls are not compromised. </a:t>
            </a:r>
          </a:p>
          <a:p>
            <a:pPr eaLnBrk="1" hangingPunct="1">
              <a:buFont typeface="Arial" pitchFamily="34" charset="0"/>
              <a:buChar char="•"/>
            </a:pPr>
            <a:r>
              <a:rPr lang="en-US" altLang="en-US" sz="1200" dirty="0" smtClean="0">
                <a:solidFill>
                  <a:srgbClr val="000000"/>
                </a:solidFill>
                <a:cs typeface="Times New Roman" pitchFamily="18" charset="0"/>
              </a:rPr>
              <a:t>Monitoring should be directed at both internal and external risks to the organization.</a:t>
            </a:r>
          </a:p>
          <a:p>
            <a:pPr eaLnBrk="1" hangingPunct="1">
              <a:buFont typeface="Arial" pitchFamily="34" charset="0"/>
              <a:buChar char="•"/>
            </a:pPr>
            <a:r>
              <a:rPr lang="en-US" altLang="en-US" sz="1200" dirty="0" smtClean="0">
                <a:solidFill>
                  <a:srgbClr val="000000"/>
                </a:solidFill>
                <a:cs typeface="Times New Roman" pitchFamily="18" charset="0"/>
              </a:rPr>
              <a:t>Monitoring also consists of supervisory review and sign off to help ensure proper checks and balances. </a:t>
            </a:r>
          </a:p>
          <a:p>
            <a:pPr eaLnBrk="1" hangingPunct="1">
              <a:buFont typeface="Arial" pitchFamily="34" charset="0"/>
              <a:buChar char="•"/>
            </a:pPr>
            <a:r>
              <a:rPr lang="en-US" altLang="en-US" sz="1200" dirty="0" smtClean="0">
                <a:solidFill>
                  <a:srgbClr val="000000"/>
                </a:solidFill>
              </a:rPr>
              <a:t>Your organization should have a strategy for effective ongoing monitoring. </a:t>
            </a:r>
            <a:endParaRPr lang="en-US" altLang="en-US" sz="1200" dirty="0" smtClean="0">
              <a:solidFill>
                <a:srgbClr val="000000"/>
              </a:solidFill>
              <a:cs typeface="Times New Roman" pitchFamily="18"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91415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93BEFE4-C337-490F-A38A-C853D6B72E5F}" type="slidenum">
              <a:rPr lang="pt-BR" smtClean="0">
                <a:solidFill>
                  <a:prstClr val="black"/>
                </a:solidFill>
              </a:rPr>
              <a:pPr/>
              <a:t>17</a:t>
            </a:fld>
            <a:endParaRPr lang="pt-BR">
              <a:solidFill>
                <a:prstClr val="black"/>
              </a:solidFill>
            </a:endParaRPr>
          </a:p>
        </p:txBody>
      </p:sp>
    </p:spTree>
    <p:extLst>
      <p:ext uri="{BB962C8B-B14F-4D97-AF65-F5344CB8AC3E}">
        <p14:creationId xmlns:p14="http://schemas.microsoft.com/office/powerpoint/2010/main" val="340096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en-US" dirty="0" smtClean="0"/>
              <a:t>The fifth</a:t>
            </a:r>
            <a:r>
              <a:rPr lang="en-US" baseline="0" dirty="0" smtClean="0"/>
              <a:t> and final component of the internal control framework is Monitoring.  Monitoring activities are evaluations used to ascertain whether components of internal control are </a:t>
            </a:r>
            <a:r>
              <a:rPr lang="en-US" i="1" baseline="0" dirty="0" smtClean="0"/>
              <a:t>present</a:t>
            </a:r>
            <a:r>
              <a:rPr lang="en-US" baseline="0" dirty="0" smtClean="0"/>
              <a:t> and </a:t>
            </a:r>
            <a:r>
              <a:rPr lang="en-US" i="1" baseline="0" dirty="0" smtClean="0"/>
              <a:t>functioning</a:t>
            </a:r>
            <a:r>
              <a:rPr lang="en-US" baseline="0" dirty="0" smtClean="0"/>
              <a:t>. These evaluations can be split into two categories:</a:t>
            </a:r>
          </a:p>
          <a:p>
            <a:pPr marL="228600" indent="-228600">
              <a:buAutoNum type="arabicPeriod"/>
            </a:pPr>
            <a:r>
              <a:rPr lang="en-US" b="1" baseline="0" dirty="0" smtClean="0"/>
              <a:t>Ongoing</a:t>
            </a:r>
            <a:r>
              <a:rPr lang="en-US" baseline="0" dirty="0" smtClean="0"/>
              <a:t> evaluations are built into business processes and provide timely information on the underlying controls.</a:t>
            </a:r>
          </a:p>
          <a:p>
            <a:pPr marL="228600" indent="-228600">
              <a:buAutoNum type="arabicPeriod"/>
            </a:pPr>
            <a:r>
              <a:rPr lang="en-US" b="1" baseline="0" dirty="0" smtClean="0"/>
              <a:t>Separate</a:t>
            </a:r>
            <a:r>
              <a:rPr lang="en-US" baseline="0" dirty="0" smtClean="0"/>
              <a:t> evaluations are conducted periodically and vary in scope and frequency based on prior assessments of risk, the effectiveness of </a:t>
            </a:r>
            <a:r>
              <a:rPr lang="en-US" i="1" baseline="0" dirty="0" smtClean="0"/>
              <a:t>ongoing</a:t>
            </a:r>
            <a:r>
              <a:rPr lang="en-US" baseline="0" dirty="0" smtClean="0"/>
              <a:t> evaluations, and other management considerations such as resource prioritization. Separate evaluations include </a:t>
            </a:r>
            <a:r>
              <a:rPr lang="en-US" dirty="0" smtClean="0"/>
              <a:t>Internal Audit activities.</a:t>
            </a:r>
          </a:p>
          <a:p>
            <a:pPr marL="0" indent="0">
              <a:buNone/>
            </a:pPr>
            <a:endParaRPr lang="en-US" dirty="0" smtClean="0"/>
          </a:p>
          <a:p>
            <a:pPr eaLnBrk="1" hangingPunct="1">
              <a:buFont typeface="Arial" pitchFamily="34" charset="0"/>
              <a:buNone/>
            </a:pPr>
            <a:r>
              <a:rPr lang="en-US" baseline="0" dirty="0" smtClean="0"/>
              <a:t>In other words, when we m</a:t>
            </a:r>
            <a:r>
              <a:rPr lang="en-US" altLang="en-US" sz="1200" dirty="0" smtClean="0">
                <a:solidFill>
                  <a:srgbClr val="000000"/>
                </a:solidFill>
                <a:cs typeface="Times New Roman" pitchFamily="18" charset="0"/>
              </a:rPr>
              <a:t>onitor an activity, we are assessing the performance of an internal control system over a period of time,</a:t>
            </a:r>
            <a:r>
              <a:rPr lang="en-US" altLang="en-US" sz="1200" baseline="0" dirty="0" smtClean="0">
                <a:solidFill>
                  <a:srgbClr val="000000"/>
                </a:solidFill>
                <a:cs typeface="Times New Roman" pitchFamily="18" charset="0"/>
              </a:rPr>
              <a:t> helping to validate that the internal control system is operating as expected. Any findings that result from monitoring activities should be evaluated against relevant criteria, for example, how long has the control been compromised, and how high are the risks? Any </a:t>
            </a:r>
            <a:r>
              <a:rPr lang="en-US" altLang="en-US" sz="1200" i="1" baseline="0" dirty="0" smtClean="0">
                <a:solidFill>
                  <a:srgbClr val="000000"/>
                </a:solidFill>
                <a:cs typeface="Times New Roman" pitchFamily="18" charset="0"/>
              </a:rPr>
              <a:t>deficiencies</a:t>
            </a:r>
            <a:r>
              <a:rPr lang="en-US" altLang="en-US" sz="1200" baseline="0" dirty="0" smtClean="0">
                <a:solidFill>
                  <a:srgbClr val="000000"/>
                </a:solidFill>
                <a:cs typeface="Times New Roman" pitchFamily="18" charset="0"/>
              </a:rPr>
              <a:t> that are found, which are more pernicious to the control system than findings, should be communicated to the Board and Senior Management.</a:t>
            </a:r>
          </a:p>
          <a:p>
            <a:pPr eaLnBrk="1" hangingPunct="1">
              <a:buFont typeface="Arial" pitchFamily="34" charset="0"/>
              <a:buNone/>
            </a:pPr>
            <a:endParaRPr lang="en-US" altLang="en-US" sz="1200" dirty="0" smtClean="0">
              <a:solidFill>
                <a:srgbClr val="000000"/>
              </a:solidFill>
              <a:cs typeface="Times New Roman" pitchFamily="18" charset="0"/>
            </a:endParaRPr>
          </a:p>
          <a:p>
            <a:pPr eaLnBrk="1" hangingPunct="1">
              <a:buFont typeface="Arial" pitchFamily="34" charset="0"/>
              <a:buChar char="•"/>
            </a:pPr>
            <a:r>
              <a:rPr lang="en-US" altLang="en-US" sz="1200" dirty="0" smtClean="0">
                <a:solidFill>
                  <a:srgbClr val="000000"/>
                </a:solidFill>
                <a:cs typeface="Times New Roman" pitchFamily="18" charset="0"/>
              </a:rPr>
              <a:t>It confirms that the findings of audits and other reviews are promptly resolved so that internal controls are not compromised. </a:t>
            </a:r>
          </a:p>
          <a:p>
            <a:pPr eaLnBrk="1" hangingPunct="1">
              <a:buFont typeface="Arial" pitchFamily="34" charset="0"/>
              <a:buChar char="•"/>
            </a:pPr>
            <a:r>
              <a:rPr lang="en-US" altLang="en-US" sz="1200" dirty="0" smtClean="0">
                <a:solidFill>
                  <a:srgbClr val="000000"/>
                </a:solidFill>
                <a:cs typeface="Times New Roman" pitchFamily="18" charset="0"/>
              </a:rPr>
              <a:t>Monitoring should be directed at both internal and external risks to the organization.</a:t>
            </a:r>
          </a:p>
          <a:p>
            <a:pPr eaLnBrk="1" hangingPunct="1">
              <a:buFont typeface="Arial" pitchFamily="34" charset="0"/>
              <a:buChar char="•"/>
            </a:pPr>
            <a:r>
              <a:rPr lang="en-US" altLang="en-US" sz="1200" dirty="0" smtClean="0">
                <a:solidFill>
                  <a:srgbClr val="000000"/>
                </a:solidFill>
                <a:cs typeface="Times New Roman" pitchFamily="18" charset="0"/>
              </a:rPr>
              <a:t>Monitoring also consists of supervisory review and sign off to help ensure proper checks and balances. </a:t>
            </a:r>
          </a:p>
          <a:p>
            <a:pPr eaLnBrk="1" hangingPunct="1">
              <a:buFont typeface="Arial" pitchFamily="34" charset="0"/>
              <a:buChar char="•"/>
            </a:pPr>
            <a:r>
              <a:rPr lang="en-US" altLang="en-US" sz="1200" dirty="0" smtClean="0">
                <a:solidFill>
                  <a:srgbClr val="000000"/>
                </a:solidFill>
              </a:rPr>
              <a:t>Your organization should have a strategy for effective ongoing monitoring. </a:t>
            </a:r>
            <a:endParaRPr lang="en-US" altLang="en-US" sz="1200" dirty="0" smtClean="0">
              <a:solidFill>
                <a:srgbClr val="000000"/>
              </a:solidFill>
              <a:cs typeface="Times New Roman" pitchFamily="18"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85467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 </a:t>
            </a:r>
            <a:r>
              <a:rPr lang="en-US" baseline="0" dirty="0" smtClean="0"/>
              <a:t>monitoring activities have been completed, the results must then be analyzed and reported. If deficiencies in controls are found, they should be categorized as either deficiencies in design or deficiencies in operations. </a:t>
            </a:r>
          </a:p>
          <a:p>
            <a:pPr marL="0" indent="0">
              <a:buNone/>
            </a:pPr>
            <a:endParaRPr lang="en-US" baseline="0" dirty="0" smtClean="0"/>
          </a:p>
          <a:p>
            <a:pPr marL="0" indent="0">
              <a:buNone/>
            </a:pPr>
            <a:r>
              <a:rPr lang="en-US" baseline="0" dirty="0" smtClean="0"/>
              <a:t>A </a:t>
            </a:r>
            <a:r>
              <a:rPr lang="en-US" b="1" baseline="0" dirty="0" smtClean="0"/>
              <a:t>deficiency in design</a:t>
            </a:r>
            <a:r>
              <a:rPr lang="en-US" baseline="0" dirty="0" smtClean="0"/>
              <a:t> occurs when a critical control is not properly designed; that is, even when the control operates as designed, the control objective is not always met. Remember that a </a:t>
            </a:r>
            <a:r>
              <a:rPr lang="en-US" i="1" baseline="0" dirty="0" smtClean="0"/>
              <a:t>critical</a:t>
            </a:r>
            <a:r>
              <a:rPr lang="en-US" baseline="0" dirty="0" smtClean="0"/>
              <a:t> control is one that is critical t</a:t>
            </a:r>
            <a:r>
              <a:rPr lang="en-US" altLang="en-US" sz="1200" dirty="0" smtClean="0">
                <a:solidFill>
                  <a:srgbClr val="000000"/>
                </a:solidFill>
              </a:rPr>
              <a:t>o the organization’s ability to meet its control objectives.</a:t>
            </a:r>
          </a:p>
          <a:p>
            <a:pPr marL="0" indent="0">
              <a:buNone/>
            </a:pPr>
            <a:endParaRPr lang="en-US" sz="1200" b="0" i="0" kern="1200" dirty="0" smtClean="0">
              <a:solidFill>
                <a:srgbClr val="000000"/>
              </a:solidFill>
              <a:effectLst/>
              <a:latin typeface="+mn-lt"/>
              <a:ea typeface="+mn-ea"/>
              <a:cs typeface="+mn-cs"/>
            </a:endParaRPr>
          </a:p>
          <a:p>
            <a:pPr marL="0" indent="0">
              <a:buNone/>
            </a:pPr>
            <a:r>
              <a:rPr lang="en-US" sz="1200" b="0" i="0" kern="1200" dirty="0" smtClean="0">
                <a:solidFill>
                  <a:srgbClr val="000000"/>
                </a:solidFill>
                <a:effectLst/>
                <a:latin typeface="+mn-lt"/>
                <a:ea typeface="+mn-ea"/>
                <a:cs typeface="+mn-cs"/>
              </a:rPr>
              <a:t>The</a:t>
            </a:r>
            <a:r>
              <a:rPr lang="en-US" sz="1200" b="0" i="0" kern="1200" baseline="0" dirty="0" smtClean="0">
                <a:solidFill>
                  <a:srgbClr val="000000"/>
                </a:solidFill>
                <a:effectLst/>
                <a:latin typeface="+mn-lt"/>
                <a:ea typeface="+mn-ea"/>
                <a:cs typeface="+mn-cs"/>
              </a:rPr>
              <a:t> picture on this slide shows a train that has derailed due to a design deficiency. Per the news reports, this</a:t>
            </a:r>
            <a:r>
              <a:rPr lang="en-US" sz="1200" b="0" i="0" kern="1200" dirty="0" smtClean="0">
                <a:solidFill>
                  <a:schemeClr val="tx1"/>
                </a:solidFill>
                <a:effectLst/>
                <a:latin typeface="+mn-lt"/>
                <a:ea typeface="+mn-ea"/>
                <a:cs typeface="+mn-cs"/>
              </a:rPr>
              <a:t> accident was caused by "serious deficiency" in the design of the cantilever arm and the fact that the concrete did not have adequate strength likely due to lack of its adequate curing.</a:t>
            </a:r>
          </a:p>
          <a:p>
            <a:pPr marL="0" indent="0">
              <a:buNone/>
            </a:pPr>
            <a:endParaRPr lang="en-US" sz="1200" b="0" i="0" kern="1200" dirty="0" smtClean="0">
              <a:solidFill>
                <a:schemeClr val="tx1"/>
              </a:solidFill>
              <a:effectLst/>
              <a:latin typeface="+mn-lt"/>
              <a:ea typeface="+mn-ea"/>
              <a:cs typeface="+mn-cs"/>
            </a:endParaRPr>
          </a:p>
          <a:p>
            <a:pPr marL="0" indent="0">
              <a:buNone/>
            </a:pPr>
            <a:r>
              <a:rPr lang="en-US" dirty="0" smtClean="0"/>
              <a:t>Thus, when validating control design (that is, determining the control’s effectiveness), we should consider various factors.</a:t>
            </a:r>
            <a:r>
              <a:rPr lang="en-US" baseline="0" dirty="0" smtClean="0"/>
              <a:t> In this case, </a:t>
            </a:r>
            <a:r>
              <a:rPr lang="en-US" b="1" baseline="0" dirty="0" smtClean="0"/>
              <a:t>how</a:t>
            </a:r>
            <a:r>
              <a:rPr lang="en-US" baseline="0" dirty="0" smtClean="0"/>
              <a:t> is the train usually kept from derailing, </a:t>
            </a:r>
            <a:r>
              <a:rPr lang="en-US" b="1" baseline="0" dirty="0" smtClean="0"/>
              <a:t>who</a:t>
            </a:r>
            <a:r>
              <a:rPr lang="en-US" baseline="0" dirty="0" smtClean="0"/>
              <a:t> ensures that this control is in place, and </a:t>
            </a:r>
            <a:r>
              <a:rPr lang="en-US" b="1" baseline="0" dirty="0" smtClean="0"/>
              <a:t>what</a:t>
            </a:r>
            <a:r>
              <a:rPr lang="en-US" baseline="0" dirty="0" smtClean="0"/>
              <a:t> data/reports and physical evidence were or could be used in monitoring the control? This information could be evaluated using process narratives, flowcharts, and any other documentation. </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490369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other</a:t>
            </a:r>
            <a:r>
              <a:rPr lang="en-US" baseline="0" dirty="0" smtClean="0"/>
              <a:t> type of control deficiencies is a </a:t>
            </a:r>
            <a:r>
              <a:rPr lang="en-US" b="1" dirty="0" smtClean="0"/>
              <a:t>deficiency in operation</a:t>
            </a:r>
            <a:r>
              <a:rPr lang="en-US" b="0" dirty="0" smtClean="0"/>
              <a:t>.</a:t>
            </a:r>
            <a:r>
              <a:rPr lang="en-US" b="0" baseline="0" dirty="0" smtClean="0"/>
              <a:t> These occur when a properly designed control does not operate as intended, or when the person performing the control does not possess the necessary authority or qualification to perform the control effectively.</a:t>
            </a:r>
          </a:p>
          <a:p>
            <a:pPr marL="0" indent="0">
              <a:buNone/>
            </a:pPr>
            <a:endParaRPr lang="en-US" b="0" baseline="0" dirty="0" smtClean="0"/>
          </a:p>
          <a:p>
            <a:pPr marL="0" indent="0">
              <a:buNone/>
            </a:pPr>
            <a:r>
              <a:rPr lang="en-US" b="0" baseline="0" dirty="0" smtClean="0"/>
              <a:t>The picture on this slide shows a clip from the movie Gravity, where Sandra Bullock plays an astronaut that is stranded in space. Here, she is in a foreign space station where, even though controls have likely been properly designed, the astronaut does not possess the necessary qualifications to operate the controls effectively.</a:t>
            </a:r>
          </a:p>
          <a:p>
            <a:pPr marL="0" indent="0">
              <a:buNone/>
            </a:pPr>
            <a:endParaRPr lang="en-US" b="0" baseline="0" dirty="0" smtClean="0"/>
          </a:p>
          <a:p>
            <a:pPr marL="0" indent="0">
              <a:buNone/>
            </a:pPr>
            <a:r>
              <a:rPr lang="en-US" b="0" baseline="0" dirty="0" smtClean="0"/>
              <a:t>Testing for operating effectiveness (down here on Earth) can include: </a:t>
            </a:r>
          </a:p>
          <a:p>
            <a:pPr marL="571500" lvl="1" indent="-342900">
              <a:lnSpc>
                <a:spcPct val="90000"/>
              </a:lnSpc>
              <a:buFont typeface="Wingdings" panose="05000000000000000000" pitchFamily="2" charset="2"/>
              <a:buChar char="§"/>
            </a:pPr>
            <a:r>
              <a:rPr lang="en-US" altLang="en-US" sz="2000" dirty="0" smtClean="0">
                <a:solidFill>
                  <a:srgbClr val="000000"/>
                </a:solidFill>
              </a:rPr>
              <a:t>Reviews of supporting documentation for proper authorization,</a:t>
            </a:r>
          </a:p>
          <a:p>
            <a:pPr marL="571500" lvl="1" indent="-342900">
              <a:lnSpc>
                <a:spcPct val="90000"/>
              </a:lnSpc>
              <a:buFont typeface="Wingdings" panose="05000000000000000000" pitchFamily="2" charset="2"/>
              <a:buChar char="§"/>
            </a:pPr>
            <a:r>
              <a:rPr lang="en-US" altLang="en-US" sz="2000" dirty="0" smtClean="0">
                <a:solidFill>
                  <a:srgbClr val="000000"/>
                </a:solidFill>
              </a:rPr>
              <a:t>Reviews</a:t>
            </a:r>
            <a:r>
              <a:rPr lang="en-US" altLang="en-US" sz="2000" baseline="0" dirty="0" smtClean="0">
                <a:solidFill>
                  <a:srgbClr val="000000"/>
                </a:solidFill>
              </a:rPr>
              <a:t> </a:t>
            </a:r>
            <a:r>
              <a:rPr lang="en-US" altLang="en-US" sz="2000" dirty="0" smtClean="0">
                <a:solidFill>
                  <a:srgbClr val="000000"/>
                </a:solidFill>
              </a:rPr>
              <a:t>of periodic reconciliations, and</a:t>
            </a:r>
          </a:p>
          <a:p>
            <a:pPr marL="571500" lvl="1" indent="-342900">
              <a:lnSpc>
                <a:spcPct val="90000"/>
              </a:lnSpc>
              <a:buFont typeface="Wingdings" panose="05000000000000000000" pitchFamily="2" charset="2"/>
              <a:buChar char="§"/>
            </a:pPr>
            <a:r>
              <a:rPr lang="en-US" altLang="en-US" sz="2000" dirty="0" smtClean="0">
                <a:solidFill>
                  <a:srgbClr val="000000"/>
                </a:solidFill>
              </a:rPr>
              <a:t>Reviews of policies and procedures to determine if they are being followed</a:t>
            </a:r>
          </a:p>
          <a:p>
            <a:pPr marL="228600" lvl="1" indent="0">
              <a:lnSpc>
                <a:spcPct val="90000"/>
              </a:lnSpc>
              <a:buFont typeface="Wingdings" panose="05000000000000000000" pitchFamily="2" charset="2"/>
              <a:buNone/>
            </a:pPr>
            <a:r>
              <a:rPr lang="en-US" sz="2000" b="0" dirty="0" smtClean="0">
                <a:solidFill>
                  <a:srgbClr val="000000"/>
                </a:solidFill>
              </a:rPr>
              <a:t>All</a:t>
            </a:r>
            <a:r>
              <a:rPr lang="en-US" sz="2000" b="0" baseline="0" dirty="0" smtClean="0">
                <a:solidFill>
                  <a:srgbClr val="000000"/>
                </a:solidFill>
              </a:rPr>
              <a:t> of these reviews can be performed on a sample basis.</a:t>
            </a:r>
            <a:endParaRPr lang="en-US" b="0"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023910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sz="1200" dirty="0" smtClean="0"/>
              <a:t>even an effective, well-designed system of internal control can experience a failure. </a:t>
            </a:r>
            <a:r>
              <a:rPr lang="en-US" sz="1200" b="0" dirty="0" smtClean="0"/>
              <a:t>Limitations</a:t>
            </a:r>
            <a:r>
              <a:rPr lang="en-US" sz="1200" dirty="0" smtClean="0"/>
              <a:t> may result from:</a:t>
            </a:r>
          </a:p>
          <a:p>
            <a:pPr marL="285750" indent="-285750">
              <a:buFont typeface="Arial" panose="020B0604020202020204" pitchFamily="34" charset="0"/>
              <a:buChar char="•"/>
            </a:pPr>
            <a:r>
              <a:rPr lang="en-US" sz="1200" dirty="0" smtClean="0"/>
              <a:t>The lack of suitability of established objectives</a:t>
            </a:r>
          </a:p>
          <a:p>
            <a:pPr marL="285750" indent="-285750">
              <a:buFont typeface="Arial" panose="020B0604020202020204" pitchFamily="34" charset="0"/>
              <a:buChar char="•"/>
            </a:pPr>
            <a:r>
              <a:rPr lang="en-US" sz="1200" dirty="0" smtClean="0"/>
              <a:t>The reality that human judgment in decision making can be faulty and subject to bias</a:t>
            </a:r>
          </a:p>
          <a:p>
            <a:pPr marL="285750" indent="-285750">
              <a:buFont typeface="Arial" panose="020B0604020202020204" pitchFamily="34" charset="0"/>
              <a:buChar char="•"/>
            </a:pPr>
            <a:r>
              <a:rPr lang="en-US" sz="1200" dirty="0" smtClean="0"/>
              <a:t>Breakdowns that can occur because of human failures such as simple errors</a:t>
            </a:r>
          </a:p>
          <a:p>
            <a:pPr marL="285750" indent="-285750">
              <a:buFont typeface="Arial" panose="020B0604020202020204" pitchFamily="34" charset="0"/>
              <a:buChar char="•"/>
            </a:pPr>
            <a:r>
              <a:rPr lang="en-US" sz="1200" dirty="0" smtClean="0"/>
              <a:t>The ability of management to override internal controls</a:t>
            </a:r>
          </a:p>
          <a:p>
            <a:pPr marL="285750" indent="-285750">
              <a:buFont typeface="Arial" panose="020B0604020202020204" pitchFamily="34" charset="0"/>
              <a:buChar char="•"/>
            </a:pPr>
            <a:r>
              <a:rPr lang="en-US" sz="1200" dirty="0" smtClean="0"/>
              <a:t>The ability of management, other personnel, and/or third parties to circumvent controls through collusion</a:t>
            </a:r>
          </a:p>
          <a:p>
            <a:pPr marL="285750" indent="-285750">
              <a:buFont typeface="Arial" panose="020B0604020202020204" pitchFamily="34" charset="0"/>
              <a:buChar char="•"/>
            </a:pPr>
            <a:r>
              <a:rPr lang="en-US" sz="1200" dirty="0" smtClean="0"/>
              <a:t>External events beyond the University’s control</a:t>
            </a:r>
          </a:p>
          <a:p>
            <a:endParaRPr lang="en-US" dirty="0" smtClean="0"/>
          </a:p>
          <a:p>
            <a:r>
              <a:rPr lang="en-US" dirty="0" smtClean="0"/>
              <a:t>Again, internal control provides </a:t>
            </a:r>
            <a:r>
              <a:rPr lang="en-US" b="1" i="1" dirty="0" smtClean="0"/>
              <a:t>reasonable</a:t>
            </a:r>
            <a:r>
              <a:rPr lang="en-US" dirty="0" smtClean="0"/>
              <a:t>, not absolute, assurance of achieving objectives. The</a:t>
            </a:r>
            <a:r>
              <a:rPr lang="en-US" baseline="0" dirty="0" smtClean="0"/>
              <a:t> point of internal controls is to prevent what is preventable, not to prevent </a:t>
            </a:r>
            <a:r>
              <a:rPr lang="en-US" i="1" baseline="0" dirty="0" smtClean="0"/>
              <a:t>every</a:t>
            </a:r>
            <a:r>
              <a:rPr lang="en-US" i="0" baseline="0" dirty="0" smtClean="0"/>
              <a:t>thing. Remember one of the key components of internal control is risk assessment.</a:t>
            </a:r>
            <a:endParaRPr lang="en-US" dirty="0" smtClean="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296105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A02F6F61-9A13-4B9A-BCC9-1B3B452D3478}" type="slidenum">
              <a:rPr lang="en-GB">
                <a:solidFill>
                  <a:prstClr val="white"/>
                </a:solidFill>
              </a:rPr>
              <a:pPr/>
              <a:t>60</a:t>
            </a:fld>
            <a:endParaRPr lang="en-GB">
              <a:solidFill>
                <a:prstClr val="white"/>
              </a:solidFill>
            </a:endParaRPr>
          </a:p>
        </p:txBody>
      </p:sp>
      <p:sp>
        <p:nvSpPr>
          <p:cNvPr id="72707" name="Rectangle 1"/>
          <p:cNvSpPr>
            <a:spLocks noGrp="1" noRot="1" noChangeAspect="1" noChangeArrowheads="1" noTextEdit="1"/>
          </p:cNvSpPr>
          <p:nvPr>
            <p:ph type="sldImg"/>
          </p:nvPr>
        </p:nvSpPr>
        <p:spPr>
          <a:xfrm>
            <a:off x="1144588" y="684213"/>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extLst>
      <p:ext uri="{BB962C8B-B14F-4D97-AF65-F5344CB8AC3E}">
        <p14:creationId xmlns:p14="http://schemas.microsoft.com/office/powerpoint/2010/main" val="585200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B09D6184-86C8-4302-86DE-50D0C02C513D}" type="slidenum">
              <a:rPr lang="en-GB">
                <a:solidFill>
                  <a:prstClr val="white"/>
                </a:solidFill>
              </a:rPr>
              <a:pPr/>
              <a:t>61</a:t>
            </a:fld>
            <a:endParaRPr lang="en-GB">
              <a:solidFill>
                <a:prstClr val="white"/>
              </a:solidFill>
            </a:endParaRPr>
          </a:p>
        </p:txBody>
      </p:sp>
      <p:sp>
        <p:nvSpPr>
          <p:cNvPr id="73731" name="Rectangle 1"/>
          <p:cNvSpPr>
            <a:spLocks noGrp="1" noRot="1" noChangeAspect="1" noChangeArrowheads="1" noTextEdit="1"/>
          </p:cNvSpPr>
          <p:nvPr>
            <p:ph type="sldImg"/>
          </p:nvPr>
        </p:nvSpPr>
        <p:spPr>
          <a:xfrm>
            <a:off x="1144588" y="684213"/>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extLst>
      <p:ext uri="{BB962C8B-B14F-4D97-AF65-F5344CB8AC3E}">
        <p14:creationId xmlns:p14="http://schemas.microsoft.com/office/powerpoint/2010/main" val="3490065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1A306E5B-8F80-4FD1-B30E-D66048FE8CD7}" type="slidenum">
              <a:rPr lang="en-GB">
                <a:solidFill>
                  <a:prstClr val="white"/>
                </a:solidFill>
              </a:rPr>
              <a:pPr/>
              <a:t>62</a:t>
            </a:fld>
            <a:endParaRPr lang="en-GB">
              <a:solidFill>
                <a:prstClr val="white"/>
              </a:solidFill>
            </a:endParaRPr>
          </a:p>
        </p:txBody>
      </p:sp>
      <p:sp>
        <p:nvSpPr>
          <p:cNvPr id="74755" name="Rectangle 1"/>
          <p:cNvSpPr>
            <a:spLocks noGrp="1" noRot="1" noChangeAspect="1" noChangeArrowheads="1" noTextEdit="1"/>
          </p:cNvSpPr>
          <p:nvPr>
            <p:ph type="sldImg"/>
          </p:nvPr>
        </p:nvSpPr>
        <p:spPr>
          <a:xfrm>
            <a:off x="1144588" y="684213"/>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extLst>
      <p:ext uri="{BB962C8B-B14F-4D97-AF65-F5344CB8AC3E}">
        <p14:creationId xmlns:p14="http://schemas.microsoft.com/office/powerpoint/2010/main" val="417633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BE5838BA-0D7D-40F7-979A-0FD170A7308E}" type="slidenum">
              <a:rPr lang="en-GB">
                <a:solidFill>
                  <a:prstClr val="white"/>
                </a:solidFill>
              </a:rPr>
              <a:pPr/>
              <a:t>63</a:t>
            </a:fld>
            <a:endParaRPr lang="en-GB">
              <a:solidFill>
                <a:prstClr val="white"/>
              </a:solidFill>
            </a:endParaRPr>
          </a:p>
        </p:txBody>
      </p:sp>
      <p:sp>
        <p:nvSpPr>
          <p:cNvPr id="75779" name="Rectangle 1"/>
          <p:cNvSpPr>
            <a:spLocks noGrp="1" noRot="1" noChangeAspect="1" noChangeArrowheads="1" noTextEdit="1"/>
          </p:cNvSpPr>
          <p:nvPr>
            <p:ph type="sldImg"/>
          </p:nvPr>
        </p:nvSpPr>
        <p:spPr>
          <a:xfrm>
            <a:off x="1144588" y="684213"/>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extLst>
      <p:ext uri="{BB962C8B-B14F-4D97-AF65-F5344CB8AC3E}">
        <p14:creationId xmlns:p14="http://schemas.microsoft.com/office/powerpoint/2010/main" val="2153152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6CDFAEBA-9C39-428B-AD01-967A11D3C61B}" type="slidenum">
              <a:rPr lang="en-GB">
                <a:solidFill>
                  <a:prstClr val="white"/>
                </a:solidFill>
              </a:rPr>
              <a:pPr/>
              <a:t>64</a:t>
            </a:fld>
            <a:endParaRPr lang="en-GB">
              <a:solidFill>
                <a:prstClr val="white"/>
              </a:solidFill>
            </a:endParaRPr>
          </a:p>
        </p:txBody>
      </p:sp>
      <p:sp>
        <p:nvSpPr>
          <p:cNvPr id="76803" name="Rectangle 1"/>
          <p:cNvSpPr>
            <a:spLocks noGrp="1" noRot="1" noChangeAspect="1" noChangeArrowheads="1" noTextEdit="1"/>
          </p:cNvSpPr>
          <p:nvPr>
            <p:ph type="sldImg"/>
          </p:nvPr>
        </p:nvSpPr>
        <p:spPr>
          <a:xfrm>
            <a:off x="1144588" y="684213"/>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extLst>
      <p:ext uri="{BB962C8B-B14F-4D97-AF65-F5344CB8AC3E}">
        <p14:creationId xmlns:p14="http://schemas.microsoft.com/office/powerpoint/2010/main" val="3541669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 have been talking about internal controls in general, but one</a:t>
            </a:r>
            <a:r>
              <a:rPr lang="en-US" baseline="0" dirty="0" smtClean="0"/>
              <a:t> key area of internal control is related to financial reporting, both for internal departmental reports and University-wide financial reports, which are key to management decision making. </a:t>
            </a:r>
            <a:r>
              <a:rPr lang="en-US" dirty="0" smtClean="0"/>
              <a:t>When designing and documenting controls over</a:t>
            </a:r>
            <a:r>
              <a:rPr lang="en-US" baseline="0" dirty="0" smtClean="0"/>
              <a:t> financial reporting</a:t>
            </a:r>
            <a:r>
              <a:rPr lang="en-US" dirty="0" smtClean="0"/>
              <a:t>,</a:t>
            </a:r>
            <a:r>
              <a:rPr lang="en-US" baseline="0" dirty="0" smtClean="0"/>
              <a:t> consider the following questions:</a:t>
            </a:r>
          </a:p>
          <a:p>
            <a:pPr marL="457200" indent="-457200">
              <a:buFont typeface="+mj-lt"/>
              <a:buAutoNum type="arabicPeriod"/>
            </a:pPr>
            <a:r>
              <a:rPr lang="en-US" sz="1200" dirty="0" smtClean="0"/>
              <a:t>Will the control techniques help achieve the control objectives? </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Will the controls mitigate risk to an acceptable level? (and </a:t>
            </a:r>
            <a:r>
              <a:rPr lang="en-US" dirty="0" smtClean="0"/>
              <a:t>how do you define ‘acceptable level’?)</a:t>
            </a:r>
            <a:endParaRPr lang="en-US" sz="1200" dirty="0" smtClean="0"/>
          </a:p>
          <a:p>
            <a:pPr marL="457200" indent="-457200">
              <a:buFont typeface="+mj-lt"/>
              <a:buAutoNum type="arabicPeriod"/>
            </a:pPr>
            <a:r>
              <a:rPr lang="en-US" sz="1200" dirty="0" smtClean="0"/>
              <a:t>How do the related control objectives prevent or detect a potential misstatement?</a:t>
            </a:r>
          </a:p>
          <a:p>
            <a:pPr marL="457200" indent="-457200">
              <a:buFont typeface="+mj-lt"/>
              <a:buAutoNum type="arabicPeriod"/>
            </a:pPr>
            <a:r>
              <a:rPr lang="en-US" sz="1200" dirty="0" smtClean="0"/>
              <a:t>How do potential misstatements affect the related financial report line item? </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2399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We first need to think about what we are trying to control.  In order for there to </a:t>
            </a:r>
            <a:r>
              <a:rPr lang="en-US" i="1" baseline="0" dirty="0" smtClean="0"/>
              <a:t>be</a:t>
            </a:r>
            <a:r>
              <a:rPr lang="en-US" baseline="0" dirty="0" smtClean="0"/>
              <a:t> a control, we must be trying to control </a:t>
            </a:r>
            <a:r>
              <a:rPr lang="en-US" i="1" baseline="0" dirty="0" smtClean="0"/>
              <a:t>some</a:t>
            </a:r>
            <a:r>
              <a:rPr lang="en-US" baseline="0" dirty="0" smtClean="0"/>
              <a:t>thing, i.e., a risk to an identified objective. So, we need to start with our objectives; what are we trying to achieve in our organization and the departments we work in?  Once we establish those objectives, we can identify what risks might exist to achieving our objectives and from there, we can determine what controls we might be able to put in place to control those risks.  For example, an objective at UNC Charlotte might be to increase efficient use of resources. A risk to achieving that goal might be theft of University assets. So, an internal control to put in place to mitigate that risk is key card access to buildings, where access is only given to authorized employees. Remember, without a risk, there is no need for an internal control.</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19318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dirty="0" smtClean="0"/>
              <a:t>Even if none</a:t>
            </a:r>
            <a:r>
              <a:rPr lang="en-US" baseline="0" dirty="0" smtClean="0"/>
              <a:t> of the rest of this session has stuck with you (and I’m sure it has!), th</a:t>
            </a:r>
            <a:r>
              <a:rPr lang="en-US" dirty="0" smtClean="0"/>
              <a:t>ere are some common basic</a:t>
            </a:r>
            <a:r>
              <a:rPr lang="en-US" baseline="0" dirty="0" smtClean="0"/>
              <a:t> internal control principles that can be applied on a practical level to any process:</a:t>
            </a:r>
          </a:p>
          <a:p>
            <a:pPr marL="228600" indent="-228600">
              <a:buAutoNum type="arabicPeriod"/>
            </a:pPr>
            <a:r>
              <a:rPr lang="en-US" b="1" baseline="0" dirty="0" smtClean="0"/>
              <a:t>Establish responsibility.  </a:t>
            </a:r>
            <a:r>
              <a:rPr lang="en-US" baseline="0" dirty="0" smtClean="0"/>
              <a:t>All key tasks should be assigned, and they should be assigned to only one person. If tasks are not assigned, you run the risk of no one taking responsibility or multiple people doing duplicative work or colluding.</a:t>
            </a:r>
          </a:p>
          <a:p>
            <a:pPr marL="228600" indent="-228600">
              <a:buAutoNum type="arabicPeriod"/>
            </a:pPr>
            <a:r>
              <a:rPr lang="en-US" b="1" baseline="0" dirty="0" smtClean="0"/>
              <a:t>Segregate Duties. </a:t>
            </a:r>
            <a:r>
              <a:rPr lang="en-US" baseline="0" dirty="0" smtClean="0"/>
              <a:t>The following responsibilities should be segregated in each business process: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Maintaining proper custody of assets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Properly</a:t>
            </a:r>
            <a:r>
              <a:rPr lang="en-US" baseline="0" dirty="0" smtClean="0"/>
              <a:t> recording the transactions</a:t>
            </a:r>
          </a:p>
          <a:p>
            <a:pPr marL="171450" indent="-171450">
              <a:buFontTx/>
              <a:buChar char="-"/>
            </a:pPr>
            <a:r>
              <a:rPr lang="en-US" baseline="0" dirty="0" smtClean="0"/>
              <a:t>Authorizing the transactions, and</a:t>
            </a:r>
          </a:p>
          <a:p>
            <a:pPr marL="171450" indent="-171450">
              <a:buFontTx/>
              <a:buChar char="-"/>
            </a:pPr>
            <a:r>
              <a:rPr lang="en-US" baseline="0" dirty="0" smtClean="0"/>
              <a:t>Reconciling the transactions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that compensating controls can be put in place where full segregation of duties is not possible. At the very least, do not make one employee responsible for all parts of a process. A key to defeating opportunity for fraud is to divide key functions so that no one person has control over ALL parts of a transaction.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3. </a:t>
            </a:r>
            <a:r>
              <a:rPr lang="en-US" b="1" baseline="0" dirty="0" smtClean="0"/>
              <a:t>Restrict Access</a:t>
            </a:r>
            <a:r>
              <a:rPr lang="en-US" baseline="0" dirty="0" smtClean="0"/>
              <a:t>. </a:t>
            </a:r>
            <a:r>
              <a:rPr lang="en-US" sz="1200" dirty="0" smtClean="0"/>
              <a:t>Don’t provide access to systems, information, assets, etc. unless that access</a:t>
            </a:r>
            <a:r>
              <a:rPr lang="en-US" sz="1200" baseline="0" dirty="0" smtClean="0"/>
              <a:t> is </a:t>
            </a:r>
            <a:r>
              <a:rPr lang="en-US" sz="1200" b="1" dirty="0" smtClean="0"/>
              <a:t>needed</a:t>
            </a:r>
            <a:r>
              <a:rPr lang="en-US" sz="1200" dirty="0" smtClean="0"/>
              <a:t> to complete assigned responsibilities.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4. </a:t>
            </a:r>
            <a:r>
              <a:rPr lang="en-US" b="1" baseline="0" dirty="0" smtClean="0"/>
              <a:t>Document Procedures and Transactions</a:t>
            </a:r>
            <a:r>
              <a:rPr lang="en-US" baseline="0" dirty="0" smtClean="0"/>
              <a:t>. We’ve already talked about documentation. It’s necessary to </a:t>
            </a:r>
            <a:r>
              <a:rPr lang="en-US" sz="1200" baseline="0" dirty="0" smtClean="0"/>
              <a:t>p</a:t>
            </a:r>
            <a:r>
              <a:rPr lang="en-US" sz="1200" dirty="0" smtClean="0"/>
              <a:t>repare evidence</a:t>
            </a:r>
            <a:r>
              <a:rPr lang="en-US" sz="1200" baseline="0" dirty="0" smtClean="0"/>
              <a:t> </a:t>
            </a:r>
            <a:r>
              <a:rPr lang="en-US" sz="1200" dirty="0" smtClean="0"/>
              <a:t>to show that activities have occurred</a:t>
            </a:r>
            <a:r>
              <a:rPr lang="en-US" sz="1200" baseline="0" dirty="0" smtClean="0"/>
              <a:t> and verify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5</a:t>
            </a:r>
            <a:r>
              <a:rPr lang="en-US" sz="1200" b="0" baseline="0" dirty="0" smtClean="0"/>
              <a:t>.</a:t>
            </a:r>
            <a:r>
              <a:rPr lang="en-US" sz="1200" b="1" baseline="0" dirty="0" smtClean="0"/>
              <a:t> </a:t>
            </a:r>
            <a:r>
              <a:rPr lang="en-US" b="1" baseline="0" dirty="0" smtClean="0"/>
              <a:t>Independently verify. </a:t>
            </a:r>
            <a:r>
              <a:rPr lang="en-US" baseline="0" dirty="0" smtClean="0"/>
              <a:t>Remember to check others’ work. Don’t let an employee have unbridled and unchecked authority.</a:t>
            </a:r>
            <a:endParaRPr lang="en-US" dirty="0" smtClean="0"/>
          </a:p>
          <a:p>
            <a:pPr marL="0" indent="0">
              <a:buNone/>
            </a:pPr>
            <a:endParaRPr lang="en-US" dirty="0" smtClean="0"/>
          </a:p>
          <a:p>
            <a:pPr marL="0" indent="0">
              <a:buNone/>
            </a:pPr>
            <a:r>
              <a:rPr lang="en-US" dirty="0" smtClean="0"/>
              <a:t>Note that higher</a:t>
            </a:r>
            <a:r>
              <a:rPr lang="en-US" baseline="0" dirty="0" smtClean="0"/>
              <a:t> risk transactions include:</a:t>
            </a:r>
          </a:p>
          <a:p>
            <a:pPr marL="171450" indent="-171450">
              <a:buFontTx/>
              <a:buChar char="-"/>
            </a:pPr>
            <a:r>
              <a:rPr lang="en-US" baseline="0" dirty="0" smtClean="0"/>
              <a:t>The purchase of goods and services</a:t>
            </a:r>
          </a:p>
          <a:p>
            <a:pPr marL="171450" indent="-171450">
              <a:buFontTx/>
              <a:buChar char="-"/>
            </a:pPr>
            <a:r>
              <a:rPr lang="en-US" baseline="0" dirty="0" smtClean="0"/>
              <a:t>Cash receipts</a:t>
            </a:r>
          </a:p>
          <a:p>
            <a:pPr marL="171450" indent="-171450">
              <a:buFontTx/>
              <a:buChar char="-"/>
            </a:pPr>
            <a:r>
              <a:rPr lang="en-US" baseline="0" dirty="0" smtClean="0"/>
              <a:t>Payroll operations</a:t>
            </a:r>
          </a:p>
          <a:p>
            <a:pPr marL="171450" indent="-171450">
              <a:buFontTx/>
              <a:buChar char="-"/>
            </a:pPr>
            <a:r>
              <a:rPr lang="en-US" baseline="0" dirty="0" smtClean="0"/>
              <a:t>Inventory operations</a:t>
            </a:r>
          </a:p>
          <a:p>
            <a:pPr marL="0" indent="0">
              <a:buFontTx/>
              <a:buNone/>
            </a:pPr>
            <a:r>
              <a:rPr lang="en-US" baseline="0" dirty="0" smtClean="0"/>
              <a:t>These processes should be more closely monitored for proper controls since they present higher opportunities for fraud and misappropriation than other processes.</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4798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we move on to a f</a:t>
            </a:r>
            <a:r>
              <a:rPr lang="en-US" dirty="0" smtClean="0"/>
              <a:t>ormal definition of internal control: </a:t>
            </a:r>
            <a:r>
              <a:rPr lang="en-US" b="1" dirty="0" smtClean="0">
                <a:cs typeface="Arial" panose="020B0604020202020204" pitchFamily="34" charset="0"/>
              </a:rPr>
              <a:t>INTERNAL CONTROL </a:t>
            </a:r>
            <a:r>
              <a:rPr lang="en-US" dirty="0" smtClean="0">
                <a:cs typeface="Arial" panose="020B0604020202020204" pitchFamily="34" charset="0"/>
              </a:rPr>
              <a:t>is a </a:t>
            </a:r>
            <a:r>
              <a:rPr lang="en-US" b="1" i="1" dirty="0" smtClean="0">
                <a:cs typeface="Arial" panose="020B0604020202020204" pitchFamily="34" charset="0"/>
              </a:rPr>
              <a:t>process</a:t>
            </a:r>
            <a:r>
              <a:rPr lang="en-US" dirty="0" smtClean="0">
                <a:cs typeface="Arial" panose="020B0604020202020204" pitchFamily="34" charset="0"/>
              </a:rPr>
              <a:t>, effected by an entity’s board of directors, management, and other personnel, designed to provide reasonable assurance regarding the achievement of objectives relating to: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Operations, including the effectiveness and efficiency of those operations, and the safeguarding of assets necessary to carry out operations;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Reporting, including the reliability</a:t>
            </a:r>
            <a:r>
              <a:rPr lang="en-US" baseline="0" dirty="0" smtClean="0">
                <a:cs typeface="Arial" panose="020B0604020202020204" pitchFamily="34" charset="0"/>
              </a:rPr>
              <a:t>, timeliness, and transparency of reporting, both internal and external, and both financial and non-financial reporting (for example, reporting that the Office of Institutional Research performs and makes available in the Fact Book);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Arial" panose="020B0604020202020204" pitchFamily="34" charset="0"/>
              </a:rPr>
              <a:t>and Compliance with our regulatory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Arial" panose="020B0604020202020204" pitchFamily="34" charset="0"/>
              </a:rPr>
              <a:t>So, for UNC Charlotte, that includes the State and its various administrative bodies (OSBM, OSC, OSA, DOA, etc.), as well as federal regulations related to financial aid, regulations related to grants and contracts, tax law, Export Controls, Payment Card Industry standards, etc.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Arial" panose="020B0604020202020204" pitchFamily="34" charset="0"/>
              </a:rPr>
              <a:t>There are s</a:t>
            </a:r>
            <a:r>
              <a:rPr lang="en-US" dirty="0" smtClean="0"/>
              <a:t>ome people that say the objectives in this definition should be even more far-reaching</a:t>
            </a:r>
            <a:r>
              <a:rPr lang="en-US" baseline="0" dirty="0" smtClean="0"/>
              <a:t> and </a:t>
            </a:r>
            <a:r>
              <a:rPr lang="en-US" dirty="0" smtClean="0"/>
              <a:t>less</a:t>
            </a:r>
            <a:r>
              <a:rPr lang="en-US" baseline="0" dirty="0" smtClean="0"/>
              <a:t> confined to just operations, reporting, and compliance, since an entity’s objectives could reach beyond these three categories. For example, the University’s commitment to sustainability might be considered a strategic objective, rather than an operational or compliance-driven objective.</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636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Internal Controls also have the following characteristics. They are:</a:t>
            </a:r>
          </a:p>
          <a:p>
            <a:pPr marL="171450" indent="-171450">
              <a:buFontTx/>
              <a:buChar char="-"/>
            </a:pPr>
            <a:r>
              <a:rPr lang="en-US" baseline="0" dirty="0" smtClean="0"/>
              <a:t>Continuous, since they are not just one single event but built directly into operations, and they are dynamic to accommodate for an ever-changing environment;</a:t>
            </a:r>
          </a:p>
          <a:p>
            <a:pPr marL="171450" indent="-171450">
              <a:buFontTx/>
              <a:buChar char="-"/>
            </a:pPr>
            <a:r>
              <a:rPr lang="en-US" baseline="0" dirty="0" smtClean="0"/>
              <a:t>Effected by people; in other words, internal controls aren’t going to happen by themselves. It’s like the US Forest Service’s old campaign slogan, “Only you can prevent forest fires.” If we’re introducing the risk to the process, then we also have to introduce and implement the control.</a:t>
            </a:r>
          </a:p>
          <a:p>
            <a:pPr marL="171450" indent="-171450">
              <a:buFontTx/>
              <a:buChar char="-"/>
            </a:pPr>
            <a:r>
              <a:rPr lang="en-US" baseline="0" dirty="0" smtClean="0"/>
              <a:t>Able to provide </a:t>
            </a:r>
            <a:r>
              <a:rPr lang="en-US" i="1" baseline="0" dirty="0" smtClean="0"/>
              <a:t>reasonable</a:t>
            </a:r>
            <a:r>
              <a:rPr lang="en-US" baseline="0" dirty="0" smtClean="0"/>
              <a:t> assurance, not absolute assurance. Even the best designed controls are subject to other limitations that we’ll talk about later. </a:t>
            </a:r>
          </a:p>
          <a:p>
            <a:pPr marL="171450" indent="-171450">
              <a:buFontTx/>
              <a:buChar char="-"/>
            </a:pPr>
            <a:r>
              <a:rPr lang="en-US" baseline="0" dirty="0" smtClean="0"/>
              <a:t>Adaptable to the entire entity or to a particular division, business process, or other level of the organization. </a:t>
            </a:r>
          </a:p>
          <a:p>
            <a:r>
              <a:rPr lang="en-US" dirty="0" smtClean="0"/>
              <a:t>So, to recap, internal control</a:t>
            </a:r>
            <a:r>
              <a:rPr lang="en-US" baseline="0" dirty="0" smtClean="0"/>
              <a:t> is a process designed to help achieve objectives, and the controls themselves should be continuous, effected by us, able to provide reasonable assurance, and adaptable to different levels of the organization.</a:t>
            </a:r>
            <a:r>
              <a:rPr lang="en-US" dirty="0" smtClean="0"/>
              <a:t>  As you can see, this definition is intentionally</a:t>
            </a:r>
            <a:r>
              <a:rPr lang="en-US" baseline="0" dirty="0" smtClean="0"/>
              <a:t> broad since internal controls can take on a variety of flavors.</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0173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As I mentioned earlier, we should</a:t>
            </a:r>
            <a:r>
              <a:rPr lang="en-US" baseline="0" dirty="0" smtClean="0"/>
              <a:t> identify objectives first, and then risks, and </a:t>
            </a:r>
            <a:r>
              <a:rPr lang="en-US" i="1" baseline="0" dirty="0" smtClean="0"/>
              <a:t>then </a:t>
            </a:r>
            <a:r>
              <a:rPr lang="en-US" baseline="0" dirty="0" smtClean="0"/>
              <a:t>controls. But it can be easier for some people to think about the risks first… I wouldn’t say these people are pessimistic; they just may be risk averse or cautious! In reality, I think many people find it easy to identify risks to broad objectives; this can actually help us to then go back and more accurately identify specific objectives. For instance, a broad objective I might have is to survive. A risk to that survival is getting in a car wreck. So a more specific objective might be to drive safely. We can then identify a control for that risk: seatbelts, air bags, etc.</a:t>
            </a:r>
          </a:p>
          <a:p>
            <a:pPr marL="0" indent="0">
              <a:buNone/>
            </a:pPr>
            <a:endParaRPr lang="en-US" baseline="0" dirty="0" smtClean="0"/>
          </a:p>
          <a:p>
            <a:pPr marL="0" indent="0">
              <a:buNone/>
            </a:pPr>
            <a:r>
              <a:rPr lang="en-US" baseline="0" dirty="0" smtClean="0"/>
              <a:t>In any case, here are some examples of risks of weak internal controls. I think you could easily think of the goals associated with these risks, and by the end of this presentation, hopefully you’ll be able to identify some of the controls we can put in place to mitigate these risks as well.</a:t>
            </a:r>
            <a:endParaRPr lang="en-US" dirty="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61811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we can see what</a:t>
            </a:r>
            <a:r>
              <a:rPr lang="en-US" baseline="0" dirty="0" smtClean="0"/>
              <a:t> is called the COSO “cube.” It has five integrated components: Control Environment, Risk Assessment, Control Activities, Information &amp; Communication, and Monitoring, which are pervasive at all levels of the organization, from the most comprehensive – at the entity level – down through each operating unit and to the most discrete level, the process function. And, as we discussed earlier, these components all operate along the three main objectives identified by COSO: operations, reporting, and compliance.</a:t>
            </a:r>
            <a:r>
              <a:rPr lang="en-US" baseline="0" dirty="0"/>
              <a:t> </a:t>
            </a:r>
            <a:endParaRPr lang="en-US" baseline="0" dirty="0" smtClean="0"/>
          </a:p>
          <a:p>
            <a:pPr marL="0" indent="0">
              <a:buNone/>
            </a:pPr>
            <a:endParaRPr lang="en-US" baseline="0" dirty="0" smtClean="0"/>
          </a:p>
          <a:p>
            <a:pPr marL="0" indent="0">
              <a:buNone/>
            </a:pPr>
            <a:r>
              <a:rPr lang="en-US" baseline="0" dirty="0" smtClean="0"/>
              <a:t>We’ll now talk through each of these internal control components, starting with the control environment.</a:t>
            </a:r>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7243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dirty="0" smtClean="0">
                <a:cs typeface="Arial" pitchFamily="34" charset="0"/>
              </a:rPr>
              <a:t>The</a:t>
            </a:r>
            <a:r>
              <a:rPr lang="en-US" sz="1400" b="1" baseline="0" dirty="0" smtClean="0">
                <a:cs typeface="Arial" pitchFamily="34" charset="0"/>
              </a:rPr>
              <a:t> first component of the internal control framework is the </a:t>
            </a:r>
            <a:r>
              <a:rPr lang="en-US" sz="1400" b="1" dirty="0" smtClean="0">
                <a:cs typeface="Arial" pitchFamily="34" charset="0"/>
              </a:rPr>
              <a:t>Control Environment, a</a:t>
            </a:r>
            <a:r>
              <a:rPr lang="en-US" sz="1200" dirty="0" smtClean="0">
                <a:cs typeface="Arial" pitchFamily="34" charset="0"/>
              </a:rPr>
              <a:t> set of standards, processes, and structures that provide the basis for carrying out internal control. </a:t>
            </a:r>
          </a:p>
          <a:p>
            <a:endParaRPr lang="en-US" sz="1200" dirty="0" smtClean="0">
              <a:cs typeface="Arial" pitchFamily="34" charset="0"/>
            </a:endParaRPr>
          </a:p>
          <a:p>
            <a:r>
              <a:rPr lang="en-US" sz="1200" dirty="0" smtClean="0">
                <a:cs typeface="Arial" pitchFamily="34" charset="0"/>
              </a:rPr>
              <a:t>The control environment</a:t>
            </a:r>
            <a:r>
              <a:rPr lang="en-US" sz="1200" baseline="0" dirty="0" smtClean="0">
                <a:cs typeface="Arial" pitchFamily="34" charset="0"/>
              </a:rPr>
              <a:t> c</a:t>
            </a:r>
            <a:r>
              <a:rPr lang="en-US" sz="1200" dirty="0" smtClean="0">
                <a:cs typeface="Arial" pitchFamily="34" charset="0"/>
              </a:rPr>
              <a:t>omprises the integrity and ethical values of an organization, as well as:</a:t>
            </a:r>
          </a:p>
          <a:p>
            <a:pPr marL="171450" indent="-171450">
              <a:buFontTx/>
              <a:buChar char="-"/>
            </a:pPr>
            <a:r>
              <a:rPr lang="en-US" baseline="0" dirty="0" smtClean="0"/>
              <a:t>Management’s philosophy and operating style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Organizational structure</a:t>
            </a:r>
          </a:p>
          <a:p>
            <a:pPr marL="171450" indent="-171450">
              <a:buFontTx/>
              <a:buChar char="-"/>
            </a:pPr>
            <a:r>
              <a:rPr lang="en-US" baseline="0" dirty="0" smtClean="0"/>
              <a:t>How management assigns authority and responsibility (both along functional and administrative reporting lines)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competence of the entity’s people</a:t>
            </a:r>
          </a:p>
          <a:p>
            <a:pPr marL="171450" indent="-171450">
              <a:buFontTx/>
              <a:buChar char="-"/>
            </a:pPr>
            <a:r>
              <a:rPr lang="en-US" baseline="0" dirty="0" smtClean="0"/>
              <a:t>Personnel development (including training and support)</a:t>
            </a:r>
          </a:p>
          <a:p>
            <a:pPr marL="0" indent="0">
              <a:buNone/>
            </a:pPr>
            <a:endParaRPr lang="en-US" dirty="0" smtClean="0"/>
          </a:p>
          <a:p>
            <a:pPr marL="0" indent="0">
              <a:buNone/>
            </a:pPr>
            <a:r>
              <a:rPr lang="en-US" dirty="0" smtClean="0"/>
              <a:t>As part of the control environment, the board</a:t>
            </a:r>
            <a:r>
              <a:rPr lang="en-US" baseline="0" dirty="0" smtClean="0"/>
              <a:t> of trustees and senior management must establish tone at the top.  What exactly is tone at the top? </a:t>
            </a:r>
            <a:r>
              <a:rPr lang="en-US" dirty="0" smtClean="0"/>
              <a:t>One definition is:</a:t>
            </a:r>
            <a:r>
              <a:rPr lang="en-US" baseline="0" dirty="0" smtClean="0"/>
              <a:t> </a:t>
            </a:r>
            <a:r>
              <a:rPr lang="en-US" dirty="0" smtClean="0"/>
              <a:t>a visible willingness by senior management to let values drive decisions, to prioritize those values above other factors – including financial results – and to expect all others in the organization to do the same. This tone helps</a:t>
            </a:r>
            <a:r>
              <a:rPr lang="en-US" baseline="0" dirty="0" smtClean="0"/>
              <a:t> to establish expected standards of conduct and reinforce expectations of employees. This, in turn, establishes parameters that enable the Board to carry out its governance oversight responsibilities.</a:t>
            </a:r>
            <a:endParaRPr lang="en-US" dirty="0" smtClean="0"/>
          </a:p>
          <a:p>
            <a:pPr marL="0" indent="0">
              <a:buNone/>
            </a:pPr>
            <a:endParaRPr lang="en-US" dirty="0" smtClean="0"/>
          </a:p>
          <a:p>
            <a:pPr marL="0" indent="0">
              <a:buNone/>
            </a:pPr>
            <a:r>
              <a:rPr lang="en-US" dirty="0" smtClean="0"/>
              <a:t>[cut to NC GS]</a:t>
            </a:r>
          </a:p>
          <a:p>
            <a:pPr marL="0" indent="0">
              <a:buNone/>
            </a:pPr>
            <a:r>
              <a:rPr lang="en-US" dirty="0" smtClean="0"/>
              <a:t>For example, North</a:t>
            </a:r>
            <a:r>
              <a:rPr lang="en-US" baseline="0" dirty="0" smtClean="0"/>
              <a:t> Carolina General Statute 138A is the State Government Ethics Act. This, arguably, helps set a tone at the top for the State, setting expectations for state employees and others acting in service to the state, and also allowing the state to address any violations of these standards. </a:t>
            </a:r>
            <a:r>
              <a:rPr lang="en-US" u="sng" baseline="0" dirty="0" smtClean="0"/>
              <a:t>As another example, University Policy 804, Standards of Ethical Conduct, was approved in October of 2013 and sets forth UNC Charlotte’s commitment to ethical, legal, and professional behavior for all members of the University community.</a:t>
            </a:r>
            <a:endParaRPr lang="en-US" dirty="0" smtClean="0"/>
          </a:p>
          <a:p>
            <a:pPr marL="0" indent="0">
              <a:buNone/>
            </a:pPr>
            <a:endParaRPr lang="en-US" dirty="0" smtClean="0"/>
          </a:p>
          <a:p>
            <a:pPr marL="0" indent="0">
              <a:buNone/>
            </a:pPr>
            <a:r>
              <a:rPr lang="en-US" dirty="0" smtClean="0"/>
              <a:t>[cut back]</a:t>
            </a:r>
          </a:p>
          <a:p>
            <a:pPr marL="0" indent="0">
              <a:buNone/>
            </a:pPr>
            <a:r>
              <a:rPr lang="en-US" dirty="0" smtClean="0"/>
              <a:t>In the</a:t>
            </a:r>
            <a:r>
              <a:rPr lang="en-US" baseline="0" dirty="0" smtClean="0"/>
              <a:t> same way, all leaders at the University are responsible for setting the tone at the top of their departments and units. This “tone” should match that set by senior management but can be tailored to specific needs of business units.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645A7A1-3CC9-49BB-8808-7A444334105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7596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145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4493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494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172" y="273352"/>
            <a:ext cx="8229090" cy="1145009"/>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172" y="1604515"/>
            <a:ext cx="8046221" cy="3977484"/>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1688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91394" y="6478769"/>
            <a:ext cx="457200" cy="228600"/>
          </a:xfrm>
          <a:prstGeom prst="rect">
            <a:avLst/>
          </a:prstGeom>
        </p:spPr>
        <p:txBody>
          <a:bodyPr/>
          <a:lstStyle>
            <a:lvl1pPr>
              <a:defRPr sz="1100"/>
            </a:lvl1pPr>
          </a:lstStyle>
          <a:p>
            <a:fld id="{E3F9CDB7-52C7-407A-9D61-3D60DE0C9C8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918165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3868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5701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9263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1574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524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8156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1450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9067838D-A64D-4E66-BD46-21EB438C63D3}" type="datetimeFigureOut">
              <a:rPr lang="pt-BR" smtClean="0">
                <a:solidFill>
                  <a:prstClr val="black">
                    <a:tint val="75000"/>
                  </a:prstClr>
                </a:solidFill>
              </a:rPr>
              <a:pPr/>
              <a:t>14/03/2018</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C06708C1-DDB1-487A-B695-0CEA51BF5B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8309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067838D-A64D-4E66-BD46-21EB438C63D3}" type="datetimeFigureOut">
              <a:rPr lang="pt-BR" smtClean="0">
                <a:solidFill>
                  <a:prstClr val="black">
                    <a:tint val="75000"/>
                  </a:prstClr>
                </a:solidFill>
              </a:rPr>
              <a:pPr defTabSz="457200"/>
              <a:t>14/03/2018</a:t>
            </a:fld>
            <a:endParaRPr lang="pt-B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pt-B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06708C1-DDB1-487A-B695-0CEA51BF5BB5}" type="slidenum">
              <a:rPr lang="pt-BR" smtClean="0">
                <a:solidFill>
                  <a:prstClr val="black">
                    <a:tint val="75000"/>
                  </a:prstClr>
                </a:solidFill>
              </a:rPr>
              <a:pPr defTabSz="457200"/>
              <a:t>‹nº›</a:t>
            </a:fld>
            <a:endParaRPr lang="pt-BR">
              <a:solidFill>
                <a:prstClr val="black">
                  <a:tint val="75000"/>
                </a:prstClr>
              </a:solidFill>
            </a:endParaRPr>
          </a:p>
        </p:txBody>
      </p:sp>
    </p:spTree>
    <p:extLst>
      <p:ext uri="{BB962C8B-B14F-4D97-AF65-F5344CB8AC3E}">
        <p14:creationId xmlns:p14="http://schemas.microsoft.com/office/powerpoint/2010/main" val="817668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Arredondado 4"/>
          <p:cNvSpPr/>
          <p:nvPr/>
        </p:nvSpPr>
        <p:spPr>
          <a:xfrm>
            <a:off x="1195752" y="2220684"/>
            <a:ext cx="6682155" cy="219054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pt-BR" sz="2800" dirty="0">
                <a:solidFill>
                  <a:prstClr val="white"/>
                </a:solidFill>
              </a:rPr>
              <a:t>Evolução da doutrina de controle </a:t>
            </a:r>
            <a:r>
              <a:rPr lang="pt-BR" sz="2800" dirty="0" smtClean="0">
                <a:solidFill>
                  <a:prstClr val="white"/>
                </a:solidFill>
              </a:rPr>
              <a:t>e auditoria governamental no Brasil – as linhas de defesa da gestão pública </a:t>
            </a:r>
            <a:endParaRPr lang="pt-BR" sz="2800" dirty="0">
              <a:solidFill>
                <a:prstClr val="white"/>
              </a:solidFill>
            </a:endParaRPr>
          </a:p>
        </p:txBody>
      </p:sp>
    </p:spTree>
    <p:extLst>
      <p:ext uri="{BB962C8B-B14F-4D97-AF65-F5344CB8AC3E}">
        <p14:creationId xmlns:p14="http://schemas.microsoft.com/office/powerpoint/2010/main" val="1478356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p:cNvGrpSpPr/>
          <p:nvPr/>
        </p:nvGrpSpPr>
        <p:grpSpPr>
          <a:xfrm>
            <a:off x="4850678" y="1729992"/>
            <a:ext cx="4401842" cy="4503653"/>
            <a:chOff x="4850678" y="1700808"/>
            <a:chExt cx="4401842" cy="4503653"/>
          </a:xfrm>
        </p:grpSpPr>
        <p:grpSp>
          <p:nvGrpSpPr>
            <p:cNvPr id="39" name="Grupo 38"/>
            <p:cNvGrpSpPr/>
            <p:nvPr/>
          </p:nvGrpSpPr>
          <p:grpSpPr>
            <a:xfrm>
              <a:off x="4850678" y="1700808"/>
              <a:ext cx="1449514" cy="4032448"/>
              <a:chOff x="4850678" y="1700808"/>
              <a:chExt cx="1449514" cy="4032448"/>
            </a:xfrm>
          </p:grpSpPr>
          <p:sp>
            <p:nvSpPr>
              <p:cNvPr id="48" name="Line 18"/>
              <p:cNvSpPr>
                <a:spLocks noChangeShapeType="1"/>
              </p:cNvSpPr>
              <p:nvPr/>
            </p:nvSpPr>
            <p:spPr bwMode="auto">
              <a:xfrm flipH="1">
                <a:off x="5076056" y="1700808"/>
                <a:ext cx="0" cy="360040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49" name="CaixaDeTexto 48"/>
              <p:cNvSpPr txBox="1"/>
              <p:nvPr/>
            </p:nvSpPr>
            <p:spPr>
              <a:xfrm>
                <a:off x="4850678" y="4325947"/>
                <a:ext cx="513410" cy="1407309"/>
              </a:xfrm>
              <a:prstGeom prst="rect">
                <a:avLst/>
              </a:prstGeom>
              <a:solidFill>
                <a:srgbClr val="182C80"/>
              </a:solidFill>
            </p:spPr>
            <p:txBody>
              <a:bodyPr vert="wordArtVert" wrap="none" rtlCol="0">
                <a:spAutoFit/>
              </a:bodyPr>
              <a:lstStyle/>
              <a:p>
                <a:pPr algn="ctr" defTabSz="457200"/>
                <a:r>
                  <a:rPr lang="pt-BR" dirty="0">
                    <a:solidFill>
                      <a:prstClr val="white"/>
                    </a:solidFill>
                  </a:rPr>
                  <a:t>1994</a:t>
                </a:r>
              </a:p>
            </p:txBody>
          </p:sp>
          <p:sp>
            <p:nvSpPr>
              <p:cNvPr id="50" name="CaixaDeTexto 49"/>
              <p:cNvSpPr txBox="1"/>
              <p:nvPr/>
            </p:nvSpPr>
            <p:spPr>
              <a:xfrm>
                <a:off x="5292080" y="3212976"/>
                <a:ext cx="1008112" cy="1200329"/>
              </a:xfrm>
              <a:prstGeom prst="rect">
                <a:avLst/>
              </a:prstGeom>
              <a:noFill/>
            </p:spPr>
            <p:txBody>
              <a:bodyPr wrap="square" rtlCol="0">
                <a:spAutoFit/>
              </a:bodyPr>
              <a:lstStyle/>
              <a:p>
                <a:pPr algn="ctr" defTabSz="457200"/>
                <a:r>
                  <a:rPr lang="pt-BR" b="1" dirty="0">
                    <a:solidFill>
                      <a:prstClr val="black"/>
                    </a:solidFill>
                  </a:rPr>
                  <a:t>SFC</a:t>
                </a:r>
              </a:p>
              <a:p>
                <a:pPr algn="ctr" defTabSz="457200"/>
                <a:r>
                  <a:rPr lang="pt-BR" dirty="0">
                    <a:solidFill>
                      <a:prstClr val="black"/>
                    </a:solidFill>
                  </a:rPr>
                  <a:t>Foco na ação de governo</a:t>
                </a:r>
              </a:p>
            </p:txBody>
          </p:sp>
        </p:grpSp>
        <p:grpSp>
          <p:nvGrpSpPr>
            <p:cNvPr id="40" name="Grupo 39"/>
            <p:cNvGrpSpPr/>
            <p:nvPr/>
          </p:nvGrpSpPr>
          <p:grpSpPr>
            <a:xfrm>
              <a:off x="6115495" y="1700808"/>
              <a:ext cx="1408833" cy="4287629"/>
              <a:chOff x="6115495" y="1700808"/>
              <a:chExt cx="1408833" cy="4287629"/>
            </a:xfrm>
          </p:grpSpPr>
          <p:sp>
            <p:nvSpPr>
              <p:cNvPr id="45" name="Line 18"/>
              <p:cNvSpPr>
                <a:spLocks noChangeShapeType="1"/>
              </p:cNvSpPr>
              <p:nvPr/>
            </p:nvSpPr>
            <p:spPr bwMode="auto">
              <a:xfrm flipH="1">
                <a:off x="6372200" y="1700808"/>
                <a:ext cx="0" cy="396044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46" name="CaixaDeTexto 45"/>
              <p:cNvSpPr txBox="1"/>
              <p:nvPr/>
            </p:nvSpPr>
            <p:spPr>
              <a:xfrm>
                <a:off x="6115495" y="4581128"/>
                <a:ext cx="513410" cy="1407309"/>
              </a:xfrm>
              <a:prstGeom prst="rect">
                <a:avLst/>
              </a:prstGeom>
              <a:solidFill>
                <a:srgbClr val="182C80"/>
              </a:solidFill>
            </p:spPr>
            <p:txBody>
              <a:bodyPr vert="wordArtVert" wrap="none" rtlCol="0">
                <a:spAutoFit/>
              </a:bodyPr>
              <a:lstStyle/>
              <a:p>
                <a:pPr algn="ctr" defTabSz="457200"/>
                <a:r>
                  <a:rPr lang="pt-BR" dirty="0">
                    <a:solidFill>
                      <a:prstClr val="white"/>
                    </a:solidFill>
                  </a:rPr>
                  <a:t>2000</a:t>
                </a:r>
              </a:p>
            </p:txBody>
          </p:sp>
          <p:sp>
            <p:nvSpPr>
              <p:cNvPr id="47" name="CaixaDeTexto 46"/>
              <p:cNvSpPr txBox="1"/>
              <p:nvPr/>
            </p:nvSpPr>
            <p:spPr>
              <a:xfrm>
                <a:off x="6372200" y="3645024"/>
                <a:ext cx="1152128" cy="923330"/>
              </a:xfrm>
              <a:prstGeom prst="rect">
                <a:avLst/>
              </a:prstGeom>
              <a:noFill/>
            </p:spPr>
            <p:txBody>
              <a:bodyPr wrap="square" rtlCol="0">
                <a:spAutoFit/>
              </a:bodyPr>
              <a:lstStyle/>
              <a:p>
                <a:pPr algn="ctr" defTabSz="457200"/>
                <a:r>
                  <a:rPr lang="pt-BR" b="1" dirty="0">
                    <a:solidFill>
                      <a:prstClr val="black"/>
                    </a:solidFill>
                  </a:rPr>
                  <a:t>SFC</a:t>
                </a:r>
              </a:p>
              <a:p>
                <a:pPr algn="ctr" defTabSz="457200"/>
                <a:r>
                  <a:rPr lang="pt-BR" dirty="0" err="1">
                    <a:solidFill>
                      <a:prstClr val="black"/>
                    </a:solidFill>
                  </a:rPr>
                  <a:t>Recentra-lização</a:t>
                </a:r>
                <a:endParaRPr lang="pt-BR" dirty="0">
                  <a:solidFill>
                    <a:prstClr val="black"/>
                  </a:solidFill>
                </a:endParaRPr>
              </a:p>
            </p:txBody>
          </p:sp>
        </p:grpSp>
        <p:grpSp>
          <p:nvGrpSpPr>
            <p:cNvPr id="41" name="Grupo 40"/>
            <p:cNvGrpSpPr/>
            <p:nvPr/>
          </p:nvGrpSpPr>
          <p:grpSpPr>
            <a:xfrm>
              <a:off x="7320387" y="1700808"/>
              <a:ext cx="1932133" cy="4503653"/>
              <a:chOff x="7320387" y="1700808"/>
              <a:chExt cx="1932133" cy="4503653"/>
            </a:xfrm>
          </p:grpSpPr>
          <p:sp>
            <p:nvSpPr>
              <p:cNvPr id="42" name="Line 18"/>
              <p:cNvSpPr>
                <a:spLocks noChangeShapeType="1"/>
              </p:cNvSpPr>
              <p:nvPr/>
            </p:nvSpPr>
            <p:spPr bwMode="auto">
              <a:xfrm flipH="1">
                <a:off x="7596336" y="1700808"/>
                <a:ext cx="0" cy="4143613"/>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43" name="CaixaDeTexto 42"/>
              <p:cNvSpPr txBox="1"/>
              <p:nvPr/>
            </p:nvSpPr>
            <p:spPr>
              <a:xfrm>
                <a:off x="7320387" y="4797152"/>
                <a:ext cx="513410" cy="1407309"/>
              </a:xfrm>
              <a:prstGeom prst="rect">
                <a:avLst/>
              </a:prstGeom>
              <a:solidFill>
                <a:srgbClr val="182C80"/>
              </a:solidFill>
            </p:spPr>
            <p:txBody>
              <a:bodyPr vert="wordArtVert" wrap="none" rtlCol="0">
                <a:spAutoFit/>
              </a:bodyPr>
              <a:lstStyle/>
              <a:p>
                <a:pPr algn="ctr" defTabSz="457200"/>
                <a:r>
                  <a:rPr lang="pt-BR" dirty="0">
                    <a:solidFill>
                      <a:prstClr val="white"/>
                    </a:solidFill>
                  </a:rPr>
                  <a:t>2003</a:t>
                </a:r>
              </a:p>
            </p:txBody>
          </p:sp>
          <p:sp>
            <p:nvSpPr>
              <p:cNvPr id="44" name="CaixaDeTexto 43"/>
              <p:cNvSpPr txBox="1"/>
              <p:nvPr/>
            </p:nvSpPr>
            <p:spPr>
              <a:xfrm>
                <a:off x="7596336" y="4077072"/>
                <a:ext cx="1656184" cy="1200329"/>
              </a:xfrm>
              <a:prstGeom prst="rect">
                <a:avLst/>
              </a:prstGeom>
              <a:noFill/>
            </p:spPr>
            <p:txBody>
              <a:bodyPr wrap="square" rtlCol="0">
                <a:spAutoFit/>
              </a:bodyPr>
              <a:lstStyle/>
              <a:p>
                <a:pPr algn="ctr" defTabSz="457200"/>
                <a:r>
                  <a:rPr lang="pt-BR" b="1" dirty="0">
                    <a:solidFill>
                      <a:prstClr val="black"/>
                    </a:solidFill>
                  </a:rPr>
                  <a:t>CGU</a:t>
                </a:r>
              </a:p>
              <a:p>
                <a:pPr algn="ctr" defTabSz="457200"/>
                <a:r>
                  <a:rPr lang="pt-BR" dirty="0">
                    <a:solidFill>
                      <a:prstClr val="black"/>
                    </a:solidFill>
                  </a:rPr>
                  <a:t>Ampliação das áreas de atuação</a:t>
                </a:r>
              </a:p>
            </p:txBody>
          </p:sp>
        </p:grpSp>
      </p:grpSp>
      <p:grpSp>
        <p:nvGrpSpPr>
          <p:cNvPr id="51" name="Grupo 50"/>
          <p:cNvGrpSpPr/>
          <p:nvPr/>
        </p:nvGrpSpPr>
        <p:grpSpPr>
          <a:xfrm>
            <a:off x="35496" y="1729992"/>
            <a:ext cx="5040560" cy="3567548"/>
            <a:chOff x="35496" y="1700808"/>
            <a:chExt cx="5040560" cy="3567548"/>
          </a:xfrm>
        </p:grpSpPr>
        <p:grpSp>
          <p:nvGrpSpPr>
            <p:cNvPr id="52" name="Grupo 51"/>
            <p:cNvGrpSpPr/>
            <p:nvPr/>
          </p:nvGrpSpPr>
          <p:grpSpPr>
            <a:xfrm>
              <a:off x="1178270" y="1700808"/>
              <a:ext cx="1449514" cy="2343214"/>
              <a:chOff x="1178270" y="1700808"/>
              <a:chExt cx="1449514" cy="2343214"/>
            </a:xfrm>
          </p:grpSpPr>
          <p:sp>
            <p:nvSpPr>
              <p:cNvPr id="65" name="Line 18"/>
              <p:cNvSpPr>
                <a:spLocks noChangeShapeType="1"/>
              </p:cNvSpPr>
              <p:nvPr/>
            </p:nvSpPr>
            <p:spPr bwMode="auto">
              <a:xfrm flipH="1">
                <a:off x="1434975" y="1700808"/>
                <a:ext cx="0" cy="1295946"/>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66" name="CaixaDeTexto 65"/>
              <p:cNvSpPr txBox="1"/>
              <p:nvPr/>
            </p:nvSpPr>
            <p:spPr>
              <a:xfrm>
                <a:off x="1578328" y="2204864"/>
                <a:ext cx="1049456" cy="1107996"/>
              </a:xfrm>
              <a:prstGeom prst="rect">
                <a:avLst/>
              </a:prstGeom>
              <a:noFill/>
            </p:spPr>
            <p:txBody>
              <a:bodyPr wrap="square" rtlCol="0">
                <a:spAutoFit/>
              </a:bodyPr>
              <a:lstStyle/>
              <a:p>
                <a:pPr algn="ctr" defTabSz="457200"/>
                <a:r>
                  <a:rPr lang="pt-BR" b="1" dirty="0">
                    <a:solidFill>
                      <a:prstClr val="black"/>
                    </a:solidFill>
                  </a:rPr>
                  <a:t>IGF</a:t>
                </a:r>
              </a:p>
              <a:p>
                <a:pPr algn="ctr" defTabSz="457200"/>
                <a:r>
                  <a:rPr lang="pt-BR" sz="1600" dirty="0">
                    <a:solidFill>
                      <a:prstClr val="black"/>
                    </a:solidFill>
                  </a:rPr>
                  <a:t>Instituição do Sistema</a:t>
                </a:r>
              </a:p>
            </p:txBody>
          </p:sp>
          <p:sp>
            <p:nvSpPr>
              <p:cNvPr id="67" name="CaixaDeTexto 66"/>
              <p:cNvSpPr txBox="1"/>
              <p:nvPr/>
            </p:nvSpPr>
            <p:spPr>
              <a:xfrm>
                <a:off x="1178270" y="2636714"/>
                <a:ext cx="513410" cy="1407308"/>
              </a:xfrm>
              <a:prstGeom prst="rect">
                <a:avLst/>
              </a:prstGeom>
              <a:solidFill>
                <a:srgbClr val="FFC000"/>
              </a:solidFill>
            </p:spPr>
            <p:txBody>
              <a:bodyPr vert="wordArtVert" wrap="none" rtlCol="0">
                <a:spAutoFit/>
              </a:bodyPr>
              <a:lstStyle/>
              <a:p>
                <a:pPr algn="ctr" defTabSz="457200"/>
                <a:r>
                  <a:rPr lang="pt-BR" dirty="0">
                    <a:solidFill>
                      <a:prstClr val="black"/>
                    </a:solidFill>
                  </a:rPr>
                  <a:t>1967</a:t>
                </a:r>
              </a:p>
            </p:txBody>
          </p:sp>
        </p:grpSp>
        <p:grpSp>
          <p:nvGrpSpPr>
            <p:cNvPr id="53" name="Grupo 52"/>
            <p:cNvGrpSpPr/>
            <p:nvPr/>
          </p:nvGrpSpPr>
          <p:grpSpPr>
            <a:xfrm>
              <a:off x="2443817" y="1700808"/>
              <a:ext cx="1408103" cy="2919476"/>
              <a:chOff x="2443817" y="1700808"/>
              <a:chExt cx="1408103" cy="2919476"/>
            </a:xfrm>
          </p:grpSpPr>
          <p:sp>
            <p:nvSpPr>
              <p:cNvPr id="62" name="Line 18"/>
              <p:cNvSpPr>
                <a:spLocks noChangeShapeType="1"/>
              </p:cNvSpPr>
              <p:nvPr/>
            </p:nvSpPr>
            <p:spPr bwMode="auto">
              <a:xfrm flipH="1">
                <a:off x="2699792" y="1700808"/>
                <a:ext cx="730" cy="216024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63" name="CaixaDeTexto 62"/>
              <p:cNvSpPr txBox="1"/>
              <p:nvPr/>
            </p:nvSpPr>
            <p:spPr>
              <a:xfrm>
                <a:off x="2843808" y="2420888"/>
                <a:ext cx="1008112" cy="923330"/>
              </a:xfrm>
              <a:prstGeom prst="rect">
                <a:avLst/>
              </a:prstGeom>
              <a:noFill/>
            </p:spPr>
            <p:txBody>
              <a:bodyPr wrap="square" rtlCol="0">
                <a:spAutoFit/>
              </a:bodyPr>
              <a:lstStyle/>
              <a:p>
                <a:pPr algn="ctr" defTabSz="457200"/>
                <a:r>
                  <a:rPr lang="pt-BR" b="1" dirty="0" err="1">
                    <a:solidFill>
                      <a:prstClr val="black"/>
                    </a:solidFill>
                  </a:rPr>
                  <a:t>Secin</a:t>
                </a:r>
                <a:endParaRPr lang="pt-BR" b="1" dirty="0">
                  <a:solidFill>
                    <a:prstClr val="black"/>
                  </a:solidFill>
                </a:endParaRPr>
              </a:p>
              <a:p>
                <a:pPr algn="ctr" defTabSz="457200"/>
                <a:r>
                  <a:rPr lang="pt-BR" dirty="0" err="1">
                    <a:solidFill>
                      <a:prstClr val="black"/>
                    </a:solidFill>
                  </a:rPr>
                  <a:t>Centrali</a:t>
                </a:r>
                <a:r>
                  <a:rPr lang="pt-BR" dirty="0">
                    <a:solidFill>
                      <a:prstClr val="black"/>
                    </a:solidFill>
                  </a:rPr>
                  <a:t>-</a:t>
                </a:r>
              </a:p>
              <a:p>
                <a:pPr algn="ctr" defTabSz="457200"/>
                <a:r>
                  <a:rPr lang="pt-BR" dirty="0" err="1">
                    <a:solidFill>
                      <a:prstClr val="black"/>
                    </a:solidFill>
                  </a:rPr>
                  <a:t>zação</a:t>
                </a:r>
                <a:endParaRPr lang="pt-BR" dirty="0">
                  <a:solidFill>
                    <a:prstClr val="black"/>
                  </a:solidFill>
                </a:endParaRPr>
              </a:p>
            </p:txBody>
          </p:sp>
          <p:sp>
            <p:nvSpPr>
              <p:cNvPr id="64" name="CaixaDeTexto 63"/>
              <p:cNvSpPr txBox="1"/>
              <p:nvPr/>
            </p:nvSpPr>
            <p:spPr>
              <a:xfrm>
                <a:off x="2443817" y="3212976"/>
                <a:ext cx="513410" cy="1407308"/>
              </a:xfrm>
              <a:prstGeom prst="rect">
                <a:avLst/>
              </a:prstGeom>
              <a:solidFill>
                <a:srgbClr val="FFC000"/>
              </a:solidFill>
            </p:spPr>
            <p:txBody>
              <a:bodyPr vert="wordArtVert" wrap="none" rtlCol="0">
                <a:spAutoFit/>
              </a:bodyPr>
              <a:lstStyle/>
              <a:p>
                <a:pPr algn="ctr" defTabSz="457200"/>
                <a:r>
                  <a:rPr lang="pt-BR" dirty="0">
                    <a:solidFill>
                      <a:prstClr val="black"/>
                    </a:solidFill>
                  </a:rPr>
                  <a:t>1979</a:t>
                </a:r>
              </a:p>
            </p:txBody>
          </p:sp>
        </p:grpSp>
        <p:grpSp>
          <p:nvGrpSpPr>
            <p:cNvPr id="54" name="Grupo 53"/>
            <p:cNvGrpSpPr/>
            <p:nvPr/>
          </p:nvGrpSpPr>
          <p:grpSpPr>
            <a:xfrm>
              <a:off x="3739231" y="1700808"/>
              <a:ext cx="1336825" cy="3567548"/>
              <a:chOff x="3739231" y="1700808"/>
              <a:chExt cx="1336825" cy="3567548"/>
            </a:xfrm>
          </p:grpSpPr>
          <p:sp>
            <p:nvSpPr>
              <p:cNvPr id="59" name="Line 18"/>
              <p:cNvSpPr>
                <a:spLocks noChangeShapeType="1"/>
              </p:cNvSpPr>
              <p:nvPr/>
            </p:nvSpPr>
            <p:spPr bwMode="auto">
              <a:xfrm flipH="1">
                <a:off x="3995936" y="1700808"/>
                <a:ext cx="0" cy="2952328"/>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60" name="CaixaDeTexto 59"/>
              <p:cNvSpPr txBox="1"/>
              <p:nvPr/>
            </p:nvSpPr>
            <p:spPr>
              <a:xfrm>
                <a:off x="4067944" y="2852936"/>
                <a:ext cx="1008112" cy="923330"/>
              </a:xfrm>
              <a:prstGeom prst="rect">
                <a:avLst/>
              </a:prstGeom>
              <a:noFill/>
            </p:spPr>
            <p:txBody>
              <a:bodyPr wrap="square" rtlCol="0">
                <a:spAutoFit/>
              </a:bodyPr>
              <a:lstStyle/>
              <a:p>
                <a:pPr algn="ctr" defTabSz="457200"/>
                <a:r>
                  <a:rPr lang="pt-BR" b="1" dirty="0">
                    <a:solidFill>
                      <a:prstClr val="black"/>
                    </a:solidFill>
                  </a:rPr>
                  <a:t>STN</a:t>
                </a:r>
              </a:p>
              <a:p>
                <a:pPr algn="ctr" defTabSz="457200"/>
                <a:r>
                  <a:rPr lang="pt-BR" dirty="0">
                    <a:solidFill>
                      <a:prstClr val="black"/>
                    </a:solidFill>
                  </a:rPr>
                  <a:t>Foco nas Finanças</a:t>
                </a:r>
              </a:p>
            </p:txBody>
          </p:sp>
          <p:sp>
            <p:nvSpPr>
              <p:cNvPr id="61" name="CaixaDeTexto 60"/>
              <p:cNvSpPr txBox="1"/>
              <p:nvPr/>
            </p:nvSpPr>
            <p:spPr>
              <a:xfrm>
                <a:off x="3739231" y="3861048"/>
                <a:ext cx="513410" cy="1407308"/>
              </a:xfrm>
              <a:prstGeom prst="rect">
                <a:avLst/>
              </a:prstGeom>
              <a:solidFill>
                <a:srgbClr val="FFC000"/>
              </a:solidFill>
            </p:spPr>
            <p:txBody>
              <a:bodyPr vert="wordArtVert" wrap="none" rtlCol="0">
                <a:spAutoFit/>
              </a:bodyPr>
              <a:lstStyle/>
              <a:p>
                <a:pPr algn="ctr" defTabSz="457200"/>
                <a:r>
                  <a:rPr lang="pt-BR" dirty="0">
                    <a:solidFill>
                      <a:prstClr val="black"/>
                    </a:solidFill>
                  </a:rPr>
                  <a:t>1984</a:t>
                </a:r>
              </a:p>
            </p:txBody>
          </p:sp>
        </p:grpSp>
        <p:grpSp>
          <p:nvGrpSpPr>
            <p:cNvPr id="55" name="Grupo 54"/>
            <p:cNvGrpSpPr/>
            <p:nvPr/>
          </p:nvGrpSpPr>
          <p:grpSpPr>
            <a:xfrm>
              <a:off x="35496" y="1700808"/>
              <a:ext cx="1368152" cy="1839157"/>
              <a:chOff x="35496" y="1700808"/>
              <a:chExt cx="1368152" cy="1839157"/>
            </a:xfrm>
          </p:grpSpPr>
          <p:sp>
            <p:nvSpPr>
              <p:cNvPr id="56" name="Line 18"/>
              <p:cNvSpPr>
                <a:spLocks noChangeShapeType="1"/>
              </p:cNvSpPr>
              <p:nvPr/>
            </p:nvSpPr>
            <p:spPr bwMode="auto">
              <a:xfrm flipH="1">
                <a:off x="292201" y="1700808"/>
                <a:ext cx="0" cy="1007914"/>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pt-BR" dirty="0">
                  <a:solidFill>
                    <a:prstClr val="black"/>
                  </a:solidFill>
                </a:endParaRPr>
              </a:p>
            </p:txBody>
          </p:sp>
          <p:sp>
            <p:nvSpPr>
              <p:cNvPr id="57" name="CaixaDeTexto 56"/>
              <p:cNvSpPr txBox="1"/>
              <p:nvPr/>
            </p:nvSpPr>
            <p:spPr>
              <a:xfrm>
                <a:off x="436217" y="1919154"/>
                <a:ext cx="967431" cy="861774"/>
              </a:xfrm>
              <a:prstGeom prst="rect">
                <a:avLst/>
              </a:prstGeom>
              <a:noFill/>
            </p:spPr>
            <p:txBody>
              <a:bodyPr wrap="square" rtlCol="0">
                <a:spAutoFit/>
              </a:bodyPr>
              <a:lstStyle/>
              <a:p>
                <a:pPr algn="ctr" defTabSz="457200"/>
                <a:r>
                  <a:rPr lang="pt-BR" b="1" dirty="0" smtClean="0">
                    <a:solidFill>
                      <a:prstClr val="black"/>
                    </a:solidFill>
                  </a:rPr>
                  <a:t>CGR</a:t>
                </a:r>
                <a:endParaRPr lang="pt-BR" b="1" dirty="0">
                  <a:solidFill>
                    <a:prstClr val="black"/>
                  </a:solidFill>
                </a:endParaRPr>
              </a:p>
              <a:p>
                <a:pPr algn="ctr" defTabSz="457200"/>
                <a:r>
                  <a:rPr lang="pt-BR" sz="1600" dirty="0" err="1">
                    <a:solidFill>
                      <a:prstClr val="black"/>
                    </a:solidFill>
                  </a:rPr>
                  <a:t>Contabi-lidade</a:t>
                </a:r>
                <a:endParaRPr lang="pt-BR" sz="1600" dirty="0">
                  <a:solidFill>
                    <a:prstClr val="black"/>
                  </a:solidFill>
                </a:endParaRPr>
              </a:p>
            </p:txBody>
          </p:sp>
          <p:sp>
            <p:nvSpPr>
              <p:cNvPr id="58" name="CaixaDeTexto 57"/>
              <p:cNvSpPr txBox="1"/>
              <p:nvPr/>
            </p:nvSpPr>
            <p:spPr>
              <a:xfrm>
                <a:off x="35496" y="2132657"/>
                <a:ext cx="513410" cy="1407308"/>
              </a:xfrm>
              <a:prstGeom prst="rect">
                <a:avLst/>
              </a:prstGeom>
              <a:solidFill>
                <a:srgbClr val="FFC000"/>
              </a:solidFill>
            </p:spPr>
            <p:txBody>
              <a:bodyPr vert="wordArtVert" wrap="none" rtlCol="0">
                <a:spAutoFit/>
              </a:bodyPr>
              <a:lstStyle/>
              <a:p>
                <a:pPr algn="ctr" defTabSz="457200"/>
                <a:r>
                  <a:rPr lang="pt-BR" dirty="0">
                    <a:solidFill>
                      <a:prstClr val="black"/>
                    </a:solidFill>
                  </a:rPr>
                  <a:t>1921</a:t>
                </a:r>
              </a:p>
            </p:txBody>
          </p:sp>
        </p:grpSp>
      </p:grpSp>
      <p:sp>
        <p:nvSpPr>
          <p:cNvPr id="68" name="Seta para a direita 67"/>
          <p:cNvSpPr/>
          <p:nvPr/>
        </p:nvSpPr>
        <p:spPr>
          <a:xfrm>
            <a:off x="107504" y="1153928"/>
            <a:ext cx="8784976" cy="722402"/>
          </a:xfrm>
          <a:prstGeom prst="rightArrow">
            <a:avLst/>
          </a:prstGeom>
          <a:noFill/>
          <a:ln>
            <a:solidFill>
              <a:srgbClr val="182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pt-BR" sz="1400" dirty="0">
              <a:solidFill>
                <a:prstClr val="white"/>
              </a:solidFill>
            </a:endParaRPr>
          </a:p>
        </p:txBody>
      </p:sp>
      <p:sp>
        <p:nvSpPr>
          <p:cNvPr id="69" name="CaixaDeTexto 68"/>
          <p:cNvSpPr txBox="1"/>
          <p:nvPr/>
        </p:nvSpPr>
        <p:spPr>
          <a:xfrm>
            <a:off x="123222" y="5474408"/>
            <a:ext cx="4129419" cy="1015663"/>
          </a:xfrm>
          <a:prstGeom prst="rect">
            <a:avLst/>
          </a:prstGeom>
          <a:solidFill>
            <a:srgbClr val="FFC000"/>
          </a:solidFill>
          <a:ln>
            <a:solidFill>
              <a:srgbClr val="182C80"/>
            </a:solidFill>
          </a:ln>
        </p:spPr>
        <p:txBody>
          <a:bodyPr wrap="square" rtlCol="0">
            <a:spAutoFit/>
          </a:bodyPr>
          <a:lstStyle/>
          <a:p>
            <a:pPr algn="ctr" defTabSz="457200"/>
            <a:r>
              <a:rPr lang="pt-BR" sz="2000" b="1" dirty="0">
                <a:solidFill>
                  <a:prstClr val="black"/>
                </a:solidFill>
              </a:rPr>
              <a:t>Os órgãos de CI eram vinculados aos gestores e </a:t>
            </a:r>
            <a:r>
              <a:rPr lang="pt-BR" sz="2000" b="1" dirty="0">
                <a:solidFill>
                  <a:srgbClr val="FF0000"/>
                </a:solidFill>
              </a:rPr>
              <a:t>tinham foco nas questões de conformidade</a:t>
            </a:r>
            <a:endParaRPr lang="pt-BR" b="1" dirty="0">
              <a:solidFill>
                <a:srgbClr val="FF0000"/>
              </a:solidFill>
            </a:endParaRPr>
          </a:p>
        </p:txBody>
      </p:sp>
      <p:sp>
        <p:nvSpPr>
          <p:cNvPr id="70" name="CaixaDeTexto 69"/>
          <p:cNvSpPr txBox="1"/>
          <p:nvPr/>
        </p:nvSpPr>
        <p:spPr>
          <a:xfrm>
            <a:off x="4658760" y="6134674"/>
            <a:ext cx="4449744" cy="707886"/>
          </a:xfrm>
          <a:prstGeom prst="rect">
            <a:avLst/>
          </a:prstGeom>
          <a:solidFill>
            <a:srgbClr val="182C80"/>
          </a:solidFill>
          <a:ln>
            <a:solidFill>
              <a:srgbClr val="182C80"/>
            </a:solidFill>
          </a:ln>
        </p:spPr>
        <p:txBody>
          <a:bodyPr wrap="square" rtlCol="0">
            <a:spAutoFit/>
          </a:bodyPr>
          <a:lstStyle/>
          <a:p>
            <a:pPr algn="ctr" defTabSz="457200"/>
            <a:r>
              <a:rPr lang="pt-BR" sz="2000" b="1" dirty="0">
                <a:solidFill>
                  <a:prstClr val="white"/>
                </a:solidFill>
              </a:rPr>
              <a:t>O órgão de CI amplia sua abordagem para </a:t>
            </a:r>
            <a:r>
              <a:rPr lang="pt-BR" sz="2000" b="1" dirty="0">
                <a:solidFill>
                  <a:srgbClr val="FF0000"/>
                </a:solidFill>
              </a:rPr>
              <a:t>avaliação de desempenho</a:t>
            </a:r>
            <a:endParaRPr lang="pt-BR" b="1" dirty="0">
              <a:solidFill>
                <a:srgbClr val="FF0000"/>
              </a:solidFill>
            </a:endParaRPr>
          </a:p>
        </p:txBody>
      </p:sp>
      <p:sp>
        <p:nvSpPr>
          <p:cNvPr id="71" name="Rectangle 2"/>
          <p:cNvSpPr txBox="1">
            <a:spLocks noChangeArrowheads="1"/>
          </p:cNvSpPr>
          <p:nvPr/>
        </p:nvSpPr>
        <p:spPr>
          <a:xfrm>
            <a:off x="436217" y="384118"/>
            <a:ext cx="7720445" cy="4487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100" b="1" dirty="0">
                <a:solidFill>
                  <a:srgbClr val="44546A">
                    <a:lumMod val="75000"/>
                  </a:srgbClr>
                </a:solidFill>
              </a:rPr>
              <a:t>Um </a:t>
            </a:r>
            <a:r>
              <a:rPr lang="en-GB" altLang="en-US" sz="3100" b="1" dirty="0" err="1">
                <a:solidFill>
                  <a:srgbClr val="44546A">
                    <a:lumMod val="75000"/>
                  </a:srgbClr>
                </a:solidFill>
              </a:rPr>
              <a:t>pouco</a:t>
            </a:r>
            <a:r>
              <a:rPr lang="en-GB" altLang="en-US" sz="3100" b="1" dirty="0">
                <a:solidFill>
                  <a:srgbClr val="44546A">
                    <a:lumMod val="75000"/>
                  </a:srgbClr>
                </a:solidFill>
              </a:rPr>
              <a:t> de </a:t>
            </a:r>
            <a:r>
              <a:rPr lang="en-GB" altLang="en-US" sz="3100" b="1" dirty="0" err="1">
                <a:solidFill>
                  <a:srgbClr val="44546A">
                    <a:lumMod val="75000"/>
                  </a:srgbClr>
                </a:solidFill>
              </a:rPr>
              <a:t>história</a:t>
            </a:r>
            <a:endParaRPr lang="pt-BR" altLang="en-US" sz="3100" b="1" dirty="0">
              <a:solidFill>
                <a:srgbClr val="44546A">
                  <a:lumMod val="75000"/>
                </a:srgbClr>
              </a:solidFill>
            </a:endParaRPr>
          </a:p>
        </p:txBody>
      </p:sp>
    </p:spTree>
    <p:extLst>
      <p:ext uri="{BB962C8B-B14F-4D97-AF65-F5344CB8AC3E}">
        <p14:creationId xmlns:p14="http://schemas.microsoft.com/office/powerpoint/2010/main" val="710918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72" y="273352"/>
            <a:ext cx="8229090" cy="11450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100" b="1" smtClean="0">
                <a:solidFill>
                  <a:srgbClr val="44546A">
                    <a:lumMod val="75000"/>
                  </a:srgbClr>
                </a:solidFill>
              </a:rPr>
              <a:t>Atribuições Constitucionais do</a:t>
            </a:r>
            <a:br>
              <a:rPr lang="pt-BR" sz="3100" b="1" smtClean="0">
                <a:solidFill>
                  <a:srgbClr val="44546A">
                    <a:lumMod val="75000"/>
                  </a:srgbClr>
                </a:solidFill>
              </a:rPr>
            </a:br>
            <a:r>
              <a:rPr lang="pt-BR" sz="3100" b="1" smtClean="0">
                <a:solidFill>
                  <a:srgbClr val="44546A">
                    <a:lumMod val="75000"/>
                  </a:srgbClr>
                </a:solidFill>
              </a:rPr>
              <a:t>Sistema de Controle Interno</a:t>
            </a:r>
            <a:endParaRPr lang="pt-BR" sz="3100" b="1" dirty="0">
              <a:solidFill>
                <a:srgbClr val="44546A">
                  <a:lumMod val="75000"/>
                </a:srgbClr>
              </a:solidFill>
            </a:endParaRPr>
          </a:p>
        </p:txBody>
      </p:sp>
      <p:sp>
        <p:nvSpPr>
          <p:cNvPr id="3" name="Rectangle 2"/>
          <p:cNvSpPr>
            <a:spLocks noGrp="1" noChangeArrowheads="1"/>
          </p:cNvSpPr>
          <p:nvPr/>
        </p:nvSpPr>
        <p:spPr bwMode="auto">
          <a:xfrm>
            <a:off x="719648" y="1731963"/>
            <a:ext cx="7704137"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a:lstStyle>
          <a:p>
            <a:pPr defTabSz="457200">
              <a:lnSpc>
                <a:spcPct val="110000"/>
              </a:lnSpc>
            </a:pPr>
            <a:r>
              <a:rPr lang="pt-BR" altLang="pt-BR" sz="2400" b="1" dirty="0" smtClean="0">
                <a:solidFill>
                  <a:prstClr val="black"/>
                </a:solidFill>
                <a:latin typeface="Arial" panose="020B0604020202020204" pitchFamily="34" charset="0"/>
              </a:rPr>
              <a:t>Artigo 70 da Constituição Federal:</a:t>
            </a:r>
            <a:br>
              <a:rPr lang="pt-BR" altLang="pt-BR" sz="2400" b="1" dirty="0" smtClean="0">
                <a:solidFill>
                  <a:prstClr val="black"/>
                </a:solidFill>
                <a:latin typeface="Arial" panose="020B0604020202020204" pitchFamily="34" charset="0"/>
              </a:rPr>
            </a:br>
            <a:r>
              <a:rPr lang="pt-BR" altLang="pt-BR" sz="2400" b="1" i="1" dirty="0" smtClean="0">
                <a:solidFill>
                  <a:prstClr val="black"/>
                </a:solidFill>
                <a:latin typeface="Arial" panose="020B0604020202020204" pitchFamily="34" charset="0"/>
              </a:rPr>
              <a:t/>
            </a:r>
            <a:br>
              <a:rPr lang="pt-BR" altLang="pt-BR" sz="2400" b="1" i="1" dirty="0" smtClean="0">
                <a:solidFill>
                  <a:prstClr val="black"/>
                </a:solidFill>
                <a:latin typeface="Arial" panose="020B0604020202020204" pitchFamily="34" charset="0"/>
              </a:rPr>
            </a:br>
            <a:r>
              <a:rPr lang="pt-BR" altLang="pt-BR" sz="2400" b="1" i="1" dirty="0" smtClean="0">
                <a:solidFill>
                  <a:prstClr val="black"/>
                </a:solidFill>
                <a:latin typeface="Arial" panose="020B0604020202020204" pitchFamily="34" charset="0"/>
              </a:rPr>
              <a:t>“A </a:t>
            </a:r>
            <a:r>
              <a:rPr lang="pt-BR" altLang="pt-BR" sz="2400" b="1" i="1" dirty="0" smtClean="0">
                <a:solidFill>
                  <a:srgbClr val="0066CC"/>
                </a:solidFill>
                <a:latin typeface="Arial" panose="020B0604020202020204" pitchFamily="34" charset="0"/>
              </a:rPr>
              <a:t>fiscalização</a:t>
            </a:r>
            <a:r>
              <a:rPr lang="pt-BR" altLang="pt-BR" sz="2400" b="1" i="1" dirty="0" smtClean="0">
                <a:solidFill>
                  <a:prstClr val="black"/>
                </a:solidFill>
                <a:latin typeface="Arial" panose="020B0604020202020204" pitchFamily="34" charset="0"/>
              </a:rPr>
              <a:t> contábil, financeira, orçamentária, operacional e patrimonial da União e das entidades da administração direta e indireta, quanto à </a:t>
            </a:r>
            <a:r>
              <a:rPr lang="pt-BR" altLang="pt-BR" sz="2400" b="1" i="1" dirty="0" smtClean="0">
                <a:solidFill>
                  <a:srgbClr val="0066CC"/>
                </a:solidFill>
                <a:latin typeface="Arial" panose="020B0604020202020204" pitchFamily="34" charset="0"/>
              </a:rPr>
              <a:t>legalidade</a:t>
            </a:r>
            <a:r>
              <a:rPr lang="pt-BR" altLang="pt-BR" sz="2400" b="1" i="1" dirty="0" smtClean="0">
                <a:solidFill>
                  <a:prstClr val="black"/>
                </a:solidFill>
                <a:latin typeface="Arial" panose="020B0604020202020204" pitchFamily="34" charset="0"/>
              </a:rPr>
              <a:t>, </a:t>
            </a:r>
            <a:r>
              <a:rPr lang="pt-BR" altLang="pt-BR" sz="2400" b="1" i="1" dirty="0" smtClean="0">
                <a:solidFill>
                  <a:srgbClr val="0066CC"/>
                </a:solidFill>
                <a:latin typeface="Arial" panose="020B0604020202020204" pitchFamily="34" charset="0"/>
              </a:rPr>
              <a:t>legitimidade</a:t>
            </a:r>
            <a:r>
              <a:rPr lang="pt-BR" altLang="pt-BR" sz="2400" b="1" i="1" dirty="0" smtClean="0">
                <a:solidFill>
                  <a:prstClr val="black"/>
                </a:solidFill>
                <a:latin typeface="Arial" panose="020B0604020202020204" pitchFamily="34" charset="0"/>
              </a:rPr>
              <a:t>, </a:t>
            </a:r>
            <a:r>
              <a:rPr lang="pt-BR" altLang="pt-BR" sz="2400" b="1" i="1" dirty="0" smtClean="0">
                <a:solidFill>
                  <a:srgbClr val="0066CC"/>
                </a:solidFill>
                <a:latin typeface="Arial" panose="020B0604020202020204" pitchFamily="34" charset="0"/>
              </a:rPr>
              <a:t>economicidade</a:t>
            </a:r>
            <a:r>
              <a:rPr lang="pt-BR" altLang="pt-BR" sz="2400" b="1" i="1" dirty="0" smtClean="0">
                <a:solidFill>
                  <a:prstClr val="black"/>
                </a:solidFill>
                <a:latin typeface="Arial" panose="020B0604020202020204" pitchFamily="34" charset="0"/>
              </a:rPr>
              <a:t>, </a:t>
            </a:r>
            <a:r>
              <a:rPr lang="pt-BR" altLang="pt-BR" sz="2400" b="1" i="1" dirty="0" smtClean="0">
                <a:solidFill>
                  <a:srgbClr val="0066CC"/>
                </a:solidFill>
                <a:latin typeface="Arial" panose="020B0604020202020204" pitchFamily="34" charset="0"/>
              </a:rPr>
              <a:t>aplicação das subvenções</a:t>
            </a:r>
            <a:r>
              <a:rPr lang="pt-BR" altLang="pt-BR" sz="2400" b="1" i="1" dirty="0" smtClean="0">
                <a:solidFill>
                  <a:prstClr val="black"/>
                </a:solidFill>
                <a:latin typeface="Arial" panose="020B0604020202020204" pitchFamily="34" charset="0"/>
              </a:rPr>
              <a:t> e </a:t>
            </a:r>
            <a:r>
              <a:rPr lang="pt-BR" altLang="pt-BR" sz="2400" b="1" i="1" dirty="0" smtClean="0">
                <a:solidFill>
                  <a:srgbClr val="0066CC"/>
                </a:solidFill>
                <a:latin typeface="Arial" panose="020B0604020202020204" pitchFamily="34" charset="0"/>
              </a:rPr>
              <a:t>renúncia de receitas</a:t>
            </a:r>
            <a:r>
              <a:rPr lang="pt-BR" altLang="pt-BR" sz="2400" b="1" i="1" dirty="0" smtClean="0">
                <a:solidFill>
                  <a:prstClr val="black"/>
                </a:solidFill>
                <a:latin typeface="Arial" panose="020B0604020202020204" pitchFamily="34" charset="0"/>
              </a:rPr>
              <a:t>, será exercida pelo Congresso Nacional, mediante </a:t>
            </a:r>
            <a:r>
              <a:rPr lang="pt-BR" altLang="pt-BR" sz="2400" b="1" i="1" dirty="0" smtClean="0">
                <a:solidFill>
                  <a:srgbClr val="0066CC"/>
                </a:solidFill>
                <a:latin typeface="Arial" panose="020B0604020202020204" pitchFamily="34" charset="0"/>
              </a:rPr>
              <a:t>controle externo</a:t>
            </a:r>
            <a:r>
              <a:rPr lang="pt-BR" altLang="pt-BR" sz="2400" b="1" i="1" dirty="0" smtClean="0">
                <a:solidFill>
                  <a:prstClr val="black"/>
                </a:solidFill>
                <a:latin typeface="Arial" panose="020B0604020202020204" pitchFamily="34" charset="0"/>
              </a:rPr>
              <a:t>, e pelo sistema de </a:t>
            </a:r>
            <a:r>
              <a:rPr lang="pt-BR" altLang="pt-BR" sz="2400" b="1" i="1" dirty="0" smtClean="0">
                <a:solidFill>
                  <a:srgbClr val="0066CC"/>
                </a:solidFill>
                <a:latin typeface="Arial" panose="020B0604020202020204" pitchFamily="34" charset="0"/>
              </a:rPr>
              <a:t>controle interno</a:t>
            </a:r>
            <a:r>
              <a:rPr lang="pt-BR" altLang="pt-BR" sz="2400" b="1" i="1" dirty="0" smtClean="0">
                <a:solidFill>
                  <a:prstClr val="black"/>
                </a:solidFill>
                <a:latin typeface="Arial" panose="020B0604020202020204" pitchFamily="34" charset="0"/>
              </a:rPr>
              <a:t> de cada Poder.”</a:t>
            </a:r>
          </a:p>
        </p:txBody>
      </p:sp>
    </p:spTree>
    <p:extLst>
      <p:ext uri="{BB962C8B-B14F-4D97-AF65-F5344CB8AC3E}">
        <p14:creationId xmlns:p14="http://schemas.microsoft.com/office/powerpoint/2010/main" val="271018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60472" y="1746103"/>
          <a:ext cx="5745601" cy="511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o Explicativo 2 (Ênfase) 12"/>
          <p:cNvSpPr/>
          <p:nvPr/>
        </p:nvSpPr>
        <p:spPr>
          <a:xfrm>
            <a:off x="6079618" y="2178684"/>
            <a:ext cx="3167762" cy="3808644"/>
          </a:xfrm>
          <a:prstGeom prst="accentCallout2">
            <a:avLst>
              <a:gd name="adj1" fmla="val 20111"/>
              <a:gd name="adj2" fmla="val -996"/>
              <a:gd name="adj3" fmla="val 18750"/>
              <a:gd name="adj4" fmla="val -16667"/>
              <a:gd name="adj5" fmla="val 6246"/>
              <a:gd name="adj6" fmla="val -70962"/>
            </a:avLst>
          </a:prstGeom>
          <a:no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673930" lvl="1" indent="-259204" defTabSz="457200">
              <a:buFont typeface="Arial" panose="020B0604020202020204" pitchFamily="34" charset="0"/>
              <a:buChar char="•"/>
            </a:pPr>
            <a:r>
              <a:rPr lang="pt-BR" sz="2177" dirty="0">
                <a:solidFill>
                  <a:prstClr val="black"/>
                </a:solidFill>
              </a:rPr>
              <a:t>o cumprimento das metas previstas no plano plurianual;</a:t>
            </a:r>
          </a:p>
          <a:p>
            <a:pPr lvl="1" defTabSz="457200"/>
            <a:endParaRPr lang="pt-BR" sz="2177" dirty="0">
              <a:solidFill>
                <a:prstClr val="black"/>
              </a:solidFill>
            </a:endParaRPr>
          </a:p>
          <a:p>
            <a:pPr marL="673930" lvl="1" indent="-259204" defTabSz="457200">
              <a:buFont typeface="Arial" panose="020B0604020202020204" pitchFamily="34" charset="0"/>
              <a:buChar char="•"/>
            </a:pPr>
            <a:r>
              <a:rPr lang="pt-BR" sz="2177" dirty="0">
                <a:solidFill>
                  <a:prstClr val="black"/>
                </a:solidFill>
              </a:rPr>
              <a:t>a execução dos programas de governo;</a:t>
            </a:r>
          </a:p>
          <a:p>
            <a:pPr lvl="1" defTabSz="457200"/>
            <a:endParaRPr lang="pt-BR" sz="2177" dirty="0">
              <a:solidFill>
                <a:prstClr val="black"/>
              </a:solidFill>
            </a:endParaRPr>
          </a:p>
          <a:p>
            <a:pPr marL="673930" lvl="1" indent="-259204" defTabSz="457200">
              <a:buFont typeface="Arial" panose="020B0604020202020204" pitchFamily="34" charset="0"/>
              <a:buChar char="•"/>
            </a:pPr>
            <a:r>
              <a:rPr lang="pt-BR" sz="2177" dirty="0">
                <a:solidFill>
                  <a:prstClr val="black"/>
                </a:solidFill>
              </a:rPr>
              <a:t>a execução dos orçamentos da União;</a:t>
            </a:r>
            <a:endParaRPr lang="pt-BR" sz="2177" dirty="0">
              <a:solidFill>
                <a:prstClr val="white"/>
              </a:solidFill>
            </a:endParaRPr>
          </a:p>
        </p:txBody>
      </p:sp>
      <p:sp>
        <p:nvSpPr>
          <p:cNvPr id="14" name="Texto Explicativo 2 (Ênfase) 13"/>
          <p:cNvSpPr/>
          <p:nvPr/>
        </p:nvSpPr>
        <p:spPr>
          <a:xfrm>
            <a:off x="6395627" y="1991239"/>
            <a:ext cx="2894217" cy="2758609"/>
          </a:xfrm>
          <a:prstGeom prst="accentCallout2">
            <a:avLst>
              <a:gd name="adj1" fmla="val 35350"/>
              <a:gd name="adj2" fmla="val -8333"/>
              <a:gd name="adj3" fmla="val 48504"/>
              <a:gd name="adj4" fmla="val -13682"/>
              <a:gd name="adj5" fmla="val 63280"/>
              <a:gd name="adj6" fmla="val -30439"/>
            </a:avLst>
          </a:prstGeom>
          <a:no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673930" lvl="1" indent="-259204" defTabSz="457200">
              <a:buFont typeface="Arial" panose="020B0604020202020204" pitchFamily="34" charset="0"/>
              <a:buChar char="•"/>
            </a:pPr>
            <a:r>
              <a:rPr lang="pt-BR" sz="2177" dirty="0">
                <a:solidFill>
                  <a:prstClr val="black"/>
                </a:solidFill>
              </a:rPr>
              <a:t>a legalidade e avaliar os resultados da gestão orçamentária, financeira e patrimonial;</a:t>
            </a:r>
          </a:p>
        </p:txBody>
      </p:sp>
      <p:sp>
        <p:nvSpPr>
          <p:cNvPr id="15" name="Texto Explicativo 2 (Ênfase) 14"/>
          <p:cNvSpPr/>
          <p:nvPr/>
        </p:nvSpPr>
        <p:spPr>
          <a:xfrm>
            <a:off x="5994689" y="2442724"/>
            <a:ext cx="3064075" cy="3093119"/>
          </a:xfrm>
          <a:prstGeom prst="accentCallout2">
            <a:avLst>
              <a:gd name="adj1" fmla="val 82717"/>
              <a:gd name="adj2" fmla="val -5232"/>
              <a:gd name="adj3" fmla="val 99477"/>
              <a:gd name="adj4" fmla="val -102106"/>
              <a:gd name="adj5" fmla="val 76550"/>
              <a:gd name="adj6" fmla="val -136336"/>
            </a:avLst>
          </a:prstGeom>
          <a:no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673930" lvl="1" indent="-259204" defTabSz="457200">
              <a:buFont typeface="Arial" panose="020B0604020202020204" pitchFamily="34" charset="0"/>
              <a:buChar char="•"/>
            </a:pPr>
            <a:r>
              <a:rPr lang="pt-BR" sz="2177" dirty="0">
                <a:solidFill>
                  <a:prstClr val="black"/>
                </a:solidFill>
              </a:rPr>
              <a:t>o controle externo, no exercício de sua missão institucional.</a:t>
            </a:r>
          </a:p>
        </p:txBody>
      </p:sp>
      <p:sp>
        <p:nvSpPr>
          <p:cNvPr id="17" name="Texto Explicativo 2 (Ênfase) 16"/>
          <p:cNvSpPr/>
          <p:nvPr/>
        </p:nvSpPr>
        <p:spPr>
          <a:xfrm>
            <a:off x="6164548" y="2409578"/>
            <a:ext cx="3167761" cy="3288038"/>
          </a:xfrm>
          <a:prstGeom prst="accentCallout2">
            <a:avLst>
              <a:gd name="adj1" fmla="val 59743"/>
              <a:gd name="adj2" fmla="val -423"/>
              <a:gd name="adj3" fmla="val 88121"/>
              <a:gd name="adj4" fmla="val -18849"/>
              <a:gd name="adj5" fmla="val 114289"/>
              <a:gd name="adj6" fmla="val -70510"/>
            </a:avLst>
          </a:prstGeom>
          <a:no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673930" lvl="1" indent="-259204" defTabSz="457200">
              <a:buFont typeface="Arial" panose="020B0604020202020204" pitchFamily="34" charset="0"/>
              <a:buChar char="•"/>
            </a:pPr>
            <a:r>
              <a:rPr lang="pt-BR" sz="2177" dirty="0">
                <a:solidFill>
                  <a:prstClr val="black"/>
                </a:solidFill>
              </a:rPr>
              <a:t>o controle das operações de crédito, avais e garantias, bem como dos direitos e haveres da União;</a:t>
            </a:r>
          </a:p>
        </p:txBody>
      </p:sp>
      <p:sp>
        <p:nvSpPr>
          <p:cNvPr id="9" name="Title 1"/>
          <p:cNvSpPr>
            <a:spLocks noGrp="1"/>
          </p:cNvSpPr>
          <p:nvPr>
            <p:ph type="title"/>
          </p:nvPr>
        </p:nvSpPr>
        <p:spPr/>
        <p:txBody>
          <a:bodyPr>
            <a:normAutofit/>
          </a:bodyPr>
          <a:lstStyle/>
          <a:p>
            <a:pPr algn="ctr"/>
            <a:r>
              <a:rPr lang="pt-BR" sz="3100" b="1" dirty="0">
                <a:solidFill>
                  <a:schemeClr val="tx2">
                    <a:lumMod val="75000"/>
                  </a:schemeClr>
                </a:solidFill>
              </a:rPr>
              <a:t>Atribuições Constitucionais do</a:t>
            </a:r>
            <a:br>
              <a:rPr lang="pt-BR" sz="3100" b="1" dirty="0">
                <a:solidFill>
                  <a:schemeClr val="tx2">
                    <a:lumMod val="75000"/>
                  </a:schemeClr>
                </a:solidFill>
              </a:rPr>
            </a:br>
            <a:r>
              <a:rPr lang="pt-BR" sz="3100" b="1" dirty="0">
                <a:solidFill>
                  <a:schemeClr val="tx2">
                    <a:lumMod val="75000"/>
                  </a:schemeClr>
                </a:solidFill>
              </a:rPr>
              <a:t>Sistema de Controle Interno</a:t>
            </a:r>
          </a:p>
        </p:txBody>
      </p:sp>
    </p:spTree>
    <p:extLst>
      <p:ext uri="{BB962C8B-B14F-4D97-AF65-F5344CB8AC3E}">
        <p14:creationId xmlns:p14="http://schemas.microsoft.com/office/powerpoint/2010/main" val="1323953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ágono 4"/>
          <p:cNvSpPr/>
          <p:nvPr/>
        </p:nvSpPr>
        <p:spPr>
          <a:xfrm>
            <a:off x="1622128" y="1976414"/>
            <a:ext cx="4579200" cy="1582154"/>
          </a:xfrm>
          <a:prstGeom prst="homePlat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defTabSz="457200"/>
            <a:endParaRPr lang="pt-BR">
              <a:solidFill>
                <a:prstClr val="white"/>
              </a:solidFill>
            </a:endParaRPr>
          </a:p>
        </p:txBody>
      </p:sp>
      <p:sp>
        <p:nvSpPr>
          <p:cNvPr id="6" name="CaixaDeTexto 5"/>
          <p:cNvSpPr txBox="1"/>
          <p:nvPr/>
        </p:nvSpPr>
        <p:spPr>
          <a:xfrm>
            <a:off x="6166081" y="2214953"/>
            <a:ext cx="2966399" cy="1191752"/>
          </a:xfrm>
          <a:prstGeom prst="rect">
            <a:avLst/>
          </a:prstGeom>
          <a:noFill/>
        </p:spPr>
        <p:txBody>
          <a:bodyPr wrap="square" lIns="82945" tIns="41473" rIns="82945" bIns="41473" rtlCol="0">
            <a:spAutoFit/>
          </a:bodyPr>
          <a:lstStyle/>
          <a:p>
            <a:pPr defTabSz="457200"/>
            <a:r>
              <a:rPr lang="pt-BR" b="1" dirty="0" smtClean="0">
                <a:solidFill>
                  <a:srgbClr val="C00000"/>
                </a:solidFill>
              </a:rPr>
              <a:t>Gestão</a:t>
            </a:r>
            <a:endParaRPr lang="pt-BR" dirty="0" smtClean="0">
              <a:solidFill>
                <a:srgbClr val="C00000"/>
              </a:solidFill>
            </a:endParaRPr>
          </a:p>
          <a:p>
            <a:pPr marL="259204" indent="-259204" defTabSz="457200">
              <a:buFontTx/>
              <a:buChar char="-"/>
            </a:pPr>
            <a:r>
              <a:rPr lang="pt-BR" dirty="0" smtClean="0">
                <a:solidFill>
                  <a:srgbClr val="C00000"/>
                </a:solidFill>
              </a:rPr>
              <a:t>Gestão de Riscos </a:t>
            </a:r>
          </a:p>
          <a:p>
            <a:pPr marL="259204" indent="-259204" defTabSz="457200">
              <a:buFontTx/>
              <a:buChar char="-"/>
            </a:pPr>
            <a:r>
              <a:rPr lang="pt-BR" dirty="0" smtClean="0">
                <a:solidFill>
                  <a:srgbClr val="C00000"/>
                </a:solidFill>
              </a:rPr>
              <a:t>Desenho e Implementação dos Controles Internos</a:t>
            </a:r>
            <a:endParaRPr lang="pt-BR" dirty="0">
              <a:solidFill>
                <a:srgbClr val="C00000"/>
              </a:solidFill>
            </a:endParaRPr>
          </a:p>
        </p:txBody>
      </p:sp>
      <p:sp>
        <p:nvSpPr>
          <p:cNvPr id="7" name="CaixaDeTexto 6"/>
          <p:cNvSpPr txBox="1"/>
          <p:nvPr/>
        </p:nvSpPr>
        <p:spPr>
          <a:xfrm>
            <a:off x="103680" y="4149507"/>
            <a:ext cx="2773441" cy="2299747"/>
          </a:xfrm>
          <a:prstGeom prst="rect">
            <a:avLst/>
          </a:prstGeom>
          <a:noFill/>
        </p:spPr>
        <p:txBody>
          <a:bodyPr wrap="square" lIns="82945" tIns="41473" rIns="82945" bIns="41473" rtlCol="0">
            <a:spAutoFit/>
          </a:bodyPr>
          <a:lstStyle/>
          <a:p>
            <a:pPr defTabSz="457200"/>
            <a:r>
              <a:rPr lang="pt-BR" b="1" dirty="0" smtClean="0">
                <a:solidFill>
                  <a:srgbClr val="C00000"/>
                </a:solidFill>
              </a:rPr>
              <a:t>Auditoria</a:t>
            </a:r>
            <a:endParaRPr lang="pt-BR" dirty="0" smtClean="0">
              <a:solidFill>
                <a:srgbClr val="C00000"/>
              </a:solidFill>
            </a:endParaRPr>
          </a:p>
          <a:p>
            <a:pPr marL="259204" indent="-259204" defTabSz="457200">
              <a:buFontTx/>
              <a:buChar char="-"/>
            </a:pPr>
            <a:r>
              <a:rPr lang="pt-BR" dirty="0" smtClean="0">
                <a:solidFill>
                  <a:srgbClr val="C00000"/>
                </a:solidFill>
              </a:rPr>
              <a:t>Mapeamento de Riscos </a:t>
            </a:r>
          </a:p>
          <a:p>
            <a:pPr marL="259204" indent="-259204" defTabSz="457200">
              <a:buFontTx/>
              <a:buChar char="-"/>
            </a:pPr>
            <a:r>
              <a:rPr lang="pt-BR" dirty="0" smtClean="0">
                <a:solidFill>
                  <a:srgbClr val="C00000"/>
                </a:solidFill>
              </a:rPr>
              <a:t>Avaliação dos    Controles Internos</a:t>
            </a:r>
          </a:p>
          <a:p>
            <a:pPr marL="259204" indent="-259204" defTabSz="457200">
              <a:buFontTx/>
              <a:buChar char="-"/>
            </a:pPr>
            <a:r>
              <a:rPr lang="pt-BR" dirty="0" smtClean="0">
                <a:solidFill>
                  <a:srgbClr val="C00000"/>
                </a:solidFill>
              </a:rPr>
              <a:t>Assessoramento à Gestão</a:t>
            </a:r>
          </a:p>
          <a:p>
            <a:pPr marL="259204" indent="-259204" defTabSz="457200">
              <a:buFontTx/>
              <a:buChar char="-"/>
            </a:pPr>
            <a:r>
              <a:rPr lang="pt-BR" dirty="0" smtClean="0">
                <a:solidFill>
                  <a:srgbClr val="C00000"/>
                </a:solidFill>
              </a:rPr>
              <a:t>Foco no Atingimento dos Resultados</a:t>
            </a:r>
            <a:endParaRPr lang="pt-BR" dirty="0">
              <a:solidFill>
                <a:srgbClr val="C00000"/>
              </a:solidFill>
            </a:endParaRPr>
          </a:p>
        </p:txBody>
      </p:sp>
      <p:sp>
        <p:nvSpPr>
          <p:cNvPr id="8" name="Pentágono 7"/>
          <p:cNvSpPr/>
          <p:nvPr/>
        </p:nvSpPr>
        <p:spPr>
          <a:xfrm rot="10800000">
            <a:off x="2460957" y="4433783"/>
            <a:ext cx="4864320" cy="1612969"/>
          </a:xfrm>
          <a:prstGeom prst="homePlat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defTabSz="457200"/>
            <a:endParaRPr lang="pt-BR">
              <a:solidFill>
                <a:prstClr val="white"/>
              </a:solidFill>
            </a:endParaRPr>
          </a:p>
        </p:txBody>
      </p:sp>
      <p:grpSp>
        <p:nvGrpSpPr>
          <p:cNvPr id="3" name="Grupo 2"/>
          <p:cNvGrpSpPr/>
          <p:nvPr/>
        </p:nvGrpSpPr>
        <p:grpSpPr>
          <a:xfrm>
            <a:off x="714720" y="1958445"/>
            <a:ext cx="8161440" cy="4064427"/>
            <a:chOff x="686329" y="2412823"/>
            <a:chExt cx="8997421" cy="4480278"/>
          </a:xfrm>
        </p:grpSpPr>
        <p:graphicFrame>
          <p:nvGraphicFramePr>
            <p:cNvPr id="4" name="Diagrama 3"/>
            <p:cNvGraphicFramePr/>
            <p:nvPr>
              <p:extLst/>
            </p:nvPr>
          </p:nvGraphicFramePr>
          <p:xfrm>
            <a:off x="686329" y="2412823"/>
            <a:ext cx="8997421" cy="448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o 9"/>
            <p:cNvGrpSpPr/>
            <p:nvPr/>
          </p:nvGrpSpPr>
          <p:grpSpPr>
            <a:xfrm>
              <a:off x="2531995" y="3078212"/>
              <a:ext cx="3500505" cy="1149250"/>
              <a:chOff x="2923966" y="-214839"/>
              <a:chExt cx="3500505" cy="1149250"/>
            </a:xfrm>
          </p:grpSpPr>
          <p:sp>
            <p:nvSpPr>
              <p:cNvPr id="11" name="Retângulo 10"/>
              <p:cNvSpPr/>
              <p:nvPr/>
            </p:nvSpPr>
            <p:spPr>
              <a:xfrm>
                <a:off x="2923966" y="115361"/>
                <a:ext cx="2502035" cy="8190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tângulo 12"/>
              <p:cNvSpPr/>
              <p:nvPr/>
            </p:nvSpPr>
            <p:spPr>
              <a:xfrm>
                <a:off x="4270166" y="-214839"/>
                <a:ext cx="2154305" cy="8190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55522" lvl="1" indent="-155522" defTabSz="725771">
                  <a:lnSpc>
                    <a:spcPct val="90000"/>
                  </a:lnSpc>
                  <a:spcBef>
                    <a:spcPct val="0"/>
                  </a:spcBef>
                  <a:spcAft>
                    <a:spcPct val="15000"/>
                  </a:spcAft>
                  <a:buFontTx/>
                  <a:buChar char="••"/>
                </a:pPr>
                <a:r>
                  <a:rPr lang="pt-BR" sz="1600" dirty="0">
                    <a:solidFill>
                      <a:prstClr val="black">
                        <a:hueOff val="0"/>
                        <a:satOff val="0"/>
                        <a:lumOff val="0"/>
                        <a:alphaOff val="0"/>
                      </a:prstClr>
                    </a:solidFill>
                  </a:rPr>
                  <a:t>Apoio Especializado</a:t>
                </a:r>
              </a:p>
            </p:txBody>
          </p:sp>
        </p:grpSp>
        <p:sp>
          <p:nvSpPr>
            <p:cNvPr id="15" name="Retângulo 14"/>
            <p:cNvSpPr/>
            <p:nvPr/>
          </p:nvSpPr>
          <p:spPr>
            <a:xfrm>
              <a:off x="5670482" y="5137775"/>
              <a:ext cx="2154305" cy="8190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55522" lvl="1" indent="-155522" defTabSz="725771">
                <a:lnSpc>
                  <a:spcPct val="90000"/>
                </a:lnSpc>
                <a:spcBef>
                  <a:spcPct val="0"/>
                </a:spcBef>
                <a:spcAft>
                  <a:spcPct val="15000"/>
                </a:spcAft>
                <a:buFontTx/>
                <a:buChar char="••"/>
              </a:pPr>
              <a:r>
                <a:rPr lang="pt-BR" sz="1600" dirty="0">
                  <a:solidFill>
                    <a:prstClr val="black">
                      <a:hueOff val="0"/>
                      <a:satOff val="0"/>
                      <a:lumOff val="0"/>
                      <a:alphaOff val="0"/>
                    </a:prstClr>
                  </a:solidFill>
                </a:rPr>
                <a:t>PR, MRE, MD</a:t>
              </a:r>
            </a:p>
          </p:txBody>
        </p:sp>
      </p:grpSp>
      <p:sp>
        <p:nvSpPr>
          <p:cNvPr id="2" name="Texto explicativo em seta para a esquerda e para a direita 1"/>
          <p:cNvSpPr/>
          <p:nvPr/>
        </p:nvSpPr>
        <p:spPr>
          <a:xfrm rot="5400000">
            <a:off x="3188622" y="2607361"/>
            <a:ext cx="3097703" cy="2839743"/>
          </a:xfrm>
          <a:prstGeom prst="leftRightArrowCallout">
            <a:avLst/>
          </a:prstGeom>
        </p:spPr>
        <p:style>
          <a:lnRef idx="0">
            <a:schemeClr val="accent1"/>
          </a:lnRef>
          <a:fillRef idx="3">
            <a:schemeClr val="accent1"/>
          </a:fillRef>
          <a:effectRef idx="3">
            <a:schemeClr val="accent1"/>
          </a:effectRef>
          <a:fontRef idx="minor">
            <a:schemeClr val="lt1"/>
          </a:fontRef>
        </p:style>
        <p:txBody>
          <a:bodyPr vert="vert270" lIns="82945" tIns="41473" rIns="82945" bIns="41473" rtlCol="0" anchor="ctr"/>
          <a:lstStyle/>
          <a:p>
            <a:pPr algn="ctr" defTabSz="457200"/>
            <a:r>
              <a:rPr lang="pt-BR" b="1" dirty="0" smtClean="0">
                <a:solidFill>
                  <a:prstClr val="white"/>
                </a:solidFill>
              </a:rPr>
              <a:t>CGU</a:t>
            </a:r>
          </a:p>
          <a:p>
            <a:pPr algn="ctr" defTabSz="457200"/>
            <a:r>
              <a:rPr lang="pt-BR" dirty="0" smtClean="0">
                <a:solidFill>
                  <a:prstClr val="white"/>
                </a:solidFill>
              </a:rPr>
              <a:t>Órgão Central - Supervisão geral e orientação normativa do Sistema</a:t>
            </a:r>
            <a:endParaRPr lang="pt-BR" dirty="0">
              <a:solidFill>
                <a:prstClr val="white"/>
              </a:solidFill>
            </a:endParaRPr>
          </a:p>
        </p:txBody>
      </p:sp>
      <p:sp>
        <p:nvSpPr>
          <p:cNvPr id="16" name="Title 1"/>
          <p:cNvSpPr>
            <a:spLocks noGrp="1"/>
          </p:cNvSpPr>
          <p:nvPr>
            <p:ph type="title"/>
          </p:nvPr>
        </p:nvSpPr>
        <p:spPr>
          <a:xfrm>
            <a:off x="457172" y="273352"/>
            <a:ext cx="8229090" cy="1145009"/>
          </a:xfrm>
        </p:spPr>
        <p:txBody>
          <a:bodyPr>
            <a:normAutofit/>
          </a:bodyPr>
          <a:lstStyle/>
          <a:p>
            <a:pPr algn="ctr"/>
            <a:r>
              <a:rPr lang="pt-BR" sz="3100" b="1" dirty="0" smtClean="0">
                <a:solidFill>
                  <a:schemeClr val="tx2">
                    <a:lumMod val="75000"/>
                  </a:schemeClr>
                </a:solidFill>
              </a:rPr>
              <a:t>Sistema </a:t>
            </a:r>
            <a:r>
              <a:rPr lang="pt-BR" sz="3100" b="1" dirty="0">
                <a:solidFill>
                  <a:schemeClr val="tx2">
                    <a:lumMod val="75000"/>
                  </a:schemeClr>
                </a:solidFill>
              </a:rPr>
              <a:t>de Controle </a:t>
            </a:r>
            <a:r>
              <a:rPr lang="pt-BR" sz="3100" b="1" dirty="0" smtClean="0">
                <a:solidFill>
                  <a:schemeClr val="tx2">
                    <a:lumMod val="75000"/>
                  </a:schemeClr>
                </a:solidFill>
              </a:rPr>
              <a:t>Interno – atividades de gestão </a:t>
            </a:r>
            <a:br>
              <a:rPr lang="pt-BR" sz="3100" b="1" dirty="0" smtClean="0">
                <a:solidFill>
                  <a:schemeClr val="tx2">
                    <a:lumMod val="75000"/>
                  </a:schemeClr>
                </a:solidFill>
              </a:rPr>
            </a:br>
            <a:r>
              <a:rPr lang="pt-BR" sz="3100" b="1" dirty="0" smtClean="0">
                <a:solidFill>
                  <a:schemeClr val="tx2">
                    <a:lumMod val="75000"/>
                  </a:schemeClr>
                </a:solidFill>
              </a:rPr>
              <a:t>e de auditoria</a:t>
            </a:r>
            <a:endParaRPr lang="pt-BR" sz="3100" b="1" dirty="0">
              <a:solidFill>
                <a:schemeClr val="tx2">
                  <a:lumMod val="75000"/>
                </a:schemeClr>
              </a:solidFill>
            </a:endParaRPr>
          </a:p>
        </p:txBody>
      </p:sp>
    </p:spTree>
    <p:extLst>
      <p:ext uri="{BB962C8B-B14F-4D97-AF65-F5344CB8AC3E}">
        <p14:creationId xmlns:p14="http://schemas.microsoft.com/office/powerpoint/2010/main" val="3628080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24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3848" y="0"/>
            <a:ext cx="8712969" cy="953711"/>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Riscos e Controles</a:t>
            </a:r>
          </a:p>
        </p:txBody>
      </p:sp>
      <p:graphicFrame>
        <p:nvGraphicFramePr>
          <p:cNvPr id="3" name="Diagrama 2"/>
          <p:cNvGraphicFramePr/>
          <p:nvPr>
            <p:extLst/>
          </p:nvPr>
        </p:nvGraphicFramePr>
        <p:xfrm>
          <a:off x="1051442" y="700567"/>
          <a:ext cx="8537944" cy="601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53034" y="1371577"/>
            <a:ext cx="8892480" cy="3678048"/>
          </a:xfrm>
          <a:prstGeom prst="rect">
            <a:avLst/>
          </a:prstGeom>
        </p:spPr>
        <p:txBody>
          <a:bodyPr wrap="square" lIns="91430" tIns="45715" rIns="91430" bIns="45715">
            <a:spAutoFit/>
          </a:bodyPr>
          <a:lstStyle/>
          <a:p>
            <a:pPr marL="324000" indent="457153" defTabSz="457200">
              <a:lnSpc>
                <a:spcPct val="150000"/>
              </a:lnSpc>
              <a:spcBef>
                <a:spcPts val="600"/>
              </a:spcBef>
              <a:buFont typeface="Wingdings" pitchFamily="2" charset="2"/>
              <a:buChar char="§"/>
            </a:pPr>
            <a:r>
              <a:rPr lang="pt-BR" sz="2900" dirty="0">
                <a:solidFill>
                  <a:prstClr val="black"/>
                </a:solidFill>
                <a:latin typeface="Calibri Light" panose="020F0302020204030204"/>
              </a:rPr>
              <a:t>Processo conduzido para atingir </a:t>
            </a:r>
            <a:r>
              <a:rPr lang="pt-BR" sz="2900" b="1" dirty="0">
                <a:solidFill>
                  <a:srgbClr val="C00000"/>
                </a:solidFill>
                <a:latin typeface="Calibri Light" panose="020F0302020204030204"/>
              </a:rPr>
              <a:t>objetivos</a:t>
            </a:r>
          </a:p>
          <a:p>
            <a:pPr marL="324000" indent="457153" defTabSz="457200">
              <a:lnSpc>
                <a:spcPct val="150000"/>
              </a:lnSpc>
              <a:spcBef>
                <a:spcPts val="600"/>
              </a:spcBef>
              <a:buFont typeface="Wingdings" pitchFamily="2" charset="2"/>
              <a:buChar char="§"/>
            </a:pPr>
            <a:r>
              <a:rPr lang="pt-BR" sz="2900" dirty="0">
                <a:solidFill>
                  <a:prstClr val="black"/>
                </a:solidFill>
                <a:latin typeface="Calibri Light" panose="020F0302020204030204"/>
              </a:rPr>
              <a:t>Meio para um fim: </a:t>
            </a:r>
            <a:r>
              <a:rPr lang="pt-BR" sz="2900" b="1" dirty="0">
                <a:solidFill>
                  <a:srgbClr val="C00000"/>
                </a:solidFill>
                <a:latin typeface="Calibri Light" panose="020F0302020204030204"/>
              </a:rPr>
              <a:t>não um fim em si mesmo</a:t>
            </a:r>
          </a:p>
          <a:p>
            <a:pPr marL="324000" indent="457153" defTabSz="457200">
              <a:lnSpc>
                <a:spcPct val="150000"/>
              </a:lnSpc>
              <a:spcBef>
                <a:spcPts val="600"/>
              </a:spcBef>
              <a:buFont typeface="Wingdings" pitchFamily="2" charset="2"/>
              <a:buChar char="§"/>
            </a:pPr>
            <a:r>
              <a:rPr lang="pt-BR" sz="2900" dirty="0">
                <a:solidFill>
                  <a:prstClr val="black"/>
                </a:solidFill>
                <a:latin typeface="Calibri Light" panose="020F0302020204030204"/>
              </a:rPr>
              <a:t>Realizado por </a:t>
            </a:r>
            <a:r>
              <a:rPr lang="pt-BR" sz="2900" b="1" dirty="0">
                <a:solidFill>
                  <a:srgbClr val="C00000"/>
                </a:solidFill>
                <a:latin typeface="Calibri Light" panose="020F0302020204030204"/>
              </a:rPr>
              <a:t>pessoas</a:t>
            </a:r>
          </a:p>
          <a:p>
            <a:pPr marL="324000" indent="457153" defTabSz="457200">
              <a:lnSpc>
                <a:spcPct val="150000"/>
              </a:lnSpc>
              <a:spcBef>
                <a:spcPts val="600"/>
              </a:spcBef>
              <a:buFont typeface="Wingdings" pitchFamily="2" charset="2"/>
              <a:buChar char="§"/>
            </a:pPr>
            <a:r>
              <a:rPr lang="pt-BR" sz="2900" b="1" dirty="0">
                <a:solidFill>
                  <a:srgbClr val="C00000"/>
                </a:solidFill>
                <a:latin typeface="Calibri Light" panose="020F0302020204030204"/>
              </a:rPr>
              <a:t>Segurança</a:t>
            </a:r>
            <a:r>
              <a:rPr lang="pt-BR" sz="2900" dirty="0">
                <a:solidFill>
                  <a:srgbClr val="C00000"/>
                </a:solidFill>
                <a:latin typeface="Calibri Light" panose="020F0302020204030204"/>
              </a:rPr>
              <a:t> </a:t>
            </a:r>
            <a:r>
              <a:rPr lang="pt-BR" sz="2900" b="1" dirty="0">
                <a:solidFill>
                  <a:srgbClr val="C00000"/>
                </a:solidFill>
                <a:latin typeface="Calibri Light" panose="020F0302020204030204"/>
              </a:rPr>
              <a:t>razoável</a:t>
            </a:r>
            <a:r>
              <a:rPr lang="pt-BR" sz="2900" dirty="0">
                <a:solidFill>
                  <a:prstClr val="black"/>
                </a:solidFill>
                <a:latin typeface="Calibri Light" panose="020F0302020204030204"/>
              </a:rPr>
              <a:t>, mas não absoluta</a:t>
            </a:r>
          </a:p>
          <a:p>
            <a:pPr marL="324000" indent="457153" defTabSz="457200">
              <a:lnSpc>
                <a:spcPct val="150000"/>
              </a:lnSpc>
              <a:spcBef>
                <a:spcPts val="600"/>
              </a:spcBef>
              <a:buFont typeface="Wingdings" pitchFamily="2" charset="2"/>
              <a:buChar char="§"/>
            </a:pPr>
            <a:r>
              <a:rPr lang="pt-BR" sz="2900" b="1" dirty="0">
                <a:solidFill>
                  <a:srgbClr val="C00000"/>
                </a:solidFill>
                <a:latin typeface="Calibri Light" panose="020F0302020204030204"/>
              </a:rPr>
              <a:t>Adaptável</a:t>
            </a:r>
            <a:r>
              <a:rPr lang="pt-BR" sz="2900" dirty="0">
                <a:solidFill>
                  <a:prstClr val="black"/>
                </a:solidFill>
                <a:latin typeface="Calibri Light" panose="020F0302020204030204"/>
              </a:rPr>
              <a:t> à estrutura da entidade</a:t>
            </a:r>
          </a:p>
        </p:txBody>
      </p:sp>
      <p:sp>
        <p:nvSpPr>
          <p:cNvPr id="5" name="Retângulo 4"/>
          <p:cNvSpPr/>
          <p:nvPr/>
        </p:nvSpPr>
        <p:spPr>
          <a:xfrm>
            <a:off x="1814039" y="5887419"/>
            <a:ext cx="7164288" cy="400099"/>
          </a:xfrm>
          <a:prstGeom prst="rect">
            <a:avLst/>
          </a:prstGeom>
        </p:spPr>
        <p:txBody>
          <a:bodyPr wrap="square" lIns="91430" tIns="45715" rIns="91430" bIns="45715">
            <a:spAutoFit/>
          </a:bodyPr>
          <a:lstStyle/>
          <a:p>
            <a:pPr algn="r" defTabSz="457200"/>
            <a:r>
              <a:rPr lang="pt-BR" sz="2000" i="1" dirty="0" err="1">
                <a:solidFill>
                  <a:prstClr val="black"/>
                </a:solidFill>
              </a:rPr>
              <a:t>Internal</a:t>
            </a:r>
            <a:r>
              <a:rPr lang="pt-BR" sz="2000" i="1" dirty="0">
                <a:solidFill>
                  <a:prstClr val="black"/>
                </a:solidFill>
              </a:rPr>
              <a:t> </a:t>
            </a:r>
            <a:r>
              <a:rPr lang="pt-BR" sz="2000" i="1" dirty="0" err="1">
                <a:solidFill>
                  <a:prstClr val="black"/>
                </a:solidFill>
              </a:rPr>
              <a:t>Control</a:t>
            </a:r>
            <a:r>
              <a:rPr lang="pt-BR" sz="2000" i="1" dirty="0">
                <a:solidFill>
                  <a:prstClr val="black"/>
                </a:solidFill>
              </a:rPr>
              <a:t> – </a:t>
            </a:r>
            <a:r>
              <a:rPr lang="pt-BR" sz="2000" i="1" dirty="0" err="1">
                <a:solidFill>
                  <a:prstClr val="black"/>
                </a:solidFill>
              </a:rPr>
              <a:t>Integrated</a:t>
            </a:r>
            <a:r>
              <a:rPr lang="pt-BR" sz="2000" i="1" dirty="0">
                <a:solidFill>
                  <a:prstClr val="black"/>
                </a:solidFill>
              </a:rPr>
              <a:t> Framework (Estrutura) do COSO, 2013</a:t>
            </a:r>
          </a:p>
        </p:txBody>
      </p:sp>
      <p:sp>
        <p:nvSpPr>
          <p:cNvPr id="7" name="Título 1"/>
          <p:cNvSpPr txBox="1">
            <a:spLocks/>
          </p:cNvSpPr>
          <p:nvPr/>
        </p:nvSpPr>
        <p:spPr>
          <a:xfrm>
            <a:off x="542612" y="224897"/>
            <a:ext cx="8189406" cy="831850"/>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Controles internos (da gestão)</a:t>
            </a:r>
          </a:p>
        </p:txBody>
      </p:sp>
    </p:spTree>
    <p:extLst>
      <p:ext uri="{BB962C8B-B14F-4D97-AF65-F5344CB8AC3E}">
        <p14:creationId xmlns:p14="http://schemas.microsoft.com/office/powerpoint/2010/main" val="256562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55171" y="6173982"/>
            <a:ext cx="7164288" cy="400099"/>
          </a:xfrm>
          <a:prstGeom prst="rect">
            <a:avLst/>
          </a:prstGeom>
        </p:spPr>
        <p:txBody>
          <a:bodyPr wrap="square" lIns="91430" tIns="45715" rIns="91430" bIns="45715">
            <a:spAutoFit/>
          </a:bodyPr>
          <a:lstStyle/>
          <a:p>
            <a:pPr algn="r" defTabSz="457200"/>
            <a:r>
              <a:rPr lang="pt-BR" sz="2000" i="1" dirty="0" err="1">
                <a:solidFill>
                  <a:prstClr val="black"/>
                </a:solidFill>
              </a:rPr>
              <a:t>Internal</a:t>
            </a:r>
            <a:r>
              <a:rPr lang="pt-BR" sz="2000" i="1" dirty="0">
                <a:solidFill>
                  <a:prstClr val="black"/>
                </a:solidFill>
              </a:rPr>
              <a:t> </a:t>
            </a:r>
            <a:r>
              <a:rPr lang="pt-BR" sz="2000" i="1" dirty="0" err="1">
                <a:solidFill>
                  <a:prstClr val="black"/>
                </a:solidFill>
              </a:rPr>
              <a:t>Control</a:t>
            </a:r>
            <a:r>
              <a:rPr lang="pt-BR" sz="2000" i="1" dirty="0">
                <a:solidFill>
                  <a:prstClr val="black"/>
                </a:solidFill>
              </a:rPr>
              <a:t> – </a:t>
            </a:r>
            <a:r>
              <a:rPr lang="pt-BR" sz="2000" i="1" dirty="0" err="1">
                <a:solidFill>
                  <a:prstClr val="black"/>
                </a:solidFill>
              </a:rPr>
              <a:t>Integrated</a:t>
            </a:r>
            <a:r>
              <a:rPr lang="pt-BR" sz="2000" i="1" dirty="0">
                <a:solidFill>
                  <a:prstClr val="black"/>
                </a:solidFill>
              </a:rPr>
              <a:t> Framework (Estrutura) do COSO, 2013</a:t>
            </a:r>
          </a:p>
        </p:txBody>
      </p:sp>
      <p:pic>
        <p:nvPicPr>
          <p:cNvPr id="4" name="Imagem 3"/>
          <p:cNvPicPr>
            <a:picLocks noChangeAspect="1"/>
          </p:cNvPicPr>
          <p:nvPr/>
        </p:nvPicPr>
        <p:blipFill rotWithShape="1">
          <a:blip r:embed="rId3" cstate="print"/>
          <a:srcRect l="2978" t="6153" r="2015"/>
          <a:stretch/>
        </p:blipFill>
        <p:spPr>
          <a:xfrm>
            <a:off x="2133600" y="1257300"/>
            <a:ext cx="4711700" cy="4802381"/>
          </a:xfrm>
          <a:prstGeom prst="rect">
            <a:avLst/>
          </a:prstGeom>
        </p:spPr>
      </p:pic>
      <p:sp>
        <p:nvSpPr>
          <p:cNvPr id="7" name="Título 1"/>
          <p:cNvSpPr txBox="1">
            <a:spLocks/>
          </p:cNvSpPr>
          <p:nvPr/>
        </p:nvSpPr>
        <p:spPr>
          <a:xfrm>
            <a:off x="542612" y="224897"/>
            <a:ext cx="8189406" cy="831850"/>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Framework COSO</a:t>
            </a:r>
          </a:p>
        </p:txBody>
      </p:sp>
    </p:spTree>
    <p:extLst>
      <p:ext uri="{BB962C8B-B14F-4D97-AF65-F5344CB8AC3E}">
        <p14:creationId xmlns:p14="http://schemas.microsoft.com/office/powerpoint/2010/main" val="39847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3724" y="1196752"/>
            <a:ext cx="8892480" cy="4524305"/>
          </a:xfrm>
          <a:prstGeom prst="rect">
            <a:avLst/>
          </a:prstGeom>
        </p:spPr>
        <p:txBody>
          <a:bodyPr wrap="square" lIns="91430" tIns="45715" rIns="91430" bIns="45715">
            <a:spAutoFit/>
          </a:bodyPr>
          <a:lstStyle/>
          <a:p>
            <a:pPr marL="457153" indent="-457153" defTabSz="457200">
              <a:lnSpc>
                <a:spcPct val="150000"/>
              </a:lnSpc>
              <a:buFont typeface="Wingdings" pitchFamily="2" charset="2"/>
              <a:buChar char="§"/>
            </a:pPr>
            <a:r>
              <a:rPr lang="pt-BR" sz="3200" dirty="0">
                <a:solidFill>
                  <a:prstClr val="black"/>
                </a:solidFill>
                <a:latin typeface="Calibri Light" panose="020F0302020204030204"/>
              </a:rPr>
              <a:t>Mapear </a:t>
            </a:r>
            <a:r>
              <a:rPr lang="pt-BR" sz="3200" b="1" dirty="0">
                <a:solidFill>
                  <a:srgbClr val="C00000"/>
                </a:solidFill>
                <a:latin typeface="Calibri Light" panose="020F0302020204030204"/>
              </a:rPr>
              <a:t>incertezas</a:t>
            </a:r>
          </a:p>
          <a:p>
            <a:pPr marL="457153" indent="-457153" defTabSz="457200">
              <a:lnSpc>
                <a:spcPct val="150000"/>
              </a:lnSpc>
              <a:buFont typeface="Wingdings" pitchFamily="2" charset="2"/>
              <a:buChar char="§"/>
            </a:pPr>
            <a:r>
              <a:rPr lang="pt-BR" sz="3200" dirty="0">
                <a:solidFill>
                  <a:prstClr val="black"/>
                </a:solidFill>
                <a:latin typeface="Calibri Light" panose="020F0302020204030204"/>
              </a:rPr>
              <a:t>Avaliar </a:t>
            </a:r>
            <a:r>
              <a:rPr lang="pt-BR" sz="3200" b="1" dirty="0">
                <a:solidFill>
                  <a:srgbClr val="C00000"/>
                </a:solidFill>
                <a:latin typeface="Calibri Light" panose="020F0302020204030204"/>
              </a:rPr>
              <a:t>probabilidade (causas dos eventos) e impacto (efeitos dos eventos)</a:t>
            </a:r>
          </a:p>
          <a:p>
            <a:pPr marL="457153" indent="-457153" defTabSz="457200">
              <a:lnSpc>
                <a:spcPct val="150000"/>
              </a:lnSpc>
              <a:buFont typeface="Wingdings" pitchFamily="2" charset="2"/>
              <a:buChar char="§"/>
            </a:pPr>
            <a:r>
              <a:rPr lang="pt-BR" sz="3200" b="1" dirty="0">
                <a:solidFill>
                  <a:srgbClr val="C00000"/>
                </a:solidFill>
                <a:latin typeface="Calibri Light" panose="020F0302020204030204"/>
              </a:rPr>
              <a:t>Decidir</a:t>
            </a:r>
            <a:r>
              <a:rPr lang="pt-BR" sz="3200" dirty="0">
                <a:solidFill>
                  <a:prstClr val="black"/>
                </a:solidFill>
                <a:latin typeface="Calibri Light" panose="020F0302020204030204"/>
              </a:rPr>
              <a:t> (o que pode incluir aceitar a ocorrência dos eventos e/ou aceitar seus efeitos)</a:t>
            </a:r>
          </a:p>
          <a:p>
            <a:pPr marL="457153" indent="-457153" defTabSz="457200">
              <a:lnSpc>
                <a:spcPct val="150000"/>
              </a:lnSpc>
              <a:buFont typeface="Wingdings" pitchFamily="2" charset="2"/>
              <a:buChar char="§"/>
            </a:pPr>
            <a:r>
              <a:rPr lang="pt-BR" sz="3200" dirty="0">
                <a:solidFill>
                  <a:prstClr val="black"/>
                </a:solidFill>
                <a:latin typeface="Calibri Light" panose="020F0302020204030204"/>
              </a:rPr>
              <a:t>Revisar/</a:t>
            </a:r>
            <a:r>
              <a:rPr lang="pt-BR" sz="3200" b="1" dirty="0">
                <a:solidFill>
                  <a:srgbClr val="C00000"/>
                </a:solidFill>
                <a:latin typeface="Calibri Light" panose="020F0302020204030204"/>
              </a:rPr>
              <a:t>monitorar</a:t>
            </a:r>
          </a:p>
        </p:txBody>
      </p:sp>
      <p:sp>
        <p:nvSpPr>
          <p:cNvPr id="6" name="Título 1"/>
          <p:cNvSpPr txBox="1">
            <a:spLocks/>
          </p:cNvSpPr>
          <p:nvPr/>
        </p:nvSpPr>
        <p:spPr>
          <a:xfrm>
            <a:off x="1331640" y="188640"/>
            <a:ext cx="6315134" cy="831850"/>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Gestão de riscos</a:t>
            </a:r>
          </a:p>
        </p:txBody>
      </p:sp>
    </p:spTree>
    <p:extLst>
      <p:ext uri="{BB962C8B-B14F-4D97-AF65-F5344CB8AC3E}">
        <p14:creationId xmlns:p14="http://schemas.microsoft.com/office/powerpoint/2010/main" val="188297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3" t="16845" r="3976" b="12794"/>
          <a:stretch/>
        </p:blipFill>
        <p:spPr bwMode="auto">
          <a:xfrm>
            <a:off x="300514" y="1573618"/>
            <a:ext cx="8692033" cy="391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83848" y="0"/>
            <a:ext cx="8712969" cy="953711"/>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Linhas de defesa</a:t>
            </a:r>
          </a:p>
        </p:txBody>
      </p:sp>
      <p:sp>
        <p:nvSpPr>
          <p:cNvPr id="4" name="Retângulo 3"/>
          <p:cNvSpPr/>
          <p:nvPr/>
        </p:nvSpPr>
        <p:spPr>
          <a:xfrm>
            <a:off x="3273128" y="5968349"/>
            <a:ext cx="5614730" cy="615543"/>
          </a:xfrm>
          <a:prstGeom prst="rect">
            <a:avLst/>
          </a:prstGeom>
        </p:spPr>
        <p:txBody>
          <a:bodyPr wrap="square" lIns="91430" tIns="45715" rIns="91430" bIns="45715">
            <a:spAutoFit/>
          </a:bodyPr>
          <a:lstStyle/>
          <a:p>
            <a:pPr algn="r" defTabSz="457200"/>
            <a:r>
              <a:rPr lang="pt-BR" sz="1700" i="1" dirty="0">
                <a:solidFill>
                  <a:prstClr val="black"/>
                </a:solidFill>
              </a:rPr>
              <a:t>Declaração de Posicionamento do IIA: As Três Linhas de Defesa do Gerenciamento Eficaz de Riscos e Controles, 2013</a:t>
            </a:r>
          </a:p>
        </p:txBody>
      </p:sp>
      <p:sp>
        <p:nvSpPr>
          <p:cNvPr id="2" name="CaixaDeTexto 1"/>
          <p:cNvSpPr txBox="1"/>
          <p:nvPr/>
        </p:nvSpPr>
        <p:spPr>
          <a:xfrm>
            <a:off x="5769998" y="4601833"/>
            <a:ext cx="1656184" cy="646331"/>
          </a:xfrm>
          <a:prstGeom prst="rect">
            <a:avLst/>
          </a:prstGeom>
          <a:noFill/>
        </p:spPr>
        <p:txBody>
          <a:bodyPr wrap="square" lIns="91430" tIns="45715" rIns="91430" bIns="45715" rtlCol="0">
            <a:spAutoFit/>
          </a:bodyPr>
          <a:lstStyle/>
          <a:p>
            <a:pPr algn="ctr" defTabSz="457200"/>
            <a:r>
              <a:rPr lang="pt-BR" sz="3600" b="1" dirty="0">
                <a:solidFill>
                  <a:srgbClr val="FFFF00"/>
                </a:solidFill>
                <a:effectLst>
                  <a:outerShdw blurRad="38100" dist="38100" dir="2700000" algn="tl">
                    <a:srgbClr val="000000">
                      <a:alpha val="43137"/>
                    </a:srgbClr>
                  </a:outerShdw>
                </a:effectLst>
              </a:rPr>
              <a:t>CGU</a:t>
            </a:r>
          </a:p>
        </p:txBody>
      </p:sp>
    </p:spTree>
    <p:extLst>
      <p:ext uri="{BB962C8B-B14F-4D97-AF65-F5344CB8AC3E}">
        <p14:creationId xmlns:p14="http://schemas.microsoft.com/office/powerpoint/2010/main" val="391902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3" t="46279" r="69906" b="12794"/>
          <a:stretch/>
        </p:blipFill>
        <p:spPr bwMode="auto">
          <a:xfrm>
            <a:off x="3103166" y="763172"/>
            <a:ext cx="2674331" cy="238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83848" y="0"/>
            <a:ext cx="8712969" cy="953711"/>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Linhas de defesa</a:t>
            </a:r>
          </a:p>
        </p:txBody>
      </p:sp>
      <p:sp>
        <p:nvSpPr>
          <p:cNvPr id="4" name="Retângulo 3"/>
          <p:cNvSpPr/>
          <p:nvPr/>
        </p:nvSpPr>
        <p:spPr>
          <a:xfrm>
            <a:off x="3273128" y="5968349"/>
            <a:ext cx="5614730" cy="615543"/>
          </a:xfrm>
          <a:prstGeom prst="rect">
            <a:avLst/>
          </a:prstGeom>
        </p:spPr>
        <p:txBody>
          <a:bodyPr wrap="square" lIns="91430" tIns="45715" rIns="91430" bIns="45715">
            <a:spAutoFit/>
          </a:bodyPr>
          <a:lstStyle/>
          <a:p>
            <a:pPr algn="r" defTabSz="457200"/>
            <a:r>
              <a:rPr lang="pt-BR" sz="1700" i="1" dirty="0">
                <a:solidFill>
                  <a:prstClr val="black"/>
                </a:solidFill>
              </a:rPr>
              <a:t>Declaração de Posicionamento do IIA: As Três Linhas de Defesa do Gerenciamento Eficaz de Riscos e Controles, 2013</a:t>
            </a:r>
          </a:p>
        </p:txBody>
      </p:sp>
      <p:graphicFrame>
        <p:nvGraphicFramePr>
          <p:cNvPr id="3" name="Diagrama 2"/>
          <p:cNvGraphicFramePr/>
          <p:nvPr>
            <p:extLst/>
          </p:nvPr>
        </p:nvGraphicFramePr>
        <p:xfrm>
          <a:off x="1893393" y="25198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7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srcRect l="51210" t="22543" r="18551" b="46693"/>
          <a:stretch/>
        </p:blipFill>
        <p:spPr>
          <a:xfrm>
            <a:off x="0" y="980727"/>
            <a:ext cx="9144000" cy="5953799"/>
          </a:xfrm>
          <a:prstGeom prst="rect">
            <a:avLst/>
          </a:prstGeom>
        </p:spPr>
      </p:pic>
      <p:sp>
        <p:nvSpPr>
          <p:cNvPr id="4" name="Rectangle 4"/>
          <p:cNvSpPr txBox="1">
            <a:spLocks noChangeArrowheads="1"/>
          </p:cNvSpPr>
          <p:nvPr/>
        </p:nvSpPr>
        <p:spPr bwMode="auto">
          <a:xfrm>
            <a:off x="677397" y="133303"/>
            <a:ext cx="8229600" cy="4634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2400" b="1" dirty="0" err="1" smtClean="0">
                <a:solidFill>
                  <a:srgbClr val="002060"/>
                </a:solidFill>
                <a:latin typeface="Calibri" panose="020F0502020204030204"/>
                <a:cs typeface="Arial" panose="020B0604020202020204" pitchFamily="34" charset="0"/>
              </a:rPr>
              <a:t>Componentes</a:t>
            </a:r>
            <a:r>
              <a:rPr lang="en-GB" altLang="en-US" sz="2400" b="1" dirty="0" smtClean="0">
                <a:solidFill>
                  <a:srgbClr val="002060"/>
                </a:solidFill>
                <a:latin typeface="Calibri" panose="020F0502020204030204"/>
                <a:cs typeface="Arial" panose="020B0604020202020204" pitchFamily="34" charset="0"/>
              </a:rPr>
              <a:t> e </a:t>
            </a:r>
            <a:r>
              <a:rPr lang="en-GB" altLang="en-US" sz="2400" b="1" dirty="0" err="1" smtClean="0">
                <a:solidFill>
                  <a:srgbClr val="002060"/>
                </a:solidFill>
                <a:latin typeface="Calibri" panose="020F0502020204030204"/>
                <a:cs typeface="Arial" panose="020B0604020202020204" pitchFamily="34" charset="0"/>
              </a:rPr>
              <a:t>Práticas</a:t>
            </a:r>
            <a:r>
              <a:rPr lang="en-GB" altLang="en-US" sz="2400" b="1" dirty="0" smtClean="0">
                <a:solidFill>
                  <a:srgbClr val="002060"/>
                </a:solidFill>
                <a:latin typeface="Calibri" panose="020F0502020204030204"/>
                <a:cs typeface="Arial" panose="020B0604020202020204" pitchFamily="34" charset="0"/>
              </a:rPr>
              <a:t> de </a:t>
            </a:r>
            <a:r>
              <a:rPr lang="en-GB" altLang="en-US" sz="2400" b="1" dirty="0" err="1" smtClean="0">
                <a:solidFill>
                  <a:srgbClr val="002060"/>
                </a:solidFill>
                <a:latin typeface="Calibri" panose="020F0502020204030204"/>
                <a:cs typeface="Arial" panose="020B0604020202020204" pitchFamily="34" charset="0"/>
              </a:rPr>
              <a:t>Governança</a:t>
            </a:r>
            <a:endParaRPr lang="pt-BR" altLang="en-US" sz="2400" b="1" dirty="0">
              <a:solidFill>
                <a:srgbClr val="00206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7874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311" t="46826" r="42870" b="12794"/>
          <a:stretch/>
        </p:blipFill>
        <p:spPr bwMode="auto">
          <a:xfrm>
            <a:off x="3132527" y="801944"/>
            <a:ext cx="2615609" cy="235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83848" y="0"/>
            <a:ext cx="8712969" cy="953711"/>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Linhas de defesa</a:t>
            </a:r>
          </a:p>
        </p:txBody>
      </p:sp>
      <p:sp>
        <p:nvSpPr>
          <p:cNvPr id="4" name="Retângulo 3"/>
          <p:cNvSpPr/>
          <p:nvPr/>
        </p:nvSpPr>
        <p:spPr>
          <a:xfrm>
            <a:off x="3273128" y="5968349"/>
            <a:ext cx="5614730" cy="615543"/>
          </a:xfrm>
          <a:prstGeom prst="rect">
            <a:avLst/>
          </a:prstGeom>
        </p:spPr>
        <p:txBody>
          <a:bodyPr wrap="square" lIns="91430" tIns="45715" rIns="91430" bIns="45715">
            <a:spAutoFit/>
          </a:bodyPr>
          <a:lstStyle/>
          <a:p>
            <a:pPr algn="r" defTabSz="457200"/>
            <a:r>
              <a:rPr lang="pt-BR" sz="1700" i="1" dirty="0">
                <a:solidFill>
                  <a:prstClr val="black"/>
                </a:solidFill>
              </a:rPr>
              <a:t>Declaração de Posicionamento do IIA: As Três Linhas de Defesa do Gerenciamento Eficaz de Riscos e Controles, 2013</a:t>
            </a:r>
          </a:p>
        </p:txBody>
      </p:sp>
      <p:graphicFrame>
        <p:nvGraphicFramePr>
          <p:cNvPr id="3" name="Diagrama 2"/>
          <p:cNvGraphicFramePr/>
          <p:nvPr>
            <p:extLst/>
          </p:nvPr>
        </p:nvGraphicFramePr>
        <p:xfrm>
          <a:off x="1524000" y="3309263"/>
          <a:ext cx="7088372" cy="2570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7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784" t="46644" r="15070" b="12793"/>
          <a:stretch/>
        </p:blipFill>
        <p:spPr bwMode="auto">
          <a:xfrm>
            <a:off x="3116578" y="692462"/>
            <a:ext cx="2647507" cy="236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83848" y="0"/>
            <a:ext cx="8712969" cy="953711"/>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Linhas de defesa</a:t>
            </a:r>
          </a:p>
        </p:txBody>
      </p:sp>
      <p:sp>
        <p:nvSpPr>
          <p:cNvPr id="4" name="Retângulo 3"/>
          <p:cNvSpPr/>
          <p:nvPr/>
        </p:nvSpPr>
        <p:spPr>
          <a:xfrm>
            <a:off x="3273128" y="5968349"/>
            <a:ext cx="5614730" cy="615543"/>
          </a:xfrm>
          <a:prstGeom prst="rect">
            <a:avLst/>
          </a:prstGeom>
        </p:spPr>
        <p:txBody>
          <a:bodyPr wrap="square" lIns="91430" tIns="45715" rIns="91430" bIns="45715">
            <a:spAutoFit/>
          </a:bodyPr>
          <a:lstStyle/>
          <a:p>
            <a:pPr algn="r" defTabSz="457200"/>
            <a:r>
              <a:rPr lang="pt-BR" sz="1700" i="1" dirty="0">
                <a:solidFill>
                  <a:prstClr val="black"/>
                </a:solidFill>
              </a:rPr>
              <a:t>Declaração de Posicionamento do IIA: As Três Linhas de Defesa do Gerenciamento Eficaz de Riscos e Controles, 2013</a:t>
            </a:r>
          </a:p>
        </p:txBody>
      </p:sp>
      <p:graphicFrame>
        <p:nvGraphicFramePr>
          <p:cNvPr id="3" name="Diagrama 2"/>
          <p:cNvGraphicFramePr/>
          <p:nvPr>
            <p:extLst/>
          </p:nvPr>
        </p:nvGraphicFramePr>
        <p:xfrm>
          <a:off x="1343246" y="3476822"/>
          <a:ext cx="6822558" cy="239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90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srcRect l="9430" t="23109" r="66685" b="26075"/>
          <a:stretch/>
        </p:blipFill>
        <p:spPr>
          <a:xfrm>
            <a:off x="149918" y="1154402"/>
            <a:ext cx="8863005" cy="5303499"/>
          </a:xfrm>
          <a:prstGeom prst="rect">
            <a:avLst/>
          </a:prstGeom>
        </p:spPr>
      </p:pic>
      <p:sp>
        <p:nvSpPr>
          <p:cNvPr id="3" name="Retângulo 2"/>
          <p:cNvSpPr/>
          <p:nvPr/>
        </p:nvSpPr>
        <p:spPr>
          <a:xfrm>
            <a:off x="999277" y="6457901"/>
            <a:ext cx="7164288" cy="400099"/>
          </a:xfrm>
          <a:prstGeom prst="rect">
            <a:avLst/>
          </a:prstGeom>
        </p:spPr>
        <p:txBody>
          <a:bodyPr wrap="square" lIns="91430" tIns="45715" rIns="91430" bIns="45715">
            <a:spAutoFit/>
          </a:bodyPr>
          <a:lstStyle/>
          <a:p>
            <a:pPr algn="r" defTabSz="457200"/>
            <a:r>
              <a:rPr lang="pt-BR" sz="2000" i="1" dirty="0">
                <a:solidFill>
                  <a:prstClr val="black"/>
                </a:solidFill>
              </a:rPr>
              <a:t>Fonte: Febraban</a:t>
            </a:r>
          </a:p>
        </p:txBody>
      </p:sp>
      <p:sp>
        <p:nvSpPr>
          <p:cNvPr id="4" name="Título 1"/>
          <p:cNvSpPr txBox="1">
            <a:spLocks/>
          </p:cNvSpPr>
          <p:nvPr/>
        </p:nvSpPr>
        <p:spPr>
          <a:xfrm>
            <a:off x="542612" y="224897"/>
            <a:ext cx="8189406" cy="831850"/>
          </a:xfrm>
          <a:prstGeom prst="rect">
            <a:avLst/>
          </a:prstGeom>
        </p:spPr>
        <p:txBody>
          <a:bodyPr vert="horz" lIns="91430" tIns="45715" rIns="91430" bIns="4571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pt-BR" sz="3100" b="1" dirty="0">
                <a:solidFill>
                  <a:srgbClr val="44546A">
                    <a:lumMod val="75000"/>
                  </a:srgbClr>
                </a:solidFill>
              </a:rPr>
              <a:t>Governança e linhas de defesa</a:t>
            </a:r>
          </a:p>
        </p:txBody>
      </p:sp>
    </p:spTree>
    <p:extLst>
      <p:ext uri="{BB962C8B-B14F-4D97-AF65-F5344CB8AC3E}">
        <p14:creationId xmlns:p14="http://schemas.microsoft.com/office/powerpoint/2010/main" val="32858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4294967295"/>
          </p:nvPr>
        </p:nvSpPr>
        <p:spPr>
          <a:xfrm>
            <a:off x="383956" y="153047"/>
            <a:ext cx="8215313" cy="571500"/>
          </a:xfrm>
          <a:prstGeom prst="rect">
            <a:avLst/>
          </a:prstGeom>
        </p:spPr>
        <p:txBody>
          <a:bodyPr>
            <a:noAutofit/>
          </a:bodyPr>
          <a:lstStyle/>
          <a:p>
            <a:pPr marL="0" indent="0" algn="ctr">
              <a:buNone/>
            </a:pPr>
            <a:r>
              <a:rPr lang="pt-BR" sz="3100" b="1" dirty="0">
                <a:solidFill>
                  <a:schemeClr val="tx2">
                    <a:lumMod val="75000"/>
                  </a:schemeClr>
                </a:solidFill>
                <a:latin typeface="+mj-lt"/>
                <a:ea typeface="+mj-ea"/>
                <a:cs typeface="+mj-cs"/>
              </a:rPr>
              <a:t>Como as avaliações feita por auditores governamentais podem retroalimentar a gestão e a 1ª e 2ª linhas de defesa?</a:t>
            </a:r>
          </a:p>
        </p:txBody>
      </p:sp>
      <p:graphicFrame>
        <p:nvGraphicFramePr>
          <p:cNvPr id="2" name="Diagrama 1"/>
          <p:cNvGraphicFramePr/>
          <p:nvPr>
            <p:extLst/>
          </p:nvPr>
        </p:nvGraphicFramePr>
        <p:xfrm>
          <a:off x="1443612" y="22678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2291023" y="5210470"/>
            <a:ext cx="4401178" cy="954107"/>
          </a:xfrm>
          <a:prstGeom prst="rect">
            <a:avLst/>
          </a:prstGeom>
          <a:noFill/>
        </p:spPr>
        <p:txBody>
          <a:bodyPr wrap="square" rtlCol="0">
            <a:spAutoFit/>
          </a:bodyPr>
          <a:lstStyle/>
          <a:p>
            <a:pPr algn="ctr" defTabSz="457200"/>
            <a:r>
              <a:rPr lang="pt-BR" sz="2800" dirty="0">
                <a:solidFill>
                  <a:prstClr val="black"/>
                </a:solidFill>
              </a:rPr>
              <a:t>Projetos, iniciativas e controles</a:t>
            </a:r>
          </a:p>
        </p:txBody>
      </p:sp>
    </p:spTree>
    <p:extLst>
      <p:ext uri="{BB962C8B-B14F-4D97-AF65-F5344CB8AC3E}">
        <p14:creationId xmlns:p14="http://schemas.microsoft.com/office/powerpoint/2010/main" val="359431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509760" y="2644386"/>
          <a:ext cx="8046221" cy="397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nvPr>
        </p:nvGraphicFramePr>
        <p:xfrm>
          <a:off x="610561" y="1597210"/>
          <a:ext cx="7945420" cy="52849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p:cNvSpPr>
            <a:spLocks noGrp="1"/>
          </p:cNvSpPr>
          <p:nvPr>
            <p:ph type="title"/>
          </p:nvPr>
        </p:nvSpPr>
        <p:spPr>
          <a:xfrm>
            <a:off x="1307839" y="736349"/>
            <a:ext cx="6450062" cy="913237"/>
          </a:xfrm>
        </p:spPr>
        <p:txBody>
          <a:bodyPr/>
          <a:lstStyle/>
          <a:p>
            <a:pPr algn="ctr"/>
            <a:r>
              <a:rPr lang="pt-BR" sz="3266" b="1" dirty="0">
                <a:solidFill>
                  <a:srgbClr val="1A471C"/>
                </a:solidFill>
                <a:latin typeface="+mn-lt"/>
                <a:ea typeface="+mn-ea"/>
                <a:cs typeface="+mn-cs"/>
              </a:rPr>
              <a:t>Definição de Auditoria Interna</a:t>
            </a:r>
            <a:endParaRPr lang="pt-BR" dirty="0">
              <a:solidFill>
                <a:schemeClr val="accent1"/>
              </a:solidFill>
            </a:endParaRPr>
          </a:p>
        </p:txBody>
      </p:sp>
    </p:spTree>
    <p:extLst>
      <p:ext uri="{BB962C8B-B14F-4D97-AF65-F5344CB8AC3E}">
        <p14:creationId xmlns:p14="http://schemas.microsoft.com/office/powerpoint/2010/main" val="290477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408936" y="1084520"/>
            <a:ext cx="8384604" cy="5305647"/>
          </a:xfrm>
        </p:spPr>
        <p:txBody>
          <a:bodyPr>
            <a:noAutofit/>
          </a:bodyPr>
          <a:lstStyle/>
          <a:p>
            <a:pPr marL="0" indent="0">
              <a:lnSpc>
                <a:spcPct val="120000"/>
              </a:lnSpc>
              <a:spcBef>
                <a:spcPts val="600"/>
              </a:spcBef>
              <a:buNone/>
            </a:pPr>
            <a:r>
              <a:rPr lang="pt-BR" sz="2400" dirty="0"/>
              <a:t>1. As organizações precisam melhorar o modo como medem o quanto o gerenciamento de riscos traz de retorno sobre o seu investimento e como comunicam seu processo, seu valor e sua efetividade aos </a:t>
            </a:r>
            <a:r>
              <a:rPr lang="pt-BR" sz="2400" dirty="0" err="1"/>
              <a:t>stakeholders</a:t>
            </a:r>
            <a:r>
              <a:rPr lang="pt-BR" sz="2400" dirty="0"/>
              <a:t>. </a:t>
            </a:r>
          </a:p>
          <a:p>
            <a:pPr marL="0" indent="0">
              <a:lnSpc>
                <a:spcPct val="120000"/>
              </a:lnSpc>
              <a:spcBef>
                <a:spcPts val="600"/>
              </a:spcBef>
              <a:buNone/>
            </a:pPr>
            <a:r>
              <a:rPr lang="pt-BR" sz="2400" dirty="0">
                <a:solidFill>
                  <a:srgbClr val="C00000"/>
                </a:solidFill>
              </a:rPr>
              <a:t>2. Avaliar a exposição ao risco em toda a organização ainda é um grande desafio para executivos. </a:t>
            </a:r>
          </a:p>
          <a:p>
            <a:pPr marL="0" indent="0">
              <a:lnSpc>
                <a:spcPct val="120000"/>
              </a:lnSpc>
              <a:spcBef>
                <a:spcPts val="600"/>
              </a:spcBef>
              <a:buNone/>
            </a:pPr>
            <a:r>
              <a:rPr lang="pt-BR" sz="2400" dirty="0"/>
              <a:t>3. Os altos executivos </a:t>
            </a:r>
            <a:r>
              <a:rPr lang="pt-BR" sz="2400" dirty="0" err="1"/>
              <a:t>vêem</a:t>
            </a:r>
            <a:r>
              <a:rPr lang="pt-BR" sz="2400" dirty="0"/>
              <a:t> o gerenciamento de risco como fator crítico, mas </a:t>
            </a:r>
            <a:r>
              <a:rPr lang="pt-BR" sz="2400" dirty="0">
                <a:solidFill>
                  <a:srgbClr val="C00000"/>
                </a:solidFill>
              </a:rPr>
              <a:t>poucas organizações definem o seu apetite ao risco</a:t>
            </a:r>
            <a:r>
              <a:rPr lang="pt-BR" sz="2400" dirty="0"/>
              <a:t>.</a:t>
            </a:r>
          </a:p>
          <a:p>
            <a:pPr marL="0" indent="0">
              <a:lnSpc>
                <a:spcPct val="120000"/>
              </a:lnSpc>
              <a:spcBef>
                <a:spcPts val="600"/>
              </a:spcBef>
              <a:buNone/>
            </a:pPr>
            <a:r>
              <a:rPr lang="pt-BR" sz="2400" dirty="0"/>
              <a:t>4. A pressão regulatória e as mudanças no ambiente regulatório representam a maior ameaça para os entrevistados; a instabilidade político-econômica global é vista como principal cenário de risco.</a:t>
            </a:r>
          </a:p>
        </p:txBody>
      </p:sp>
      <p:sp>
        <p:nvSpPr>
          <p:cNvPr id="4" name="Espaço Reservado para Texto 3"/>
          <p:cNvSpPr>
            <a:spLocks noGrp="1"/>
          </p:cNvSpPr>
          <p:nvPr>
            <p:ph type="body" sz="quarter" idx="4294967295"/>
          </p:nvPr>
        </p:nvSpPr>
        <p:spPr>
          <a:xfrm>
            <a:off x="493582" y="193631"/>
            <a:ext cx="8215313" cy="571500"/>
          </a:xfrm>
          <a:prstGeom prst="rect">
            <a:avLst/>
          </a:prstGeom>
        </p:spPr>
        <p:txBody>
          <a:bodyPr>
            <a:noAutofit/>
          </a:bodyPr>
          <a:lstStyle/>
          <a:p>
            <a:pPr marL="0" indent="0" algn="ctr">
              <a:buNone/>
            </a:pPr>
            <a:r>
              <a:rPr lang="pt-BR" sz="3100" b="1" dirty="0">
                <a:solidFill>
                  <a:schemeClr val="tx2">
                    <a:lumMod val="75000"/>
                  </a:schemeClr>
                </a:solidFill>
                <a:latin typeface="+mj-lt"/>
                <a:ea typeface="+mj-ea"/>
                <a:cs typeface="+mj-cs"/>
              </a:rPr>
              <a:t>Pesquisa KPMG sobre Governança, Risco e </a:t>
            </a:r>
            <a:r>
              <a:rPr lang="pt-BR" sz="3100" b="1" dirty="0" err="1">
                <a:solidFill>
                  <a:schemeClr val="tx2">
                    <a:lumMod val="75000"/>
                  </a:schemeClr>
                </a:solidFill>
                <a:latin typeface="+mj-lt"/>
                <a:ea typeface="+mj-ea"/>
                <a:cs typeface="+mj-cs"/>
              </a:rPr>
              <a:t>Compliance</a:t>
            </a:r>
            <a:r>
              <a:rPr lang="pt-BR" sz="3100" b="1" dirty="0">
                <a:solidFill>
                  <a:schemeClr val="tx2">
                    <a:lumMod val="75000"/>
                  </a:schemeClr>
                </a:solidFill>
                <a:latin typeface="+mj-lt"/>
                <a:ea typeface="+mj-ea"/>
                <a:cs typeface="+mj-cs"/>
              </a:rPr>
              <a:t> (2012/2013)</a:t>
            </a:r>
          </a:p>
        </p:txBody>
      </p:sp>
    </p:spTree>
    <p:extLst>
      <p:ext uri="{BB962C8B-B14F-4D97-AF65-F5344CB8AC3E}">
        <p14:creationId xmlns:p14="http://schemas.microsoft.com/office/powerpoint/2010/main" val="2289033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493582" y="1752895"/>
            <a:ext cx="8384604" cy="4774905"/>
          </a:xfrm>
        </p:spPr>
        <p:txBody>
          <a:bodyPr>
            <a:noAutofit/>
          </a:bodyPr>
          <a:lstStyle/>
          <a:p>
            <a:pPr marL="0" indent="0">
              <a:lnSpc>
                <a:spcPct val="120000"/>
              </a:lnSpc>
              <a:spcBef>
                <a:spcPts val="600"/>
              </a:spcBef>
              <a:buNone/>
            </a:pPr>
            <a:r>
              <a:rPr lang="pt-BR" sz="2400" dirty="0">
                <a:solidFill>
                  <a:schemeClr val="accent2">
                    <a:lumMod val="75000"/>
                  </a:schemeClr>
                </a:solidFill>
              </a:rPr>
              <a:t>5. Os entrevistados acreditam que as unidades de negócios são mais aptas do que uma área de gerenciamento de riscos, de </a:t>
            </a:r>
            <a:r>
              <a:rPr lang="pt-BR" sz="2400" dirty="0" err="1">
                <a:solidFill>
                  <a:schemeClr val="accent2">
                    <a:lumMod val="75000"/>
                  </a:schemeClr>
                </a:solidFill>
              </a:rPr>
              <a:t>compliance</a:t>
            </a:r>
            <a:r>
              <a:rPr lang="pt-BR" sz="2400" dirty="0">
                <a:solidFill>
                  <a:schemeClr val="accent2">
                    <a:lumMod val="75000"/>
                  </a:schemeClr>
                </a:solidFill>
              </a:rPr>
              <a:t> ou a auditoria interna para a avaliação e gerenciamento de riscos</a:t>
            </a:r>
            <a:r>
              <a:rPr lang="pt-BR" sz="2400" dirty="0"/>
              <a:t>. </a:t>
            </a:r>
          </a:p>
          <a:p>
            <a:pPr marL="0" indent="0">
              <a:lnSpc>
                <a:spcPct val="120000"/>
              </a:lnSpc>
              <a:spcBef>
                <a:spcPts val="600"/>
              </a:spcBef>
              <a:buNone/>
            </a:pPr>
            <a:r>
              <a:rPr lang="pt-BR" sz="2400" dirty="0">
                <a:solidFill>
                  <a:srgbClr val="C00000"/>
                </a:solidFill>
              </a:rPr>
              <a:t>6. A falta de talentos profissionais e/ou expertise tem impedido a convergência das funções de risco e de controle.</a:t>
            </a:r>
          </a:p>
          <a:p>
            <a:pPr marL="0" indent="0">
              <a:lnSpc>
                <a:spcPct val="120000"/>
              </a:lnSpc>
              <a:spcBef>
                <a:spcPts val="600"/>
              </a:spcBef>
              <a:buNone/>
            </a:pPr>
            <a:r>
              <a:rPr lang="pt-BR" sz="2400" dirty="0"/>
              <a:t>7. Estruturas de incentivo frágeis impedem tomadas de decisão baseadas no risco.</a:t>
            </a:r>
          </a:p>
          <a:p>
            <a:pPr marL="0" indent="0">
              <a:lnSpc>
                <a:spcPct val="120000"/>
              </a:lnSpc>
              <a:spcBef>
                <a:spcPts val="600"/>
              </a:spcBef>
              <a:buNone/>
            </a:pPr>
            <a:r>
              <a:rPr lang="pt-BR" sz="2400" dirty="0"/>
              <a:t>8. Investimentos para melhorar a gestão do risco continuarão a crescer nos próximos três anos.</a:t>
            </a:r>
          </a:p>
        </p:txBody>
      </p:sp>
      <p:sp>
        <p:nvSpPr>
          <p:cNvPr id="4" name="Espaço Reservado para Texto 3"/>
          <p:cNvSpPr>
            <a:spLocks noGrp="1"/>
          </p:cNvSpPr>
          <p:nvPr>
            <p:ph type="body" sz="quarter" idx="4294967295"/>
          </p:nvPr>
        </p:nvSpPr>
        <p:spPr>
          <a:xfrm>
            <a:off x="493582" y="438180"/>
            <a:ext cx="8215313" cy="571500"/>
          </a:xfrm>
          <a:prstGeom prst="rect">
            <a:avLst/>
          </a:prstGeom>
        </p:spPr>
        <p:txBody>
          <a:bodyPr>
            <a:noAutofit/>
          </a:bodyPr>
          <a:lstStyle/>
          <a:p>
            <a:pPr marL="0" indent="0" algn="ctr">
              <a:buNone/>
            </a:pPr>
            <a:r>
              <a:rPr lang="pt-BR" sz="3100" b="1" dirty="0">
                <a:solidFill>
                  <a:schemeClr val="tx2">
                    <a:lumMod val="75000"/>
                  </a:schemeClr>
                </a:solidFill>
                <a:latin typeface="+mj-lt"/>
                <a:ea typeface="+mj-ea"/>
                <a:cs typeface="+mj-cs"/>
              </a:rPr>
              <a:t>Pesquisa KPMG sobre Governança, Risco e </a:t>
            </a:r>
            <a:r>
              <a:rPr lang="pt-BR" sz="3100" b="1" dirty="0" err="1">
                <a:solidFill>
                  <a:schemeClr val="tx2">
                    <a:lumMod val="75000"/>
                  </a:schemeClr>
                </a:solidFill>
                <a:latin typeface="+mj-lt"/>
                <a:ea typeface="+mj-ea"/>
                <a:cs typeface="+mj-cs"/>
              </a:rPr>
              <a:t>Compliance</a:t>
            </a:r>
            <a:r>
              <a:rPr lang="pt-BR" sz="3100" b="1" dirty="0">
                <a:solidFill>
                  <a:schemeClr val="tx2">
                    <a:lumMod val="75000"/>
                  </a:schemeClr>
                </a:solidFill>
                <a:latin typeface="+mj-lt"/>
                <a:ea typeface="+mj-ea"/>
                <a:cs typeface="+mj-cs"/>
              </a:rPr>
              <a:t> (2012/2013)</a:t>
            </a:r>
          </a:p>
        </p:txBody>
      </p:sp>
    </p:spTree>
    <p:extLst>
      <p:ext uri="{BB962C8B-B14F-4D97-AF65-F5344CB8AC3E}">
        <p14:creationId xmlns:p14="http://schemas.microsoft.com/office/powerpoint/2010/main" val="42402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4294967295"/>
          </p:nvPr>
        </p:nvSpPr>
        <p:spPr>
          <a:xfrm>
            <a:off x="397889" y="97938"/>
            <a:ext cx="8542911" cy="571500"/>
          </a:xfrm>
          <a:prstGeom prst="rect">
            <a:avLst/>
          </a:prstGeom>
        </p:spPr>
        <p:txBody>
          <a:bodyPr>
            <a:noAutofit/>
          </a:bodyPr>
          <a:lstStyle/>
          <a:p>
            <a:pPr marL="0" indent="0" algn="ctr">
              <a:buNone/>
            </a:pPr>
            <a:r>
              <a:rPr lang="pt-BR" sz="2400" dirty="0"/>
              <a:t>Qual das opções a seguir melhor reflete a sua opinião sobre a contribuição do gerenciamento de risco para a sua organização?</a:t>
            </a:r>
            <a:endParaRPr lang="pt-BR" sz="2400" dirty="0">
              <a:solidFill>
                <a:schemeClr val="tx2">
                  <a:lumMod val="75000"/>
                </a:schemeClr>
              </a:solidFill>
              <a:latin typeface="+mj-lt"/>
              <a:ea typeface="+mj-ea"/>
              <a:cs typeface="+mj-cs"/>
            </a:endParaRPr>
          </a:p>
        </p:txBody>
      </p:sp>
      <p:pic>
        <p:nvPicPr>
          <p:cNvPr id="8" name="Imagem 7"/>
          <p:cNvPicPr>
            <a:picLocks noChangeAspect="1"/>
          </p:cNvPicPr>
          <p:nvPr/>
        </p:nvPicPr>
        <p:blipFill>
          <a:blip r:embed="rId2" cstate="print"/>
          <a:stretch>
            <a:fillRect/>
          </a:stretch>
        </p:blipFill>
        <p:spPr>
          <a:xfrm>
            <a:off x="-7195" y="1570023"/>
            <a:ext cx="9151195" cy="4284677"/>
          </a:xfrm>
          <a:prstGeom prst="rect">
            <a:avLst/>
          </a:prstGeom>
        </p:spPr>
      </p:pic>
    </p:spTree>
    <p:extLst>
      <p:ext uri="{BB962C8B-B14F-4D97-AF65-F5344CB8AC3E}">
        <p14:creationId xmlns:p14="http://schemas.microsoft.com/office/powerpoint/2010/main" val="221364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4294967295"/>
          </p:nvPr>
        </p:nvSpPr>
        <p:spPr>
          <a:xfrm>
            <a:off x="-101600" y="97938"/>
            <a:ext cx="9321800" cy="571500"/>
          </a:xfrm>
          <a:prstGeom prst="rect">
            <a:avLst/>
          </a:prstGeom>
        </p:spPr>
        <p:txBody>
          <a:bodyPr>
            <a:noAutofit/>
          </a:bodyPr>
          <a:lstStyle/>
          <a:p>
            <a:pPr marL="0" indent="0" algn="ctr">
              <a:buNone/>
            </a:pPr>
            <a:r>
              <a:rPr lang="pt-BR" sz="1800" dirty="0"/>
              <a:t>Qual dos fatores abaixo tem a maior influência sobre o interesse da sua organização em promover a convergência das responsabilidades de gerenciamento de risco em todas as linhas de defesa? </a:t>
            </a:r>
            <a:endParaRPr lang="pt-BR" sz="1800" dirty="0">
              <a:solidFill>
                <a:schemeClr val="tx2">
                  <a:lumMod val="75000"/>
                </a:schemeClr>
              </a:solidFill>
              <a:latin typeface="+mj-lt"/>
              <a:ea typeface="+mj-ea"/>
              <a:cs typeface="+mj-cs"/>
            </a:endParaRPr>
          </a:p>
        </p:txBody>
      </p:sp>
      <p:pic>
        <p:nvPicPr>
          <p:cNvPr id="6" name="Imagem 5"/>
          <p:cNvPicPr>
            <a:picLocks noChangeAspect="1"/>
          </p:cNvPicPr>
          <p:nvPr/>
        </p:nvPicPr>
        <p:blipFill rotWithShape="1">
          <a:blip r:embed="rId2" cstate="print"/>
          <a:srcRect l="57094" t="32000" r="19974" b="35334"/>
          <a:stretch/>
        </p:blipFill>
        <p:spPr>
          <a:xfrm>
            <a:off x="1159095" y="669438"/>
            <a:ext cx="6753006" cy="6156229"/>
          </a:xfrm>
          <a:prstGeom prst="rect">
            <a:avLst/>
          </a:prstGeom>
        </p:spPr>
      </p:pic>
    </p:spTree>
    <p:extLst>
      <p:ext uri="{BB962C8B-B14F-4D97-AF65-F5344CB8AC3E}">
        <p14:creationId xmlns:p14="http://schemas.microsoft.com/office/powerpoint/2010/main" val="333094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Arredondado 4"/>
          <p:cNvSpPr/>
          <p:nvPr/>
        </p:nvSpPr>
        <p:spPr>
          <a:xfrm>
            <a:off x="1195752" y="2220684"/>
            <a:ext cx="6682155" cy="219054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pt-BR" sz="2800" dirty="0" smtClean="0">
                <a:solidFill>
                  <a:prstClr val="white"/>
                </a:solidFill>
              </a:rPr>
              <a:t>Sistema de Controles Internos em uma Organização – Abordagem COSO</a:t>
            </a:r>
            <a:endParaRPr lang="pt-BR" sz="2800" dirty="0">
              <a:solidFill>
                <a:prstClr val="white"/>
              </a:solidFill>
            </a:endParaRPr>
          </a:p>
        </p:txBody>
      </p:sp>
    </p:spTree>
    <p:extLst>
      <p:ext uri="{BB962C8B-B14F-4D97-AF65-F5344CB8AC3E}">
        <p14:creationId xmlns:p14="http://schemas.microsoft.com/office/powerpoint/2010/main" val="11024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77397" y="133303"/>
            <a:ext cx="8229600" cy="4634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2400" b="1" dirty="0" err="1" smtClean="0">
                <a:solidFill>
                  <a:srgbClr val="002060"/>
                </a:solidFill>
                <a:latin typeface="Calibri" panose="020F0502020204030204"/>
                <a:cs typeface="Arial" panose="020B0604020202020204" pitchFamily="34" charset="0"/>
              </a:rPr>
              <a:t>Primeiras</a:t>
            </a:r>
            <a:r>
              <a:rPr lang="en-GB" altLang="en-US" sz="2400" b="1" dirty="0" smtClean="0">
                <a:solidFill>
                  <a:srgbClr val="002060"/>
                </a:solidFill>
                <a:latin typeface="Calibri" panose="020F0502020204030204"/>
                <a:cs typeface="Arial" panose="020B0604020202020204" pitchFamily="34" charset="0"/>
              </a:rPr>
              <a:t> </a:t>
            </a:r>
            <a:r>
              <a:rPr lang="en-GB" altLang="en-US" sz="2400" b="1" dirty="0" err="1" smtClean="0">
                <a:solidFill>
                  <a:srgbClr val="002060"/>
                </a:solidFill>
                <a:latin typeface="Calibri" panose="020F0502020204030204"/>
                <a:cs typeface="Arial" panose="020B0604020202020204" pitchFamily="34" charset="0"/>
              </a:rPr>
              <a:t>Palavras</a:t>
            </a:r>
            <a:endParaRPr lang="pt-BR" altLang="en-US" sz="2400" b="1" dirty="0">
              <a:solidFill>
                <a:srgbClr val="002060"/>
              </a:solidFill>
              <a:latin typeface="Calibri" panose="020F0502020204030204"/>
              <a:cs typeface="Arial" panose="020B0604020202020204" pitchFamily="34" charset="0"/>
            </a:endParaRPr>
          </a:p>
        </p:txBody>
      </p:sp>
      <p:graphicFrame>
        <p:nvGraphicFramePr>
          <p:cNvPr id="3" name="Diagrama 2"/>
          <p:cNvGraphicFramePr/>
          <p:nvPr>
            <p:extLst/>
          </p:nvPr>
        </p:nvGraphicFramePr>
        <p:xfrm>
          <a:off x="540327" y="596707"/>
          <a:ext cx="7961425" cy="582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540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30</a:t>
            </a:fld>
            <a:endParaRPr lang="en-US" dirty="0">
              <a:solidFill>
                <a:prstClr val="black">
                  <a:tint val="75000"/>
                </a:prstClr>
              </a:solidFill>
            </a:endParaRPr>
          </a:p>
        </p:txBody>
      </p:sp>
      <p:sp>
        <p:nvSpPr>
          <p:cNvPr id="5" name="TextBox 4"/>
          <p:cNvSpPr txBox="1"/>
          <p:nvPr/>
        </p:nvSpPr>
        <p:spPr>
          <a:xfrm>
            <a:off x="648594" y="311976"/>
            <a:ext cx="6529892" cy="400110"/>
          </a:xfrm>
          <a:prstGeom prst="rect">
            <a:avLst/>
          </a:prstGeom>
          <a:noFill/>
        </p:spPr>
        <p:txBody>
          <a:bodyPr wrap="square" rtlCol="0">
            <a:spAutoFit/>
          </a:bodyPr>
          <a:lstStyle/>
          <a:p>
            <a:pPr defTabSz="457200"/>
            <a:r>
              <a:rPr lang="en-US" sz="2000" b="1" dirty="0" err="1" smtClean="0">
                <a:solidFill>
                  <a:srgbClr val="00703C"/>
                </a:solidFill>
                <a:latin typeface="Arial" pitchFamily="34" charset="0"/>
                <a:cs typeface="Arial" pitchFamily="34" charset="0"/>
              </a:rPr>
              <a:t>Conexões</a:t>
            </a:r>
            <a:endParaRPr lang="en-US" sz="2000" i="1" dirty="0">
              <a:solidFill>
                <a:srgbClr val="00703C"/>
              </a:solidFill>
              <a:latin typeface="Arial" pitchFamily="34" charset="0"/>
              <a:cs typeface="Arial" pitchFamily="34" charset="0"/>
            </a:endParaRPr>
          </a:p>
        </p:txBody>
      </p:sp>
      <p:graphicFrame>
        <p:nvGraphicFramePr>
          <p:cNvPr id="2" name="Diagram 1"/>
          <p:cNvGraphicFramePr/>
          <p:nvPr>
            <p:extLst/>
          </p:nvPr>
        </p:nvGraphicFramePr>
        <p:xfrm>
          <a:off x="463137" y="950025"/>
          <a:ext cx="7992093" cy="543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05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31</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err="1" smtClean="0">
                <a:solidFill>
                  <a:srgbClr val="00703C"/>
                </a:solidFill>
                <a:latin typeface="Calibri Light" panose="020F0302020204030204"/>
                <a:cs typeface="Arial" pitchFamily="34" charset="0"/>
              </a:rPr>
              <a:t>Objetivos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Interno</a:t>
            </a:r>
            <a:endParaRPr lang="en-US" sz="2000" i="1" dirty="0">
              <a:solidFill>
                <a:srgbClr val="00703C"/>
              </a:solidFill>
              <a:latin typeface="Calibri Light" panose="020F0302020204030204"/>
              <a:cs typeface="Arial" pitchFamily="34" charset="0"/>
            </a:endParaRPr>
          </a:p>
        </p:txBody>
      </p:sp>
      <p:graphicFrame>
        <p:nvGraphicFramePr>
          <p:cNvPr id="2" name="Diagram 1"/>
          <p:cNvGraphicFramePr/>
          <p:nvPr>
            <p:extLst/>
          </p:nvPr>
        </p:nvGraphicFramePr>
        <p:xfrm>
          <a:off x="716280" y="2190929"/>
          <a:ext cx="7336746" cy="282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01374" y="5299894"/>
            <a:ext cx="6936827" cy="707886"/>
          </a:xfrm>
          <a:prstGeom prst="rect">
            <a:avLst/>
          </a:prstGeom>
          <a:solidFill>
            <a:srgbClr val="FFFF99"/>
          </a:solidFill>
          <a:ln>
            <a:solidFill>
              <a:srgbClr val="C00000"/>
            </a:solidFill>
          </a:ln>
        </p:spPr>
        <p:txBody>
          <a:bodyPr wrap="square" rtlCol="0">
            <a:spAutoFit/>
          </a:bodyPr>
          <a:lstStyle/>
          <a:p>
            <a:pPr algn="ctr" defTabSz="457200"/>
            <a:r>
              <a:rPr lang="en-US" sz="2000" dirty="0" smtClean="0">
                <a:solidFill>
                  <a:prstClr val="black"/>
                </a:solidFill>
              </a:rPr>
              <a:t>A </a:t>
            </a:r>
            <a:r>
              <a:rPr lang="en-US" sz="2000" dirty="0" err="1" smtClean="0">
                <a:solidFill>
                  <a:prstClr val="black"/>
                </a:solidFill>
              </a:rPr>
              <a:t>gestão</a:t>
            </a:r>
            <a:r>
              <a:rPr lang="en-US" sz="2000" dirty="0" smtClean="0">
                <a:solidFill>
                  <a:prstClr val="black"/>
                </a:solidFill>
              </a:rPr>
              <a:t> tem </a:t>
            </a:r>
            <a:r>
              <a:rPr lang="en-US" sz="2000" dirty="0" err="1" smtClean="0">
                <a:solidFill>
                  <a:prstClr val="black"/>
                </a:solidFill>
              </a:rPr>
              <a:t>responsabilidade</a:t>
            </a:r>
            <a:r>
              <a:rPr lang="en-US" sz="2000" dirty="0" smtClean="0">
                <a:solidFill>
                  <a:prstClr val="black"/>
                </a:solidFill>
              </a:rPr>
              <a:t> fundamental </a:t>
            </a:r>
            <a:r>
              <a:rPr lang="en-US" sz="2000" dirty="0" err="1" smtClean="0">
                <a:solidFill>
                  <a:prstClr val="black"/>
                </a:solidFill>
              </a:rPr>
              <a:t>pelo</a:t>
            </a:r>
            <a:r>
              <a:rPr lang="en-US" sz="2000" dirty="0" smtClean="0">
                <a:solidFill>
                  <a:prstClr val="black"/>
                </a:solidFill>
              </a:rPr>
              <a:t> </a:t>
            </a:r>
            <a:r>
              <a:rPr lang="en-US" sz="2000" dirty="0" err="1" smtClean="0">
                <a:solidFill>
                  <a:prstClr val="black"/>
                </a:solidFill>
              </a:rPr>
              <a:t>desenvolvimento</a:t>
            </a:r>
            <a:r>
              <a:rPr lang="en-US" sz="2000" dirty="0" smtClean="0">
                <a:solidFill>
                  <a:prstClr val="black"/>
                </a:solidFill>
              </a:rPr>
              <a:t> e </a:t>
            </a:r>
            <a:r>
              <a:rPr lang="en-US" sz="2000" dirty="0" err="1" smtClean="0">
                <a:solidFill>
                  <a:prstClr val="black"/>
                </a:solidFill>
              </a:rPr>
              <a:t>manutenção</a:t>
            </a:r>
            <a:r>
              <a:rPr lang="en-US" sz="2000" dirty="0" smtClean="0">
                <a:solidFill>
                  <a:prstClr val="black"/>
                </a:solidFill>
              </a:rPr>
              <a:t> de </a:t>
            </a:r>
            <a:r>
              <a:rPr lang="en-US" sz="2000" dirty="0" err="1" smtClean="0">
                <a:solidFill>
                  <a:prstClr val="black"/>
                </a:solidFill>
              </a:rPr>
              <a:t>controles</a:t>
            </a:r>
            <a:r>
              <a:rPr lang="en-US" sz="2000" dirty="0" smtClean="0">
                <a:solidFill>
                  <a:prstClr val="black"/>
                </a:solidFill>
              </a:rPr>
              <a:t> </a:t>
            </a:r>
            <a:r>
              <a:rPr lang="en-US" sz="2000" dirty="0" err="1" smtClean="0">
                <a:solidFill>
                  <a:prstClr val="black"/>
                </a:solidFill>
              </a:rPr>
              <a:t>internos</a:t>
            </a:r>
            <a:r>
              <a:rPr lang="en-US" sz="2000" dirty="0" smtClean="0">
                <a:solidFill>
                  <a:prstClr val="black"/>
                </a:solidFill>
              </a:rPr>
              <a:t> </a:t>
            </a:r>
            <a:r>
              <a:rPr lang="en-US" sz="2000" dirty="0" err="1" smtClean="0">
                <a:solidFill>
                  <a:prstClr val="black"/>
                </a:solidFill>
              </a:rPr>
              <a:t>efetivos</a:t>
            </a:r>
            <a:endParaRPr lang="en-US" sz="2000" dirty="0">
              <a:solidFill>
                <a:prstClr val="black"/>
              </a:solidFill>
            </a:endParaRPr>
          </a:p>
        </p:txBody>
      </p:sp>
    </p:spTree>
    <p:extLst>
      <p:ext uri="{BB962C8B-B14F-4D97-AF65-F5344CB8AC3E}">
        <p14:creationId xmlns:p14="http://schemas.microsoft.com/office/powerpoint/2010/main" val="425316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32</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err="1" smtClean="0">
                <a:solidFill>
                  <a:srgbClr val="00703C"/>
                </a:solidFill>
                <a:latin typeface="Calibri Light" panose="020F0302020204030204"/>
                <a:cs typeface="Arial" pitchFamily="34" charset="0"/>
              </a:rPr>
              <a:t>Atributos</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essenciais</a:t>
            </a:r>
            <a:r>
              <a:rPr lang="en-US" sz="2000" b="1" dirty="0" smtClean="0">
                <a:solidFill>
                  <a:srgbClr val="00703C"/>
                </a:solidFill>
                <a:latin typeface="Calibri Light" panose="020F0302020204030204"/>
                <a:cs typeface="Arial" pitchFamily="34" charset="0"/>
              </a:rPr>
              <a:t> dos </a:t>
            </a:r>
            <a:r>
              <a:rPr lang="en-US" sz="2000" b="1" dirty="0" err="1" smtClean="0">
                <a:solidFill>
                  <a:srgbClr val="00703C"/>
                </a:solidFill>
                <a:latin typeface="Calibri Light" panose="020F0302020204030204"/>
                <a:cs typeface="Arial" pitchFamily="34" charset="0"/>
              </a:rPr>
              <a:t>controles</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internos</a:t>
            </a:r>
            <a:endParaRPr lang="en-US" sz="2000" i="1" dirty="0">
              <a:solidFill>
                <a:srgbClr val="00703C"/>
              </a:solidFill>
              <a:latin typeface="Calibri Light" panose="020F0302020204030204"/>
              <a:cs typeface="Arial" pitchFamily="34" charset="0"/>
            </a:endParaRPr>
          </a:p>
        </p:txBody>
      </p:sp>
      <p:graphicFrame>
        <p:nvGraphicFramePr>
          <p:cNvPr id="2" name="Diagram 1"/>
          <p:cNvGraphicFramePr/>
          <p:nvPr>
            <p:extLst/>
          </p:nvPr>
        </p:nvGraphicFramePr>
        <p:xfrm>
          <a:off x="655320" y="1539240"/>
          <a:ext cx="7397706" cy="435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43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33</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err="1" smtClean="0">
                <a:solidFill>
                  <a:srgbClr val="00703C"/>
                </a:solidFill>
                <a:cs typeface="Arial" pitchFamily="34" charset="0"/>
              </a:rPr>
              <a:t>Fragilidade</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nos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controles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pode</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ocasionar</a:t>
            </a:r>
            <a:endParaRPr lang="en-US" sz="2000" i="1" dirty="0">
              <a:solidFill>
                <a:srgbClr val="00703C"/>
              </a:solidFill>
              <a:cs typeface="Arial" pitchFamily="34" charset="0"/>
            </a:endParaRPr>
          </a:p>
        </p:txBody>
      </p:sp>
      <p:sp>
        <p:nvSpPr>
          <p:cNvPr id="6" name="TextBox 5"/>
          <p:cNvSpPr txBox="1"/>
          <p:nvPr/>
        </p:nvSpPr>
        <p:spPr>
          <a:xfrm>
            <a:off x="354998" y="1681656"/>
            <a:ext cx="4267200" cy="3508653"/>
          </a:xfrm>
          <a:prstGeom prst="rect">
            <a:avLst/>
          </a:prstGeom>
          <a:noFill/>
        </p:spPr>
        <p:txBody>
          <a:bodyPr wrap="square" rtlCol="0">
            <a:spAutoFit/>
          </a:bodyPr>
          <a:lstStyle/>
          <a:p>
            <a:pPr marL="342900" indent="-342900" defTabSz="457200">
              <a:spcBef>
                <a:spcPct val="20000"/>
              </a:spcBef>
              <a:buFontTx/>
              <a:buChar char="•"/>
              <a:defRPr/>
            </a:pPr>
            <a:r>
              <a:rPr lang="en-US" sz="2000" dirty="0" err="1" smtClean="0">
                <a:solidFill>
                  <a:srgbClr val="000000"/>
                </a:solidFill>
                <a:cs typeface="Times New Roman" pitchFamily="18" charset="0"/>
              </a:rPr>
              <a:t>Erros</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em</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informações</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publicadas</a:t>
            </a:r>
            <a:endParaRPr lang="en-US" sz="2000" dirty="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Perdas</a:t>
            </a:r>
            <a:endParaRPr lang="en-US" sz="2000" dirty="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Fluxo</a:t>
            </a:r>
            <a:r>
              <a:rPr lang="en-US" sz="2000" dirty="0" smtClean="0">
                <a:solidFill>
                  <a:srgbClr val="000000"/>
                </a:solidFill>
                <a:cs typeface="Times New Roman" pitchFamily="18" charset="0"/>
              </a:rPr>
              <a:t> de </a:t>
            </a:r>
            <a:r>
              <a:rPr lang="en-US" sz="2000" dirty="0" err="1" smtClean="0">
                <a:solidFill>
                  <a:srgbClr val="000000"/>
                </a:solidFill>
                <a:cs typeface="Times New Roman" pitchFamily="18" charset="0"/>
              </a:rPr>
              <a:t>informações</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inconsistente</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ou</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inoportuno</a:t>
            </a:r>
            <a:r>
              <a:rPr lang="en-US" sz="2000" dirty="0" smtClean="0">
                <a:solidFill>
                  <a:srgbClr val="000000"/>
                </a:solidFill>
                <a:cs typeface="Times New Roman" pitchFamily="18" charset="0"/>
              </a:rPr>
              <a:t> para a </a:t>
            </a:r>
            <a:r>
              <a:rPr lang="en-US" sz="2000" dirty="0" err="1" smtClean="0">
                <a:solidFill>
                  <a:srgbClr val="000000"/>
                </a:solidFill>
                <a:cs typeface="Times New Roman" pitchFamily="18" charset="0"/>
              </a:rPr>
              <a:t>gestão</a:t>
            </a:r>
            <a:endParaRPr lang="en-US" sz="2000" dirty="0" smtClean="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Fraude</a:t>
            </a:r>
            <a:endParaRPr lang="en-US" sz="2000" dirty="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Comprometimento</a:t>
            </a:r>
            <a:r>
              <a:rPr lang="en-US" sz="2000" dirty="0" smtClean="0">
                <a:solidFill>
                  <a:srgbClr val="000000"/>
                </a:solidFill>
                <a:cs typeface="Times New Roman" pitchFamily="18" charset="0"/>
              </a:rPr>
              <a:t> da </a:t>
            </a:r>
            <a:r>
              <a:rPr lang="en-US" sz="2000" dirty="0" err="1" smtClean="0">
                <a:solidFill>
                  <a:srgbClr val="000000"/>
                </a:solidFill>
                <a:cs typeface="Times New Roman" pitchFamily="18" charset="0"/>
              </a:rPr>
              <a:t>reputação</a:t>
            </a:r>
            <a:endParaRPr lang="en-US" sz="2000" dirty="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Falta</a:t>
            </a:r>
            <a:r>
              <a:rPr lang="en-US" sz="2000" dirty="0" smtClean="0">
                <a:solidFill>
                  <a:srgbClr val="000000"/>
                </a:solidFill>
                <a:cs typeface="Times New Roman" pitchFamily="18" charset="0"/>
              </a:rPr>
              <a:t> de </a:t>
            </a:r>
            <a:r>
              <a:rPr lang="en-US" sz="2000" dirty="0" err="1" smtClean="0">
                <a:solidFill>
                  <a:srgbClr val="000000"/>
                </a:solidFill>
                <a:cs typeface="Times New Roman" pitchFamily="18" charset="0"/>
              </a:rPr>
              <a:t>sustentabilidade</a:t>
            </a:r>
            <a:r>
              <a:rPr lang="en-US" sz="2000" dirty="0" smtClean="0">
                <a:solidFill>
                  <a:srgbClr val="000000"/>
                </a:solidFill>
                <a:cs typeface="Times New Roman" pitchFamily="18" charset="0"/>
              </a:rPr>
              <a:t> das </a:t>
            </a:r>
            <a:r>
              <a:rPr lang="en-US" sz="2000" dirty="0" err="1" smtClean="0">
                <a:solidFill>
                  <a:srgbClr val="000000"/>
                </a:solidFill>
                <a:cs typeface="Times New Roman" pitchFamily="18" charset="0"/>
              </a:rPr>
              <a:t>iniciativas</a:t>
            </a:r>
            <a:endParaRPr lang="en-US" sz="2000" dirty="0" smtClean="0">
              <a:solidFill>
                <a:srgbClr val="000000"/>
              </a:solidFill>
              <a:cs typeface="Times New Roman" pitchFamily="18" charset="0"/>
            </a:endParaRPr>
          </a:p>
          <a:p>
            <a:pPr marL="342900" indent="-342900" defTabSz="457200">
              <a:spcBef>
                <a:spcPct val="20000"/>
              </a:spcBef>
              <a:buFontTx/>
              <a:buChar char="•"/>
              <a:defRPr/>
            </a:pPr>
            <a:r>
              <a:rPr lang="en-US" sz="2000" dirty="0" err="1" smtClean="0">
                <a:solidFill>
                  <a:srgbClr val="000000"/>
                </a:solidFill>
                <a:cs typeface="Times New Roman" pitchFamily="18" charset="0"/>
              </a:rPr>
              <a:t>Não</a:t>
            </a:r>
            <a:r>
              <a:rPr lang="en-US" sz="2000" dirty="0" smtClean="0">
                <a:solidFill>
                  <a:srgbClr val="000000"/>
                </a:solidFill>
                <a:cs typeface="Times New Roman" pitchFamily="18" charset="0"/>
              </a:rPr>
              <a:t> </a:t>
            </a:r>
            <a:r>
              <a:rPr lang="en-US" sz="2000" dirty="0" err="1" smtClean="0">
                <a:solidFill>
                  <a:srgbClr val="000000"/>
                </a:solidFill>
                <a:cs typeface="Times New Roman" pitchFamily="18" charset="0"/>
              </a:rPr>
              <a:t>atingimento</a:t>
            </a:r>
            <a:r>
              <a:rPr lang="en-US" sz="2000" dirty="0" smtClean="0">
                <a:solidFill>
                  <a:srgbClr val="000000"/>
                </a:solidFill>
                <a:cs typeface="Times New Roman" pitchFamily="18" charset="0"/>
              </a:rPr>
              <a:t> dos </a:t>
            </a:r>
            <a:r>
              <a:rPr lang="en-US" sz="2000" dirty="0" err="1" smtClean="0">
                <a:solidFill>
                  <a:srgbClr val="000000"/>
                </a:solidFill>
                <a:cs typeface="Times New Roman" pitchFamily="18" charset="0"/>
              </a:rPr>
              <a:t>objetivos</a:t>
            </a:r>
            <a:endParaRPr lang="en-US" sz="2000" dirty="0">
              <a:solidFill>
                <a:srgbClr val="000000"/>
              </a:solidFill>
              <a:cs typeface="Times New Roman" pitchFamily="18" charset="0"/>
            </a:endParaRPr>
          </a:p>
          <a:p>
            <a:pPr marL="285750" indent="-285750" defTabSz="457200">
              <a:buFont typeface="Arial" panose="020B0604020202020204" pitchFamily="34" charset="0"/>
              <a:buChar char="•"/>
            </a:pPr>
            <a:endParaRPr lang="en-US" dirty="0">
              <a:solidFill>
                <a:prstClr val="black"/>
              </a:solidFill>
            </a:endParaRPr>
          </a:p>
        </p:txBody>
      </p:sp>
      <p:pic>
        <p:nvPicPr>
          <p:cNvPr id="1026" name="Picture 2" descr="http://wulf-law.com/wp-content/uploads/2012/12/CarAccidentAttorneyTylerT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28" y="1681656"/>
            <a:ext cx="4084852" cy="306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5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34</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O </a:t>
            </a:r>
            <a:r>
              <a:rPr lang="en-US" sz="2000" b="1" dirty="0" err="1" smtClean="0">
                <a:solidFill>
                  <a:srgbClr val="00703C"/>
                </a:solidFill>
                <a:latin typeface="Calibri Light" panose="020F0302020204030204"/>
                <a:cs typeface="Arial" pitchFamily="34" charset="0"/>
              </a:rPr>
              <a:t>Cubo</a:t>
            </a:r>
            <a:r>
              <a:rPr lang="en-US" sz="2000" b="1" dirty="0" smtClean="0">
                <a:solidFill>
                  <a:srgbClr val="00703C"/>
                </a:solidFill>
                <a:latin typeface="Calibri Light" panose="020F0302020204030204"/>
                <a:cs typeface="Arial" pitchFamily="34" charset="0"/>
              </a:rPr>
              <a:t> do COSO 2013</a:t>
            </a:r>
            <a:endParaRPr lang="en-US" sz="2000" i="1" dirty="0">
              <a:solidFill>
                <a:srgbClr val="00703C"/>
              </a:solidFill>
              <a:latin typeface="Calibri Light" panose="020F0302020204030204"/>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973" y="1209908"/>
            <a:ext cx="4643979" cy="452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87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35</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
        <p:nvSpPr>
          <p:cNvPr id="6" name="TextBox 5"/>
          <p:cNvSpPr txBox="1"/>
          <p:nvPr/>
        </p:nvSpPr>
        <p:spPr>
          <a:xfrm>
            <a:off x="2667000" y="1258532"/>
            <a:ext cx="5897880" cy="4154984"/>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dirty="0" err="1" smtClean="0">
                <a:solidFill>
                  <a:prstClr val="black"/>
                </a:solidFill>
                <a:cs typeface="Arial" pitchFamily="34" charset="0"/>
              </a:rPr>
              <a:t>Conjunto</a:t>
            </a:r>
            <a:r>
              <a:rPr lang="en-US" sz="2400" dirty="0" smtClean="0">
                <a:solidFill>
                  <a:prstClr val="black"/>
                </a:solidFill>
                <a:cs typeface="Arial" pitchFamily="34" charset="0"/>
              </a:rPr>
              <a:t> de </a:t>
            </a:r>
            <a:r>
              <a:rPr lang="en-US" sz="2400" dirty="0" err="1" smtClean="0">
                <a:solidFill>
                  <a:prstClr val="black"/>
                </a:solidFill>
                <a:cs typeface="Arial" pitchFamily="34" charset="0"/>
              </a:rPr>
              <a:t>padrões</a:t>
            </a:r>
            <a:r>
              <a:rPr lang="en-US" sz="2400" dirty="0" smtClean="0">
                <a:solidFill>
                  <a:prstClr val="black"/>
                </a:solidFill>
                <a:cs typeface="Arial" pitchFamily="34" charset="0"/>
              </a:rPr>
              <a:t>, </a:t>
            </a:r>
            <a:r>
              <a:rPr lang="en-US" sz="2400" dirty="0" err="1" smtClean="0">
                <a:solidFill>
                  <a:prstClr val="black"/>
                </a:solidFill>
                <a:cs typeface="Arial" pitchFamily="34" charset="0"/>
              </a:rPr>
              <a:t>processos</a:t>
            </a:r>
            <a:r>
              <a:rPr lang="en-US" sz="2400" dirty="0" smtClean="0">
                <a:solidFill>
                  <a:prstClr val="black"/>
                </a:solidFill>
                <a:cs typeface="Arial" pitchFamily="34" charset="0"/>
              </a:rPr>
              <a:t> e </a:t>
            </a:r>
            <a:r>
              <a:rPr lang="en-US" sz="2400" dirty="0" err="1" smtClean="0">
                <a:solidFill>
                  <a:prstClr val="black"/>
                </a:solidFill>
                <a:cs typeface="Arial" pitchFamily="34" charset="0"/>
              </a:rPr>
              <a:t>estruturas</a:t>
            </a:r>
            <a:r>
              <a:rPr lang="en-US" sz="2400" dirty="0" smtClean="0">
                <a:solidFill>
                  <a:prstClr val="black"/>
                </a:solidFill>
                <a:cs typeface="Arial" pitchFamily="34" charset="0"/>
              </a:rPr>
              <a:t> </a:t>
            </a:r>
            <a:r>
              <a:rPr lang="en-US" sz="2400" dirty="0" err="1" smtClean="0">
                <a:solidFill>
                  <a:prstClr val="black"/>
                </a:solidFill>
                <a:cs typeface="Arial" pitchFamily="34" charset="0"/>
              </a:rPr>
              <a:t>que</a:t>
            </a:r>
            <a:r>
              <a:rPr lang="en-US" sz="2400" dirty="0" smtClean="0">
                <a:solidFill>
                  <a:prstClr val="black"/>
                </a:solidFill>
                <a:cs typeface="Arial" pitchFamily="34" charset="0"/>
              </a:rPr>
              <a:t> </a:t>
            </a:r>
            <a:r>
              <a:rPr lang="en-US" sz="2400" dirty="0" err="1" smtClean="0">
                <a:solidFill>
                  <a:prstClr val="black"/>
                </a:solidFill>
                <a:cs typeface="Arial" pitchFamily="34" charset="0"/>
              </a:rPr>
              <a:t>oferecem</a:t>
            </a:r>
            <a:r>
              <a:rPr lang="en-US" sz="2400" dirty="0" smtClean="0">
                <a:solidFill>
                  <a:prstClr val="black"/>
                </a:solidFill>
                <a:cs typeface="Arial" pitchFamily="34" charset="0"/>
              </a:rPr>
              <a:t> a base para a </a:t>
            </a:r>
            <a:r>
              <a:rPr lang="en-US" sz="2400" dirty="0" err="1" smtClean="0">
                <a:solidFill>
                  <a:prstClr val="black"/>
                </a:solidFill>
                <a:cs typeface="Arial" pitchFamily="34" charset="0"/>
              </a:rPr>
              <a:t>implementação</a:t>
            </a:r>
            <a:r>
              <a:rPr lang="en-US" sz="2400" dirty="0" smtClean="0">
                <a:solidFill>
                  <a:prstClr val="black"/>
                </a:solidFill>
                <a:cs typeface="Arial" pitchFamily="34" charset="0"/>
              </a:rPr>
              <a:t> e </a:t>
            </a:r>
            <a:r>
              <a:rPr lang="en-US" sz="2400" dirty="0" err="1" smtClean="0">
                <a:solidFill>
                  <a:prstClr val="black"/>
                </a:solidFill>
                <a:cs typeface="Arial" pitchFamily="34" charset="0"/>
              </a:rPr>
              <a:t>operacionalização</a:t>
            </a:r>
            <a:r>
              <a:rPr lang="en-US" sz="2400" dirty="0" smtClean="0">
                <a:solidFill>
                  <a:prstClr val="black"/>
                </a:solidFill>
                <a:cs typeface="Arial" pitchFamily="34" charset="0"/>
              </a:rPr>
              <a:t> dos </a:t>
            </a:r>
            <a:r>
              <a:rPr lang="en-US" sz="2400" dirty="0" err="1" smtClean="0">
                <a:solidFill>
                  <a:prstClr val="black"/>
                </a:solidFill>
                <a:cs typeface="Arial" pitchFamily="34" charset="0"/>
              </a:rPr>
              <a:t>controles</a:t>
            </a:r>
            <a:r>
              <a:rPr lang="en-US" sz="2400" dirty="0" smtClean="0">
                <a:solidFill>
                  <a:prstClr val="black"/>
                </a:solidFill>
                <a:cs typeface="Arial" pitchFamily="34" charset="0"/>
              </a:rPr>
              <a:t> </a:t>
            </a:r>
            <a:r>
              <a:rPr lang="en-US" sz="2400" dirty="0" err="1" smtClean="0">
                <a:solidFill>
                  <a:prstClr val="black"/>
                </a:solidFill>
                <a:cs typeface="Arial" pitchFamily="34" charset="0"/>
              </a:rPr>
              <a:t>internos</a:t>
            </a:r>
            <a:endParaRPr lang="en-US" sz="2400" dirty="0" smtClean="0">
              <a:solidFill>
                <a:prstClr val="black"/>
              </a:solidFill>
              <a:cs typeface="Arial" pitchFamily="34" charset="0"/>
            </a:endParaRPr>
          </a:p>
          <a:p>
            <a:pPr marL="342900" indent="-342900" defTabSz="457200">
              <a:buFont typeface="Arial" panose="020B0604020202020204" pitchFamily="34" charset="0"/>
              <a:buChar char="•"/>
            </a:pPr>
            <a:r>
              <a:rPr lang="en-US" sz="2400" dirty="0" err="1" smtClean="0">
                <a:solidFill>
                  <a:prstClr val="black"/>
                </a:solidFill>
                <a:cs typeface="Arial" pitchFamily="34" charset="0"/>
              </a:rPr>
              <a:t>Compreende</a:t>
            </a:r>
            <a:r>
              <a:rPr lang="en-US" sz="2400" dirty="0" smtClean="0">
                <a:solidFill>
                  <a:prstClr val="black"/>
                </a:solidFill>
                <a:cs typeface="Arial" pitchFamily="34" charset="0"/>
              </a:rPr>
              <a:t> a </a:t>
            </a:r>
            <a:r>
              <a:rPr lang="en-US" sz="2400" dirty="0" err="1" smtClean="0">
                <a:solidFill>
                  <a:prstClr val="black"/>
                </a:solidFill>
                <a:cs typeface="Arial" pitchFamily="34" charset="0"/>
              </a:rPr>
              <a:t>integridade</a:t>
            </a:r>
            <a:r>
              <a:rPr lang="en-US" sz="2400" dirty="0" smtClean="0">
                <a:solidFill>
                  <a:prstClr val="black"/>
                </a:solidFill>
                <a:cs typeface="Arial" pitchFamily="34" charset="0"/>
              </a:rPr>
              <a:t> e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valores</a:t>
            </a:r>
            <a:r>
              <a:rPr lang="en-US" sz="2400" dirty="0" smtClean="0">
                <a:solidFill>
                  <a:prstClr val="black"/>
                </a:solidFill>
                <a:cs typeface="Arial" pitchFamily="34" charset="0"/>
              </a:rPr>
              <a:t> </a:t>
            </a:r>
            <a:r>
              <a:rPr lang="en-US" sz="2400" dirty="0" err="1" smtClean="0">
                <a:solidFill>
                  <a:prstClr val="black"/>
                </a:solidFill>
                <a:cs typeface="Arial" pitchFamily="34" charset="0"/>
              </a:rPr>
              <a:t>éticos</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endParaRPr lang="en-US" sz="2400" dirty="0" smtClean="0">
              <a:solidFill>
                <a:prstClr val="black"/>
              </a:solidFill>
              <a:cs typeface="Arial" pitchFamily="34" charset="0"/>
            </a:endParaRPr>
          </a:p>
          <a:p>
            <a:pPr marL="342900" indent="-342900" defTabSz="457200">
              <a:buFont typeface="Arial" panose="020B0604020202020204" pitchFamily="34" charset="0"/>
              <a:buChar char="•"/>
            </a:pPr>
            <a:r>
              <a:rPr lang="en-US" sz="2400" dirty="0" smtClean="0">
                <a:solidFill>
                  <a:prstClr val="black"/>
                </a:solidFill>
                <a:cs typeface="Arial" pitchFamily="34" charset="0"/>
              </a:rPr>
              <a:t>Tone at the top </a:t>
            </a:r>
          </a:p>
          <a:p>
            <a:pPr marL="342900" indent="-342900" defTabSz="457200">
              <a:buFont typeface="Arial" panose="020B0604020202020204" pitchFamily="34" charset="0"/>
              <a:buChar char="•"/>
            </a:pPr>
            <a:r>
              <a:rPr lang="en-US" sz="2400" dirty="0" smtClean="0">
                <a:solidFill>
                  <a:prstClr val="black"/>
                </a:solidFill>
                <a:cs typeface="Arial" pitchFamily="34" charset="0"/>
              </a:rPr>
              <a:t>Tone from the top</a:t>
            </a:r>
          </a:p>
          <a:p>
            <a:pPr marL="342900" indent="-342900" defTabSz="457200">
              <a:buFont typeface="Arial" panose="020B0604020202020204" pitchFamily="34" charset="0"/>
              <a:buChar char="•"/>
            </a:pPr>
            <a:r>
              <a:rPr lang="en-US" sz="2400" dirty="0" err="1" smtClean="0">
                <a:solidFill>
                  <a:prstClr val="black"/>
                </a:solidFill>
                <a:cs typeface="Arial" pitchFamily="34" charset="0"/>
              </a:rPr>
              <a:t>Padrões</a:t>
            </a:r>
            <a:r>
              <a:rPr lang="en-US" sz="2400" dirty="0" smtClean="0">
                <a:solidFill>
                  <a:prstClr val="black"/>
                </a:solidFill>
                <a:cs typeface="Arial" pitchFamily="34" charset="0"/>
              </a:rPr>
              <a:t> de </a:t>
            </a:r>
            <a:r>
              <a:rPr lang="en-US" sz="2400" dirty="0" err="1" smtClean="0">
                <a:solidFill>
                  <a:prstClr val="black"/>
                </a:solidFill>
                <a:cs typeface="Arial" pitchFamily="34" charset="0"/>
              </a:rPr>
              <a:t>conduta</a:t>
            </a:r>
            <a:r>
              <a:rPr lang="en-US" sz="2400" dirty="0" smtClean="0">
                <a:solidFill>
                  <a:prstClr val="black"/>
                </a:solidFill>
                <a:cs typeface="Arial" pitchFamily="34" charset="0"/>
              </a:rPr>
              <a:t> </a:t>
            </a:r>
            <a:r>
              <a:rPr lang="en-US" sz="2400" dirty="0" err="1" smtClean="0">
                <a:solidFill>
                  <a:prstClr val="black"/>
                </a:solidFill>
                <a:cs typeface="Arial" pitchFamily="34" charset="0"/>
              </a:rPr>
              <a:t>reforçam</a:t>
            </a:r>
            <a:r>
              <a:rPr lang="en-US" sz="2400" dirty="0" smtClean="0">
                <a:solidFill>
                  <a:prstClr val="black"/>
                </a:solidFill>
                <a:cs typeface="Arial" pitchFamily="34" charset="0"/>
              </a:rPr>
              <a:t> e </a:t>
            </a:r>
            <a:r>
              <a:rPr lang="en-US" sz="2400" dirty="0" err="1" smtClean="0">
                <a:solidFill>
                  <a:prstClr val="black"/>
                </a:solidFill>
                <a:cs typeface="Arial" pitchFamily="34" charset="0"/>
              </a:rPr>
              <a:t>retroalimentam</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comportamentos</a:t>
            </a:r>
            <a:r>
              <a:rPr lang="en-US" sz="2400" dirty="0" smtClean="0">
                <a:solidFill>
                  <a:prstClr val="black"/>
                </a:solidFill>
                <a:cs typeface="Arial" pitchFamily="34" charset="0"/>
              </a:rPr>
              <a:t> de </a:t>
            </a:r>
            <a:r>
              <a:rPr lang="en-US" sz="2400" dirty="0" err="1" smtClean="0">
                <a:solidFill>
                  <a:prstClr val="black"/>
                </a:solidFill>
                <a:cs typeface="Arial" pitchFamily="34" charset="0"/>
              </a:rPr>
              <a:t>todos</a:t>
            </a:r>
            <a:r>
              <a:rPr lang="en-US" sz="2400" dirty="0" smtClean="0">
                <a:solidFill>
                  <a:prstClr val="black"/>
                </a:solidFill>
                <a:cs typeface="Arial" pitchFamily="34" charset="0"/>
              </a:rPr>
              <a:t> </a:t>
            </a:r>
            <a:r>
              <a:rPr lang="en-US" sz="2400" dirty="0" err="1" smtClean="0">
                <a:solidFill>
                  <a:prstClr val="black"/>
                </a:solidFill>
                <a:cs typeface="Arial" pitchFamily="34" charset="0"/>
              </a:rPr>
              <a:t>dentro</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endParaRPr lang="en-US" sz="2400" dirty="0" smtClean="0">
              <a:solidFill>
                <a:prstClr val="black"/>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 y="1272096"/>
            <a:ext cx="2143760" cy="208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89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F9CDB7-52C7-407A-9D61-3D60DE0C9C88}" type="slidenum">
              <a:rPr lang="en-US" smtClean="0">
                <a:solidFill>
                  <a:prstClr val="black">
                    <a:tint val="75000"/>
                  </a:prstClr>
                </a:solidFill>
              </a:rPr>
              <a:pPr/>
              <a:t>36</a:t>
            </a:fld>
            <a:endParaRPr lang="en-US" dirty="0">
              <a:solidFill>
                <a:prstClr val="black">
                  <a:tint val="75000"/>
                </a:prstClr>
              </a:solidFill>
            </a:endParaRPr>
          </a:p>
        </p:txBody>
      </p:sp>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2" y="1165969"/>
            <a:ext cx="9399494" cy="528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54998" y="311976"/>
            <a:ext cx="7166264"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efeitos</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sobre</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os</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objetivos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reporte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8365282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37</a:t>
            </a:fld>
            <a:endParaRPr lang="en-US" dirty="0">
              <a:solidFill>
                <a:prstClr val="black">
                  <a:tint val="75000"/>
                </a:prstClr>
              </a:solidFill>
            </a:endParaRPr>
          </a:p>
        </p:txBody>
      </p:sp>
      <p:sp>
        <p:nvSpPr>
          <p:cNvPr id="6" name="TextBox 5"/>
          <p:cNvSpPr txBox="1"/>
          <p:nvPr/>
        </p:nvSpPr>
        <p:spPr>
          <a:xfrm>
            <a:off x="487679" y="1258532"/>
            <a:ext cx="6112625" cy="3139321"/>
          </a:xfrm>
          <a:prstGeom prst="rect">
            <a:avLst/>
          </a:prstGeom>
          <a:noFill/>
        </p:spPr>
        <p:txBody>
          <a:bodyPr wrap="square" rtlCol="0">
            <a:spAutoFit/>
          </a:bodyPr>
          <a:lstStyle/>
          <a:p>
            <a:pPr defTabSz="457200"/>
            <a:r>
              <a:rPr lang="en-US" sz="2400" dirty="0" err="1" smtClean="0">
                <a:solidFill>
                  <a:prstClr val="black"/>
                </a:solidFill>
                <a:cs typeface="Arial" pitchFamily="34" charset="0"/>
              </a:rPr>
              <a:t>Deve</a:t>
            </a:r>
            <a:r>
              <a:rPr lang="en-US" sz="2400" dirty="0" smtClean="0">
                <a:solidFill>
                  <a:prstClr val="black"/>
                </a:solidFill>
                <a:cs typeface="Arial" pitchFamily="34" charset="0"/>
              </a:rPr>
              <a:t> </a:t>
            </a:r>
            <a:r>
              <a:rPr lang="en-US" sz="2400" dirty="0" err="1" smtClean="0">
                <a:solidFill>
                  <a:prstClr val="black"/>
                </a:solidFill>
                <a:cs typeface="Arial" pitchFamily="34" charset="0"/>
              </a:rPr>
              <a:t>garantir</a:t>
            </a:r>
            <a:r>
              <a:rPr lang="en-US" sz="2400" dirty="0" smtClean="0">
                <a:solidFill>
                  <a:prstClr val="black"/>
                </a:solidFill>
                <a:cs typeface="Arial" pitchFamily="34" charset="0"/>
              </a:rPr>
              <a:t> </a:t>
            </a:r>
            <a:r>
              <a:rPr lang="en-US" sz="2400" dirty="0" err="1" smtClean="0">
                <a:solidFill>
                  <a:prstClr val="black"/>
                </a:solidFill>
                <a:cs typeface="Arial" pitchFamily="34" charset="0"/>
              </a:rPr>
              <a:t>que</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controles</a:t>
            </a:r>
            <a:r>
              <a:rPr lang="en-US" sz="2400" dirty="0" smtClean="0">
                <a:solidFill>
                  <a:prstClr val="black"/>
                </a:solidFill>
                <a:cs typeface="Arial" pitchFamily="34" charset="0"/>
              </a:rPr>
              <a:t> </a:t>
            </a:r>
            <a:r>
              <a:rPr lang="en-US" sz="2400" dirty="0" err="1" smtClean="0">
                <a:solidFill>
                  <a:prstClr val="black"/>
                </a:solidFill>
                <a:cs typeface="Arial" pitchFamily="34" charset="0"/>
              </a:rPr>
              <a:t>estão</a:t>
            </a:r>
            <a:r>
              <a:rPr lang="en-US" sz="2400" dirty="0" smtClean="0">
                <a:solidFill>
                  <a:prstClr val="black"/>
                </a:solidFill>
                <a:cs typeface="Arial" pitchFamily="34" charset="0"/>
              </a:rPr>
              <a:t> no </a:t>
            </a:r>
            <a:r>
              <a:rPr lang="en-US" sz="2400" dirty="0" err="1" smtClean="0">
                <a:solidFill>
                  <a:prstClr val="black"/>
                </a:solidFill>
                <a:cs typeface="Arial" pitchFamily="34" charset="0"/>
              </a:rPr>
              <a:t>devido</a:t>
            </a:r>
            <a:r>
              <a:rPr lang="en-US" sz="2400" dirty="0" smtClean="0">
                <a:solidFill>
                  <a:prstClr val="black"/>
                </a:solidFill>
                <a:cs typeface="Arial" pitchFamily="34" charset="0"/>
              </a:rPr>
              <a:t> </a:t>
            </a:r>
            <a:r>
              <a:rPr lang="en-US" sz="2400" dirty="0" err="1" smtClean="0">
                <a:solidFill>
                  <a:prstClr val="black"/>
                </a:solidFill>
                <a:cs typeface="Arial" pitchFamily="34" charset="0"/>
              </a:rPr>
              <a:t>lugar</a:t>
            </a:r>
            <a:r>
              <a:rPr lang="en-US" sz="2400" dirty="0" smtClean="0">
                <a:solidFill>
                  <a:prstClr val="black"/>
                </a:solidFill>
                <a:cs typeface="Arial" pitchFamily="34" charset="0"/>
              </a:rPr>
              <a:t>, </a:t>
            </a:r>
            <a:r>
              <a:rPr lang="en-US" sz="2400" dirty="0" err="1" smtClean="0">
                <a:solidFill>
                  <a:prstClr val="black"/>
                </a:solidFill>
                <a:cs typeface="Arial" pitchFamily="34" charset="0"/>
              </a:rPr>
              <a:t>cobrindo</a:t>
            </a:r>
            <a:r>
              <a:rPr lang="en-US" sz="2400" dirty="0" smtClean="0">
                <a:solidFill>
                  <a:prstClr val="black"/>
                </a:solidFill>
                <a:cs typeface="Arial" pitchFamily="34" charset="0"/>
              </a:rPr>
              <a:t> </a:t>
            </a:r>
            <a:r>
              <a:rPr lang="en-US" sz="2400" dirty="0" err="1" smtClean="0">
                <a:solidFill>
                  <a:prstClr val="black"/>
                </a:solidFill>
                <a:cs typeface="Arial" pitchFamily="34" charset="0"/>
              </a:rPr>
              <a:t>temas</a:t>
            </a:r>
            <a:r>
              <a:rPr lang="en-US" sz="2400" dirty="0" smtClean="0">
                <a:solidFill>
                  <a:prstClr val="black"/>
                </a:solidFill>
                <a:cs typeface="Arial" pitchFamily="34" charset="0"/>
              </a:rPr>
              <a:t> </a:t>
            </a:r>
            <a:r>
              <a:rPr lang="en-US" sz="2400" dirty="0" err="1" smtClean="0">
                <a:solidFill>
                  <a:prstClr val="black"/>
                </a:solidFill>
                <a:cs typeface="Arial" pitchFamily="34" charset="0"/>
              </a:rPr>
              <a:t>como</a:t>
            </a:r>
            <a:r>
              <a:rPr lang="en-US" sz="2400" dirty="0" smtClean="0">
                <a:solidFill>
                  <a:prstClr val="black"/>
                </a:solidFill>
                <a:cs typeface="Arial" pitchFamily="34" charset="0"/>
              </a:rPr>
              <a:t>:</a:t>
            </a:r>
          </a:p>
          <a:p>
            <a:pPr marL="342900" indent="-342900" defTabSz="457200">
              <a:lnSpc>
                <a:spcPct val="150000"/>
              </a:lnSpc>
              <a:buFont typeface="Arial" panose="020B0604020202020204" pitchFamily="34" charset="0"/>
              <a:buChar char="•"/>
            </a:pPr>
            <a:r>
              <a:rPr lang="en-US" sz="2000" dirty="0" err="1" smtClean="0">
                <a:solidFill>
                  <a:prstClr val="black"/>
                </a:solidFill>
                <a:cs typeface="Arial" pitchFamily="34" charset="0"/>
              </a:rPr>
              <a:t>Recrutamento</a:t>
            </a:r>
            <a:endParaRPr lang="en-US" sz="2000" dirty="0" smtClean="0">
              <a:solidFill>
                <a:prstClr val="black"/>
              </a:solidFill>
              <a:cs typeface="Arial" pitchFamily="34" charset="0"/>
            </a:endParaRPr>
          </a:p>
          <a:p>
            <a:pPr marL="342900" indent="-342900" defTabSz="457200">
              <a:lnSpc>
                <a:spcPct val="150000"/>
              </a:lnSpc>
              <a:buFont typeface="Arial" panose="020B0604020202020204" pitchFamily="34" charset="0"/>
              <a:buChar char="•"/>
            </a:pPr>
            <a:r>
              <a:rPr lang="en-US" sz="2000" dirty="0" err="1" smtClean="0">
                <a:solidFill>
                  <a:prstClr val="black"/>
                </a:solidFill>
                <a:cs typeface="Arial" pitchFamily="34" charset="0"/>
              </a:rPr>
              <a:t>Programas</a:t>
            </a:r>
            <a:r>
              <a:rPr lang="en-US" sz="2000" dirty="0">
                <a:solidFill>
                  <a:prstClr val="black"/>
                </a:solidFill>
                <a:cs typeface="Arial" pitchFamily="34" charset="0"/>
              </a:rPr>
              <a:t> </a:t>
            </a:r>
            <a:r>
              <a:rPr lang="en-US" sz="2000" dirty="0" smtClean="0">
                <a:solidFill>
                  <a:prstClr val="black"/>
                </a:solidFill>
                <a:cs typeface="Arial" pitchFamily="34" charset="0"/>
              </a:rPr>
              <a:t>de </a:t>
            </a:r>
            <a:r>
              <a:rPr lang="en-US" sz="2000" dirty="0" err="1" smtClean="0">
                <a:solidFill>
                  <a:prstClr val="black"/>
                </a:solidFill>
                <a:cs typeface="Arial" pitchFamily="34" charset="0"/>
              </a:rPr>
              <a:t>treinamento</a:t>
            </a:r>
            <a:endParaRPr lang="en-US" sz="2000" dirty="0" smtClean="0">
              <a:solidFill>
                <a:prstClr val="black"/>
              </a:solidFill>
              <a:cs typeface="Arial" pitchFamily="34" charset="0"/>
            </a:endParaRPr>
          </a:p>
          <a:p>
            <a:pPr marL="342900" indent="-342900" defTabSz="457200">
              <a:lnSpc>
                <a:spcPct val="150000"/>
              </a:lnSpc>
              <a:buFont typeface="Arial" panose="020B0604020202020204" pitchFamily="34" charset="0"/>
              <a:buChar char="•"/>
            </a:pPr>
            <a:r>
              <a:rPr lang="en-US" sz="2000" dirty="0" err="1" smtClean="0">
                <a:solidFill>
                  <a:prstClr val="black"/>
                </a:solidFill>
                <a:cs typeface="Arial" pitchFamily="34" charset="0"/>
              </a:rPr>
              <a:t>Políticas</a:t>
            </a:r>
            <a:r>
              <a:rPr lang="en-US" sz="2000" dirty="0" smtClean="0">
                <a:solidFill>
                  <a:prstClr val="black"/>
                </a:solidFill>
                <a:cs typeface="Arial" pitchFamily="34" charset="0"/>
              </a:rPr>
              <a:t> de </a:t>
            </a:r>
            <a:r>
              <a:rPr lang="en-US" sz="2000" dirty="0" err="1" smtClean="0">
                <a:solidFill>
                  <a:prstClr val="black"/>
                </a:solidFill>
                <a:cs typeface="Arial" pitchFamily="34" charset="0"/>
              </a:rPr>
              <a:t>recepção</a:t>
            </a:r>
            <a:r>
              <a:rPr lang="en-US" sz="2000" dirty="0" smtClean="0">
                <a:solidFill>
                  <a:prstClr val="black"/>
                </a:solidFill>
                <a:cs typeface="Arial" pitchFamily="34" charset="0"/>
              </a:rPr>
              <a:t> e </a:t>
            </a:r>
            <a:r>
              <a:rPr lang="en-US" sz="2000" dirty="0" err="1" smtClean="0">
                <a:solidFill>
                  <a:prstClr val="black"/>
                </a:solidFill>
                <a:cs typeface="Arial" pitchFamily="34" charset="0"/>
              </a:rPr>
              <a:t>suporte</a:t>
            </a:r>
            <a:r>
              <a:rPr lang="en-US" sz="2000" dirty="0" smtClean="0">
                <a:solidFill>
                  <a:prstClr val="black"/>
                </a:solidFill>
                <a:cs typeface="Arial" pitchFamily="34" charset="0"/>
              </a:rPr>
              <a:t> </a:t>
            </a:r>
            <a:r>
              <a:rPr lang="en-US" sz="2000" dirty="0" err="1" smtClean="0">
                <a:solidFill>
                  <a:prstClr val="black"/>
                </a:solidFill>
                <a:cs typeface="Arial" pitchFamily="34" charset="0"/>
              </a:rPr>
              <a:t>ao</a:t>
            </a:r>
            <a:r>
              <a:rPr lang="en-US" sz="2000" dirty="0" smtClean="0">
                <a:solidFill>
                  <a:prstClr val="black"/>
                </a:solidFill>
                <a:cs typeface="Arial" pitchFamily="34" charset="0"/>
              </a:rPr>
              <a:t> </a:t>
            </a:r>
            <a:r>
              <a:rPr lang="en-US" sz="2000" dirty="0" err="1" smtClean="0">
                <a:solidFill>
                  <a:prstClr val="black"/>
                </a:solidFill>
                <a:cs typeface="Arial" pitchFamily="34" charset="0"/>
              </a:rPr>
              <a:t>denunciante</a:t>
            </a:r>
            <a:endParaRPr lang="en-US" sz="2000" dirty="0" smtClean="0">
              <a:solidFill>
                <a:prstClr val="black"/>
              </a:solidFill>
              <a:cs typeface="Arial" pitchFamily="34" charset="0"/>
            </a:endParaRPr>
          </a:p>
          <a:p>
            <a:pPr marL="342900" indent="-342900" defTabSz="457200">
              <a:lnSpc>
                <a:spcPct val="150000"/>
              </a:lnSpc>
              <a:buFont typeface="Arial" panose="020B0604020202020204" pitchFamily="34" charset="0"/>
              <a:buChar char="•"/>
            </a:pPr>
            <a:r>
              <a:rPr lang="en-US" sz="2000" dirty="0" err="1" smtClean="0">
                <a:solidFill>
                  <a:prstClr val="black"/>
                </a:solidFill>
                <a:cs typeface="Arial" pitchFamily="34" charset="0"/>
              </a:rPr>
              <a:t>Código</a:t>
            </a:r>
            <a:r>
              <a:rPr lang="en-US" sz="2000" dirty="0" smtClean="0">
                <a:solidFill>
                  <a:prstClr val="black"/>
                </a:solidFill>
                <a:cs typeface="Arial" pitchFamily="34" charset="0"/>
              </a:rPr>
              <a:t> de </a:t>
            </a:r>
            <a:r>
              <a:rPr lang="en-US" sz="2000" dirty="0" err="1" smtClean="0">
                <a:solidFill>
                  <a:prstClr val="black"/>
                </a:solidFill>
                <a:cs typeface="Arial" pitchFamily="34" charset="0"/>
              </a:rPr>
              <a:t>Ética</a:t>
            </a:r>
            <a:endParaRPr lang="en-US" sz="2000" dirty="0" smtClean="0">
              <a:solidFill>
                <a:prstClr val="black"/>
              </a:solidFill>
              <a:cs typeface="Arial" pitchFamily="34" charset="0"/>
            </a:endParaRPr>
          </a:p>
          <a:p>
            <a:pPr marL="342900" indent="-342900" defTabSz="457200">
              <a:lnSpc>
                <a:spcPct val="150000"/>
              </a:lnSpc>
              <a:buFont typeface="Arial" panose="020B0604020202020204" pitchFamily="34" charset="0"/>
              <a:buChar char="•"/>
            </a:pPr>
            <a:r>
              <a:rPr lang="en-US" sz="2000" dirty="0" err="1" smtClean="0">
                <a:solidFill>
                  <a:prstClr val="black"/>
                </a:solidFill>
                <a:cs typeface="Arial" pitchFamily="34" charset="0"/>
              </a:rPr>
              <a:t>Clareza</a:t>
            </a:r>
            <a:r>
              <a:rPr lang="en-US" sz="2000" dirty="0" smtClean="0">
                <a:solidFill>
                  <a:prstClr val="black"/>
                </a:solidFill>
                <a:cs typeface="Arial" pitchFamily="34" charset="0"/>
              </a:rPr>
              <a:t> dos </a:t>
            </a:r>
            <a:r>
              <a:rPr lang="en-US" sz="2000" dirty="0" err="1" smtClean="0">
                <a:solidFill>
                  <a:prstClr val="black"/>
                </a:solidFill>
                <a:cs typeface="Arial" pitchFamily="34" charset="0"/>
              </a:rPr>
              <a:t>limites</a:t>
            </a:r>
            <a:r>
              <a:rPr lang="en-US" sz="2000" dirty="0" smtClean="0">
                <a:solidFill>
                  <a:prstClr val="black"/>
                </a:solidFill>
                <a:cs typeface="Arial" pitchFamily="34" charset="0"/>
              </a:rPr>
              <a:t> de </a:t>
            </a:r>
            <a:r>
              <a:rPr lang="en-US" sz="2000" dirty="0" err="1" smtClean="0">
                <a:solidFill>
                  <a:prstClr val="black"/>
                </a:solidFill>
                <a:cs typeface="Arial" pitchFamily="34" charset="0"/>
              </a:rPr>
              <a:t>responsabilidade</a:t>
            </a:r>
            <a:r>
              <a:rPr lang="en-US" sz="2000" dirty="0" smtClean="0">
                <a:solidFill>
                  <a:prstClr val="black"/>
                </a:solidFill>
                <a:cs typeface="Arial" pitchFamily="34" charset="0"/>
              </a:rPr>
              <a:t> e </a:t>
            </a:r>
            <a:r>
              <a:rPr lang="en-US" sz="2000" dirty="0" err="1" smtClean="0">
                <a:solidFill>
                  <a:prstClr val="black"/>
                </a:solidFill>
                <a:cs typeface="Arial" pitchFamily="34" charset="0"/>
              </a:rPr>
              <a:t>autoridade</a:t>
            </a:r>
            <a:endParaRPr lang="en-US" sz="2000" dirty="0" smtClean="0">
              <a:solidFill>
                <a:prstClr val="black"/>
              </a:solidFill>
              <a:cs typeface="Arial" pitchFamily="34" charset="0"/>
            </a:endParaRPr>
          </a:p>
        </p:txBody>
      </p:sp>
      <p:pic>
        <p:nvPicPr>
          <p:cNvPr id="3074" name="Picture 2" descr="http://www.mango.org.uk/Pool/G-image-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290" y="492624"/>
            <a:ext cx="1911927" cy="1905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507398" y="4643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678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38</a:t>
            </a:fld>
            <a:endParaRPr lang="en-US" dirty="0">
              <a:solidFill>
                <a:prstClr val="black">
                  <a:tint val="75000"/>
                </a:prstClr>
              </a:solidFill>
            </a:endParaRPr>
          </a:p>
        </p:txBody>
      </p:sp>
      <p:sp>
        <p:nvSpPr>
          <p:cNvPr id="6" name="TextBox 5"/>
          <p:cNvSpPr txBox="1"/>
          <p:nvPr/>
        </p:nvSpPr>
        <p:spPr>
          <a:xfrm>
            <a:off x="487680" y="1258532"/>
            <a:ext cx="5425440" cy="2308324"/>
          </a:xfrm>
          <a:prstGeom prst="rect">
            <a:avLst/>
          </a:prstGeom>
          <a:noFill/>
        </p:spPr>
        <p:txBody>
          <a:bodyPr wrap="square" rtlCol="0">
            <a:spAutoFit/>
          </a:bodyPr>
          <a:lstStyle/>
          <a:p>
            <a:pPr defTabSz="457200"/>
            <a:r>
              <a:rPr lang="en-US" sz="2400" dirty="0" err="1" smtClean="0">
                <a:solidFill>
                  <a:prstClr val="black"/>
                </a:solidFill>
                <a:cs typeface="Arial" pitchFamily="34" charset="0"/>
              </a:rPr>
              <a:t>Em</a:t>
            </a:r>
            <a:r>
              <a:rPr lang="en-US" sz="2400" dirty="0" smtClean="0">
                <a:solidFill>
                  <a:prstClr val="black"/>
                </a:solidFill>
                <a:cs typeface="Arial" pitchFamily="34" charset="0"/>
              </a:rPr>
              <a:t> um </a:t>
            </a:r>
            <a:r>
              <a:rPr lang="en-US" sz="2400" dirty="0" err="1" smtClean="0">
                <a:solidFill>
                  <a:prstClr val="black"/>
                </a:solidFill>
                <a:cs typeface="Arial" pitchFamily="34" charset="0"/>
              </a:rPr>
              <a:t>ambiente</a:t>
            </a:r>
            <a:r>
              <a:rPr lang="en-US" sz="2400" dirty="0" smtClean="0">
                <a:solidFill>
                  <a:prstClr val="black"/>
                </a:solidFill>
                <a:cs typeface="Arial" pitchFamily="34" charset="0"/>
              </a:rPr>
              <a:t> de </a:t>
            </a:r>
            <a:r>
              <a:rPr lang="en-US" sz="2400" dirty="0" err="1" smtClean="0">
                <a:solidFill>
                  <a:prstClr val="black"/>
                </a:solidFill>
                <a:cs typeface="Arial" pitchFamily="34" charset="0"/>
              </a:rPr>
              <a:t>controle</a:t>
            </a:r>
            <a:r>
              <a:rPr lang="en-US" sz="2400" dirty="0" smtClean="0">
                <a:solidFill>
                  <a:prstClr val="black"/>
                </a:solidFill>
                <a:cs typeface="Arial" pitchFamily="34" charset="0"/>
              </a:rPr>
              <a:t> </a:t>
            </a:r>
            <a:r>
              <a:rPr lang="en-US" sz="2400" dirty="0" err="1" smtClean="0">
                <a:solidFill>
                  <a:prstClr val="black"/>
                </a:solidFill>
                <a:cs typeface="Arial" pitchFamily="34" charset="0"/>
              </a:rPr>
              <a:t>satisfatório</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valores</a:t>
            </a:r>
            <a:r>
              <a:rPr lang="en-US" sz="2400" dirty="0" smtClean="0">
                <a:solidFill>
                  <a:prstClr val="black"/>
                </a:solidFill>
                <a:cs typeface="Arial" pitchFamily="34" charset="0"/>
              </a:rPr>
              <a:t> e a </a:t>
            </a:r>
            <a:r>
              <a:rPr lang="en-US" sz="2400" dirty="0" err="1" smtClean="0">
                <a:solidFill>
                  <a:prstClr val="black"/>
                </a:solidFill>
                <a:cs typeface="Arial" pitchFamily="34" charset="0"/>
              </a:rPr>
              <a:t>visão</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r>
              <a:rPr lang="en-US" sz="2400" dirty="0" smtClean="0">
                <a:solidFill>
                  <a:prstClr val="black"/>
                </a:solidFill>
                <a:cs typeface="Arial" pitchFamily="34" charset="0"/>
              </a:rPr>
              <a:t> </a:t>
            </a:r>
            <a:r>
              <a:rPr lang="en-US" sz="2400" dirty="0" err="1" smtClean="0">
                <a:solidFill>
                  <a:prstClr val="black"/>
                </a:solidFill>
                <a:cs typeface="Arial" pitchFamily="34" charset="0"/>
              </a:rPr>
              <a:t>são</a:t>
            </a:r>
            <a:r>
              <a:rPr lang="en-US" sz="2400" dirty="0" smtClean="0">
                <a:solidFill>
                  <a:prstClr val="black"/>
                </a:solidFill>
                <a:cs typeface="Arial" pitchFamily="34" charset="0"/>
              </a:rPr>
              <a:t> </a:t>
            </a:r>
            <a:r>
              <a:rPr lang="en-US" sz="2400" dirty="0" err="1" smtClean="0">
                <a:solidFill>
                  <a:prstClr val="black"/>
                </a:solidFill>
                <a:cs typeface="Arial" pitchFamily="34" charset="0"/>
              </a:rPr>
              <a:t>alinhados</a:t>
            </a:r>
            <a:r>
              <a:rPr lang="en-US" sz="2400" dirty="0" smtClean="0">
                <a:solidFill>
                  <a:prstClr val="black"/>
                </a:solidFill>
                <a:cs typeface="Arial" pitchFamily="34" charset="0"/>
              </a:rPr>
              <a:t> com </a:t>
            </a:r>
            <a:r>
              <a:rPr lang="en-US" sz="2400" dirty="0" err="1" smtClean="0">
                <a:solidFill>
                  <a:prstClr val="black"/>
                </a:solidFill>
                <a:cs typeface="Arial" pitchFamily="34" charset="0"/>
              </a:rPr>
              <a:t>todos</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funcionários</a:t>
            </a:r>
            <a:r>
              <a:rPr lang="en-US" sz="2400" dirty="0" smtClean="0">
                <a:solidFill>
                  <a:prstClr val="black"/>
                </a:solidFill>
                <a:cs typeface="Arial" pitchFamily="34" charset="0"/>
              </a:rPr>
              <a:t> e a </a:t>
            </a:r>
            <a:r>
              <a:rPr lang="en-US" sz="2400" dirty="0" err="1" smtClean="0">
                <a:solidFill>
                  <a:prstClr val="black"/>
                </a:solidFill>
                <a:cs typeface="Arial" pitchFamily="34" charset="0"/>
              </a:rPr>
              <a:t>confiança</a:t>
            </a:r>
            <a:r>
              <a:rPr lang="en-US" sz="2400" dirty="0" smtClean="0">
                <a:solidFill>
                  <a:prstClr val="black"/>
                </a:solidFill>
                <a:cs typeface="Arial" pitchFamily="34" charset="0"/>
              </a:rPr>
              <a:t> é </a:t>
            </a:r>
            <a:r>
              <a:rPr lang="en-US" sz="2400" dirty="0" err="1" smtClean="0">
                <a:solidFill>
                  <a:prstClr val="black"/>
                </a:solidFill>
                <a:cs typeface="Arial" pitchFamily="34" charset="0"/>
              </a:rPr>
              <a:t>depositada</a:t>
            </a:r>
            <a:r>
              <a:rPr lang="en-US" sz="2400" dirty="0" smtClean="0">
                <a:solidFill>
                  <a:prstClr val="black"/>
                </a:solidFill>
                <a:cs typeface="Arial" pitchFamily="34" charset="0"/>
              </a:rPr>
              <a:t> </a:t>
            </a:r>
            <a:r>
              <a:rPr lang="en-US" sz="2400" dirty="0" err="1" smtClean="0">
                <a:solidFill>
                  <a:prstClr val="black"/>
                </a:solidFill>
                <a:cs typeface="Arial" pitchFamily="34" charset="0"/>
              </a:rPr>
              <a:t>em</a:t>
            </a:r>
            <a:r>
              <a:rPr lang="en-US" sz="2400" dirty="0" smtClean="0">
                <a:solidFill>
                  <a:prstClr val="black"/>
                </a:solidFill>
                <a:cs typeface="Arial" pitchFamily="34" charset="0"/>
              </a:rPr>
              <a:t> </a:t>
            </a:r>
            <a:r>
              <a:rPr lang="en-US" sz="2400" dirty="0" err="1" smtClean="0">
                <a:solidFill>
                  <a:prstClr val="black"/>
                </a:solidFill>
                <a:cs typeface="Arial" pitchFamily="34" charset="0"/>
              </a:rPr>
              <a:t>todos</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gestores</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r>
              <a:rPr lang="en-US" sz="2400" dirty="0" smtClean="0">
                <a:solidFill>
                  <a:prstClr val="black"/>
                </a:solidFill>
                <a:cs typeface="Arial" pitchFamily="34" charset="0"/>
              </a:rPr>
              <a:t> e </a:t>
            </a:r>
            <a:r>
              <a:rPr lang="en-US" sz="2400" dirty="0" err="1" smtClean="0">
                <a:solidFill>
                  <a:prstClr val="black"/>
                </a:solidFill>
                <a:cs typeface="Arial" pitchFamily="34" charset="0"/>
              </a:rPr>
              <a:t>não</a:t>
            </a:r>
            <a:r>
              <a:rPr lang="en-US" sz="2400" dirty="0" smtClean="0">
                <a:solidFill>
                  <a:prstClr val="black"/>
                </a:solidFill>
                <a:cs typeface="Arial" pitchFamily="34" charset="0"/>
              </a:rPr>
              <a:t> </a:t>
            </a:r>
            <a:r>
              <a:rPr lang="en-US" sz="2400" dirty="0" err="1" smtClean="0">
                <a:solidFill>
                  <a:prstClr val="black"/>
                </a:solidFill>
                <a:cs typeface="Arial" pitchFamily="34" charset="0"/>
              </a:rPr>
              <a:t>apenas</a:t>
            </a:r>
            <a:r>
              <a:rPr lang="en-US" sz="2400" dirty="0" smtClean="0">
                <a:solidFill>
                  <a:prstClr val="black"/>
                </a:solidFill>
                <a:cs typeface="Arial" pitchFamily="34" charset="0"/>
              </a:rPr>
              <a:t> </a:t>
            </a:r>
            <a:r>
              <a:rPr lang="en-US" sz="2400" dirty="0" err="1" smtClean="0">
                <a:solidFill>
                  <a:prstClr val="black"/>
                </a:solidFill>
                <a:cs typeface="Arial" pitchFamily="34" charset="0"/>
              </a:rPr>
              <a:t>nos</a:t>
            </a:r>
            <a:r>
              <a:rPr lang="en-US" sz="2400" dirty="0" smtClean="0">
                <a:solidFill>
                  <a:prstClr val="black"/>
                </a:solidFill>
                <a:cs typeface="Arial" pitchFamily="34" charset="0"/>
              </a:rPr>
              <a:t> </a:t>
            </a:r>
            <a:r>
              <a:rPr lang="en-US" sz="2400" dirty="0" err="1" smtClean="0">
                <a:solidFill>
                  <a:prstClr val="black"/>
                </a:solidFill>
                <a:cs typeface="Arial" pitchFamily="34" charset="0"/>
              </a:rPr>
              <a:t>advogados</a:t>
            </a:r>
            <a:r>
              <a:rPr lang="en-US" sz="2400" dirty="0" smtClean="0">
                <a:solidFill>
                  <a:prstClr val="black"/>
                </a:solidFill>
                <a:cs typeface="Arial" pitchFamily="34" charset="0"/>
              </a:rPr>
              <a:t> e compliance officers</a:t>
            </a:r>
            <a:endParaRPr lang="en-US" sz="2000" dirty="0" smtClean="0">
              <a:solidFill>
                <a:prstClr val="black"/>
              </a:solidFill>
              <a:cs typeface="Arial" pitchFamily="34" charset="0"/>
            </a:endParaRPr>
          </a:p>
        </p:txBody>
      </p:sp>
      <p:pic>
        <p:nvPicPr>
          <p:cNvPr id="3074" name="Picture 2" descr="http://www.mango.org.uk/Pool/G-image-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300" y="1035810"/>
            <a:ext cx="2147320" cy="2139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507398" y="4643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117186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39</a:t>
            </a:fld>
            <a:endParaRPr lang="en-US" dirty="0">
              <a:solidFill>
                <a:prstClr val="black">
                  <a:tint val="75000"/>
                </a:prstClr>
              </a:solidFill>
            </a:endParaRPr>
          </a:p>
        </p:txBody>
      </p:sp>
      <p:sp>
        <p:nvSpPr>
          <p:cNvPr id="6" name="TextBox 5"/>
          <p:cNvSpPr txBox="1"/>
          <p:nvPr/>
        </p:nvSpPr>
        <p:spPr>
          <a:xfrm>
            <a:off x="487680" y="1258532"/>
            <a:ext cx="4526280" cy="3046988"/>
          </a:xfrm>
          <a:prstGeom prst="rect">
            <a:avLst/>
          </a:prstGeom>
          <a:noFill/>
        </p:spPr>
        <p:txBody>
          <a:bodyPr wrap="square" rtlCol="0">
            <a:spAutoFit/>
          </a:bodyPr>
          <a:lstStyle/>
          <a:p>
            <a:pPr defTabSz="457200"/>
            <a:r>
              <a:rPr lang="en-US" sz="2400" dirty="0" smtClean="0">
                <a:solidFill>
                  <a:prstClr val="black"/>
                </a:solidFill>
                <a:cs typeface="Arial" pitchFamily="34" charset="0"/>
              </a:rPr>
              <a:t>O </a:t>
            </a:r>
            <a:r>
              <a:rPr lang="en-US" sz="2400" dirty="0" err="1" smtClean="0">
                <a:solidFill>
                  <a:prstClr val="black"/>
                </a:solidFill>
                <a:cs typeface="Arial" pitchFamily="34" charset="0"/>
              </a:rPr>
              <a:t>Ambiente</a:t>
            </a:r>
            <a:r>
              <a:rPr lang="en-US" sz="2400" dirty="0" smtClean="0">
                <a:solidFill>
                  <a:prstClr val="black"/>
                </a:solidFill>
                <a:cs typeface="Arial" pitchFamily="34" charset="0"/>
              </a:rPr>
              <a:t> de </a:t>
            </a:r>
            <a:r>
              <a:rPr lang="en-US" sz="2400" dirty="0" err="1" smtClean="0">
                <a:solidFill>
                  <a:prstClr val="black"/>
                </a:solidFill>
                <a:cs typeface="Arial" pitchFamily="34" charset="0"/>
              </a:rPr>
              <a:t>Controle</a:t>
            </a:r>
            <a:r>
              <a:rPr lang="en-US" sz="2400" dirty="0" smtClean="0">
                <a:solidFill>
                  <a:prstClr val="black"/>
                </a:solidFill>
                <a:cs typeface="Arial" pitchFamily="34" charset="0"/>
              </a:rPr>
              <a:t> </a:t>
            </a:r>
            <a:r>
              <a:rPr lang="en-US" sz="2400" dirty="0" err="1" smtClean="0">
                <a:solidFill>
                  <a:prstClr val="black"/>
                </a:solidFill>
                <a:cs typeface="Arial" pitchFamily="34" charset="0"/>
              </a:rPr>
              <a:t>deve</a:t>
            </a:r>
            <a:r>
              <a:rPr lang="en-US" sz="2400" dirty="0" smtClean="0">
                <a:solidFill>
                  <a:prstClr val="black"/>
                </a:solidFill>
                <a:cs typeface="Arial" pitchFamily="34" charset="0"/>
              </a:rPr>
              <a:t> </a:t>
            </a:r>
            <a:r>
              <a:rPr lang="en-US" sz="2400" dirty="0" err="1" smtClean="0">
                <a:solidFill>
                  <a:prstClr val="black"/>
                </a:solidFill>
                <a:cs typeface="Arial" pitchFamily="34" charset="0"/>
              </a:rPr>
              <a:t>ser</a:t>
            </a:r>
            <a:r>
              <a:rPr lang="en-US" sz="2400" dirty="0" smtClean="0">
                <a:solidFill>
                  <a:prstClr val="black"/>
                </a:solidFill>
                <a:cs typeface="Arial" pitchFamily="34" charset="0"/>
              </a:rPr>
              <a:t> </a:t>
            </a:r>
            <a:r>
              <a:rPr lang="en-US" sz="2400" b="1" dirty="0" err="1" smtClean="0">
                <a:solidFill>
                  <a:prstClr val="black"/>
                </a:solidFill>
                <a:cs typeface="Arial" pitchFamily="34" charset="0"/>
              </a:rPr>
              <a:t>documentado</a:t>
            </a:r>
            <a:r>
              <a:rPr lang="en-US" sz="2400" dirty="0" smtClean="0">
                <a:solidFill>
                  <a:prstClr val="black"/>
                </a:solidFill>
                <a:cs typeface="Arial" pitchFamily="34" charset="0"/>
              </a:rPr>
              <a:t>:</a:t>
            </a:r>
          </a:p>
          <a:p>
            <a:pPr defTabSz="457200"/>
            <a:endParaRPr lang="en-US" sz="2400" dirty="0" smtClean="0">
              <a:solidFill>
                <a:prstClr val="black"/>
              </a:solidFill>
              <a:cs typeface="Arial" pitchFamily="34" charset="0"/>
            </a:endParaRPr>
          </a:p>
          <a:p>
            <a:pPr marL="342900" indent="-342900" defTabSz="457200">
              <a:buFont typeface="Arial" panose="020B0604020202020204" pitchFamily="34" charset="0"/>
              <a:buChar char="•"/>
            </a:pPr>
            <a:r>
              <a:rPr lang="en-US" altLang="en-US" sz="2400" dirty="0" err="1" smtClean="0">
                <a:solidFill>
                  <a:srgbClr val="000000"/>
                </a:solidFill>
              </a:rPr>
              <a:t>Narrativas</a:t>
            </a:r>
            <a:r>
              <a:rPr lang="en-US" altLang="en-US" sz="2400" dirty="0" smtClean="0">
                <a:solidFill>
                  <a:srgbClr val="000000"/>
                </a:solidFill>
              </a:rPr>
              <a:t> e </a:t>
            </a:r>
            <a:r>
              <a:rPr lang="en-US" altLang="en-US" sz="2400" dirty="0" err="1" smtClean="0">
                <a:solidFill>
                  <a:srgbClr val="000000"/>
                </a:solidFill>
              </a:rPr>
              <a:t>descrições</a:t>
            </a:r>
            <a:r>
              <a:rPr lang="en-US" altLang="en-US" sz="2400" dirty="0" smtClean="0">
                <a:solidFill>
                  <a:srgbClr val="000000"/>
                </a:solidFill>
              </a:rPr>
              <a:t> de </a:t>
            </a:r>
            <a:r>
              <a:rPr lang="en-US" altLang="en-US" sz="2400" dirty="0" err="1" smtClean="0">
                <a:solidFill>
                  <a:srgbClr val="000000"/>
                </a:solidFill>
              </a:rPr>
              <a:t>processos</a:t>
            </a:r>
            <a:endParaRPr lang="en-US" altLang="en-US" sz="2400" dirty="0" smtClean="0">
              <a:solidFill>
                <a:srgbClr val="000000"/>
              </a:solidFill>
            </a:endParaRPr>
          </a:p>
          <a:p>
            <a:pPr marL="342900" indent="-342900" defTabSz="457200">
              <a:buFont typeface="Arial" panose="020B0604020202020204" pitchFamily="34" charset="0"/>
              <a:buChar char="•"/>
            </a:pPr>
            <a:r>
              <a:rPr lang="en-US" altLang="en-US" sz="2400" dirty="0" err="1" smtClean="0">
                <a:solidFill>
                  <a:srgbClr val="000000"/>
                </a:solidFill>
              </a:rPr>
              <a:t>Fluxos</a:t>
            </a:r>
            <a:endParaRPr lang="en-US" altLang="en-US" sz="2400" dirty="0" smtClean="0">
              <a:solidFill>
                <a:srgbClr val="000000"/>
              </a:solidFill>
            </a:endParaRPr>
          </a:p>
          <a:p>
            <a:pPr marL="342900" indent="-342900" defTabSz="457200">
              <a:buFont typeface="Arial" panose="020B0604020202020204" pitchFamily="34" charset="0"/>
              <a:buChar char="•"/>
            </a:pPr>
            <a:r>
              <a:rPr lang="en-US" altLang="en-US" sz="2400" dirty="0" err="1" smtClean="0">
                <a:solidFill>
                  <a:srgbClr val="000000"/>
                </a:solidFill>
              </a:rPr>
              <a:t>Questionários</a:t>
            </a:r>
            <a:endParaRPr lang="en-US" altLang="en-US" sz="2400" dirty="0" smtClean="0">
              <a:solidFill>
                <a:srgbClr val="000000"/>
              </a:solidFill>
            </a:endParaRPr>
          </a:p>
          <a:p>
            <a:pPr marL="342900" indent="-342900" defTabSz="457200">
              <a:buFont typeface="Arial" panose="020B0604020202020204" pitchFamily="34" charset="0"/>
              <a:buChar char="•"/>
            </a:pPr>
            <a:r>
              <a:rPr lang="en-US" altLang="en-US" sz="2400" dirty="0" smtClean="0">
                <a:solidFill>
                  <a:srgbClr val="000000"/>
                </a:solidFill>
              </a:rPr>
              <a:t>Checklists</a:t>
            </a:r>
            <a:r>
              <a:rPr lang="en-US" altLang="en-US" sz="2400" dirty="0">
                <a:solidFill>
                  <a:prstClr val="black"/>
                </a:solidFill>
              </a:rPr>
              <a:t>	</a:t>
            </a:r>
          </a:p>
        </p:txBody>
      </p:sp>
      <p:pic>
        <p:nvPicPr>
          <p:cNvPr id="3074" name="Picture 2" descr="http://www.mango.org.uk/Pool/G-image-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600" y="512031"/>
            <a:ext cx="1705181" cy="16990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507398" y="4643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40707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837700" y="2295633"/>
            <a:ext cx="2689468" cy="430887"/>
          </a:xfrm>
          <a:prstGeom prst="rect">
            <a:avLst/>
          </a:prstGeom>
          <a:solidFill>
            <a:srgbClr val="FFC000"/>
          </a:solidFill>
        </p:spPr>
        <p:txBody>
          <a:bodyPr wrap="square" rtlCol="0">
            <a:spAutoFit/>
          </a:bodyPr>
          <a:lstStyle/>
          <a:p>
            <a:pPr algn="ctr" defTabSz="457200"/>
            <a:r>
              <a:rPr lang="pt-BR" sz="2200" b="1" dirty="0" smtClean="0">
                <a:solidFill>
                  <a:srgbClr val="182C80"/>
                </a:solidFill>
              </a:rPr>
              <a:t>CGU</a:t>
            </a:r>
            <a:endParaRPr lang="pt-BR" sz="2200" b="1" dirty="0">
              <a:solidFill>
                <a:srgbClr val="182C80"/>
              </a:solidFill>
            </a:endParaRPr>
          </a:p>
        </p:txBody>
      </p:sp>
      <p:sp>
        <p:nvSpPr>
          <p:cNvPr id="7" name="CaixaDeTexto 6"/>
          <p:cNvSpPr txBox="1"/>
          <p:nvPr/>
        </p:nvSpPr>
        <p:spPr>
          <a:xfrm>
            <a:off x="2957380" y="2275537"/>
            <a:ext cx="2664296" cy="769441"/>
          </a:xfrm>
          <a:prstGeom prst="rect">
            <a:avLst/>
          </a:prstGeom>
          <a:solidFill>
            <a:schemeClr val="bg1"/>
          </a:solidFill>
          <a:ln w="28575">
            <a:solidFill>
              <a:srgbClr val="FFC000"/>
            </a:solidFill>
          </a:ln>
        </p:spPr>
        <p:txBody>
          <a:bodyPr wrap="square" rtlCol="0">
            <a:spAutoFit/>
          </a:bodyPr>
          <a:lstStyle/>
          <a:p>
            <a:pPr algn="ctr" defTabSz="457200"/>
            <a:r>
              <a:rPr lang="pt-BR" sz="2200" b="1" dirty="0" smtClean="0">
                <a:solidFill>
                  <a:srgbClr val="182C80"/>
                </a:solidFill>
              </a:rPr>
              <a:t>Tribunal de Contas da União</a:t>
            </a:r>
            <a:endParaRPr lang="pt-BR" sz="2200" b="1" dirty="0">
              <a:solidFill>
                <a:srgbClr val="182C80"/>
              </a:solidFill>
            </a:endParaRPr>
          </a:p>
        </p:txBody>
      </p:sp>
      <p:cxnSp>
        <p:nvCxnSpPr>
          <p:cNvPr id="8" name="Conector reto 7"/>
          <p:cNvCxnSpPr/>
          <p:nvPr/>
        </p:nvCxnSpPr>
        <p:spPr>
          <a:xfrm>
            <a:off x="149068" y="3366498"/>
            <a:ext cx="8856984"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149068" y="4950674"/>
            <a:ext cx="8856984"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Seta para baixo 9"/>
          <p:cNvSpPr/>
          <p:nvPr/>
        </p:nvSpPr>
        <p:spPr>
          <a:xfrm>
            <a:off x="3893484" y="3090632"/>
            <a:ext cx="797225" cy="2531482"/>
          </a:xfrm>
          <a:prstGeom prst="downArrow">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pt-BR">
              <a:solidFill>
                <a:prstClr val="white"/>
              </a:solidFill>
            </a:endParaRPr>
          </a:p>
        </p:txBody>
      </p:sp>
      <p:sp>
        <p:nvSpPr>
          <p:cNvPr id="11" name="Seta para baixo 10"/>
          <p:cNvSpPr/>
          <p:nvPr/>
        </p:nvSpPr>
        <p:spPr>
          <a:xfrm>
            <a:off x="6696659" y="2934450"/>
            <a:ext cx="797225" cy="2686943"/>
          </a:xfrm>
          <a:prstGeom prst="downArrow">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pt-BR">
              <a:solidFill>
                <a:prstClr val="white"/>
              </a:solidFill>
            </a:endParaRPr>
          </a:p>
        </p:txBody>
      </p:sp>
      <p:sp>
        <p:nvSpPr>
          <p:cNvPr id="12" name="CaixaDeTexto 11"/>
          <p:cNvSpPr txBox="1"/>
          <p:nvPr/>
        </p:nvSpPr>
        <p:spPr>
          <a:xfrm>
            <a:off x="5837700" y="1638306"/>
            <a:ext cx="2689468" cy="430887"/>
          </a:xfrm>
          <a:prstGeom prst="rect">
            <a:avLst/>
          </a:prstGeom>
          <a:solidFill>
            <a:schemeClr val="tx2">
              <a:lumMod val="40000"/>
              <a:lumOff val="60000"/>
            </a:schemeClr>
          </a:solidFill>
          <a:ln w="28575">
            <a:solidFill>
              <a:srgbClr val="182C80"/>
            </a:solidFill>
          </a:ln>
        </p:spPr>
        <p:txBody>
          <a:bodyPr wrap="square" rtlCol="0">
            <a:spAutoFit/>
          </a:bodyPr>
          <a:lstStyle/>
          <a:p>
            <a:pPr algn="ctr" defTabSz="457200"/>
            <a:r>
              <a:rPr lang="pt-BR" sz="2200" b="1" dirty="0" smtClean="0">
                <a:solidFill>
                  <a:prstClr val="white"/>
                </a:solidFill>
              </a:rPr>
              <a:t>Controle Interno</a:t>
            </a:r>
            <a:endParaRPr lang="pt-BR" sz="2200" b="1" dirty="0">
              <a:solidFill>
                <a:prstClr val="white"/>
              </a:solidFill>
            </a:endParaRPr>
          </a:p>
        </p:txBody>
      </p:sp>
      <p:sp>
        <p:nvSpPr>
          <p:cNvPr id="13" name="CaixaDeTexto 12"/>
          <p:cNvSpPr txBox="1"/>
          <p:nvPr/>
        </p:nvSpPr>
        <p:spPr>
          <a:xfrm>
            <a:off x="2957380" y="1638306"/>
            <a:ext cx="2664296" cy="430887"/>
          </a:xfrm>
          <a:prstGeom prst="rect">
            <a:avLst/>
          </a:prstGeom>
          <a:solidFill>
            <a:schemeClr val="tx2">
              <a:lumMod val="40000"/>
              <a:lumOff val="60000"/>
            </a:schemeClr>
          </a:solidFill>
          <a:ln w="28575">
            <a:solidFill>
              <a:srgbClr val="182C80"/>
            </a:solidFill>
          </a:ln>
        </p:spPr>
        <p:txBody>
          <a:bodyPr wrap="square" rtlCol="0">
            <a:spAutoFit/>
          </a:bodyPr>
          <a:lstStyle/>
          <a:p>
            <a:pPr algn="ctr" defTabSz="457200"/>
            <a:r>
              <a:rPr lang="pt-BR" sz="2200" b="1" dirty="0" smtClean="0">
                <a:solidFill>
                  <a:prstClr val="white"/>
                </a:solidFill>
              </a:rPr>
              <a:t>Controle Externo</a:t>
            </a:r>
            <a:endParaRPr lang="pt-BR" sz="2200" b="1" dirty="0">
              <a:solidFill>
                <a:prstClr val="white"/>
              </a:solidFill>
            </a:endParaRPr>
          </a:p>
        </p:txBody>
      </p:sp>
      <p:sp>
        <p:nvSpPr>
          <p:cNvPr id="14" name="CaixaDeTexto 13"/>
          <p:cNvSpPr txBox="1"/>
          <p:nvPr/>
        </p:nvSpPr>
        <p:spPr>
          <a:xfrm>
            <a:off x="5837700" y="3782273"/>
            <a:ext cx="2689468" cy="769441"/>
          </a:xfrm>
          <a:prstGeom prst="rect">
            <a:avLst/>
          </a:prstGeom>
          <a:solidFill>
            <a:srgbClr val="FFC000"/>
          </a:solidFill>
        </p:spPr>
        <p:txBody>
          <a:bodyPr wrap="square" rtlCol="0">
            <a:spAutoFit/>
          </a:bodyPr>
          <a:lstStyle/>
          <a:p>
            <a:pPr algn="ctr" defTabSz="457200"/>
            <a:r>
              <a:rPr lang="pt-BR" sz="2200" b="1" dirty="0" smtClean="0">
                <a:solidFill>
                  <a:srgbClr val="182C80"/>
                </a:solidFill>
              </a:rPr>
              <a:t>Controladorias-Gerais do Estados </a:t>
            </a:r>
            <a:endParaRPr lang="pt-BR" sz="2200" b="1" dirty="0">
              <a:solidFill>
                <a:srgbClr val="182C80"/>
              </a:solidFill>
            </a:endParaRPr>
          </a:p>
        </p:txBody>
      </p:sp>
      <p:sp>
        <p:nvSpPr>
          <p:cNvPr id="15" name="CaixaDeTexto 14"/>
          <p:cNvSpPr txBox="1"/>
          <p:nvPr/>
        </p:nvSpPr>
        <p:spPr>
          <a:xfrm>
            <a:off x="3248772" y="3575967"/>
            <a:ext cx="2113822" cy="1107996"/>
          </a:xfrm>
          <a:prstGeom prst="rect">
            <a:avLst/>
          </a:prstGeom>
          <a:solidFill>
            <a:schemeClr val="bg1"/>
          </a:solidFill>
          <a:ln w="28575">
            <a:solidFill>
              <a:srgbClr val="FFC000"/>
            </a:solidFill>
          </a:ln>
        </p:spPr>
        <p:txBody>
          <a:bodyPr wrap="square" rtlCol="0">
            <a:spAutoFit/>
          </a:bodyPr>
          <a:lstStyle/>
          <a:p>
            <a:pPr algn="ctr" defTabSz="457200"/>
            <a:r>
              <a:rPr lang="pt-BR" sz="2200" b="1" dirty="0" smtClean="0">
                <a:solidFill>
                  <a:srgbClr val="182C80"/>
                </a:solidFill>
              </a:rPr>
              <a:t>Tribunais de Contas Estaduais</a:t>
            </a:r>
            <a:endParaRPr lang="pt-BR" sz="2200" b="1" dirty="0">
              <a:solidFill>
                <a:srgbClr val="182C80"/>
              </a:solidFill>
            </a:endParaRPr>
          </a:p>
        </p:txBody>
      </p:sp>
      <p:sp>
        <p:nvSpPr>
          <p:cNvPr id="16" name="CaixaDeTexto 15"/>
          <p:cNvSpPr txBox="1"/>
          <p:nvPr/>
        </p:nvSpPr>
        <p:spPr>
          <a:xfrm>
            <a:off x="2947104" y="5696761"/>
            <a:ext cx="2674571" cy="769441"/>
          </a:xfrm>
          <a:prstGeom prst="rect">
            <a:avLst/>
          </a:prstGeom>
          <a:solidFill>
            <a:schemeClr val="bg1"/>
          </a:solidFill>
          <a:ln w="28575">
            <a:solidFill>
              <a:srgbClr val="FFC000"/>
            </a:solidFill>
          </a:ln>
        </p:spPr>
        <p:txBody>
          <a:bodyPr wrap="square" rtlCol="0">
            <a:spAutoFit/>
          </a:bodyPr>
          <a:lstStyle/>
          <a:p>
            <a:pPr algn="ctr" defTabSz="457200"/>
            <a:r>
              <a:rPr lang="pt-BR" sz="2200" b="1" dirty="0" smtClean="0">
                <a:solidFill>
                  <a:srgbClr val="182C80"/>
                </a:solidFill>
              </a:rPr>
              <a:t>Tribunais de Contas municipais</a:t>
            </a:r>
            <a:endParaRPr lang="pt-BR" sz="2200" b="1" dirty="0">
              <a:solidFill>
                <a:srgbClr val="182C80"/>
              </a:solidFill>
            </a:endParaRPr>
          </a:p>
        </p:txBody>
      </p:sp>
      <p:sp>
        <p:nvSpPr>
          <p:cNvPr id="17" name="CaixaDeTexto 16"/>
          <p:cNvSpPr txBox="1"/>
          <p:nvPr/>
        </p:nvSpPr>
        <p:spPr>
          <a:xfrm>
            <a:off x="5837700" y="5646116"/>
            <a:ext cx="2689468" cy="707886"/>
          </a:xfrm>
          <a:prstGeom prst="rect">
            <a:avLst/>
          </a:prstGeom>
          <a:solidFill>
            <a:srgbClr val="FFC000"/>
          </a:solidFill>
        </p:spPr>
        <p:txBody>
          <a:bodyPr wrap="square" rtlCol="0">
            <a:spAutoFit/>
          </a:bodyPr>
          <a:lstStyle/>
          <a:p>
            <a:pPr algn="ctr" defTabSz="457200"/>
            <a:r>
              <a:rPr lang="pt-BR" sz="2000" b="1" dirty="0" smtClean="0">
                <a:solidFill>
                  <a:srgbClr val="182C80"/>
                </a:solidFill>
              </a:rPr>
              <a:t>Controladorias-Gerais do Município</a:t>
            </a:r>
            <a:endParaRPr lang="pt-BR" sz="2000" b="1" dirty="0">
              <a:solidFill>
                <a:srgbClr val="182C80"/>
              </a:solidFill>
            </a:endParaRPr>
          </a:p>
        </p:txBody>
      </p:sp>
      <p:grpSp>
        <p:nvGrpSpPr>
          <p:cNvPr id="19" name="Grupo 18"/>
          <p:cNvGrpSpPr/>
          <p:nvPr/>
        </p:nvGrpSpPr>
        <p:grpSpPr>
          <a:xfrm>
            <a:off x="583546" y="1742162"/>
            <a:ext cx="1205987" cy="1485165"/>
            <a:chOff x="2242700" y="0"/>
            <a:chExt cx="1205987" cy="1485165"/>
          </a:xfrm>
        </p:grpSpPr>
        <p:sp>
          <p:nvSpPr>
            <p:cNvPr id="20" name="Retângulo de cantos arredondados 19"/>
            <p:cNvSpPr/>
            <p:nvPr/>
          </p:nvSpPr>
          <p:spPr>
            <a:xfrm>
              <a:off x="2242700" y="0"/>
              <a:ext cx="1205987" cy="1485165"/>
            </a:xfrm>
            <a:prstGeom prst="roundRect">
              <a:avLst/>
            </a:prstGeom>
            <a:solidFill>
              <a:srgbClr val="182C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tângulo 20"/>
            <p:cNvSpPr/>
            <p:nvPr/>
          </p:nvSpPr>
          <p:spPr>
            <a:xfrm>
              <a:off x="2301571" y="58871"/>
              <a:ext cx="1088245" cy="1367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algn="ctr" defTabSz="1022350">
                <a:lnSpc>
                  <a:spcPct val="90000"/>
                </a:lnSpc>
                <a:spcBef>
                  <a:spcPct val="0"/>
                </a:spcBef>
                <a:spcAft>
                  <a:spcPct val="35000"/>
                </a:spcAft>
              </a:pPr>
              <a:r>
                <a:rPr lang="pt-BR" sz="2300" dirty="0" smtClean="0">
                  <a:solidFill>
                    <a:prstClr val="white"/>
                  </a:solidFill>
                </a:rPr>
                <a:t>União Federal</a:t>
              </a:r>
              <a:endParaRPr lang="pt-BR" sz="2300" dirty="0">
                <a:solidFill>
                  <a:prstClr val="white"/>
                </a:solidFill>
              </a:endParaRPr>
            </a:p>
          </p:txBody>
        </p:sp>
      </p:grpSp>
      <p:grpSp>
        <p:nvGrpSpPr>
          <p:cNvPr id="22" name="Grupo 21"/>
          <p:cNvGrpSpPr/>
          <p:nvPr/>
        </p:nvGrpSpPr>
        <p:grpSpPr>
          <a:xfrm>
            <a:off x="265688" y="3437009"/>
            <a:ext cx="2681415" cy="1412665"/>
            <a:chOff x="2242700" y="1561673"/>
            <a:chExt cx="2523038" cy="1485165"/>
          </a:xfrm>
        </p:grpSpPr>
        <p:sp>
          <p:nvSpPr>
            <p:cNvPr id="23" name="Retângulo de cantos arredondados 22"/>
            <p:cNvSpPr/>
            <p:nvPr/>
          </p:nvSpPr>
          <p:spPr>
            <a:xfrm>
              <a:off x="2242700" y="1561673"/>
              <a:ext cx="2523038" cy="1485165"/>
            </a:xfrm>
            <a:prstGeom prst="roundRect">
              <a:avLst/>
            </a:prstGeom>
            <a:solidFill>
              <a:srgbClr val="182C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tângulo 23"/>
            <p:cNvSpPr/>
            <p:nvPr/>
          </p:nvSpPr>
          <p:spPr>
            <a:xfrm>
              <a:off x="2315200" y="1634173"/>
              <a:ext cx="2378038" cy="1340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algn="ctr" defTabSz="1022350">
                <a:lnSpc>
                  <a:spcPct val="90000"/>
                </a:lnSpc>
                <a:spcBef>
                  <a:spcPct val="0"/>
                </a:spcBef>
                <a:spcAft>
                  <a:spcPct val="35000"/>
                </a:spcAft>
              </a:pPr>
              <a:r>
                <a:rPr lang="pt-BR" sz="2300" dirty="0" smtClean="0">
                  <a:solidFill>
                    <a:prstClr val="white"/>
                  </a:solidFill>
                </a:rPr>
                <a:t>26 Estados e o Distrito Federal</a:t>
              </a:r>
              <a:endParaRPr lang="pt-BR" sz="2300" dirty="0">
                <a:solidFill>
                  <a:prstClr val="white"/>
                </a:solidFill>
              </a:endParaRPr>
            </a:p>
          </p:txBody>
        </p:sp>
      </p:grpSp>
      <p:grpSp>
        <p:nvGrpSpPr>
          <p:cNvPr id="25" name="Grupo 24"/>
          <p:cNvGrpSpPr/>
          <p:nvPr/>
        </p:nvGrpSpPr>
        <p:grpSpPr>
          <a:xfrm>
            <a:off x="215814" y="5026418"/>
            <a:ext cx="2121478" cy="1412665"/>
            <a:chOff x="2242700" y="3121096"/>
            <a:chExt cx="1941452" cy="1485165"/>
          </a:xfrm>
        </p:grpSpPr>
        <p:sp>
          <p:nvSpPr>
            <p:cNvPr id="26" name="Retângulo de cantos arredondados 25"/>
            <p:cNvSpPr/>
            <p:nvPr/>
          </p:nvSpPr>
          <p:spPr>
            <a:xfrm>
              <a:off x="2242700" y="3121096"/>
              <a:ext cx="1941452" cy="1485165"/>
            </a:xfrm>
            <a:prstGeom prst="roundRect">
              <a:avLst/>
            </a:prstGeom>
            <a:solidFill>
              <a:srgbClr val="182C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tângulo 26"/>
            <p:cNvSpPr/>
            <p:nvPr/>
          </p:nvSpPr>
          <p:spPr>
            <a:xfrm>
              <a:off x="2315200" y="3193596"/>
              <a:ext cx="1796452" cy="1340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algn="ctr" defTabSz="1022350">
                <a:lnSpc>
                  <a:spcPct val="90000"/>
                </a:lnSpc>
                <a:spcBef>
                  <a:spcPct val="0"/>
                </a:spcBef>
                <a:spcAft>
                  <a:spcPct val="35000"/>
                </a:spcAft>
              </a:pPr>
              <a:r>
                <a:rPr lang="pt-BR" sz="2300" dirty="0" smtClean="0">
                  <a:solidFill>
                    <a:prstClr val="white"/>
                  </a:solidFill>
                </a:rPr>
                <a:t>5.570 Municípios</a:t>
              </a:r>
              <a:endParaRPr lang="pt-BR" sz="2300" dirty="0">
                <a:solidFill>
                  <a:prstClr val="white"/>
                </a:solidFill>
              </a:endParaRPr>
            </a:p>
          </p:txBody>
        </p:sp>
      </p:grpSp>
      <p:sp>
        <p:nvSpPr>
          <p:cNvPr id="28" name="Rectangle 4"/>
          <p:cNvSpPr>
            <a:spLocks noGrp="1" noChangeArrowheads="1"/>
          </p:cNvSpPr>
          <p:nvPr>
            <p:ph type="title"/>
          </p:nvPr>
        </p:nvSpPr>
        <p:spPr bwMode="auto">
          <a:xfrm>
            <a:off x="428016" y="923012"/>
            <a:ext cx="8229600" cy="4634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ctr"/>
            <a:r>
              <a:rPr lang="en-GB" altLang="en-US" sz="2400" b="1" dirty="0" smtClean="0">
                <a:solidFill>
                  <a:srgbClr val="002060"/>
                </a:solidFill>
                <a:latin typeface="+mn-lt"/>
                <a:cs typeface="Arial" panose="020B0604020202020204" pitchFamily="34" charset="0"/>
              </a:rPr>
              <a:t>ÓRGÃOS DE CONTROLE INTERNO E EXTERNO </a:t>
            </a:r>
            <a:endParaRPr lang="pt-BR" altLang="en-US" sz="2400" b="1" dirty="0">
              <a:solidFill>
                <a:srgbClr val="002060"/>
              </a:solidFill>
              <a:latin typeface="+mn-lt"/>
              <a:cs typeface="Arial" panose="020B0604020202020204" pitchFamily="34" charset="0"/>
            </a:endParaRPr>
          </a:p>
        </p:txBody>
      </p:sp>
    </p:spTree>
    <p:extLst>
      <p:ext uri="{BB962C8B-B14F-4D97-AF65-F5344CB8AC3E}">
        <p14:creationId xmlns:p14="http://schemas.microsoft.com/office/powerpoint/2010/main" val="1839617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40</a:t>
            </a:fld>
            <a:endParaRPr lang="en-US" dirty="0">
              <a:solidFill>
                <a:prstClr val="black">
                  <a:tint val="75000"/>
                </a:prstClr>
              </a:solidFill>
            </a:endParaRPr>
          </a:p>
        </p:txBody>
      </p:sp>
      <p:pic>
        <p:nvPicPr>
          <p:cNvPr id="3074" name="Picture 2" descr="http://www.mango.org.uk/Pool/G-image-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819" y="14939"/>
            <a:ext cx="1705181" cy="16990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507398" y="4643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1. </a:t>
            </a:r>
            <a:r>
              <a:rPr lang="en-US" sz="2000" b="1" dirty="0" err="1" smtClean="0">
                <a:solidFill>
                  <a:srgbClr val="00703C"/>
                </a:solidFill>
                <a:latin typeface="Calibri Light" panose="020F0302020204030204"/>
                <a:cs typeface="Arial" pitchFamily="34" charset="0"/>
              </a:rPr>
              <a:t>Ambiente</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Princípios</a:t>
            </a:r>
            <a:endParaRPr lang="en-US" sz="2000" i="1" dirty="0">
              <a:solidFill>
                <a:srgbClr val="00703C"/>
              </a:solidFill>
              <a:latin typeface="Calibri Light" panose="020F0302020204030204"/>
              <a:cs typeface="Arial" pitchFamily="34" charset="0"/>
            </a:endParaRPr>
          </a:p>
        </p:txBody>
      </p:sp>
      <p:sp>
        <p:nvSpPr>
          <p:cNvPr id="3" name="Retângulo 2"/>
          <p:cNvSpPr/>
          <p:nvPr/>
        </p:nvSpPr>
        <p:spPr>
          <a:xfrm>
            <a:off x="507398" y="1159089"/>
            <a:ext cx="7236780" cy="5478423"/>
          </a:xfrm>
          <a:prstGeom prst="rect">
            <a:avLst/>
          </a:prstGeom>
          <a:solidFill>
            <a:schemeClr val="accent2">
              <a:lumMod val="60000"/>
              <a:lumOff val="40000"/>
            </a:schemeClr>
          </a:solidFill>
        </p:spPr>
        <p:txBody>
          <a:bodyPr wrap="square">
            <a:spAutoFit/>
          </a:bodyPr>
          <a:lstStyle/>
          <a:p>
            <a:pPr defTabSz="457200">
              <a:spcBef>
                <a:spcPts val="600"/>
              </a:spcBef>
            </a:pPr>
            <a:r>
              <a:rPr lang="pt-BR" sz="2200" dirty="0">
                <a:solidFill>
                  <a:srgbClr val="F46E21"/>
                </a:solidFill>
                <a:latin typeface="ITCCharterCom-Regular"/>
              </a:rPr>
              <a:t>1. </a:t>
            </a:r>
            <a:r>
              <a:rPr lang="pt-BR" sz="2200" dirty="0">
                <a:solidFill>
                  <a:srgbClr val="000000"/>
                </a:solidFill>
                <a:latin typeface="ITCCharterCom-Regular"/>
              </a:rPr>
              <a:t>A </a:t>
            </a:r>
            <a:r>
              <a:rPr lang="pt-BR" sz="2200" dirty="0" smtClean="0">
                <a:solidFill>
                  <a:srgbClr val="000000"/>
                </a:solidFill>
                <a:latin typeface="ITCCharterCom-Regular"/>
              </a:rPr>
              <a:t>organização </a:t>
            </a:r>
            <a:r>
              <a:rPr lang="pt-BR" sz="2200" dirty="0">
                <a:solidFill>
                  <a:srgbClr val="000000"/>
                </a:solidFill>
                <a:latin typeface="ITCCharterCom-Regular"/>
              </a:rPr>
              <a:t>demonstra ter comprometimento com </a:t>
            </a:r>
            <a:r>
              <a:rPr lang="pt-BR" sz="2200" dirty="0" smtClean="0">
                <a:solidFill>
                  <a:srgbClr val="000000"/>
                </a:solidFill>
                <a:latin typeface="ITCCharterCom-Regular"/>
              </a:rPr>
              <a:t>a integridade </a:t>
            </a:r>
            <a:r>
              <a:rPr lang="pt-BR" sz="2200" dirty="0">
                <a:solidFill>
                  <a:srgbClr val="000000"/>
                </a:solidFill>
                <a:latin typeface="ITCCharterCom-Regular"/>
              </a:rPr>
              <a:t>e os valores éticos.</a:t>
            </a:r>
          </a:p>
          <a:p>
            <a:pPr defTabSz="457200">
              <a:spcBef>
                <a:spcPts val="600"/>
              </a:spcBef>
            </a:pPr>
            <a:r>
              <a:rPr lang="pt-BR" sz="2200" dirty="0">
                <a:solidFill>
                  <a:srgbClr val="F46E21"/>
                </a:solidFill>
                <a:latin typeface="ITCCharterCom-Regular"/>
              </a:rPr>
              <a:t>2. </a:t>
            </a:r>
            <a:r>
              <a:rPr lang="pt-BR" sz="2200" dirty="0">
                <a:solidFill>
                  <a:srgbClr val="000000"/>
                </a:solidFill>
                <a:latin typeface="ITCCharterCom-Regular"/>
              </a:rPr>
              <a:t>A estrutura de governança demonstra </a:t>
            </a:r>
            <a:r>
              <a:rPr lang="pt-BR" sz="2200" dirty="0" smtClean="0">
                <a:solidFill>
                  <a:srgbClr val="000000"/>
                </a:solidFill>
                <a:latin typeface="ITCCharterCom-Regular"/>
              </a:rPr>
              <a:t>independência em </a:t>
            </a:r>
            <a:r>
              <a:rPr lang="pt-BR" sz="2200" dirty="0">
                <a:solidFill>
                  <a:srgbClr val="000000"/>
                </a:solidFill>
                <a:latin typeface="ITCCharterCom-Regular"/>
              </a:rPr>
              <a:t>relação aos seus executivos e supervisiona </a:t>
            </a:r>
            <a:r>
              <a:rPr lang="pt-BR" sz="2200" dirty="0" smtClean="0">
                <a:solidFill>
                  <a:srgbClr val="000000"/>
                </a:solidFill>
                <a:latin typeface="ITCCharterCom-Regular"/>
              </a:rPr>
              <a:t>o desenvolvimento </a:t>
            </a:r>
            <a:r>
              <a:rPr lang="pt-BR" sz="2200" dirty="0">
                <a:solidFill>
                  <a:srgbClr val="000000"/>
                </a:solidFill>
                <a:latin typeface="ITCCharterCom-Regular"/>
              </a:rPr>
              <a:t>e o </a:t>
            </a:r>
            <a:r>
              <a:rPr lang="pt-BR" sz="2200" dirty="0" smtClean="0">
                <a:solidFill>
                  <a:srgbClr val="000000"/>
                </a:solidFill>
                <a:latin typeface="ITCCharterCom-Regular"/>
              </a:rPr>
              <a:t>desempenho </a:t>
            </a:r>
            <a:r>
              <a:rPr lang="pt-BR" sz="2200" dirty="0">
                <a:solidFill>
                  <a:srgbClr val="000000"/>
                </a:solidFill>
                <a:latin typeface="ITCCharterCom-Regular"/>
              </a:rPr>
              <a:t>do controle interno.</a:t>
            </a:r>
          </a:p>
          <a:p>
            <a:pPr defTabSz="457200">
              <a:spcBef>
                <a:spcPts val="600"/>
              </a:spcBef>
            </a:pPr>
            <a:r>
              <a:rPr lang="pt-BR" sz="2200" dirty="0">
                <a:solidFill>
                  <a:srgbClr val="F46E21"/>
                </a:solidFill>
                <a:latin typeface="ITCCharterCom-Regular"/>
              </a:rPr>
              <a:t>3. </a:t>
            </a:r>
            <a:r>
              <a:rPr lang="pt-BR" sz="2200" dirty="0">
                <a:solidFill>
                  <a:srgbClr val="000000"/>
                </a:solidFill>
                <a:latin typeface="ITCCharterCom-Regular"/>
              </a:rPr>
              <a:t>A administração estabelece, com </a:t>
            </a:r>
            <a:r>
              <a:rPr lang="pt-BR" sz="2200">
                <a:solidFill>
                  <a:srgbClr val="000000"/>
                </a:solidFill>
                <a:latin typeface="ITCCharterCom-Regular"/>
              </a:rPr>
              <a:t>a </a:t>
            </a:r>
            <a:r>
              <a:rPr lang="pt-BR" sz="2200" smtClean="0">
                <a:solidFill>
                  <a:srgbClr val="000000"/>
                </a:solidFill>
                <a:latin typeface="ITCCharterCom-Regular"/>
              </a:rPr>
              <a:t>supervisão </a:t>
            </a:r>
            <a:r>
              <a:rPr lang="pt-BR" sz="2200" dirty="0">
                <a:solidFill>
                  <a:srgbClr val="000000"/>
                </a:solidFill>
                <a:latin typeface="ITCCharterCom-Regular"/>
              </a:rPr>
              <a:t>da </a:t>
            </a:r>
            <a:r>
              <a:rPr lang="pt-BR" sz="2200" dirty="0" smtClean="0">
                <a:solidFill>
                  <a:srgbClr val="000000"/>
                </a:solidFill>
                <a:latin typeface="ITCCharterCom-Regular"/>
              </a:rPr>
              <a:t>estrutura de </a:t>
            </a:r>
            <a:r>
              <a:rPr lang="pt-BR" sz="2200" dirty="0">
                <a:solidFill>
                  <a:srgbClr val="000000"/>
                </a:solidFill>
                <a:latin typeface="ITCCharterCom-Regular"/>
              </a:rPr>
              <a:t>governança, as estruturas, os níveis de </a:t>
            </a:r>
            <a:r>
              <a:rPr lang="pt-BR" sz="2200" dirty="0" smtClean="0">
                <a:solidFill>
                  <a:srgbClr val="000000"/>
                </a:solidFill>
                <a:latin typeface="ITCCharterCom-Regular"/>
              </a:rPr>
              <a:t>subordinação e </a:t>
            </a:r>
            <a:r>
              <a:rPr lang="pt-BR" sz="2200" dirty="0">
                <a:solidFill>
                  <a:srgbClr val="000000"/>
                </a:solidFill>
                <a:latin typeface="ITCCharterCom-Regular"/>
              </a:rPr>
              <a:t>as </a:t>
            </a:r>
            <a:r>
              <a:rPr lang="pt-BR" sz="2200" dirty="0" smtClean="0">
                <a:solidFill>
                  <a:srgbClr val="000000"/>
                </a:solidFill>
                <a:latin typeface="ITCCharterCom-Regular"/>
              </a:rPr>
              <a:t>autoridades </a:t>
            </a:r>
            <a:r>
              <a:rPr lang="pt-BR" sz="2200" dirty="0">
                <a:solidFill>
                  <a:srgbClr val="000000"/>
                </a:solidFill>
                <a:latin typeface="ITCCharterCom-Regular"/>
              </a:rPr>
              <a:t>e responsabilidades adequadas na </a:t>
            </a:r>
            <a:r>
              <a:rPr lang="pt-BR" sz="2200" dirty="0" smtClean="0">
                <a:solidFill>
                  <a:srgbClr val="000000"/>
                </a:solidFill>
                <a:latin typeface="ITCCharterCom-Regular"/>
              </a:rPr>
              <a:t>busca dos </a:t>
            </a:r>
            <a:r>
              <a:rPr lang="pt-BR" sz="2200" dirty="0">
                <a:solidFill>
                  <a:srgbClr val="000000"/>
                </a:solidFill>
                <a:latin typeface="ITCCharterCom-Regular"/>
              </a:rPr>
              <a:t>objetivos.</a:t>
            </a:r>
          </a:p>
          <a:p>
            <a:pPr defTabSz="457200">
              <a:spcBef>
                <a:spcPts val="600"/>
              </a:spcBef>
            </a:pPr>
            <a:r>
              <a:rPr lang="pt-BR" sz="2200" dirty="0">
                <a:solidFill>
                  <a:srgbClr val="F46E21"/>
                </a:solidFill>
                <a:latin typeface="ITCCharterCom-Regular"/>
              </a:rPr>
              <a:t>4. </a:t>
            </a:r>
            <a:r>
              <a:rPr lang="pt-BR" sz="2200" dirty="0">
                <a:solidFill>
                  <a:srgbClr val="000000"/>
                </a:solidFill>
                <a:latin typeface="ITCCharterCom-Regular"/>
              </a:rPr>
              <a:t>A organização demonstra comprometimento para atrair</a:t>
            </a:r>
            <a:r>
              <a:rPr lang="pt-BR" sz="2200" dirty="0" smtClean="0">
                <a:solidFill>
                  <a:srgbClr val="000000"/>
                </a:solidFill>
                <a:latin typeface="ITCCharterCom-Regular"/>
              </a:rPr>
              <a:t>, desenvolver </a:t>
            </a:r>
            <a:r>
              <a:rPr lang="pt-BR" sz="2200" dirty="0">
                <a:solidFill>
                  <a:srgbClr val="000000"/>
                </a:solidFill>
                <a:latin typeface="ITCCharterCom-Regular"/>
              </a:rPr>
              <a:t>e reter talentos competentes, em linha </a:t>
            </a:r>
            <a:r>
              <a:rPr lang="pt-BR" sz="2200" dirty="0" smtClean="0">
                <a:solidFill>
                  <a:srgbClr val="000000"/>
                </a:solidFill>
                <a:latin typeface="ITCCharterCom-Regular"/>
              </a:rPr>
              <a:t>com seus </a:t>
            </a:r>
            <a:r>
              <a:rPr lang="pt-BR" sz="2200" dirty="0">
                <a:solidFill>
                  <a:srgbClr val="000000"/>
                </a:solidFill>
                <a:latin typeface="ITCCharterCom-Regular"/>
              </a:rPr>
              <a:t>objetivos.</a:t>
            </a:r>
          </a:p>
          <a:p>
            <a:pPr defTabSz="457200">
              <a:spcBef>
                <a:spcPts val="600"/>
              </a:spcBef>
            </a:pPr>
            <a:r>
              <a:rPr lang="pt-BR" sz="2200" dirty="0">
                <a:solidFill>
                  <a:srgbClr val="F46E21"/>
                </a:solidFill>
                <a:latin typeface="ITCCharterCom-Regular"/>
              </a:rPr>
              <a:t>5. </a:t>
            </a:r>
            <a:r>
              <a:rPr lang="pt-BR" sz="2200" dirty="0">
                <a:solidFill>
                  <a:srgbClr val="000000"/>
                </a:solidFill>
                <a:latin typeface="ITCCharterCom-Regular"/>
              </a:rPr>
              <a:t>A organização faz com que as pessoas </a:t>
            </a:r>
            <a:r>
              <a:rPr lang="pt-BR" sz="2200" dirty="0" smtClean="0">
                <a:solidFill>
                  <a:srgbClr val="000000"/>
                </a:solidFill>
                <a:latin typeface="ITCCharterCom-Regular"/>
              </a:rPr>
              <a:t>assumam responsabilidade </a:t>
            </a:r>
            <a:r>
              <a:rPr lang="pt-BR" sz="2200" dirty="0">
                <a:solidFill>
                  <a:srgbClr val="000000"/>
                </a:solidFill>
                <a:latin typeface="ITCCharterCom-Regular"/>
              </a:rPr>
              <a:t>por suas funções de controle interno </a:t>
            </a:r>
            <a:r>
              <a:rPr lang="pt-BR" sz="2200" dirty="0" smtClean="0">
                <a:solidFill>
                  <a:srgbClr val="000000"/>
                </a:solidFill>
                <a:latin typeface="ITCCharterCom-Regular"/>
              </a:rPr>
              <a:t>na busca </a:t>
            </a:r>
            <a:r>
              <a:rPr lang="pt-BR" sz="2200" dirty="0">
                <a:solidFill>
                  <a:srgbClr val="000000"/>
                </a:solidFill>
                <a:latin typeface="ITCCharterCom-Regular"/>
              </a:rPr>
              <a:t>pelos objetivos.</a:t>
            </a:r>
            <a:endParaRPr lang="pt-BR" sz="2200" dirty="0">
              <a:solidFill>
                <a:prstClr val="black"/>
              </a:solidFill>
            </a:endParaRPr>
          </a:p>
        </p:txBody>
      </p:sp>
    </p:spTree>
    <p:extLst>
      <p:ext uri="{BB962C8B-B14F-4D97-AF65-F5344CB8AC3E}">
        <p14:creationId xmlns:p14="http://schemas.microsoft.com/office/powerpoint/2010/main" val="311281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41</a:t>
            </a:fld>
            <a:endParaRPr lang="en-US" dirty="0">
              <a:solidFill>
                <a:prstClr val="black">
                  <a:tint val="75000"/>
                </a:prstClr>
              </a:solidFill>
            </a:endParaRPr>
          </a:p>
        </p:txBody>
      </p:sp>
      <p:sp>
        <p:nvSpPr>
          <p:cNvPr id="5"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endParaRPr lang="en-US" sz="2000" i="1" dirty="0">
              <a:solidFill>
                <a:srgbClr val="00703C"/>
              </a:solidFill>
              <a:latin typeface="Calibri Light" panose="020F0302020204030204"/>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 y="1317816"/>
            <a:ext cx="2143760" cy="208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6436" y="3559772"/>
            <a:ext cx="8118444" cy="2308324"/>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dirty="0" smtClean="0">
                <a:solidFill>
                  <a:prstClr val="black"/>
                </a:solidFill>
                <a:cs typeface="Arial" pitchFamily="34" charset="0"/>
              </a:rPr>
              <a:t>A </a:t>
            </a:r>
            <a:r>
              <a:rPr lang="en-US" sz="2400" dirty="0" err="1" smtClean="0">
                <a:solidFill>
                  <a:prstClr val="black"/>
                </a:solidFill>
                <a:cs typeface="Arial" pitchFamily="34" charset="0"/>
              </a:rPr>
              <a:t>Direção</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endParaRPr lang="en-US" sz="2400" dirty="0" smtClean="0">
              <a:solidFill>
                <a:prstClr val="black"/>
              </a:solidFill>
              <a:cs typeface="Arial" pitchFamily="34" charset="0"/>
            </a:endParaRPr>
          </a:p>
          <a:p>
            <a:pPr marL="800100" lvl="1" indent="-342900" defTabSz="457200">
              <a:buFont typeface="Arial" panose="020B0604020202020204" pitchFamily="34" charset="0"/>
              <a:buChar char="•"/>
            </a:pPr>
            <a:r>
              <a:rPr lang="en-US" sz="2400" dirty="0" err="1" smtClean="0">
                <a:solidFill>
                  <a:prstClr val="black"/>
                </a:solidFill>
                <a:cs typeface="Arial" pitchFamily="34" charset="0"/>
              </a:rPr>
              <a:t>Estabelece</a:t>
            </a:r>
            <a:r>
              <a:rPr lang="en-US" sz="2400" dirty="0" smtClean="0">
                <a:solidFill>
                  <a:prstClr val="black"/>
                </a:solidFill>
                <a:cs typeface="Arial" pitchFamily="34" charset="0"/>
              </a:rPr>
              <a:t> </a:t>
            </a:r>
            <a:r>
              <a:rPr lang="en-US" sz="2400" dirty="0" err="1" smtClean="0">
                <a:solidFill>
                  <a:prstClr val="black"/>
                </a:solidFill>
                <a:cs typeface="Arial" pitchFamily="34" charset="0"/>
              </a:rPr>
              <a:t>objetivos</a:t>
            </a:r>
            <a:r>
              <a:rPr lang="en-US" sz="2400" dirty="0" smtClean="0">
                <a:solidFill>
                  <a:prstClr val="black"/>
                </a:solidFill>
                <a:cs typeface="Arial" pitchFamily="34" charset="0"/>
              </a:rPr>
              <a:t> </a:t>
            </a:r>
            <a:r>
              <a:rPr lang="en-US" sz="2400" dirty="0" err="1" smtClean="0">
                <a:solidFill>
                  <a:prstClr val="black"/>
                </a:solidFill>
                <a:cs typeface="Arial" pitchFamily="34" charset="0"/>
              </a:rPr>
              <a:t>nos</a:t>
            </a:r>
            <a:r>
              <a:rPr lang="en-US" sz="2400" dirty="0" smtClean="0">
                <a:solidFill>
                  <a:prstClr val="black"/>
                </a:solidFill>
                <a:cs typeface="Arial" pitchFamily="34" charset="0"/>
              </a:rPr>
              <a:t> </a:t>
            </a:r>
            <a:r>
              <a:rPr lang="en-US" sz="2400" dirty="0" err="1" smtClean="0">
                <a:solidFill>
                  <a:prstClr val="black"/>
                </a:solidFill>
                <a:cs typeface="Arial" pitchFamily="34" charset="0"/>
              </a:rPr>
              <a:t>diferentes</a:t>
            </a:r>
            <a:r>
              <a:rPr lang="en-US" sz="2400" dirty="0" smtClean="0">
                <a:solidFill>
                  <a:prstClr val="black"/>
                </a:solidFill>
                <a:cs typeface="Arial" pitchFamily="34" charset="0"/>
              </a:rPr>
              <a:t> </a:t>
            </a:r>
            <a:r>
              <a:rPr lang="en-US" sz="2400" dirty="0" err="1" smtClean="0">
                <a:solidFill>
                  <a:prstClr val="black"/>
                </a:solidFill>
                <a:cs typeface="Arial" pitchFamily="34" charset="0"/>
              </a:rPr>
              <a:t>níveis</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endParaRPr lang="en-US" sz="2400" dirty="0" smtClean="0">
              <a:solidFill>
                <a:prstClr val="black"/>
              </a:solidFill>
              <a:cs typeface="Arial" pitchFamily="34" charset="0"/>
            </a:endParaRPr>
          </a:p>
          <a:p>
            <a:pPr marL="1200150" lvl="2" indent="-285750" defTabSz="457200">
              <a:buFont typeface="Arial" pitchFamily="34" charset="0"/>
              <a:buChar char="•"/>
            </a:pPr>
            <a:r>
              <a:rPr lang="en-US" sz="2400" dirty="0" err="1" smtClean="0">
                <a:solidFill>
                  <a:prstClr val="black"/>
                </a:solidFill>
                <a:cs typeface="Arial" pitchFamily="34" charset="0"/>
              </a:rPr>
              <a:t>Deve</a:t>
            </a:r>
            <a:r>
              <a:rPr lang="en-US" sz="2400" dirty="0" smtClean="0">
                <a:solidFill>
                  <a:prstClr val="black"/>
                </a:solidFill>
                <a:cs typeface="Arial" pitchFamily="34" charset="0"/>
              </a:rPr>
              <a:t> </a:t>
            </a:r>
            <a:r>
              <a:rPr lang="en-US" sz="2400" dirty="0" err="1" smtClean="0">
                <a:solidFill>
                  <a:prstClr val="black"/>
                </a:solidFill>
                <a:cs typeface="Arial" pitchFamily="34" charset="0"/>
              </a:rPr>
              <a:t>considerar</a:t>
            </a:r>
            <a:r>
              <a:rPr lang="en-US" sz="2400" dirty="0" smtClean="0">
                <a:solidFill>
                  <a:prstClr val="black"/>
                </a:solidFill>
                <a:cs typeface="Arial" pitchFamily="34" charset="0"/>
              </a:rPr>
              <a:t> </a:t>
            </a:r>
            <a:r>
              <a:rPr lang="en-US" sz="2400" dirty="0" err="1" smtClean="0">
                <a:solidFill>
                  <a:prstClr val="black"/>
                </a:solidFill>
                <a:cs typeface="Arial" pitchFamily="34" charset="0"/>
              </a:rPr>
              <a:t>toda</a:t>
            </a:r>
            <a:r>
              <a:rPr lang="en-US" sz="2400" dirty="0" smtClean="0">
                <a:solidFill>
                  <a:prstClr val="black"/>
                </a:solidFill>
                <a:cs typeface="Arial" pitchFamily="34" charset="0"/>
              </a:rPr>
              <a:t> a </a:t>
            </a:r>
            <a:r>
              <a:rPr lang="en-US" sz="2400" dirty="0" err="1" smtClean="0">
                <a:solidFill>
                  <a:prstClr val="black"/>
                </a:solidFill>
                <a:cs typeface="Arial" pitchFamily="34" charset="0"/>
              </a:rPr>
              <a:t>organização</a:t>
            </a:r>
            <a:endParaRPr lang="en-US" sz="2400" dirty="0">
              <a:solidFill>
                <a:prstClr val="black"/>
              </a:solidFill>
              <a:cs typeface="Arial" pitchFamily="34" charset="0"/>
            </a:endParaRPr>
          </a:p>
          <a:p>
            <a:pPr marL="1200150" lvl="2" indent="-285750" defTabSz="457200">
              <a:buFont typeface="Arial" pitchFamily="34" charset="0"/>
              <a:buChar char="•"/>
            </a:pPr>
            <a:r>
              <a:rPr lang="en-US" sz="2400" dirty="0" err="1" smtClean="0">
                <a:solidFill>
                  <a:prstClr val="black"/>
                </a:solidFill>
                <a:cs typeface="Arial" pitchFamily="34" charset="0"/>
              </a:rPr>
              <a:t>Deve</a:t>
            </a:r>
            <a:r>
              <a:rPr lang="en-US" sz="2400" dirty="0" smtClean="0">
                <a:solidFill>
                  <a:prstClr val="black"/>
                </a:solidFill>
                <a:cs typeface="Arial" pitchFamily="34" charset="0"/>
              </a:rPr>
              <a:t> </a:t>
            </a:r>
            <a:r>
              <a:rPr lang="en-US" sz="2400" dirty="0" err="1" smtClean="0">
                <a:solidFill>
                  <a:prstClr val="black"/>
                </a:solidFill>
                <a:cs typeface="Arial" pitchFamily="34" charset="0"/>
              </a:rPr>
              <a:t>levar</a:t>
            </a:r>
            <a:r>
              <a:rPr lang="en-US" sz="2400" dirty="0" smtClean="0">
                <a:solidFill>
                  <a:prstClr val="black"/>
                </a:solidFill>
                <a:cs typeface="Arial" pitchFamily="34" charset="0"/>
              </a:rPr>
              <a:t> </a:t>
            </a:r>
            <a:r>
              <a:rPr lang="en-US" sz="2400" dirty="0" err="1" smtClean="0">
                <a:solidFill>
                  <a:prstClr val="black"/>
                </a:solidFill>
                <a:cs typeface="Arial" pitchFamily="34" charset="0"/>
              </a:rPr>
              <a:t>em</a:t>
            </a:r>
            <a:r>
              <a:rPr lang="en-US" sz="2400" dirty="0" smtClean="0">
                <a:solidFill>
                  <a:prstClr val="black"/>
                </a:solidFill>
                <a:cs typeface="Arial" pitchFamily="34" charset="0"/>
              </a:rPr>
              <a:t> </a:t>
            </a:r>
            <a:r>
              <a:rPr lang="en-US" sz="2400" dirty="0" err="1" smtClean="0">
                <a:solidFill>
                  <a:prstClr val="black"/>
                </a:solidFill>
                <a:cs typeface="Arial" pitchFamily="34" charset="0"/>
              </a:rPr>
              <a:t>conta</a:t>
            </a:r>
            <a:r>
              <a:rPr lang="en-US" sz="2400" dirty="0" smtClean="0">
                <a:solidFill>
                  <a:prstClr val="black"/>
                </a:solidFill>
                <a:cs typeface="Arial" pitchFamily="34" charset="0"/>
              </a:rPr>
              <a:t> </a:t>
            </a:r>
            <a:r>
              <a:rPr lang="en-US" sz="2400" dirty="0" err="1" smtClean="0">
                <a:solidFill>
                  <a:prstClr val="black"/>
                </a:solidFill>
                <a:cs typeface="Arial" pitchFamily="34" charset="0"/>
              </a:rPr>
              <a:t>riscos</a:t>
            </a:r>
            <a:r>
              <a:rPr lang="en-US" sz="2400" dirty="0" smtClean="0">
                <a:solidFill>
                  <a:prstClr val="black"/>
                </a:solidFill>
                <a:cs typeface="Arial" pitchFamily="34" charset="0"/>
              </a:rPr>
              <a:t> (</a:t>
            </a:r>
            <a:r>
              <a:rPr lang="en-US" sz="2400" dirty="0" err="1" smtClean="0">
                <a:solidFill>
                  <a:prstClr val="black"/>
                </a:solidFill>
                <a:cs typeface="Arial" pitchFamily="34" charset="0"/>
              </a:rPr>
              <a:t>incertezas</a:t>
            </a:r>
            <a:r>
              <a:rPr lang="en-US" sz="2400" dirty="0" smtClean="0">
                <a:solidFill>
                  <a:prstClr val="black"/>
                </a:solidFill>
                <a:cs typeface="Arial" pitchFamily="34" charset="0"/>
              </a:rPr>
              <a:t>) </a:t>
            </a:r>
            <a:r>
              <a:rPr lang="en-US" sz="2400" dirty="0" err="1" smtClean="0">
                <a:solidFill>
                  <a:prstClr val="black"/>
                </a:solidFill>
                <a:cs typeface="Arial" pitchFamily="34" charset="0"/>
              </a:rPr>
              <a:t>que</a:t>
            </a:r>
            <a:r>
              <a:rPr lang="en-US" sz="2400" dirty="0" smtClean="0">
                <a:solidFill>
                  <a:prstClr val="black"/>
                </a:solidFill>
                <a:cs typeface="Arial" pitchFamily="34" charset="0"/>
              </a:rPr>
              <a:t> </a:t>
            </a:r>
            <a:r>
              <a:rPr lang="en-US" sz="2400" dirty="0" err="1" smtClean="0">
                <a:solidFill>
                  <a:prstClr val="black"/>
                </a:solidFill>
                <a:cs typeface="Arial" pitchFamily="34" charset="0"/>
              </a:rPr>
              <a:t>produzem</a:t>
            </a:r>
            <a:r>
              <a:rPr lang="en-US" sz="2400" dirty="0" smtClean="0">
                <a:solidFill>
                  <a:prstClr val="black"/>
                </a:solidFill>
                <a:cs typeface="Arial" pitchFamily="34" charset="0"/>
              </a:rPr>
              <a:t> </a:t>
            </a:r>
            <a:r>
              <a:rPr lang="en-US" sz="2400" dirty="0" err="1" smtClean="0">
                <a:solidFill>
                  <a:prstClr val="black"/>
                </a:solidFill>
                <a:cs typeface="Arial" pitchFamily="34" charset="0"/>
              </a:rPr>
              <a:t>incertezas</a:t>
            </a:r>
            <a:r>
              <a:rPr lang="en-US" sz="2400" dirty="0" smtClean="0">
                <a:solidFill>
                  <a:prstClr val="black"/>
                </a:solidFill>
                <a:cs typeface="Arial" pitchFamily="34" charset="0"/>
              </a:rPr>
              <a:t> (</a:t>
            </a:r>
            <a:r>
              <a:rPr lang="en-US" sz="2400" dirty="0" err="1" smtClean="0">
                <a:solidFill>
                  <a:prstClr val="black"/>
                </a:solidFill>
                <a:cs typeface="Arial" pitchFamily="34" charset="0"/>
              </a:rPr>
              <a:t>efeito</a:t>
            </a:r>
            <a:r>
              <a:rPr lang="en-US" sz="2400" dirty="0" smtClean="0">
                <a:solidFill>
                  <a:prstClr val="black"/>
                </a:solidFill>
                <a:cs typeface="Arial" pitchFamily="34" charset="0"/>
              </a:rPr>
              <a:t> domino)</a:t>
            </a:r>
          </a:p>
          <a:p>
            <a:pPr marL="800100" lvl="1" indent="-342900" defTabSz="457200">
              <a:buFont typeface="Arial" panose="020B0604020202020204" pitchFamily="34" charset="0"/>
              <a:buChar char="•"/>
            </a:pPr>
            <a:r>
              <a:rPr lang="en-US" sz="2400" dirty="0" err="1" smtClean="0">
                <a:solidFill>
                  <a:prstClr val="black"/>
                </a:solidFill>
                <a:cs typeface="Arial" pitchFamily="34" charset="0"/>
              </a:rPr>
              <a:t>Estabele</a:t>
            </a:r>
            <a:r>
              <a:rPr lang="en-US" sz="2400" dirty="0" smtClean="0">
                <a:solidFill>
                  <a:prstClr val="black"/>
                </a:solidFill>
                <a:cs typeface="Arial" pitchFamily="34" charset="0"/>
              </a:rPr>
              <a:t> </a:t>
            </a:r>
            <a:r>
              <a:rPr lang="en-US" sz="2400" dirty="0" err="1" smtClean="0">
                <a:solidFill>
                  <a:prstClr val="black"/>
                </a:solidFill>
                <a:cs typeface="Arial" pitchFamily="34" charset="0"/>
              </a:rPr>
              <a:t>seu</a:t>
            </a:r>
            <a:r>
              <a:rPr lang="en-US" sz="2400" dirty="0" smtClean="0">
                <a:solidFill>
                  <a:prstClr val="black"/>
                </a:solidFill>
                <a:cs typeface="Arial" pitchFamily="34" charset="0"/>
              </a:rPr>
              <a:t> </a:t>
            </a:r>
            <a:r>
              <a:rPr lang="en-US" sz="2400" dirty="0" err="1" smtClean="0">
                <a:solidFill>
                  <a:prstClr val="black"/>
                </a:solidFill>
                <a:cs typeface="Arial" pitchFamily="34" charset="0"/>
              </a:rPr>
              <a:t>grau</a:t>
            </a:r>
            <a:r>
              <a:rPr lang="en-US" sz="2400" dirty="0" smtClean="0">
                <a:solidFill>
                  <a:prstClr val="black"/>
                </a:solidFill>
                <a:cs typeface="Arial" pitchFamily="34" charset="0"/>
              </a:rPr>
              <a:t> de </a:t>
            </a:r>
            <a:r>
              <a:rPr lang="en-US" sz="2400" dirty="0" err="1" smtClean="0">
                <a:solidFill>
                  <a:prstClr val="black"/>
                </a:solidFill>
                <a:cs typeface="Arial" pitchFamily="34" charset="0"/>
              </a:rPr>
              <a:t>tolerância</a:t>
            </a:r>
            <a:r>
              <a:rPr lang="en-US" sz="2400" dirty="0" smtClean="0">
                <a:solidFill>
                  <a:prstClr val="black"/>
                </a:solidFill>
                <a:cs typeface="Arial" pitchFamily="34" charset="0"/>
              </a:rPr>
              <a:t> </a:t>
            </a:r>
            <a:r>
              <a:rPr lang="en-US" sz="2400" dirty="0" err="1" smtClean="0">
                <a:solidFill>
                  <a:prstClr val="black"/>
                </a:solidFill>
                <a:cs typeface="Arial" pitchFamily="34" charset="0"/>
              </a:rPr>
              <a:t>aos</a:t>
            </a:r>
            <a:r>
              <a:rPr lang="en-US" sz="2400" dirty="0" smtClean="0">
                <a:solidFill>
                  <a:prstClr val="black"/>
                </a:solidFill>
                <a:cs typeface="Arial" pitchFamily="34" charset="0"/>
              </a:rPr>
              <a:t> </a:t>
            </a:r>
            <a:r>
              <a:rPr lang="en-US" sz="2400" dirty="0" err="1" smtClean="0">
                <a:solidFill>
                  <a:prstClr val="black"/>
                </a:solidFill>
                <a:cs typeface="Arial" pitchFamily="34" charset="0"/>
              </a:rPr>
              <a:t>riscos</a:t>
            </a:r>
            <a:endParaRPr lang="en-US" sz="2400" dirty="0">
              <a:solidFill>
                <a:prstClr val="black"/>
              </a:solidFill>
              <a:cs typeface="Arial" pitchFamily="34" charset="0"/>
            </a:endParaRPr>
          </a:p>
        </p:txBody>
      </p:sp>
      <p:sp>
        <p:nvSpPr>
          <p:cNvPr id="2" name="Rectangle 1"/>
          <p:cNvSpPr/>
          <p:nvPr/>
        </p:nvSpPr>
        <p:spPr>
          <a:xfrm>
            <a:off x="2783377" y="1438882"/>
            <a:ext cx="5529349" cy="1200329"/>
          </a:xfrm>
          <a:prstGeom prst="rect">
            <a:avLst/>
          </a:prstGeom>
        </p:spPr>
        <p:txBody>
          <a:bodyPr wrap="square">
            <a:spAutoFit/>
          </a:bodyPr>
          <a:lstStyle/>
          <a:p>
            <a:pPr marL="285750" indent="-285750" defTabSz="457200">
              <a:buFont typeface="Arial" pitchFamily="34" charset="0"/>
              <a:buChar char="•"/>
            </a:pPr>
            <a:r>
              <a:rPr lang="en-US" sz="2400" dirty="0" err="1" smtClean="0">
                <a:solidFill>
                  <a:prstClr val="black"/>
                </a:solidFill>
                <a:cs typeface="Arial" pitchFamily="34" charset="0"/>
              </a:rPr>
              <a:t>Risco</a:t>
            </a:r>
            <a:r>
              <a:rPr lang="en-US" sz="2400" dirty="0" smtClean="0">
                <a:solidFill>
                  <a:prstClr val="black"/>
                </a:solidFill>
                <a:cs typeface="Arial" pitchFamily="34" charset="0"/>
              </a:rPr>
              <a:t>: </a:t>
            </a:r>
            <a:r>
              <a:rPr lang="en-US" sz="2400" dirty="0" err="1" smtClean="0">
                <a:solidFill>
                  <a:prstClr val="black"/>
                </a:solidFill>
                <a:cs typeface="Arial" pitchFamily="34" charset="0"/>
              </a:rPr>
              <a:t>Incerteza</a:t>
            </a:r>
            <a:r>
              <a:rPr lang="en-US" sz="2400" dirty="0" smtClean="0">
                <a:solidFill>
                  <a:prstClr val="black"/>
                </a:solidFill>
                <a:cs typeface="Arial" pitchFamily="34" charset="0"/>
              </a:rPr>
              <a:t> </a:t>
            </a:r>
            <a:r>
              <a:rPr lang="en-US" sz="2400" dirty="0" err="1" smtClean="0">
                <a:solidFill>
                  <a:prstClr val="black"/>
                </a:solidFill>
                <a:cs typeface="Arial" pitchFamily="34" charset="0"/>
              </a:rPr>
              <a:t>que</a:t>
            </a:r>
            <a:r>
              <a:rPr lang="en-US" sz="2400" dirty="0" smtClean="0">
                <a:solidFill>
                  <a:prstClr val="black"/>
                </a:solidFill>
                <a:cs typeface="Arial" pitchFamily="34" charset="0"/>
              </a:rPr>
              <a:t>, se </a:t>
            </a:r>
            <a:r>
              <a:rPr lang="en-US" sz="2400" dirty="0" err="1" smtClean="0">
                <a:solidFill>
                  <a:prstClr val="black"/>
                </a:solidFill>
                <a:cs typeface="Arial" pitchFamily="34" charset="0"/>
              </a:rPr>
              <a:t>ocorrer</a:t>
            </a:r>
            <a:r>
              <a:rPr lang="en-US" sz="2400" dirty="0" smtClean="0">
                <a:solidFill>
                  <a:prstClr val="black"/>
                </a:solidFill>
                <a:cs typeface="Arial" pitchFamily="34" charset="0"/>
              </a:rPr>
              <a:t>, </a:t>
            </a:r>
            <a:r>
              <a:rPr lang="en-US" sz="2400" dirty="0" err="1" smtClean="0">
                <a:solidFill>
                  <a:prstClr val="black"/>
                </a:solidFill>
                <a:cs typeface="Arial" pitchFamily="34" charset="0"/>
              </a:rPr>
              <a:t>pode</a:t>
            </a:r>
            <a:r>
              <a:rPr lang="en-US" sz="2400" dirty="0" smtClean="0">
                <a:solidFill>
                  <a:prstClr val="black"/>
                </a:solidFill>
                <a:cs typeface="Arial" pitchFamily="34" charset="0"/>
              </a:rPr>
              <a:t> </a:t>
            </a:r>
            <a:r>
              <a:rPr lang="en-US" sz="2400" dirty="0" err="1" smtClean="0">
                <a:solidFill>
                  <a:prstClr val="black"/>
                </a:solidFill>
                <a:cs typeface="Arial" pitchFamily="34" charset="0"/>
              </a:rPr>
              <a:t>afetar</a:t>
            </a:r>
            <a:r>
              <a:rPr lang="en-US" sz="2400" dirty="0" smtClean="0">
                <a:solidFill>
                  <a:prstClr val="black"/>
                </a:solidFill>
                <a:cs typeface="Arial" pitchFamily="34" charset="0"/>
              </a:rPr>
              <a:t> de forma </a:t>
            </a:r>
            <a:r>
              <a:rPr lang="en-US" sz="2400" dirty="0" err="1" smtClean="0">
                <a:solidFill>
                  <a:prstClr val="black"/>
                </a:solidFill>
                <a:cs typeface="Arial" pitchFamily="34" charset="0"/>
              </a:rPr>
              <a:t>adversa</a:t>
            </a:r>
            <a:r>
              <a:rPr lang="en-US" sz="2400" dirty="0" smtClean="0">
                <a:solidFill>
                  <a:prstClr val="black"/>
                </a:solidFill>
                <a:cs typeface="Arial" pitchFamily="34" charset="0"/>
              </a:rPr>
              <a:t> o </a:t>
            </a:r>
            <a:r>
              <a:rPr lang="en-US" sz="2400" dirty="0" err="1" smtClean="0">
                <a:solidFill>
                  <a:prstClr val="black"/>
                </a:solidFill>
                <a:cs typeface="Arial" pitchFamily="34" charset="0"/>
              </a:rPr>
              <a:t>atingimento</a:t>
            </a:r>
            <a:r>
              <a:rPr lang="en-US" sz="2400" dirty="0" smtClean="0">
                <a:solidFill>
                  <a:prstClr val="black"/>
                </a:solidFill>
                <a:cs typeface="Arial" pitchFamily="34" charset="0"/>
              </a:rPr>
              <a:t> dos </a:t>
            </a:r>
            <a:r>
              <a:rPr lang="en-US" sz="2400" dirty="0" err="1" smtClean="0">
                <a:solidFill>
                  <a:prstClr val="black"/>
                </a:solidFill>
                <a:cs typeface="Arial" pitchFamily="34" charset="0"/>
              </a:rPr>
              <a:t>objetivos</a:t>
            </a:r>
            <a:r>
              <a:rPr lang="en-US" sz="2400" dirty="0" smtClean="0">
                <a:solidFill>
                  <a:prstClr val="black"/>
                </a:solidFill>
                <a:cs typeface="Arial" pitchFamily="34" charset="0"/>
              </a:rPr>
              <a:t>.</a:t>
            </a:r>
            <a:endParaRPr lang="en-US" sz="2400" dirty="0">
              <a:solidFill>
                <a:prstClr val="black"/>
              </a:solidFill>
              <a:cs typeface="Arial" pitchFamily="34" charset="0"/>
            </a:endParaRPr>
          </a:p>
        </p:txBody>
      </p:sp>
    </p:spTree>
    <p:extLst>
      <p:ext uri="{BB962C8B-B14F-4D97-AF65-F5344CB8AC3E}">
        <p14:creationId xmlns:p14="http://schemas.microsoft.com/office/powerpoint/2010/main" val="380398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arn(inVertical)">
                                      <p:cBhvr>
                                        <p:cTn id="23" dur="500"/>
                                        <p:tgtEl>
                                          <p:spTgt spid="9">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barn(inVertical)">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42</a:t>
            </a:fld>
            <a:endParaRPr lang="en-US" dirty="0">
              <a:solidFill>
                <a:prstClr val="black">
                  <a:tint val="75000"/>
                </a:prstClr>
              </a:solidFill>
            </a:endParaRPr>
          </a:p>
        </p:txBody>
      </p:sp>
      <p:sp>
        <p:nvSpPr>
          <p:cNvPr id="6" name="TextBox 5"/>
          <p:cNvSpPr txBox="1"/>
          <p:nvPr/>
        </p:nvSpPr>
        <p:spPr>
          <a:xfrm>
            <a:off x="487680" y="1258532"/>
            <a:ext cx="8270471" cy="1569660"/>
          </a:xfrm>
          <a:prstGeom prst="rect">
            <a:avLst/>
          </a:prstGeom>
          <a:noFill/>
        </p:spPr>
        <p:txBody>
          <a:bodyPr wrap="square" rtlCol="0">
            <a:spAutoFit/>
          </a:bodyPr>
          <a:lstStyle/>
          <a:p>
            <a:pPr algn="ctr" defTabSz="457200"/>
            <a:r>
              <a:rPr lang="en-US" sz="2400" b="1" dirty="0" err="1" smtClean="0">
                <a:solidFill>
                  <a:prstClr val="black"/>
                </a:solidFill>
                <a:cs typeface="Arial" pitchFamily="34" charset="0"/>
              </a:rPr>
              <a:t>Gestão</a:t>
            </a:r>
            <a:r>
              <a:rPr lang="en-US" sz="2400" b="1" dirty="0" smtClean="0">
                <a:solidFill>
                  <a:prstClr val="black"/>
                </a:solidFill>
                <a:cs typeface="Arial" pitchFamily="34" charset="0"/>
              </a:rPr>
              <a:t> de </a:t>
            </a:r>
            <a:r>
              <a:rPr lang="en-US" sz="2400" b="1" dirty="0" err="1" smtClean="0">
                <a:solidFill>
                  <a:prstClr val="black"/>
                </a:solidFill>
                <a:cs typeface="Arial" pitchFamily="34" charset="0"/>
              </a:rPr>
              <a:t>riscos</a:t>
            </a:r>
            <a:r>
              <a:rPr lang="en-US" sz="2400" b="1" dirty="0" smtClean="0">
                <a:solidFill>
                  <a:prstClr val="black"/>
                </a:solidFill>
                <a:cs typeface="Arial" pitchFamily="34" charset="0"/>
              </a:rPr>
              <a:t> é um </a:t>
            </a:r>
            <a:r>
              <a:rPr lang="en-US" sz="2400" b="1" dirty="0" err="1" smtClean="0">
                <a:solidFill>
                  <a:prstClr val="black"/>
                </a:solidFill>
                <a:cs typeface="Arial" pitchFamily="34" charset="0"/>
              </a:rPr>
              <a:t>processo</a:t>
            </a:r>
            <a:r>
              <a:rPr lang="en-US" sz="2400" b="1" dirty="0" smtClean="0">
                <a:solidFill>
                  <a:prstClr val="black"/>
                </a:solidFill>
                <a:cs typeface="Arial" pitchFamily="34" charset="0"/>
              </a:rPr>
              <a:t> transversal e </a:t>
            </a:r>
            <a:r>
              <a:rPr lang="en-US" sz="2400" b="1" dirty="0" err="1" smtClean="0">
                <a:solidFill>
                  <a:prstClr val="black"/>
                </a:solidFill>
                <a:cs typeface="Arial" pitchFamily="34" charset="0"/>
              </a:rPr>
              <a:t>estratégico</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destinado</a:t>
            </a:r>
            <a:r>
              <a:rPr lang="en-US" sz="2400" b="1" dirty="0" smtClean="0">
                <a:solidFill>
                  <a:prstClr val="black"/>
                </a:solidFill>
                <a:cs typeface="Arial" pitchFamily="34" charset="0"/>
              </a:rPr>
              <a:t> a </a:t>
            </a:r>
            <a:r>
              <a:rPr lang="en-US" sz="2400" b="1" dirty="0" err="1" smtClean="0">
                <a:solidFill>
                  <a:prstClr val="black"/>
                </a:solidFill>
                <a:cs typeface="Arial" pitchFamily="34" charset="0"/>
              </a:rPr>
              <a:t>identificar</a:t>
            </a:r>
            <a:r>
              <a:rPr lang="en-US" sz="2400" b="1" dirty="0" smtClean="0">
                <a:solidFill>
                  <a:prstClr val="black"/>
                </a:solidFill>
                <a:cs typeface="Arial" pitchFamily="34" charset="0"/>
              </a:rPr>
              <a:t> e </a:t>
            </a:r>
            <a:r>
              <a:rPr lang="en-US" sz="2400" b="1" dirty="0" err="1" smtClean="0">
                <a:solidFill>
                  <a:prstClr val="black"/>
                </a:solidFill>
                <a:cs typeface="Arial" pitchFamily="34" charset="0"/>
              </a:rPr>
              <a:t>tratar</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os</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riscos</a:t>
            </a:r>
            <a:r>
              <a:rPr lang="en-US" sz="2400" b="1" dirty="0" smtClean="0">
                <a:solidFill>
                  <a:prstClr val="black"/>
                </a:solidFill>
                <a:cs typeface="Arial" pitchFamily="34" charset="0"/>
              </a:rPr>
              <a:t> para </a:t>
            </a:r>
            <a:r>
              <a:rPr lang="en-US" sz="2400" b="1" dirty="0" err="1" smtClean="0">
                <a:solidFill>
                  <a:prstClr val="black"/>
                </a:solidFill>
                <a:cs typeface="Arial" pitchFamily="34" charset="0"/>
              </a:rPr>
              <a:t>garantir</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que</a:t>
            </a:r>
            <a:r>
              <a:rPr lang="en-US" sz="2400" b="1" dirty="0" smtClean="0">
                <a:solidFill>
                  <a:prstClr val="black"/>
                </a:solidFill>
                <a:cs typeface="Arial" pitchFamily="34" charset="0"/>
              </a:rPr>
              <a:t> a </a:t>
            </a:r>
            <a:r>
              <a:rPr lang="en-US" sz="2400" b="1" dirty="0" err="1" smtClean="0">
                <a:solidFill>
                  <a:prstClr val="black"/>
                </a:solidFill>
                <a:cs typeface="Arial" pitchFamily="34" charset="0"/>
              </a:rPr>
              <a:t>organização</a:t>
            </a:r>
            <a:r>
              <a:rPr lang="en-US" sz="2400" b="1" dirty="0" smtClean="0">
                <a:solidFill>
                  <a:prstClr val="black"/>
                </a:solidFill>
                <a:cs typeface="Arial" pitchFamily="34" charset="0"/>
              </a:rPr>
              <a:t> se </a:t>
            </a:r>
            <a:r>
              <a:rPr lang="en-US" sz="2400" b="1" dirty="0" err="1" smtClean="0">
                <a:solidFill>
                  <a:prstClr val="black"/>
                </a:solidFill>
                <a:cs typeface="Arial" pitchFamily="34" charset="0"/>
              </a:rPr>
              <a:t>mantenha</a:t>
            </a:r>
            <a:r>
              <a:rPr lang="en-US" sz="2400" b="1" dirty="0" smtClean="0">
                <a:solidFill>
                  <a:prstClr val="black"/>
                </a:solidFill>
                <a:cs typeface="Arial" pitchFamily="34" charset="0"/>
              </a:rPr>
              <a:t> no </a:t>
            </a:r>
            <a:r>
              <a:rPr lang="en-US" sz="2400" b="1" dirty="0" err="1" smtClean="0">
                <a:solidFill>
                  <a:prstClr val="black"/>
                </a:solidFill>
                <a:cs typeface="Arial" pitchFamily="34" charset="0"/>
              </a:rPr>
              <a:t>seu</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níve</a:t>
            </a:r>
            <a:r>
              <a:rPr lang="en-US" sz="2400" b="1" dirty="0" smtClean="0">
                <a:solidFill>
                  <a:prstClr val="black"/>
                </a:solidFill>
                <a:cs typeface="Arial" pitchFamily="34" charset="0"/>
              </a:rPr>
              <a:t> de </a:t>
            </a:r>
            <a:r>
              <a:rPr lang="en-US" sz="2400" b="1" dirty="0" err="1" smtClean="0">
                <a:solidFill>
                  <a:prstClr val="black"/>
                </a:solidFill>
                <a:cs typeface="Arial" pitchFamily="34" charset="0"/>
              </a:rPr>
              <a:t>tolerência</a:t>
            </a:r>
            <a:r>
              <a:rPr lang="en-US" sz="2400" b="1" dirty="0" smtClean="0">
                <a:solidFill>
                  <a:prstClr val="black"/>
                </a:solidFill>
                <a:cs typeface="Arial" pitchFamily="34" charset="0"/>
              </a:rPr>
              <a:t> a </a:t>
            </a:r>
            <a:r>
              <a:rPr lang="en-US" sz="2400" b="1" dirty="0" err="1" smtClean="0">
                <a:solidFill>
                  <a:prstClr val="black"/>
                </a:solidFill>
                <a:cs typeface="Arial" pitchFamily="34" charset="0"/>
              </a:rPr>
              <a:t>riscos</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desejado</a:t>
            </a:r>
            <a:r>
              <a:rPr lang="en-US" sz="2400" b="1" dirty="0" smtClean="0">
                <a:solidFill>
                  <a:prstClr val="black"/>
                </a:solidFill>
                <a:cs typeface="Arial" pitchFamily="34" charset="0"/>
              </a:rPr>
              <a:t>, no </a:t>
            </a:r>
            <a:r>
              <a:rPr lang="en-US" sz="2400" b="1" dirty="0" err="1" smtClean="0">
                <a:solidFill>
                  <a:prstClr val="black"/>
                </a:solidFill>
                <a:cs typeface="Arial" pitchFamily="34" charset="0"/>
              </a:rPr>
              <a:t>que</a:t>
            </a:r>
            <a:r>
              <a:rPr lang="en-US" sz="2400" b="1" dirty="0" smtClean="0">
                <a:solidFill>
                  <a:prstClr val="black"/>
                </a:solidFill>
                <a:cs typeface="Arial" pitchFamily="34" charset="0"/>
              </a:rPr>
              <a:t> se </a:t>
            </a:r>
            <a:r>
              <a:rPr lang="en-US" sz="2400" b="1" dirty="0" err="1" smtClean="0">
                <a:solidFill>
                  <a:prstClr val="black"/>
                </a:solidFill>
                <a:cs typeface="Arial" pitchFamily="34" charset="0"/>
              </a:rPr>
              <a:t>refere</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ao</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atingimento</a:t>
            </a:r>
            <a:r>
              <a:rPr lang="en-US" sz="2400" b="1" dirty="0" smtClean="0">
                <a:solidFill>
                  <a:prstClr val="black"/>
                </a:solidFill>
                <a:cs typeface="Arial" pitchFamily="34" charset="0"/>
              </a:rPr>
              <a:t> de </a:t>
            </a:r>
            <a:r>
              <a:rPr lang="en-US" sz="2400" b="1" dirty="0" err="1" smtClean="0">
                <a:solidFill>
                  <a:prstClr val="black"/>
                </a:solidFill>
                <a:cs typeface="Arial" pitchFamily="34" charset="0"/>
              </a:rPr>
              <a:t>metas</a:t>
            </a:r>
            <a:r>
              <a:rPr lang="en-US" sz="2400" b="1" dirty="0" smtClean="0">
                <a:solidFill>
                  <a:prstClr val="black"/>
                </a:solidFill>
                <a:cs typeface="Arial" pitchFamily="34" charset="0"/>
              </a:rPr>
              <a:t> e </a:t>
            </a:r>
            <a:r>
              <a:rPr lang="en-US" sz="2400" b="1" dirty="0" err="1" smtClean="0">
                <a:solidFill>
                  <a:prstClr val="black"/>
                </a:solidFill>
                <a:cs typeface="Arial" pitchFamily="34" charset="0"/>
              </a:rPr>
              <a:t>objetivos</a:t>
            </a:r>
            <a:endParaRPr lang="en-US" altLang="en-US" sz="2000" dirty="0">
              <a:solidFill>
                <a:srgbClr val="000000"/>
              </a:solidFill>
            </a:endParaRPr>
          </a:p>
        </p:txBody>
      </p:sp>
      <p:sp>
        <p:nvSpPr>
          <p:cNvPr id="7" name="TextBox 6"/>
          <p:cNvSpPr txBox="1"/>
          <p:nvPr/>
        </p:nvSpPr>
        <p:spPr>
          <a:xfrm>
            <a:off x="648594" y="3350534"/>
            <a:ext cx="8109557" cy="106490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endParaRPr lang="en-US" altLang="en-US" sz="2000" dirty="0" smtClean="0">
              <a:solidFill>
                <a:srgbClr val="000000"/>
              </a:solidFill>
            </a:endParaRPr>
          </a:p>
          <a:p>
            <a:pPr algn="ctr" defTabSz="457200">
              <a:lnSpc>
                <a:spcPct val="90000"/>
              </a:lnSpc>
            </a:pPr>
            <a:r>
              <a:rPr lang="en-US" altLang="en-US" sz="2400" b="1" dirty="0" smtClean="0">
                <a:solidFill>
                  <a:prstClr val="black"/>
                </a:solidFill>
                <a:cs typeface="Arial" pitchFamily="34" charset="0"/>
              </a:rPr>
              <a:t>A </a:t>
            </a:r>
            <a:r>
              <a:rPr lang="en-US" altLang="en-US" sz="2400" b="1" dirty="0" err="1" smtClean="0">
                <a:solidFill>
                  <a:prstClr val="black"/>
                </a:solidFill>
                <a:cs typeface="Arial" pitchFamily="34" charset="0"/>
              </a:rPr>
              <a:t>avaliação</a:t>
            </a:r>
            <a:r>
              <a:rPr lang="en-US" altLang="en-US" sz="2400" b="1" dirty="0" smtClean="0">
                <a:solidFill>
                  <a:prstClr val="black"/>
                </a:solidFill>
                <a:cs typeface="Arial" pitchFamily="34" charset="0"/>
              </a:rPr>
              <a:t> dos </a:t>
            </a:r>
            <a:r>
              <a:rPr lang="en-US" altLang="en-US" sz="2400" b="1" dirty="0" err="1" smtClean="0">
                <a:solidFill>
                  <a:prstClr val="black"/>
                </a:solidFill>
                <a:cs typeface="Arial" pitchFamily="34" charset="0"/>
              </a:rPr>
              <a:t>riscos</a:t>
            </a:r>
            <a:r>
              <a:rPr lang="en-US" altLang="en-US" sz="2400" b="1" dirty="0" smtClean="0">
                <a:solidFill>
                  <a:prstClr val="black"/>
                </a:solidFill>
                <a:cs typeface="Arial" pitchFamily="34" charset="0"/>
              </a:rPr>
              <a:t> </a:t>
            </a:r>
            <a:r>
              <a:rPr lang="en-US" altLang="en-US" sz="2400" b="1" dirty="0" err="1" smtClean="0">
                <a:solidFill>
                  <a:prstClr val="black"/>
                </a:solidFill>
                <a:cs typeface="Arial" pitchFamily="34" charset="0"/>
              </a:rPr>
              <a:t>oferece</a:t>
            </a:r>
            <a:r>
              <a:rPr lang="en-US" altLang="en-US" sz="2400" b="1" dirty="0" smtClean="0">
                <a:solidFill>
                  <a:prstClr val="black"/>
                </a:solidFill>
                <a:cs typeface="Arial" pitchFamily="34" charset="0"/>
              </a:rPr>
              <a:t> a base </a:t>
            </a:r>
            <a:r>
              <a:rPr lang="en-US" altLang="en-US" sz="2400" b="1" dirty="0" err="1" smtClean="0">
                <a:solidFill>
                  <a:prstClr val="black"/>
                </a:solidFill>
                <a:cs typeface="Arial" pitchFamily="34" charset="0"/>
              </a:rPr>
              <a:t>sobre</a:t>
            </a:r>
            <a:r>
              <a:rPr lang="en-US" altLang="en-US" sz="2400" b="1" dirty="0" smtClean="0">
                <a:solidFill>
                  <a:prstClr val="black"/>
                </a:solidFill>
                <a:cs typeface="Arial" pitchFamily="34" charset="0"/>
              </a:rPr>
              <a:t> a </a:t>
            </a:r>
            <a:r>
              <a:rPr lang="en-US" altLang="en-US" sz="2400" b="1" dirty="0" err="1" smtClean="0">
                <a:solidFill>
                  <a:prstClr val="black"/>
                </a:solidFill>
                <a:cs typeface="Arial" pitchFamily="34" charset="0"/>
              </a:rPr>
              <a:t>qual</a:t>
            </a:r>
            <a:r>
              <a:rPr lang="en-US" altLang="en-US" sz="2400" b="1" dirty="0" smtClean="0">
                <a:solidFill>
                  <a:prstClr val="black"/>
                </a:solidFill>
                <a:cs typeface="Arial" pitchFamily="34" charset="0"/>
              </a:rPr>
              <a:t> as </a:t>
            </a:r>
            <a:r>
              <a:rPr lang="en-US" altLang="en-US" sz="2400" b="1" dirty="0" err="1" smtClean="0">
                <a:solidFill>
                  <a:prstClr val="black"/>
                </a:solidFill>
                <a:cs typeface="Arial" pitchFamily="34" charset="0"/>
              </a:rPr>
              <a:t>atividades</a:t>
            </a:r>
            <a:r>
              <a:rPr lang="en-US" altLang="en-US" sz="2400" b="1" dirty="0" smtClean="0">
                <a:solidFill>
                  <a:prstClr val="black"/>
                </a:solidFill>
                <a:cs typeface="Arial" pitchFamily="34" charset="0"/>
              </a:rPr>
              <a:t> de </a:t>
            </a:r>
            <a:r>
              <a:rPr lang="en-US" altLang="en-US" sz="2400" b="1" dirty="0" err="1" smtClean="0">
                <a:solidFill>
                  <a:prstClr val="black"/>
                </a:solidFill>
                <a:cs typeface="Arial" pitchFamily="34" charset="0"/>
              </a:rPr>
              <a:t>controle</a:t>
            </a:r>
            <a:r>
              <a:rPr lang="en-US" altLang="en-US" sz="2400" b="1" dirty="0" smtClean="0">
                <a:solidFill>
                  <a:prstClr val="black"/>
                </a:solidFill>
                <a:cs typeface="Arial" pitchFamily="34" charset="0"/>
              </a:rPr>
              <a:t> </a:t>
            </a:r>
            <a:r>
              <a:rPr lang="en-US" altLang="en-US" sz="2400" b="1" dirty="0" err="1" smtClean="0">
                <a:solidFill>
                  <a:prstClr val="black"/>
                </a:solidFill>
                <a:cs typeface="Arial" pitchFamily="34" charset="0"/>
              </a:rPr>
              <a:t>serão</a:t>
            </a:r>
            <a:r>
              <a:rPr lang="en-US" altLang="en-US" sz="2400" b="1" dirty="0" smtClean="0">
                <a:solidFill>
                  <a:prstClr val="black"/>
                </a:solidFill>
                <a:cs typeface="Arial" pitchFamily="34" charset="0"/>
              </a:rPr>
              <a:t> </a:t>
            </a:r>
            <a:r>
              <a:rPr lang="en-US" altLang="en-US" sz="2400" b="1" dirty="0" err="1" smtClean="0">
                <a:solidFill>
                  <a:prstClr val="black"/>
                </a:solidFill>
                <a:cs typeface="Arial" pitchFamily="34" charset="0"/>
              </a:rPr>
              <a:t>desenhadas</a:t>
            </a:r>
            <a:r>
              <a:rPr lang="en-US" altLang="en-US" sz="2400" b="1" dirty="0" smtClean="0">
                <a:solidFill>
                  <a:prstClr val="black"/>
                </a:solidFill>
                <a:cs typeface="Arial" pitchFamily="34" charset="0"/>
              </a:rPr>
              <a:t> e </a:t>
            </a:r>
            <a:r>
              <a:rPr lang="en-US" altLang="en-US" sz="2400" b="1" dirty="0" err="1" smtClean="0">
                <a:solidFill>
                  <a:prstClr val="black"/>
                </a:solidFill>
                <a:cs typeface="Arial" pitchFamily="34" charset="0"/>
              </a:rPr>
              <a:t>operacionalizadas</a:t>
            </a:r>
            <a:endParaRPr lang="en-US" altLang="en-US" sz="2000" i="1" u="sng" dirty="0">
              <a:solidFill>
                <a:srgbClr val="000000"/>
              </a:solidFill>
            </a:endParaRPr>
          </a:p>
        </p:txBody>
      </p:sp>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106867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43</a:t>
            </a:fld>
            <a:endParaRPr lang="en-US" dirty="0">
              <a:solidFill>
                <a:prstClr val="black">
                  <a:tint val="75000"/>
                </a:prstClr>
              </a:solidFill>
            </a:endParaRPr>
          </a:p>
        </p:txBody>
      </p:sp>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Princípios</a:t>
            </a:r>
            <a:endParaRPr lang="en-US" sz="2000" i="1" dirty="0">
              <a:solidFill>
                <a:srgbClr val="00703C"/>
              </a:solidFill>
              <a:latin typeface="Calibri Light" panose="020F0302020204030204"/>
              <a:cs typeface="Arial" pitchFamily="34" charset="0"/>
            </a:endParaRPr>
          </a:p>
        </p:txBody>
      </p:sp>
      <p:pic>
        <p:nvPicPr>
          <p:cNvPr id="2" name="Imagem 1"/>
          <p:cNvPicPr>
            <a:picLocks noChangeAspect="1"/>
          </p:cNvPicPr>
          <p:nvPr/>
        </p:nvPicPr>
        <p:blipFill rotWithShape="1">
          <a:blip r:embed="rId3"/>
          <a:srcRect l="31728" t="38578" r="35689" b="16421"/>
          <a:stretch/>
        </p:blipFill>
        <p:spPr>
          <a:xfrm>
            <a:off x="648594" y="842349"/>
            <a:ext cx="7259024" cy="5636420"/>
          </a:xfrm>
          <a:prstGeom prst="rect">
            <a:avLst/>
          </a:prstGeom>
        </p:spPr>
      </p:pic>
    </p:spTree>
    <p:extLst>
      <p:ext uri="{BB962C8B-B14F-4D97-AF65-F5344CB8AC3E}">
        <p14:creationId xmlns:p14="http://schemas.microsoft.com/office/powerpoint/2010/main" val="102137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44</a:t>
            </a:fld>
            <a:endParaRPr lang="en-US" dirty="0">
              <a:solidFill>
                <a:prstClr val="black">
                  <a:tint val="75000"/>
                </a:prstClr>
              </a:solidFill>
            </a:endParaRPr>
          </a:p>
        </p:txBody>
      </p:sp>
      <p:grpSp>
        <p:nvGrpSpPr>
          <p:cNvPr id="43" name="Group 4"/>
          <p:cNvGrpSpPr>
            <a:grpSpLocks noChangeAspect="1"/>
          </p:cNvGrpSpPr>
          <p:nvPr/>
        </p:nvGrpSpPr>
        <p:grpSpPr bwMode="auto">
          <a:xfrm>
            <a:off x="452835" y="1661160"/>
            <a:ext cx="8061358" cy="4891783"/>
            <a:chOff x="258" y="816"/>
            <a:chExt cx="4985" cy="2974"/>
          </a:xfrm>
        </p:grpSpPr>
        <p:sp>
          <p:nvSpPr>
            <p:cNvPr id="44" name="AutoShape 5"/>
            <p:cNvSpPr>
              <a:spLocks noChangeAspect="1" noChangeArrowheads="1"/>
            </p:cNvSpPr>
            <p:nvPr/>
          </p:nvSpPr>
          <p:spPr bwMode="auto">
            <a:xfrm>
              <a:off x="3250" y="2126"/>
              <a:ext cx="888" cy="480"/>
            </a:xfrm>
            <a:prstGeom prst="rightArrow">
              <a:avLst>
                <a:gd name="adj1" fmla="val 50000"/>
                <a:gd name="adj2" fmla="val 59585"/>
              </a:avLst>
            </a:prstGeom>
            <a:solidFill>
              <a:srgbClr val="CE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endParaRPr lang="en-US" altLang="en-US">
                <a:solidFill>
                  <a:srgbClr val="44546A"/>
                </a:solidFill>
              </a:endParaRPr>
            </a:p>
          </p:txBody>
        </p:sp>
        <p:sp>
          <p:nvSpPr>
            <p:cNvPr id="45" name="Text Box 6"/>
            <p:cNvSpPr txBox="1">
              <a:spLocks noChangeAspect="1" noChangeArrowheads="1"/>
            </p:cNvSpPr>
            <p:nvPr/>
          </p:nvSpPr>
          <p:spPr bwMode="auto">
            <a:xfrm>
              <a:off x="3694" y="1300"/>
              <a:ext cx="1536"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defTabSz="457200" eaLnBrk="1" hangingPunct="1">
                <a:spcBef>
                  <a:spcPct val="50000"/>
                </a:spcBef>
              </a:pPr>
              <a:r>
                <a:rPr lang="en-US" altLang="en-US" sz="2000" b="1" dirty="0" err="1" smtClean="0">
                  <a:solidFill>
                    <a:srgbClr val="CE0000"/>
                  </a:solidFill>
                </a:rPr>
                <a:t>Avaliação</a:t>
              </a:r>
              <a:r>
                <a:rPr lang="en-US" altLang="en-US" sz="2000" b="1" dirty="0" smtClean="0">
                  <a:solidFill>
                    <a:srgbClr val="CE0000"/>
                  </a:solidFill>
                </a:rPr>
                <a:t> no </a:t>
              </a:r>
              <a:r>
                <a:rPr lang="en-US" altLang="en-US" sz="2000" b="1" dirty="0" err="1" smtClean="0">
                  <a:solidFill>
                    <a:srgbClr val="CE0000"/>
                  </a:solidFill>
                </a:rPr>
                <a:t>nível</a:t>
              </a:r>
              <a:r>
                <a:rPr lang="en-US" altLang="en-US" sz="2000" b="1" dirty="0" smtClean="0">
                  <a:solidFill>
                    <a:srgbClr val="CE0000"/>
                  </a:solidFill>
                </a:rPr>
                <a:t> dos </a:t>
              </a:r>
              <a:r>
                <a:rPr lang="en-US" altLang="en-US" sz="2000" b="1" dirty="0" err="1" smtClean="0">
                  <a:solidFill>
                    <a:srgbClr val="CE0000"/>
                  </a:solidFill>
                </a:rPr>
                <a:t>processos</a:t>
              </a:r>
              <a:endParaRPr lang="en-US" altLang="en-US" sz="2000" b="1" dirty="0">
                <a:solidFill>
                  <a:srgbClr val="CE0000"/>
                </a:solidFill>
              </a:endParaRPr>
            </a:p>
          </p:txBody>
        </p:sp>
        <p:pic>
          <p:nvPicPr>
            <p:cNvPr id="46" name="Picture 7" descr="KS6077"/>
            <p:cNvPicPr>
              <a:picLocks noChangeAspect="1" noChangeArrowheads="1"/>
            </p:cNvPicPr>
            <p:nvPr/>
          </p:nvPicPr>
          <p:blipFill>
            <a:blip r:embed="rId3">
              <a:extLst>
                <a:ext uri="{28A0092B-C50C-407E-A947-70E740481C1C}">
                  <a14:useLocalDpi xmlns:a14="http://schemas.microsoft.com/office/drawing/2010/main" val="0"/>
                </a:ext>
              </a:extLst>
            </a:blip>
            <a:srcRect l="17592" r="21297" b="14209"/>
            <a:stretch>
              <a:fillRect/>
            </a:stretch>
          </p:blipFill>
          <p:spPr bwMode="auto">
            <a:xfrm>
              <a:off x="4198" y="1792"/>
              <a:ext cx="474"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8"/>
            <p:cNvSpPr txBox="1">
              <a:spLocks noChangeAspect="1" noChangeArrowheads="1"/>
            </p:cNvSpPr>
            <p:nvPr/>
          </p:nvSpPr>
          <p:spPr bwMode="auto">
            <a:xfrm>
              <a:off x="4716" y="2647"/>
              <a:ext cx="503"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1800" b="1" dirty="0" err="1" smtClean="0">
                  <a:solidFill>
                    <a:srgbClr val="339933"/>
                  </a:solidFill>
                </a:rPr>
                <a:t>Baixo</a:t>
              </a:r>
              <a:endParaRPr lang="en-US" altLang="en-US" dirty="0">
                <a:solidFill>
                  <a:srgbClr val="44546A"/>
                </a:solidFill>
              </a:endParaRPr>
            </a:p>
          </p:txBody>
        </p:sp>
        <p:sp>
          <p:nvSpPr>
            <p:cNvPr id="48" name="Text Box 9"/>
            <p:cNvSpPr txBox="1">
              <a:spLocks noChangeAspect="1" noChangeArrowheads="1"/>
            </p:cNvSpPr>
            <p:nvPr/>
          </p:nvSpPr>
          <p:spPr bwMode="auto">
            <a:xfrm>
              <a:off x="4716" y="2255"/>
              <a:ext cx="52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1800" b="1" dirty="0" err="1" smtClean="0">
                  <a:solidFill>
                    <a:srgbClr val="FFCC00"/>
                  </a:solidFill>
                </a:rPr>
                <a:t>Médio</a:t>
              </a:r>
              <a:endParaRPr lang="en-US" altLang="en-US" dirty="0">
                <a:solidFill>
                  <a:srgbClr val="FFCC00"/>
                </a:solidFill>
              </a:endParaRPr>
            </a:p>
          </p:txBody>
        </p:sp>
        <p:sp>
          <p:nvSpPr>
            <p:cNvPr id="49" name="Text Box 10"/>
            <p:cNvSpPr txBox="1">
              <a:spLocks noChangeAspect="1" noChangeArrowheads="1"/>
            </p:cNvSpPr>
            <p:nvPr/>
          </p:nvSpPr>
          <p:spPr bwMode="auto">
            <a:xfrm>
              <a:off x="4716" y="1863"/>
              <a:ext cx="392"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1800" b="1" dirty="0" smtClean="0">
                  <a:solidFill>
                    <a:srgbClr val="CE0000"/>
                  </a:solidFill>
                </a:rPr>
                <a:t>Alto</a:t>
              </a:r>
              <a:endParaRPr lang="en-US" altLang="en-US" dirty="0">
                <a:solidFill>
                  <a:srgbClr val="CE0000"/>
                </a:solidFill>
              </a:endParaRPr>
            </a:p>
          </p:txBody>
        </p:sp>
        <p:sp>
          <p:nvSpPr>
            <p:cNvPr id="50" name="AutoShape 11"/>
            <p:cNvSpPr>
              <a:spLocks noChangeAspect="1" noChangeArrowheads="1"/>
            </p:cNvSpPr>
            <p:nvPr/>
          </p:nvSpPr>
          <p:spPr bwMode="auto">
            <a:xfrm flipV="1">
              <a:off x="258" y="830"/>
              <a:ext cx="562" cy="2954"/>
            </a:xfrm>
            <a:prstGeom prst="roundRect">
              <a:avLst>
                <a:gd name="adj" fmla="val 38259"/>
              </a:avLst>
            </a:prstGeom>
            <a:solidFill>
              <a:srgbClr val="FFCC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0" tIns="0" rIns="0" bIns="0"/>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defTabSz="457200" eaLnBrk="1" hangingPunct="1">
                <a:spcBef>
                  <a:spcPct val="50000"/>
                </a:spcBef>
              </a:pPr>
              <a:endParaRPr lang="en-US" altLang="en-US" sz="1400" b="1">
                <a:solidFill>
                  <a:srgbClr val="44546A"/>
                </a:solidFill>
              </a:endParaRPr>
            </a:p>
          </p:txBody>
        </p:sp>
        <p:sp>
          <p:nvSpPr>
            <p:cNvPr id="52" name="Freeform 13"/>
            <p:cNvSpPr>
              <a:spLocks noChangeAspect="1"/>
            </p:cNvSpPr>
            <p:nvPr/>
          </p:nvSpPr>
          <p:spPr bwMode="auto">
            <a:xfrm>
              <a:off x="502" y="832"/>
              <a:ext cx="2496" cy="2958"/>
            </a:xfrm>
            <a:custGeom>
              <a:avLst/>
              <a:gdLst>
                <a:gd name="T0" fmla="*/ 0 w 2496"/>
                <a:gd name="T1" fmla="*/ 0 h 2960"/>
                <a:gd name="T2" fmla="*/ 1664 w 2496"/>
                <a:gd name="T3" fmla="*/ 0 h 2960"/>
                <a:gd name="T4" fmla="*/ 2496 w 2496"/>
                <a:gd name="T5" fmla="*/ 826 h 2960"/>
                <a:gd name="T6" fmla="*/ 2496 w 2496"/>
                <a:gd name="T7" fmla="*/ 2146 h 2960"/>
                <a:gd name="T8" fmla="*/ 1688 w 2496"/>
                <a:gd name="T9" fmla="*/ 2948 h 2960"/>
                <a:gd name="T10" fmla="*/ 0 w 2496"/>
                <a:gd name="T11" fmla="*/ 2948 h 2960"/>
                <a:gd name="T12" fmla="*/ 0 w 2496"/>
                <a:gd name="T13" fmla="*/ 0 h 2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6" h="2960">
                  <a:moveTo>
                    <a:pt x="0" y="0"/>
                  </a:moveTo>
                  <a:lnTo>
                    <a:pt x="1664" y="0"/>
                  </a:lnTo>
                  <a:lnTo>
                    <a:pt x="2496" y="832"/>
                  </a:lnTo>
                  <a:lnTo>
                    <a:pt x="2496" y="2152"/>
                  </a:lnTo>
                  <a:lnTo>
                    <a:pt x="1688" y="2960"/>
                  </a:lnTo>
                  <a:lnTo>
                    <a:pt x="0" y="2960"/>
                  </a:lnTo>
                  <a:lnTo>
                    <a:pt x="0" y="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53" name="Text Box 14"/>
            <p:cNvSpPr txBox="1">
              <a:spLocks noChangeAspect="1" noChangeArrowheads="1"/>
            </p:cNvSpPr>
            <p:nvPr/>
          </p:nvSpPr>
          <p:spPr bwMode="auto">
            <a:xfrm>
              <a:off x="494" y="1181"/>
              <a:ext cx="2504" cy="20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defRPr sz="1600">
                  <a:solidFill>
                    <a:schemeClr val="tx2"/>
                  </a:solidFill>
                  <a:latin typeface="Arial" pitchFamily="34" charset="0"/>
                </a:defRPr>
              </a:lvl1pPr>
              <a:lvl2pPr indent="-16510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spcBef>
                  <a:spcPct val="50000"/>
                </a:spcBef>
                <a:buClr>
                  <a:srgbClr val="FF6600"/>
                </a:buClr>
              </a:pPr>
              <a:r>
                <a:rPr lang="en-US" altLang="en-US" b="1" dirty="0">
                  <a:solidFill>
                    <a:prstClr val="black"/>
                  </a:solidFill>
                </a:rPr>
                <a:t>1. </a:t>
              </a:r>
              <a:r>
                <a:rPr lang="en-US" altLang="en-US" b="1" dirty="0" err="1" smtClean="0">
                  <a:solidFill>
                    <a:prstClr val="black"/>
                  </a:solidFill>
                </a:rPr>
                <a:t>Materialidade</a:t>
              </a:r>
              <a:endParaRPr lang="en-US" altLang="en-US" b="1" dirty="0">
                <a:solidFill>
                  <a:prstClr val="black"/>
                </a:solidFill>
              </a:endParaRPr>
            </a:p>
            <a:p>
              <a:pPr lvl="1" defTabSz="457200" eaLnBrk="1" hangingPunct="1">
                <a:spcBef>
                  <a:spcPct val="20000"/>
                </a:spcBef>
                <a:buClr>
                  <a:srgbClr val="FF6600"/>
                </a:buClr>
                <a:buFontTx/>
                <a:buChar char="•"/>
              </a:pPr>
              <a:r>
                <a:rPr lang="en-US" altLang="en-US" sz="1400" dirty="0" err="1" smtClean="0">
                  <a:solidFill>
                    <a:prstClr val="black"/>
                  </a:solidFill>
                </a:rPr>
                <a:t>Em</a:t>
              </a:r>
              <a:r>
                <a:rPr lang="en-US" altLang="en-US" sz="1400" dirty="0" smtClean="0">
                  <a:solidFill>
                    <a:prstClr val="black"/>
                  </a:solidFill>
                </a:rPr>
                <a:t> </a:t>
              </a:r>
              <a:r>
                <a:rPr lang="en-US" altLang="en-US" sz="1400" dirty="0" err="1" smtClean="0">
                  <a:solidFill>
                    <a:prstClr val="black"/>
                  </a:solidFill>
                </a:rPr>
                <a:t>termos</a:t>
              </a:r>
              <a:r>
                <a:rPr lang="en-US" altLang="en-US" sz="1400" dirty="0" smtClean="0">
                  <a:solidFill>
                    <a:prstClr val="black"/>
                  </a:solidFill>
                </a:rPr>
                <a:t> de R$</a:t>
              </a:r>
              <a:endParaRPr lang="en-US" altLang="en-US" sz="1400" dirty="0">
                <a:solidFill>
                  <a:prstClr val="black"/>
                </a:solidFill>
              </a:endParaRPr>
            </a:p>
            <a:p>
              <a:pPr lvl="1" defTabSz="457200" eaLnBrk="1" hangingPunct="1">
                <a:spcBef>
                  <a:spcPct val="20000"/>
                </a:spcBef>
                <a:buClr>
                  <a:srgbClr val="FF6600"/>
                </a:buClr>
                <a:buFontTx/>
                <a:buChar char="•"/>
              </a:pPr>
              <a:r>
                <a:rPr lang="en-US" altLang="en-US" sz="1400" dirty="0" err="1" smtClean="0">
                  <a:solidFill>
                    <a:prstClr val="black"/>
                  </a:solidFill>
                </a:rPr>
                <a:t>Em</a:t>
              </a:r>
              <a:r>
                <a:rPr lang="en-US" altLang="en-US" sz="1400" dirty="0" smtClean="0">
                  <a:solidFill>
                    <a:prstClr val="black"/>
                  </a:solidFill>
                </a:rPr>
                <a:t> </a:t>
              </a:r>
              <a:r>
                <a:rPr lang="en-US" altLang="en-US" sz="1400" dirty="0" err="1" smtClean="0">
                  <a:solidFill>
                    <a:prstClr val="black"/>
                  </a:solidFill>
                </a:rPr>
                <a:t>termos</a:t>
              </a:r>
              <a:r>
                <a:rPr lang="en-US" altLang="en-US" sz="1400" dirty="0" smtClean="0">
                  <a:solidFill>
                    <a:prstClr val="black"/>
                  </a:solidFill>
                </a:rPr>
                <a:t> de volume de </a:t>
              </a:r>
              <a:r>
                <a:rPr lang="en-US" altLang="en-US" sz="1400" dirty="0" err="1" smtClean="0">
                  <a:solidFill>
                    <a:prstClr val="black"/>
                  </a:solidFill>
                </a:rPr>
                <a:t>transações</a:t>
              </a:r>
              <a:endParaRPr lang="en-US" altLang="en-US" b="1" dirty="0">
                <a:solidFill>
                  <a:prstClr val="black"/>
                </a:solidFill>
              </a:endParaRPr>
            </a:p>
            <a:p>
              <a:pPr defTabSz="457200" eaLnBrk="1" hangingPunct="1">
                <a:spcBef>
                  <a:spcPct val="20000"/>
                </a:spcBef>
                <a:buClr>
                  <a:srgbClr val="FF6600"/>
                </a:buClr>
              </a:pPr>
              <a:endParaRPr lang="en-US" altLang="en-US" b="1" dirty="0" smtClean="0">
                <a:solidFill>
                  <a:prstClr val="black"/>
                </a:solidFill>
              </a:endParaRPr>
            </a:p>
            <a:p>
              <a:pPr defTabSz="457200" eaLnBrk="1" hangingPunct="1">
                <a:spcBef>
                  <a:spcPct val="20000"/>
                </a:spcBef>
                <a:buClr>
                  <a:srgbClr val="FF6600"/>
                </a:buClr>
              </a:pPr>
              <a:r>
                <a:rPr lang="en-US" altLang="en-US" b="1" dirty="0" smtClean="0">
                  <a:solidFill>
                    <a:prstClr val="black"/>
                  </a:solidFill>
                </a:rPr>
                <a:t>2. </a:t>
              </a:r>
              <a:r>
                <a:rPr lang="en-US" altLang="en-US" b="1" dirty="0" err="1" smtClean="0">
                  <a:solidFill>
                    <a:prstClr val="black"/>
                  </a:solidFill>
                </a:rPr>
                <a:t>Complexidade</a:t>
              </a:r>
              <a:endParaRPr lang="en-US" altLang="en-US" b="1" dirty="0">
                <a:solidFill>
                  <a:prstClr val="black"/>
                </a:solidFill>
              </a:endParaRPr>
            </a:p>
            <a:p>
              <a:pPr lvl="1" defTabSz="457200" eaLnBrk="1" hangingPunct="1">
                <a:spcBef>
                  <a:spcPct val="20000"/>
                </a:spcBef>
                <a:buClr>
                  <a:srgbClr val="FF6600"/>
                </a:buClr>
                <a:buFontTx/>
                <a:buChar char="•"/>
              </a:pPr>
              <a:r>
                <a:rPr lang="en-US" altLang="en-US" sz="1400" dirty="0" err="1" smtClean="0">
                  <a:solidFill>
                    <a:prstClr val="black"/>
                  </a:solidFill>
                </a:rPr>
                <a:t>Capacidade</a:t>
              </a:r>
              <a:r>
                <a:rPr lang="en-US" altLang="en-US" sz="1400" dirty="0" smtClean="0">
                  <a:solidFill>
                    <a:prstClr val="black"/>
                  </a:solidFill>
                </a:rPr>
                <a:t> </a:t>
              </a:r>
              <a:r>
                <a:rPr lang="en-US" altLang="en-US" sz="1400" dirty="0" err="1" smtClean="0">
                  <a:solidFill>
                    <a:prstClr val="black"/>
                  </a:solidFill>
                </a:rPr>
                <a:t>interna</a:t>
              </a:r>
              <a:r>
                <a:rPr lang="en-US" altLang="en-US" sz="1400" dirty="0" smtClean="0">
                  <a:solidFill>
                    <a:prstClr val="black"/>
                  </a:solidFill>
                </a:rPr>
                <a:t> </a:t>
              </a:r>
              <a:r>
                <a:rPr lang="en-US" altLang="en-US" sz="1400" dirty="0" err="1" smtClean="0">
                  <a:solidFill>
                    <a:prstClr val="black"/>
                  </a:solidFill>
                </a:rPr>
                <a:t>limitada</a:t>
              </a:r>
              <a:endParaRPr lang="en-US" altLang="en-US" sz="1400" dirty="0">
                <a:solidFill>
                  <a:prstClr val="black"/>
                </a:solidFill>
              </a:endParaRPr>
            </a:p>
            <a:p>
              <a:pPr lvl="1" defTabSz="457200" eaLnBrk="1" hangingPunct="1">
                <a:spcBef>
                  <a:spcPct val="20000"/>
                </a:spcBef>
                <a:buClr>
                  <a:srgbClr val="FF6600"/>
                </a:buClr>
                <a:buFontTx/>
                <a:buChar char="•"/>
              </a:pPr>
              <a:r>
                <a:rPr lang="en-US" altLang="en-US" sz="1400" dirty="0" err="1" smtClean="0">
                  <a:solidFill>
                    <a:prstClr val="black"/>
                  </a:solidFill>
                </a:rPr>
                <a:t>Uso</a:t>
              </a:r>
              <a:r>
                <a:rPr lang="en-US" altLang="en-US" sz="1400" dirty="0" smtClean="0">
                  <a:solidFill>
                    <a:prstClr val="black"/>
                  </a:solidFill>
                </a:rPr>
                <a:t> de </a:t>
              </a:r>
              <a:r>
                <a:rPr lang="en-US" altLang="en-US" sz="1400" dirty="0" err="1" smtClean="0">
                  <a:solidFill>
                    <a:prstClr val="black"/>
                  </a:solidFill>
                </a:rPr>
                <a:t>múltiplas</a:t>
              </a:r>
              <a:r>
                <a:rPr lang="en-US" altLang="en-US" sz="1400" dirty="0" smtClean="0">
                  <a:solidFill>
                    <a:prstClr val="black"/>
                  </a:solidFill>
                </a:rPr>
                <a:t> bases de dados</a:t>
              </a:r>
              <a:endParaRPr lang="en-US" altLang="en-US" sz="1400" dirty="0">
                <a:solidFill>
                  <a:prstClr val="black"/>
                </a:solidFill>
              </a:endParaRPr>
            </a:p>
            <a:p>
              <a:pPr lvl="1" defTabSz="457200" eaLnBrk="1" hangingPunct="1">
                <a:spcBef>
                  <a:spcPct val="20000"/>
                </a:spcBef>
                <a:buClr>
                  <a:srgbClr val="FF6600"/>
                </a:buClr>
                <a:buFontTx/>
                <a:buChar char="•"/>
              </a:pPr>
              <a:r>
                <a:rPr lang="en-US" altLang="en-US" sz="1400" dirty="0" smtClean="0">
                  <a:solidFill>
                    <a:prstClr val="black"/>
                  </a:solidFill>
                </a:rPr>
                <a:t>Alto </a:t>
              </a:r>
              <a:r>
                <a:rPr lang="en-US" altLang="en-US" sz="1400" dirty="0" err="1" smtClean="0">
                  <a:solidFill>
                    <a:prstClr val="black"/>
                  </a:solidFill>
                </a:rPr>
                <a:t>grau</a:t>
              </a:r>
              <a:r>
                <a:rPr lang="en-US" altLang="en-US" sz="1400" dirty="0" smtClean="0">
                  <a:solidFill>
                    <a:prstClr val="black"/>
                  </a:solidFill>
                </a:rPr>
                <a:t> de </a:t>
              </a:r>
              <a:r>
                <a:rPr lang="en-US" altLang="en-US" sz="1400" dirty="0" err="1" smtClean="0">
                  <a:solidFill>
                    <a:prstClr val="black"/>
                  </a:solidFill>
                </a:rPr>
                <a:t>tecnicidade</a:t>
              </a:r>
              <a:endParaRPr lang="en-US" altLang="en-US" sz="1400" dirty="0">
                <a:solidFill>
                  <a:prstClr val="black"/>
                </a:solidFill>
              </a:endParaRPr>
            </a:p>
            <a:p>
              <a:pPr defTabSz="457200" eaLnBrk="1" hangingPunct="1">
                <a:spcBef>
                  <a:spcPct val="20000"/>
                </a:spcBef>
                <a:buClr>
                  <a:srgbClr val="FF6600"/>
                </a:buClr>
              </a:pPr>
              <a:endParaRPr lang="en-US" altLang="en-US" b="1" dirty="0" smtClean="0">
                <a:solidFill>
                  <a:prstClr val="black"/>
                </a:solidFill>
              </a:endParaRPr>
            </a:p>
            <a:p>
              <a:pPr defTabSz="457200" eaLnBrk="1" hangingPunct="1">
                <a:spcBef>
                  <a:spcPct val="20000"/>
                </a:spcBef>
                <a:buClr>
                  <a:srgbClr val="FF6600"/>
                </a:buClr>
              </a:pPr>
              <a:r>
                <a:rPr lang="en-US" altLang="en-US" b="1" dirty="0" smtClean="0">
                  <a:solidFill>
                    <a:prstClr val="black"/>
                  </a:solidFill>
                </a:rPr>
                <a:t>3</a:t>
              </a:r>
              <a:r>
                <a:rPr lang="en-US" altLang="en-US" b="1" dirty="0">
                  <a:solidFill>
                    <a:prstClr val="black"/>
                  </a:solidFill>
                </a:rPr>
                <a:t>. </a:t>
              </a:r>
              <a:r>
                <a:rPr lang="en-US" altLang="en-US" b="1" dirty="0" err="1" smtClean="0">
                  <a:solidFill>
                    <a:prstClr val="black"/>
                  </a:solidFill>
                </a:rPr>
                <a:t>Histórico</a:t>
              </a:r>
              <a:r>
                <a:rPr lang="en-US" altLang="en-US" b="1" dirty="0" smtClean="0">
                  <a:solidFill>
                    <a:prstClr val="black"/>
                  </a:solidFill>
                </a:rPr>
                <a:t> de </a:t>
              </a:r>
              <a:r>
                <a:rPr lang="en-US" altLang="en-US" b="1" dirty="0" err="1" smtClean="0">
                  <a:solidFill>
                    <a:prstClr val="black"/>
                  </a:solidFill>
                </a:rPr>
                <a:t>erros</a:t>
              </a:r>
              <a:r>
                <a:rPr lang="en-US" altLang="en-US" b="1" dirty="0" smtClean="0">
                  <a:solidFill>
                    <a:prstClr val="black"/>
                  </a:solidFill>
                </a:rPr>
                <a:t> e </a:t>
              </a:r>
              <a:r>
                <a:rPr lang="en-US" altLang="en-US" b="1" dirty="0" err="1" smtClean="0">
                  <a:solidFill>
                    <a:prstClr val="black"/>
                  </a:solidFill>
                </a:rPr>
                <a:t>falhas</a:t>
              </a:r>
              <a:endParaRPr lang="en-US" altLang="en-US" b="1" dirty="0" smtClean="0">
                <a:solidFill>
                  <a:prstClr val="black"/>
                </a:solidFill>
              </a:endParaRPr>
            </a:p>
            <a:p>
              <a:pPr defTabSz="457200" eaLnBrk="1" hangingPunct="1">
                <a:spcBef>
                  <a:spcPct val="20000"/>
                </a:spcBef>
                <a:buClr>
                  <a:srgbClr val="FF6600"/>
                </a:buClr>
              </a:pPr>
              <a:endParaRPr lang="en-US" altLang="en-US" b="1" dirty="0" smtClean="0">
                <a:solidFill>
                  <a:prstClr val="black"/>
                </a:solidFill>
              </a:endParaRPr>
            </a:p>
            <a:p>
              <a:pPr defTabSz="457200" eaLnBrk="1" hangingPunct="1">
                <a:spcBef>
                  <a:spcPct val="20000"/>
                </a:spcBef>
                <a:buClr>
                  <a:srgbClr val="FF6600"/>
                </a:buClr>
              </a:pPr>
              <a:r>
                <a:rPr lang="en-US" altLang="en-US" b="1" dirty="0" smtClean="0">
                  <a:solidFill>
                    <a:prstClr val="black"/>
                  </a:solidFill>
                </a:rPr>
                <a:t>4</a:t>
              </a:r>
              <a:r>
                <a:rPr lang="en-US" altLang="en-US" b="1" dirty="0">
                  <a:solidFill>
                    <a:prstClr val="black"/>
                  </a:solidFill>
                </a:rPr>
                <a:t>. </a:t>
              </a:r>
              <a:r>
                <a:rPr lang="en-US" altLang="en-US" b="1" dirty="0" err="1" smtClean="0">
                  <a:solidFill>
                    <a:prstClr val="black"/>
                  </a:solidFill>
                </a:rPr>
                <a:t>Propensão</a:t>
              </a:r>
              <a:r>
                <a:rPr lang="en-US" altLang="en-US" b="1" dirty="0" smtClean="0">
                  <a:solidFill>
                    <a:prstClr val="black"/>
                  </a:solidFill>
                </a:rPr>
                <a:t> a </a:t>
              </a:r>
              <a:r>
                <a:rPr lang="en-US" altLang="en-US" b="1" dirty="0" err="1" smtClean="0">
                  <a:solidFill>
                    <a:prstClr val="black"/>
                  </a:solidFill>
                </a:rPr>
                <a:t>erros</a:t>
              </a:r>
              <a:r>
                <a:rPr lang="en-US" altLang="en-US" b="1" dirty="0" smtClean="0">
                  <a:solidFill>
                    <a:prstClr val="black"/>
                  </a:solidFill>
                </a:rPr>
                <a:t> e </a:t>
              </a:r>
              <a:r>
                <a:rPr lang="en-US" altLang="en-US" b="1" dirty="0" err="1" smtClean="0">
                  <a:solidFill>
                    <a:prstClr val="black"/>
                  </a:solidFill>
                </a:rPr>
                <a:t>falhas</a:t>
              </a:r>
              <a:endParaRPr lang="en-US" altLang="en-US" sz="1400" dirty="0">
                <a:solidFill>
                  <a:prstClr val="black"/>
                </a:solidFill>
              </a:endParaRPr>
            </a:p>
          </p:txBody>
        </p:sp>
        <p:sp>
          <p:nvSpPr>
            <p:cNvPr id="54" name="Oval 15" descr="Outlined diamond"/>
            <p:cNvSpPr>
              <a:spLocks noChangeAspect="1" noChangeArrowheads="1"/>
            </p:cNvSpPr>
            <p:nvPr/>
          </p:nvSpPr>
          <p:spPr bwMode="auto">
            <a:xfrm>
              <a:off x="2837" y="1688"/>
              <a:ext cx="326" cy="1257"/>
            </a:xfrm>
            <a:prstGeom prst="ellipse">
              <a:avLst/>
            </a:prstGeom>
            <a:pattFill prst="openDmnd">
              <a:fgClr>
                <a:schemeClr val="accent1"/>
              </a:fgClr>
              <a:bgClr>
                <a:srgbClr val="5F5F5F"/>
              </a:bgClr>
            </a:pattFill>
            <a:ln w="381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endParaRPr lang="en-US" altLang="en-US">
                <a:solidFill>
                  <a:srgbClr val="44546A"/>
                </a:solidFill>
              </a:endParaRPr>
            </a:p>
          </p:txBody>
        </p:sp>
        <p:sp>
          <p:nvSpPr>
            <p:cNvPr id="56" name="Freeform 17"/>
            <p:cNvSpPr>
              <a:spLocks noChangeAspect="1"/>
            </p:cNvSpPr>
            <p:nvPr/>
          </p:nvSpPr>
          <p:spPr bwMode="auto">
            <a:xfrm>
              <a:off x="480" y="832"/>
              <a:ext cx="1914" cy="224"/>
            </a:xfrm>
            <a:custGeom>
              <a:avLst/>
              <a:gdLst>
                <a:gd name="T0" fmla="*/ 4 w 1884"/>
                <a:gd name="T1" fmla="*/ 224 h 224"/>
                <a:gd name="T2" fmla="*/ 2070 w 1884"/>
                <a:gd name="T3" fmla="*/ 224 h 224"/>
                <a:gd name="T4" fmla="*/ 1825 w 1884"/>
                <a:gd name="T5" fmla="*/ 0 h 224"/>
                <a:gd name="T6" fmla="*/ 0 w 1884"/>
                <a:gd name="T7" fmla="*/ 0 h 224"/>
                <a:gd name="T8" fmla="*/ 4 w 1884"/>
                <a:gd name="T9" fmla="*/ 224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4" h="224">
                  <a:moveTo>
                    <a:pt x="4" y="224"/>
                  </a:moveTo>
                  <a:lnTo>
                    <a:pt x="1884" y="224"/>
                  </a:lnTo>
                  <a:lnTo>
                    <a:pt x="1660" y="0"/>
                  </a:lnTo>
                  <a:lnTo>
                    <a:pt x="0" y="0"/>
                  </a:lnTo>
                  <a:lnTo>
                    <a:pt x="4" y="224"/>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a:solidFill>
                  <a:prstClr val="black"/>
                </a:solidFill>
              </a:endParaRPr>
            </a:p>
          </p:txBody>
        </p:sp>
        <p:sp>
          <p:nvSpPr>
            <p:cNvPr id="57" name="Rectangle 18"/>
            <p:cNvSpPr>
              <a:spLocks noChangeAspect="1" noChangeArrowheads="1"/>
            </p:cNvSpPr>
            <p:nvPr/>
          </p:nvSpPr>
          <p:spPr bwMode="auto">
            <a:xfrm>
              <a:off x="526" y="816"/>
              <a:ext cx="1640" cy="24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defTabSz="457200" eaLnBrk="1" hangingPunct="1"/>
              <a:r>
                <a:rPr lang="en-US" altLang="en-US" sz="1800" b="1" dirty="0" err="1" smtClean="0">
                  <a:solidFill>
                    <a:srgbClr val="44546A"/>
                  </a:solidFill>
                </a:rPr>
                <a:t>Fatores</a:t>
              </a:r>
              <a:r>
                <a:rPr lang="en-US" altLang="en-US" sz="1800" b="1" dirty="0" smtClean="0">
                  <a:solidFill>
                    <a:srgbClr val="44546A"/>
                  </a:solidFill>
                </a:rPr>
                <a:t> de </a:t>
              </a:r>
              <a:r>
                <a:rPr lang="en-US" altLang="en-US" sz="1800" b="1" dirty="0" err="1" smtClean="0">
                  <a:solidFill>
                    <a:srgbClr val="44546A"/>
                  </a:solidFill>
                </a:rPr>
                <a:t>avaliação</a:t>
              </a:r>
              <a:endParaRPr lang="en-US" altLang="en-US" sz="1800" b="1" dirty="0">
                <a:solidFill>
                  <a:srgbClr val="44546A"/>
                </a:solidFill>
              </a:endParaRPr>
            </a:p>
          </p:txBody>
        </p:sp>
      </p:grpSp>
      <p:sp>
        <p:nvSpPr>
          <p:cNvPr id="58" name="Rectangle 1"/>
          <p:cNvSpPr>
            <a:spLocks noChangeArrowheads="1"/>
          </p:cNvSpPr>
          <p:nvPr/>
        </p:nvSpPr>
        <p:spPr bwMode="auto">
          <a:xfrm>
            <a:off x="354998" y="923290"/>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2000" b="1" dirty="0" err="1" smtClean="0">
                <a:solidFill>
                  <a:srgbClr val="000000"/>
                </a:solidFill>
                <a:latin typeface="Calibri" panose="020F0502020204030204"/>
              </a:rPr>
              <a:t>Pode</a:t>
            </a:r>
            <a:r>
              <a:rPr lang="en-US" altLang="en-US" sz="2000" b="1" dirty="0" smtClean="0">
                <a:solidFill>
                  <a:srgbClr val="000000"/>
                </a:solidFill>
                <a:latin typeface="Calibri" panose="020F0502020204030204"/>
              </a:rPr>
              <a:t> </a:t>
            </a:r>
            <a:r>
              <a:rPr lang="en-US" altLang="en-US" sz="2000" b="1" dirty="0" err="1" smtClean="0">
                <a:solidFill>
                  <a:srgbClr val="000000"/>
                </a:solidFill>
                <a:latin typeface="Calibri" panose="020F0502020204030204"/>
              </a:rPr>
              <a:t>ocorrer</a:t>
            </a:r>
            <a:r>
              <a:rPr lang="en-US" altLang="en-US" sz="2000" b="1" dirty="0" smtClean="0">
                <a:solidFill>
                  <a:srgbClr val="000000"/>
                </a:solidFill>
                <a:latin typeface="Calibri" panose="020F0502020204030204"/>
              </a:rPr>
              <a:t> no </a:t>
            </a:r>
            <a:r>
              <a:rPr lang="en-US" altLang="en-US" sz="2000" b="1" dirty="0" err="1" smtClean="0">
                <a:solidFill>
                  <a:srgbClr val="000000"/>
                </a:solidFill>
                <a:latin typeface="Calibri" panose="020F0502020204030204"/>
              </a:rPr>
              <a:t>nível</a:t>
            </a:r>
            <a:r>
              <a:rPr lang="en-US" altLang="en-US" sz="2000" b="1" dirty="0" smtClean="0">
                <a:solidFill>
                  <a:srgbClr val="000000"/>
                </a:solidFill>
                <a:latin typeface="Calibri" panose="020F0502020204030204"/>
              </a:rPr>
              <a:t> dos </a:t>
            </a:r>
            <a:r>
              <a:rPr lang="en-US" altLang="en-US" sz="2000" b="1" dirty="0" err="1" smtClean="0">
                <a:solidFill>
                  <a:srgbClr val="000000"/>
                </a:solidFill>
                <a:latin typeface="Calibri" panose="020F0502020204030204"/>
              </a:rPr>
              <a:t>processos</a:t>
            </a:r>
            <a:r>
              <a:rPr lang="en-US" altLang="en-US" sz="2000" b="1" dirty="0" smtClean="0">
                <a:solidFill>
                  <a:srgbClr val="000000"/>
                </a:solidFill>
                <a:latin typeface="Calibri" panose="020F0502020204030204"/>
              </a:rPr>
              <a:t>/</a:t>
            </a:r>
            <a:r>
              <a:rPr lang="en-US" altLang="en-US" sz="2000" b="1" dirty="0" err="1" smtClean="0">
                <a:solidFill>
                  <a:srgbClr val="000000"/>
                </a:solidFill>
                <a:latin typeface="Calibri" panose="020F0502020204030204"/>
              </a:rPr>
              <a:t>atividades</a:t>
            </a:r>
            <a:r>
              <a:rPr lang="en-US" altLang="en-US" sz="2000" b="1" dirty="0" smtClean="0">
                <a:solidFill>
                  <a:srgbClr val="000000"/>
                </a:solidFill>
                <a:latin typeface="Calibri" panose="020F0502020204030204"/>
              </a:rPr>
              <a:t> </a:t>
            </a:r>
            <a:r>
              <a:rPr lang="en-US" altLang="en-US" sz="2000" b="1" dirty="0" err="1" smtClean="0">
                <a:solidFill>
                  <a:srgbClr val="000000"/>
                </a:solidFill>
                <a:latin typeface="Calibri" panose="020F0502020204030204"/>
              </a:rPr>
              <a:t>ou</a:t>
            </a:r>
            <a:r>
              <a:rPr lang="en-US" altLang="en-US" sz="2000" b="1" dirty="0" smtClean="0">
                <a:solidFill>
                  <a:srgbClr val="000000"/>
                </a:solidFill>
                <a:latin typeface="Calibri" panose="020F0502020204030204"/>
              </a:rPr>
              <a:t> no </a:t>
            </a:r>
            <a:r>
              <a:rPr lang="en-US" altLang="en-US" sz="2000" b="1" dirty="0" err="1" smtClean="0">
                <a:solidFill>
                  <a:srgbClr val="000000"/>
                </a:solidFill>
                <a:latin typeface="Calibri" panose="020F0502020204030204"/>
              </a:rPr>
              <a:t>nível</a:t>
            </a:r>
            <a:r>
              <a:rPr lang="en-US" altLang="en-US" sz="2000" b="1" dirty="0" smtClean="0">
                <a:solidFill>
                  <a:srgbClr val="000000"/>
                </a:solidFill>
                <a:latin typeface="Calibri" panose="020F0502020204030204"/>
              </a:rPr>
              <a:t> da </a:t>
            </a:r>
            <a:r>
              <a:rPr lang="en-US" altLang="en-US" sz="2000" b="1" dirty="0" err="1" smtClean="0">
                <a:solidFill>
                  <a:srgbClr val="000000"/>
                </a:solidFill>
                <a:latin typeface="Calibri" panose="020F0502020204030204"/>
              </a:rPr>
              <a:t>entidade</a:t>
            </a:r>
            <a:endParaRPr lang="en-US" altLang="en-US" dirty="0">
              <a:solidFill>
                <a:srgbClr val="44546A"/>
              </a:solidFill>
              <a:latin typeface="Calibri" panose="020F0502020204030204"/>
            </a:endParaRPr>
          </a:p>
        </p:txBody>
      </p:sp>
      <p:sp>
        <p:nvSpPr>
          <p:cNvPr id="20"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70713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45</a:t>
            </a:fld>
            <a:endParaRPr lang="en-US" dirty="0">
              <a:solidFill>
                <a:prstClr val="black">
                  <a:tint val="75000"/>
                </a:prstClr>
              </a:solidFill>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60" y="2029797"/>
            <a:ext cx="7381875"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325708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46</a:t>
            </a:fld>
            <a:endParaRPr lang="en-US" dirty="0">
              <a:solidFill>
                <a:prstClr val="black">
                  <a:tint val="75000"/>
                </a:prstClr>
              </a:solidFill>
            </a:endParaRPr>
          </a:p>
        </p:txBody>
      </p:sp>
      <p:sp>
        <p:nvSpPr>
          <p:cNvPr id="58" name="Rectangle 1"/>
          <p:cNvSpPr>
            <a:spLocks noChangeArrowheads="1"/>
          </p:cNvSpPr>
          <p:nvPr/>
        </p:nvSpPr>
        <p:spPr bwMode="auto">
          <a:xfrm>
            <a:off x="354998" y="98425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2400" b="1" dirty="0" err="1" smtClean="0">
                <a:solidFill>
                  <a:srgbClr val="000000"/>
                </a:solidFill>
                <a:latin typeface="Calibri" panose="020F0502020204030204"/>
              </a:rPr>
              <a:t>Tratamento</a:t>
            </a:r>
            <a:r>
              <a:rPr lang="en-US" altLang="en-US" sz="2400" b="1" dirty="0" smtClean="0">
                <a:solidFill>
                  <a:srgbClr val="000000"/>
                </a:solidFill>
                <a:latin typeface="Calibri" panose="020F0502020204030204"/>
              </a:rPr>
              <a:t> dos </a:t>
            </a:r>
            <a:r>
              <a:rPr lang="en-US" altLang="en-US" sz="2400" b="1" dirty="0" err="1" smtClean="0">
                <a:solidFill>
                  <a:srgbClr val="000000"/>
                </a:solidFill>
                <a:latin typeface="Calibri" panose="020F0502020204030204"/>
              </a:rPr>
              <a:t>riscos</a:t>
            </a:r>
            <a:endParaRPr lang="en-US" altLang="en-US" sz="2400" b="1" dirty="0" smtClean="0">
              <a:solidFill>
                <a:srgbClr val="000000"/>
              </a:solidFill>
              <a:latin typeface="Calibri" panose="020F0502020204030204"/>
            </a:endParaRPr>
          </a:p>
        </p:txBody>
      </p:sp>
      <p:graphicFrame>
        <p:nvGraphicFramePr>
          <p:cNvPr id="2" name="Diagram 1"/>
          <p:cNvGraphicFramePr/>
          <p:nvPr>
            <p:extLst/>
          </p:nvPr>
        </p:nvGraphicFramePr>
        <p:xfrm>
          <a:off x="571944" y="1550710"/>
          <a:ext cx="8053896" cy="4331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http://www.thecpapshop.com/media/wysiwyg/Caution_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4865" y="1480540"/>
            <a:ext cx="743170" cy="6397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theroguenews.com/wp-content/uploads/2011/09/Caution-Adults-at-play-sig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3602" y="4663440"/>
            <a:ext cx="1272388" cy="1493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2. </a:t>
            </a:r>
            <a:r>
              <a:rPr lang="en-US" sz="2000" b="1" dirty="0" err="1" smtClean="0">
                <a:solidFill>
                  <a:srgbClr val="00703C"/>
                </a:solidFill>
                <a:latin typeface="Calibri Light" panose="020F0302020204030204"/>
                <a:cs typeface="Arial" pitchFamily="34" charset="0"/>
              </a:rPr>
              <a:t>Avaliação</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Riscos</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44224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 fill="hold"/>
                                        <p:tgtEl>
                                          <p:spTgt spid="13314"/>
                                        </p:tgtEl>
                                        <p:attrNameLst>
                                          <p:attrName>ppt_w</p:attrName>
                                        </p:attrNameLst>
                                      </p:cBhvr>
                                      <p:tavLst>
                                        <p:tav tm="0">
                                          <p:val>
                                            <p:fltVal val="0"/>
                                          </p:val>
                                        </p:tav>
                                        <p:tav tm="100000">
                                          <p:val>
                                            <p:strVal val="#ppt_w"/>
                                          </p:val>
                                        </p:tav>
                                      </p:tavLst>
                                    </p:anim>
                                    <p:anim calcmode="lin" valueType="num">
                                      <p:cBhvr>
                                        <p:cTn id="13" dur="1000" fill="hold"/>
                                        <p:tgtEl>
                                          <p:spTgt spid="13314"/>
                                        </p:tgtEl>
                                        <p:attrNameLst>
                                          <p:attrName>ppt_h</p:attrName>
                                        </p:attrNameLst>
                                      </p:cBhvr>
                                      <p:tavLst>
                                        <p:tav tm="0">
                                          <p:val>
                                            <p:fltVal val="0"/>
                                          </p:val>
                                        </p:tav>
                                        <p:tav tm="100000">
                                          <p:val>
                                            <p:strVal val="#ppt_h"/>
                                          </p:val>
                                        </p:tav>
                                      </p:tavLst>
                                    </p:anim>
                                    <p:anim calcmode="lin" valueType="num">
                                      <p:cBhvr>
                                        <p:cTn id="14" dur="1000" fill="hold"/>
                                        <p:tgtEl>
                                          <p:spTgt spid="13314"/>
                                        </p:tgtEl>
                                        <p:attrNameLst>
                                          <p:attrName>style.rotation</p:attrName>
                                        </p:attrNameLst>
                                      </p:cBhvr>
                                      <p:tavLst>
                                        <p:tav tm="0">
                                          <p:val>
                                            <p:fltVal val="90"/>
                                          </p:val>
                                        </p:tav>
                                        <p:tav tm="100000">
                                          <p:val>
                                            <p:fltVal val="0"/>
                                          </p:val>
                                        </p:tav>
                                      </p:tavLst>
                                    </p:anim>
                                    <p:animEffect transition="in" filter="fade">
                                      <p:cBhvr>
                                        <p:cTn id="1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47</a:t>
            </a:fld>
            <a:endParaRPr lang="en-US" dirty="0">
              <a:solidFill>
                <a:prstClr val="black">
                  <a:tint val="75000"/>
                </a:prstClr>
              </a:solidFill>
            </a:endParaRPr>
          </a:p>
        </p:txBody>
      </p:sp>
      <p:sp>
        <p:nvSpPr>
          <p:cNvPr id="6" name="TextBox 5"/>
          <p:cNvSpPr txBox="1"/>
          <p:nvPr/>
        </p:nvSpPr>
        <p:spPr>
          <a:xfrm>
            <a:off x="2667000" y="1258532"/>
            <a:ext cx="5897880" cy="1569660"/>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dirty="0" err="1" smtClean="0">
                <a:solidFill>
                  <a:prstClr val="black"/>
                </a:solidFill>
                <a:cs typeface="Arial" pitchFamily="34" charset="0"/>
              </a:rPr>
              <a:t>Políticas</a:t>
            </a:r>
            <a:r>
              <a:rPr lang="en-US" sz="2400" dirty="0" smtClean="0">
                <a:solidFill>
                  <a:prstClr val="black"/>
                </a:solidFill>
                <a:cs typeface="Arial" pitchFamily="34" charset="0"/>
              </a:rPr>
              <a:t> e </a:t>
            </a:r>
            <a:r>
              <a:rPr lang="en-US" sz="2400" dirty="0" err="1" smtClean="0">
                <a:solidFill>
                  <a:prstClr val="black"/>
                </a:solidFill>
                <a:cs typeface="Arial" pitchFamily="34" charset="0"/>
              </a:rPr>
              <a:t>Atividades</a:t>
            </a:r>
            <a:r>
              <a:rPr lang="en-US" sz="2400" dirty="0" smtClean="0">
                <a:solidFill>
                  <a:prstClr val="black"/>
                </a:solidFill>
                <a:cs typeface="Arial" pitchFamily="34" charset="0"/>
              </a:rPr>
              <a:t> de </a:t>
            </a:r>
            <a:r>
              <a:rPr lang="en-US" sz="2400" dirty="0" err="1" smtClean="0">
                <a:solidFill>
                  <a:prstClr val="black"/>
                </a:solidFill>
                <a:cs typeface="Arial" pitchFamily="34" charset="0"/>
              </a:rPr>
              <a:t>Controle</a:t>
            </a:r>
            <a:r>
              <a:rPr lang="en-US" sz="2400" dirty="0" smtClean="0">
                <a:solidFill>
                  <a:prstClr val="black"/>
                </a:solidFill>
                <a:cs typeface="Arial" pitchFamily="34" charset="0"/>
              </a:rPr>
              <a:t> </a:t>
            </a:r>
            <a:r>
              <a:rPr lang="en-US" sz="2400" dirty="0" err="1" smtClean="0">
                <a:solidFill>
                  <a:prstClr val="black"/>
                </a:solidFill>
                <a:cs typeface="Arial" pitchFamily="34" charset="0"/>
              </a:rPr>
              <a:t>destinadas</a:t>
            </a:r>
            <a:r>
              <a:rPr lang="en-US" sz="2400" dirty="0" smtClean="0">
                <a:solidFill>
                  <a:prstClr val="black"/>
                </a:solidFill>
                <a:cs typeface="Arial" pitchFamily="34" charset="0"/>
              </a:rPr>
              <a:t> a </a:t>
            </a:r>
            <a:r>
              <a:rPr lang="en-US" sz="2400" dirty="0" err="1" smtClean="0">
                <a:solidFill>
                  <a:prstClr val="black"/>
                </a:solidFill>
                <a:cs typeface="Arial" pitchFamily="34" charset="0"/>
              </a:rPr>
              <a:t>mitigar</a:t>
            </a:r>
            <a:r>
              <a:rPr lang="en-US" sz="2400" dirty="0" smtClean="0">
                <a:solidFill>
                  <a:prstClr val="black"/>
                </a:solidFill>
                <a:cs typeface="Arial" pitchFamily="34" charset="0"/>
              </a:rPr>
              <a:t> </a:t>
            </a:r>
            <a:r>
              <a:rPr lang="en-US" sz="2400" dirty="0" err="1" smtClean="0">
                <a:solidFill>
                  <a:prstClr val="black"/>
                </a:solidFill>
                <a:cs typeface="Arial" pitchFamily="34" charset="0"/>
              </a:rPr>
              <a:t>riscos</a:t>
            </a:r>
            <a:endParaRPr lang="en-US" sz="2400" dirty="0" smtClean="0">
              <a:solidFill>
                <a:prstClr val="black"/>
              </a:solidFill>
              <a:cs typeface="Arial" pitchFamily="34" charset="0"/>
            </a:endParaRPr>
          </a:p>
          <a:p>
            <a:pPr marL="342900" indent="-342900" defTabSz="457200">
              <a:buFont typeface="Arial" panose="020B0604020202020204" pitchFamily="34" charset="0"/>
              <a:buChar char="•"/>
            </a:pPr>
            <a:r>
              <a:rPr lang="en-US" sz="2400" dirty="0" err="1" smtClean="0">
                <a:solidFill>
                  <a:prstClr val="black"/>
                </a:solidFill>
                <a:cs typeface="Arial" pitchFamily="34" charset="0"/>
              </a:rPr>
              <a:t>Executadas</a:t>
            </a:r>
            <a:r>
              <a:rPr lang="en-US" sz="2400" dirty="0" smtClean="0">
                <a:solidFill>
                  <a:prstClr val="black"/>
                </a:solidFill>
                <a:cs typeface="Arial" pitchFamily="34" charset="0"/>
              </a:rPr>
              <a:t> </a:t>
            </a:r>
            <a:r>
              <a:rPr lang="en-US" sz="2400" dirty="0" err="1" smtClean="0">
                <a:solidFill>
                  <a:prstClr val="black"/>
                </a:solidFill>
                <a:cs typeface="Arial" pitchFamily="34" charset="0"/>
              </a:rPr>
              <a:t>em</a:t>
            </a:r>
            <a:r>
              <a:rPr lang="en-US" sz="2400" dirty="0" smtClean="0">
                <a:solidFill>
                  <a:prstClr val="black"/>
                </a:solidFill>
                <a:cs typeface="Arial" pitchFamily="34" charset="0"/>
              </a:rPr>
              <a:t> </a:t>
            </a:r>
            <a:r>
              <a:rPr lang="en-US" sz="2400" dirty="0" err="1" smtClean="0">
                <a:solidFill>
                  <a:prstClr val="black"/>
                </a:solidFill>
                <a:cs typeface="Arial" pitchFamily="34" charset="0"/>
              </a:rPr>
              <a:t>todos</a:t>
            </a:r>
            <a:r>
              <a:rPr lang="en-US" sz="2400" dirty="0" smtClean="0">
                <a:solidFill>
                  <a:prstClr val="black"/>
                </a:solidFill>
                <a:cs typeface="Arial" pitchFamily="34" charset="0"/>
              </a:rPr>
              <a:t> </a:t>
            </a:r>
            <a:r>
              <a:rPr lang="en-US" sz="2400" dirty="0" err="1" smtClean="0">
                <a:solidFill>
                  <a:prstClr val="black"/>
                </a:solidFill>
                <a:cs typeface="Arial" pitchFamily="34" charset="0"/>
              </a:rPr>
              <a:t>os</a:t>
            </a:r>
            <a:r>
              <a:rPr lang="en-US" sz="2400" dirty="0" smtClean="0">
                <a:solidFill>
                  <a:prstClr val="black"/>
                </a:solidFill>
                <a:cs typeface="Arial" pitchFamily="34" charset="0"/>
              </a:rPr>
              <a:t> </a:t>
            </a:r>
            <a:r>
              <a:rPr lang="en-US" sz="2400" dirty="0" err="1" smtClean="0">
                <a:solidFill>
                  <a:prstClr val="black"/>
                </a:solidFill>
                <a:cs typeface="Arial" pitchFamily="34" charset="0"/>
              </a:rPr>
              <a:t>níveis</a:t>
            </a:r>
            <a:r>
              <a:rPr lang="en-US" sz="2400" dirty="0" smtClean="0">
                <a:solidFill>
                  <a:prstClr val="black"/>
                </a:solidFill>
                <a:cs typeface="Arial" pitchFamily="34" charset="0"/>
              </a:rPr>
              <a:t> </a:t>
            </a:r>
            <a:r>
              <a:rPr lang="en-US" sz="2400" dirty="0" err="1" smtClean="0">
                <a:solidFill>
                  <a:prstClr val="black"/>
                </a:solidFill>
                <a:cs typeface="Arial" pitchFamily="34" charset="0"/>
              </a:rPr>
              <a:t>dentro</a:t>
            </a:r>
            <a:r>
              <a:rPr lang="en-US" sz="2400" dirty="0" smtClean="0">
                <a:solidFill>
                  <a:prstClr val="black"/>
                </a:solidFill>
                <a:cs typeface="Arial" pitchFamily="34" charset="0"/>
              </a:rPr>
              <a:t> da </a:t>
            </a:r>
            <a:r>
              <a:rPr lang="en-US" sz="2400" dirty="0" err="1" smtClean="0">
                <a:solidFill>
                  <a:prstClr val="black"/>
                </a:solidFill>
                <a:cs typeface="Arial" pitchFamily="34" charset="0"/>
              </a:rPr>
              <a:t>organização</a:t>
            </a:r>
            <a:endParaRPr lang="en-US" sz="2400" dirty="0" smtClean="0">
              <a:solidFill>
                <a:prstClr val="black"/>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 y="1317816"/>
            <a:ext cx="2143760" cy="208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6437" y="3559772"/>
            <a:ext cx="3836003" cy="1631216"/>
          </a:xfrm>
          <a:prstGeom prst="rect">
            <a:avLst/>
          </a:prstGeom>
          <a:solidFill>
            <a:schemeClr val="bg1"/>
          </a:solidFill>
          <a:ln>
            <a:solidFill>
              <a:srgbClr val="008000"/>
            </a:solidFill>
          </a:ln>
          <a:effectLst>
            <a:outerShdw blurRad="50800" dist="38100" dir="5400000" algn="t" rotWithShape="0">
              <a:prstClr val="black">
                <a:alpha val="40000"/>
              </a:prstClr>
            </a:outerShdw>
          </a:effectLst>
        </p:spPr>
        <p:txBody>
          <a:bodyPr wrap="square" rtlCol="0">
            <a:spAutoFit/>
          </a:bodyPr>
          <a:lstStyle/>
          <a:p>
            <a:pPr defTabSz="457200"/>
            <a:r>
              <a:rPr lang="en-US" sz="2000" dirty="0" err="1" smtClean="0">
                <a:solidFill>
                  <a:prstClr val="black"/>
                </a:solidFill>
                <a:cs typeface="Arial" pitchFamily="34" charset="0"/>
              </a:rPr>
              <a:t>Tipos</a:t>
            </a:r>
            <a:r>
              <a:rPr lang="en-US" sz="2000" dirty="0" smtClean="0">
                <a:solidFill>
                  <a:prstClr val="black"/>
                </a:solidFill>
                <a:cs typeface="Arial" pitchFamily="34" charset="0"/>
              </a:rPr>
              <a:t>:</a:t>
            </a:r>
          </a:p>
          <a:p>
            <a:pPr marL="342900" indent="-342900" defTabSz="457200">
              <a:buFont typeface="Arial" panose="020B0604020202020204" pitchFamily="34" charset="0"/>
              <a:buChar char="•"/>
            </a:pPr>
            <a:r>
              <a:rPr lang="en-US" sz="2000" dirty="0" err="1" smtClean="0">
                <a:solidFill>
                  <a:prstClr val="black"/>
                </a:solidFill>
                <a:cs typeface="Arial" pitchFamily="34" charset="0"/>
              </a:rPr>
              <a:t>Preventivas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Detectivas</a:t>
            </a:r>
            <a:r>
              <a:rPr lang="en-US" sz="2000" dirty="0" smtClean="0">
                <a:solidFill>
                  <a:prstClr val="black"/>
                </a:solidFill>
                <a:cs typeface="Arial" pitchFamily="34" charset="0"/>
              </a:rPr>
              <a:t> e </a:t>
            </a:r>
            <a:r>
              <a:rPr lang="en-US" sz="2000" dirty="0" err="1" smtClean="0">
                <a:solidFill>
                  <a:prstClr val="black"/>
                </a:solidFill>
                <a:cs typeface="Arial" pitchFamily="34" charset="0"/>
              </a:rPr>
              <a:t>corretivas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Compensatórias</a:t>
            </a:r>
            <a:endParaRPr lang="en-US" sz="2000" dirty="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Manuais</a:t>
            </a:r>
            <a:r>
              <a:rPr lang="en-US" sz="2000" dirty="0" smtClean="0">
                <a:solidFill>
                  <a:prstClr val="black"/>
                </a:solidFill>
                <a:cs typeface="Arial" pitchFamily="34" charset="0"/>
              </a:rPr>
              <a:t> e </a:t>
            </a:r>
            <a:r>
              <a:rPr lang="en-US" sz="2000" dirty="0" err="1" smtClean="0">
                <a:solidFill>
                  <a:prstClr val="black"/>
                </a:solidFill>
                <a:cs typeface="Arial" pitchFamily="34" charset="0"/>
              </a:rPr>
              <a:t>automatizadas</a:t>
            </a:r>
            <a:endParaRPr lang="en-US" sz="2000" dirty="0" smtClean="0">
              <a:solidFill>
                <a:prstClr val="black"/>
              </a:solidFill>
              <a:cs typeface="Arial" pitchFamily="34" charset="0"/>
            </a:endParaRPr>
          </a:p>
        </p:txBody>
      </p:sp>
      <p:sp>
        <p:nvSpPr>
          <p:cNvPr id="2" name="Rectangle 1"/>
          <p:cNvSpPr/>
          <p:nvPr/>
        </p:nvSpPr>
        <p:spPr>
          <a:xfrm>
            <a:off x="4396055" y="3559772"/>
            <a:ext cx="4321225" cy="2246769"/>
          </a:xfrm>
          <a:prstGeom prst="rect">
            <a:avLst/>
          </a:prstGeom>
          <a:ln>
            <a:solidFill>
              <a:srgbClr val="008000"/>
            </a:solidFill>
          </a:ln>
        </p:spPr>
        <p:txBody>
          <a:bodyPr wrap="square">
            <a:spAutoFit/>
          </a:bodyPr>
          <a:lstStyle/>
          <a:p>
            <a:pPr defTabSz="457200"/>
            <a:r>
              <a:rPr lang="en-US" sz="2000" dirty="0" err="1" smtClean="0">
                <a:solidFill>
                  <a:prstClr val="black"/>
                </a:solidFill>
                <a:cs typeface="Arial" pitchFamily="34" charset="0"/>
              </a:rPr>
              <a:t>Exemplos</a:t>
            </a:r>
            <a:r>
              <a:rPr lang="en-US" sz="2000" dirty="0" smtClean="0">
                <a:solidFill>
                  <a:prstClr val="black"/>
                </a:solidFill>
                <a:cs typeface="Arial" pitchFamily="34" charset="0"/>
              </a:rPr>
              <a:t>:</a:t>
            </a:r>
          </a:p>
          <a:p>
            <a:pPr marL="342900" indent="-342900" defTabSz="457200">
              <a:buFont typeface="Arial" panose="020B0604020202020204" pitchFamily="34" charset="0"/>
              <a:buChar char="•"/>
            </a:pPr>
            <a:r>
              <a:rPr lang="en-US" sz="2000" dirty="0" err="1" smtClean="0">
                <a:solidFill>
                  <a:prstClr val="black"/>
                </a:solidFill>
                <a:cs typeface="Arial" pitchFamily="34" charset="0"/>
              </a:rPr>
              <a:t>Aprovações</a:t>
            </a:r>
            <a:r>
              <a:rPr lang="en-US" sz="2000" dirty="0" smtClean="0">
                <a:solidFill>
                  <a:prstClr val="black"/>
                </a:solidFill>
                <a:cs typeface="Arial" pitchFamily="34" charset="0"/>
              </a:rPr>
              <a:t> e </a:t>
            </a:r>
            <a:r>
              <a:rPr lang="en-US" sz="2000" dirty="0" err="1" smtClean="0">
                <a:solidFill>
                  <a:prstClr val="black"/>
                </a:solidFill>
                <a:cs typeface="Arial" pitchFamily="34" charset="0"/>
              </a:rPr>
              <a:t>autorizações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Conferências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Conciliações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Revisões</a:t>
            </a:r>
            <a:r>
              <a:rPr lang="en-US" sz="2000" dirty="0" smtClean="0">
                <a:solidFill>
                  <a:prstClr val="black"/>
                </a:solidFill>
                <a:cs typeface="Arial" pitchFamily="34" charset="0"/>
              </a:rPr>
              <a:t> </a:t>
            </a:r>
            <a:r>
              <a:rPr lang="en-US" sz="2000" dirty="0" err="1" smtClean="0">
                <a:solidFill>
                  <a:prstClr val="black"/>
                </a:solidFill>
                <a:cs typeface="Arial" pitchFamily="34" charset="0"/>
              </a:rPr>
              <a:t>independentes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Segregação</a:t>
            </a:r>
            <a:r>
              <a:rPr lang="en-US" sz="2000" dirty="0" smtClean="0">
                <a:solidFill>
                  <a:prstClr val="black"/>
                </a:solidFill>
                <a:cs typeface="Arial" pitchFamily="34" charset="0"/>
              </a:rPr>
              <a:t> de </a:t>
            </a:r>
            <a:r>
              <a:rPr lang="en-US" sz="2000" dirty="0" err="1" smtClean="0">
                <a:solidFill>
                  <a:prstClr val="black"/>
                </a:solidFill>
                <a:cs typeface="Arial" pitchFamily="34" charset="0"/>
              </a:rPr>
              <a:t>Funções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Seguro</a:t>
            </a:r>
            <a:r>
              <a:rPr lang="en-US" sz="2000" dirty="0" smtClean="0">
                <a:solidFill>
                  <a:prstClr val="black"/>
                </a:solidFill>
                <a:cs typeface="Arial" pitchFamily="34" charset="0"/>
              </a:rPr>
              <a:t> de </a:t>
            </a:r>
            <a:r>
              <a:rPr lang="en-US" sz="2000" dirty="0" err="1" smtClean="0">
                <a:solidFill>
                  <a:prstClr val="black"/>
                </a:solidFill>
                <a:cs typeface="Arial" pitchFamily="34" charset="0"/>
              </a:rPr>
              <a:t>Ativos</a:t>
            </a:r>
            <a:endParaRPr lang="en-US" sz="2000" dirty="0">
              <a:solidFill>
                <a:prstClr val="black"/>
              </a:solidFill>
              <a:cs typeface="Arial" pitchFamily="34" charset="0"/>
            </a:endParaRPr>
          </a:p>
        </p:txBody>
      </p:sp>
      <p:sp>
        <p:nvSpPr>
          <p:cNvPr id="10"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3. </a:t>
            </a:r>
            <a:r>
              <a:rPr lang="en-US" sz="2000" b="1" dirty="0" err="1" smtClean="0">
                <a:solidFill>
                  <a:srgbClr val="00703C"/>
                </a:solidFill>
                <a:latin typeface="Calibri Light" panose="020F0302020204030204"/>
                <a:cs typeface="Arial" pitchFamily="34" charset="0"/>
              </a:rPr>
              <a:t>Atividades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67672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48</a:t>
            </a:fld>
            <a:endParaRPr lang="en-US" dirty="0">
              <a:solidFill>
                <a:prstClr val="black">
                  <a:tint val="75000"/>
                </a:prstClr>
              </a:solidFill>
            </a:endParaRPr>
          </a:p>
        </p:txBody>
      </p:sp>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3. </a:t>
            </a:r>
            <a:r>
              <a:rPr lang="en-US" sz="2000" b="1" dirty="0" err="1" smtClean="0">
                <a:solidFill>
                  <a:srgbClr val="00703C"/>
                </a:solidFill>
                <a:latin typeface="Calibri Light" panose="020F0302020204030204"/>
                <a:cs typeface="Arial" pitchFamily="34" charset="0"/>
              </a:rPr>
              <a:t>Atividades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Princípios</a:t>
            </a:r>
            <a:endParaRPr lang="en-US" sz="2000" i="1" dirty="0">
              <a:solidFill>
                <a:srgbClr val="00703C"/>
              </a:solidFill>
              <a:latin typeface="Calibri Light" panose="020F0302020204030204"/>
              <a:cs typeface="Arial" pitchFamily="34" charset="0"/>
            </a:endParaRPr>
          </a:p>
        </p:txBody>
      </p:sp>
      <p:pic>
        <p:nvPicPr>
          <p:cNvPr id="3" name="Imagem 2"/>
          <p:cNvPicPr>
            <a:picLocks noChangeAspect="1"/>
          </p:cNvPicPr>
          <p:nvPr/>
        </p:nvPicPr>
        <p:blipFill rotWithShape="1">
          <a:blip r:embed="rId3"/>
          <a:srcRect l="31856" t="40852" r="36200" b="19147"/>
          <a:stretch/>
        </p:blipFill>
        <p:spPr>
          <a:xfrm>
            <a:off x="962831" y="1260741"/>
            <a:ext cx="6994214" cy="4923928"/>
          </a:xfrm>
          <a:prstGeom prst="rect">
            <a:avLst/>
          </a:prstGeom>
        </p:spPr>
      </p:pic>
    </p:spTree>
    <p:extLst>
      <p:ext uri="{BB962C8B-B14F-4D97-AF65-F5344CB8AC3E}">
        <p14:creationId xmlns:p14="http://schemas.microsoft.com/office/powerpoint/2010/main" val="83813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49</a:t>
            </a:fld>
            <a:endParaRPr lang="en-US" dirty="0">
              <a:solidFill>
                <a:prstClr val="black">
                  <a:tint val="75000"/>
                </a:prstClr>
              </a:solidFill>
            </a:endParaRPr>
          </a:p>
        </p:txBody>
      </p:sp>
      <p:sp>
        <p:nvSpPr>
          <p:cNvPr id="6" name="TextBox 5"/>
          <p:cNvSpPr txBox="1"/>
          <p:nvPr/>
        </p:nvSpPr>
        <p:spPr>
          <a:xfrm>
            <a:off x="354998" y="1258532"/>
            <a:ext cx="3058762" cy="4616648"/>
          </a:xfrm>
          <a:prstGeom prst="rect">
            <a:avLst/>
          </a:prstGeom>
          <a:noFill/>
        </p:spPr>
        <p:txBody>
          <a:bodyPr wrap="square" rtlCol="0">
            <a:spAutoFit/>
          </a:bodyPr>
          <a:lstStyle/>
          <a:p>
            <a:pPr defTabSz="457200"/>
            <a:r>
              <a:rPr lang="en-US" sz="2400" b="1" dirty="0" err="1" smtClean="0">
                <a:solidFill>
                  <a:prstClr val="black"/>
                </a:solidFill>
                <a:cs typeface="Arial" pitchFamily="34" charset="0"/>
              </a:rPr>
              <a:t>Controle</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Preventivo</a:t>
            </a:r>
            <a:endParaRPr lang="en-US" sz="2400" dirty="0" smtClean="0">
              <a:solidFill>
                <a:prstClr val="black"/>
              </a:solidFill>
              <a:cs typeface="Arial" pitchFamily="34" charset="0"/>
            </a:endParaRPr>
          </a:p>
          <a:p>
            <a:pPr defTabSz="457200">
              <a:lnSpc>
                <a:spcPct val="90000"/>
              </a:lnSpc>
            </a:pPr>
            <a:r>
              <a:rPr lang="en-US" altLang="en-US" sz="2000" dirty="0" err="1" smtClean="0">
                <a:solidFill>
                  <a:srgbClr val="000000"/>
                </a:solidFill>
              </a:rPr>
              <a:t>Previne</a:t>
            </a:r>
            <a:r>
              <a:rPr lang="en-US" altLang="en-US" sz="2000" dirty="0" smtClean="0">
                <a:solidFill>
                  <a:srgbClr val="000000"/>
                </a:solidFill>
              </a:rPr>
              <a:t> </a:t>
            </a:r>
            <a:r>
              <a:rPr lang="en-US" altLang="en-US" sz="2000" dirty="0" err="1" smtClean="0">
                <a:solidFill>
                  <a:srgbClr val="000000"/>
                </a:solidFill>
              </a:rPr>
              <a:t>ocorrência</a:t>
            </a:r>
            <a:r>
              <a:rPr lang="en-US" altLang="en-US" sz="2000" dirty="0" smtClean="0">
                <a:solidFill>
                  <a:srgbClr val="000000"/>
                </a:solidFill>
              </a:rPr>
              <a:t> dos </a:t>
            </a:r>
            <a:r>
              <a:rPr lang="en-US" altLang="en-US" sz="2000" dirty="0" err="1" smtClean="0">
                <a:solidFill>
                  <a:srgbClr val="000000"/>
                </a:solidFill>
              </a:rPr>
              <a:t>eventos</a:t>
            </a:r>
            <a:r>
              <a:rPr lang="en-US" altLang="en-US" sz="2000" dirty="0" smtClean="0">
                <a:solidFill>
                  <a:srgbClr val="000000"/>
                </a:solidFill>
              </a:rPr>
              <a:t> </a:t>
            </a:r>
            <a:r>
              <a:rPr lang="en-US" altLang="en-US" sz="2000" dirty="0" err="1" smtClean="0">
                <a:solidFill>
                  <a:srgbClr val="000000"/>
                </a:solidFill>
              </a:rPr>
              <a:t>negativos</a:t>
            </a:r>
            <a:r>
              <a:rPr lang="en-US" altLang="en-US" sz="2000" dirty="0" smtClean="0">
                <a:solidFill>
                  <a:srgbClr val="000000"/>
                </a:solidFill>
              </a:rPr>
              <a:t> de forma </a:t>
            </a:r>
            <a:r>
              <a:rPr lang="en-US" altLang="en-US" sz="2000" dirty="0" err="1" smtClean="0">
                <a:solidFill>
                  <a:srgbClr val="000000"/>
                </a:solidFill>
              </a:rPr>
              <a:t>proativa</a:t>
            </a:r>
            <a:endParaRPr lang="en-US" altLang="en-US" sz="2000" dirty="0" smtClean="0">
              <a:solidFill>
                <a:srgbClr val="000000"/>
              </a:solidFill>
            </a:endParaRPr>
          </a:p>
          <a:p>
            <a:pPr defTabSz="457200">
              <a:lnSpc>
                <a:spcPct val="90000"/>
              </a:lnSpc>
            </a:pPr>
            <a:endParaRPr lang="en-US" altLang="en-US" sz="2000" dirty="0">
              <a:solidFill>
                <a:srgbClr val="000000"/>
              </a:solidFill>
            </a:endParaRPr>
          </a:p>
          <a:p>
            <a:pPr defTabSz="457200">
              <a:lnSpc>
                <a:spcPct val="90000"/>
              </a:lnSpc>
            </a:pPr>
            <a:r>
              <a:rPr lang="en-US" altLang="en-US" sz="2000" dirty="0" err="1" smtClean="0">
                <a:solidFill>
                  <a:srgbClr val="000000"/>
                </a:solidFill>
              </a:rPr>
              <a:t>Exemplo</a:t>
            </a:r>
            <a:r>
              <a:rPr lang="en-US" altLang="en-US" sz="2000" dirty="0" smtClean="0">
                <a:solidFill>
                  <a:srgbClr val="000000"/>
                </a:solidFill>
              </a:rPr>
              <a:t>:</a:t>
            </a:r>
          </a:p>
          <a:p>
            <a:pPr marL="342900" indent="-342900" defTabSz="457200">
              <a:lnSpc>
                <a:spcPct val="90000"/>
              </a:lnSpc>
              <a:buFont typeface="Arial" panose="020B0604020202020204" pitchFamily="34" charset="0"/>
              <a:buChar char="•"/>
            </a:pPr>
            <a:r>
              <a:rPr lang="en-US" altLang="en-US" sz="2000" dirty="0" smtClean="0">
                <a:solidFill>
                  <a:srgbClr val="000000"/>
                </a:solidFill>
              </a:rPr>
              <a:t>Regime de </a:t>
            </a:r>
            <a:r>
              <a:rPr lang="en-US" altLang="en-US" sz="2000" dirty="0" err="1" smtClean="0">
                <a:solidFill>
                  <a:srgbClr val="000000"/>
                </a:solidFill>
              </a:rPr>
              <a:t>alçadas</a:t>
            </a:r>
            <a:r>
              <a:rPr lang="en-US" altLang="en-US" sz="2000" dirty="0" smtClean="0">
                <a:solidFill>
                  <a:srgbClr val="000000"/>
                </a:solidFill>
              </a:rPr>
              <a:t> para </a:t>
            </a:r>
            <a:r>
              <a:rPr lang="en-US" altLang="en-US" sz="2000" dirty="0" err="1" smtClean="0">
                <a:solidFill>
                  <a:srgbClr val="000000"/>
                </a:solidFill>
              </a:rPr>
              <a:t>compras</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Uso</a:t>
            </a:r>
            <a:r>
              <a:rPr lang="en-US" altLang="en-US" sz="2000" dirty="0" smtClean="0">
                <a:solidFill>
                  <a:srgbClr val="000000"/>
                </a:solidFill>
              </a:rPr>
              <a:t> de </a:t>
            </a:r>
            <a:r>
              <a:rPr lang="en-US" altLang="en-US" sz="2000" dirty="0" err="1" smtClean="0">
                <a:solidFill>
                  <a:srgbClr val="000000"/>
                </a:solidFill>
              </a:rPr>
              <a:t>senhas</a:t>
            </a:r>
            <a:r>
              <a:rPr lang="en-US" altLang="en-US" sz="2000" dirty="0" smtClean="0">
                <a:solidFill>
                  <a:srgbClr val="000000"/>
                </a:solidFill>
              </a:rPr>
              <a:t> de </a:t>
            </a:r>
            <a:r>
              <a:rPr lang="en-US" altLang="en-US" sz="2000" dirty="0" err="1" smtClean="0">
                <a:solidFill>
                  <a:srgbClr val="000000"/>
                </a:solidFill>
              </a:rPr>
              <a:t>acesso</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Uso</a:t>
            </a:r>
            <a:r>
              <a:rPr lang="en-US" altLang="en-US" sz="2000" dirty="0" smtClean="0">
                <a:solidFill>
                  <a:srgbClr val="000000"/>
                </a:solidFill>
              </a:rPr>
              <a:t> de </a:t>
            </a:r>
            <a:r>
              <a:rPr lang="en-US" altLang="en-US" sz="2000" dirty="0" err="1" smtClean="0">
                <a:solidFill>
                  <a:srgbClr val="000000"/>
                </a:solidFill>
              </a:rPr>
              <a:t>salas-cofre</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Sistemas</a:t>
            </a:r>
            <a:r>
              <a:rPr lang="en-US" altLang="en-US" sz="2000" dirty="0" smtClean="0">
                <a:solidFill>
                  <a:srgbClr val="000000"/>
                </a:solidFill>
              </a:rPr>
              <a:t> de </a:t>
            </a:r>
            <a:r>
              <a:rPr lang="en-US" altLang="en-US" sz="2000" dirty="0" err="1" smtClean="0">
                <a:solidFill>
                  <a:srgbClr val="000000"/>
                </a:solidFill>
              </a:rPr>
              <a:t>vigilância</a:t>
            </a:r>
            <a:r>
              <a:rPr lang="en-US" altLang="en-US" sz="2000" dirty="0" smtClean="0">
                <a:solidFill>
                  <a:srgbClr val="000000"/>
                </a:solidFill>
              </a:rPr>
              <a:t> </a:t>
            </a:r>
            <a:r>
              <a:rPr lang="en-US" altLang="en-US" sz="2000" dirty="0" err="1" smtClean="0">
                <a:solidFill>
                  <a:srgbClr val="000000"/>
                </a:solidFill>
              </a:rPr>
              <a:t>eletrônica</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Uso</a:t>
            </a:r>
            <a:r>
              <a:rPr lang="en-US" altLang="en-US" sz="2000" dirty="0" smtClean="0">
                <a:solidFill>
                  <a:srgbClr val="000000"/>
                </a:solidFill>
              </a:rPr>
              <a:t> de </a:t>
            </a:r>
            <a:r>
              <a:rPr lang="en-US" altLang="en-US" sz="2000" dirty="0" err="1" smtClean="0">
                <a:solidFill>
                  <a:srgbClr val="000000"/>
                </a:solidFill>
              </a:rPr>
              <a:t>documentos</a:t>
            </a:r>
            <a:r>
              <a:rPr lang="en-US" altLang="en-US" sz="2000" dirty="0" smtClean="0">
                <a:solidFill>
                  <a:srgbClr val="000000"/>
                </a:solidFill>
              </a:rPr>
              <a:t> </a:t>
            </a:r>
            <a:r>
              <a:rPr lang="en-US" altLang="en-US" sz="2000" dirty="0" err="1" smtClean="0">
                <a:solidFill>
                  <a:srgbClr val="000000"/>
                </a:solidFill>
              </a:rPr>
              <a:t>eletronicamente</a:t>
            </a:r>
            <a:r>
              <a:rPr lang="en-US" altLang="en-US" sz="2000" dirty="0" smtClean="0">
                <a:solidFill>
                  <a:srgbClr val="000000"/>
                </a:solidFill>
              </a:rPr>
              <a:t> </a:t>
            </a:r>
            <a:r>
              <a:rPr lang="en-US" altLang="en-US" sz="2000" dirty="0" err="1" smtClean="0">
                <a:solidFill>
                  <a:srgbClr val="000000"/>
                </a:solidFill>
              </a:rPr>
              <a:t>numerados</a:t>
            </a:r>
            <a:endParaRPr lang="en-US" altLang="en-US" sz="2000" dirty="0">
              <a:solidFill>
                <a:srgbClr val="000000"/>
              </a:solidFill>
            </a:endParaRPr>
          </a:p>
        </p:txBody>
      </p:sp>
      <p:sp>
        <p:nvSpPr>
          <p:cNvPr id="7" name="TextBox 6"/>
          <p:cNvSpPr txBox="1"/>
          <p:nvPr/>
        </p:nvSpPr>
        <p:spPr>
          <a:xfrm>
            <a:off x="4023360" y="3151358"/>
            <a:ext cx="4831080" cy="350249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endParaRPr lang="en-US" altLang="en-US" sz="2000" dirty="0" smtClean="0">
              <a:solidFill>
                <a:srgbClr val="000000"/>
              </a:solidFill>
            </a:endParaRPr>
          </a:p>
          <a:p>
            <a:pPr defTabSz="457200">
              <a:lnSpc>
                <a:spcPct val="90000"/>
              </a:lnSpc>
            </a:pPr>
            <a:r>
              <a:rPr lang="en-US" sz="2400" b="1" dirty="0" err="1" smtClean="0">
                <a:solidFill>
                  <a:prstClr val="black"/>
                </a:solidFill>
                <a:cs typeface="Arial" pitchFamily="34" charset="0"/>
              </a:rPr>
              <a:t>Controle</a:t>
            </a:r>
            <a:r>
              <a:rPr lang="en-US" sz="2400" b="1" dirty="0" smtClean="0">
                <a:solidFill>
                  <a:prstClr val="black"/>
                </a:solidFill>
                <a:cs typeface="Arial" pitchFamily="34" charset="0"/>
              </a:rPr>
              <a:t> </a:t>
            </a:r>
            <a:r>
              <a:rPr lang="en-US" sz="2400" b="1" dirty="0" err="1" smtClean="0">
                <a:solidFill>
                  <a:prstClr val="black"/>
                </a:solidFill>
                <a:cs typeface="Arial" pitchFamily="34" charset="0"/>
              </a:rPr>
              <a:t>Detectivo</a:t>
            </a:r>
            <a:endParaRPr lang="en-US" sz="2400" dirty="0">
              <a:solidFill>
                <a:prstClr val="black"/>
              </a:solidFill>
              <a:cs typeface="Arial" pitchFamily="34" charset="0"/>
            </a:endParaRPr>
          </a:p>
          <a:p>
            <a:pPr defTabSz="457200">
              <a:lnSpc>
                <a:spcPct val="90000"/>
              </a:lnSpc>
            </a:pPr>
            <a:r>
              <a:rPr lang="en-US" altLang="en-US" sz="2000" dirty="0" err="1" smtClean="0">
                <a:solidFill>
                  <a:srgbClr val="000000"/>
                </a:solidFill>
              </a:rPr>
              <a:t>Constata</a:t>
            </a:r>
            <a:r>
              <a:rPr lang="en-US" altLang="en-US" sz="2000" dirty="0" smtClean="0">
                <a:solidFill>
                  <a:srgbClr val="000000"/>
                </a:solidFill>
              </a:rPr>
              <a:t> a </a:t>
            </a:r>
            <a:r>
              <a:rPr lang="en-US" altLang="en-US" sz="2000" dirty="0" err="1" smtClean="0">
                <a:solidFill>
                  <a:srgbClr val="000000"/>
                </a:solidFill>
              </a:rPr>
              <a:t>ocorrência</a:t>
            </a:r>
            <a:r>
              <a:rPr lang="en-US" altLang="en-US" sz="2000" dirty="0" smtClean="0">
                <a:solidFill>
                  <a:srgbClr val="000000"/>
                </a:solidFill>
              </a:rPr>
              <a:t> de </a:t>
            </a:r>
            <a:r>
              <a:rPr lang="en-US" altLang="en-US" sz="2000" dirty="0" err="1" smtClean="0">
                <a:solidFill>
                  <a:srgbClr val="000000"/>
                </a:solidFill>
              </a:rPr>
              <a:t>eventos</a:t>
            </a:r>
            <a:r>
              <a:rPr lang="en-US" altLang="en-US" sz="2000" dirty="0" smtClean="0">
                <a:solidFill>
                  <a:srgbClr val="000000"/>
                </a:solidFill>
              </a:rPr>
              <a:t> </a:t>
            </a:r>
            <a:r>
              <a:rPr lang="en-US" altLang="en-US" sz="2000" dirty="0" err="1" smtClean="0">
                <a:solidFill>
                  <a:srgbClr val="000000"/>
                </a:solidFill>
              </a:rPr>
              <a:t>negativos</a:t>
            </a:r>
            <a:r>
              <a:rPr lang="en-US" altLang="en-US" sz="2000" dirty="0" smtClean="0">
                <a:solidFill>
                  <a:srgbClr val="000000"/>
                </a:solidFill>
              </a:rPr>
              <a:t> de forma </a:t>
            </a:r>
            <a:r>
              <a:rPr lang="en-US" altLang="en-US" sz="2000" dirty="0" err="1" smtClean="0">
                <a:solidFill>
                  <a:srgbClr val="000000"/>
                </a:solidFill>
              </a:rPr>
              <a:t>reativa</a:t>
            </a:r>
            <a:endParaRPr lang="en-US" altLang="en-US" sz="2000" dirty="0" smtClean="0">
              <a:solidFill>
                <a:srgbClr val="000000"/>
              </a:solidFill>
            </a:endParaRPr>
          </a:p>
          <a:p>
            <a:pPr defTabSz="457200">
              <a:lnSpc>
                <a:spcPct val="90000"/>
              </a:lnSpc>
            </a:pPr>
            <a:endParaRPr lang="en-US" altLang="en-US" sz="2000" i="1" u="sng" dirty="0">
              <a:solidFill>
                <a:srgbClr val="000000"/>
              </a:solidFill>
            </a:endParaRPr>
          </a:p>
          <a:p>
            <a:pPr defTabSz="457200">
              <a:lnSpc>
                <a:spcPct val="90000"/>
              </a:lnSpc>
            </a:pPr>
            <a:r>
              <a:rPr lang="en-US" altLang="en-US" sz="2000" dirty="0" err="1" smtClean="0">
                <a:solidFill>
                  <a:srgbClr val="000000"/>
                </a:solidFill>
              </a:rPr>
              <a:t>Exemplos</a:t>
            </a:r>
            <a:r>
              <a:rPr lang="en-US" altLang="en-US" sz="2000" dirty="0" smtClean="0">
                <a:solidFill>
                  <a:srgbClr val="000000"/>
                </a:solidFill>
              </a:rPr>
              <a:t>:</a:t>
            </a:r>
          </a:p>
          <a:p>
            <a:pPr marL="342900" indent="-342900" defTabSz="457200">
              <a:lnSpc>
                <a:spcPct val="90000"/>
              </a:lnSpc>
              <a:buFont typeface="Arial" panose="020B0604020202020204" pitchFamily="34" charset="0"/>
              <a:buChar char="•"/>
            </a:pPr>
            <a:r>
              <a:rPr lang="en-US" altLang="en-US" sz="2000" dirty="0" err="1" smtClean="0">
                <a:solidFill>
                  <a:srgbClr val="000000"/>
                </a:solidFill>
              </a:rPr>
              <a:t>Aprovação</a:t>
            </a:r>
            <a:r>
              <a:rPr lang="en-US" altLang="en-US" sz="2000" dirty="0" smtClean="0">
                <a:solidFill>
                  <a:srgbClr val="000000"/>
                </a:solidFill>
              </a:rPr>
              <a:t> do Supervisor</a:t>
            </a:r>
          </a:p>
          <a:p>
            <a:pPr marL="342900" indent="-342900" defTabSz="457200">
              <a:lnSpc>
                <a:spcPct val="90000"/>
              </a:lnSpc>
              <a:buFont typeface="Arial" panose="020B0604020202020204" pitchFamily="34" charset="0"/>
              <a:buChar char="•"/>
            </a:pPr>
            <a:r>
              <a:rPr lang="en-US" altLang="en-US" sz="2000" dirty="0" err="1" smtClean="0">
                <a:solidFill>
                  <a:srgbClr val="000000"/>
                </a:solidFill>
              </a:rPr>
              <a:t>Relatório</a:t>
            </a:r>
            <a:r>
              <a:rPr lang="en-US" altLang="en-US" sz="2000" dirty="0" smtClean="0">
                <a:solidFill>
                  <a:srgbClr val="000000"/>
                </a:solidFill>
              </a:rPr>
              <a:t> de </a:t>
            </a:r>
            <a:r>
              <a:rPr lang="en-US" altLang="en-US" sz="2000" dirty="0" err="1" smtClean="0">
                <a:solidFill>
                  <a:srgbClr val="000000"/>
                </a:solidFill>
              </a:rPr>
              <a:t>atividade</a:t>
            </a:r>
            <a:r>
              <a:rPr lang="en-US" altLang="en-US" sz="2000" dirty="0" smtClean="0">
                <a:solidFill>
                  <a:srgbClr val="000000"/>
                </a:solidFill>
              </a:rPr>
              <a:t> de um </a:t>
            </a:r>
            <a:r>
              <a:rPr lang="en-US" altLang="en-US" sz="2000" dirty="0" err="1" smtClean="0">
                <a:solidFill>
                  <a:srgbClr val="000000"/>
                </a:solidFill>
              </a:rPr>
              <a:t>usuário</a:t>
            </a:r>
            <a:r>
              <a:rPr lang="en-US" altLang="en-US" sz="2000" dirty="0" smtClean="0">
                <a:solidFill>
                  <a:srgbClr val="000000"/>
                </a:solidFill>
              </a:rPr>
              <a:t> do Sistema </a:t>
            </a:r>
            <a:r>
              <a:rPr lang="en-US" altLang="en-US" sz="2000" dirty="0" err="1" smtClean="0">
                <a:solidFill>
                  <a:srgbClr val="000000"/>
                </a:solidFill>
              </a:rPr>
              <a:t>corporativo</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Conciliação</a:t>
            </a:r>
            <a:r>
              <a:rPr lang="en-US" altLang="en-US" sz="2000" dirty="0" smtClean="0">
                <a:solidFill>
                  <a:srgbClr val="000000"/>
                </a:solidFill>
              </a:rPr>
              <a:t> da </a:t>
            </a:r>
            <a:r>
              <a:rPr lang="en-US" altLang="en-US" sz="2000" dirty="0" err="1" smtClean="0">
                <a:solidFill>
                  <a:srgbClr val="000000"/>
                </a:solidFill>
              </a:rPr>
              <a:t>antecipação</a:t>
            </a:r>
            <a:r>
              <a:rPr lang="en-US" altLang="en-US" sz="2000" dirty="0" smtClean="0">
                <a:solidFill>
                  <a:srgbClr val="000000"/>
                </a:solidFill>
              </a:rPr>
              <a:t> de </a:t>
            </a:r>
            <a:r>
              <a:rPr lang="en-US" altLang="en-US" sz="2000" dirty="0" err="1" smtClean="0">
                <a:solidFill>
                  <a:srgbClr val="000000"/>
                </a:solidFill>
              </a:rPr>
              <a:t>fundos</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Contagem</a:t>
            </a:r>
            <a:r>
              <a:rPr lang="en-US" altLang="en-US" sz="2000" dirty="0" smtClean="0">
                <a:solidFill>
                  <a:srgbClr val="000000"/>
                </a:solidFill>
              </a:rPr>
              <a:t> </a:t>
            </a:r>
            <a:r>
              <a:rPr lang="en-US" altLang="en-US" sz="2000" dirty="0" err="1" smtClean="0">
                <a:solidFill>
                  <a:srgbClr val="000000"/>
                </a:solidFill>
              </a:rPr>
              <a:t>física</a:t>
            </a:r>
            <a:endParaRPr lang="en-US" altLang="en-US" sz="2000" dirty="0" smtClean="0">
              <a:solidFill>
                <a:srgbClr val="000000"/>
              </a:solidFill>
            </a:endParaRPr>
          </a:p>
          <a:p>
            <a:pPr marL="342900" indent="-342900" defTabSz="457200">
              <a:lnSpc>
                <a:spcPct val="90000"/>
              </a:lnSpc>
              <a:buFont typeface="Arial" panose="020B0604020202020204" pitchFamily="34" charset="0"/>
              <a:buChar char="•"/>
            </a:pPr>
            <a:r>
              <a:rPr lang="en-US" altLang="en-US" sz="2000" dirty="0" err="1" smtClean="0">
                <a:solidFill>
                  <a:srgbClr val="000000"/>
                </a:solidFill>
              </a:rPr>
              <a:t>Revisão</a:t>
            </a:r>
            <a:r>
              <a:rPr lang="en-US" altLang="en-US" sz="2000" dirty="0" smtClean="0">
                <a:solidFill>
                  <a:srgbClr val="000000"/>
                </a:solidFill>
              </a:rPr>
              <a:t> de </a:t>
            </a:r>
            <a:r>
              <a:rPr lang="en-US" altLang="en-US" sz="2000" dirty="0" err="1" smtClean="0">
                <a:solidFill>
                  <a:srgbClr val="000000"/>
                </a:solidFill>
              </a:rPr>
              <a:t>cheques</a:t>
            </a:r>
            <a:r>
              <a:rPr lang="en-US" altLang="en-US" sz="2000" dirty="0" smtClean="0">
                <a:solidFill>
                  <a:srgbClr val="000000"/>
                </a:solidFill>
              </a:rPr>
              <a:t> </a:t>
            </a:r>
            <a:r>
              <a:rPr lang="en-US" altLang="en-US" sz="2000" dirty="0" err="1" smtClean="0">
                <a:solidFill>
                  <a:srgbClr val="000000"/>
                </a:solidFill>
              </a:rPr>
              <a:t>faltantes</a:t>
            </a:r>
            <a:endParaRPr lang="en-US" altLang="en-US" sz="2000" dirty="0">
              <a:solidFill>
                <a:srgbClr val="000000"/>
              </a:solidFill>
            </a:endParaRPr>
          </a:p>
        </p:txBody>
      </p:sp>
      <p:pic>
        <p:nvPicPr>
          <p:cNvPr id="16388" name="Picture 4" descr="http://news.securemetric.com/wp-content/uploads/2013/01/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b="12117"/>
          <a:stretch/>
        </p:blipFill>
        <p:spPr bwMode="auto">
          <a:xfrm>
            <a:off x="4311534" y="512031"/>
            <a:ext cx="3410170" cy="241869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3. </a:t>
            </a:r>
            <a:r>
              <a:rPr lang="en-US" sz="2000" b="1" dirty="0" err="1" smtClean="0">
                <a:solidFill>
                  <a:srgbClr val="00703C"/>
                </a:solidFill>
                <a:latin typeface="Calibri Light" panose="020F0302020204030204"/>
                <a:cs typeface="Arial" pitchFamily="34" charset="0"/>
              </a:rPr>
              <a:t>Atividades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47484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 dur="500"/>
                                        <p:tgtEl>
                                          <p:spTgt spid="6">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0" dur="500"/>
                                        <p:tgtEl>
                                          <p:spTgt spid="6">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3" dur="500"/>
                                        <p:tgtEl>
                                          <p:spTgt spid="6">
                                            <p:txEl>
                                              <p:pRg st="5" end="5"/>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6" dur="500"/>
                                        <p:tgtEl>
                                          <p:spTgt spid="6">
                                            <p:txEl>
                                              <p:pRg st="6" end="6"/>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9" dur="500"/>
                                        <p:tgtEl>
                                          <p:spTgt spid="6">
                                            <p:txEl>
                                              <p:pRg st="7" end="7"/>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0" dur="500"/>
                                        <p:tgtEl>
                                          <p:spTgt spid="7">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3" dur="500"/>
                                        <p:tgtEl>
                                          <p:spTgt spid="7">
                                            <p:txEl>
                                              <p:pRg st="6" end="6"/>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6" dur="500"/>
                                        <p:tgtEl>
                                          <p:spTgt spid="7">
                                            <p:txEl>
                                              <p:pRg st="7" end="7"/>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randombar(horizontal)">
                                      <p:cBhvr>
                                        <p:cTn id="39" dur="500"/>
                                        <p:tgtEl>
                                          <p:spTgt spid="7">
                                            <p:txEl>
                                              <p:pRg st="8" end="8"/>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388"/>
                                        </p:tgtEl>
                                        <p:attrNameLst>
                                          <p:attrName>style.visibility</p:attrName>
                                        </p:attrNameLst>
                                      </p:cBhvr>
                                      <p:to>
                                        <p:strVal val="visible"/>
                                      </p:to>
                                    </p:set>
                                    <p:animEffect transition="in" filter="circle(in)">
                                      <p:cBhvr>
                                        <p:cTn id="4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273353"/>
            <a:ext cx="7570646" cy="1067416"/>
          </a:xfrm>
        </p:spPr>
        <p:txBody>
          <a:bodyPr>
            <a:normAutofit/>
          </a:bodyPr>
          <a:lstStyle/>
          <a:p>
            <a:pPr algn="ctr"/>
            <a:r>
              <a:rPr lang="pt-BR" sz="3200" b="1" dirty="0" smtClean="0">
                <a:solidFill>
                  <a:schemeClr val="tx2">
                    <a:lumMod val="75000"/>
                  </a:schemeClr>
                </a:solidFill>
              </a:rPr>
              <a:t>O Controle no Ciclo da Gestão Pública </a:t>
            </a:r>
            <a:br>
              <a:rPr lang="pt-BR" sz="3200" b="1" dirty="0" smtClean="0">
                <a:solidFill>
                  <a:schemeClr val="tx2">
                    <a:lumMod val="75000"/>
                  </a:schemeClr>
                </a:solidFill>
              </a:rPr>
            </a:br>
            <a:r>
              <a:rPr lang="pt-BR" sz="3200" b="1" dirty="0" smtClean="0">
                <a:solidFill>
                  <a:schemeClr val="tx2">
                    <a:lumMod val="75000"/>
                  </a:schemeClr>
                </a:solidFill>
              </a:rPr>
              <a:t>Lei 10.180/2001</a:t>
            </a:r>
            <a:endParaRPr lang="pt-BR" sz="3200" dirty="0"/>
          </a:p>
        </p:txBody>
      </p:sp>
      <p:graphicFrame>
        <p:nvGraphicFramePr>
          <p:cNvPr id="4" name="Diagrama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1413164" y="5670248"/>
            <a:ext cx="6837218"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pt-BR" dirty="0" smtClean="0">
                <a:solidFill>
                  <a:srgbClr val="FF0000"/>
                </a:solidFill>
              </a:rPr>
              <a:t>A função controle é operada apenas no Sistema de Controle Interno?</a:t>
            </a:r>
            <a:endParaRPr lang="pt-BR" dirty="0">
              <a:solidFill>
                <a:srgbClr val="FF0000"/>
              </a:solidFill>
            </a:endParaRPr>
          </a:p>
        </p:txBody>
      </p:sp>
    </p:spTree>
    <p:extLst>
      <p:ext uri="{BB962C8B-B14F-4D97-AF65-F5344CB8AC3E}">
        <p14:creationId xmlns:p14="http://schemas.microsoft.com/office/powerpoint/2010/main" val="1362549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50</a:t>
            </a:fld>
            <a:endParaRPr lang="en-US" dirty="0">
              <a:solidFill>
                <a:prstClr val="black">
                  <a:tint val="75000"/>
                </a:prstClr>
              </a:solidFill>
            </a:endParaRPr>
          </a:p>
        </p:txBody>
      </p:sp>
      <p:sp>
        <p:nvSpPr>
          <p:cNvPr id="58" name="Rectangle 1"/>
          <p:cNvSpPr>
            <a:spLocks noChangeArrowheads="1"/>
          </p:cNvSpPr>
          <p:nvPr/>
        </p:nvSpPr>
        <p:spPr bwMode="auto">
          <a:xfrm>
            <a:off x="354998" y="98425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2400" b="1" dirty="0" err="1" smtClean="0">
                <a:solidFill>
                  <a:srgbClr val="000000"/>
                </a:solidFill>
                <a:latin typeface="Calibri" panose="020F0502020204030204"/>
              </a:rPr>
              <a:t>Controles</a:t>
            </a:r>
            <a:r>
              <a:rPr lang="en-US" altLang="en-US" sz="2400" b="1" dirty="0" smtClean="0">
                <a:solidFill>
                  <a:srgbClr val="000000"/>
                </a:solidFill>
                <a:latin typeface="Calibri" panose="020F0502020204030204"/>
              </a:rPr>
              <a:t> </a:t>
            </a:r>
            <a:r>
              <a:rPr lang="en-US" altLang="en-US" sz="2400" b="1" dirty="0" err="1" smtClean="0">
                <a:solidFill>
                  <a:srgbClr val="000000"/>
                </a:solidFill>
                <a:latin typeface="Calibri" panose="020F0502020204030204"/>
              </a:rPr>
              <a:t>compensatórios</a:t>
            </a:r>
            <a:endParaRPr lang="en-US" altLang="en-US" sz="2400" b="1" dirty="0" smtClean="0">
              <a:solidFill>
                <a:srgbClr val="000000"/>
              </a:solidFill>
              <a:latin typeface="Calibri" panose="020F0502020204030204"/>
            </a:endParaRPr>
          </a:p>
        </p:txBody>
      </p:sp>
      <p:sp>
        <p:nvSpPr>
          <p:cNvPr id="6" name="TextBox 5"/>
          <p:cNvSpPr txBox="1"/>
          <p:nvPr/>
        </p:nvSpPr>
        <p:spPr>
          <a:xfrm>
            <a:off x="354997" y="1637227"/>
            <a:ext cx="8153571" cy="3801041"/>
          </a:xfrm>
          <a:prstGeom prst="rect">
            <a:avLst/>
          </a:prstGeom>
          <a:noFill/>
        </p:spPr>
        <p:txBody>
          <a:bodyPr wrap="square" rtlCol="0">
            <a:spAutoFit/>
          </a:bodyPr>
          <a:lstStyle/>
          <a:p>
            <a:pPr marL="383422" indent="-383422" defTabSz="511230" fontAlgn="base">
              <a:spcBef>
                <a:spcPts val="600"/>
              </a:spcBef>
              <a:spcAft>
                <a:spcPts val="600"/>
              </a:spcAft>
              <a:buFont typeface="Arial" pitchFamily="34" charset="0"/>
              <a:buChar char="•"/>
            </a:pPr>
            <a:r>
              <a:rPr lang="en-US" sz="2400" dirty="0" err="1" smtClean="0">
                <a:solidFill>
                  <a:prstClr val="black"/>
                </a:solidFill>
                <a:ea typeface="ＭＳ Ｐゴシック" pitchFamily="-112" charset="-128"/>
              </a:rPr>
              <a:t>Compensam</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ausência</a:t>
            </a:r>
            <a:r>
              <a:rPr lang="en-US" sz="2400" dirty="0" smtClean="0">
                <a:solidFill>
                  <a:prstClr val="black"/>
                </a:solidFill>
                <a:ea typeface="ＭＳ Ｐゴシック" pitchFamily="-112" charset="-128"/>
              </a:rPr>
              <a:t> de outros </a:t>
            </a:r>
            <a:r>
              <a:rPr lang="en-US" sz="2400" dirty="0" err="1" smtClean="0">
                <a:solidFill>
                  <a:prstClr val="black"/>
                </a:solidFill>
                <a:ea typeface="ＭＳ Ｐゴシック" pitchFamily="-112" charset="-128"/>
              </a:rPr>
              <a:t>controles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preventivos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ou</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detectivos</a:t>
            </a:r>
            <a:endParaRPr lang="en-US" sz="2400" dirty="0">
              <a:solidFill>
                <a:prstClr val="black"/>
              </a:solidFill>
              <a:ea typeface="ＭＳ Ｐゴシック" pitchFamily="-112" charset="-128"/>
            </a:endParaRPr>
          </a:p>
          <a:p>
            <a:pPr marL="383422" indent="-383422" defTabSz="511230" fontAlgn="base">
              <a:spcBef>
                <a:spcPts val="600"/>
              </a:spcBef>
              <a:spcAft>
                <a:spcPts val="600"/>
              </a:spcAft>
              <a:buFont typeface="Arial" pitchFamily="34" charset="0"/>
              <a:buChar char="•"/>
            </a:pPr>
            <a:r>
              <a:rPr lang="en-US" sz="2400" dirty="0" err="1" smtClean="0">
                <a:solidFill>
                  <a:prstClr val="black"/>
                </a:solidFill>
                <a:ea typeface="ＭＳ Ｐゴシック" pitchFamily="-112" charset="-128"/>
              </a:rPr>
              <a:t>Examplo</a:t>
            </a:r>
            <a:r>
              <a:rPr lang="en-US" sz="2400" dirty="0" smtClean="0">
                <a:solidFill>
                  <a:prstClr val="black"/>
                </a:solidFill>
                <a:ea typeface="ＭＳ Ｐゴシック" pitchFamily="-112" charset="-128"/>
              </a:rPr>
              <a:t>:  Se </a:t>
            </a:r>
            <a:r>
              <a:rPr lang="en-US" sz="2400" dirty="0" err="1" smtClean="0">
                <a:solidFill>
                  <a:prstClr val="black"/>
                </a:solidFill>
                <a:ea typeface="ＭＳ Ｐゴシック" pitchFamily="-112" charset="-128"/>
              </a:rPr>
              <a:t>uma</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unidade</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não</a:t>
            </a:r>
            <a:r>
              <a:rPr lang="en-US" sz="2400" dirty="0" smtClean="0">
                <a:solidFill>
                  <a:prstClr val="black"/>
                </a:solidFill>
                <a:ea typeface="ＭＳ Ｐゴシック" pitchFamily="-112" charset="-128"/>
              </a:rPr>
              <a:t> tem </a:t>
            </a:r>
            <a:r>
              <a:rPr lang="en-US" sz="2400" dirty="0" err="1" smtClean="0">
                <a:solidFill>
                  <a:prstClr val="black"/>
                </a:solidFill>
                <a:ea typeface="ＭＳ Ｐゴシック" pitchFamily="-112" charset="-128"/>
              </a:rPr>
              <a:t>pessoal</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suficiente</a:t>
            </a:r>
            <a:r>
              <a:rPr lang="en-US" sz="2400" dirty="0" smtClean="0">
                <a:solidFill>
                  <a:prstClr val="black"/>
                </a:solidFill>
                <a:ea typeface="ＭＳ Ｐゴシック" pitchFamily="-112" charset="-128"/>
              </a:rPr>
              <a:t> para a </a:t>
            </a:r>
            <a:r>
              <a:rPr lang="en-US" sz="2400" dirty="0" err="1" smtClean="0">
                <a:solidFill>
                  <a:prstClr val="black"/>
                </a:solidFill>
                <a:ea typeface="ＭＳ Ｐゴシック" pitchFamily="-112" charset="-128"/>
              </a:rPr>
              <a:t>segregação</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funções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pode</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providenciar</a:t>
            </a:r>
            <a:r>
              <a:rPr lang="en-US" sz="2400" dirty="0" smtClean="0">
                <a:solidFill>
                  <a:prstClr val="black"/>
                </a:solidFill>
                <a:ea typeface="ＭＳ Ｐゴシック" pitchFamily="-112" charset="-128"/>
              </a:rPr>
              <a:t>:</a:t>
            </a:r>
            <a:endParaRPr lang="en-US" sz="2400" dirty="0">
              <a:solidFill>
                <a:prstClr val="black"/>
              </a:solidFill>
              <a:ea typeface="ＭＳ Ｐゴシック" pitchFamily="-112" charset="-128"/>
            </a:endParaRPr>
          </a:p>
          <a:p>
            <a:pPr marL="830749" lvl="1" indent="-319519" defTabSz="511230" fontAlgn="base">
              <a:spcAft>
                <a:spcPts val="600"/>
              </a:spcAft>
              <a:buFont typeface="Courier New" pitchFamily="49" charset="0"/>
              <a:buChar char="o"/>
            </a:pPr>
            <a:r>
              <a:rPr lang="en-US" sz="2400" dirty="0" err="1" smtClean="0">
                <a:solidFill>
                  <a:prstClr val="black"/>
                </a:solidFill>
                <a:ea typeface="ＭＳ Ｐゴシック" pitchFamily="-112" charset="-128"/>
              </a:rPr>
              <a:t>Automatzação</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transações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que</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não</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possam</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ser</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alteradas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pelo</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pessoal</a:t>
            </a:r>
            <a:endParaRPr lang="en-US" sz="2400" dirty="0">
              <a:solidFill>
                <a:prstClr val="black"/>
              </a:solidFill>
              <a:ea typeface="ＭＳ Ｐゴシック" pitchFamily="-112" charset="-128"/>
            </a:endParaRPr>
          </a:p>
          <a:p>
            <a:pPr marL="830749" lvl="1" indent="-319519" defTabSz="511230" fontAlgn="base">
              <a:spcAft>
                <a:spcPts val="600"/>
              </a:spcAft>
              <a:buFont typeface="Courier New" pitchFamily="49" charset="0"/>
              <a:buChar char="o"/>
            </a:pPr>
            <a:r>
              <a:rPr lang="en-US" sz="2400" dirty="0" err="1" smtClean="0">
                <a:solidFill>
                  <a:prstClr val="black"/>
                </a:solidFill>
                <a:ea typeface="ＭＳ Ｐゴシック" pitchFamily="-112" charset="-128"/>
              </a:rPr>
              <a:t>Revisão</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pelo</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gestor</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relatórios</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transações</a:t>
            </a:r>
            <a:r>
              <a:rPr lang="en-US" sz="2400" dirty="0">
                <a:solidFill>
                  <a:prstClr val="black"/>
                </a:solidFill>
                <a:ea typeface="ＭＳ Ｐゴシック" pitchFamily="-112" charset="-128"/>
              </a:rPr>
              <a:t> </a:t>
            </a:r>
            <a:r>
              <a:rPr lang="en-US" sz="2400" dirty="0" err="1" smtClean="0">
                <a:solidFill>
                  <a:prstClr val="black"/>
                </a:solidFill>
                <a:ea typeface="ＭＳ Ｐゴシック" pitchFamily="-112" charset="-128"/>
              </a:rPr>
              <a:t>iniciadas</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pelo</a:t>
            </a:r>
            <a:r>
              <a:rPr lang="en-US" sz="2400" dirty="0" smtClean="0">
                <a:solidFill>
                  <a:prstClr val="black"/>
                </a:solidFill>
                <a:ea typeface="ＭＳ Ｐゴシック" pitchFamily="-112" charset="-128"/>
              </a:rPr>
              <a:t> </a:t>
            </a:r>
            <a:r>
              <a:rPr lang="en-US" sz="2400" dirty="0" err="1" smtClean="0">
                <a:solidFill>
                  <a:prstClr val="black"/>
                </a:solidFill>
                <a:ea typeface="ＭＳ Ｐゴシック" pitchFamily="-112" charset="-128"/>
              </a:rPr>
              <a:t>pessoal</a:t>
            </a:r>
            <a:endParaRPr lang="en-US" sz="2400" dirty="0" smtClean="0">
              <a:solidFill>
                <a:prstClr val="black"/>
              </a:solidFill>
              <a:ea typeface="ＭＳ Ｐゴシック" pitchFamily="-112" charset="-128"/>
            </a:endParaRPr>
          </a:p>
          <a:p>
            <a:pPr marL="830749" lvl="1" indent="-319519" defTabSz="511230" fontAlgn="base">
              <a:spcAft>
                <a:spcPts val="600"/>
              </a:spcAft>
              <a:buFont typeface="Courier New" pitchFamily="49" charset="0"/>
              <a:buChar char="o"/>
            </a:pPr>
            <a:r>
              <a:rPr lang="en-US" sz="2400" dirty="0" err="1" smtClean="0">
                <a:solidFill>
                  <a:prstClr val="black"/>
                </a:solidFill>
                <a:ea typeface="ＭＳ Ｐゴシック" pitchFamily="-112" charset="-128"/>
              </a:rPr>
              <a:t>Seleção</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amostra</a:t>
            </a:r>
            <a:r>
              <a:rPr lang="en-US" sz="2400" dirty="0" smtClean="0">
                <a:solidFill>
                  <a:prstClr val="black"/>
                </a:solidFill>
                <a:ea typeface="ＭＳ Ｐゴシック" pitchFamily="-112" charset="-128"/>
              </a:rPr>
              <a:t> de </a:t>
            </a:r>
            <a:r>
              <a:rPr lang="en-US" sz="2400" dirty="0" err="1" smtClean="0">
                <a:solidFill>
                  <a:prstClr val="black"/>
                </a:solidFill>
                <a:ea typeface="ＭＳ Ｐゴシック" pitchFamily="-112" charset="-128"/>
              </a:rPr>
              <a:t>documentos</a:t>
            </a:r>
            <a:r>
              <a:rPr lang="en-US" sz="2400" dirty="0" smtClean="0">
                <a:solidFill>
                  <a:prstClr val="black"/>
                </a:solidFill>
                <a:ea typeface="ＭＳ Ｐゴシック" pitchFamily="-112" charset="-128"/>
              </a:rPr>
              <a:t> para </a:t>
            </a:r>
            <a:r>
              <a:rPr lang="en-US" sz="2400" dirty="0" err="1" smtClean="0">
                <a:solidFill>
                  <a:prstClr val="black"/>
                </a:solidFill>
                <a:ea typeface="ＭＳ Ｐゴシック" pitchFamily="-112" charset="-128"/>
              </a:rPr>
              <a:t>conferência</a:t>
            </a:r>
            <a:endParaRPr lang="en-US" sz="2400" dirty="0">
              <a:solidFill>
                <a:prstClr val="black"/>
              </a:solidFill>
              <a:ea typeface="ＭＳ Ｐゴシック" pitchFamily="-112" charset="-128"/>
            </a:endParaRPr>
          </a:p>
        </p:txBody>
      </p:sp>
    </p:spTree>
    <p:extLst>
      <p:ext uri="{BB962C8B-B14F-4D97-AF65-F5344CB8AC3E}">
        <p14:creationId xmlns:p14="http://schemas.microsoft.com/office/powerpoint/2010/main" val="27408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51</a:t>
            </a:fld>
            <a:endParaRPr lang="en-US" dirty="0">
              <a:solidFill>
                <a:prstClr val="black">
                  <a:tint val="75000"/>
                </a:prstClr>
              </a:solidFill>
            </a:endParaRPr>
          </a:p>
        </p:txBody>
      </p:sp>
      <p:graphicFrame>
        <p:nvGraphicFramePr>
          <p:cNvPr id="3" name="Diagram 2"/>
          <p:cNvGraphicFramePr/>
          <p:nvPr>
            <p:extLst/>
          </p:nvPr>
        </p:nvGraphicFramePr>
        <p:xfrm>
          <a:off x="0" y="1257866"/>
          <a:ext cx="8316562" cy="474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7655" y="2474136"/>
            <a:ext cx="2453640" cy="1754326"/>
          </a:xfrm>
          <a:prstGeom prst="rect">
            <a:avLst/>
          </a:prstGeom>
          <a:noFill/>
        </p:spPr>
        <p:txBody>
          <a:bodyPr wrap="square" rtlCol="0">
            <a:spAutoFit/>
          </a:bodyPr>
          <a:lstStyle/>
          <a:p>
            <a:pPr defTabSz="457200"/>
            <a:r>
              <a:rPr lang="en-US" dirty="0" err="1" smtClean="0">
                <a:solidFill>
                  <a:prstClr val="black"/>
                </a:solidFill>
              </a:rPr>
              <a:t>Requer</a:t>
            </a:r>
            <a:r>
              <a:rPr lang="en-US" dirty="0" smtClean="0">
                <a:solidFill>
                  <a:prstClr val="black"/>
                </a:solidFill>
              </a:rPr>
              <a:t> </a:t>
            </a:r>
            <a:r>
              <a:rPr lang="en-US" dirty="0" err="1" smtClean="0">
                <a:solidFill>
                  <a:prstClr val="black"/>
                </a:solidFill>
              </a:rPr>
              <a:t>ação</a:t>
            </a:r>
            <a:r>
              <a:rPr lang="en-US" dirty="0" smtClean="0">
                <a:solidFill>
                  <a:prstClr val="black"/>
                </a:solidFill>
              </a:rPr>
              <a:t> das </a:t>
            </a:r>
            <a:r>
              <a:rPr lang="en-US" dirty="0" err="1" smtClean="0">
                <a:solidFill>
                  <a:prstClr val="black"/>
                </a:solidFill>
              </a:rPr>
              <a:t>pessoas</a:t>
            </a:r>
            <a:endParaRPr lang="en-US" dirty="0" smtClean="0">
              <a:solidFill>
                <a:prstClr val="black"/>
              </a:solidFill>
            </a:endParaRPr>
          </a:p>
          <a:p>
            <a:pPr marL="285750" indent="-285750" defTabSz="457200">
              <a:buFont typeface="Arial" panose="020B0604020202020204" pitchFamily="34" charset="0"/>
              <a:buChar char="•"/>
            </a:pPr>
            <a:r>
              <a:rPr lang="en-US" dirty="0" err="1" smtClean="0">
                <a:solidFill>
                  <a:prstClr val="black"/>
                </a:solidFill>
              </a:rPr>
              <a:t>Aprovação</a:t>
            </a:r>
            <a:r>
              <a:rPr lang="en-US" dirty="0" smtClean="0">
                <a:solidFill>
                  <a:prstClr val="black"/>
                </a:solidFill>
              </a:rPr>
              <a:t> de Supervisor</a:t>
            </a:r>
          </a:p>
          <a:p>
            <a:pPr marL="285750" indent="-285750" defTabSz="457200">
              <a:buFont typeface="Arial" panose="020B0604020202020204" pitchFamily="34" charset="0"/>
              <a:buChar char="•"/>
            </a:pPr>
            <a:r>
              <a:rPr lang="en-US" dirty="0" err="1" smtClean="0">
                <a:solidFill>
                  <a:prstClr val="black"/>
                </a:solidFill>
              </a:rPr>
              <a:t>Conciliação</a:t>
            </a:r>
            <a:r>
              <a:rPr lang="en-US" dirty="0" smtClean="0">
                <a:solidFill>
                  <a:prstClr val="black"/>
                </a:solidFill>
              </a:rPr>
              <a:t> de </a:t>
            </a:r>
            <a:r>
              <a:rPr lang="en-US" dirty="0" err="1" smtClean="0">
                <a:solidFill>
                  <a:prstClr val="black"/>
                </a:solidFill>
              </a:rPr>
              <a:t>registros</a:t>
            </a:r>
            <a:r>
              <a:rPr lang="en-US" dirty="0" smtClean="0">
                <a:solidFill>
                  <a:prstClr val="black"/>
                </a:solidFill>
              </a:rPr>
              <a:t> e </a:t>
            </a:r>
            <a:r>
              <a:rPr lang="en-US" dirty="0" err="1" smtClean="0">
                <a:solidFill>
                  <a:prstClr val="black"/>
                </a:solidFill>
              </a:rPr>
              <a:t>contas</a:t>
            </a:r>
            <a:endParaRPr lang="en-US" dirty="0" smtClean="0">
              <a:solidFill>
                <a:prstClr val="black"/>
              </a:solidFill>
            </a:endParaRPr>
          </a:p>
        </p:txBody>
      </p:sp>
      <p:sp>
        <p:nvSpPr>
          <p:cNvPr id="7" name="TextBox 6"/>
          <p:cNvSpPr txBox="1"/>
          <p:nvPr/>
        </p:nvSpPr>
        <p:spPr>
          <a:xfrm>
            <a:off x="6903901" y="3073225"/>
            <a:ext cx="2136228" cy="2862322"/>
          </a:xfrm>
          <a:prstGeom prst="rect">
            <a:avLst/>
          </a:prstGeom>
          <a:noFill/>
        </p:spPr>
        <p:txBody>
          <a:bodyPr wrap="square" rtlCol="0">
            <a:spAutoFit/>
          </a:bodyPr>
          <a:lstStyle/>
          <a:p>
            <a:pPr defTabSz="457200"/>
            <a:r>
              <a:rPr lang="en-US" dirty="0" err="1" smtClean="0">
                <a:solidFill>
                  <a:prstClr val="black"/>
                </a:solidFill>
              </a:rPr>
              <a:t>Estabelecido</a:t>
            </a:r>
            <a:r>
              <a:rPr lang="en-US" dirty="0" smtClean="0">
                <a:solidFill>
                  <a:prstClr val="black"/>
                </a:solidFill>
              </a:rPr>
              <a:t> </a:t>
            </a:r>
            <a:r>
              <a:rPr lang="en-US" dirty="0" err="1" smtClean="0">
                <a:solidFill>
                  <a:prstClr val="black"/>
                </a:solidFill>
              </a:rPr>
              <a:t>nas</a:t>
            </a:r>
            <a:r>
              <a:rPr lang="en-US" dirty="0" smtClean="0">
                <a:solidFill>
                  <a:prstClr val="black"/>
                </a:solidFill>
              </a:rPr>
              <a:t> </a:t>
            </a:r>
            <a:r>
              <a:rPr lang="en-US" dirty="0" err="1" smtClean="0">
                <a:solidFill>
                  <a:prstClr val="black"/>
                </a:solidFill>
              </a:rPr>
              <a:t>regras</a:t>
            </a:r>
            <a:r>
              <a:rPr lang="en-US" dirty="0" smtClean="0">
                <a:solidFill>
                  <a:prstClr val="black"/>
                </a:solidFill>
              </a:rPr>
              <a:t> de </a:t>
            </a:r>
            <a:r>
              <a:rPr lang="en-US" dirty="0" err="1" smtClean="0">
                <a:solidFill>
                  <a:prstClr val="black"/>
                </a:solidFill>
              </a:rPr>
              <a:t>negócios</a:t>
            </a:r>
            <a:endParaRPr lang="en-US" dirty="0" smtClean="0">
              <a:solidFill>
                <a:prstClr val="black"/>
              </a:solidFill>
            </a:endParaRPr>
          </a:p>
          <a:p>
            <a:pPr marL="285750" indent="-285750" defTabSz="457200">
              <a:buFont typeface="Arial" panose="020B0604020202020204" pitchFamily="34" charset="0"/>
              <a:buChar char="•"/>
            </a:pPr>
            <a:r>
              <a:rPr lang="en-US" dirty="0" err="1" smtClean="0">
                <a:solidFill>
                  <a:prstClr val="black"/>
                </a:solidFill>
              </a:rPr>
              <a:t>Senhas</a:t>
            </a:r>
            <a:endParaRPr lang="en-US" dirty="0" smtClean="0">
              <a:solidFill>
                <a:prstClr val="black"/>
              </a:solidFill>
            </a:endParaRPr>
          </a:p>
          <a:p>
            <a:pPr marL="285750" indent="-285750" defTabSz="457200">
              <a:buFont typeface="Arial" panose="020B0604020202020204" pitchFamily="34" charset="0"/>
              <a:buChar char="•"/>
            </a:pPr>
            <a:r>
              <a:rPr lang="en-US" dirty="0" err="1" smtClean="0">
                <a:solidFill>
                  <a:prstClr val="black"/>
                </a:solidFill>
              </a:rPr>
              <a:t>Mecanismos</a:t>
            </a:r>
            <a:r>
              <a:rPr lang="en-US" dirty="0" smtClean="0">
                <a:solidFill>
                  <a:prstClr val="black"/>
                </a:solidFill>
              </a:rPr>
              <a:t> de </a:t>
            </a:r>
            <a:r>
              <a:rPr lang="en-US" dirty="0" err="1" smtClean="0">
                <a:solidFill>
                  <a:prstClr val="black"/>
                </a:solidFill>
              </a:rPr>
              <a:t>validação</a:t>
            </a:r>
            <a:r>
              <a:rPr lang="en-US" dirty="0" smtClean="0">
                <a:solidFill>
                  <a:prstClr val="black"/>
                </a:solidFill>
              </a:rPr>
              <a:t> de dados de </a:t>
            </a:r>
            <a:r>
              <a:rPr lang="en-US" dirty="0" err="1" smtClean="0">
                <a:solidFill>
                  <a:prstClr val="black"/>
                </a:solidFill>
              </a:rPr>
              <a:t>entrada</a:t>
            </a:r>
            <a:endParaRPr lang="en-US" dirty="0" smtClean="0">
              <a:solidFill>
                <a:prstClr val="black"/>
              </a:solidFill>
            </a:endParaRPr>
          </a:p>
          <a:p>
            <a:pPr marL="285750" indent="-285750" defTabSz="457200">
              <a:buFont typeface="Arial" panose="020B0604020202020204" pitchFamily="34" charset="0"/>
              <a:buChar char="•"/>
            </a:pPr>
            <a:r>
              <a:rPr lang="en-US" dirty="0" smtClean="0">
                <a:solidFill>
                  <a:prstClr val="black"/>
                </a:solidFill>
              </a:rPr>
              <a:t>Batch controls (</a:t>
            </a:r>
            <a:r>
              <a:rPr lang="en-US" dirty="0" err="1" smtClean="0">
                <a:solidFill>
                  <a:prstClr val="black"/>
                </a:solidFill>
              </a:rPr>
              <a:t>números</a:t>
            </a:r>
            <a:r>
              <a:rPr lang="en-US" dirty="0" smtClean="0">
                <a:solidFill>
                  <a:prstClr val="black"/>
                </a:solidFill>
              </a:rPr>
              <a:t> </a:t>
            </a:r>
            <a:r>
              <a:rPr lang="en-US" dirty="0" err="1" smtClean="0">
                <a:solidFill>
                  <a:prstClr val="black"/>
                </a:solidFill>
              </a:rPr>
              <a:t>sequenciais</a:t>
            </a:r>
            <a:r>
              <a:rPr lang="en-US" dirty="0" smtClean="0">
                <a:solidFill>
                  <a:prstClr val="black"/>
                </a:solidFill>
              </a:rPr>
              <a:t>/</a:t>
            </a:r>
            <a:r>
              <a:rPr lang="en-US" dirty="0" err="1" smtClean="0">
                <a:solidFill>
                  <a:prstClr val="black"/>
                </a:solidFill>
              </a:rPr>
              <a:t>somatórios</a:t>
            </a:r>
            <a:r>
              <a:rPr lang="en-US" dirty="0" smtClean="0">
                <a:solidFill>
                  <a:prstClr val="black"/>
                </a:solidFill>
              </a:rPr>
              <a:t>)</a:t>
            </a:r>
            <a:endParaRPr lang="en-US" dirty="0">
              <a:solidFill>
                <a:prstClr val="black"/>
              </a:solidFill>
            </a:endParaRPr>
          </a:p>
        </p:txBody>
      </p:sp>
      <p:sp>
        <p:nvSpPr>
          <p:cNvPr id="8" name="TextBox 4"/>
          <p:cNvSpPr txBox="1"/>
          <p:nvPr/>
        </p:nvSpPr>
        <p:spPr>
          <a:xfrm>
            <a:off x="354997" y="311976"/>
            <a:ext cx="8209883"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3. </a:t>
            </a:r>
            <a:r>
              <a:rPr lang="en-US" sz="2000" b="1" dirty="0" err="1" smtClean="0">
                <a:solidFill>
                  <a:srgbClr val="00703C"/>
                </a:solidFill>
                <a:latin typeface="Calibri Light" panose="020F0302020204030204"/>
                <a:cs typeface="Arial" pitchFamily="34" charset="0"/>
              </a:rPr>
              <a:t>Atividades</a:t>
            </a:r>
            <a:r>
              <a:rPr lang="en-US" sz="2000" b="1" dirty="0" smtClean="0">
                <a:solidFill>
                  <a:srgbClr val="00703C"/>
                </a:solidFill>
                <a:latin typeface="Calibri Light" panose="020F0302020204030204"/>
                <a:cs typeface="Arial" pitchFamily="34" charset="0"/>
              </a:rPr>
              <a:t> de </a:t>
            </a:r>
            <a:r>
              <a:rPr lang="en-US" sz="2000" b="1" dirty="0" err="1" smtClean="0">
                <a:solidFill>
                  <a:srgbClr val="00703C"/>
                </a:solidFill>
                <a:latin typeface="Calibri Light" panose="020F0302020204030204"/>
                <a:cs typeface="Arial" pitchFamily="34" charset="0"/>
              </a:rPr>
              <a:t>Controle</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62628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52</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4. </a:t>
            </a:r>
            <a:r>
              <a:rPr lang="en-US" sz="2000" b="1" dirty="0" err="1" smtClean="0">
                <a:solidFill>
                  <a:srgbClr val="00703C"/>
                </a:solidFill>
                <a:latin typeface="Calibri Light" panose="020F0302020204030204"/>
                <a:cs typeface="Arial" pitchFamily="34" charset="0"/>
              </a:rPr>
              <a:t>Informação</a:t>
            </a:r>
            <a:r>
              <a:rPr lang="en-US" sz="2000" b="1" dirty="0" smtClean="0">
                <a:solidFill>
                  <a:srgbClr val="00703C"/>
                </a:solidFill>
                <a:latin typeface="Calibri Light" panose="020F0302020204030204"/>
                <a:cs typeface="Arial" pitchFamily="34" charset="0"/>
              </a:rPr>
              <a:t> e </a:t>
            </a:r>
            <a:r>
              <a:rPr lang="en-US" sz="2000" b="1" dirty="0" err="1" smtClean="0">
                <a:solidFill>
                  <a:srgbClr val="00703C"/>
                </a:solidFill>
                <a:latin typeface="Calibri Light" panose="020F0302020204030204"/>
                <a:cs typeface="Arial" pitchFamily="34" charset="0"/>
              </a:rPr>
              <a:t>Comunicação</a:t>
            </a:r>
            <a:endParaRPr lang="en-US" sz="2000" i="1" dirty="0">
              <a:solidFill>
                <a:srgbClr val="00703C"/>
              </a:solidFill>
              <a:latin typeface="Calibri Light" panose="020F0302020204030204"/>
              <a:cs typeface="Arial" pitchFamily="34" charset="0"/>
            </a:endParaRPr>
          </a:p>
        </p:txBody>
      </p:sp>
      <p:sp>
        <p:nvSpPr>
          <p:cNvPr id="6" name="TextBox 5"/>
          <p:cNvSpPr txBox="1"/>
          <p:nvPr/>
        </p:nvSpPr>
        <p:spPr>
          <a:xfrm>
            <a:off x="2667000" y="1258532"/>
            <a:ext cx="5897880" cy="3170099"/>
          </a:xfrm>
          <a:prstGeom prst="rect">
            <a:avLst/>
          </a:prstGeom>
          <a:noFill/>
        </p:spPr>
        <p:txBody>
          <a:bodyPr wrap="square" rtlCol="0">
            <a:spAutoFit/>
          </a:bodyPr>
          <a:lstStyle/>
          <a:p>
            <a:pPr marL="342900" indent="-342900" defTabSz="457200">
              <a:buFont typeface="Arial" panose="020B0604020202020204" pitchFamily="34" charset="0"/>
              <a:buChar char="•"/>
            </a:pPr>
            <a:r>
              <a:rPr lang="en-US" sz="2000" dirty="0" err="1" smtClean="0">
                <a:solidFill>
                  <a:prstClr val="black"/>
                </a:solidFill>
                <a:cs typeface="Arial" pitchFamily="34" charset="0"/>
              </a:rPr>
              <a:t>Informação</a:t>
            </a:r>
            <a:r>
              <a:rPr lang="en-US" sz="2000" dirty="0" smtClean="0">
                <a:solidFill>
                  <a:prstClr val="black"/>
                </a:solidFill>
                <a:cs typeface="Arial" pitchFamily="34" charset="0"/>
              </a:rPr>
              <a:t> é </a:t>
            </a:r>
            <a:r>
              <a:rPr lang="en-US" sz="2000" dirty="0" err="1" smtClean="0">
                <a:solidFill>
                  <a:prstClr val="black"/>
                </a:solidFill>
                <a:cs typeface="Arial" pitchFamily="34" charset="0"/>
              </a:rPr>
              <a:t>necessária</a:t>
            </a:r>
            <a:r>
              <a:rPr lang="en-US" sz="2000" dirty="0" smtClean="0">
                <a:solidFill>
                  <a:prstClr val="black"/>
                </a:solidFill>
                <a:cs typeface="Arial" pitchFamily="34" charset="0"/>
              </a:rPr>
              <a:t> para </a:t>
            </a:r>
            <a:r>
              <a:rPr lang="en-US" sz="2000" dirty="0" err="1" smtClean="0">
                <a:solidFill>
                  <a:prstClr val="black"/>
                </a:solidFill>
                <a:cs typeface="Arial" pitchFamily="34" charset="0"/>
              </a:rPr>
              <a:t>estabelecer</a:t>
            </a:r>
            <a:r>
              <a:rPr lang="en-US" sz="2000" dirty="0" smtClean="0">
                <a:solidFill>
                  <a:prstClr val="black"/>
                </a:solidFill>
                <a:cs typeface="Arial" pitchFamily="34" charset="0"/>
              </a:rPr>
              <a:t> </a:t>
            </a:r>
            <a:r>
              <a:rPr lang="en-US" sz="2000" dirty="0" err="1" smtClean="0">
                <a:solidFill>
                  <a:prstClr val="black"/>
                </a:solidFill>
                <a:cs typeface="Arial" pitchFamily="34" charset="0"/>
              </a:rPr>
              <a:t>responsabilidades</a:t>
            </a:r>
            <a:r>
              <a:rPr lang="en-US" sz="2000" dirty="0" smtClean="0">
                <a:solidFill>
                  <a:prstClr val="black"/>
                </a:solidFill>
                <a:cs typeface="Arial" pitchFamily="34" charset="0"/>
              </a:rPr>
              <a:t> </a:t>
            </a:r>
            <a:r>
              <a:rPr lang="en-US" sz="2000" dirty="0" err="1" smtClean="0">
                <a:solidFill>
                  <a:prstClr val="black"/>
                </a:solidFill>
                <a:cs typeface="Arial" pitchFamily="34" charset="0"/>
              </a:rPr>
              <a:t>sobre</a:t>
            </a:r>
            <a:r>
              <a:rPr lang="en-US" sz="2000" dirty="0" smtClean="0">
                <a:solidFill>
                  <a:prstClr val="black"/>
                </a:solidFill>
                <a:cs typeface="Arial" pitchFamily="34" charset="0"/>
              </a:rPr>
              <a:t> </a:t>
            </a:r>
            <a:r>
              <a:rPr lang="en-US" sz="2000" dirty="0" err="1" smtClean="0">
                <a:solidFill>
                  <a:prstClr val="black"/>
                </a:solidFill>
                <a:cs typeface="Arial" pitchFamily="34" charset="0"/>
              </a:rPr>
              <a:t>controles</a:t>
            </a:r>
            <a:r>
              <a:rPr lang="en-US" sz="2000" dirty="0" smtClean="0">
                <a:solidFill>
                  <a:prstClr val="black"/>
                </a:solidFill>
                <a:cs typeface="Arial" pitchFamily="34" charset="0"/>
              </a:rPr>
              <a:t> e </a:t>
            </a:r>
            <a:r>
              <a:rPr lang="en-US" sz="2000" dirty="0" err="1" smtClean="0">
                <a:solidFill>
                  <a:prstClr val="black"/>
                </a:solidFill>
                <a:cs typeface="Arial" pitchFamily="34" charset="0"/>
              </a:rPr>
              <a:t>dar</a:t>
            </a:r>
            <a:r>
              <a:rPr lang="en-US" sz="2000" dirty="0" smtClean="0">
                <a:solidFill>
                  <a:prstClr val="black"/>
                </a:solidFill>
                <a:cs typeface="Arial" pitchFamily="34" charset="0"/>
              </a:rPr>
              <a:t> </a:t>
            </a:r>
            <a:r>
              <a:rPr lang="en-US" sz="2000" dirty="0" err="1" smtClean="0">
                <a:solidFill>
                  <a:prstClr val="black"/>
                </a:solidFill>
                <a:cs typeface="Arial" pitchFamily="34" charset="0"/>
              </a:rPr>
              <a:t>suporte</a:t>
            </a:r>
            <a:r>
              <a:rPr lang="en-US" sz="2000" dirty="0" smtClean="0">
                <a:solidFill>
                  <a:prstClr val="black"/>
                </a:solidFill>
                <a:cs typeface="Arial" pitchFamily="34" charset="0"/>
              </a:rPr>
              <a:t> </a:t>
            </a:r>
            <a:r>
              <a:rPr lang="en-US" sz="2000" dirty="0" err="1" smtClean="0">
                <a:solidFill>
                  <a:prstClr val="black"/>
                </a:solidFill>
                <a:cs typeface="Arial" pitchFamily="34" charset="0"/>
              </a:rPr>
              <a:t>ao</a:t>
            </a:r>
            <a:r>
              <a:rPr lang="en-US" sz="2000" dirty="0" smtClean="0">
                <a:solidFill>
                  <a:prstClr val="black"/>
                </a:solidFill>
                <a:cs typeface="Arial" pitchFamily="34" charset="0"/>
              </a:rPr>
              <a:t> </a:t>
            </a:r>
            <a:r>
              <a:rPr lang="en-US" sz="2000" dirty="0" err="1" smtClean="0">
                <a:solidFill>
                  <a:prstClr val="black"/>
                </a:solidFill>
                <a:cs typeface="Arial" pitchFamily="34" charset="0"/>
              </a:rPr>
              <a:t>alcance</a:t>
            </a:r>
            <a:r>
              <a:rPr lang="en-US" sz="2000" dirty="0" smtClean="0">
                <a:solidFill>
                  <a:prstClr val="black"/>
                </a:solidFill>
                <a:cs typeface="Arial" pitchFamily="34" charset="0"/>
              </a:rPr>
              <a:t> dos </a:t>
            </a:r>
            <a:r>
              <a:rPr lang="en-US" sz="2000" dirty="0" err="1" smtClean="0">
                <a:solidFill>
                  <a:prstClr val="black"/>
                </a:solidFill>
                <a:cs typeface="Arial" pitchFamily="34" charset="0"/>
              </a:rPr>
              <a:t>objetivos</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Comunicação</a:t>
            </a:r>
            <a:r>
              <a:rPr lang="en-US" sz="2000" dirty="0" smtClean="0">
                <a:solidFill>
                  <a:prstClr val="black"/>
                </a:solidFill>
                <a:cs typeface="Arial" pitchFamily="34" charset="0"/>
              </a:rPr>
              <a:t>: </a:t>
            </a:r>
            <a:r>
              <a:rPr lang="en-US" sz="2000" dirty="0" err="1" smtClean="0">
                <a:solidFill>
                  <a:prstClr val="black"/>
                </a:solidFill>
                <a:cs typeface="Arial" pitchFamily="34" charset="0"/>
              </a:rPr>
              <a:t>processo</a:t>
            </a:r>
            <a:r>
              <a:rPr lang="en-US" sz="2000" dirty="0" smtClean="0">
                <a:solidFill>
                  <a:prstClr val="black"/>
                </a:solidFill>
                <a:cs typeface="Arial" pitchFamily="34" charset="0"/>
              </a:rPr>
              <a:t> </a:t>
            </a:r>
            <a:r>
              <a:rPr lang="en-US" sz="2000" dirty="0" err="1" smtClean="0">
                <a:solidFill>
                  <a:prstClr val="black"/>
                </a:solidFill>
                <a:cs typeface="Arial" pitchFamily="34" charset="0"/>
              </a:rPr>
              <a:t>contínuo</a:t>
            </a:r>
            <a:r>
              <a:rPr lang="en-US" sz="2000" dirty="0" smtClean="0">
                <a:solidFill>
                  <a:prstClr val="black"/>
                </a:solidFill>
                <a:cs typeface="Arial" pitchFamily="34" charset="0"/>
              </a:rPr>
              <a:t> e </a:t>
            </a:r>
            <a:r>
              <a:rPr lang="en-US" sz="2000" dirty="0" err="1" smtClean="0">
                <a:solidFill>
                  <a:prstClr val="black"/>
                </a:solidFill>
                <a:cs typeface="Arial" pitchFamily="34" charset="0"/>
              </a:rPr>
              <a:t>interativo</a:t>
            </a:r>
            <a:r>
              <a:rPr lang="en-US" sz="2000" dirty="0" smtClean="0">
                <a:solidFill>
                  <a:prstClr val="black"/>
                </a:solidFill>
                <a:cs typeface="Arial" pitchFamily="34" charset="0"/>
              </a:rPr>
              <a:t> de </a:t>
            </a:r>
            <a:r>
              <a:rPr lang="en-US" sz="2000" dirty="0" err="1" smtClean="0">
                <a:solidFill>
                  <a:prstClr val="black"/>
                </a:solidFill>
                <a:cs typeface="Arial" pitchFamily="34" charset="0"/>
              </a:rPr>
              <a:t>produzir</a:t>
            </a:r>
            <a:r>
              <a:rPr lang="en-US" sz="2000" dirty="0" smtClean="0">
                <a:solidFill>
                  <a:prstClr val="black"/>
                </a:solidFill>
                <a:cs typeface="Arial" pitchFamily="34" charset="0"/>
              </a:rPr>
              <a:t>, divider e </a:t>
            </a:r>
            <a:r>
              <a:rPr lang="en-US" sz="2000" dirty="0" err="1" smtClean="0">
                <a:solidFill>
                  <a:prstClr val="black"/>
                </a:solidFill>
                <a:cs typeface="Arial" pitchFamily="34" charset="0"/>
              </a:rPr>
              <a:t>obter</a:t>
            </a:r>
            <a:r>
              <a:rPr lang="en-US" sz="2000" dirty="0" smtClean="0">
                <a:solidFill>
                  <a:prstClr val="black"/>
                </a:solidFill>
                <a:cs typeface="Arial" pitchFamily="34" charset="0"/>
              </a:rPr>
              <a:t> </a:t>
            </a:r>
            <a:r>
              <a:rPr lang="en-US" sz="2000" dirty="0" err="1" smtClean="0">
                <a:solidFill>
                  <a:prstClr val="black"/>
                </a:solidFill>
                <a:cs typeface="Arial" pitchFamily="34" charset="0"/>
              </a:rPr>
              <a:t>informação</a:t>
            </a:r>
            <a:r>
              <a:rPr lang="en-US" sz="2000" dirty="0" smtClean="0">
                <a:solidFill>
                  <a:prstClr val="black"/>
                </a:solidFill>
                <a:cs typeface="Arial" pitchFamily="34" charset="0"/>
              </a:rPr>
              <a:t> </a:t>
            </a:r>
            <a:r>
              <a:rPr lang="en-US" sz="2000" dirty="0" err="1" smtClean="0">
                <a:solidFill>
                  <a:prstClr val="black"/>
                </a:solidFill>
                <a:cs typeface="Arial" pitchFamily="34" charset="0"/>
              </a:rPr>
              <a:t>que</a:t>
            </a:r>
            <a:r>
              <a:rPr lang="en-US" sz="2000" dirty="0" smtClean="0">
                <a:solidFill>
                  <a:prstClr val="black"/>
                </a:solidFill>
                <a:cs typeface="Arial" pitchFamily="34" charset="0"/>
              </a:rPr>
              <a:t> </a:t>
            </a:r>
            <a:r>
              <a:rPr lang="en-US" sz="2000" dirty="0" err="1" smtClean="0">
                <a:solidFill>
                  <a:prstClr val="black"/>
                </a:solidFill>
                <a:cs typeface="Arial" pitchFamily="34" charset="0"/>
              </a:rPr>
              <a:t>seja</a:t>
            </a:r>
            <a:r>
              <a:rPr lang="en-US" sz="2000" dirty="0" smtClean="0">
                <a:solidFill>
                  <a:prstClr val="black"/>
                </a:solidFill>
                <a:cs typeface="Arial" pitchFamily="34" charset="0"/>
              </a:rPr>
              <a:t> </a:t>
            </a:r>
            <a:r>
              <a:rPr lang="en-US" sz="2000" dirty="0" err="1" smtClean="0">
                <a:solidFill>
                  <a:prstClr val="black"/>
                </a:solidFill>
                <a:cs typeface="Arial" pitchFamily="34" charset="0"/>
              </a:rPr>
              <a:t>necessária</a:t>
            </a: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endParaRPr lang="en-US" sz="2000" dirty="0" smtClean="0">
              <a:solidFill>
                <a:prstClr val="black"/>
              </a:solidFill>
              <a:cs typeface="Arial" pitchFamily="34" charset="0"/>
            </a:endParaRPr>
          </a:p>
          <a:p>
            <a:pPr marL="342900" indent="-342900" defTabSz="457200">
              <a:buFont typeface="Arial" panose="020B0604020202020204" pitchFamily="34" charset="0"/>
              <a:buChar char="•"/>
            </a:pPr>
            <a:r>
              <a:rPr lang="en-US" sz="2000" dirty="0" err="1" smtClean="0">
                <a:solidFill>
                  <a:prstClr val="black"/>
                </a:solidFill>
                <a:cs typeface="Arial" pitchFamily="34" charset="0"/>
              </a:rPr>
              <a:t>Informação</a:t>
            </a:r>
            <a:r>
              <a:rPr lang="en-US" sz="2000" dirty="0" smtClean="0">
                <a:solidFill>
                  <a:prstClr val="black"/>
                </a:solidFill>
                <a:cs typeface="Arial" pitchFamily="34" charset="0"/>
              </a:rPr>
              <a:t> </a:t>
            </a:r>
            <a:r>
              <a:rPr lang="en-US" sz="2000" dirty="0" err="1" smtClean="0">
                <a:solidFill>
                  <a:prstClr val="black"/>
                </a:solidFill>
                <a:cs typeface="Arial" pitchFamily="34" charset="0"/>
              </a:rPr>
              <a:t>deve</a:t>
            </a:r>
            <a:r>
              <a:rPr lang="en-US" sz="2000" dirty="0" smtClean="0">
                <a:solidFill>
                  <a:prstClr val="black"/>
                </a:solidFill>
                <a:cs typeface="Arial" pitchFamily="34" charset="0"/>
              </a:rPr>
              <a:t> </a:t>
            </a:r>
            <a:r>
              <a:rPr lang="en-US" sz="2000" dirty="0" err="1" smtClean="0">
                <a:solidFill>
                  <a:prstClr val="black"/>
                </a:solidFill>
                <a:cs typeface="Arial" pitchFamily="34" charset="0"/>
              </a:rPr>
              <a:t>ser</a:t>
            </a:r>
            <a:r>
              <a:rPr lang="en-US" sz="2000" dirty="0" smtClean="0">
                <a:solidFill>
                  <a:prstClr val="black"/>
                </a:solidFill>
                <a:cs typeface="Arial" pitchFamily="34" charset="0"/>
              </a:rPr>
              <a:t> </a:t>
            </a:r>
            <a:r>
              <a:rPr lang="en-US" sz="2000" dirty="0" err="1" smtClean="0">
                <a:solidFill>
                  <a:prstClr val="black"/>
                </a:solidFill>
                <a:cs typeface="Arial" pitchFamily="34" charset="0"/>
              </a:rPr>
              <a:t>oportuna</a:t>
            </a:r>
            <a:r>
              <a:rPr lang="en-US" sz="2000" dirty="0">
                <a:solidFill>
                  <a:prstClr val="black"/>
                </a:solidFill>
                <a:cs typeface="Arial" pitchFamily="34" charset="0"/>
              </a:rPr>
              <a:t> </a:t>
            </a:r>
            <a:r>
              <a:rPr lang="en-US" sz="2000" dirty="0" smtClean="0">
                <a:solidFill>
                  <a:prstClr val="black"/>
                </a:solidFill>
                <a:cs typeface="Arial" pitchFamily="34" charset="0"/>
              </a:rPr>
              <a:t>e </a:t>
            </a:r>
            <a:r>
              <a:rPr lang="en-US" sz="2000" dirty="0" err="1" smtClean="0">
                <a:solidFill>
                  <a:prstClr val="black"/>
                </a:solidFill>
                <a:cs typeface="Arial" pitchFamily="34" charset="0"/>
              </a:rPr>
              <a:t>acessível</a:t>
            </a:r>
            <a:r>
              <a:rPr lang="en-US" sz="2000" dirty="0" smtClean="0">
                <a:solidFill>
                  <a:prstClr val="black"/>
                </a:solidFill>
                <a:cs typeface="Arial" pitchFamily="34" charset="0"/>
              </a:rPr>
              <a:t> para </a:t>
            </a:r>
            <a:r>
              <a:rPr lang="en-US" sz="2000" dirty="0" err="1" smtClean="0">
                <a:solidFill>
                  <a:prstClr val="black"/>
                </a:solidFill>
                <a:cs typeface="Arial" pitchFamily="34" charset="0"/>
              </a:rPr>
              <a:t>garantir</a:t>
            </a:r>
            <a:r>
              <a:rPr lang="en-US" sz="2000" dirty="0" smtClean="0">
                <a:solidFill>
                  <a:prstClr val="black"/>
                </a:solidFill>
                <a:cs typeface="Arial" pitchFamily="34" charset="0"/>
              </a:rPr>
              <a:t> </a:t>
            </a:r>
            <a:r>
              <a:rPr lang="en-US" sz="2000" dirty="0" err="1" smtClean="0">
                <a:solidFill>
                  <a:prstClr val="black"/>
                </a:solidFill>
                <a:cs typeface="Arial" pitchFamily="34" charset="0"/>
              </a:rPr>
              <a:t>prontidão</a:t>
            </a:r>
            <a:r>
              <a:rPr lang="en-US" sz="2000" dirty="0" smtClean="0">
                <a:solidFill>
                  <a:prstClr val="black"/>
                </a:solidFill>
                <a:cs typeface="Arial" pitchFamily="34" charset="0"/>
              </a:rPr>
              <a:t> para </a:t>
            </a:r>
            <a:r>
              <a:rPr lang="en-US" sz="2000" dirty="0" err="1" smtClean="0">
                <a:solidFill>
                  <a:prstClr val="black"/>
                </a:solidFill>
                <a:cs typeface="Arial" pitchFamily="34" charset="0"/>
              </a:rPr>
              <a:t>atividades</a:t>
            </a:r>
            <a:r>
              <a:rPr lang="en-US" sz="2000" dirty="0" smtClean="0">
                <a:solidFill>
                  <a:prstClr val="black"/>
                </a:solidFill>
                <a:cs typeface="Arial" pitchFamily="34" charset="0"/>
              </a:rPr>
              <a:t> de </a:t>
            </a:r>
            <a:r>
              <a:rPr lang="en-US" sz="2000" dirty="0" err="1" smtClean="0">
                <a:solidFill>
                  <a:prstClr val="black"/>
                </a:solidFill>
                <a:cs typeface="Arial" pitchFamily="34" charset="0"/>
              </a:rPr>
              <a:t>controle</a:t>
            </a:r>
            <a:r>
              <a:rPr lang="en-US" sz="2000" dirty="0" smtClean="0">
                <a:solidFill>
                  <a:prstClr val="black"/>
                </a:solidFill>
                <a:cs typeface="Arial" pitchFamily="34"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 y="1317816"/>
            <a:ext cx="2143760" cy="208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2.gstatic.com/images?q=tbn:ANd9GcRI2MZQfrMvapDBuGevqSJ9G5aGD5r651GrUmcFHoTzXmhskDpDA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87400">
            <a:off x="770336" y="5511545"/>
            <a:ext cx="999683" cy="7076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08124" y="5511422"/>
            <a:ext cx="6406483" cy="830997"/>
          </a:xfrm>
          <a:prstGeom prst="rect">
            <a:avLst/>
          </a:prstGeom>
          <a:noFill/>
        </p:spPr>
        <p:txBody>
          <a:bodyPr wrap="square" rtlCol="0">
            <a:spAutoFit/>
          </a:bodyPr>
          <a:lstStyle/>
          <a:p>
            <a:pPr defTabSz="457200"/>
            <a:r>
              <a:rPr lang="en-US" sz="2400" dirty="0" smtClean="0">
                <a:solidFill>
                  <a:prstClr val="black"/>
                </a:solidFill>
                <a:cs typeface="Arial" pitchFamily="34" charset="0"/>
              </a:rPr>
              <a:t>Ponto-</a:t>
            </a:r>
            <a:r>
              <a:rPr lang="en-US" sz="2400" dirty="0" err="1" smtClean="0">
                <a:solidFill>
                  <a:prstClr val="black"/>
                </a:solidFill>
                <a:cs typeface="Arial" pitchFamily="34" charset="0"/>
              </a:rPr>
              <a:t>chave</a:t>
            </a:r>
            <a:r>
              <a:rPr lang="en-US" sz="2400" dirty="0" smtClean="0">
                <a:solidFill>
                  <a:prstClr val="black"/>
                </a:solidFill>
                <a:cs typeface="Arial" pitchFamily="34" charset="0"/>
              </a:rPr>
              <a:t>: </a:t>
            </a:r>
            <a:r>
              <a:rPr lang="en-US" sz="2400" dirty="0" err="1" smtClean="0">
                <a:solidFill>
                  <a:prstClr val="black"/>
                </a:solidFill>
                <a:cs typeface="Arial" pitchFamily="34" charset="0"/>
              </a:rPr>
              <a:t>Comunicar</a:t>
            </a:r>
            <a:r>
              <a:rPr lang="en-US" sz="2400" dirty="0" smtClean="0">
                <a:solidFill>
                  <a:prstClr val="black"/>
                </a:solidFill>
                <a:cs typeface="Arial" pitchFamily="34" charset="0"/>
              </a:rPr>
              <a:t> a </a:t>
            </a:r>
            <a:r>
              <a:rPr lang="en-US" sz="2400" dirty="0" err="1" smtClean="0">
                <a:solidFill>
                  <a:prstClr val="black"/>
                </a:solidFill>
                <a:cs typeface="Arial" pitchFamily="34" charset="0"/>
              </a:rPr>
              <a:t>informação</a:t>
            </a:r>
            <a:r>
              <a:rPr lang="en-US" sz="2400" dirty="0" smtClean="0">
                <a:solidFill>
                  <a:prstClr val="black"/>
                </a:solidFill>
                <a:cs typeface="Arial" pitchFamily="34" charset="0"/>
              </a:rPr>
              <a:t> </a:t>
            </a:r>
            <a:r>
              <a:rPr lang="en-US" sz="2400" dirty="0" err="1" smtClean="0">
                <a:solidFill>
                  <a:prstClr val="black"/>
                </a:solidFill>
                <a:cs typeface="Arial" pitchFamily="34" charset="0"/>
              </a:rPr>
              <a:t>certa</a:t>
            </a:r>
            <a:r>
              <a:rPr lang="en-US" sz="2400" dirty="0" smtClean="0">
                <a:solidFill>
                  <a:prstClr val="black"/>
                </a:solidFill>
                <a:cs typeface="Arial" pitchFamily="34" charset="0"/>
              </a:rPr>
              <a:t> para a </a:t>
            </a:r>
            <a:r>
              <a:rPr lang="en-US" sz="2400" dirty="0" err="1" smtClean="0">
                <a:solidFill>
                  <a:prstClr val="black"/>
                </a:solidFill>
                <a:cs typeface="Arial" pitchFamily="34" charset="0"/>
              </a:rPr>
              <a:t>pessoa</a:t>
            </a:r>
            <a:r>
              <a:rPr lang="en-US" sz="2400" dirty="0" smtClean="0">
                <a:solidFill>
                  <a:prstClr val="black"/>
                </a:solidFill>
                <a:cs typeface="Arial" pitchFamily="34" charset="0"/>
              </a:rPr>
              <a:t> </a:t>
            </a:r>
            <a:r>
              <a:rPr lang="en-US" sz="2400" dirty="0" err="1" smtClean="0">
                <a:solidFill>
                  <a:prstClr val="black"/>
                </a:solidFill>
                <a:cs typeface="Arial" pitchFamily="34" charset="0"/>
              </a:rPr>
              <a:t>certa</a:t>
            </a:r>
            <a:r>
              <a:rPr lang="en-US" sz="2400" dirty="0" smtClean="0">
                <a:solidFill>
                  <a:prstClr val="black"/>
                </a:solidFill>
                <a:cs typeface="Arial" pitchFamily="34" charset="0"/>
              </a:rPr>
              <a:t> no tempo </a:t>
            </a:r>
            <a:r>
              <a:rPr lang="en-US" sz="2400" dirty="0" err="1" smtClean="0">
                <a:solidFill>
                  <a:prstClr val="black"/>
                </a:solidFill>
                <a:cs typeface="Arial" pitchFamily="34" charset="0"/>
              </a:rPr>
              <a:t>certo</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111806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53</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4. </a:t>
            </a:r>
            <a:r>
              <a:rPr lang="en-US" sz="2000" b="1" dirty="0" err="1" smtClean="0">
                <a:solidFill>
                  <a:srgbClr val="00703C"/>
                </a:solidFill>
                <a:latin typeface="Calibri Light" panose="020F0302020204030204"/>
                <a:cs typeface="Arial" pitchFamily="34" charset="0"/>
              </a:rPr>
              <a:t>Informação</a:t>
            </a:r>
            <a:r>
              <a:rPr lang="en-US" sz="2000" b="1" dirty="0" smtClean="0">
                <a:solidFill>
                  <a:srgbClr val="00703C"/>
                </a:solidFill>
                <a:latin typeface="Calibri Light" panose="020F0302020204030204"/>
                <a:cs typeface="Arial" pitchFamily="34" charset="0"/>
              </a:rPr>
              <a:t> e </a:t>
            </a:r>
            <a:r>
              <a:rPr lang="en-US" sz="2000" b="1" dirty="0" err="1" smtClean="0">
                <a:solidFill>
                  <a:srgbClr val="00703C"/>
                </a:solidFill>
                <a:latin typeface="Calibri Light" panose="020F0302020204030204"/>
                <a:cs typeface="Arial" pitchFamily="34" charset="0"/>
              </a:rPr>
              <a:t>Comunicação</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Princípios</a:t>
            </a:r>
            <a:endParaRPr lang="en-US" sz="2000" i="1" dirty="0">
              <a:solidFill>
                <a:srgbClr val="00703C"/>
              </a:solidFill>
              <a:latin typeface="Calibri Light" panose="020F0302020204030204"/>
              <a:cs typeface="Arial" pitchFamily="34" charset="0"/>
            </a:endParaRPr>
          </a:p>
        </p:txBody>
      </p:sp>
      <p:pic>
        <p:nvPicPr>
          <p:cNvPr id="2" name="Imagem 1"/>
          <p:cNvPicPr>
            <a:picLocks noChangeAspect="1"/>
          </p:cNvPicPr>
          <p:nvPr/>
        </p:nvPicPr>
        <p:blipFill rotWithShape="1">
          <a:blip r:embed="rId3"/>
          <a:srcRect l="31728" t="41307" r="35816" b="18012"/>
          <a:stretch/>
        </p:blipFill>
        <p:spPr>
          <a:xfrm>
            <a:off x="419994" y="960293"/>
            <a:ext cx="7478482" cy="5270269"/>
          </a:xfrm>
          <a:prstGeom prst="rect">
            <a:avLst/>
          </a:prstGeom>
        </p:spPr>
      </p:pic>
    </p:spTree>
    <p:extLst>
      <p:ext uri="{BB962C8B-B14F-4D97-AF65-F5344CB8AC3E}">
        <p14:creationId xmlns:p14="http://schemas.microsoft.com/office/powerpoint/2010/main" val="249856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54</a:t>
            </a:fld>
            <a:endParaRPr lang="en-US" dirty="0">
              <a:solidFill>
                <a:prstClr val="black">
                  <a:tint val="75000"/>
                </a:prstClr>
              </a:solidFill>
            </a:endParaRPr>
          </a:p>
        </p:txBody>
      </p:sp>
      <p:sp>
        <p:nvSpPr>
          <p:cNvPr id="2" name="TextBox 1"/>
          <p:cNvSpPr txBox="1"/>
          <p:nvPr/>
        </p:nvSpPr>
        <p:spPr>
          <a:xfrm>
            <a:off x="354999" y="1005839"/>
            <a:ext cx="3264945" cy="4801314"/>
          </a:xfrm>
          <a:prstGeom prst="rect">
            <a:avLst/>
          </a:prstGeom>
          <a:noFill/>
        </p:spPr>
        <p:txBody>
          <a:bodyPr wrap="square" rtlCol="0">
            <a:spAutoFit/>
          </a:bodyPr>
          <a:lstStyle/>
          <a:p>
            <a:pPr defTabSz="457200"/>
            <a:r>
              <a:rPr lang="en-US" altLang="en-US" sz="2400" dirty="0" smtClean="0">
                <a:solidFill>
                  <a:srgbClr val="000000"/>
                </a:solidFill>
                <a:cs typeface="Times New Roman" pitchFamily="18" charset="0"/>
              </a:rPr>
              <a:t>O </a:t>
            </a:r>
            <a:r>
              <a:rPr lang="en-US" altLang="en-US" sz="2400" dirty="0" err="1" smtClean="0">
                <a:solidFill>
                  <a:srgbClr val="000000"/>
                </a:solidFill>
                <a:cs typeface="Times New Roman" pitchFamily="18" charset="0"/>
              </a:rPr>
              <a:t>que</a:t>
            </a:r>
            <a:r>
              <a:rPr lang="en-US" altLang="en-US" sz="2400" dirty="0" smtClean="0">
                <a:solidFill>
                  <a:srgbClr val="000000"/>
                </a:solidFill>
                <a:cs typeface="Times New Roman" pitchFamily="18" charset="0"/>
              </a:rPr>
              <a:t> </a:t>
            </a:r>
            <a:r>
              <a:rPr lang="en-US" altLang="en-US" sz="2400" dirty="0" err="1" smtClean="0">
                <a:solidFill>
                  <a:srgbClr val="000000"/>
                </a:solidFill>
                <a:cs typeface="Times New Roman" pitchFamily="18" charset="0"/>
              </a:rPr>
              <a:t>comunicar</a:t>
            </a:r>
            <a:r>
              <a:rPr lang="en-US" altLang="en-US" sz="2400" dirty="0" smtClean="0">
                <a:solidFill>
                  <a:srgbClr val="000000"/>
                </a:solidFill>
                <a:cs typeface="Times New Roman" pitchFamily="18" charset="0"/>
              </a:rPr>
              <a:t>?</a:t>
            </a: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Iniciativas</a:t>
            </a:r>
            <a:endParaRPr lang="en-US" altLang="en-US" sz="2400" dirty="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Metas</a:t>
            </a:r>
            <a:endParaRPr lang="en-US" altLang="en-US" sz="2400" dirty="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Mudanças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Oportunidades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smtClean="0">
                <a:solidFill>
                  <a:srgbClr val="000000"/>
                </a:solidFill>
                <a:cs typeface="Times New Roman" pitchFamily="18" charset="0"/>
              </a:rPr>
              <a:t>Feedback</a:t>
            </a: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Questões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Respostas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Políticas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Procedimentos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Padrões</a:t>
            </a:r>
            <a:endParaRPr lang="en-US" altLang="en-US" sz="2400" dirty="0" smtClean="0">
              <a:solidFill>
                <a:srgbClr val="000000"/>
              </a:solidFill>
              <a:cs typeface="Times New Roman" pitchFamily="18" charset="0"/>
            </a:endParaRPr>
          </a:p>
          <a:p>
            <a:pPr marL="285750" indent="-285750" defTabSz="457200">
              <a:buFont typeface="Arial" panose="020B0604020202020204" pitchFamily="34" charset="0"/>
              <a:buChar char="•"/>
            </a:pPr>
            <a:r>
              <a:rPr lang="en-US" altLang="en-US" sz="2400" dirty="0" err="1" smtClean="0">
                <a:solidFill>
                  <a:srgbClr val="000000"/>
                </a:solidFill>
                <a:cs typeface="Times New Roman" pitchFamily="18" charset="0"/>
              </a:rPr>
              <a:t>Expectativas</a:t>
            </a:r>
            <a:endParaRPr lang="en-US" altLang="en-US" sz="2400" dirty="0" smtClean="0">
              <a:solidFill>
                <a:srgbClr val="000000"/>
              </a:solidFill>
              <a:cs typeface="Times New Roman" pitchFamily="18" charset="0"/>
            </a:endParaRPr>
          </a:p>
          <a:p>
            <a:pPr marL="742950" lvl="1" indent="-285750" defTabSz="457200">
              <a:buFont typeface="Arial" panose="020B0604020202020204" pitchFamily="34" charset="0"/>
              <a:buChar char="•"/>
            </a:pPr>
            <a:endParaRPr lang="en-US" altLang="en-US" dirty="0" smtClean="0">
              <a:solidFill>
                <a:srgbClr val="000000"/>
              </a:solidFill>
              <a:cs typeface="Times New Roman" pitchFamily="18"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117" y="1196339"/>
            <a:ext cx="5288883" cy="482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4. </a:t>
            </a:r>
            <a:r>
              <a:rPr lang="en-US" sz="2000" b="1" dirty="0" err="1" smtClean="0">
                <a:solidFill>
                  <a:srgbClr val="00703C"/>
                </a:solidFill>
                <a:latin typeface="Calibri Light" panose="020F0302020204030204"/>
                <a:cs typeface="Arial" pitchFamily="34" charset="0"/>
              </a:rPr>
              <a:t>Informação</a:t>
            </a:r>
            <a:r>
              <a:rPr lang="en-US" sz="2000" b="1" dirty="0" smtClean="0">
                <a:solidFill>
                  <a:srgbClr val="00703C"/>
                </a:solidFill>
                <a:latin typeface="Calibri Light" panose="020F0302020204030204"/>
                <a:cs typeface="Arial" pitchFamily="34" charset="0"/>
              </a:rPr>
              <a:t> e </a:t>
            </a:r>
            <a:r>
              <a:rPr lang="en-US" sz="2000" b="1" dirty="0" err="1" smtClean="0">
                <a:solidFill>
                  <a:srgbClr val="00703C"/>
                </a:solidFill>
                <a:latin typeface="Calibri Light" panose="020F0302020204030204"/>
                <a:cs typeface="Arial" pitchFamily="34" charset="0"/>
              </a:rPr>
              <a:t>Comunicação</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75761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55</a:t>
            </a:fld>
            <a:endParaRPr lang="en-US" dirty="0">
              <a:solidFill>
                <a:prstClr val="black">
                  <a:tint val="75000"/>
                </a:prstClr>
              </a:solidFill>
            </a:endParaRPr>
          </a:p>
        </p:txBody>
      </p:sp>
      <p:sp>
        <p:nvSpPr>
          <p:cNvPr id="6" name="TextBox 5"/>
          <p:cNvSpPr txBox="1"/>
          <p:nvPr/>
        </p:nvSpPr>
        <p:spPr>
          <a:xfrm>
            <a:off x="354998" y="1258532"/>
            <a:ext cx="5481922" cy="5693866"/>
          </a:xfrm>
          <a:prstGeom prst="rect">
            <a:avLst/>
          </a:prstGeom>
          <a:noFill/>
        </p:spPr>
        <p:txBody>
          <a:bodyPr wrap="square" rtlCol="0">
            <a:spAutoFit/>
          </a:bodyPr>
          <a:lstStyle/>
          <a:p>
            <a:pPr marL="342900" indent="-342900" defTabSz="457200">
              <a:buFont typeface="Arial" panose="020B0604020202020204" pitchFamily="34" charset="0"/>
              <a:buChar char="•"/>
            </a:pPr>
            <a:r>
              <a:rPr lang="en-US" sz="2800" dirty="0" err="1" smtClean="0">
                <a:solidFill>
                  <a:prstClr val="black"/>
                </a:solidFill>
                <a:cs typeface="Arial" pitchFamily="34" charset="0"/>
              </a:rPr>
              <a:t>Avaliações</a:t>
            </a:r>
            <a:r>
              <a:rPr lang="en-US" sz="2800" dirty="0" smtClean="0">
                <a:solidFill>
                  <a:prstClr val="black"/>
                </a:solidFill>
                <a:cs typeface="Arial" pitchFamily="34" charset="0"/>
              </a:rPr>
              <a:t> para </a:t>
            </a:r>
            <a:r>
              <a:rPr lang="en-US" sz="2800" dirty="0" err="1" smtClean="0">
                <a:solidFill>
                  <a:prstClr val="black"/>
                </a:solidFill>
                <a:cs typeface="Arial" pitchFamily="34" charset="0"/>
              </a:rPr>
              <a:t>verificar</a:t>
            </a:r>
            <a:r>
              <a:rPr lang="en-US" sz="2800" dirty="0" smtClean="0">
                <a:solidFill>
                  <a:prstClr val="black"/>
                </a:solidFill>
                <a:cs typeface="Arial" pitchFamily="34" charset="0"/>
              </a:rPr>
              <a:t> se </a:t>
            </a:r>
            <a:r>
              <a:rPr lang="en-US" sz="2800" dirty="0" err="1" smtClean="0">
                <a:solidFill>
                  <a:prstClr val="black"/>
                </a:solidFill>
                <a:cs typeface="Arial" pitchFamily="34" charset="0"/>
              </a:rPr>
              <a:t>os</a:t>
            </a:r>
            <a:r>
              <a:rPr lang="en-US" sz="2800" dirty="0" smtClean="0">
                <a:solidFill>
                  <a:prstClr val="black"/>
                </a:solidFill>
                <a:cs typeface="Arial" pitchFamily="34" charset="0"/>
              </a:rPr>
              <a:t> </a:t>
            </a:r>
            <a:r>
              <a:rPr lang="en-US" sz="2800" dirty="0" err="1" smtClean="0">
                <a:solidFill>
                  <a:prstClr val="black"/>
                </a:solidFill>
                <a:cs typeface="Arial" pitchFamily="34" charset="0"/>
              </a:rPr>
              <a:t>controles</a:t>
            </a:r>
            <a:r>
              <a:rPr lang="en-US" sz="2800" dirty="0" smtClean="0">
                <a:solidFill>
                  <a:prstClr val="black"/>
                </a:solidFill>
                <a:cs typeface="Arial" pitchFamily="34" charset="0"/>
              </a:rPr>
              <a:t> </a:t>
            </a:r>
            <a:r>
              <a:rPr lang="en-US" sz="2800" dirty="0" err="1" smtClean="0">
                <a:solidFill>
                  <a:prstClr val="black"/>
                </a:solidFill>
                <a:cs typeface="Arial" pitchFamily="34" charset="0"/>
              </a:rPr>
              <a:t>internos</a:t>
            </a:r>
            <a:r>
              <a:rPr lang="en-US" sz="2800" dirty="0" smtClean="0">
                <a:solidFill>
                  <a:prstClr val="black"/>
                </a:solidFill>
                <a:cs typeface="Arial" pitchFamily="34" charset="0"/>
              </a:rPr>
              <a:t> </a:t>
            </a:r>
            <a:r>
              <a:rPr lang="en-US" sz="2800" dirty="0" err="1" smtClean="0">
                <a:solidFill>
                  <a:prstClr val="black"/>
                </a:solidFill>
                <a:cs typeface="Arial" pitchFamily="34" charset="0"/>
              </a:rPr>
              <a:t>estão</a:t>
            </a:r>
            <a:r>
              <a:rPr lang="en-US" sz="2800" dirty="0" smtClean="0">
                <a:solidFill>
                  <a:prstClr val="black"/>
                </a:solidFill>
                <a:cs typeface="Arial" pitchFamily="34" charset="0"/>
              </a:rPr>
              <a:t> </a:t>
            </a:r>
            <a:r>
              <a:rPr lang="en-US" sz="2800" dirty="0" err="1" smtClean="0">
                <a:solidFill>
                  <a:prstClr val="black"/>
                </a:solidFill>
                <a:cs typeface="Arial" pitchFamily="34" charset="0"/>
              </a:rPr>
              <a:t>presentes</a:t>
            </a:r>
            <a:r>
              <a:rPr lang="en-US" sz="2800" dirty="0" smtClean="0">
                <a:solidFill>
                  <a:prstClr val="black"/>
                </a:solidFill>
                <a:cs typeface="Arial" pitchFamily="34" charset="0"/>
              </a:rPr>
              <a:t> e </a:t>
            </a:r>
            <a:r>
              <a:rPr lang="en-US" sz="2800" dirty="0" err="1" smtClean="0">
                <a:solidFill>
                  <a:prstClr val="black"/>
                </a:solidFill>
                <a:cs typeface="Arial" pitchFamily="34" charset="0"/>
              </a:rPr>
              <a:t>em</a:t>
            </a:r>
            <a:r>
              <a:rPr lang="en-US" sz="2800" dirty="0" smtClean="0">
                <a:solidFill>
                  <a:prstClr val="black"/>
                </a:solidFill>
                <a:cs typeface="Arial" pitchFamily="34" charset="0"/>
              </a:rPr>
              <a:t> </a:t>
            </a:r>
            <a:r>
              <a:rPr lang="en-US" sz="2800" dirty="0" err="1" smtClean="0">
                <a:solidFill>
                  <a:prstClr val="black"/>
                </a:solidFill>
                <a:cs typeface="Arial" pitchFamily="34" charset="0"/>
              </a:rPr>
              <a:t>adequada</a:t>
            </a:r>
            <a:r>
              <a:rPr lang="en-US" sz="2800" dirty="0" smtClean="0">
                <a:solidFill>
                  <a:prstClr val="black"/>
                </a:solidFill>
                <a:cs typeface="Arial" pitchFamily="34" charset="0"/>
              </a:rPr>
              <a:t> </a:t>
            </a:r>
            <a:r>
              <a:rPr lang="en-US" sz="2800" dirty="0" err="1" smtClean="0">
                <a:solidFill>
                  <a:prstClr val="black"/>
                </a:solidFill>
                <a:cs typeface="Arial" pitchFamily="34" charset="0"/>
              </a:rPr>
              <a:t>operação</a:t>
            </a:r>
            <a:endParaRPr lang="en-US" sz="2800" b="1" dirty="0" smtClean="0">
              <a:solidFill>
                <a:prstClr val="black"/>
              </a:solidFill>
              <a:cs typeface="Arial" pitchFamily="34" charset="0"/>
            </a:endParaRPr>
          </a:p>
          <a:p>
            <a:pPr marL="342900" indent="-342900" defTabSz="457200">
              <a:buFont typeface="Arial" panose="020B0604020202020204" pitchFamily="34" charset="0"/>
              <a:buChar char="•"/>
            </a:pPr>
            <a:endParaRPr lang="en-US" sz="2800" dirty="0">
              <a:solidFill>
                <a:prstClr val="black"/>
              </a:solidFill>
              <a:cs typeface="Arial" pitchFamily="34" charset="0"/>
            </a:endParaRPr>
          </a:p>
          <a:p>
            <a:pPr marL="342900" indent="-342900" defTabSz="457200">
              <a:buFont typeface="Arial" panose="020B0604020202020204" pitchFamily="34" charset="0"/>
              <a:buChar char="•"/>
            </a:pPr>
            <a:r>
              <a:rPr lang="en-US" sz="2800" dirty="0" err="1" smtClean="0">
                <a:solidFill>
                  <a:prstClr val="black"/>
                </a:solidFill>
                <a:cs typeface="Arial" pitchFamily="34" charset="0"/>
              </a:rPr>
              <a:t>Avaliações</a:t>
            </a:r>
            <a:r>
              <a:rPr lang="en-US" sz="2800" dirty="0" smtClean="0">
                <a:solidFill>
                  <a:prstClr val="black"/>
                </a:solidFill>
                <a:cs typeface="Arial" pitchFamily="34" charset="0"/>
              </a:rPr>
              <a:t> </a:t>
            </a:r>
            <a:r>
              <a:rPr lang="en-US" sz="2800" dirty="0" err="1" smtClean="0">
                <a:solidFill>
                  <a:prstClr val="black"/>
                </a:solidFill>
                <a:cs typeface="Arial" pitchFamily="34" charset="0"/>
              </a:rPr>
              <a:t>continuadas</a:t>
            </a:r>
            <a:r>
              <a:rPr lang="en-US" sz="2800" dirty="0" smtClean="0">
                <a:solidFill>
                  <a:prstClr val="black"/>
                </a:solidFill>
                <a:cs typeface="Arial" pitchFamily="34" charset="0"/>
              </a:rPr>
              <a:t>: </a:t>
            </a:r>
          </a:p>
          <a:p>
            <a:pPr marL="800100" lvl="1" indent="-342900" defTabSz="457200">
              <a:buFont typeface="Arial" panose="020B0604020202020204" pitchFamily="34" charset="0"/>
              <a:buChar char="•"/>
            </a:pPr>
            <a:r>
              <a:rPr lang="en-US" sz="2800" dirty="0" err="1" smtClean="0">
                <a:solidFill>
                  <a:prstClr val="black"/>
                </a:solidFill>
                <a:cs typeface="Arial" pitchFamily="34" charset="0"/>
              </a:rPr>
              <a:t>Desenhadas</a:t>
            </a:r>
            <a:r>
              <a:rPr lang="en-US" sz="2800" dirty="0" smtClean="0">
                <a:solidFill>
                  <a:prstClr val="black"/>
                </a:solidFill>
                <a:cs typeface="Arial" pitchFamily="34" charset="0"/>
              </a:rPr>
              <a:t> </a:t>
            </a:r>
            <a:r>
              <a:rPr lang="en-US" sz="2800" dirty="0" err="1" smtClean="0">
                <a:solidFill>
                  <a:prstClr val="black"/>
                </a:solidFill>
                <a:cs typeface="Arial" pitchFamily="34" charset="0"/>
              </a:rPr>
              <a:t>como</a:t>
            </a:r>
            <a:r>
              <a:rPr lang="en-US" sz="2800" dirty="0" smtClean="0">
                <a:solidFill>
                  <a:prstClr val="black"/>
                </a:solidFill>
                <a:cs typeface="Arial" pitchFamily="34" charset="0"/>
              </a:rPr>
              <a:t> parte do </a:t>
            </a:r>
            <a:r>
              <a:rPr lang="en-US" sz="2800" dirty="0" err="1" smtClean="0">
                <a:solidFill>
                  <a:prstClr val="black"/>
                </a:solidFill>
                <a:cs typeface="Arial" pitchFamily="34" charset="0"/>
              </a:rPr>
              <a:t>próprio</a:t>
            </a:r>
            <a:r>
              <a:rPr lang="en-US" sz="2800" dirty="0" smtClean="0">
                <a:solidFill>
                  <a:prstClr val="black"/>
                </a:solidFill>
                <a:cs typeface="Arial" pitchFamily="34" charset="0"/>
              </a:rPr>
              <a:t> </a:t>
            </a:r>
            <a:r>
              <a:rPr lang="en-US" sz="2800" dirty="0" err="1" smtClean="0">
                <a:solidFill>
                  <a:prstClr val="black"/>
                </a:solidFill>
                <a:cs typeface="Arial" pitchFamily="34" charset="0"/>
              </a:rPr>
              <a:t>processo</a:t>
            </a:r>
            <a:endParaRPr lang="en-US" sz="2800" dirty="0" smtClean="0">
              <a:solidFill>
                <a:prstClr val="black"/>
              </a:solidFill>
              <a:cs typeface="Arial" pitchFamily="34" charset="0"/>
            </a:endParaRPr>
          </a:p>
          <a:p>
            <a:pPr marL="800100" lvl="1" indent="-342900" defTabSz="457200">
              <a:buFont typeface="Arial" panose="020B0604020202020204" pitchFamily="34" charset="0"/>
              <a:buChar char="•"/>
            </a:pPr>
            <a:r>
              <a:rPr lang="en-US" sz="2800" dirty="0" err="1" smtClean="0">
                <a:solidFill>
                  <a:prstClr val="black"/>
                </a:solidFill>
                <a:cs typeface="Arial" pitchFamily="34" charset="0"/>
              </a:rPr>
              <a:t>Informação</a:t>
            </a:r>
            <a:r>
              <a:rPr lang="en-US" sz="2800" dirty="0" smtClean="0">
                <a:solidFill>
                  <a:prstClr val="black"/>
                </a:solidFill>
                <a:cs typeface="Arial" pitchFamily="34" charset="0"/>
              </a:rPr>
              <a:t> </a:t>
            </a:r>
            <a:r>
              <a:rPr lang="en-US" sz="2800" dirty="0" err="1" smtClean="0">
                <a:solidFill>
                  <a:prstClr val="black"/>
                </a:solidFill>
                <a:cs typeface="Arial" pitchFamily="34" charset="0"/>
              </a:rPr>
              <a:t>oportuna</a:t>
            </a:r>
            <a:endParaRPr lang="en-US" sz="2800" dirty="0">
              <a:solidFill>
                <a:prstClr val="black"/>
              </a:solidFill>
              <a:cs typeface="Arial" pitchFamily="34" charset="0"/>
            </a:endParaRPr>
          </a:p>
          <a:p>
            <a:pPr marL="342900" indent="-342900" defTabSz="457200">
              <a:buFont typeface="Arial" panose="020B0604020202020204" pitchFamily="34" charset="0"/>
              <a:buChar char="•"/>
            </a:pPr>
            <a:endParaRPr lang="en-US" sz="2800" i="1" dirty="0" smtClean="0">
              <a:solidFill>
                <a:prstClr val="black"/>
              </a:solidFill>
              <a:cs typeface="Arial" pitchFamily="34" charset="0"/>
            </a:endParaRPr>
          </a:p>
          <a:p>
            <a:pPr marL="342900" indent="-342900" defTabSz="457200">
              <a:buFont typeface="Arial" panose="020B0604020202020204" pitchFamily="34" charset="0"/>
              <a:buChar char="•"/>
            </a:pPr>
            <a:r>
              <a:rPr lang="en-US" sz="2800" dirty="0" err="1" smtClean="0">
                <a:solidFill>
                  <a:prstClr val="black"/>
                </a:solidFill>
                <a:cs typeface="Arial" pitchFamily="34" charset="0"/>
              </a:rPr>
              <a:t>Avaliações</a:t>
            </a:r>
            <a:r>
              <a:rPr lang="en-US" sz="2800" dirty="0" smtClean="0">
                <a:solidFill>
                  <a:prstClr val="black"/>
                </a:solidFill>
                <a:cs typeface="Arial" pitchFamily="34" charset="0"/>
              </a:rPr>
              <a:t> </a:t>
            </a:r>
            <a:r>
              <a:rPr lang="en-US" sz="2800" dirty="0" err="1" smtClean="0">
                <a:solidFill>
                  <a:prstClr val="black"/>
                </a:solidFill>
                <a:cs typeface="Arial" pitchFamily="34" charset="0"/>
              </a:rPr>
              <a:t>periódicas</a:t>
            </a:r>
            <a:r>
              <a:rPr lang="en-US" sz="2800" dirty="0" smtClean="0">
                <a:solidFill>
                  <a:prstClr val="black"/>
                </a:solidFill>
                <a:cs typeface="Arial" pitchFamily="34" charset="0"/>
              </a:rPr>
              <a:t>:</a:t>
            </a:r>
          </a:p>
          <a:p>
            <a:pPr marL="800100" lvl="1" indent="-342900" defTabSz="457200">
              <a:buFont typeface="Arial" panose="020B0604020202020204" pitchFamily="34" charset="0"/>
              <a:buChar char="•"/>
            </a:pPr>
            <a:r>
              <a:rPr lang="en-US" sz="2800" dirty="0" err="1" smtClean="0">
                <a:solidFill>
                  <a:prstClr val="black"/>
                </a:solidFill>
                <a:cs typeface="Arial" pitchFamily="34" charset="0"/>
              </a:rPr>
              <a:t>Variam</a:t>
            </a:r>
            <a:r>
              <a:rPr lang="en-US" sz="2800" dirty="0" smtClean="0">
                <a:solidFill>
                  <a:prstClr val="black"/>
                </a:solidFill>
                <a:cs typeface="Arial" pitchFamily="34" charset="0"/>
              </a:rPr>
              <a:t> </a:t>
            </a:r>
            <a:r>
              <a:rPr lang="en-US" sz="2800" dirty="0" err="1" smtClean="0">
                <a:solidFill>
                  <a:prstClr val="black"/>
                </a:solidFill>
                <a:cs typeface="Arial" pitchFamily="34" charset="0"/>
              </a:rPr>
              <a:t>quanto</a:t>
            </a:r>
            <a:r>
              <a:rPr lang="en-US" sz="2800" dirty="0" smtClean="0">
                <a:solidFill>
                  <a:prstClr val="black"/>
                </a:solidFill>
                <a:cs typeface="Arial" pitchFamily="34" charset="0"/>
              </a:rPr>
              <a:t> </a:t>
            </a:r>
            <a:r>
              <a:rPr lang="en-US" sz="2800" dirty="0" err="1" smtClean="0">
                <a:solidFill>
                  <a:prstClr val="black"/>
                </a:solidFill>
                <a:cs typeface="Arial" pitchFamily="34" charset="0"/>
              </a:rPr>
              <a:t>ao</a:t>
            </a:r>
            <a:r>
              <a:rPr lang="en-US" sz="2800" dirty="0" smtClean="0">
                <a:solidFill>
                  <a:prstClr val="black"/>
                </a:solidFill>
                <a:cs typeface="Arial" pitchFamily="34" charset="0"/>
              </a:rPr>
              <a:t> </a:t>
            </a:r>
            <a:r>
              <a:rPr lang="en-US" sz="2800" dirty="0" err="1" smtClean="0">
                <a:solidFill>
                  <a:prstClr val="black"/>
                </a:solidFill>
                <a:cs typeface="Arial" pitchFamily="34" charset="0"/>
              </a:rPr>
              <a:t>escopo</a:t>
            </a:r>
            <a:r>
              <a:rPr lang="en-US" sz="2800" dirty="0" smtClean="0">
                <a:solidFill>
                  <a:prstClr val="black"/>
                </a:solidFill>
                <a:cs typeface="Arial" pitchFamily="34" charset="0"/>
              </a:rPr>
              <a:t> e </a:t>
            </a:r>
            <a:r>
              <a:rPr lang="en-US" sz="2800" dirty="0" err="1" smtClean="0">
                <a:solidFill>
                  <a:prstClr val="black"/>
                </a:solidFill>
                <a:cs typeface="Arial" pitchFamily="34" charset="0"/>
              </a:rPr>
              <a:t>frequência</a:t>
            </a:r>
            <a:endParaRPr lang="en-US" sz="2800" dirty="0" smtClean="0">
              <a:solidFill>
                <a:prstClr val="black"/>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089216"/>
            <a:ext cx="2143760" cy="20887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24600" y="3537428"/>
            <a:ext cx="2143760" cy="923330"/>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US" b="1" dirty="0" err="1" smtClean="0">
                <a:solidFill>
                  <a:prstClr val="black"/>
                </a:solidFill>
              </a:rPr>
              <a:t>Deficiências</a:t>
            </a:r>
            <a:r>
              <a:rPr lang="en-US" b="1" dirty="0" smtClean="0">
                <a:solidFill>
                  <a:prstClr val="black"/>
                </a:solidFill>
              </a:rPr>
              <a:t> </a:t>
            </a:r>
            <a:r>
              <a:rPr lang="en-US" b="1" dirty="0" err="1" smtClean="0">
                <a:solidFill>
                  <a:prstClr val="black"/>
                </a:solidFill>
              </a:rPr>
              <a:t>devem</a:t>
            </a:r>
            <a:r>
              <a:rPr lang="en-US" b="1" dirty="0" smtClean="0">
                <a:solidFill>
                  <a:prstClr val="black"/>
                </a:solidFill>
              </a:rPr>
              <a:t> </a:t>
            </a:r>
            <a:r>
              <a:rPr lang="en-US" b="1" dirty="0" err="1" smtClean="0">
                <a:solidFill>
                  <a:prstClr val="black"/>
                </a:solidFill>
              </a:rPr>
              <a:t>ser</a:t>
            </a:r>
            <a:r>
              <a:rPr lang="en-US" b="1" dirty="0" smtClean="0">
                <a:solidFill>
                  <a:prstClr val="black"/>
                </a:solidFill>
              </a:rPr>
              <a:t> </a:t>
            </a:r>
            <a:r>
              <a:rPr lang="en-US" b="1" dirty="0" err="1" smtClean="0">
                <a:solidFill>
                  <a:prstClr val="black"/>
                </a:solidFill>
              </a:rPr>
              <a:t>comunicadas</a:t>
            </a:r>
            <a:r>
              <a:rPr lang="en-US" b="1" dirty="0" smtClean="0">
                <a:solidFill>
                  <a:prstClr val="black"/>
                </a:solidFill>
              </a:rPr>
              <a:t> á </a:t>
            </a:r>
            <a:r>
              <a:rPr lang="en-US" b="1" dirty="0" err="1" smtClean="0">
                <a:solidFill>
                  <a:prstClr val="black"/>
                </a:solidFill>
              </a:rPr>
              <a:t>Direção</a:t>
            </a:r>
            <a:endParaRPr lang="en-US" dirty="0">
              <a:solidFill>
                <a:prstClr val="black"/>
              </a:solidFill>
            </a:endParaRPr>
          </a:p>
        </p:txBody>
      </p:sp>
      <p:sp>
        <p:nvSpPr>
          <p:cNvPr id="9"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5. </a:t>
            </a:r>
            <a:r>
              <a:rPr lang="en-US" sz="2000" b="1" dirty="0" err="1" smtClean="0">
                <a:solidFill>
                  <a:srgbClr val="00703C"/>
                </a:solidFill>
                <a:latin typeface="Calibri Light" panose="020F0302020204030204"/>
                <a:cs typeface="Arial" pitchFamily="34" charset="0"/>
              </a:rPr>
              <a:t>Monitoramento</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62309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56</a:t>
            </a:fld>
            <a:endParaRPr lang="en-US" dirty="0">
              <a:solidFill>
                <a:prstClr val="black">
                  <a:tint val="75000"/>
                </a:prstClr>
              </a:solidFill>
            </a:endParaRPr>
          </a:p>
        </p:txBody>
      </p:sp>
      <p:sp>
        <p:nvSpPr>
          <p:cNvPr id="9"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5. </a:t>
            </a:r>
            <a:r>
              <a:rPr lang="en-US" sz="2000" b="1" dirty="0" err="1" smtClean="0">
                <a:solidFill>
                  <a:srgbClr val="00703C"/>
                </a:solidFill>
                <a:latin typeface="Calibri Light" panose="020F0302020204030204"/>
                <a:cs typeface="Arial" pitchFamily="34" charset="0"/>
              </a:rPr>
              <a:t>Monitoramento</a:t>
            </a:r>
            <a:r>
              <a:rPr lang="en-US" sz="2000" b="1" dirty="0" smtClean="0">
                <a:solidFill>
                  <a:srgbClr val="00703C"/>
                </a:solidFill>
                <a:latin typeface="Calibri Light" panose="020F0302020204030204"/>
                <a:cs typeface="Arial" pitchFamily="34" charset="0"/>
              </a:rPr>
              <a:t> - </a:t>
            </a:r>
            <a:r>
              <a:rPr lang="en-US" sz="2000" b="1" dirty="0" err="1" smtClean="0">
                <a:solidFill>
                  <a:srgbClr val="00703C"/>
                </a:solidFill>
                <a:latin typeface="Calibri Light" panose="020F0302020204030204"/>
                <a:cs typeface="Arial" pitchFamily="34" charset="0"/>
              </a:rPr>
              <a:t>Princípios</a:t>
            </a:r>
            <a:endParaRPr lang="en-US" sz="2000" i="1" dirty="0">
              <a:solidFill>
                <a:srgbClr val="00703C"/>
              </a:solidFill>
              <a:latin typeface="Calibri Light" panose="020F0302020204030204"/>
              <a:cs typeface="Arial" pitchFamily="34" charset="0"/>
            </a:endParaRPr>
          </a:p>
        </p:txBody>
      </p:sp>
      <p:pic>
        <p:nvPicPr>
          <p:cNvPr id="2" name="Imagem 1"/>
          <p:cNvPicPr>
            <a:picLocks noChangeAspect="1"/>
          </p:cNvPicPr>
          <p:nvPr/>
        </p:nvPicPr>
        <p:blipFill>
          <a:blip r:embed="rId3"/>
          <a:stretch>
            <a:fillRect/>
          </a:stretch>
        </p:blipFill>
        <p:spPr>
          <a:xfrm>
            <a:off x="648594" y="1396982"/>
            <a:ext cx="8000682" cy="4396890"/>
          </a:xfrm>
          <a:prstGeom prst="rect">
            <a:avLst/>
          </a:prstGeom>
        </p:spPr>
      </p:pic>
    </p:spTree>
    <p:extLst>
      <p:ext uri="{BB962C8B-B14F-4D97-AF65-F5344CB8AC3E}">
        <p14:creationId xmlns:p14="http://schemas.microsoft.com/office/powerpoint/2010/main" val="273764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57</a:t>
            </a:fld>
            <a:endParaRPr lang="en-US" dirty="0">
              <a:solidFill>
                <a:prstClr val="black">
                  <a:tint val="75000"/>
                </a:prstClr>
              </a:solidFill>
            </a:endParaRPr>
          </a:p>
        </p:txBody>
      </p:sp>
      <p:sp>
        <p:nvSpPr>
          <p:cNvPr id="6" name="TextBox 5"/>
          <p:cNvSpPr txBox="1"/>
          <p:nvPr/>
        </p:nvSpPr>
        <p:spPr>
          <a:xfrm>
            <a:off x="354998" y="1089216"/>
            <a:ext cx="5283802" cy="1200329"/>
          </a:xfrm>
          <a:prstGeom prst="rect">
            <a:avLst/>
          </a:prstGeom>
          <a:noFill/>
        </p:spPr>
        <p:txBody>
          <a:bodyPr wrap="square" rtlCol="0">
            <a:spAutoFit/>
          </a:bodyPr>
          <a:lstStyle/>
          <a:p>
            <a:pPr defTabSz="457200"/>
            <a:r>
              <a:rPr lang="en-US" altLang="en-US" sz="2400" b="1" dirty="0" err="1" smtClean="0">
                <a:solidFill>
                  <a:srgbClr val="000000"/>
                </a:solidFill>
              </a:rPr>
              <a:t>Deficiência</a:t>
            </a:r>
            <a:r>
              <a:rPr lang="en-US" altLang="en-US" sz="2400" b="1" dirty="0" smtClean="0">
                <a:solidFill>
                  <a:srgbClr val="000000"/>
                </a:solidFill>
              </a:rPr>
              <a:t> no </a:t>
            </a:r>
            <a:r>
              <a:rPr lang="en-US" altLang="en-US" sz="2400" b="1" dirty="0" err="1" smtClean="0">
                <a:solidFill>
                  <a:srgbClr val="000000"/>
                </a:solidFill>
              </a:rPr>
              <a:t>Desenho</a:t>
            </a:r>
            <a:r>
              <a:rPr lang="en-US" altLang="en-US" sz="2400" b="1" dirty="0" smtClean="0">
                <a:solidFill>
                  <a:srgbClr val="000000"/>
                </a:solidFill>
              </a:rPr>
              <a:t> </a:t>
            </a:r>
            <a:r>
              <a:rPr lang="en-US" altLang="en-US" sz="2400" dirty="0" smtClean="0">
                <a:solidFill>
                  <a:srgbClr val="000000"/>
                </a:solidFill>
              </a:rPr>
              <a:t>– </a:t>
            </a:r>
            <a:r>
              <a:rPr lang="en-US" altLang="en-US" sz="2400" dirty="0" err="1" smtClean="0">
                <a:solidFill>
                  <a:srgbClr val="000000"/>
                </a:solidFill>
              </a:rPr>
              <a:t>Mesmo</a:t>
            </a:r>
            <a:r>
              <a:rPr lang="en-US" altLang="en-US" sz="2400" dirty="0" smtClean="0">
                <a:solidFill>
                  <a:srgbClr val="000000"/>
                </a:solidFill>
              </a:rPr>
              <a:t> </a:t>
            </a:r>
            <a:r>
              <a:rPr lang="en-US" altLang="en-US" sz="2400" dirty="0" err="1" smtClean="0">
                <a:solidFill>
                  <a:srgbClr val="000000"/>
                </a:solidFill>
              </a:rPr>
              <a:t>que</a:t>
            </a:r>
            <a:r>
              <a:rPr lang="en-US" altLang="en-US" sz="2400" dirty="0" smtClean="0">
                <a:solidFill>
                  <a:srgbClr val="000000"/>
                </a:solidFill>
              </a:rPr>
              <a:t> um </a:t>
            </a:r>
            <a:r>
              <a:rPr lang="en-US" altLang="en-US" sz="2400" dirty="0" err="1" smtClean="0">
                <a:solidFill>
                  <a:srgbClr val="000000"/>
                </a:solidFill>
              </a:rPr>
              <a:t>controle</a:t>
            </a:r>
            <a:r>
              <a:rPr lang="en-US" altLang="en-US" sz="2400" dirty="0" smtClean="0">
                <a:solidFill>
                  <a:srgbClr val="000000"/>
                </a:solidFill>
              </a:rPr>
              <a:t> </a:t>
            </a:r>
            <a:r>
              <a:rPr lang="en-US" altLang="en-US" sz="2400" dirty="0" err="1" smtClean="0">
                <a:solidFill>
                  <a:srgbClr val="000000"/>
                </a:solidFill>
              </a:rPr>
              <a:t>opere</a:t>
            </a:r>
            <a:r>
              <a:rPr lang="en-US" altLang="en-US" sz="2400" dirty="0" smtClean="0">
                <a:solidFill>
                  <a:srgbClr val="000000"/>
                </a:solidFill>
              </a:rPr>
              <a:t> </a:t>
            </a:r>
            <a:r>
              <a:rPr lang="en-US" altLang="en-US" sz="2400" dirty="0" err="1" smtClean="0">
                <a:solidFill>
                  <a:srgbClr val="000000"/>
                </a:solidFill>
              </a:rPr>
              <a:t>como</a:t>
            </a:r>
            <a:r>
              <a:rPr lang="en-US" altLang="en-US" sz="2400" dirty="0" smtClean="0">
                <a:solidFill>
                  <a:srgbClr val="000000"/>
                </a:solidFill>
              </a:rPr>
              <a:t> </a:t>
            </a:r>
            <a:r>
              <a:rPr lang="en-US" altLang="en-US" sz="2400" dirty="0" err="1" smtClean="0">
                <a:solidFill>
                  <a:srgbClr val="000000"/>
                </a:solidFill>
              </a:rPr>
              <a:t>previsto</a:t>
            </a:r>
            <a:r>
              <a:rPr lang="en-US" altLang="en-US" sz="2400" dirty="0" smtClean="0">
                <a:solidFill>
                  <a:srgbClr val="000000"/>
                </a:solidFill>
              </a:rPr>
              <a:t>, o </a:t>
            </a:r>
            <a:r>
              <a:rPr lang="en-US" altLang="en-US" sz="2400" dirty="0" err="1" smtClean="0">
                <a:solidFill>
                  <a:srgbClr val="000000"/>
                </a:solidFill>
              </a:rPr>
              <a:t>objetivo</a:t>
            </a:r>
            <a:r>
              <a:rPr lang="en-US" altLang="en-US" sz="2400" dirty="0" smtClean="0">
                <a:solidFill>
                  <a:srgbClr val="000000"/>
                </a:solidFill>
              </a:rPr>
              <a:t> de </a:t>
            </a:r>
            <a:r>
              <a:rPr lang="en-US" altLang="en-US" sz="2400" dirty="0" err="1" smtClean="0">
                <a:solidFill>
                  <a:srgbClr val="000000"/>
                </a:solidFill>
              </a:rPr>
              <a:t>controle</a:t>
            </a:r>
            <a:r>
              <a:rPr lang="en-US" altLang="en-US" sz="2400" dirty="0" smtClean="0">
                <a:solidFill>
                  <a:srgbClr val="000000"/>
                </a:solidFill>
              </a:rPr>
              <a:t> </a:t>
            </a:r>
            <a:r>
              <a:rPr lang="en-US" altLang="en-US" sz="2400" dirty="0" err="1" smtClean="0">
                <a:solidFill>
                  <a:srgbClr val="000000"/>
                </a:solidFill>
              </a:rPr>
              <a:t>não</a:t>
            </a:r>
            <a:r>
              <a:rPr lang="en-US" altLang="en-US" sz="2400" dirty="0" smtClean="0">
                <a:solidFill>
                  <a:srgbClr val="000000"/>
                </a:solidFill>
              </a:rPr>
              <a:t> é </a:t>
            </a:r>
            <a:r>
              <a:rPr lang="en-US" altLang="en-US" sz="2400" dirty="0" err="1" smtClean="0">
                <a:solidFill>
                  <a:srgbClr val="000000"/>
                </a:solidFill>
              </a:rPr>
              <a:t>alcançado</a:t>
            </a:r>
            <a:endParaRPr lang="en-US" altLang="en-US" sz="2400" dirty="0" smtClean="0">
              <a:solidFill>
                <a:srgbClr val="000000"/>
              </a:solidFill>
            </a:endParaRPr>
          </a:p>
        </p:txBody>
      </p:sp>
      <p:pic>
        <p:nvPicPr>
          <p:cNvPr id="23554" name="Picture 2" descr="http://static.indianexpress.com/m-images/Tue%20Jul%2028%202009,%2014:37%20hrs/M_Id_96778_Delhi_metro_mis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980" y="708514"/>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998" y="3324914"/>
            <a:ext cx="7928390" cy="2308324"/>
          </a:xfrm>
          <a:prstGeom prst="rect">
            <a:avLst/>
          </a:prstGeom>
        </p:spPr>
        <p:txBody>
          <a:bodyPr wrap="square">
            <a:spAutoFit/>
          </a:bodyPr>
          <a:lstStyle/>
          <a:p>
            <a:pPr defTabSz="457200"/>
            <a:r>
              <a:rPr lang="en-US" altLang="en-US" sz="2400" dirty="0" smtClean="0">
                <a:solidFill>
                  <a:srgbClr val="000000"/>
                </a:solidFill>
              </a:rPr>
              <a:t>Para </a:t>
            </a:r>
            <a:r>
              <a:rPr lang="en-US" altLang="en-US" sz="2400" dirty="0" err="1" smtClean="0">
                <a:solidFill>
                  <a:srgbClr val="000000"/>
                </a:solidFill>
              </a:rPr>
              <a:t>avaliar</a:t>
            </a:r>
            <a:r>
              <a:rPr lang="en-US" altLang="en-US" sz="2400" dirty="0" smtClean="0">
                <a:solidFill>
                  <a:srgbClr val="000000"/>
                </a:solidFill>
              </a:rPr>
              <a:t> o </a:t>
            </a:r>
            <a:r>
              <a:rPr lang="en-US" altLang="en-US" sz="2400" dirty="0" err="1" smtClean="0">
                <a:solidFill>
                  <a:srgbClr val="000000"/>
                </a:solidFill>
              </a:rPr>
              <a:t>desenho</a:t>
            </a:r>
            <a:r>
              <a:rPr lang="en-US" altLang="en-US" sz="2400" dirty="0" smtClean="0">
                <a:solidFill>
                  <a:srgbClr val="000000"/>
                </a:solidFill>
              </a:rPr>
              <a:t> do </a:t>
            </a:r>
            <a:r>
              <a:rPr lang="en-US" altLang="en-US" sz="2400" dirty="0" err="1" smtClean="0">
                <a:solidFill>
                  <a:srgbClr val="000000"/>
                </a:solidFill>
              </a:rPr>
              <a:t>controle</a:t>
            </a:r>
            <a:r>
              <a:rPr lang="en-US" altLang="en-US" sz="2400" dirty="0" smtClean="0">
                <a:solidFill>
                  <a:srgbClr val="000000"/>
                </a:solidFill>
              </a:rPr>
              <a:t>:</a:t>
            </a:r>
            <a:endParaRPr lang="en-US" altLang="en-US" sz="2400" dirty="0">
              <a:solidFill>
                <a:srgbClr val="000000"/>
              </a:solidFill>
            </a:endParaRPr>
          </a:p>
          <a:p>
            <a:pPr marL="685800" lvl="1" indent="-342900" defTabSz="457200">
              <a:buFont typeface="Wingdings" panose="05000000000000000000" pitchFamily="2" charset="2"/>
              <a:buChar char="§"/>
            </a:pPr>
            <a:r>
              <a:rPr lang="en-US" altLang="en-US" sz="2400" dirty="0" smtClean="0">
                <a:solidFill>
                  <a:srgbClr val="000000"/>
                </a:solidFill>
              </a:rPr>
              <a:t>É </a:t>
            </a:r>
            <a:r>
              <a:rPr lang="en-US" altLang="en-US" sz="2400" dirty="0" err="1" smtClean="0">
                <a:solidFill>
                  <a:srgbClr val="000000"/>
                </a:solidFill>
              </a:rPr>
              <a:t>preciso</a:t>
            </a:r>
            <a:r>
              <a:rPr lang="en-US" altLang="en-US" sz="2400" dirty="0" smtClean="0">
                <a:solidFill>
                  <a:srgbClr val="000000"/>
                </a:solidFill>
              </a:rPr>
              <a:t> </a:t>
            </a:r>
            <a:r>
              <a:rPr lang="en-US" altLang="en-US" sz="2400" dirty="0" err="1" smtClean="0">
                <a:solidFill>
                  <a:srgbClr val="000000"/>
                </a:solidFill>
              </a:rPr>
              <a:t>considerar</a:t>
            </a:r>
            <a:r>
              <a:rPr lang="en-US" altLang="en-US" sz="2400" dirty="0" smtClean="0">
                <a:solidFill>
                  <a:srgbClr val="000000"/>
                </a:solidFill>
              </a:rPr>
              <a:t> </a:t>
            </a:r>
            <a:r>
              <a:rPr lang="en-US" altLang="en-US" sz="2400" dirty="0" err="1" smtClean="0">
                <a:solidFill>
                  <a:srgbClr val="000000"/>
                </a:solidFill>
              </a:rPr>
              <a:t>como</a:t>
            </a:r>
            <a:r>
              <a:rPr lang="en-US" altLang="en-US" sz="2400" dirty="0" smtClean="0">
                <a:solidFill>
                  <a:srgbClr val="000000"/>
                </a:solidFill>
              </a:rPr>
              <a:t> o </a:t>
            </a:r>
            <a:r>
              <a:rPr lang="en-US" altLang="en-US" sz="2400" dirty="0" err="1" smtClean="0">
                <a:solidFill>
                  <a:srgbClr val="000000"/>
                </a:solidFill>
              </a:rPr>
              <a:t>controle</a:t>
            </a:r>
            <a:r>
              <a:rPr lang="en-US" altLang="en-US" sz="2400" dirty="0" smtClean="0">
                <a:solidFill>
                  <a:srgbClr val="000000"/>
                </a:solidFill>
              </a:rPr>
              <a:t> é </a:t>
            </a:r>
            <a:r>
              <a:rPr lang="en-US" altLang="en-US" sz="2400" dirty="0" err="1" smtClean="0">
                <a:solidFill>
                  <a:srgbClr val="000000"/>
                </a:solidFill>
              </a:rPr>
              <a:t>executado</a:t>
            </a:r>
            <a:r>
              <a:rPr lang="en-US" altLang="en-US" sz="2400" dirty="0" smtClean="0">
                <a:solidFill>
                  <a:srgbClr val="000000"/>
                </a:solidFill>
              </a:rPr>
              <a:t>, </a:t>
            </a:r>
            <a:r>
              <a:rPr lang="en-US" altLang="en-US" sz="2400" dirty="0" err="1" smtClean="0">
                <a:solidFill>
                  <a:srgbClr val="000000"/>
                </a:solidFill>
              </a:rPr>
              <a:t>quem</a:t>
            </a:r>
            <a:r>
              <a:rPr lang="en-US" altLang="en-US" sz="2400" dirty="0" smtClean="0">
                <a:solidFill>
                  <a:srgbClr val="000000"/>
                </a:solidFill>
              </a:rPr>
              <a:t> o opera, </a:t>
            </a:r>
            <a:r>
              <a:rPr lang="en-US" altLang="en-US" sz="2400" dirty="0" err="1" smtClean="0">
                <a:solidFill>
                  <a:srgbClr val="000000"/>
                </a:solidFill>
              </a:rPr>
              <a:t>quais</a:t>
            </a:r>
            <a:r>
              <a:rPr lang="en-US" altLang="en-US" sz="2400" dirty="0" smtClean="0">
                <a:solidFill>
                  <a:srgbClr val="000000"/>
                </a:solidFill>
              </a:rPr>
              <a:t> </a:t>
            </a:r>
            <a:r>
              <a:rPr lang="en-US" altLang="en-US" sz="2400" dirty="0" err="1" smtClean="0">
                <a:solidFill>
                  <a:srgbClr val="000000"/>
                </a:solidFill>
              </a:rPr>
              <a:t>informações</a:t>
            </a:r>
            <a:r>
              <a:rPr lang="en-US" altLang="en-US" sz="2400" dirty="0" smtClean="0">
                <a:solidFill>
                  <a:srgbClr val="000000"/>
                </a:solidFill>
              </a:rPr>
              <a:t> </a:t>
            </a:r>
            <a:r>
              <a:rPr lang="en-US" altLang="en-US" sz="2400" dirty="0" err="1" smtClean="0">
                <a:solidFill>
                  <a:srgbClr val="000000"/>
                </a:solidFill>
              </a:rPr>
              <a:t>são</a:t>
            </a:r>
            <a:r>
              <a:rPr lang="en-US" altLang="en-US" sz="2400" dirty="0" smtClean="0">
                <a:solidFill>
                  <a:srgbClr val="000000"/>
                </a:solidFill>
              </a:rPr>
              <a:t> </a:t>
            </a:r>
            <a:r>
              <a:rPr lang="en-US" altLang="en-US" sz="2400" dirty="0" err="1" smtClean="0">
                <a:solidFill>
                  <a:srgbClr val="000000"/>
                </a:solidFill>
              </a:rPr>
              <a:t>utilizadas</a:t>
            </a:r>
            <a:r>
              <a:rPr lang="en-US" altLang="en-US" sz="2400" dirty="0" smtClean="0">
                <a:solidFill>
                  <a:srgbClr val="000000"/>
                </a:solidFill>
              </a:rPr>
              <a:t>, </a:t>
            </a:r>
            <a:r>
              <a:rPr lang="en-US" altLang="en-US" sz="2400" dirty="0" err="1" smtClean="0">
                <a:solidFill>
                  <a:srgbClr val="000000"/>
                </a:solidFill>
              </a:rPr>
              <a:t>que</a:t>
            </a:r>
            <a:r>
              <a:rPr lang="en-US" altLang="en-US" sz="2400" dirty="0" smtClean="0">
                <a:solidFill>
                  <a:srgbClr val="000000"/>
                </a:solidFill>
              </a:rPr>
              <a:t> </a:t>
            </a:r>
            <a:r>
              <a:rPr lang="en-US" altLang="en-US" sz="2400" dirty="0" err="1" smtClean="0">
                <a:solidFill>
                  <a:srgbClr val="000000"/>
                </a:solidFill>
              </a:rPr>
              <a:t>evidências</a:t>
            </a:r>
            <a:r>
              <a:rPr lang="en-US" altLang="en-US" sz="2400" dirty="0" smtClean="0">
                <a:solidFill>
                  <a:srgbClr val="000000"/>
                </a:solidFill>
              </a:rPr>
              <a:t> </a:t>
            </a:r>
            <a:r>
              <a:rPr lang="en-US" altLang="en-US" sz="2400" dirty="0" err="1" smtClean="0">
                <a:solidFill>
                  <a:srgbClr val="000000"/>
                </a:solidFill>
              </a:rPr>
              <a:t>são</a:t>
            </a:r>
            <a:r>
              <a:rPr lang="en-US" altLang="en-US" sz="2400" dirty="0" smtClean="0">
                <a:solidFill>
                  <a:srgbClr val="000000"/>
                </a:solidFill>
              </a:rPr>
              <a:t> </a:t>
            </a:r>
            <a:r>
              <a:rPr lang="en-US" altLang="en-US" sz="2400" dirty="0" err="1" smtClean="0">
                <a:solidFill>
                  <a:srgbClr val="000000"/>
                </a:solidFill>
              </a:rPr>
              <a:t>produzidas</a:t>
            </a:r>
            <a:endParaRPr lang="en-US" altLang="en-US" sz="2400" dirty="0">
              <a:solidFill>
                <a:srgbClr val="000000"/>
              </a:solidFill>
            </a:endParaRPr>
          </a:p>
          <a:p>
            <a:pPr marL="685800" lvl="1" indent="-342900" defTabSz="457200">
              <a:buFont typeface="Wingdings" panose="05000000000000000000" pitchFamily="2" charset="2"/>
              <a:buChar char="§"/>
            </a:pPr>
            <a:r>
              <a:rPr lang="en-US" altLang="en-US" sz="2400" dirty="0" err="1" smtClean="0">
                <a:solidFill>
                  <a:srgbClr val="000000"/>
                </a:solidFill>
              </a:rPr>
              <a:t>Avaliar</a:t>
            </a:r>
            <a:r>
              <a:rPr lang="en-US" altLang="en-US" sz="2400" dirty="0" smtClean="0">
                <a:solidFill>
                  <a:srgbClr val="000000"/>
                </a:solidFill>
              </a:rPr>
              <a:t> as </a:t>
            </a:r>
            <a:r>
              <a:rPr lang="en-US" altLang="en-US" sz="2400" dirty="0" err="1" smtClean="0">
                <a:solidFill>
                  <a:srgbClr val="000000"/>
                </a:solidFill>
              </a:rPr>
              <a:t>narrativas</a:t>
            </a:r>
            <a:r>
              <a:rPr lang="en-US" altLang="en-US" sz="2400" dirty="0" smtClean="0">
                <a:solidFill>
                  <a:srgbClr val="000000"/>
                </a:solidFill>
              </a:rPr>
              <a:t>, e </a:t>
            </a:r>
            <a:r>
              <a:rPr lang="en-US" altLang="en-US" sz="2400" dirty="0" err="1" smtClean="0">
                <a:solidFill>
                  <a:srgbClr val="000000"/>
                </a:solidFill>
              </a:rPr>
              <a:t>fluxogramas</a:t>
            </a:r>
            <a:r>
              <a:rPr lang="en-US" altLang="en-US" sz="2400" dirty="0" smtClean="0">
                <a:solidFill>
                  <a:srgbClr val="000000"/>
                </a:solidFill>
              </a:rPr>
              <a:t> </a:t>
            </a:r>
            <a:r>
              <a:rPr lang="en-US" altLang="en-US" sz="2400" dirty="0" err="1" smtClean="0">
                <a:solidFill>
                  <a:srgbClr val="000000"/>
                </a:solidFill>
              </a:rPr>
              <a:t>que</a:t>
            </a:r>
            <a:r>
              <a:rPr lang="en-US" altLang="en-US" sz="2400" dirty="0" smtClean="0">
                <a:solidFill>
                  <a:srgbClr val="000000"/>
                </a:solidFill>
              </a:rPr>
              <a:t> </a:t>
            </a:r>
            <a:r>
              <a:rPr lang="en-US" altLang="en-US" sz="2400" dirty="0" err="1" smtClean="0">
                <a:solidFill>
                  <a:srgbClr val="000000"/>
                </a:solidFill>
              </a:rPr>
              <a:t>tenham</a:t>
            </a:r>
            <a:r>
              <a:rPr lang="en-US" altLang="en-US" sz="2400" dirty="0" smtClean="0">
                <a:solidFill>
                  <a:srgbClr val="000000"/>
                </a:solidFill>
              </a:rPr>
              <a:t> </a:t>
            </a:r>
            <a:r>
              <a:rPr lang="en-US" altLang="en-US" sz="2400" dirty="0" err="1" smtClean="0">
                <a:solidFill>
                  <a:srgbClr val="000000"/>
                </a:solidFill>
              </a:rPr>
              <a:t>sido</a:t>
            </a:r>
            <a:r>
              <a:rPr lang="en-US" altLang="en-US" sz="2400" dirty="0" smtClean="0">
                <a:solidFill>
                  <a:srgbClr val="000000"/>
                </a:solidFill>
              </a:rPr>
              <a:t> </a:t>
            </a:r>
            <a:r>
              <a:rPr lang="en-US" altLang="en-US" sz="2400" dirty="0" err="1" smtClean="0">
                <a:solidFill>
                  <a:srgbClr val="000000"/>
                </a:solidFill>
              </a:rPr>
              <a:t>produzidos</a:t>
            </a:r>
            <a:r>
              <a:rPr lang="en-US" altLang="en-US" sz="2400" dirty="0" smtClean="0">
                <a:solidFill>
                  <a:srgbClr val="000000"/>
                </a:solidFill>
              </a:rPr>
              <a:t> </a:t>
            </a:r>
            <a:r>
              <a:rPr lang="en-US" altLang="en-US" sz="2400" dirty="0" err="1" smtClean="0">
                <a:solidFill>
                  <a:srgbClr val="000000"/>
                </a:solidFill>
              </a:rPr>
              <a:t>na</a:t>
            </a:r>
            <a:r>
              <a:rPr lang="en-US" altLang="en-US" sz="2400" dirty="0" smtClean="0">
                <a:solidFill>
                  <a:srgbClr val="000000"/>
                </a:solidFill>
              </a:rPr>
              <a:t> </a:t>
            </a:r>
            <a:r>
              <a:rPr lang="en-US" altLang="en-US" sz="2400" dirty="0" err="1" smtClean="0">
                <a:solidFill>
                  <a:srgbClr val="000000"/>
                </a:solidFill>
              </a:rPr>
              <a:t>fase</a:t>
            </a:r>
            <a:r>
              <a:rPr lang="en-US" altLang="en-US" sz="2400" dirty="0" smtClean="0">
                <a:solidFill>
                  <a:srgbClr val="000000"/>
                </a:solidFill>
              </a:rPr>
              <a:t> de </a:t>
            </a:r>
            <a:r>
              <a:rPr lang="en-US" altLang="en-US" sz="2400" dirty="0" err="1" smtClean="0">
                <a:solidFill>
                  <a:srgbClr val="000000"/>
                </a:solidFill>
              </a:rPr>
              <a:t>documentação</a:t>
            </a:r>
            <a:r>
              <a:rPr lang="en-US" altLang="en-US" sz="2400" dirty="0" smtClean="0">
                <a:solidFill>
                  <a:srgbClr val="000000"/>
                </a:solidFill>
              </a:rPr>
              <a:t> dos </a:t>
            </a:r>
            <a:r>
              <a:rPr lang="en-US" altLang="en-US" sz="2400" dirty="0" err="1" smtClean="0">
                <a:solidFill>
                  <a:srgbClr val="000000"/>
                </a:solidFill>
              </a:rPr>
              <a:t>controles</a:t>
            </a:r>
            <a:endParaRPr lang="en-US" altLang="en-US" sz="2400" dirty="0">
              <a:solidFill>
                <a:srgbClr val="000000"/>
              </a:solidFill>
            </a:endParaRPr>
          </a:p>
        </p:txBody>
      </p:sp>
      <p:sp>
        <p:nvSpPr>
          <p:cNvPr id="7"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5. </a:t>
            </a:r>
            <a:r>
              <a:rPr lang="en-US" sz="2000" b="1" dirty="0" err="1" smtClean="0">
                <a:solidFill>
                  <a:srgbClr val="00703C"/>
                </a:solidFill>
                <a:latin typeface="Calibri Light" panose="020F0302020204030204"/>
                <a:cs typeface="Arial" pitchFamily="34" charset="0"/>
              </a:rPr>
              <a:t>Monitoramento</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252728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58</a:t>
            </a:fld>
            <a:endParaRPr lang="en-US" dirty="0">
              <a:solidFill>
                <a:prstClr val="black">
                  <a:tint val="75000"/>
                </a:prstClr>
              </a:solidFill>
            </a:endParaRPr>
          </a:p>
        </p:txBody>
      </p:sp>
      <p:sp>
        <p:nvSpPr>
          <p:cNvPr id="6" name="TextBox 5"/>
          <p:cNvSpPr txBox="1"/>
          <p:nvPr/>
        </p:nvSpPr>
        <p:spPr>
          <a:xfrm>
            <a:off x="354998" y="1631677"/>
            <a:ext cx="4203547" cy="2308324"/>
          </a:xfrm>
          <a:prstGeom prst="rect">
            <a:avLst/>
          </a:prstGeom>
          <a:noFill/>
        </p:spPr>
        <p:txBody>
          <a:bodyPr wrap="square" rtlCol="0">
            <a:spAutoFit/>
          </a:bodyPr>
          <a:lstStyle/>
          <a:p>
            <a:pPr defTabSz="457200"/>
            <a:r>
              <a:rPr lang="en-US" altLang="en-US" sz="2400" b="1" dirty="0" err="1" smtClean="0">
                <a:solidFill>
                  <a:srgbClr val="000000"/>
                </a:solidFill>
              </a:rPr>
              <a:t>Deficiência</a:t>
            </a:r>
            <a:r>
              <a:rPr lang="en-US" altLang="en-US" sz="2400" b="1" dirty="0" smtClean="0">
                <a:solidFill>
                  <a:srgbClr val="000000"/>
                </a:solidFill>
              </a:rPr>
              <a:t> </a:t>
            </a:r>
            <a:r>
              <a:rPr lang="en-US" altLang="en-US" sz="2400" b="1" dirty="0" err="1" smtClean="0">
                <a:solidFill>
                  <a:srgbClr val="000000"/>
                </a:solidFill>
              </a:rPr>
              <a:t>nas</a:t>
            </a:r>
            <a:r>
              <a:rPr lang="en-US" altLang="en-US" sz="2400" b="1" dirty="0" smtClean="0">
                <a:solidFill>
                  <a:srgbClr val="000000"/>
                </a:solidFill>
              </a:rPr>
              <a:t> </a:t>
            </a:r>
            <a:r>
              <a:rPr lang="en-US" altLang="en-US" sz="2400" b="1" dirty="0" err="1" smtClean="0">
                <a:solidFill>
                  <a:srgbClr val="000000"/>
                </a:solidFill>
              </a:rPr>
              <a:t>operações</a:t>
            </a:r>
            <a:r>
              <a:rPr lang="en-US" altLang="en-US" sz="2400" b="1" dirty="0" smtClean="0">
                <a:solidFill>
                  <a:srgbClr val="000000"/>
                </a:solidFill>
              </a:rPr>
              <a:t> </a:t>
            </a:r>
            <a:r>
              <a:rPr lang="en-US" altLang="en-US" sz="2400" dirty="0" smtClean="0">
                <a:solidFill>
                  <a:srgbClr val="000000"/>
                </a:solidFill>
              </a:rPr>
              <a:t>– Um </a:t>
            </a:r>
            <a:r>
              <a:rPr lang="en-US" altLang="en-US" sz="2400" dirty="0" err="1" smtClean="0">
                <a:solidFill>
                  <a:srgbClr val="000000"/>
                </a:solidFill>
              </a:rPr>
              <a:t>controle</a:t>
            </a:r>
            <a:r>
              <a:rPr lang="en-US" altLang="en-US" sz="2400" dirty="0" smtClean="0">
                <a:solidFill>
                  <a:srgbClr val="000000"/>
                </a:solidFill>
              </a:rPr>
              <a:t> </a:t>
            </a:r>
            <a:r>
              <a:rPr lang="en-US" altLang="en-US" sz="2400" dirty="0" err="1" smtClean="0">
                <a:solidFill>
                  <a:srgbClr val="000000"/>
                </a:solidFill>
              </a:rPr>
              <a:t>bem</a:t>
            </a:r>
            <a:r>
              <a:rPr lang="en-US" altLang="en-US" sz="2400" dirty="0" smtClean="0">
                <a:solidFill>
                  <a:srgbClr val="000000"/>
                </a:solidFill>
              </a:rPr>
              <a:t> </a:t>
            </a:r>
            <a:r>
              <a:rPr lang="en-US" altLang="en-US" sz="2400" dirty="0" err="1" smtClean="0">
                <a:solidFill>
                  <a:srgbClr val="000000"/>
                </a:solidFill>
              </a:rPr>
              <a:t>desenhado</a:t>
            </a:r>
            <a:r>
              <a:rPr lang="en-US" altLang="en-US" sz="2400" dirty="0" smtClean="0">
                <a:solidFill>
                  <a:srgbClr val="000000"/>
                </a:solidFill>
              </a:rPr>
              <a:t> </a:t>
            </a:r>
            <a:r>
              <a:rPr lang="en-US" altLang="en-US" sz="2400" dirty="0" err="1" smtClean="0">
                <a:solidFill>
                  <a:srgbClr val="000000"/>
                </a:solidFill>
              </a:rPr>
              <a:t>não</a:t>
            </a:r>
            <a:r>
              <a:rPr lang="en-US" altLang="en-US" sz="2400" dirty="0" smtClean="0">
                <a:solidFill>
                  <a:srgbClr val="000000"/>
                </a:solidFill>
              </a:rPr>
              <a:t> opera </a:t>
            </a:r>
            <a:r>
              <a:rPr lang="en-US" altLang="en-US" sz="2400" dirty="0" err="1" smtClean="0">
                <a:solidFill>
                  <a:srgbClr val="000000"/>
                </a:solidFill>
              </a:rPr>
              <a:t>como</a:t>
            </a:r>
            <a:r>
              <a:rPr lang="en-US" altLang="en-US" sz="2400" dirty="0" smtClean="0">
                <a:solidFill>
                  <a:srgbClr val="000000"/>
                </a:solidFill>
              </a:rPr>
              <a:t> </a:t>
            </a:r>
            <a:r>
              <a:rPr lang="en-US" altLang="en-US" sz="2400" dirty="0" err="1" smtClean="0">
                <a:solidFill>
                  <a:srgbClr val="000000"/>
                </a:solidFill>
              </a:rPr>
              <a:t>esperado</a:t>
            </a:r>
            <a:r>
              <a:rPr lang="en-US" altLang="en-US" sz="2400" dirty="0" smtClean="0">
                <a:solidFill>
                  <a:srgbClr val="000000"/>
                </a:solidFill>
              </a:rPr>
              <a:t> </a:t>
            </a:r>
            <a:r>
              <a:rPr lang="en-US" altLang="en-US" sz="2400" dirty="0" err="1" smtClean="0">
                <a:solidFill>
                  <a:srgbClr val="000000"/>
                </a:solidFill>
              </a:rPr>
              <a:t>ou</a:t>
            </a:r>
            <a:r>
              <a:rPr lang="en-US" altLang="en-US" sz="2400" dirty="0" smtClean="0">
                <a:solidFill>
                  <a:srgbClr val="000000"/>
                </a:solidFill>
              </a:rPr>
              <a:t> a </a:t>
            </a:r>
            <a:r>
              <a:rPr lang="en-US" altLang="en-US" sz="2400" dirty="0" err="1" smtClean="0">
                <a:solidFill>
                  <a:srgbClr val="000000"/>
                </a:solidFill>
              </a:rPr>
              <a:t>pessoa</a:t>
            </a:r>
            <a:r>
              <a:rPr lang="en-US" altLang="en-US" sz="2400" dirty="0" smtClean="0">
                <a:solidFill>
                  <a:srgbClr val="000000"/>
                </a:solidFill>
              </a:rPr>
              <a:t> </a:t>
            </a:r>
            <a:r>
              <a:rPr lang="en-US" altLang="en-US" sz="2400" dirty="0" err="1" smtClean="0">
                <a:solidFill>
                  <a:srgbClr val="000000"/>
                </a:solidFill>
              </a:rPr>
              <a:t>responsável</a:t>
            </a:r>
            <a:r>
              <a:rPr lang="en-US" altLang="en-US" sz="2400" dirty="0" smtClean="0">
                <a:solidFill>
                  <a:srgbClr val="000000"/>
                </a:solidFill>
              </a:rPr>
              <a:t> </a:t>
            </a:r>
            <a:r>
              <a:rPr lang="en-US" altLang="en-US" sz="2400" dirty="0" err="1" smtClean="0">
                <a:solidFill>
                  <a:srgbClr val="000000"/>
                </a:solidFill>
              </a:rPr>
              <a:t>pelo</a:t>
            </a:r>
            <a:r>
              <a:rPr lang="en-US" altLang="en-US" sz="2400" dirty="0" smtClean="0">
                <a:solidFill>
                  <a:srgbClr val="000000"/>
                </a:solidFill>
              </a:rPr>
              <a:t> </a:t>
            </a:r>
            <a:r>
              <a:rPr lang="en-US" altLang="en-US" sz="2400" dirty="0" err="1" smtClean="0">
                <a:solidFill>
                  <a:srgbClr val="000000"/>
                </a:solidFill>
              </a:rPr>
              <a:t>controle</a:t>
            </a:r>
            <a:r>
              <a:rPr lang="en-US" altLang="en-US" sz="2400" dirty="0" smtClean="0">
                <a:solidFill>
                  <a:srgbClr val="000000"/>
                </a:solidFill>
              </a:rPr>
              <a:t> </a:t>
            </a:r>
            <a:r>
              <a:rPr lang="en-US" altLang="en-US" sz="2400" dirty="0" err="1" smtClean="0">
                <a:solidFill>
                  <a:srgbClr val="000000"/>
                </a:solidFill>
              </a:rPr>
              <a:t>não</a:t>
            </a:r>
            <a:r>
              <a:rPr lang="en-US" altLang="en-US" sz="2400" dirty="0" smtClean="0">
                <a:solidFill>
                  <a:srgbClr val="000000"/>
                </a:solidFill>
              </a:rPr>
              <a:t> tem </a:t>
            </a:r>
            <a:r>
              <a:rPr lang="en-US" altLang="en-US" sz="2400" dirty="0" err="1" smtClean="0">
                <a:solidFill>
                  <a:srgbClr val="000000"/>
                </a:solidFill>
              </a:rPr>
              <a:t>autoridade</a:t>
            </a:r>
            <a:r>
              <a:rPr lang="en-US" altLang="en-US" sz="2400" dirty="0" smtClean="0">
                <a:solidFill>
                  <a:srgbClr val="000000"/>
                </a:solidFill>
              </a:rPr>
              <a:t> </a:t>
            </a:r>
            <a:r>
              <a:rPr lang="en-US" altLang="en-US" sz="2400" dirty="0" err="1" smtClean="0">
                <a:solidFill>
                  <a:srgbClr val="000000"/>
                </a:solidFill>
              </a:rPr>
              <a:t>ou</a:t>
            </a:r>
            <a:r>
              <a:rPr lang="en-US" altLang="en-US" sz="2400" dirty="0" smtClean="0">
                <a:solidFill>
                  <a:srgbClr val="000000"/>
                </a:solidFill>
              </a:rPr>
              <a:t> </a:t>
            </a:r>
            <a:r>
              <a:rPr lang="en-US" altLang="en-US" sz="2400" dirty="0" err="1" smtClean="0">
                <a:solidFill>
                  <a:srgbClr val="000000"/>
                </a:solidFill>
              </a:rPr>
              <a:t>qualificação</a:t>
            </a:r>
            <a:r>
              <a:rPr lang="en-US" altLang="en-US" sz="2400" dirty="0" smtClean="0">
                <a:solidFill>
                  <a:srgbClr val="000000"/>
                </a:solidFill>
              </a:rPr>
              <a:t> </a:t>
            </a:r>
            <a:r>
              <a:rPr lang="en-US" altLang="en-US" sz="2400" dirty="0" err="1" smtClean="0">
                <a:solidFill>
                  <a:srgbClr val="000000"/>
                </a:solidFill>
              </a:rPr>
              <a:t>necessária</a:t>
            </a:r>
            <a:endParaRPr lang="en-US" altLang="en-US" sz="2400" dirty="0" smtClean="0">
              <a:solidFill>
                <a:srgbClr val="000000"/>
              </a:solidFill>
            </a:endParaRPr>
          </a:p>
        </p:txBody>
      </p:sp>
      <p:sp>
        <p:nvSpPr>
          <p:cNvPr id="2" name="Rectangle 1"/>
          <p:cNvSpPr/>
          <p:nvPr/>
        </p:nvSpPr>
        <p:spPr>
          <a:xfrm>
            <a:off x="354998" y="4177757"/>
            <a:ext cx="7928390" cy="1421928"/>
          </a:xfrm>
          <a:prstGeom prst="rect">
            <a:avLst/>
          </a:prstGeom>
        </p:spPr>
        <p:txBody>
          <a:bodyPr wrap="square">
            <a:spAutoFit/>
          </a:bodyPr>
          <a:lstStyle/>
          <a:p>
            <a:pPr marL="285750" lvl="1" indent="-342900" defTabSz="457200">
              <a:lnSpc>
                <a:spcPct val="90000"/>
              </a:lnSpc>
              <a:buFont typeface="Wingdings" panose="05000000000000000000" pitchFamily="2" charset="2"/>
              <a:buChar char="§"/>
            </a:pPr>
            <a:r>
              <a:rPr lang="en-US" altLang="en-US" sz="2400" dirty="0" smtClean="0">
                <a:solidFill>
                  <a:srgbClr val="000000"/>
                </a:solidFill>
              </a:rPr>
              <a:t>Para </a:t>
            </a:r>
            <a:r>
              <a:rPr lang="en-US" altLang="en-US" sz="2400" dirty="0" err="1" smtClean="0">
                <a:solidFill>
                  <a:srgbClr val="000000"/>
                </a:solidFill>
              </a:rPr>
              <a:t>avaliar</a:t>
            </a:r>
            <a:r>
              <a:rPr lang="en-US" altLang="en-US" sz="2400" dirty="0" smtClean="0">
                <a:solidFill>
                  <a:srgbClr val="000000"/>
                </a:solidFill>
              </a:rPr>
              <a:t> </a:t>
            </a:r>
            <a:r>
              <a:rPr lang="en-US" altLang="en-US" sz="2400" dirty="0" err="1" smtClean="0">
                <a:solidFill>
                  <a:srgbClr val="000000"/>
                </a:solidFill>
              </a:rPr>
              <a:t>efetividade</a:t>
            </a:r>
            <a:r>
              <a:rPr lang="en-US" altLang="en-US" sz="2400" dirty="0" smtClean="0">
                <a:solidFill>
                  <a:srgbClr val="000000"/>
                </a:solidFill>
              </a:rPr>
              <a:t> do </a:t>
            </a:r>
            <a:r>
              <a:rPr lang="en-US" altLang="en-US" sz="2400" dirty="0" err="1" smtClean="0">
                <a:solidFill>
                  <a:srgbClr val="000000"/>
                </a:solidFill>
              </a:rPr>
              <a:t>controle</a:t>
            </a:r>
            <a:r>
              <a:rPr lang="en-US" altLang="en-US" sz="2400" dirty="0" smtClean="0">
                <a:solidFill>
                  <a:srgbClr val="000000"/>
                </a:solidFill>
              </a:rPr>
              <a:t>:</a:t>
            </a:r>
            <a:endParaRPr lang="en-US" altLang="en-US" sz="2400" dirty="0">
              <a:solidFill>
                <a:srgbClr val="000000"/>
              </a:solidFill>
            </a:endParaRPr>
          </a:p>
          <a:p>
            <a:pPr marL="1028700" lvl="2" indent="-342900" defTabSz="457200">
              <a:lnSpc>
                <a:spcPct val="90000"/>
              </a:lnSpc>
              <a:buFont typeface="Wingdings" panose="05000000000000000000" pitchFamily="2" charset="2"/>
              <a:buChar char="§"/>
            </a:pPr>
            <a:r>
              <a:rPr lang="en-US" altLang="en-US" sz="2400" dirty="0" err="1" smtClean="0">
                <a:solidFill>
                  <a:srgbClr val="000000"/>
                </a:solidFill>
              </a:rPr>
              <a:t>Revisar</a:t>
            </a:r>
            <a:r>
              <a:rPr lang="en-US" altLang="en-US" sz="2400" dirty="0" smtClean="0">
                <a:solidFill>
                  <a:srgbClr val="000000"/>
                </a:solidFill>
              </a:rPr>
              <a:t> </a:t>
            </a:r>
            <a:r>
              <a:rPr lang="en-US" altLang="en-US" sz="2400" dirty="0" err="1" smtClean="0">
                <a:solidFill>
                  <a:srgbClr val="000000"/>
                </a:solidFill>
              </a:rPr>
              <a:t>documentação</a:t>
            </a:r>
            <a:r>
              <a:rPr lang="en-US" altLang="en-US" sz="2400" dirty="0" smtClean="0">
                <a:solidFill>
                  <a:srgbClr val="000000"/>
                </a:solidFill>
              </a:rPr>
              <a:t> de </a:t>
            </a:r>
            <a:r>
              <a:rPr lang="en-US" altLang="en-US" sz="2400" dirty="0" err="1" smtClean="0">
                <a:solidFill>
                  <a:srgbClr val="000000"/>
                </a:solidFill>
              </a:rPr>
              <a:t>suporte</a:t>
            </a:r>
            <a:endParaRPr lang="en-US" altLang="en-US" sz="2400" dirty="0">
              <a:solidFill>
                <a:srgbClr val="000000"/>
              </a:solidFill>
            </a:endParaRPr>
          </a:p>
          <a:p>
            <a:pPr marL="1028700" lvl="2" indent="-342900" defTabSz="457200">
              <a:lnSpc>
                <a:spcPct val="90000"/>
              </a:lnSpc>
              <a:buFont typeface="Wingdings" panose="05000000000000000000" pitchFamily="2" charset="2"/>
              <a:buChar char="§"/>
            </a:pPr>
            <a:r>
              <a:rPr lang="en-US" altLang="en-US" sz="2400" dirty="0" err="1" smtClean="0">
                <a:solidFill>
                  <a:srgbClr val="000000"/>
                </a:solidFill>
              </a:rPr>
              <a:t>Revisar</a:t>
            </a:r>
            <a:r>
              <a:rPr lang="en-US" altLang="en-US" sz="2400" dirty="0" smtClean="0">
                <a:solidFill>
                  <a:srgbClr val="000000"/>
                </a:solidFill>
              </a:rPr>
              <a:t> </a:t>
            </a:r>
            <a:r>
              <a:rPr lang="en-US" altLang="en-US" sz="2400" dirty="0" err="1" smtClean="0">
                <a:solidFill>
                  <a:srgbClr val="000000"/>
                </a:solidFill>
              </a:rPr>
              <a:t>conciliações</a:t>
            </a:r>
            <a:r>
              <a:rPr lang="en-US" altLang="en-US" sz="2400" dirty="0" smtClean="0">
                <a:solidFill>
                  <a:srgbClr val="000000"/>
                </a:solidFill>
              </a:rPr>
              <a:t> </a:t>
            </a:r>
            <a:r>
              <a:rPr lang="en-US" altLang="en-US" sz="2400" dirty="0" err="1" smtClean="0">
                <a:solidFill>
                  <a:srgbClr val="000000"/>
                </a:solidFill>
              </a:rPr>
              <a:t>periódicas</a:t>
            </a:r>
            <a:endParaRPr lang="en-US" altLang="en-US" sz="2400" dirty="0">
              <a:solidFill>
                <a:srgbClr val="000000"/>
              </a:solidFill>
            </a:endParaRPr>
          </a:p>
          <a:p>
            <a:pPr marL="1028700" lvl="2" indent="-342900" defTabSz="457200">
              <a:lnSpc>
                <a:spcPct val="90000"/>
              </a:lnSpc>
              <a:buFont typeface="Wingdings" panose="05000000000000000000" pitchFamily="2" charset="2"/>
              <a:buChar char="§"/>
            </a:pPr>
            <a:r>
              <a:rPr lang="en-US" altLang="en-US" sz="2400" dirty="0" err="1" smtClean="0">
                <a:solidFill>
                  <a:srgbClr val="000000"/>
                </a:solidFill>
              </a:rPr>
              <a:t>Revisar</a:t>
            </a:r>
            <a:r>
              <a:rPr lang="en-US" altLang="en-US" sz="2400" dirty="0" smtClean="0">
                <a:solidFill>
                  <a:srgbClr val="000000"/>
                </a:solidFill>
              </a:rPr>
              <a:t> o </a:t>
            </a:r>
            <a:r>
              <a:rPr lang="en-US" altLang="en-US" sz="2400" dirty="0" err="1" smtClean="0">
                <a:solidFill>
                  <a:srgbClr val="000000"/>
                </a:solidFill>
              </a:rPr>
              <a:t>cumprimento</a:t>
            </a:r>
            <a:r>
              <a:rPr lang="en-US" altLang="en-US" sz="2400" dirty="0" smtClean="0">
                <a:solidFill>
                  <a:srgbClr val="000000"/>
                </a:solidFill>
              </a:rPr>
              <a:t> de </a:t>
            </a:r>
            <a:r>
              <a:rPr lang="en-US" altLang="en-US" sz="2400" dirty="0" err="1" smtClean="0">
                <a:solidFill>
                  <a:srgbClr val="000000"/>
                </a:solidFill>
              </a:rPr>
              <a:t>políticas</a:t>
            </a:r>
            <a:r>
              <a:rPr lang="en-US" altLang="en-US" sz="2400" dirty="0" smtClean="0">
                <a:solidFill>
                  <a:srgbClr val="000000"/>
                </a:solidFill>
              </a:rPr>
              <a:t> e </a:t>
            </a:r>
            <a:r>
              <a:rPr lang="en-US" altLang="en-US" sz="2400" dirty="0" err="1" smtClean="0">
                <a:solidFill>
                  <a:srgbClr val="000000"/>
                </a:solidFill>
              </a:rPr>
              <a:t>procedimentos</a:t>
            </a:r>
            <a:endParaRPr lang="en-US" altLang="en-US" sz="2400" dirty="0">
              <a:solidFill>
                <a:srgbClr val="000000"/>
              </a:solidFill>
            </a:endParaRPr>
          </a:p>
        </p:txBody>
      </p:sp>
      <p:pic>
        <p:nvPicPr>
          <p:cNvPr id="24580" name="Picture 4" descr="http://www.apnatimepass.com/gravity-movie-wallpaper-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545" y="1497032"/>
            <a:ext cx="4337170" cy="25160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354998" y="311976"/>
            <a:ext cx="6529892" cy="400110"/>
          </a:xfrm>
          <a:prstGeom prst="rect">
            <a:avLst/>
          </a:prstGeom>
          <a:noFill/>
        </p:spPr>
        <p:txBody>
          <a:bodyPr wrap="square" rtlCol="0">
            <a:spAutoFit/>
          </a:bodyPr>
          <a:lstStyle/>
          <a:p>
            <a:pPr defTabSz="457200"/>
            <a:r>
              <a:rPr lang="en-US" sz="2000" b="1" dirty="0" smtClean="0">
                <a:solidFill>
                  <a:srgbClr val="00703C"/>
                </a:solidFill>
                <a:latin typeface="Calibri Light" panose="020F0302020204030204"/>
                <a:cs typeface="Arial" pitchFamily="34" charset="0"/>
              </a:rPr>
              <a:t>5. </a:t>
            </a:r>
            <a:r>
              <a:rPr lang="en-US" sz="2000" b="1" dirty="0" err="1" smtClean="0">
                <a:solidFill>
                  <a:srgbClr val="00703C"/>
                </a:solidFill>
                <a:latin typeface="Calibri Light" panose="020F0302020204030204"/>
                <a:cs typeface="Arial" pitchFamily="34" charset="0"/>
              </a:rPr>
              <a:t>Monitoramento</a:t>
            </a:r>
            <a:endParaRPr lang="en-US" sz="2000" i="1" dirty="0">
              <a:solidFill>
                <a:srgbClr val="00703C"/>
              </a:solidFill>
              <a:latin typeface="Calibri Light" panose="020F0302020204030204"/>
              <a:cs typeface="Arial" pitchFamily="34" charset="0"/>
            </a:endParaRPr>
          </a:p>
        </p:txBody>
      </p:sp>
    </p:spTree>
    <p:extLst>
      <p:ext uri="{BB962C8B-B14F-4D97-AF65-F5344CB8AC3E}">
        <p14:creationId xmlns:p14="http://schemas.microsoft.com/office/powerpoint/2010/main" val="4529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59</a:t>
            </a:fld>
            <a:endParaRPr lang="en-US" dirty="0">
              <a:solidFill>
                <a:prstClr val="black">
                  <a:tint val="75000"/>
                </a:prstClr>
              </a:solidFill>
            </a:endParaRPr>
          </a:p>
        </p:txBody>
      </p:sp>
      <p:sp>
        <p:nvSpPr>
          <p:cNvPr id="5" name="TextBox 4"/>
          <p:cNvSpPr txBox="1"/>
          <p:nvPr/>
        </p:nvSpPr>
        <p:spPr>
          <a:xfrm>
            <a:off x="354998" y="311976"/>
            <a:ext cx="6529892" cy="707886"/>
          </a:xfrm>
          <a:prstGeom prst="rect">
            <a:avLst/>
          </a:prstGeom>
          <a:noFill/>
        </p:spPr>
        <p:txBody>
          <a:bodyPr wrap="square" rtlCol="0">
            <a:spAutoFit/>
          </a:bodyPr>
          <a:lstStyle/>
          <a:p>
            <a:pPr defTabSz="457200"/>
            <a:r>
              <a:rPr lang="en-US" sz="2000" b="1" dirty="0" err="1" smtClean="0">
                <a:solidFill>
                  <a:srgbClr val="00703C"/>
                </a:solidFill>
                <a:latin typeface="Calibri Light" panose="020F0302020204030204"/>
                <a:cs typeface="Arial" pitchFamily="34" charset="0"/>
              </a:rPr>
              <a:t>Limitações</a:t>
            </a:r>
            <a:r>
              <a:rPr lang="en-US" sz="2000" b="1" dirty="0" smtClean="0">
                <a:solidFill>
                  <a:srgbClr val="00703C"/>
                </a:solidFill>
                <a:latin typeface="Calibri Light" panose="020F0302020204030204"/>
                <a:cs typeface="Arial" pitchFamily="34" charset="0"/>
              </a:rPr>
              <a:t> do Sistema de </a:t>
            </a:r>
            <a:r>
              <a:rPr lang="en-US" sz="2000" b="1" dirty="0" err="1" smtClean="0">
                <a:solidFill>
                  <a:srgbClr val="00703C"/>
                </a:solidFill>
                <a:latin typeface="Calibri Light" panose="020F0302020204030204"/>
                <a:cs typeface="Arial" pitchFamily="34" charset="0"/>
              </a:rPr>
              <a:t>Controle</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Interno</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em</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uma</a:t>
            </a:r>
            <a:r>
              <a:rPr lang="en-US" sz="2000" b="1" dirty="0" smtClean="0">
                <a:solidFill>
                  <a:srgbClr val="00703C"/>
                </a:solidFill>
                <a:latin typeface="Calibri Light" panose="020F0302020204030204"/>
                <a:cs typeface="Arial" pitchFamily="34" charset="0"/>
              </a:rPr>
              <a:t> </a:t>
            </a:r>
            <a:r>
              <a:rPr lang="en-US" sz="2000" b="1" dirty="0" err="1" smtClean="0">
                <a:solidFill>
                  <a:srgbClr val="00703C"/>
                </a:solidFill>
                <a:latin typeface="Calibri Light" panose="020F0302020204030204"/>
                <a:cs typeface="Arial" pitchFamily="34" charset="0"/>
              </a:rPr>
              <a:t>Organização</a:t>
            </a:r>
            <a:endParaRPr lang="en-US" sz="2000" i="1" dirty="0">
              <a:solidFill>
                <a:srgbClr val="00703C"/>
              </a:solidFill>
              <a:latin typeface="Calibri Light" panose="020F0302020204030204"/>
              <a:cs typeface="Arial" pitchFamily="34" charset="0"/>
            </a:endParaRPr>
          </a:p>
        </p:txBody>
      </p:sp>
      <p:sp>
        <p:nvSpPr>
          <p:cNvPr id="2" name="TextBox 1"/>
          <p:cNvSpPr txBox="1"/>
          <p:nvPr/>
        </p:nvSpPr>
        <p:spPr>
          <a:xfrm>
            <a:off x="354998" y="1504603"/>
            <a:ext cx="8142616" cy="2677656"/>
          </a:xfrm>
          <a:prstGeom prst="rect">
            <a:avLst/>
          </a:prstGeom>
          <a:noFill/>
        </p:spPr>
        <p:txBody>
          <a:bodyPr wrap="square" rtlCol="0">
            <a:spAutoFit/>
          </a:bodyPr>
          <a:lstStyle/>
          <a:p>
            <a:pPr defTabSz="457200"/>
            <a:endParaRPr lang="en-US" sz="2400" dirty="0" smtClean="0">
              <a:solidFill>
                <a:prstClr val="black"/>
              </a:solidFill>
            </a:endParaRPr>
          </a:p>
          <a:p>
            <a:pPr marL="285750" indent="-285750" defTabSz="457200">
              <a:buFont typeface="Arial" panose="020B0604020202020204" pitchFamily="34" charset="0"/>
              <a:buChar char="•"/>
            </a:pPr>
            <a:r>
              <a:rPr lang="en-US" sz="2400" dirty="0" err="1" smtClean="0">
                <a:solidFill>
                  <a:prstClr val="black"/>
                </a:solidFill>
              </a:rPr>
              <a:t>Adequação</a:t>
            </a:r>
            <a:r>
              <a:rPr lang="en-US" sz="2400" dirty="0" smtClean="0">
                <a:solidFill>
                  <a:prstClr val="black"/>
                </a:solidFill>
              </a:rPr>
              <a:t> dos </a:t>
            </a:r>
            <a:r>
              <a:rPr lang="en-US" sz="2400" dirty="0" err="1" smtClean="0">
                <a:solidFill>
                  <a:prstClr val="black"/>
                </a:solidFill>
              </a:rPr>
              <a:t>objetivos</a:t>
            </a:r>
            <a:endParaRPr lang="en-US" sz="2400" dirty="0" smtClean="0">
              <a:solidFill>
                <a:prstClr val="black"/>
              </a:solidFill>
            </a:endParaRPr>
          </a:p>
          <a:p>
            <a:pPr marL="285750" indent="-285750" defTabSz="457200">
              <a:buFont typeface="Arial" panose="020B0604020202020204" pitchFamily="34" charset="0"/>
              <a:buChar char="•"/>
            </a:pPr>
            <a:r>
              <a:rPr lang="en-US" sz="2400" dirty="0" err="1" smtClean="0">
                <a:solidFill>
                  <a:prstClr val="black"/>
                </a:solidFill>
              </a:rPr>
              <a:t>Viés</a:t>
            </a:r>
            <a:r>
              <a:rPr lang="en-US" sz="2400" dirty="0" smtClean="0">
                <a:solidFill>
                  <a:prstClr val="black"/>
                </a:solidFill>
              </a:rPr>
              <a:t> do </a:t>
            </a:r>
            <a:r>
              <a:rPr lang="en-US" sz="2400" dirty="0" err="1" smtClean="0">
                <a:solidFill>
                  <a:prstClr val="black"/>
                </a:solidFill>
              </a:rPr>
              <a:t>julgamento</a:t>
            </a:r>
            <a:r>
              <a:rPr lang="en-US" sz="2400" dirty="0" smtClean="0">
                <a:solidFill>
                  <a:prstClr val="black"/>
                </a:solidFill>
              </a:rPr>
              <a:t> </a:t>
            </a:r>
            <a:r>
              <a:rPr lang="en-US" sz="2400" dirty="0" err="1" smtClean="0">
                <a:solidFill>
                  <a:prstClr val="black"/>
                </a:solidFill>
              </a:rPr>
              <a:t>humano</a:t>
            </a:r>
            <a:endParaRPr lang="en-US" sz="2400" dirty="0" smtClean="0">
              <a:solidFill>
                <a:prstClr val="black"/>
              </a:solidFill>
            </a:endParaRPr>
          </a:p>
          <a:p>
            <a:pPr marL="285750" indent="-285750" defTabSz="457200">
              <a:buFont typeface="Arial" panose="020B0604020202020204" pitchFamily="34" charset="0"/>
              <a:buChar char="•"/>
            </a:pPr>
            <a:r>
              <a:rPr lang="en-US" sz="2400" dirty="0" err="1" smtClean="0">
                <a:solidFill>
                  <a:prstClr val="black"/>
                </a:solidFill>
              </a:rPr>
              <a:t>Falhas</a:t>
            </a:r>
            <a:r>
              <a:rPr lang="en-US" sz="2400" dirty="0" smtClean="0">
                <a:solidFill>
                  <a:prstClr val="black"/>
                </a:solidFill>
              </a:rPr>
              <a:t> </a:t>
            </a:r>
            <a:r>
              <a:rPr lang="en-US" sz="2400" dirty="0" err="1" smtClean="0">
                <a:solidFill>
                  <a:prstClr val="black"/>
                </a:solidFill>
              </a:rPr>
              <a:t>humanas</a:t>
            </a:r>
            <a:endParaRPr lang="en-US" sz="2400" dirty="0" smtClean="0">
              <a:solidFill>
                <a:prstClr val="black"/>
              </a:solidFill>
            </a:endParaRPr>
          </a:p>
          <a:p>
            <a:pPr marL="285750" indent="-285750" defTabSz="457200">
              <a:buFont typeface="Arial" panose="020B0604020202020204" pitchFamily="34" charset="0"/>
              <a:buChar char="•"/>
            </a:pPr>
            <a:r>
              <a:rPr lang="en-US" sz="2400" dirty="0" err="1" smtClean="0">
                <a:solidFill>
                  <a:prstClr val="black"/>
                </a:solidFill>
              </a:rPr>
              <a:t>Gestão</a:t>
            </a:r>
            <a:r>
              <a:rPr lang="en-US" sz="2400" dirty="0" smtClean="0">
                <a:solidFill>
                  <a:prstClr val="black"/>
                </a:solidFill>
              </a:rPr>
              <a:t> </a:t>
            </a:r>
            <a:r>
              <a:rPr lang="en-US" sz="2400" dirty="0" err="1" smtClean="0">
                <a:solidFill>
                  <a:prstClr val="black"/>
                </a:solidFill>
              </a:rPr>
              <a:t>pode</a:t>
            </a:r>
            <a:r>
              <a:rPr lang="en-US" sz="2400" dirty="0" smtClean="0">
                <a:solidFill>
                  <a:prstClr val="black"/>
                </a:solidFill>
              </a:rPr>
              <a:t> “</a:t>
            </a:r>
            <a:r>
              <a:rPr lang="en-US" sz="2400" dirty="0" err="1" smtClean="0">
                <a:solidFill>
                  <a:prstClr val="black"/>
                </a:solidFill>
              </a:rPr>
              <a:t>atropelar</a:t>
            </a:r>
            <a:r>
              <a:rPr lang="en-US" sz="2400" dirty="0" smtClean="0">
                <a:solidFill>
                  <a:prstClr val="black"/>
                </a:solidFill>
              </a:rPr>
              <a:t>” </a:t>
            </a:r>
            <a:r>
              <a:rPr lang="en-US" sz="2400" dirty="0" err="1" smtClean="0">
                <a:solidFill>
                  <a:prstClr val="black"/>
                </a:solidFill>
              </a:rPr>
              <a:t>controles</a:t>
            </a:r>
            <a:r>
              <a:rPr lang="en-US" sz="2400" dirty="0" smtClean="0">
                <a:solidFill>
                  <a:prstClr val="black"/>
                </a:solidFill>
              </a:rPr>
              <a:t> </a:t>
            </a:r>
            <a:r>
              <a:rPr lang="en-US" sz="2400" dirty="0" err="1" smtClean="0">
                <a:solidFill>
                  <a:prstClr val="black"/>
                </a:solidFill>
              </a:rPr>
              <a:t>internos</a:t>
            </a:r>
            <a:endParaRPr lang="en-US" sz="2400" dirty="0" smtClean="0">
              <a:solidFill>
                <a:prstClr val="black"/>
              </a:solidFill>
            </a:endParaRPr>
          </a:p>
          <a:p>
            <a:pPr marL="285750" indent="-285750" defTabSz="457200">
              <a:buFont typeface="Arial" panose="020B0604020202020204" pitchFamily="34" charset="0"/>
              <a:buChar char="•"/>
            </a:pPr>
            <a:r>
              <a:rPr lang="en-US" sz="2400" dirty="0" err="1" smtClean="0">
                <a:solidFill>
                  <a:prstClr val="black"/>
                </a:solidFill>
              </a:rPr>
              <a:t>Habilidade</a:t>
            </a:r>
            <a:r>
              <a:rPr lang="en-US" sz="2400" dirty="0" smtClean="0">
                <a:solidFill>
                  <a:prstClr val="black"/>
                </a:solidFill>
              </a:rPr>
              <a:t> da </a:t>
            </a:r>
            <a:r>
              <a:rPr lang="en-US" sz="2400" dirty="0" err="1" smtClean="0">
                <a:solidFill>
                  <a:prstClr val="black"/>
                </a:solidFill>
              </a:rPr>
              <a:t>gestão</a:t>
            </a:r>
            <a:r>
              <a:rPr lang="en-US" sz="2400" dirty="0" smtClean="0">
                <a:solidFill>
                  <a:prstClr val="black"/>
                </a:solidFill>
              </a:rPr>
              <a:t> de se “</a:t>
            </a:r>
            <a:r>
              <a:rPr lang="en-US" sz="2400" dirty="0" err="1" smtClean="0">
                <a:solidFill>
                  <a:prstClr val="black"/>
                </a:solidFill>
              </a:rPr>
              <a:t>desviar</a:t>
            </a:r>
            <a:r>
              <a:rPr lang="en-US" sz="2400" dirty="0" smtClean="0">
                <a:solidFill>
                  <a:prstClr val="black"/>
                </a:solidFill>
              </a:rPr>
              <a:t>” dos </a:t>
            </a:r>
            <a:r>
              <a:rPr lang="en-US" sz="2400" dirty="0" err="1" smtClean="0">
                <a:solidFill>
                  <a:prstClr val="black"/>
                </a:solidFill>
              </a:rPr>
              <a:t>controles</a:t>
            </a:r>
            <a:endParaRPr lang="en-US" sz="2400" dirty="0" smtClean="0">
              <a:solidFill>
                <a:prstClr val="black"/>
              </a:solidFill>
            </a:endParaRPr>
          </a:p>
          <a:p>
            <a:pPr defTabSz="457200"/>
            <a:endParaRPr lang="en-US" sz="2400" dirty="0" smtClean="0">
              <a:solidFill>
                <a:prstClr val="black"/>
              </a:solidFill>
            </a:endParaRPr>
          </a:p>
        </p:txBody>
      </p:sp>
    </p:spTree>
    <p:extLst>
      <p:ext uri="{BB962C8B-B14F-4D97-AF65-F5344CB8AC3E}">
        <p14:creationId xmlns:p14="http://schemas.microsoft.com/office/powerpoint/2010/main" val="414319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562636" y="-1465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ço Reservado para Conteúdo 2"/>
          <p:cNvSpPr txBox="1">
            <a:spLocks/>
          </p:cNvSpPr>
          <p:nvPr/>
        </p:nvSpPr>
        <p:spPr>
          <a:xfrm>
            <a:off x="540914" y="1303911"/>
            <a:ext cx="821672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smtClean="0">
                <a:solidFill>
                  <a:prstClr val="black"/>
                </a:solidFill>
              </a:rPr>
              <a:t>Tem </a:t>
            </a:r>
            <a:r>
              <a:rPr lang="pt-BR" dirty="0">
                <a:solidFill>
                  <a:prstClr val="black"/>
                </a:solidFill>
              </a:rPr>
              <a:t>como finalidade formular e </a:t>
            </a:r>
            <a:r>
              <a:rPr lang="pt-BR" dirty="0" smtClean="0">
                <a:solidFill>
                  <a:prstClr val="black"/>
                </a:solidFill>
              </a:rPr>
              <a:t>gerenciar o </a:t>
            </a:r>
            <a:r>
              <a:rPr lang="pt-BR" dirty="0">
                <a:solidFill>
                  <a:prstClr val="black"/>
                </a:solidFill>
              </a:rPr>
              <a:t>processo de planejamento e orçamento federal </a:t>
            </a:r>
            <a:r>
              <a:rPr lang="pt-BR" dirty="0" err="1" smtClean="0">
                <a:solidFill>
                  <a:prstClr val="black"/>
                </a:solidFill>
              </a:rPr>
              <a:t>ecompatibilizar</a:t>
            </a:r>
            <a:r>
              <a:rPr lang="pt-BR" dirty="0" smtClean="0">
                <a:solidFill>
                  <a:prstClr val="black"/>
                </a:solidFill>
              </a:rPr>
              <a:t> </a:t>
            </a:r>
            <a:r>
              <a:rPr lang="pt-BR" dirty="0">
                <a:solidFill>
                  <a:prstClr val="black"/>
                </a:solidFill>
              </a:rPr>
              <a:t>as normas e tarefas das diversas esferas (federal, estaduais, distrital e municipais</a:t>
            </a:r>
            <a:r>
              <a:rPr lang="pt-BR" dirty="0" smtClean="0">
                <a:solidFill>
                  <a:prstClr val="black"/>
                </a:solidFill>
              </a:rPr>
              <a:t>)</a:t>
            </a:r>
            <a:endParaRPr lang="pt-BR" dirty="0">
              <a:solidFill>
                <a:prstClr val="black"/>
              </a:solidFill>
            </a:endParaRPr>
          </a:p>
          <a:p>
            <a:r>
              <a:rPr lang="pt-BR" dirty="0">
                <a:solidFill>
                  <a:prstClr val="black"/>
                </a:solidFill>
              </a:rPr>
              <a:t>Compreende as atividades de elaboração, acompanhamento e avaliação de planos, programas e </a:t>
            </a:r>
            <a:r>
              <a:rPr lang="pt-BR" dirty="0" smtClean="0">
                <a:solidFill>
                  <a:prstClr val="black"/>
                </a:solidFill>
              </a:rPr>
              <a:t>orçamentos.</a:t>
            </a:r>
            <a:endParaRPr lang="pt-BR" dirty="0">
              <a:solidFill>
                <a:prstClr val="black"/>
              </a:solidFill>
            </a:endParaRPr>
          </a:p>
          <a:p>
            <a:r>
              <a:rPr lang="pt-BR" dirty="0" smtClean="0">
                <a:solidFill>
                  <a:prstClr val="black"/>
                </a:solidFill>
              </a:rPr>
              <a:t>Órgão </a:t>
            </a:r>
            <a:r>
              <a:rPr lang="pt-BR" dirty="0">
                <a:solidFill>
                  <a:prstClr val="black"/>
                </a:solidFill>
              </a:rPr>
              <a:t>Central: Ministério do </a:t>
            </a:r>
            <a:r>
              <a:rPr lang="pt-BR" dirty="0" smtClean="0">
                <a:solidFill>
                  <a:prstClr val="black"/>
                </a:solidFill>
              </a:rPr>
              <a:t>Planejamento, que exerce </a:t>
            </a:r>
            <a:r>
              <a:rPr lang="pt-BR" dirty="0">
                <a:solidFill>
                  <a:prstClr val="black"/>
                </a:solidFill>
              </a:rPr>
              <a:t>a orientação normativa dos órgãos setoriais e específicos</a:t>
            </a:r>
            <a:endParaRPr lang="pt-BR" dirty="0" smtClean="0">
              <a:solidFill>
                <a:prstClr val="black"/>
              </a:solidFill>
            </a:endParaRPr>
          </a:p>
          <a:p>
            <a:r>
              <a:rPr lang="pt-BR" dirty="0" smtClean="0">
                <a:solidFill>
                  <a:prstClr val="black"/>
                </a:solidFill>
              </a:rPr>
              <a:t>Órgãos </a:t>
            </a:r>
            <a:r>
              <a:rPr lang="pt-BR" dirty="0">
                <a:solidFill>
                  <a:prstClr val="black"/>
                </a:solidFill>
              </a:rPr>
              <a:t>Setoriais: unidades de planejamento e orçamento dos </a:t>
            </a:r>
            <a:r>
              <a:rPr lang="pt-BR" dirty="0" smtClean="0">
                <a:solidFill>
                  <a:prstClr val="black"/>
                </a:solidFill>
              </a:rPr>
              <a:t>Ministérios</a:t>
            </a:r>
          </a:p>
          <a:p>
            <a:r>
              <a:rPr lang="pt-BR" dirty="0" smtClean="0">
                <a:solidFill>
                  <a:prstClr val="black"/>
                </a:solidFill>
              </a:rPr>
              <a:t>Órgãos </a:t>
            </a:r>
            <a:r>
              <a:rPr lang="pt-BR" dirty="0">
                <a:solidFill>
                  <a:prstClr val="black"/>
                </a:solidFill>
              </a:rPr>
              <a:t>Específicos: </a:t>
            </a:r>
            <a:r>
              <a:rPr lang="pt-BR" dirty="0" smtClean="0">
                <a:solidFill>
                  <a:prstClr val="black"/>
                </a:solidFill>
              </a:rPr>
              <a:t>SOF, SEPLAN</a:t>
            </a:r>
          </a:p>
        </p:txBody>
      </p:sp>
    </p:spTree>
    <p:extLst>
      <p:ext uri="{BB962C8B-B14F-4D97-AF65-F5344CB8AC3E}">
        <p14:creationId xmlns:p14="http://schemas.microsoft.com/office/powerpoint/2010/main" val="883814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60363" y="1341438"/>
            <a:ext cx="8459787"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1pPr>
            <a:lvl2pPr marL="741363" indent="-284163">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5pPr>
            <a:lvl6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6pPr>
            <a:lvl7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7pPr>
            <a:lvl8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8pPr>
            <a:lvl9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9pPr>
          </a:lstStyle>
          <a:p>
            <a:pPr lvl="1" defTabSz="457200">
              <a:spcBef>
                <a:spcPts val="700"/>
              </a:spcBef>
              <a:buClr>
                <a:srgbClr val="FF0000"/>
              </a:buClr>
              <a:buFont typeface="Wingdings" pitchFamily="2" charset="2"/>
              <a:buChar char=""/>
              <a:defRPr/>
            </a:pPr>
            <a:r>
              <a:rPr lang="en-GB" sz="2600" u="sng" dirty="0" err="1" smtClean="0">
                <a:solidFill>
                  <a:srgbClr val="ED7D31"/>
                </a:solidFill>
                <a:effectLst>
                  <a:outerShdw blurRad="38100" dist="38100" dir="2700000" algn="tl">
                    <a:srgbClr val="C0C0C0"/>
                  </a:outerShdw>
                </a:effectLst>
                <a:latin typeface="Arial" pitchFamily="34" charset="0"/>
              </a:rPr>
              <a:t>Ambiente</a:t>
            </a:r>
            <a:r>
              <a:rPr lang="en-GB" sz="2600" u="sng" dirty="0" smtClean="0">
                <a:solidFill>
                  <a:srgbClr val="ED7D31"/>
                </a:solidFill>
                <a:effectLst>
                  <a:outerShdw blurRad="38100" dist="38100" dir="2700000" algn="tl">
                    <a:srgbClr val="C0C0C0"/>
                  </a:outerShdw>
                </a:effectLst>
                <a:latin typeface="Arial" pitchFamily="34" charset="0"/>
              </a:rPr>
              <a:t> de </a:t>
            </a:r>
            <a:r>
              <a:rPr lang="en-GB" sz="2600" u="sng" dirty="0" err="1" smtClean="0">
                <a:solidFill>
                  <a:srgbClr val="ED7D31"/>
                </a:solidFill>
                <a:effectLst>
                  <a:outerShdw blurRad="38100" dist="38100" dir="2700000" algn="tl">
                    <a:srgbClr val="C0C0C0"/>
                  </a:outerShdw>
                </a:effectLst>
                <a:latin typeface="Arial" pitchFamily="34" charset="0"/>
              </a:rPr>
              <a:t>Controle</a:t>
            </a:r>
            <a:r>
              <a:rPr lang="en-GB" sz="2600" dirty="0" smtClean="0">
                <a:solidFill>
                  <a:srgbClr val="CC0000"/>
                </a:solidFill>
                <a:effectLst>
                  <a:outerShdw blurRad="38100" dist="38100" dir="2700000" algn="tl">
                    <a:srgbClr val="C0C0C0"/>
                  </a:outerShdw>
                </a:effectLst>
                <a:latin typeface="Arial" pitchFamily="34" charset="0"/>
              </a:rPr>
              <a:t>: </a:t>
            </a:r>
          </a:p>
          <a:p>
            <a:pPr marL="914400" lvl="1" indent="-457200" defTabSz="457200">
              <a:spcBef>
                <a:spcPts val="700"/>
              </a:spcBef>
              <a:buClr>
                <a:srgbClr val="FF0000"/>
              </a:buClr>
              <a:buFont typeface="Wingdings" pitchFamily="2" charset="2"/>
              <a:buChar char="v"/>
              <a:defRPr/>
            </a:pPr>
            <a:r>
              <a:rPr lang="en-GB" sz="2600" dirty="0" smtClean="0">
                <a:solidFill>
                  <a:srgbClr val="CC0000"/>
                </a:solidFill>
                <a:effectLst>
                  <a:outerShdw blurRad="38100" dist="38100" dir="2700000" algn="tl">
                    <a:srgbClr val="C0C0C0"/>
                  </a:outerShdw>
                </a:effectLst>
                <a:latin typeface="Arial" pitchFamily="34" charset="0"/>
              </a:rPr>
              <a:t>firma de </a:t>
            </a:r>
            <a:r>
              <a:rPr lang="en-GB" sz="2600" dirty="0" err="1" smtClean="0">
                <a:solidFill>
                  <a:srgbClr val="CC0000"/>
                </a:solidFill>
                <a:effectLst>
                  <a:outerShdw blurRad="38100" dist="38100" dir="2700000" algn="tl">
                    <a:srgbClr val="C0C0C0"/>
                  </a:outerShdw>
                </a:effectLst>
                <a:latin typeface="Arial" pitchFamily="34" charset="0"/>
              </a:rPr>
              <a:t>natureza</a:t>
            </a:r>
            <a:r>
              <a:rPr lang="en-GB" sz="2600" dirty="0" smtClean="0">
                <a:solidFill>
                  <a:srgbClr val="CC0000"/>
                </a:solidFill>
                <a:effectLst>
                  <a:outerShdw blurRad="38100" dist="38100" dir="2700000" algn="tl">
                    <a:srgbClr val="C0C0C0"/>
                  </a:outerShdw>
                </a:effectLst>
                <a:latin typeface="Arial" pitchFamily="34" charset="0"/>
              </a:rPr>
              <a:t> familiar; </a:t>
            </a:r>
          </a:p>
          <a:p>
            <a:pPr marL="914400" lvl="1" indent="-457200" defTabSz="457200">
              <a:spcBef>
                <a:spcPts val="700"/>
              </a:spcBef>
              <a:buClr>
                <a:srgbClr val="FF0000"/>
              </a:buClr>
              <a:buFont typeface="Wingdings" pitchFamily="2" charset="2"/>
              <a:buChar char="v"/>
              <a:defRPr/>
            </a:pPr>
            <a:r>
              <a:rPr lang="en-GB" sz="2600" dirty="0" err="1" smtClean="0">
                <a:solidFill>
                  <a:srgbClr val="CC0000"/>
                </a:solidFill>
                <a:effectLst>
                  <a:outerShdw blurRad="38100" dist="38100" dir="2700000" algn="tl">
                    <a:srgbClr val="C0C0C0"/>
                  </a:outerShdw>
                </a:effectLst>
                <a:latin typeface="Arial" pitchFamily="34" charset="0"/>
              </a:rPr>
              <a:t>filhos</a:t>
            </a:r>
            <a:r>
              <a:rPr lang="en-GB" sz="2600" dirty="0" smtClean="0">
                <a:solidFill>
                  <a:srgbClr val="CC0000"/>
                </a:solidFill>
                <a:effectLst>
                  <a:outerShdw blurRad="38100" dist="38100" dir="2700000" algn="tl">
                    <a:srgbClr val="C0C0C0"/>
                  </a:outerShdw>
                </a:effectLst>
                <a:latin typeface="Arial" pitchFamily="34" charset="0"/>
              </a:rPr>
              <a:t> e </a:t>
            </a:r>
            <a:r>
              <a:rPr lang="en-GB" sz="2600" dirty="0" err="1" smtClean="0">
                <a:solidFill>
                  <a:srgbClr val="CC0000"/>
                </a:solidFill>
                <a:effectLst>
                  <a:outerShdw blurRad="38100" dist="38100" dir="2700000" algn="tl">
                    <a:srgbClr val="C0C0C0"/>
                  </a:outerShdw>
                </a:effectLst>
                <a:latin typeface="Arial" pitchFamily="34" charset="0"/>
              </a:rPr>
              <a:t>sobrinhos</a:t>
            </a:r>
            <a:r>
              <a:rPr lang="en-GB" sz="2600" dirty="0" smtClean="0">
                <a:solidFill>
                  <a:srgbClr val="CC0000"/>
                </a:solidFill>
                <a:effectLst>
                  <a:outerShdw blurRad="38100" dist="38100" dir="2700000" algn="tl">
                    <a:srgbClr val="C0C0C0"/>
                  </a:outerShdw>
                </a:effectLst>
                <a:latin typeface="Arial" pitchFamily="34" charset="0"/>
              </a:rPr>
              <a:t> do </a:t>
            </a:r>
            <a:r>
              <a:rPr lang="en-GB" sz="2600" dirty="0" err="1" smtClean="0">
                <a:solidFill>
                  <a:srgbClr val="CC0000"/>
                </a:solidFill>
                <a:effectLst>
                  <a:outerShdw blurRad="38100" dist="38100" dir="2700000" algn="tl">
                    <a:srgbClr val="C0C0C0"/>
                  </a:outerShdw>
                </a:effectLst>
                <a:latin typeface="Arial" pitchFamily="34" charset="0"/>
              </a:rPr>
              <a:t>fundador</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que</a:t>
            </a:r>
            <a:r>
              <a:rPr lang="en-GB" sz="2600" dirty="0" smtClean="0">
                <a:solidFill>
                  <a:srgbClr val="CC0000"/>
                </a:solidFill>
                <a:effectLst>
                  <a:outerShdw blurRad="38100" dist="38100" dir="2700000" algn="tl">
                    <a:srgbClr val="C0C0C0"/>
                  </a:outerShdw>
                </a:effectLst>
                <a:latin typeface="Arial" pitchFamily="34" charset="0"/>
              </a:rPr>
              <a:t> é o </a:t>
            </a:r>
            <a:r>
              <a:rPr lang="en-GB" sz="2600" dirty="0" err="1" smtClean="0">
                <a:solidFill>
                  <a:srgbClr val="CC0000"/>
                </a:solidFill>
                <a:effectLst>
                  <a:outerShdw blurRad="38100" dist="38100" dir="2700000" algn="tl">
                    <a:srgbClr val="C0C0C0"/>
                  </a:outerShdw>
                </a:effectLst>
                <a:latin typeface="Arial" pitchFamily="34" charset="0"/>
              </a:rPr>
              <a:t>presidente</a:t>
            </a:r>
            <a:r>
              <a:rPr lang="en-GB" sz="2600" dirty="0" smtClean="0">
                <a:solidFill>
                  <a:srgbClr val="CC0000"/>
                </a:solidFill>
                <a:effectLst>
                  <a:outerShdw blurRad="38100" dist="38100" dir="2700000" algn="tl">
                    <a:srgbClr val="C0C0C0"/>
                  </a:outerShdw>
                </a:effectLst>
                <a:latin typeface="Arial" pitchFamily="34" charset="0"/>
              </a:rPr>
              <a:t> da </a:t>
            </a:r>
            <a:r>
              <a:rPr lang="en-GB" sz="2600" dirty="0" err="1" smtClean="0">
                <a:solidFill>
                  <a:srgbClr val="CC0000"/>
                </a:solidFill>
                <a:effectLst>
                  <a:outerShdw blurRad="38100" dist="38100" dir="2700000" algn="tl">
                    <a:srgbClr val="C0C0C0"/>
                  </a:outerShdw>
                </a:effectLst>
                <a:latin typeface="Arial" pitchFamily="34" charset="0"/>
              </a:rPr>
              <a:t>empresa</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são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diretores</a:t>
            </a:r>
            <a:r>
              <a:rPr lang="en-GB" sz="2600" dirty="0" smtClean="0">
                <a:solidFill>
                  <a:srgbClr val="CC0000"/>
                </a:solidFill>
                <a:effectLst>
                  <a:outerShdw blurRad="38100" dist="38100" dir="2700000" algn="tl">
                    <a:srgbClr val="C0C0C0"/>
                  </a:outerShdw>
                </a:effectLst>
                <a:latin typeface="Arial" pitchFamily="34" charset="0"/>
              </a:rPr>
              <a:t>; </a:t>
            </a:r>
          </a:p>
          <a:p>
            <a:pPr marL="914400" lvl="1" indent="-457200" defTabSz="457200">
              <a:spcBef>
                <a:spcPts val="700"/>
              </a:spcBef>
              <a:buClr>
                <a:srgbClr val="FF0000"/>
              </a:buClr>
              <a:buFont typeface="Wingdings" pitchFamily="2" charset="2"/>
              <a:buChar char="v"/>
              <a:defRPr/>
            </a:pPr>
            <a:r>
              <a:rPr lang="en-GB" sz="2600" dirty="0" err="1" smtClean="0">
                <a:solidFill>
                  <a:srgbClr val="CC0000"/>
                </a:solidFill>
                <a:effectLst>
                  <a:outerShdw blurRad="38100" dist="38100" dir="2700000" algn="tl">
                    <a:srgbClr val="C0C0C0"/>
                  </a:outerShdw>
                </a:effectLst>
                <a:latin typeface="Arial" pitchFamily="34" charset="0"/>
              </a:rPr>
              <a:t>contratações</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realizadas</a:t>
            </a:r>
            <a:r>
              <a:rPr lang="en-GB" sz="2600" dirty="0" smtClean="0">
                <a:solidFill>
                  <a:srgbClr val="CC0000"/>
                </a:solidFill>
                <a:effectLst>
                  <a:outerShdw blurRad="38100" dist="38100" dir="2700000" algn="tl">
                    <a:srgbClr val="C0C0C0"/>
                  </a:outerShdw>
                </a:effectLst>
                <a:latin typeface="Arial" pitchFamily="34" charset="0"/>
              </a:rPr>
              <a:t> a </a:t>
            </a:r>
            <a:r>
              <a:rPr lang="en-GB" sz="2600" dirty="0" err="1" smtClean="0">
                <a:solidFill>
                  <a:srgbClr val="CC0000"/>
                </a:solidFill>
                <a:effectLst>
                  <a:outerShdw blurRad="38100" dist="38100" dir="2700000" algn="tl">
                    <a:srgbClr val="C0C0C0"/>
                  </a:outerShdw>
                </a:effectLst>
                <a:latin typeface="Arial" pitchFamily="34" charset="0"/>
              </a:rPr>
              <a:t>partir</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indicações</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parentes</a:t>
            </a:r>
            <a:r>
              <a:rPr lang="en-GB" sz="2600" dirty="0" smtClean="0">
                <a:solidFill>
                  <a:srgbClr val="CC0000"/>
                </a:solidFill>
                <a:effectLst>
                  <a:outerShdw blurRad="38100" dist="38100" dir="2700000" algn="tl">
                    <a:srgbClr val="C0C0C0"/>
                  </a:outerShdw>
                </a:effectLst>
                <a:latin typeface="Arial" pitchFamily="34" charset="0"/>
              </a:rPr>
              <a:t> e amigos;</a:t>
            </a:r>
          </a:p>
          <a:p>
            <a:pPr marL="914400" lvl="1" indent="-457200" defTabSz="457200">
              <a:spcBef>
                <a:spcPts val="700"/>
              </a:spcBef>
              <a:buClr>
                <a:srgbClr val="FF0000"/>
              </a:buClr>
              <a:buFont typeface="Wingdings" pitchFamily="2" charset="2"/>
              <a:buChar char="v"/>
              <a:defRPr/>
            </a:pPr>
            <a:r>
              <a:rPr lang="en-GB" sz="2600" dirty="0" err="1" smtClean="0">
                <a:solidFill>
                  <a:srgbClr val="CC0000"/>
                </a:solidFill>
                <a:effectLst>
                  <a:outerShdw blurRad="38100" dist="38100" dir="2700000" algn="tl">
                    <a:srgbClr val="C0C0C0"/>
                  </a:outerShdw>
                </a:effectLst>
                <a:latin typeface="Arial" pitchFamily="34" charset="0"/>
              </a:rPr>
              <a:t>não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há</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ações</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desenvolvimento</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pessoas</a:t>
            </a:r>
            <a:r>
              <a:rPr lang="en-GB" sz="2600" dirty="0" smtClean="0">
                <a:solidFill>
                  <a:srgbClr val="CC0000"/>
                </a:solidFill>
                <a:effectLst>
                  <a:outerShdw blurRad="38100" dist="38100" dir="2700000" algn="tl">
                    <a:srgbClr val="C0C0C0"/>
                  </a:outerShdw>
                </a:effectLst>
                <a:latin typeface="Arial" pitchFamily="34" charset="0"/>
              </a:rPr>
              <a:t>; </a:t>
            </a:r>
          </a:p>
          <a:p>
            <a:pPr marL="914400" lvl="1" indent="-457200" defTabSz="457200">
              <a:spcBef>
                <a:spcPts val="700"/>
              </a:spcBef>
              <a:buClr>
                <a:srgbClr val="FF0000"/>
              </a:buClr>
              <a:buFont typeface="Wingdings" pitchFamily="2" charset="2"/>
              <a:buChar char="v"/>
              <a:defRPr/>
            </a:pPr>
            <a:r>
              <a:rPr lang="en-GB" sz="2600" dirty="0" err="1" smtClean="0">
                <a:solidFill>
                  <a:srgbClr val="CC0000"/>
                </a:solidFill>
                <a:effectLst>
                  <a:outerShdw blurRad="38100" dist="38100" dir="2700000" algn="tl">
                    <a:srgbClr val="C0C0C0"/>
                  </a:outerShdw>
                </a:effectLst>
                <a:latin typeface="Arial" pitchFamily="34" charset="0"/>
              </a:rPr>
              <a:t>funcionários</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que</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não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têm</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relação</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parentesco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mantêm</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seus</a:t>
            </a:r>
            <a:r>
              <a:rPr lang="en-GB" sz="2600" dirty="0" smtClean="0">
                <a:solidFill>
                  <a:srgbClr val="CC0000"/>
                </a:solidFill>
                <a:effectLst>
                  <a:outerShdw blurRad="38100" dist="38100" dir="2700000" algn="tl">
                    <a:srgbClr val="C0C0C0"/>
                  </a:outerShdw>
                </a:effectLst>
                <a:latin typeface="Arial" pitchFamily="34" charset="0"/>
              </a:rPr>
              <a:t> cargos </a:t>
            </a:r>
            <a:r>
              <a:rPr lang="en-GB" sz="2600" dirty="0" err="1" smtClean="0">
                <a:solidFill>
                  <a:srgbClr val="CC0000"/>
                </a:solidFill>
                <a:effectLst>
                  <a:outerShdw blurRad="38100" dist="38100" dir="2700000" algn="tl">
                    <a:srgbClr val="C0C0C0"/>
                  </a:outerShdw>
                </a:effectLst>
                <a:latin typeface="Arial" pitchFamily="34" charset="0"/>
              </a:rPr>
              <a:t>gerenciais</a:t>
            </a:r>
            <a:r>
              <a:rPr lang="en-GB" sz="2600" dirty="0" smtClean="0">
                <a:solidFill>
                  <a:srgbClr val="CC0000"/>
                </a:solidFill>
                <a:effectLst>
                  <a:outerShdw blurRad="38100" dist="38100" dir="2700000" algn="tl">
                    <a:srgbClr val="C0C0C0"/>
                  </a:outerShdw>
                </a:effectLst>
                <a:latin typeface="Arial" pitchFamily="34" charset="0"/>
              </a:rPr>
              <a:t> a </a:t>
            </a:r>
            <a:r>
              <a:rPr lang="en-GB" sz="2600" dirty="0" err="1" smtClean="0">
                <a:solidFill>
                  <a:srgbClr val="CC0000"/>
                </a:solidFill>
                <a:effectLst>
                  <a:outerShdw blurRad="38100" dist="38100" dir="2700000" algn="tl">
                    <a:srgbClr val="C0C0C0"/>
                  </a:outerShdw>
                </a:effectLst>
                <a:latin typeface="Arial" pitchFamily="34" charset="0"/>
              </a:rPr>
              <a:t>partir</a:t>
            </a:r>
            <a:r>
              <a:rPr lang="en-GB" sz="2600" dirty="0" smtClean="0">
                <a:solidFill>
                  <a:srgbClr val="CC0000"/>
                </a:solidFill>
                <a:effectLst>
                  <a:outerShdw blurRad="38100" dist="38100" dir="2700000" algn="tl">
                    <a:srgbClr val="C0C0C0"/>
                  </a:outerShdw>
                </a:effectLst>
                <a:latin typeface="Arial" pitchFamily="34" charset="0"/>
              </a:rPr>
              <a:t> da </a:t>
            </a:r>
            <a:r>
              <a:rPr lang="en-GB" sz="2600" dirty="0" err="1" smtClean="0">
                <a:solidFill>
                  <a:srgbClr val="CC0000"/>
                </a:solidFill>
                <a:effectLst>
                  <a:outerShdw blurRad="38100" dist="38100" dir="2700000" algn="tl">
                    <a:srgbClr val="C0C0C0"/>
                  </a:outerShdw>
                </a:effectLst>
                <a:latin typeface="Arial" pitchFamily="34" charset="0"/>
              </a:rPr>
              <a:t>manifestação</a:t>
            </a:r>
            <a:r>
              <a:rPr lang="en-GB" sz="2600" dirty="0" smtClean="0">
                <a:solidFill>
                  <a:srgbClr val="CC0000"/>
                </a:solidFill>
                <a:effectLst>
                  <a:outerShdw blurRad="38100" dist="38100" dir="2700000" algn="tl">
                    <a:srgbClr val="C0C0C0"/>
                  </a:outerShdw>
                </a:effectLst>
                <a:latin typeface="Arial" pitchFamily="34" charset="0"/>
              </a:rPr>
              <a:t> de </a:t>
            </a:r>
            <a:r>
              <a:rPr lang="en-GB" sz="2600" dirty="0" err="1" smtClean="0">
                <a:solidFill>
                  <a:srgbClr val="CC0000"/>
                </a:solidFill>
                <a:effectLst>
                  <a:outerShdw blurRad="38100" dist="38100" dir="2700000" algn="tl">
                    <a:srgbClr val="C0C0C0"/>
                  </a:outerShdw>
                </a:effectLst>
                <a:latin typeface="Arial" pitchFamily="34" charset="0"/>
              </a:rPr>
              <a:t>lealdade</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inequívoca</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ao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respectivo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diretor</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trabalhando</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até</a:t>
            </a:r>
            <a:r>
              <a:rPr lang="en-GB" sz="2600" dirty="0" smtClean="0">
                <a:solidFill>
                  <a:srgbClr val="CC0000"/>
                </a:solidFill>
                <a:effectLst>
                  <a:outerShdw blurRad="38100" dist="38100" dir="2700000" algn="tl">
                    <a:srgbClr val="C0C0C0"/>
                  </a:outerShdw>
                </a:effectLst>
                <a:latin typeface="Arial" pitchFamily="34" charset="0"/>
              </a:rPr>
              <a:t> 12 </a:t>
            </a:r>
            <a:r>
              <a:rPr lang="en-GB" sz="2600" dirty="0" err="1" smtClean="0">
                <a:solidFill>
                  <a:srgbClr val="CC0000"/>
                </a:solidFill>
                <a:effectLst>
                  <a:outerShdw blurRad="38100" dist="38100" dir="2700000" algn="tl">
                    <a:srgbClr val="C0C0C0"/>
                  </a:outerShdw>
                </a:effectLst>
                <a:latin typeface="Arial" pitchFamily="34" charset="0"/>
              </a:rPr>
              <a:t>horas</a:t>
            </a:r>
            <a:r>
              <a:rPr lang="en-GB" sz="2600" dirty="0" smtClean="0">
                <a:solidFill>
                  <a:srgbClr val="CC0000"/>
                </a:solidFill>
                <a:effectLst>
                  <a:outerShdw blurRad="38100" dist="38100" dir="2700000" algn="tl">
                    <a:srgbClr val="C0C0C0"/>
                  </a:outerShdw>
                </a:effectLst>
                <a:latin typeface="Arial" pitchFamily="34" charset="0"/>
              </a:rPr>
              <a:t> </a:t>
            </a:r>
            <a:r>
              <a:rPr lang="en-GB" sz="2600" dirty="0" err="1" smtClean="0">
                <a:solidFill>
                  <a:srgbClr val="CC0000"/>
                </a:solidFill>
                <a:effectLst>
                  <a:outerShdw blurRad="38100" dist="38100" dir="2700000" algn="tl">
                    <a:srgbClr val="C0C0C0"/>
                  </a:outerShdw>
                </a:effectLst>
                <a:latin typeface="Arial" pitchFamily="34" charset="0"/>
              </a:rPr>
              <a:t>por</a:t>
            </a:r>
            <a:r>
              <a:rPr lang="en-GB" sz="2600" dirty="0" smtClean="0">
                <a:solidFill>
                  <a:srgbClr val="CC0000"/>
                </a:solidFill>
                <a:effectLst>
                  <a:outerShdw blurRad="38100" dist="38100" dir="2700000" algn="tl">
                    <a:srgbClr val="C0C0C0"/>
                  </a:outerShdw>
                </a:effectLst>
                <a:latin typeface="Arial" pitchFamily="34" charset="0"/>
              </a:rPr>
              <a:t> dia.</a:t>
            </a:r>
          </a:p>
        </p:txBody>
      </p:sp>
      <p:sp>
        <p:nvSpPr>
          <p:cNvPr id="35843" name="Rectangle 2"/>
          <p:cNvSpPr txBox="1">
            <a:spLocks noChangeArrowheads="1"/>
          </p:cNvSpPr>
          <p:nvPr/>
        </p:nvSpPr>
        <p:spPr bwMode="auto">
          <a:xfrm>
            <a:off x="611981" y="0"/>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457200" fontAlgn="base"/>
            <a:r>
              <a:rPr lang="pt-BR" sz="2000" dirty="0">
                <a:solidFill>
                  <a:srgbClr val="00703C"/>
                </a:solidFill>
                <a:latin typeface="Calibri Light" panose="020F0302020204030204"/>
                <a:ea typeface="+mn-ea"/>
                <a:cs typeface="Arial" pitchFamily="34" charset="0"/>
              </a:rPr>
              <a:t>Uma análise a partir dos componentes COSO</a:t>
            </a:r>
          </a:p>
        </p:txBody>
      </p:sp>
    </p:spTree>
    <p:extLst>
      <p:ext uri="{BB962C8B-B14F-4D97-AF65-F5344CB8AC3E}">
        <p14:creationId xmlns:p14="http://schemas.microsoft.com/office/powerpoint/2010/main" val="2480555009"/>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0363" y="1125538"/>
            <a:ext cx="8459787" cy="639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1pPr>
            <a:lvl2pPr marL="741363" indent="-284163">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5pPr>
            <a:lvl6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6pPr>
            <a:lvl7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7pPr>
            <a:lvl8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8pPr>
            <a:lvl9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9pPr>
          </a:lstStyle>
          <a:p>
            <a:pPr lvl="1" defTabSz="457200">
              <a:spcBef>
                <a:spcPts val="700"/>
              </a:spcBef>
              <a:buClr>
                <a:srgbClr val="FF0000"/>
              </a:buClr>
              <a:buFont typeface="Wingdings" pitchFamily="2" charset="2"/>
              <a:buChar char=""/>
              <a:defRPr/>
            </a:pPr>
            <a:r>
              <a:rPr lang="en-GB" sz="2300" u="sng" dirty="0" err="1" smtClean="0">
                <a:solidFill>
                  <a:srgbClr val="ED7D31"/>
                </a:solidFill>
                <a:effectLst>
                  <a:outerShdw blurRad="38100" dist="38100" dir="2700000" algn="tl">
                    <a:srgbClr val="C0C0C0"/>
                  </a:outerShdw>
                </a:effectLst>
                <a:latin typeface="Arial" pitchFamily="34" charset="0"/>
              </a:rPr>
              <a:t>Avaliação</a:t>
            </a:r>
            <a:r>
              <a:rPr lang="en-GB" sz="2300" u="sng" dirty="0" smtClean="0">
                <a:solidFill>
                  <a:srgbClr val="ED7D31"/>
                </a:solidFill>
                <a:effectLst>
                  <a:outerShdw blurRad="38100" dist="38100" dir="2700000" algn="tl">
                    <a:srgbClr val="C0C0C0"/>
                  </a:outerShdw>
                </a:effectLst>
                <a:latin typeface="Arial" pitchFamily="34" charset="0"/>
              </a:rPr>
              <a:t> de </a:t>
            </a:r>
            <a:r>
              <a:rPr lang="en-GB" sz="2300" u="sng" dirty="0" err="1" smtClean="0">
                <a:solidFill>
                  <a:srgbClr val="ED7D31"/>
                </a:solidFill>
                <a:effectLst>
                  <a:outerShdw blurRad="38100" dist="38100" dir="2700000" algn="tl">
                    <a:srgbClr val="C0C0C0"/>
                  </a:outerShdw>
                </a:effectLst>
                <a:latin typeface="Arial" pitchFamily="34" charset="0"/>
              </a:rPr>
              <a:t>risco</a:t>
            </a:r>
            <a:r>
              <a:rPr lang="en-GB" sz="2300" dirty="0" smtClean="0">
                <a:solidFill>
                  <a:srgbClr val="CC0000"/>
                </a:solidFill>
                <a:effectLst>
                  <a:outerShdw blurRad="38100" dist="38100" dir="2700000" algn="tl">
                    <a:srgbClr val="C0C0C0"/>
                  </a:outerShdw>
                </a:effectLst>
                <a:latin typeface="Arial" pitchFamily="34" charset="0"/>
              </a:rPr>
              <a:t>: </a:t>
            </a:r>
          </a:p>
          <a:p>
            <a:pPr marL="800100" lvl="1" indent="-342900" defTabSz="457200">
              <a:spcBef>
                <a:spcPts val="700"/>
              </a:spcBef>
              <a:buClr>
                <a:srgbClr val="FF0000"/>
              </a:buClr>
              <a:buFont typeface="Wingdings" pitchFamily="2" charset="2"/>
              <a:buChar char="v"/>
              <a:defRPr/>
            </a:pPr>
            <a:r>
              <a:rPr lang="en-GB" sz="2300" dirty="0" smtClean="0">
                <a:solidFill>
                  <a:srgbClr val="CC0000"/>
                </a:solidFill>
                <a:effectLst>
                  <a:outerShdw blurRad="38100" dist="38100" dir="2700000" algn="tl">
                    <a:srgbClr val="C0C0C0"/>
                  </a:outerShdw>
                </a:effectLst>
                <a:latin typeface="Arial" pitchFamily="34" charset="0"/>
              </a:rPr>
              <a:t>um dos </a:t>
            </a:r>
            <a:r>
              <a:rPr lang="en-GB" sz="2300" dirty="0" err="1" smtClean="0">
                <a:solidFill>
                  <a:srgbClr val="CC0000"/>
                </a:solidFill>
                <a:effectLst>
                  <a:outerShdw blurRad="38100" dist="38100" dir="2700000" algn="tl">
                    <a:srgbClr val="C0C0C0"/>
                  </a:outerShdw>
                </a:effectLst>
                <a:latin typeface="Arial" pitchFamily="34" charset="0"/>
              </a:rPr>
              <a:t>diretores</a:t>
            </a:r>
            <a:r>
              <a:rPr lang="en-GB" sz="2300" dirty="0" smtClean="0">
                <a:solidFill>
                  <a:srgbClr val="CC0000"/>
                </a:solidFill>
                <a:effectLst>
                  <a:outerShdw blurRad="38100" dist="38100" dir="2700000" algn="tl">
                    <a:srgbClr val="C0C0C0"/>
                  </a:outerShdw>
                </a:effectLst>
                <a:latin typeface="Arial" pitchFamily="34" charset="0"/>
              </a:rPr>
              <a:t> é </a:t>
            </a:r>
            <a:r>
              <a:rPr lang="en-GB" sz="2300" dirty="0" err="1" smtClean="0">
                <a:solidFill>
                  <a:srgbClr val="CC0000"/>
                </a:solidFill>
                <a:effectLst>
                  <a:outerShdw blurRad="38100" dist="38100" dir="2700000" algn="tl">
                    <a:srgbClr val="C0C0C0"/>
                  </a:outerShdw>
                </a:effectLst>
                <a:latin typeface="Arial" pitchFamily="34" charset="0"/>
              </a:rPr>
              <a:t>sócio</a:t>
            </a:r>
            <a:r>
              <a:rPr lang="en-GB" sz="2300" dirty="0" smtClean="0">
                <a:solidFill>
                  <a:srgbClr val="CC0000"/>
                </a:solidFill>
                <a:effectLst>
                  <a:outerShdw blurRad="38100" dist="38100" dir="2700000" algn="tl">
                    <a:srgbClr val="C0C0C0"/>
                  </a:outerShdw>
                </a:effectLst>
                <a:latin typeface="Arial" pitchFamily="34" charset="0"/>
              </a:rPr>
              <a:t> de </a:t>
            </a:r>
            <a:r>
              <a:rPr lang="en-GB" sz="2300" dirty="0" err="1" smtClean="0">
                <a:solidFill>
                  <a:srgbClr val="CC0000"/>
                </a:solidFill>
                <a:effectLst>
                  <a:outerShdw blurRad="38100" dist="38100" dir="2700000" algn="tl">
                    <a:srgbClr val="C0C0C0"/>
                  </a:outerShdw>
                </a:effectLst>
                <a:latin typeface="Arial" pitchFamily="34" charset="0"/>
              </a:rPr>
              <a:t>uma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empresa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que</a:t>
            </a:r>
            <a:r>
              <a:rPr lang="en-GB" sz="2300" dirty="0" smtClean="0">
                <a:solidFill>
                  <a:srgbClr val="CC0000"/>
                </a:solidFill>
                <a:effectLst>
                  <a:outerShdw blurRad="38100" dist="38100" dir="2700000" algn="tl">
                    <a:srgbClr val="C0C0C0"/>
                  </a:outerShdw>
                </a:effectLst>
                <a:latin typeface="Arial" pitchFamily="34" charset="0"/>
              </a:rPr>
              <a:t> é </a:t>
            </a:r>
            <a:r>
              <a:rPr lang="en-GB" sz="2300" dirty="0" err="1" smtClean="0">
                <a:solidFill>
                  <a:srgbClr val="CC0000"/>
                </a:solidFill>
                <a:effectLst>
                  <a:outerShdw blurRad="38100" dist="38100" dir="2700000" algn="tl">
                    <a:srgbClr val="C0C0C0"/>
                  </a:outerShdw>
                </a:effectLst>
                <a:latin typeface="Arial" pitchFamily="34" charset="0"/>
              </a:rPr>
              <a:t>uma</a:t>
            </a:r>
            <a:r>
              <a:rPr lang="en-GB" sz="2300" dirty="0" smtClean="0">
                <a:solidFill>
                  <a:srgbClr val="CC0000"/>
                </a:solidFill>
                <a:effectLst>
                  <a:outerShdw blurRad="38100" dist="38100" dir="2700000" algn="tl">
                    <a:srgbClr val="C0C0C0"/>
                  </a:outerShdw>
                </a:effectLst>
                <a:latin typeface="Arial" pitchFamily="34" charset="0"/>
              </a:rPr>
              <a:t> das </a:t>
            </a:r>
            <a:r>
              <a:rPr lang="en-GB" sz="2300" dirty="0" err="1" smtClean="0">
                <a:solidFill>
                  <a:srgbClr val="CC0000"/>
                </a:solidFill>
                <a:effectLst>
                  <a:outerShdw blurRad="38100" dist="38100" dir="2700000" algn="tl">
                    <a:srgbClr val="C0C0C0"/>
                  </a:outerShdw>
                </a:effectLst>
                <a:latin typeface="Arial" pitchFamily="34" charset="0"/>
              </a:rPr>
              <a:t>principais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compradoras</a:t>
            </a:r>
            <a:r>
              <a:rPr lang="en-GB" sz="2300" dirty="0" smtClean="0">
                <a:solidFill>
                  <a:srgbClr val="CC0000"/>
                </a:solidFill>
                <a:effectLst>
                  <a:outerShdw blurRad="38100" dist="38100" dir="2700000" algn="tl">
                    <a:srgbClr val="C0C0C0"/>
                  </a:outerShdw>
                </a:effectLst>
                <a:latin typeface="Arial" pitchFamily="34" charset="0"/>
              </a:rPr>
              <a:t> da firma; </a:t>
            </a:r>
          </a:p>
          <a:p>
            <a:pPr marL="800100" lvl="1" indent="-342900" defTabSz="457200">
              <a:spcBef>
                <a:spcPts val="700"/>
              </a:spcBef>
              <a:buClr>
                <a:srgbClr val="FF0000"/>
              </a:buClr>
              <a:buFont typeface="Wingdings" pitchFamily="2" charset="2"/>
              <a:buChar char="v"/>
              <a:defRPr/>
            </a:pPr>
            <a:r>
              <a:rPr lang="en-GB" sz="2300" dirty="0" err="1" smtClean="0">
                <a:solidFill>
                  <a:srgbClr val="CC0000"/>
                </a:solidFill>
                <a:effectLst>
                  <a:outerShdw blurRad="38100" dist="38100" dir="2700000" algn="tl">
                    <a:srgbClr val="C0C0C0"/>
                  </a:outerShdw>
                </a:effectLst>
                <a:latin typeface="Arial" pitchFamily="34" charset="0"/>
              </a:rPr>
              <a:t>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limites</a:t>
            </a:r>
            <a:r>
              <a:rPr lang="en-GB" sz="2300" dirty="0" smtClean="0">
                <a:solidFill>
                  <a:srgbClr val="CC0000"/>
                </a:solidFill>
                <a:effectLst>
                  <a:outerShdw blurRad="38100" dist="38100" dir="2700000" algn="tl">
                    <a:srgbClr val="C0C0C0"/>
                  </a:outerShdw>
                </a:effectLst>
                <a:latin typeface="Arial" pitchFamily="34" charset="0"/>
              </a:rPr>
              <a:t> de </a:t>
            </a:r>
            <a:r>
              <a:rPr lang="en-GB" sz="2300" dirty="0" err="1" smtClean="0">
                <a:solidFill>
                  <a:srgbClr val="CC0000"/>
                </a:solidFill>
                <a:effectLst>
                  <a:outerShdw blurRad="38100" dist="38100" dir="2700000" algn="tl">
                    <a:srgbClr val="C0C0C0"/>
                  </a:outerShdw>
                </a:effectLst>
                <a:latin typeface="Arial" pitchFamily="34" charset="0"/>
              </a:rPr>
              <a:t>crédito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concedidos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aos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clientes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são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deferidos</a:t>
            </a:r>
            <a:r>
              <a:rPr lang="en-GB" sz="2300" dirty="0" smtClean="0">
                <a:solidFill>
                  <a:srgbClr val="CC0000"/>
                </a:solidFill>
                <a:effectLst>
                  <a:outerShdw blurRad="38100" dist="38100" dir="2700000" algn="tl">
                    <a:srgbClr val="C0C0C0"/>
                  </a:outerShdw>
                </a:effectLst>
                <a:latin typeface="Arial" pitchFamily="34" charset="0"/>
              </a:rPr>
              <a:t> de forma </a:t>
            </a:r>
            <a:r>
              <a:rPr lang="en-GB" sz="2300" dirty="0" err="1" smtClean="0">
                <a:solidFill>
                  <a:srgbClr val="CC0000"/>
                </a:solidFill>
                <a:effectLst>
                  <a:outerShdw blurRad="38100" dist="38100" dir="2700000" algn="tl">
                    <a:srgbClr val="C0C0C0"/>
                  </a:outerShdw>
                </a:effectLst>
                <a:latin typeface="Arial" pitchFamily="34" charset="0"/>
              </a:rPr>
              <a:t>centralizada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pelo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Presidente</a:t>
            </a:r>
            <a:r>
              <a:rPr lang="en-GB" sz="2300" dirty="0" smtClean="0">
                <a:solidFill>
                  <a:srgbClr val="CC0000"/>
                </a:solidFill>
                <a:effectLst>
                  <a:outerShdw blurRad="38100" dist="38100" dir="2700000" algn="tl">
                    <a:srgbClr val="C0C0C0"/>
                  </a:outerShdw>
                </a:effectLst>
                <a:latin typeface="Arial" pitchFamily="34" charset="0"/>
              </a:rPr>
              <a:t> da firma; </a:t>
            </a:r>
          </a:p>
          <a:p>
            <a:pPr marL="800100" lvl="1" indent="-342900" defTabSz="457200">
              <a:spcBef>
                <a:spcPts val="700"/>
              </a:spcBef>
              <a:buClr>
                <a:srgbClr val="FF0000"/>
              </a:buClr>
              <a:buFont typeface="Wingdings" pitchFamily="2" charset="2"/>
              <a:buChar char="v"/>
              <a:defRPr/>
            </a:pPr>
            <a:r>
              <a:rPr lang="en-GB" sz="2300" dirty="0" smtClean="0">
                <a:solidFill>
                  <a:srgbClr val="CC0000"/>
                </a:solidFill>
                <a:effectLst>
                  <a:outerShdw blurRad="38100" dist="38100" dir="2700000" algn="tl">
                    <a:srgbClr val="C0C0C0"/>
                  </a:outerShdw>
                </a:effectLst>
                <a:latin typeface="Arial" pitchFamily="34" charset="0"/>
              </a:rPr>
              <a:t>a </a:t>
            </a:r>
            <a:r>
              <a:rPr lang="en-GB" sz="2300" dirty="0" err="1" smtClean="0">
                <a:solidFill>
                  <a:srgbClr val="CC0000"/>
                </a:solidFill>
                <a:effectLst>
                  <a:outerShdw blurRad="38100" dist="38100" dir="2700000" algn="tl">
                    <a:srgbClr val="C0C0C0"/>
                  </a:outerShdw>
                </a:effectLst>
                <a:latin typeface="Arial" pitchFamily="34" charset="0"/>
              </a:rPr>
              <a:t>empresa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escreveu</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seu</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planejamento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estratégico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há</a:t>
            </a:r>
            <a:r>
              <a:rPr lang="en-GB" sz="2300" dirty="0" smtClean="0">
                <a:solidFill>
                  <a:srgbClr val="CC0000"/>
                </a:solidFill>
                <a:effectLst>
                  <a:outerShdw blurRad="38100" dist="38100" dir="2700000" algn="tl">
                    <a:srgbClr val="C0C0C0"/>
                  </a:outerShdw>
                </a:effectLst>
                <a:latin typeface="Arial" pitchFamily="34" charset="0"/>
              </a:rPr>
              <a:t> 4 </a:t>
            </a:r>
            <a:r>
              <a:rPr lang="en-GB" sz="2300" dirty="0" err="1" smtClean="0">
                <a:solidFill>
                  <a:srgbClr val="CC0000"/>
                </a:solidFill>
                <a:effectLst>
                  <a:outerShdw blurRad="38100" dist="38100" dir="2700000" algn="tl">
                    <a:srgbClr val="C0C0C0"/>
                  </a:outerShdw>
                </a:effectLst>
                <a:latin typeface="Arial" pitchFamily="34" charset="0"/>
              </a:rPr>
              <a:t>anos</a:t>
            </a:r>
            <a:r>
              <a:rPr lang="en-GB" sz="2300" dirty="0" smtClean="0">
                <a:solidFill>
                  <a:srgbClr val="CC0000"/>
                </a:solidFill>
                <a:effectLst>
                  <a:outerShdw blurRad="38100" dist="38100" dir="2700000" algn="tl">
                    <a:srgbClr val="C0C0C0"/>
                  </a:outerShdw>
                </a:effectLst>
                <a:latin typeface="Arial" pitchFamily="34" charset="0"/>
              </a:rPr>
              <a:t> e </a:t>
            </a:r>
            <a:r>
              <a:rPr lang="en-GB" sz="2300" dirty="0" err="1" smtClean="0">
                <a:solidFill>
                  <a:srgbClr val="CC0000"/>
                </a:solidFill>
                <a:effectLst>
                  <a:outerShdw blurRad="38100" dist="38100" dir="2700000" algn="tl">
                    <a:srgbClr val="C0C0C0"/>
                  </a:outerShdw>
                </a:effectLst>
                <a:latin typeface="Arial" pitchFamily="34" charset="0"/>
              </a:rPr>
              <a:t>neste</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período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não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foi</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realizada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revisão</a:t>
            </a:r>
            <a:r>
              <a:rPr lang="en-GB" sz="2300" dirty="0" smtClean="0">
                <a:solidFill>
                  <a:srgbClr val="CC0000"/>
                </a:solidFill>
                <a:effectLst>
                  <a:outerShdw blurRad="38100" dist="38100" dir="2700000" algn="tl">
                    <a:srgbClr val="C0C0C0"/>
                  </a:outerShdw>
                </a:effectLst>
                <a:latin typeface="Arial" pitchFamily="34" charset="0"/>
              </a:rPr>
              <a:t> dos </a:t>
            </a:r>
            <a:r>
              <a:rPr lang="en-GB" sz="2300" dirty="0" err="1" smtClean="0">
                <a:solidFill>
                  <a:srgbClr val="CC0000"/>
                </a:solidFill>
                <a:effectLst>
                  <a:outerShdw blurRad="38100" dist="38100" dir="2700000" algn="tl">
                    <a:srgbClr val="C0C0C0"/>
                  </a:outerShdw>
                </a:effectLst>
                <a:latin typeface="Arial" pitchFamily="34" charset="0"/>
              </a:rPr>
              <a:t>objetivos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estratégicos</a:t>
            </a:r>
            <a:r>
              <a:rPr lang="en-GB" sz="2300"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sz="2300" dirty="0" err="1" smtClean="0">
                <a:solidFill>
                  <a:srgbClr val="CC0000"/>
                </a:solidFill>
                <a:effectLst>
                  <a:outerShdw blurRad="38100" dist="38100" dir="2700000" algn="tl">
                    <a:srgbClr val="C0C0C0"/>
                  </a:outerShdw>
                </a:effectLst>
                <a:latin typeface="Arial" pitchFamily="34" charset="0"/>
              </a:rPr>
              <a:t>houve</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uma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elevação</a:t>
            </a:r>
            <a:r>
              <a:rPr lang="en-GB" sz="2300" dirty="0" smtClean="0">
                <a:solidFill>
                  <a:srgbClr val="CC0000"/>
                </a:solidFill>
                <a:effectLst>
                  <a:outerShdw blurRad="38100" dist="38100" dir="2700000" algn="tl">
                    <a:srgbClr val="C0C0C0"/>
                  </a:outerShdw>
                </a:effectLst>
                <a:latin typeface="Arial" pitchFamily="34" charset="0"/>
              </a:rPr>
              <a:t> da </a:t>
            </a:r>
            <a:r>
              <a:rPr lang="en-GB" sz="2300" dirty="0" err="1" smtClean="0">
                <a:solidFill>
                  <a:srgbClr val="CC0000"/>
                </a:solidFill>
                <a:effectLst>
                  <a:outerShdw blurRad="38100" dist="38100" dir="2700000" algn="tl">
                    <a:srgbClr val="C0C0C0"/>
                  </a:outerShdw>
                </a:effectLst>
                <a:latin typeface="Arial" pitchFamily="34" charset="0"/>
              </a:rPr>
              <a:t>inadimplência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nos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últimos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meses</a:t>
            </a:r>
            <a:r>
              <a:rPr lang="en-GB" sz="2300" dirty="0" smtClean="0">
                <a:solidFill>
                  <a:srgbClr val="CC0000"/>
                </a:solidFill>
                <a:effectLst>
                  <a:outerShdw blurRad="38100" dist="38100" dir="2700000" algn="tl">
                    <a:srgbClr val="C0C0C0"/>
                  </a:outerShdw>
                </a:effectLst>
                <a:latin typeface="Arial" pitchFamily="34" charset="0"/>
              </a:rPr>
              <a:t> e a firma </a:t>
            </a:r>
            <a:r>
              <a:rPr lang="en-GB" sz="2300" dirty="0" err="1" smtClean="0">
                <a:solidFill>
                  <a:srgbClr val="CC0000"/>
                </a:solidFill>
                <a:effectLst>
                  <a:outerShdw blurRad="38100" dist="38100" dir="2700000" algn="tl">
                    <a:srgbClr val="C0C0C0"/>
                  </a:outerShdw>
                </a:effectLst>
                <a:latin typeface="Arial" pitchFamily="34" charset="0"/>
              </a:rPr>
              <a:t>teve</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que</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tomar</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empréstimo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bancário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para</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honrar</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folha</a:t>
            </a:r>
            <a:r>
              <a:rPr lang="en-GB" sz="2300" dirty="0" smtClean="0">
                <a:solidFill>
                  <a:srgbClr val="CC0000"/>
                </a:solidFill>
                <a:effectLst>
                  <a:outerShdw blurRad="38100" dist="38100" dir="2700000" algn="tl">
                    <a:srgbClr val="C0C0C0"/>
                  </a:outerShdw>
                </a:effectLst>
                <a:latin typeface="Arial" pitchFamily="34" charset="0"/>
              </a:rPr>
              <a:t> de </a:t>
            </a:r>
            <a:r>
              <a:rPr lang="en-GB" sz="2300" dirty="0" err="1" smtClean="0">
                <a:solidFill>
                  <a:srgbClr val="CC0000"/>
                </a:solidFill>
                <a:effectLst>
                  <a:outerShdw blurRad="38100" dist="38100" dir="2700000" algn="tl">
                    <a:srgbClr val="C0C0C0"/>
                  </a:outerShdw>
                </a:effectLst>
                <a:latin typeface="Arial" pitchFamily="34" charset="0"/>
              </a:rPr>
              <a:t>pagamento</a:t>
            </a:r>
            <a:r>
              <a:rPr lang="en-GB" sz="2300"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sz="2300" dirty="0" err="1" smtClean="0">
                <a:solidFill>
                  <a:srgbClr val="CC0000"/>
                </a:solidFill>
                <a:effectLst>
                  <a:outerShdw blurRad="38100" dist="38100" dir="2700000" algn="tl">
                    <a:srgbClr val="C0C0C0"/>
                  </a:outerShdw>
                </a:effectLst>
                <a:latin typeface="Arial" pitchFamily="34" charset="0"/>
              </a:rPr>
              <a:t>apesar</a:t>
            </a:r>
            <a:r>
              <a:rPr lang="en-GB" sz="2300" dirty="0" smtClean="0">
                <a:solidFill>
                  <a:srgbClr val="CC0000"/>
                </a:solidFill>
                <a:effectLst>
                  <a:outerShdw blurRad="38100" dist="38100" dir="2700000" algn="tl">
                    <a:srgbClr val="C0C0C0"/>
                  </a:outerShdw>
                </a:effectLst>
                <a:latin typeface="Arial" pitchFamily="34" charset="0"/>
              </a:rPr>
              <a:t> do </a:t>
            </a:r>
            <a:r>
              <a:rPr lang="en-GB" sz="2300" dirty="0" err="1" smtClean="0">
                <a:solidFill>
                  <a:srgbClr val="CC0000"/>
                </a:solidFill>
                <a:effectLst>
                  <a:outerShdw blurRad="38100" dist="38100" dir="2700000" algn="tl">
                    <a:srgbClr val="C0C0C0"/>
                  </a:outerShdw>
                </a:effectLst>
                <a:latin typeface="Arial" pitchFamily="34" charset="0"/>
              </a:rPr>
              <a:t>clima</a:t>
            </a:r>
            <a:r>
              <a:rPr lang="en-GB" sz="2300" dirty="0" smtClean="0">
                <a:solidFill>
                  <a:srgbClr val="CC0000"/>
                </a:solidFill>
                <a:effectLst>
                  <a:outerShdw blurRad="38100" dist="38100" dir="2700000" algn="tl">
                    <a:srgbClr val="C0C0C0"/>
                  </a:outerShdw>
                </a:effectLst>
                <a:latin typeface="Arial" pitchFamily="34" charset="0"/>
              </a:rPr>
              <a:t> de </a:t>
            </a:r>
            <a:r>
              <a:rPr lang="en-GB" sz="2300" dirty="0" err="1" smtClean="0">
                <a:solidFill>
                  <a:srgbClr val="CC0000"/>
                </a:solidFill>
                <a:effectLst>
                  <a:outerShdw blurRad="38100" dist="38100" dir="2700000" algn="tl">
                    <a:srgbClr val="C0C0C0"/>
                  </a:outerShdw>
                </a:effectLst>
                <a:latin typeface="Arial" pitchFamily="34" charset="0"/>
              </a:rPr>
              <a:t>recessão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mundial</a:t>
            </a:r>
            <a:r>
              <a:rPr lang="en-GB" sz="2300" dirty="0" smtClean="0">
                <a:solidFill>
                  <a:srgbClr val="CC0000"/>
                </a:solidFill>
                <a:effectLst>
                  <a:outerShdw blurRad="38100" dist="38100" dir="2700000" algn="tl">
                    <a:srgbClr val="C0C0C0"/>
                  </a:outerShdw>
                </a:effectLst>
                <a:latin typeface="Arial" pitchFamily="34" charset="0"/>
              </a:rPr>
              <a:t>, a </a:t>
            </a:r>
            <a:r>
              <a:rPr lang="en-GB" sz="2300" dirty="0" err="1" smtClean="0">
                <a:solidFill>
                  <a:srgbClr val="CC0000"/>
                </a:solidFill>
                <a:effectLst>
                  <a:outerShdw blurRad="38100" dist="38100" dir="2700000" algn="tl">
                    <a:srgbClr val="C0C0C0"/>
                  </a:outerShdw>
                </a:effectLst>
                <a:latin typeface="Arial" pitchFamily="34" charset="0"/>
              </a:rPr>
              <a:t>área</a:t>
            </a:r>
            <a:r>
              <a:rPr lang="en-GB" sz="2300" dirty="0" smtClean="0">
                <a:solidFill>
                  <a:srgbClr val="CC0000"/>
                </a:solidFill>
                <a:effectLst>
                  <a:outerShdw blurRad="38100" dist="38100" dir="2700000" algn="tl">
                    <a:srgbClr val="C0C0C0"/>
                  </a:outerShdw>
                </a:effectLst>
                <a:latin typeface="Arial" pitchFamily="34" charset="0"/>
              </a:rPr>
              <a:t> de </a:t>
            </a:r>
            <a:r>
              <a:rPr lang="en-GB" sz="2300" dirty="0" err="1" smtClean="0">
                <a:solidFill>
                  <a:srgbClr val="CC0000"/>
                </a:solidFill>
                <a:effectLst>
                  <a:outerShdw blurRad="38100" dist="38100" dir="2700000" algn="tl">
                    <a:srgbClr val="C0C0C0"/>
                  </a:outerShdw>
                </a:effectLst>
                <a:latin typeface="Arial" pitchFamily="34" charset="0"/>
              </a:rPr>
              <a:t>vendas</a:t>
            </a:r>
            <a:r>
              <a:rPr lang="en-GB" sz="2300" dirty="0" smtClean="0">
                <a:solidFill>
                  <a:srgbClr val="CC0000"/>
                </a:solidFill>
                <a:effectLst>
                  <a:outerShdw blurRad="38100" dist="38100" dir="2700000" algn="tl">
                    <a:srgbClr val="C0C0C0"/>
                  </a:outerShdw>
                </a:effectLst>
                <a:latin typeface="Arial" pitchFamily="34" charset="0"/>
              </a:rPr>
              <a:t> tem </a:t>
            </a:r>
            <a:r>
              <a:rPr lang="en-GB" sz="2300" dirty="0" err="1" smtClean="0">
                <a:solidFill>
                  <a:srgbClr val="CC0000"/>
                </a:solidFill>
                <a:effectLst>
                  <a:outerShdw blurRad="38100" dist="38100" dir="2700000" algn="tl">
                    <a:srgbClr val="C0C0C0"/>
                  </a:outerShdw>
                </a:effectLst>
                <a:latin typeface="Arial" pitchFamily="34" charset="0"/>
              </a:rPr>
              <a:t>feito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enorme</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pressão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por</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aumento</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nas</a:t>
            </a:r>
            <a:r>
              <a:rPr lang="en-GB" sz="2300" dirty="0" smtClean="0">
                <a:solidFill>
                  <a:srgbClr val="CC0000"/>
                </a:solidFill>
                <a:effectLst>
                  <a:outerShdw blurRad="38100" dist="38100" dir="2700000" algn="tl">
                    <a:srgbClr val="C0C0C0"/>
                  </a:outerShdw>
                </a:effectLst>
                <a:latin typeface="Arial" pitchFamily="34" charset="0"/>
              </a:rPr>
              <a:t> </a:t>
            </a:r>
            <a:r>
              <a:rPr lang="en-GB" sz="2300" dirty="0" err="1" smtClean="0">
                <a:solidFill>
                  <a:srgbClr val="CC0000"/>
                </a:solidFill>
                <a:effectLst>
                  <a:outerShdw blurRad="38100" dist="38100" dir="2700000" algn="tl">
                    <a:srgbClr val="C0C0C0"/>
                  </a:outerShdw>
                </a:effectLst>
                <a:latin typeface="Arial" pitchFamily="34" charset="0"/>
              </a:rPr>
              <a:t>receitas</a:t>
            </a:r>
            <a:r>
              <a:rPr lang="en-GB" sz="2300" dirty="0" smtClean="0">
                <a:solidFill>
                  <a:srgbClr val="CC0000"/>
                </a:solidFill>
                <a:effectLst>
                  <a:outerShdw blurRad="38100" dist="38100" dir="2700000" algn="tl">
                    <a:srgbClr val="C0C0C0"/>
                  </a:outerShdw>
                </a:effectLst>
                <a:latin typeface="Arial" pitchFamily="34" charset="0"/>
              </a:rPr>
              <a:t>.</a:t>
            </a:r>
          </a:p>
        </p:txBody>
      </p:sp>
      <p:sp>
        <p:nvSpPr>
          <p:cNvPr id="4" name="Rectangle 2"/>
          <p:cNvSpPr txBox="1">
            <a:spLocks noChangeArrowheads="1"/>
          </p:cNvSpPr>
          <p:nvPr/>
        </p:nvSpPr>
        <p:spPr bwMode="auto">
          <a:xfrm>
            <a:off x="611981" y="0"/>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457200" fontAlgn="base"/>
            <a:r>
              <a:rPr lang="pt-BR" sz="2000" dirty="0">
                <a:solidFill>
                  <a:srgbClr val="00703C"/>
                </a:solidFill>
                <a:latin typeface="Calibri Light" panose="020F0302020204030204"/>
                <a:ea typeface="+mn-ea"/>
                <a:cs typeface="Arial" pitchFamily="34" charset="0"/>
              </a:rPr>
              <a:t>Uma análise a partir dos componentes COSO</a:t>
            </a:r>
          </a:p>
        </p:txBody>
      </p:sp>
    </p:spTree>
    <p:extLst>
      <p:ext uri="{BB962C8B-B14F-4D97-AF65-F5344CB8AC3E}">
        <p14:creationId xmlns:p14="http://schemas.microsoft.com/office/powerpoint/2010/main" val="1051419633"/>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5438" y="1557338"/>
            <a:ext cx="8459787"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1pPr>
            <a:lvl2pPr marL="741363" indent="-284163">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5pPr>
            <a:lvl6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6pPr>
            <a:lvl7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7pPr>
            <a:lvl8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8pPr>
            <a:lvl9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9pPr>
          </a:lstStyle>
          <a:p>
            <a:pPr lvl="1" defTabSz="457200">
              <a:spcBef>
                <a:spcPts val="700"/>
              </a:spcBef>
              <a:buClr>
                <a:srgbClr val="FF0000"/>
              </a:buClr>
              <a:buFont typeface="Wingdings" pitchFamily="2" charset="2"/>
              <a:buChar char=""/>
              <a:defRPr/>
            </a:pPr>
            <a:r>
              <a:rPr lang="en-GB" u="sng" dirty="0" err="1" smtClean="0">
                <a:solidFill>
                  <a:srgbClr val="ED7D31"/>
                </a:solidFill>
                <a:effectLst>
                  <a:outerShdw blurRad="38100" dist="38100" dir="2700000" algn="tl">
                    <a:srgbClr val="C0C0C0"/>
                  </a:outerShdw>
                </a:effectLst>
                <a:latin typeface="Arial" pitchFamily="34" charset="0"/>
              </a:rPr>
              <a:t>Atividade</a:t>
            </a:r>
            <a:r>
              <a:rPr lang="en-GB" u="sng" dirty="0" smtClean="0">
                <a:solidFill>
                  <a:srgbClr val="ED7D31"/>
                </a:solidFill>
                <a:effectLst>
                  <a:outerShdw blurRad="38100" dist="38100" dir="2700000" algn="tl">
                    <a:srgbClr val="C0C0C0"/>
                  </a:outerShdw>
                </a:effectLst>
                <a:latin typeface="Arial" pitchFamily="34" charset="0"/>
              </a:rPr>
              <a:t> de </a:t>
            </a:r>
            <a:r>
              <a:rPr lang="en-GB" u="sng" dirty="0" err="1" smtClean="0">
                <a:solidFill>
                  <a:srgbClr val="ED7D31"/>
                </a:solidFill>
                <a:effectLst>
                  <a:outerShdw blurRad="38100" dist="38100" dir="2700000" algn="tl">
                    <a:srgbClr val="C0C0C0"/>
                  </a:outerShdw>
                </a:effectLst>
                <a:latin typeface="Arial" pitchFamily="34" charset="0"/>
              </a:rPr>
              <a:t>Controle</a:t>
            </a:r>
            <a:r>
              <a:rPr lang="en-GB" dirty="0" smtClean="0">
                <a:solidFill>
                  <a:srgbClr val="CC0000"/>
                </a:solidFill>
                <a:effectLst>
                  <a:outerShdw blurRad="38100" dist="38100" dir="2700000" algn="tl">
                    <a:srgbClr val="C0C0C0"/>
                  </a:outerShdw>
                </a:effectLst>
                <a:latin typeface="Arial" pitchFamily="34" charset="0"/>
              </a:rPr>
              <a:t>: </a:t>
            </a:r>
          </a:p>
          <a:p>
            <a:pPr marL="800100" lvl="1" indent="-342900" defTabSz="457200">
              <a:spcBef>
                <a:spcPts val="700"/>
              </a:spcBef>
              <a:buClr>
                <a:srgbClr val="FF0000"/>
              </a:buClr>
              <a:buFont typeface="Wingdings" pitchFamily="2" charset="2"/>
              <a:buChar char="v"/>
              <a:defRPr/>
            </a:pPr>
            <a:r>
              <a:rPr lang="en-GB" dirty="0" smtClean="0">
                <a:solidFill>
                  <a:srgbClr val="CC0000"/>
                </a:solidFill>
                <a:effectLst>
                  <a:outerShdw blurRad="38100" dist="38100" dir="2700000" algn="tl">
                    <a:srgbClr val="C0C0C0"/>
                  </a:outerShdw>
                </a:effectLst>
                <a:latin typeface="Arial" pitchFamily="34" charset="0"/>
              </a:rPr>
              <a:t>a </a:t>
            </a:r>
            <a:r>
              <a:rPr lang="en-GB" dirty="0" err="1" smtClean="0">
                <a:solidFill>
                  <a:srgbClr val="CC0000"/>
                </a:solidFill>
                <a:effectLst>
                  <a:outerShdw blurRad="38100" dist="38100" dir="2700000" algn="tl">
                    <a:srgbClr val="C0C0C0"/>
                  </a:outerShdw>
                </a:effectLst>
                <a:latin typeface="Arial" pitchFamily="34" charset="0"/>
              </a:rPr>
              <a:t>fim</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garantir</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melhores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resultados</a:t>
            </a:r>
            <a:r>
              <a:rPr lang="en-GB" dirty="0" smtClean="0">
                <a:solidFill>
                  <a:srgbClr val="CC0000"/>
                </a:solidFill>
                <a:effectLst>
                  <a:outerShdw blurRad="38100" dist="38100" dir="2700000" algn="tl">
                    <a:srgbClr val="C0C0C0"/>
                  </a:outerShdw>
                </a:effectLst>
                <a:latin typeface="Arial" pitchFamily="34" charset="0"/>
              </a:rPr>
              <a:t>, a firma </a:t>
            </a:r>
            <a:r>
              <a:rPr lang="en-GB" dirty="0" err="1" smtClean="0">
                <a:solidFill>
                  <a:srgbClr val="CC0000"/>
                </a:solidFill>
                <a:effectLst>
                  <a:outerShdw blurRad="38100" dist="38100" dir="2700000" algn="tl">
                    <a:srgbClr val="C0C0C0"/>
                  </a:outerShdw>
                </a:effectLst>
                <a:latin typeface="Arial" pitchFamily="34" charset="0"/>
              </a:rPr>
              <a:t>contratou</a:t>
            </a:r>
            <a:r>
              <a:rPr lang="en-GB" dirty="0" smtClean="0">
                <a:solidFill>
                  <a:srgbClr val="CC0000"/>
                </a:solidFill>
                <a:effectLst>
                  <a:outerShdw blurRad="38100" dist="38100" dir="2700000" algn="tl">
                    <a:srgbClr val="C0C0C0"/>
                  </a:outerShdw>
                </a:effectLst>
                <a:latin typeface="Arial" pitchFamily="34" charset="0"/>
              </a:rPr>
              <a:t> um </a:t>
            </a:r>
            <a:r>
              <a:rPr lang="en-GB" dirty="0" err="1" smtClean="0">
                <a:solidFill>
                  <a:srgbClr val="CC0000"/>
                </a:solidFill>
                <a:effectLst>
                  <a:outerShdw blurRad="38100" dist="38100" dir="2700000" algn="tl">
                    <a:srgbClr val="C0C0C0"/>
                  </a:outerShdw>
                </a:effectLst>
                <a:latin typeface="Arial" pitchFamily="34" charset="0"/>
              </a:rPr>
              <a:t>diretor</a:t>
            </a:r>
            <a:r>
              <a:rPr lang="en-GB" dirty="0" smtClean="0">
                <a:solidFill>
                  <a:srgbClr val="CC0000"/>
                </a:solidFill>
                <a:effectLst>
                  <a:outerShdw blurRad="38100" dist="38100" dir="2700000" algn="tl">
                    <a:srgbClr val="C0C0C0"/>
                  </a:outerShdw>
                </a:effectLst>
                <a:latin typeface="Arial" pitchFamily="34" charset="0"/>
              </a:rPr>
              <a:t> no </a:t>
            </a:r>
            <a:r>
              <a:rPr lang="en-GB" dirty="0" err="1" smtClean="0">
                <a:solidFill>
                  <a:srgbClr val="CC0000"/>
                </a:solidFill>
                <a:effectLst>
                  <a:outerShdw blurRad="38100" dist="38100" dir="2700000" algn="tl">
                    <a:srgbClr val="C0C0C0"/>
                  </a:outerShdw>
                </a:effectLst>
                <a:latin typeface="Arial" pitchFamily="34" charset="0"/>
              </a:rPr>
              <a:t>mercado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que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passou</a:t>
            </a:r>
            <a:r>
              <a:rPr lang="en-GB" dirty="0" smtClean="0">
                <a:solidFill>
                  <a:srgbClr val="CC0000"/>
                </a:solidFill>
                <a:effectLst>
                  <a:outerShdw blurRad="38100" dist="38100" dir="2700000" algn="tl">
                    <a:srgbClr val="C0C0C0"/>
                  </a:outerShdw>
                </a:effectLst>
                <a:latin typeface="Arial" pitchFamily="34" charset="0"/>
              </a:rPr>
              <a:t> a responder </a:t>
            </a:r>
            <a:r>
              <a:rPr lang="en-GB" dirty="0" err="1" smtClean="0">
                <a:solidFill>
                  <a:srgbClr val="CC0000"/>
                </a:solidFill>
                <a:effectLst>
                  <a:outerShdw blurRad="38100" dist="38100" dir="2700000" algn="tl">
                    <a:srgbClr val="C0C0C0"/>
                  </a:outerShdw>
                </a:effectLst>
                <a:latin typeface="Arial" pitchFamily="34" charset="0"/>
              </a:rPr>
              <a:t>pela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aprovação</a:t>
            </a:r>
            <a:r>
              <a:rPr lang="en-GB" dirty="0" smtClean="0">
                <a:solidFill>
                  <a:srgbClr val="CC0000"/>
                </a:solidFill>
                <a:effectLst>
                  <a:outerShdw blurRad="38100" dist="38100" dir="2700000" algn="tl">
                    <a:srgbClr val="C0C0C0"/>
                  </a:outerShdw>
                </a:effectLst>
                <a:latin typeface="Arial" pitchFamily="34" charset="0"/>
              </a:rPr>
              <a:t> do </a:t>
            </a:r>
            <a:r>
              <a:rPr lang="en-GB" dirty="0" err="1" smtClean="0">
                <a:solidFill>
                  <a:srgbClr val="CC0000"/>
                </a:solidFill>
                <a:effectLst>
                  <a:outerShdw blurRad="38100" dist="38100" dir="2700000" algn="tl">
                    <a:srgbClr val="C0C0C0"/>
                  </a:outerShdw>
                </a:effectLst>
                <a:latin typeface="Arial" pitchFamily="34" charset="0"/>
              </a:rPr>
              <a:t>crédito</a:t>
            </a:r>
            <a:r>
              <a:rPr lang="en-GB" dirty="0" smtClean="0">
                <a:solidFill>
                  <a:srgbClr val="CC0000"/>
                </a:solidFill>
                <a:effectLst>
                  <a:outerShdw blurRad="38100" dist="38100" dir="2700000" algn="tl">
                    <a:srgbClr val="C0C0C0"/>
                  </a:outerShdw>
                </a:effectLst>
                <a:latin typeface="Arial" pitchFamily="34" charset="0"/>
              </a:rPr>
              <a:t> e </a:t>
            </a:r>
            <a:r>
              <a:rPr lang="en-GB" dirty="0" err="1" smtClean="0">
                <a:solidFill>
                  <a:srgbClr val="CC0000"/>
                </a:solidFill>
                <a:effectLst>
                  <a:outerShdw blurRad="38100" dist="38100" dir="2700000" algn="tl">
                    <a:srgbClr val="C0C0C0"/>
                  </a:outerShdw>
                </a:effectLst>
                <a:latin typeface="Arial" pitchFamily="34" charset="0"/>
              </a:rPr>
              <a:t>gerenciamento</a:t>
            </a:r>
            <a:r>
              <a:rPr lang="en-GB" dirty="0" smtClean="0">
                <a:solidFill>
                  <a:srgbClr val="CC0000"/>
                </a:solidFill>
                <a:effectLst>
                  <a:outerShdw blurRad="38100" dist="38100" dir="2700000" algn="tl">
                    <a:srgbClr val="C0C0C0"/>
                  </a:outerShdw>
                </a:effectLst>
                <a:latin typeface="Arial" pitchFamily="34" charset="0"/>
              </a:rPr>
              <a:t> das </a:t>
            </a:r>
            <a:r>
              <a:rPr lang="en-GB" dirty="0" err="1" smtClean="0">
                <a:solidFill>
                  <a:srgbClr val="CC0000"/>
                </a:solidFill>
                <a:effectLst>
                  <a:outerShdw blurRad="38100" dist="38100" dir="2700000" algn="tl">
                    <a:srgbClr val="C0C0C0"/>
                  </a:outerShdw>
                </a:effectLst>
                <a:latin typeface="Arial" pitchFamily="34" charset="0"/>
              </a:rPr>
              <a:t>vendas</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estão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em</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fase</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manualização</a:t>
            </a:r>
            <a:r>
              <a:rPr lang="en-GB" dirty="0" smtClean="0">
                <a:solidFill>
                  <a:srgbClr val="CC0000"/>
                </a:solidFill>
                <a:effectLst>
                  <a:outerShdw blurRad="38100" dist="38100" dir="2700000" algn="tl">
                    <a:srgbClr val="C0C0C0"/>
                  </a:outerShdw>
                </a:effectLst>
                <a:latin typeface="Arial" pitchFamily="34" charset="0"/>
              </a:rPr>
              <a:t> as </a:t>
            </a:r>
            <a:r>
              <a:rPr lang="en-GB" dirty="0" err="1" smtClean="0">
                <a:solidFill>
                  <a:srgbClr val="CC0000"/>
                </a:solidFill>
                <a:effectLst>
                  <a:outerShdw blurRad="38100" dist="38100" dir="2700000" algn="tl">
                    <a:srgbClr val="C0C0C0"/>
                  </a:outerShdw>
                </a:effectLst>
                <a:latin typeface="Arial" pitchFamily="34" charset="0"/>
              </a:rPr>
              <a:t>rotinas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relativas</a:t>
            </a:r>
            <a:r>
              <a:rPr lang="en-GB" dirty="0" smtClean="0">
                <a:solidFill>
                  <a:srgbClr val="CC0000"/>
                </a:solidFill>
                <a:effectLst>
                  <a:outerShdw blurRad="38100" dist="38100" dir="2700000" algn="tl">
                    <a:srgbClr val="C0C0C0"/>
                  </a:outerShdw>
                </a:effectLst>
                <a:latin typeface="Arial" pitchFamily="34" charset="0"/>
              </a:rPr>
              <a:t> à </a:t>
            </a:r>
            <a:r>
              <a:rPr lang="en-GB" dirty="0" err="1" smtClean="0">
                <a:solidFill>
                  <a:srgbClr val="CC0000"/>
                </a:solidFill>
                <a:effectLst>
                  <a:outerShdw blurRad="38100" dist="38100" dir="2700000" algn="tl">
                    <a:srgbClr val="C0C0C0"/>
                  </a:outerShdw>
                </a:effectLst>
                <a:latin typeface="Arial" pitchFamily="34" charset="0"/>
              </a:rPr>
              <a:t>realização</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compras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pela</a:t>
            </a:r>
            <a:r>
              <a:rPr lang="en-GB" dirty="0" smtClean="0">
                <a:solidFill>
                  <a:srgbClr val="CC0000"/>
                </a:solidFill>
                <a:effectLst>
                  <a:outerShdw blurRad="38100" dist="38100" dir="2700000" algn="tl">
                    <a:srgbClr val="C0C0C0"/>
                  </a:outerShdw>
                </a:effectLst>
                <a:latin typeface="Arial" pitchFamily="34" charset="0"/>
              </a:rPr>
              <a:t> firma;</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em</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função</a:t>
            </a:r>
            <a:r>
              <a:rPr lang="en-GB" dirty="0" smtClean="0">
                <a:solidFill>
                  <a:srgbClr val="CC0000"/>
                </a:solidFill>
                <a:effectLst>
                  <a:outerShdw blurRad="38100" dist="38100" dir="2700000" algn="tl">
                    <a:srgbClr val="C0C0C0"/>
                  </a:outerShdw>
                </a:effectLst>
                <a:latin typeface="Arial" pitchFamily="34" charset="0"/>
              </a:rPr>
              <a:t> da </a:t>
            </a:r>
            <a:r>
              <a:rPr lang="en-GB" dirty="0" err="1" smtClean="0">
                <a:solidFill>
                  <a:srgbClr val="CC0000"/>
                </a:solidFill>
                <a:effectLst>
                  <a:outerShdw blurRad="38100" dist="38100" dir="2700000" algn="tl">
                    <a:srgbClr val="C0C0C0"/>
                  </a:outerShdw>
                </a:effectLst>
                <a:latin typeface="Arial" pitchFamily="34" charset="0"/>
              </a:rPr>
              <a:t>contratação</a:t>
            </a:r>
            <a:r>
              <a:rPr lang="en-GB" dirty="0" smtClean="0">
                <a:solidFill>
                  <a:srgbClr val="CC0000"/>
                </a:solidFill>
                <a:effectLst>
                  <a:outerShdw blurRad="38100" dist="38100" dir="2700000" algn="tl">
                    <a:srgbClr val="C0C0C0"/>
                  </a:outerShdw>
                </a:effectLst>
                <a:latin typeface="Arial" pitchFamily="34" charset="0"/>
              </a:rPr>
              <a:t> do novo </a:t>
            </a:r>
            <a:r>
              <a:rPr lang="en-GB" dirty="0" err="1" smtClean="0">
                <a:solidFill>
                  <a:srgbClr val="CC0000"/>
                </a:solidFill>
                <a:effectLst>
                  <a:outerShdw blurRad="38100" dist="38100" dir="2700000" algn="tl">
                    <a:srgbClr val="C0C0C0"/>
                  </a:outerShdw>
                </a:effectLst>
                <a:latin typeface="Arial" pitchFamily="34" charset="0"/>
              </a:rPr>
              <a:t>Diretor</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Executivo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foi</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necessário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dispensar</a:t>
            </a:r>
            <a:r>
              <a:rPr lang="en-GB" dirty="0" smtClean="0">
                <a:solidFill>
                  <a:srgbClr val="CC0000"/>
                </a:solidFill>
                <a:effectLst>
                  <a:outerShdw blurRad="38100" dist="38100" dir="2700000" algn="tl">
                    <a:srgbClr val="C0C0C0"/>
                  </a:outerShdw>
                </a:effectLst>
                <a:latin typeface="Arial" pitchFamily="34" charset="0"/>
              </a:rPr>
              <a:t> o </a:t>
            </a:r>
            <a:r>
              <a:rPr lang="en-GB" dirty="0" err="1" smtClean="0">
                <a:solidFill>
                  <a:srgbClr val="CC0000"/>
                </a:solidFill>
                <a:effectLst>
                  <a:outerShdw blurRad="38100" dist="38100" dir="2700000" algn="tl">
                    <a:srgbClr val="C0C0C0"/>
                  </a:outerShdw>
                </a:effectLst>
                <a:latin typeface="Arial" pitchFamily="34" charset="0"/>
              </a:rPr>
              <a:t>gerente</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patrimônio</a:t>
            </a:r>
            <a:r>
              <a:rPr lang="en-GB" dirty="0" smtClean="0">
                <a:solidFill>
                  <a:srgbClr val="CC0000"/>
                </a:solidFill>
                <a:effectLst>
                  <a:outerShdw blurRad="38100" dist="38100" dir="2700000" algn="tl">
                    <a:srgbClr val="C0C0C0"/>
                  </a:outerShdw>
                </a:effectLst>
                <a:latin typeface="Arial" pitchFamily="34" charset="0"/>
              </a:rPr>
              <a:t>.  O </a:t>
            </a:r>
            <a:r>
              <a:rPr lang="en-GB" dirty="0" err="1" smtClean="0">
                <a:solidFill>
                  <a:srgbClr val="CC0000"/>
                </a:solidFill>
                <a:effectLst>
                  <a:outerShdw blurRad="38100" dist="38100" dir="2700000" algn="tl">
                    <a:srgbClr val="C0C0C0"/>
                  </a:outerShdw>
                </a:effectLst>
                <a:latin typeface="Arial" pitchFamily="34" charset="0"/>
              </a:rPr>
              <a:t>controle</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itens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patrimoniais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passou</a:t>
            </a:r>
            <a:r>
              <a:rPr lang="en-GB" dirty="0" smtClean="0">
                <a:solidFill>
                  <a:srgbClr val="CC0000"/>
                </a:solidFill>
                <a:effectLst>
                  <a:outerShdw blurRad="38100" dist="38100" dir="2700000" algn="tl">
                    <a:srgbClr val="C0C0C0"/>
                  </a:outerShdw>
                </a:effectLst>
                <a:latin typeface="Arial" pitchFamily="34" charset="0"/>
              </a:rPr>
              <a:t> a </a:t>
            </a:r>
            <a:r>
              <a:rPr lang="en-GB" dirty="0" err="1" smtClean="0">
                <a:solidFill>
                  <a:srgbClr val="CC0000"/>
                </a:solidFill>
                <a:effectLst>
                  <a:outerShdw blurRad="38100" dist="38100" dir="2700000" algn="tl">
                    <a:srgbClr val="C0C0C0"/>
                  </a:outerShdw>
                </a:effectLst>
                <a:latin typeface="Arial" pitchFamily="34" charset="0"/>
              </a:rPr>
              <a:t>ser</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realizado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pelo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Contador</a:t>
            </a:r>
            <a:r>
              <a:rPr lang="en-GB" dirty="0" smtClean="0">
                <a:solidFill>
                  <a:srgbClr val="CC0000"/>
                </a:solidFill>
                <a:effectLst>
                  <a:outerShdw blurRad="38100" dist="38100" dir="2700000" algn="tl">
                    <a:srgbClr val="C0C0C0"/>
                  </a:outerShdw>
                </a:effectLst>
                <a:latin typeface="Arial" pitchFamily="34" charset="0"/>
              </a:rPr>
              <a:t>.</a:t>
            </a:r>
          </a:p>
        </p:txBody>
      </p:sp>
      <p:sp>
        <p:nvSpPr>
          <p:cNvPr id="4" name="Rectangle 2"/>
          <p:cNvSpPr txBox="1">
            <a:spLocks noChangeArrowheads="1"/>
          </p:cNvSpPr>
          <p:nvPr/>
        </p:nvSpPr>
        <p:spPr bwMode="auto">
          <a:xfrm>
            <a:off x="611981" y="0"/>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457200" fontAlgn="base"/>
            <a:r>
              <a:rPr lang="pt-BR" sz="2000" dirty="0">
                <a:solidFill>
                  <a:srgbClr val="00703C"/>
                </a:solidFill>
                <a:latin typeface="Calibri Light" panose="020F0302020204030204"/>
                <a:ea typeface="+mn-ea"/>
                <a:cs typeface="Arial" pitchFamily="34" charset="0"/>
              </a:rPr>
              <a:t>Uma análise a partir dos componentes COSO</a:t>
            </a:r>
          </a:p>
        </p:txBody>
      </p:sp>
    </p:spTree>
    <p:extLst>
      <p:ext uri="{BB962C8B-B14F-4D97-AF65-F5344CB8AC3E}">
        <p14:creationId xmlns:p14="http://schemas.microsoft.com/office/powerpoint/2010/main" val="342345663"/>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6550" y="1566863"/>
            <a:ext cx="8459788"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1pPr>
            <a:lvl2pPr marL="741363" indent="-284163">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5pPr>
            <a:lvl6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6pPr>
            <a:lvl7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7pPr>
            <a:lvl8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8pPr>
            <a:lvl9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9pPr>
          </a:lstStyle>
          <a:p>
            <a:pPr lvl="1" defTabSz="457200">
              <a:spcBef>
                <a:spcPts val="700"/>
              </a:spcBef>
              <a:buClr>
                <a:srgbClr val="FF0000"/>
              </a:buClr>
              <a:buFont typeface="Wingdings" pitchFamily="2" charset="2"/>
              <a:buChar char=""/>
              <a:defRPr/>
            </a:pPr>
            <a:r>
              <a:rPr lang="en-GB" u="sng" dirty="0" err="1" smtClean="0">
                <a:solidFill>
                  <a:srgbClr val="ED7D31"/>
                </a:solidFill>
                <a:effectLst>
                  <a:outerShdw blurRad="38100" dist="38100" dir="2700000" algn="tl">
                    <a:srgbClr val="C0C0C0"/>
                  </a:outerShdw>
                </a:effectLst>
                <a:latin typeface="Arial" pitchFamily="34" charset="0"/>
              </a:rPr>
              <a:t>Informação</a:t>
            </a:r>
            <a:r>
              <a:rPr lang="en-GB" u="sng" dirty="0" smtClean="0">
                <a:solidFill>
                  <a:srgbClr val="ED7D31"/>
                </a:solidFill>
                <a:effectLst>
                  <a:outerShdw blurRad="38100" dist="38100" dir="2700000" algn="tl">
                    <a:srgbClr val="C0C0C0"/>
                  </a:outerShdw>
                </a:effectLst>
                <a:latin typeface="Arial" pitchFamily="34" charset="0"/>
              </a:rPr>
              <a:t> e </a:t>
            </a:r>
            <a:r>
              <a:rPr lang="en-GB" u="sng" dirty="0" err="1" smtClean="0">
                <a:solidFill>
                  <a:srgbClr val="ED7D31"/>
                </a:solidFill>
                <a:effectLst>
                  <a:outerShdw blurRad="38100" dist="38100" dir="2700000" algn="tl">
                    <a:srgbClr val="C0C0C0"/>
                  </a:outerShdw>
                </a:effectLst>
                <a:latin typeface="Arial" pitchFamily="34" charset="0"/>
              </a:rPr>
              <a:t>Comunicação</a:t>
            </a:r>
            <a:r>
              <a:rPr lang="en-GB" dirty="0" smtClean="0">
                <a:solidFill>
                  <a:srgbClr val="CC0000"/>
                </a:solidFill>
                <a:effectLst>
                  <a:outerShdw blurRad="38100" dist="38100" dir="2700000" algn="tl">
                    <a:srgbClr val="C0C0C0"/>
                  </a:outerShdw>
                </a:effectLst>
                <a:latin typeface="Arial" pitchFamily="34" charset="0"/>
              </a:rPr>
              <a:t>: </a:t>
            </a:r>
          </a:p>
          <a:p>
            <a:pPr marL="800100" lvl="1" indent="-342900" defTabSz="457200">
              <a:spcBef>
                <a:spcPts val="700"/>
              </a:spcBef>
              <a:buClr>
                <a:srgbClr val="FF0000"/>
              </a:buClr>
              <a:buFont typeface="Wingdings" pitchFamily="2" charset="2"/>
              <a:buChar char="v"/>
              <a:defRPr/>
            </a:pPr>
            <a:r>
              <a:rPr lang="en-GB" dirty="0" smtClean="0">
                <a:solidFill>
                  <a:srgbClr val="CC0000"/>
                </a:solidFill>
                <a:latin typeface="Arial" pitchFamily="34" charset="0"/>
              </a:rPr>
              <a:t>o </a:t>
            </a:r>
            <a:r>
              <a:rPr lang="en-GB" dirty="0" err="1" smtClean="0">
                <a:solidFill>
                  <a:srgbClr val="CC0000"/>
                </a:solidFill>
                <a:effectLst>
                  <a:outerShdw blurRad="38100" dist="38100" dir="2700000" algn="tl">
                    <a:srgbClr val="C0C0C0"/>
                  </a:outerShdw>
                </a:effectLst>
                <a:latin typeface="Arial" pitchFamily="34" charset="0"/>
              </a:rPr>
              <a:t>Presidente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reúne</a:t>
            </a:r>
            <a:r>
              <a:rPr lang="en-GB" dirty="0" smtClean="0">
                <a:solidFill>
                  <a:srgbClr val="CC0000"/>
                </a:solidFill>
                <a:effectLst>
                  <a:outerShdw blurRad="38100" dist="38100" dir="2700000" algn="tl">
                    <a:srgbClr val="C0C0C0"/>
                  </a:outerShdw>
                </a:effectLst>
                <a:latin typeface="Arial" pitchFamily="34" charset="0"/>
              </a:rPr>
              <a:t>-se </a:t>
            </a:r>
            <a:r>
              <a:rPr lang="en-GB" dirty="0" err="1" smtClean="0">
                <a:solidFill>
                  <a:srgbClr val="CC0000"/>
                </a:solidFill>
                <a:effectLst>
                  <a:outerShdw blurRad="38100" dist="38100" dir="2700000" algn="tl">
                    <a:srgbClr val="C0C0C0"/>
                  </a:outerShdw>
                </a:effectLst>
                <a:latin typeface="Arial" pitchFamily="34" charset="0"/>
              </a:rPr>
              <a:t>informalmente</a:t>
            </a:r>
            <a:r>
              <a:rPr lang="en-GB" dirty="0" smtClean="0">
                <a:solidFill>
                  <a:srgbClr val="CC0000"/>
                </a:solidFill>
                <a:effectLst>
                  <a:outerShdw blurRad="38100" dist="38100" dir="2700000" algn="tl">
                    <a:srgbClr val="C0C0C0"/>
                  </a:outerShdw>
                </a:effectLst>
                <a:latin typeface="Arial" pitchFamily="34" charset="0"/>
              </a:rPr>
              <a:t> com </a:t>
            </a:r>
            <a:r>
              <a:rPr lang="en-GB" dirty="0" err="1" smtClean="0">
                <a:solidFill>
                  <a:srgbClr val="CC0000"/>
                </a:solidFill>
                <a:effectLst>
                  <a:outerShdw blurRad="38100" dist="38100" dir="2700000" algn="tl">
                    <a:srgbClr val="C0C0C0"/>
                  </a:outerShdw>
                </a:effectLst>
                <a:latin typeface="Arial" pitchFamily="34" charset="0"/>
              </a:rPr>
              <a:t>diretores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por</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ele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escolhidos</a:t>
            </a:r>
            <a:r>
              <a:rPr lang="en-GB" dirty="0" smtClean="0">
                <a:solidFill>
                  <a:srgbClr val="CC0000"/>
                </a:solidFill>
                <a:effectLst>
                  <a:outerShdw blurRad="38100" dist="38100" dir="2700000" algn="tl">
                    <a:srgbClr val="C0C0C0"/>
                  </a:outerShdw>
                </a:effectLst>
                <a:latin typeface="Arial" pitchFamily="34" charset="0"/>
              </a:rPr>
              <a:t>, a </a:t>
            </a:r>
            <a:r>
              <a:rPr lang="en-GB" dirty="0" err="1" smtClean="0">
                <a:solidFill>
                  <a:srgbClr val="CC0000"/>
                </a:solidFill>
                <a:effectLst>
                  <a:outerShdw blurRad="38100" dist="38100" dir="2700000" algn="tl">
                    <a:srgbClr val="C0C0C0"/>
                  </a:outerShdw>
                </a:effectLst>
                <a:latin typeface="Arial" pitchFamily="34" charset="0"/>
              </a:rPr>
              <a:t>cada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semana</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somente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os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gerentes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utilizam</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correio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eletrônico</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ainda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não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foi</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implantada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sistemática</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avaliação</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desempenho</a:t>
            </a:r>
            <a:r>
              <a:rPr lang="en-GB" dirty="0" smtClean="0">
                <a:solidFill>
                  <a:srgbClr val="CC0000"/>
                </a:solidFill>
                <a:effectLst>
                  <a:outerShdw blurRad="38100" dist="38100" dir="2700000" algn="tl">
                    <a:srgbClr val="C0C0C0"/>
                  </a:outerShdw>
                </a:effectLst>
                <a:latin typeface="Arial" pitchFamily="34" charset="0"/>
              </a:rPr>
              <a:t> dos </a:t>
            </a:r>
            <a:r>
              <a:rPr lang="en-GB" dirty="0" err="1" smtClean="0">
                <a:solidFill>
                  <a:srgbClr val="CC0000"/>
                </a:solidFill>
                <a:effectLst>
                  <a:outerShdw blurRad="38100" dist="38100" dir="2700000" algn="tl">
                    <a:srgbClr val="C0C0C0"/>
                  </a:outerShdw>
                </a:effectLst>
                <a:latin typeface="Arial" pitchFamily="34" charset="0"/>
              </a:rPr>
              <a:t>funcionários</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smtClean="0">
                <a:solidFill>
                  <a:srgbClr val="CC0000"/>
                </a:solidFill>
                <a:effectLst>
                  <a:outerShdw blurRad="38100" dist="38100" dir="2700000" algn="tl">
                    <a:srgbClr val="C0C0C0"/>
                  </a:outerShdw>
                </a:effectLst>
                <a:latin typeface="Arial" pitchFamily="34" charset="0"/>
              </a:rPr>
              <a:t>as </a:t>
            </a:r>
            <a:r>
              <a:rPr lang="en-GB" dirty="0" err="1" smtClean="0">
                <a:solidFill>
                  <a:srgbClr val="CC0000"/>
                </a:solidFill>
                <a:effectLst>
                  <a:outerShdw blurRad="38100" dist="38100" dir="2700000" algn="tl">
                    <a:srgbClr val="C0C0C0"/>
                  </a:outerShdw>
                </a:effectLst>
                <a:latin typeface="Arial" pitchFamily="34" charset="0"/>
              </a:rPr>
              <a:t>informações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centralizadas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na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Diretoria</a:t>
            </a:r>
            <a:r>
              <a:rPr lang="en-GB" dirty="0" smtClean="0">
                <a:solidFill>
                  <a:srgbClr val="CC0000"/>
                </a:solidFill>
                <a:effectLst>
                  <a:outerShdw blurRad="38100" dist="38100" dir="2700000" algn="tl">
                    <a:srgbClr val="C0C0C0"/>
                  </a:outerShdw>
                </a:effectLst>
                <a:latin typeface="Arial" pitchFamily="34" charset="0"/>
              </a:rPr>
              <a:t>.</a:t>
            </a:r>
          </a:p>
        </p:txBody>
      </p:sp>
      <p:sp>
        <p:nvSpPr>
          <p:cNvPr id="4" name="Rectangle 2"/>
          <p:cNvSpPr txBox="1">
            <a:spLocks noChangeArrowheads="1"/>
          </p:cNvSpPr>
          <p:nvPr/>
        </p:nvSpPr>
        <p:spPr bwMode="auto">
          <a:xfrm>
            <a:off x="611981" y="0"/>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457200" fontAlgn="base"/>
            <a:r>
              <a:rPr lang="pt-BR" sz="2000" dirty="0">
                <a:solidFill>
                  <a:srgbClr val="00703C"/>
                </a:solidFill>
                <a:latin typeface="Calibri Light" panose="020F0302020204030204"/>
                <a:ea typeface="+mn-ea"/>
                <a:cs typeface="Arial" pitchFamily="34" charset="0"/>
              </a:rPr>
              <a:t>Uma análise a partir dos componentes COSO</a:t>
            </a:r>
          </a:p>
        </p:txBody>
      </p:sp>
    </p:spTree>
    <p:extLst>
      <p:ext uri="{BB962C8B-B14F-4D97-AF65-F5344CB8AC3E}">
        <p14:creationId xmlns:p14="http://schemas.microsoft.com/office/powerpoint/2010/main" val="2354838555"/>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68313" y="1989138"/>
            <a:ext cx="8459787"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1pPr>
            <a:lvl2pPr marL="741363" indent="-284163">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5pPr>
            <a:lvl6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6pPr>
            <a:lvl7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7pPr>
            <a:lvl8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8pPr>
            <a:lvl9pPr algn="ctr" defTabSz="449263" eaLnBrk="0" fontAlgn="base" hangingPunct="0">
              <a:lnSpc>
                <a:spcPct val="95000"/>
              </a:lnSpc>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Times New Roman" pitchFamily="18" charset="0"/>
                <a:cs typeface="Lucida Sans Unicode" pitchFamily="34" charset="0"/>
              </a:defRPr>
            </a:lvl9pPr>
          </a:lstStyle>
          <a:p>
            <a:pPr lvl="1" defTabSz="457200">
              <a:spcBef>
                <a:spcPts val="700"/>
              </a:spcBef>
              <a:buClr>
                <a:srgbClr val="FF0000"/>
              </a:buClr>
              <a:buFont typeface="Wingdings" pitchFamily="2" charset="2"/>
              <a:buChar char=""/>
              <a:defRPr/>
            </a:pPr>
            <a:r>
              <a:rPr lang="en-GB" u="sng" dirty="0" err="1" smtClean="0">
                <a:solidFill>
                  <a:srgbClr val="ED7D31"/>
                </a:solidFill>
                <a:effectLst>
                  <a:outerShdw blurRad="38100" dist="38100" dir="2700000" algn="tl">
                    <a:srgbClr val="C0C0C0"/>
                  </a:outerShdw>
                </a:effectLst>
                <a:latin typeface="Arial" pitchFamily="34" charset="0"/>
              </a:rPr>
              <a:t>Monitoramento</a:t>
            </a:r>
            <a:r>
              <a:rPr lang="en-GB" dirty="0" smtClean="0">
                <a:solidFill>
                  <a:srgbClr val="ED7D31"/>
                </a:solidFill>
                <a:effectLst>
                  <a:outerShdw blurRad="38100" dist="38100" dir="2700000" algn="tl">
                    <a:srgbClr val="C0C0C0"/>
                  </a:outerShdw>
                </a:effectLst>
                <a:latin typeface="Arial" pitchFamily="34" charset="0"/>
              </a:rPr>
              <a:t>:</a:t>
            </a:r>
            <a:r>
              <a:rPr lang="en-GB" dirty="0" smtClean="0">
                <a:solidFill>
                  <a:srgbClr val="CC0000"/>
                </a:solidFill>
                <a:effectLst>
                  <a:outerShdw blurRad="38100" dist="38100" dir="2700000" algn="tl">
                    <a:srgbClr val="C0C0C0"/>
                  </a:outerShdw>
                </a:effectLst>
                <a:latin typeface="Arial" pitchFamily="34" charset="0"/>
              </a:rPr>
              <a:t> </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latin typeface="Arial" pitchFamily="34" charset="0"/>
              </a:rPr>
              <a:t>c</a:t>
            </a:r>
            <a:r>
              <a:rPr lang="en-GB" dirty="0" err="1" smtClean="0">
                <a:solidFill>
                  <a:srgbClr val="CC0000"/>
                </a:solidFill>
                <a:effectLst>
                  <a:outerShdw blurRad="38100" dist="38100" dir="2700000" algn="tl">
                    <a:srgbClr val="C0C0C0"/>
                  </a:outerShdw>
                </a:effectLst>
                <a:latin typeface="Arial" pitchFamily="34" charset="0"/>
              </a:rPr>
              <a:t>omo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há</a:t>
            </a:r>
            <a:r>
              <a:rPr lang="en-GB" dirty="0" smtClean="0">
                <a:solidFill>
                  <a:srgbClr val="CC0000"/>
                </a:solidFill>
                <a:effectLst>
                  <a:outerShdw blurRad="38100" dist="38100" dir="2700000" algn="tl">
                    <a:srgbClr val="C0C0C0"/>
                  </a:outerShdw>
                </a:effectLst>
                <a:latin typeface="Arial" pitchFamily="34" charset="0"/>
              </a:rPr>
              <a:t> um </a:t>
            </a:r>
            <a:r>
              <a:rPr lang="en-GB" dirty="0" err="1" smtClean="0">
                <a:solidFill>
                  <a:srgbClr val="CC0000"/>
                </a:solidFill>
                <a:effectLst>
                  <a:outerShdw blurRad="38100" dist="38100" dir="2700000" algn="tl">
                    <a:srgbClr val="C0C0C0"/>
                  </a:outerShdw>
                </a:effectLst>
                <a:latin typeface="Arial" pitchFamily="34" charset="0"/>
              </a:rPr>
              <a:t>clima</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competição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os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gerentes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manipulam</a:t>
            </a:r>
            <a:r>
              <a:rPr lang="en-GB" dirty="0" smtClean="0">
                <a:solidFill>
                  <a:srgbClr val="CC0000"/>
                </a:solidFill>
                <a:effectLst>
                  <a:outerShdw blurRad="38100" dist="38100" dir="2700000" algn="tl">
                    <a:srgbClr val="C0C0C0"/>
                  </a:outerShdw>
                </a:effectLst>
                <a:latin typeface="Arial" pitchFamily="34" charset="0"/>
              </a:rPr>
              <a:t> as </a:t>
            </a:r>
            <a:r>
              <a:rPr lang="en-GB" dirty="0" err="1" smtClean="0">
                <a:solidFill>
                  <a:srgbClr val="CC0000"/>
                </a:solidFill>
                <a:effectLst>
                  <a:outerShdw blurRad="38100" dist="38100" dir="2700000" algn="tl">
                    <a:srgbClr val="C0C0C0"/>
                  </a:outerShdw>
                </a:effectLst>
                <a:latin typeface="Arial" pitchFamily="34" charset="0"/>
              </a:rPr>
              <a:t>informações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sobre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resultados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atingidos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em</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cada</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uma</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suas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áreas</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os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diretores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não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supervisionam</a:t>
            </a:r>
            <a:r>
              <a:rPr lang="en-GB" dirty="0" smtClean="0">
                <a:solidFill>
                  <a:srgbClr val="CC0000"/>
                </a:solidFill>
                <a:effectLst>
                  <a:outerShdw blurRad="38100" dist="38100" dir="2700000" algn="tl">
                    <a:srgbClr val="C0C0C0"/>
                  </a:outerShdw>
                </a:effectLst>
                <a:latin typeface="Arial" pitchFamily="34" charset="0"/>
              </a:rPr>
              <a:t> as </a:t>
            </a:r>
            <a:r>
              <a:rPr lang="en-GB" dirty="0" err="1" smtClean="0">
                <a:solidFill>
                  <a:srgbClr val="CC0000"/>
                </a:solidFill>
                <a:effectLst>
                  <a:outerShdw blurRad="38100" dist="38100" dir="2700000" algn="tl">
                    <a:srgbClr val="C0C0C0"/>
                  </a:outerShdw>
                </a:effectLst>
                <a:latin typeface="Arial" pitchFamily="34" charset="0"/>
              </a:rPr>
              <a:t>atividades</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controle</a:t>
            </a:r>
            <a:r>
              <a:rPr lang="en-GB" dirty="0" smtClean="0">
                <a:solidFill>
                  <a:srgbClr val="CC0000"/>
                </a:solidFill>
                <a:effectLst>
                  <a:outerShdw blurRad="38100" dist="38100" dir="2700000" algn="tl">
                    <a:srgbClr val="C0C0C0"/>
                  </a:outerShdw>
                </a:effectLst>
                <a:latin typeface="Arial" pitchFamily="34" charset="0"/>
              </a:rPr>
              <a:t> dos </a:t>
            </a:r>
            <a:r>
              <a:rPr lang="en-GB" dirty="0" err="1" smtClean="0">
                <a:solidFill>
                  <a:srgbClr val="CC0000"/>
                </a:solidFill>
                <a:effectLst>
                  <a:outerShdw blurRad="38100" dist="38100" dir="2700000" algn="tl">
                    <a:srgbClr val="C0C0C0"/>
                  </a:outerShdw>
                </a:effectLst>
                <a:latin typeface="Arial" pitchFamily="34" charset="0"/>
              </a:rPr>
              <a:t>gerentes</a:t>
            </a:r>
            <a:r>
              <a:rPr lang="en-GB" dirty="0" smtClean="0">
                <a:solidFill>
                  <a:srgbClr val="CC0000"/>
                </a:solidFill>
                <a:effectLst>
                  <a:outerShdw blurRad="38100" dist="38100" dir="2700000" algn="tl">
                    <a:srgbClr val="C0C0C0"/>
                  </a:outerShdw>
                </a:effectLst>
                <a:latin typeface="Arial" pitchFamily="34" charset="0"/>
              </a:rPr>
              <a:t> a </a:t>
            </a:r>
            <a:r>
              <a:rPr lang="en-GB" dirty="0" err="1" smtClean="0">
                <a:solidFill>
                  <a:srgbClr val="CC0000"/>
                </a:solidFill>
                <a:effectLst>
                  <a:outerShdw blurRad="38100" dist="38100" dir="2700000" algn="tl">
                    <a:srgbClr val="C0C0C0"/>
                  </a:outerShdw>
                </a:effectLst>
                <a:latin typeface="Arial" pitchFamily="34" charset="0"/>
              </a:rPr>
              <a:t>eles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vinculados</a:t>
            </a:r>
            <a:r>
              <a:rPr lang="en-GB" dirty="0" smtClean="0">
                <a:solidFill>
                  <a:srgbClr val="CC0000"/>
                </a:solidFill>
                <a:effectLst>
                  <a:outerShdw blurRad="38100" dist="38100" dir="2700000" algn="tl">
                    <a:srgbClr val="C0C0C0"/>
                  </a:outerShdw>
                </a:effectLst>
                <a:latin typeface="Arial" pitchFamily="34" charset="0"/>
              </a:rPr>
              <a:t>;</a:t>
            </a:r>
          </a:p>
          <a:p>
            <a:pPr marL="800100" lvl="1" indent="-342900" defTabSz="457200">
              <a:spcBef>
                <a:spcPts val="700"/>
              </a:spcBef>
              <a:buClr>
                <a:srgbClr val="FF0000"/>
              </a:buClr>
              <a:buFont typeface="Wingdings" pitchFamily="2" charset="2"/>
              <a:buChar char="v"/>
              <a:defRPr/>
            </a:pPr>
            <a:r>
              <a:rPr lang="en-GB" dirty="0" err="1" smtClean="0">
                <a:solidFill>
                  <a:srgbClr val="CC0000"/>
                </a:solidFill>
                <a:effectLst>
                  <a:outerShdw blurRad="38100" dist="38100" dir="2700000" algn="tl">
                    <a:srgbClr val="C0C0C0"/>
                  </a:outerShdw>
                </a:effectLst>
                <a:latin typeface="Arial" pitchFamily="34" charset="0"/>
              </a:rPr>
              <a:t>ações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corretivas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somente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aplicadas</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quando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há</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suspeita</a:t>
            </a:r>
            <a:r>
              <a:rPr lang="en-GB" dirty="0" smtClean="0">
                <a:solidFill>
                  <a:srgbClr val="CC0000"/>
                </a:solidFill>
                <a:effectLst>
                  <a:outerShdw blurRad="38100" dist="38100" dir="2700000" algn="tl">
                    <a:srgbClr val="C0C0C0"/>
                  </a:outerShdw>
                </a:effectLst>
                <a:latin typeface="Arial" pitchFamily="34" charset="0"/>
              </a:rPr>
              <a:t> de </a:t>
            </a:r>
            <a:r>
              <a:rPr lang="en-GB" dirty="0" err="1" smtClean="0">
                <a:solidFill>
                  <a:srgbClr val="CC0000"/>
                </a:solidFill>
                <a:effectLst>
                  <a:outerShdw blurRad="38100" dist="38100" dir="2700000" algn="tl">
                    <a:srgbClr val="C0C0C0"/>
                  </a:outerShdw>
                </a:effectLst>
                <a:latin typeface="Arial" pitchFamily="34" charset="0"/>
              </a:rPr>
              <a:t>fraude</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ou</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dolo</a:t>
            </a:r>
            <a:r>
              <a:rPr lang="en-GB" dirty="0" smtClean="0">
                <a:solidFill>
                  <a:srgbClr val="CC0000"/>
                </a:solidFill>
                <a:effectLst>
                  <a:outerShdw blurRad="38100" dist="38100" dir="2700000" algn="tl">
                    <a:srgbClr val="C0C0C0"/>
                  </a:outerShdw>
                </a:effectLst>
                <a:latin typeface="Arial" pitchFamily="34" charset="0"/>
              </a:rPr>
              <a:t>, com a </a:t>
            </a:r>
            <a:r>
              <a:rPr lang="en-GB" dirty="0" err="1" smtClean="0">
                <a:solidFill>
                  <a:srgbClr val="CC0000"/>
                </a:solidFill>
                <a:effectLst>
                  <a:outerShdw blurRad="38100" dist="38100" dir="2700000" algn="tl">
                    <a:srgbClr val="C0C0C0"/>
                  </a:outerShdw>
                </a:effectLst>
                <a:latin typeface="Arial" pitchFamily="34" charset="0"/>
              </a:rPr>
              <a:t>demissão</a:t>
            </a:r>
            <a:r>
              <a:rPr lang="en-GB" dirty="0" smtClean="0">
                <a:solidFill>
                  <a:srgbClr val="CC0000"/>
                </a:solidFill>
                <a:effectLst>
                  <a:outerShdw blurRad="38100" dist="38100" dir="2700000" algn="tl">
                    <a:srgbClr val="C0C0C0"/>
                  </a:outerShdw>
                </a:effectLst>
                <a:latin typeface="Arial" pitchFamily="34" charset="0"/>
              </a:rPr>
              <a:t> </a:t>
            </a:r>
            <a:r>
              <a:rPr lang="en-GB" dirty="0" err="1" smtClean="0">
                <a:solidFill>
                  <a:srgbClr val="CC0000"/>
                </a:solidFill>
                <a:effectLst>
                  <a:outerShdw blurRad="38100" dist="38100" dir="2700000" algn="tl">
                    <a:srgbClr val="C0C0C0"/>
                  </a:outerShdw>
                </a:effectLst>
                <a:latin typeface="Arial" pitchFamily="34" charset="0"/>
              </a:rPr>
              <a:t>sumária</a:t>
            </a:r>
            <a:r>
              <a:rPr lang="en-GB" dirty="0" smtClean="0">
                <a:solidFill>
                  <a:srgbClr val="CC0000"/>
                </a:solidFill>
                <a:effectLst>
                  <a:outerShdw blurRad="38100" dist="38100" dir="2700000" algn="tl">
                    <a:srgbClr val="C0C0C0"/>
                  </a:outerShdw>
                </a:effectLst>
                <a:latin typeface="Arial" pitchFamily="34" charset="0"/>
              </a:rPr>
              <a:t>.</a:t>
            </a:r>
          </a:p>
        </p:txBody>
      </p:sp>
      <p:sp>
        <p:nvSpPr>
          <p:cNvPr id="4" name="Rectangle 2"/>
          <p:cNvSpPr txBox="1">
            <a:spLocks noChangeArrowheads="1"/>
          </p:cNvSpPr>
          <p:nvPr/>
        </p:nvSpPr>
        <p:spPr bwMode="auto">
          <a:xfrm>
            <a:off x="611981" y="0"/>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 hangingPunct="0">
              <a:lnSpc>
                <a:spcPct val="65000"/>
              </a:lnSpc>
              <a:spcBef>
                <a:spcPct val="0"/>
              </a:spcBef>
              <a:spcAft>
                <a:spcPct val="0"/>
              </a:spcAft>
              <a:buSzPct val="100000"/>
              <a:defRPr sz="12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defTabSz="457200" fontAlgn="base"/>
            <a:r>
              <a:rPr lang="pt-BR" sz="2000" dirty="0">
                <a:solidFill>
                  <a:srgbClr val="00703C"/>
                </a:solidFill>
                <a:latin typeface="Calibri Light" panose="020F0302020204030204"/>
                <a:ea typeface="+mn-ea"/>
                <a:cs typeface="Arial" pitchFamily="34" charset="0"/>
              </a:rPr>
              <a:t>Uma análise a partir dos componentes COSO</a:t>
            </a:r>
          </a:p>
        </p:txBody>
      </p:sp>
    </p:spTree>
    <p:extLst>
      <p:ext uri="{BB962C8B-B14F-4D97-AF65-F5344CB8AC3E}">
        <p14:creationId xmlns:p14="http://schemas.microsoft.com/office/powerpoint/2010/main" val="2546523958"/>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65</a:t>
            </a:fld>
            <a:endParaRPr lang="en-US" dirty="0">
              <a:solidFill>
                <a:prstClr val="black">
                  <a:tint val="75000"/>
                </a:prstClr>
              </a:solidFill>
            </a:endParaRPr>
          </a:p>
        </p:txBody>
      </p:sp>
      <p:sp>
        <p:nvSpPr>
          <p:cNvPr id="5" name="TextBox 4"/>
          <p:cNvSpPr txBox="1"/>
          <p:nvPr/>
        </p:nvSpPr>
        <p:spPr>
          <a:xfrm>
            <a:off x="354998" y="311976"/>
            <a:ext cx="6529892" cy="400110"/>
          </a:xfrm>
          <a:prstGeom prst="rect">
            <a:avLst/>
          </a:prstGeom>
          <a:noFill/>
        </p:spPr>
        <p:txBody>
          <a:bodyPr wrap="square" rtlCol="0">
            <a:spAutoFit/>
          </a:bodyPr>
          <a:lstStyle/>
          <a:p>
            <a:pPr defTabSz="457200"/>
            <a:r>
              <a:rPr lang="en-US" sz="2000" b="1" dirty="0" err="1" smtClean="0">
                <a:solidFill>
                  <a:srgbClr val="00703C"/>
                </a:solidFill>
                <a:cs typeface="Arial" pitchFamily="34" charset="0"/>
              </a:rPr>
              <a:t>Quais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controles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são</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relevantes</a:t>
            </a:r>
            <a:r>
              <a:rPr lang="en-US" sz="2000" b="1" dirty="0" smtClean="0">
                <a:solidFill>
                  <a:srgbClr val="00703C"/>
                </a:solidFill>
                <a:cs typeface="Arial" pitchFamily="34" charset="0"/>
              </a:rPr>
              <a:t>?</a:t>
            </a:r>
            <a:endParaRPr lang="en-US" sz="2000" i="1" dirty="0">
              <a:solidFill>
                <a:srgbClr val="00703C"/>
              </a:solidFill>
              <a:cs typeface="Arial" pitchFamily="34" charset="0"/>
            </a:endParaRPr>
          </a:p>
        </p:txBody>
      </p:sp>
      <p:sp>
        <p:nvSpPr>
          <p:cNvPr id="6" name="TextBox 5"/>
          <p:cNvSpPr txBox="1"/>
          <p:nvPr/>
        </p:nvSpPr>
        <p:spPr>
          <a:xfrm>
            <a:off x="354998" y="1215082"/>
            <a:ext cx="4681965" cy="5032147"/>
          </a:xfrm>
          <a:prstGeom prst="rect">
            <a:avLst/>
          </a:prstGeom>
          <a:noFill/>
        </p:spPr>
        <p:txBody>
          <a:bodyPr wrap="square" rtlCol="0">
            <a:spAutoFit/>
          </a:bodyPr>
          <a:lstStyle/>
          <a:p>
            <a:pPr defTabSz="457200"/>
            <a:r>
              <a:rPr lang="en-US" sz="2400" dirty="0" smtClean="0">
                <a:solidFill>
                  <a:prstClr val="black"/>
                </a:solidFill>
              </a:rPr>
              <a:t>Para </a:t>
            </a:r>
            <a:r>
              <a:rPr lang="en-US" sz="2400" dirty="0" err="1" smtClean="0">
                <a:solidFill>
                  <a:prstClr val="black"/>
                </a:solidFill>
              </a:rPr>
              <a:t>os</a:t>
            </a:r>
            <a:r>
              <a:rPr lang="en-US" sz="2400" dirty="0" smtClean="0">
                <a:solidFill>
                  <a:prstClr val="black"/>
                </a:solidFill>
              </a:rPr>
              <a:t> </a:t>
            </a:r>
            <a:r>
              <a:rPr lang="en-US" sz="2400" dirty="0" err="1" smtClean="0">
                <a:solidFill>
                  <a:prstClr val="black"/>
                </a:solidFill>
              </a:rPr>
              <a:t>controles</a:t>
            </a:r>
            <a:r>
              <a:rPr lang="en-US" sz="2400" dirty="0" smtClean="0">
                <a:solidFill>
                  <a:prstClr val="black"/>
                </a:solidFill>
              </a:rPr>
              <a:t> </a:t>
            </a:r>
            <a:r>
              <a:rPr lang="en-US" sz="2400" dirty="0" err="1" smtClean="0">
                <a:solidFill>
                  <a:prstClr val="black"/>
                </a:solidFill>
              </a:rPr>
              <a:t>financeiros</a:t>
            </a:r>
            <a:r>
              <a:rPr lang="en-US" sz="2400" dirty="0" smtClean="0">
                <a:solidFill>
                  <a:prstClr val="black"/>
                </a:solidFill>
              </a:rPr>
              <a:t>, </a:t>
            </a:r>
            <a:r>
              <a:rPr lang="en-US" sz="2400" dirty="0" err="1" smtClean="0">
                <a:solidFill>
                  <a:prstClr val="black"/>
                </a:solidFill>
              </a:rPr>
              <a:t>por</a:t>
            </a:r>
            <a:r>
              <a:rPr lang="en-US" sz="2400" dirty="0" smtClean="0">
                <a:solidFill>
                  <a:prstClr val="black"/>
                </a:solidFill>
              </a:rPr>
              <a:t> </a:t>
            </a:r>
            <a:r>
              <a:rPr lang="en-US" sz="2400" dirty="0" err="1" smtClean="0">
                <a:solidFill>
                  <a:prstClr val="black"/>
                </a:solidFill>
              </a:rPr>
              <a:t>exemplo</a:t>
            </a:r>
            <a:r>
              <a:rPr lang="en-US" sz="2400" dirty="0" smtClean="0">
                <a:solidFill>
                  <a:prstClr val="black"/>
                </a:solidFill>
              </a:rPr>
              <a:t>, </a:t>
            </a:r>
            <a:r>
              <a:rPr lang="en-US" sz="2400" dirty="0" err="1" smtClean="0">
                <a:solidFill>
                  <a:prstClr val="black"/>
                </a:solidFill>
              </a:rPr>
              <a:t>importa</a:t>
            </a:r>
            <a:r>
              <a:rPr lang="en-US" sz="2400" dirty="0" smtClean="0">
                <a:solidFill>
                  <a:prstClr val="black"/>
                </a:solidFill>
              </a:rPr>
              <a:t> </a:t>
            </a:r>
            <a:r>
              <a:rPr lang="en-US" sz="2400" dirty="0" err="1" smtClean="0">
                <a:solidFill>
                  <a:prstClr val="black"/>
                </a:solidFill>
              </a:rPr>
              <a:t>identificar</a:t>
            </a:r>
            <a:r>
              <a:rPr lang="en-US" sz="2400" dirty="0" smtClean="0">
                <a:solidFill>
                  <a:prstClr val="black"/>
                </a:solidFill>
              </a:rPr>
              <a:t>:</a:t>
            </a:r>
          </a:p>
          <a:p>
            <a:pPr defTabSz="457200"/>
            <a:endParaRPr lang="en-US" sz="2400" dirty="0">
              <a:solidFill>
                <a:prstClr val="black"/>
              </a:solidFill>
            </a:endParaRPr>
          </a:p>
          <a:p>
            <a:pPr marL="457200" indent="-457200" defTabSz="457200">
              <a:spcAft>
                <a:spcPts val="600"/>
              </a:spcAft>
              <a:buFont typeface="+mj-lt"/>
              <a:buAutoNum type="arabicPeriod"/>
            </a:pPr>
            <a:r>
              <a:rPr lang="en-US" sz="2400" dirty="0" smtClean="0">
                <a:solidFill>
                  <a:prstClr val="black"/>
                </a:solidFill>
              </a:rPr>
              <a:t>As </a:t>
            </a:r>
            <a:r>
              <a:rPr lang="en-US" sz="2400" dirty="0" err="1" smtClean="0">
                <a:solidFill>
                  <a:prstClr val="black"/>
                </a:solidFill>
              </a:rPr>
              <a:t>atividades</a:t>
            </a:r>
            <a:r>
              <a:rPr lang="en-US" sz="2400" dirty="0" smtClean="0">
                <a:solidFill>
                  <a:prstClr val="black"/>
                </a:solidFill>
              </a:rPr>
              <a:t> de </a:t>
            </a:r>
            <a:r>
              <a:rPr lang="en-US" sz="2400" dirty="0" err="1" smtClean="0">
                <a:solidFill>
                  <a:prstClr val="black"/>
                </a:solidFill>
              </a:rPr>
              <a:t>controle</a:t>
            </a:r>
            <a:r>
              <a:rPr lang="en-US" sz="2400" dirty="0" smtClean="0">
                <a:solidFill>
                  <a:prstClr val="black"/>
                </a:solidFill>
              </a:rPr>
              <a:t> </a:t>
            </a:r>
            <a:r>
              <a:rPr lang="en-US" sz="2400" dirty="0" err="1" smtClean="0">
                <a:solidFill>
                  <a:prstClr val="black"/>
                </a:solidFill>
              </a:rPr>
              <a:t>ajudarão</a:t>
            </a:r>
            <a:r>
              <a:rPr lang="en-US" sz="2400" dirty="0" smtClean="0">
                <a:solidFill>
                  <a:prstClr val="black"/>
                </a:solidFill>
              </a:rPr>
              <a:t> a </a:t>
            </a:r>
            <a:r>
              <a:rPr lang="en-US" sz="2400" dirty="0" err="1" smtClean="0">
                <a:solidFill>
                  <a:prstClr val="black"/>
                </a:solidFill>
              </a:rPr>
              <a:t>alcançar</a:t>
            </a:r>
            <a:r>
              <a:rPr lang="en-US" sz="2400" dirty="0" smtClean="0">
                <a:solidFill>
                  <a:prstClr val="black"/>
                </a:solidFill>
              </a:rPr>
              <a:t> </a:t>
            </a:r>
            <a:r>
              <a:rPr lang="en-US" sz="2400" dirty="0" err="1" smtClean="0">
                <a:solidFill>
                  <a:prstClr val="black"/>
                </a:solidFill>
              </a:rPr>
              <a:t>os</a:t>
            </a:r>
            <a:r>
              <a:rPr lang="en-US" sz="2400" dirty="0" smtClean="0">
                <a:solidFill>
                  <a:prstClr val="black"/>
                </a:solidFill>
              </a:rPr>
              <a:t> </a:t>
            </a:r>
            <a:r>
              <a:rPr lang="en-US" sz="2400" dirty="0" err="1" smtClean="0">
                <a:solidFill>
                  <a:prstClr val="black"/>
                </a:solidFill>
              </a:rPr>
              <a:t>objetivos</a:t>
            </a:r>
            <a:r>
              <a:rPr lang="en-US" sz="2400" dirty="0" smtClean="0">
                <a:solidFill>
                  <a:prstClr val="black"/>
                </a:solidFill>
              </a:rPr>
              <a:t>? </a:t>
            </a:r>
            <a:endParaRPr lang="en-US" sz="2400" dirty="0">
              <a:solidFill>
                <a:prstClr val="black"/>
              </a:solidFill>
            </a:endParaRPr>
          </a:p>
          <a:p>
            <a:pPr marL="457200" indent="-457200" defTabSz="457200">
              <a:spcAft>
                <a:spcPts val="600"/>
              </a:spcAft>
              <a:buFont typeface="+mj-lt"/>
              <a:buAutoNum type="arabicPeriod"/>
            </a:pPr>
            <a:r>
              <a:rPr lang="en-US" sz="2400" dirty="0" smtClean="0">
                <a:solidFill>
                  <a:prstClr val="black"/>
                </a:solidFill>
              </a:rPr>
              <a:t>As </a:t>
            </a:r>
            <a:r>
              <a:rPr lang="en-US" sz="2400" dirty="0" err="1" smtClean="0">
                <a:solidFill>
                  <a:prstClr val="black"/>
                </a:solidFill>
              </a:rPr>
              <a:t>atividades</a:t>
            </a:r>
            <a:r>
              <a:rPr lang="en-US" sz="2400" dirty="0" smtClean="0">
                <a:solidFill>
                  <a:prstClr val="black"/>
                </a:solidFill>
              </a:rPr>
              <a:t> de </a:t>
            </a:r>
            <a:r>
              <a:rPr lang="en-US" sz="2400" dirty="0" err="1" smtClean="0">
                <a:solidFill>
                  <a:prstClr val="black"/>
                </a:solidFill>
              </a:rPr>
              <a:t>controle</a:t>
            </a:r>
            <a:r>
              <a:rPr lang="en-US" sz="2400" dirty="0" smtClean="0">
                <a:solidFill>
                  <a:prstClr val="black"/>
                </a:solidFill>
              </a:rPr>
              <a:t> </a:t>
            </a:r>
            <a:r>
              <a:rPr lang="en-US" sz="2400" dirty="0" err="1" smtClean="0">
                <a:solidFill>
                  <a:prstClr val="black"/>
                </a:solidFill>
              </a:rPr>
              <a:t>irão</a:t>
            </a:r>
            <a:r>
              <a:rPr lang="en-US" sz="2400" dirty="0" smtClean="0">
                <a:solidFill>
                  <a:prstClr val="black"/>
                </a:solidFill>
              </a:rPr>
              <a:t> </a:t>
            </a:r>
            <a:r>
              <a:rPr lang="en-US" sz="2400" dirty="0" err="1" smtClean="0">
                <a:solidFill>
                  <a:prstClr val="black"/>
                </a:solidFill>
              </a:rPr>
              <a:t>mitigar</a:t>
            </a:r>
            <a:r>
              <a:rPr lang="en-US" sz="2400" dirty="0" smtClean="0">
                <a:solidFill>
                  <a:prstClr val="black"/>
                </a:solidFill>
              </a:rPr>
              <a:t> </a:t>
            </a:r>
            <a:r>
              <a:rPr lang="en-US" sz="2400" dirty="0" err="1" smtClean="0">
                <a:solidFill>
                  <a:prstClr val="black"/>
                </a:solidFill>
              </a:rPr>
              <a:t>os</a:t>
            </a:r>
            <a:r>
              <a:rPr lang="en-US" sz="2400" dirty="0" smtClean="0">
                <a:solidFill>
                  <a:prstClr val="black"/>
                </a:solidFill>
              </a:rPr>
              <a:t> </a:t>
            </a:r>
            <a:r>
              <a:rPr lang="en-US" sz="2400" dirty="0" err="1" smtClean="0">
                <a:solidFill>
                  <a:prstClr val="black"/>
                </a:solidFill>
              </a:rPr>
              <a:t>riscos</a:t>
            </a:r>
            <a:r>
              <a:rPr lang="en-US" sz="2400" dirty="0" smtClean="0">
                <a:solidFill>
                  <a:prstClr val="black"/>
                </a:solidFill>
              </a:rPr>
              <a:t> de </a:t>
            </a:r>
            <a:r>
              <a:rPr lang="en-US" sz="2400" dirty="0" err="1" smtClean="0">
                <a:solidFill>
                  <a:prstClr val="black"/>
                </a:solidFill>
              </a:rPr>
              <a:t>acordo</a:t>
            </a:r>
            <a:r>
              <a:rPr lang="en-US" sz="2400" dirty="0" smtClean="0">
                <a:solidFill>
                  <a:prstClr val="black"/>
                </a:solidFill>
              </a:rPr>
              <a:t> com a </a:t>
            </a:r>
            <a:r>
              <a:rPr lang="en-US" sz="2400" dirty="0" err="1" smtClean="0">
                <a:solidFill>
                  <a:prstClr val="black"/>
                </a:solidFill>
              </a:rPr>
              <a:t>tolerância</a:t>
            </a:r>
            <a:r>
              <a:rPr lang="en-US" sz="2400" dirty="0" smtClean="0">
                <a:solidFill>
                  <a:prstClr val="black"/>
                </a:solidFill>
              </a:rPr>
              <a:t> da </a:t>
            </a:r>
            <a:r>
              <a:rPr lang="en-US" sz="2400" dirty="0" err="1" smtClean="0">
                <a:solidFill>
                  <a:prstClr val="black"/>
                </a:solidFill>
              </a:rPr>
              <a:t>organização</a:t>
            </a:r>
            <a:r>
              <a:rPr lang="en-US" sz="2400" dirty="0" smtClean="0">
                <a:solidFill>
                  <a:prstClr val="black"/>
                </a:solidFill>
              </a:rPr>
              <a:t>?</a:t>
            </a:r>
            <a:endParaRPr lang="en-US" sz="2400" dirty="0">
              <a:solidFill>
                <a:prstClr val="black"/>
              </a:solidFill>
            </a:endParaRPr>
          </a:p>
          <a:p>
            <a:pPr marL="457200" indent="-457200" defTabSz="457200">
              <a:spcAft>
                <a:spcPts val="600"/>
              </a:spcAft>
              <a:buFont typeface="+mj-lt"/>
              <a:buAutoNum type="arabicPeriod"/>
            </a:pPr>
            <a:r>
              <a:rPr lang="en-US" sz="2400" dirty="0" smtClean="0">
                <a:solidFill>
                  <a:prstClr val="black"/>
                </a:solidFill>
              </a:rPr>
              <a:t>Como </a:t>
            </a:r>
            <a:r>
              <a:rPr lang="en-US" sz="2400" dirty="0" err="1" smtClean="0">
                <a:solidFill>
                  <a:prstClr val="black"/>
                </a:solidFill>
              </a:rPr>
              <a:t>os</a:t>
            </a:r>
            <a:r>
              <a:rPr lang="en-US" sz="2400" dirty="0" smtClean="0">
                <a:solidFill>
                  <a:prstClr val="black"/>
                </a:solidFill>
              </a:rPr>
              <a:t> </a:t>
            </a:r>
            <a:r>
              <a:rPr lang="en-US" sz="2400" dirty="0" err="1" smtClean="0">
                <a:solidFill>
                  <a:prstClr val="black"/>
                </a:solidFill>
              </a:rPr>
              <a:t>controles</a:t>
            </a:r>
            <a:r>
              <a:rPr lang="en-US" sz="2400" dirty="0" smtClean="0">
                <a:solidFill>
                  <a:prstClr val="black"/>
                </a:solidFill>
              </a:rPr>
              <a:t> </a:t>
            </a:r>
            <a:r>
              <a:rPr lang="en-US" sz="2400" dirty="0" err="1" smtClean="0">
                <a:solidFill>
                  <a:prstClr val="black"/>
                </a:solidFill>
              </a:rPr>
              <a:t>irão</a:t>
            </a:r>
            <a:r>
              <a:rPr lang="en-US" sz="2400" dirty="0" smtClean="0">
                <a:solidFill>
                  <a:prstClr val="black"/>
                </a:solidFill>
              </a:rPr>
              <a:t> </a:t>
            </a:r>
            <a:r>
              <a:rPr lang="en-US" sz="2400" dirty="0" err="1" smtClean="0">
                <a:solidFill>
                  <a:prstClr val="black"/>
                </a:solidFill>
              </a:rPr>
              <a:t>prevenir</a:t>
            </a:r>
            <a:r>
              <a:rPr lang="en-US" sz="2400" dirty="0" smtClean="0">
                <a:solidFill>
                  <a:prstClr val="black"/>
                </a:solidFill>
              </a:rPr>
              <a:t> </a:t>
            </a:r>
            <a:r>
              <a:rPr lang="en-US" sz="2400" dirty="0" err="1" smtClean="0">
                <a:solidFill>
                  <a:prstClr val="black"/>
                </a:solidFill>
              </a:rPr>
              <a:t>ou</a:t>
            </a:r>
            <a:r>
              <a:rPr lang="en-US" sz="2400" dirty="0" smtClean="0">
                <a:solidFill>
                  <a:prstClr val="black"/>
                </a:solidFill>
              </a:rPr>
              <a:t> detector </a:t>
            </a:r>
            <a:r>
              <a:rPr lang="en-US" sz="2400" dirty="0" err="1" smtClean="0">
                <a:solidFill>
                  <a:prstClr val="black"/>
                </a:solidFill>
              </a:rPr>
              <a:t>erros</a:t>
            </a:r>
            <a:r>
              <a:rPr lang="en-US" sz="2400" dirty="0" smtClean="0">
                <a:solidFill>
                  <a:prstClr val="black"/>
                </a:solidFill>
              </a:rPr>
              <a:t> </a:t>
            </a:r>
            <a:r>
              <a:rPr lang="en-US" sz="2400" dirty="0" err="1" smtClean="0">
                <a:solidFill>
                  <a:prstClr val="black"/>
                </a:solidFill>
              </a:rPr>
              <a:t>nas</a:t>
            </a:r>
            <a:r>
              <a:rPr lang="en-US" sz="2400" dirty="0" smtClean="0">
                <a:solidFill>
                  <a:prstClr val="black"/>
                </a:solidFill>
              </a:rPr>
              <a:t> </a:t>
            </a:r>
            <a:r>
              <a:rPr lang="en-US" sz="2400" dirty="0" err="1" smtClean="0">
                <a:solidFill>
                  <a:prstClr val="black"/>
                </a:solidFill>
              </a:rPr>
              <a:t>demonstrações</a:t>
            </a:r>
            <a:r>
              <a:rPr lang="en-US" sz="2400" dirty="0" smtClean="0">
                <a:solidFill>
                  <a:prstClr val="black"/>
                </a:solidFill>
              </a:rPr>
              <a:t> </a:t>
            </a:r>
            <a:r>
              <a:rPr lang="en-US" sz="2400" dirty="0" err="1" smtClean="0">
                <a:solidFill>
                  <a:prstClr val="black"/>
                </a:solidFill>
              </a:rPr>
              <a:t>financeiras</a:t>
            </a:r>
            <a:r>
              <a:rPr lang="en-US" sz="2400" dirty="0" smtClean="0">
                <a:solidFill>
                  <a:prstClr val="black"/>
                </a:solidFill>
              </a:rPr>
              <a:t>? </a:t>
            </a:r>
            <a:endParaRPr lang="en-US" sz="2400" dirty="0">
              <a:solidFill>
                <a:prstClr val="black"/>
              </a:solidFill>
            </a:endParaRPr>
          </a:p>
          <a:p>
            <a:pPr marL="285750" indent="-285750" defTabSz="457200">
              <a:buFont typeface="Arial" panose="020B0604020202020204" pitchFamily="34" charset="0"/>
              <a:buChar char="•"/>
            </a:pPr>
            <a:endParaRPr lang="en-US" dirty="0">
              <a:solidFill>
                <a:prstClr val="black"/>
              </a:solidFill>
            </a:endParaRPr>
          </a:p>
        </p:txBody>
      </p:sp>
      <p:pic>
        <p:nvPicPr>
          <p:cNvPr id="7" name="Picture 4" descr="http://www.ficsas.com/images/Blog/strategic_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63" y="1215082"/>
            <a:ext cx="3852435" cy="449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48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F9CDB7-52C7-407A-9D61-3D60DE0C9C88}" type="slidenum">
              <a:rPr lang="en-US" smtClean="0">
                <a:solidFill>
                  <a:prstClr val="black">
                    <a:tint val="75000"/>
                  </a:prstClr>
                </a:solidFill>
              </a:rPr>
              <a:pPr/>
              <a:t>66</a:t>
            </a:fld>
            <a:endParaRPr lang="en-US" dirty="0">
              <a:solidFill>
                <a:prstClr val="black">
                  <a:tint val="75000"/>
                </a:prstClr>
              </a:solidFill>
            </a:endParaRPr>
          </a:p>
        </p:txBody>
      </p:sp>
      <p:sp>
        <p:nvSpPr>
          <p:cNvPr id="58" name="Rectangle 1"/>
          <p:cNvSpPr>
            <a:spLocks noChangeArrowheads="1"/>
          </p:cNvSpPr>
          <p:nvPr/>
        </p:nvSpPr>
        <p:spPr bwMode="auto">
          <a:xfrm>
            <a:off x="354998" y="891262"/>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defTabSz="457200" eaLnBrk="1" hangingPunct="1"/>
            <a:r>
              <a:rPr lang="en-US" altLang="en-US" sz="2400" b="1" dirty="0" err="1" smtClean="0">
                <a:solidFill>
                  <a:srgbClr val="000000"/>
                </a:solidFill>
                <a:latin typeface="Calibri" panose="020F0502020204030204"/>
              </a:rPr>
              <a:t>Alguns</a:t>
            </a:r>
            <a:r>
              <a:rPr lang="en-US" altLang="en-US" sz="2400" b="1" dirty="0" smtClean="0">
                <a:solidFill>
                  <a:srgbClr val="000000"/>
                </a:solidFill>
                <a:latin typeface="Calibri" panose="020F0502020204030204"/>
              </a:rPr>
              <a:t> </a:t>
            </a:r>
            <a:r>
              <a:rPr lang="en-US" altLang="en-US" sz="2400" b="1" dirty="0" err="1" smtClean="0">
                <a:solidFill>
                  <a:srgbClr val="000000"/>
                </a:solidFill>
                <a:latin typeface="Calibri" panose="020F0502020204030204"/>
              </a:rPr>
              <a:t>princípios</a:t>
            </a:r>
            <a:r>
              <a:rPr lang="en-US" altLang="en-US" sz="2400" b="1" dirty="0" smtClean="0">
                <a:solidFill>
                  <a:srgbClr val="000000"/>
                </a:solidFill>
                <a:latin typeface="Calibri" panose="020F0502020204030204"/>
              </a:rPr>
              <a:t> </a:t>
            </a:r>
            <a:r>
              <a:rPr lang="en-US" altLang="en-US" sz="2400" b="1" dirty="0" err="1" smtClean="0">
                <a:solidFill>
                  <a:srgbClr val="000000"/>
                </a:solidFill>
                <a:latin typeface="Calibri" panose="020F0502020204030204"/>
              </a:rPr>
              <a:t>universais</a:t>
            </a:r>
            <a:endParaRPr lang="en-US" altLang="en-US" sz="2400" b="1" dirty="0" smtClean="0">
              <a:solidFill>
                <a:srgbClr val="000000"/>
              </a:solidFill>
              <a:latin typeface="Calibri" panose="020F0502020204030204"/>
            </a:endParaRPr>
          </a:p>
        </p:txBody>
      </p:sp>
      <p:graphicFrame>
        <p:nvGraphicFramePr>
          <p:cNvPr id="2" name="Diagram 1"/>
          <p:cNvGraphicFramePr/>
          <p:nvPr>
            <p:extLst/>
          </p:nvPr>
        </p:nvGraphicFramePr>
        <p:xfrm>
          <a:off x="354998" y="1445915"/>
          <a:ext cx="8324053" cy="509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p:cNvSpPr txBox="1"/>
          <p:nvPr/>
        </p:nvSpPr>
        <p:spPr>
          <a:xfrm>
            <a:off x="354998" y="311976"/>
            <a:ext cx="6529892" cy="400110"/>
          </a:xfrm>
          <a:prstGeom prst="rect">
            <a:avLst/>
          </a:prstGeom>
          <a:noFill/>
        </p:spPr>
        <p:txBody>
          <a:bodyPr wrap="square" rtlCol="0">
            <a:spAutoFit/>
          </a:bodyPr>
          <a:lstStyle/>
          <a:p>
            <a:pPr defTabSz="457200"/>
            <a:r>
              <a:rPr lang="en-US" sz="2000" b="1" dirty="0" err="1" smtClean="0">
                <a:solidFill>
                  <a:srgbClr val="00703C"/>
                </a:solidFill>
                <a:cs typeface="Arial" pitchFamily="34" charset="0"/>
              </a:rPr>
              <a:t>Quais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controles</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são</a:t>
            </a:r>
            <a:r>
              <a:rPr lang="en-US" sz="2000" b="1" dirty="0" smtClean="0">
                <a:solidFill>
                  <a:srgbClr val="00703C"/>
                </a:solidFill>
                <a:cs typeface="Arial" pitchFamily="34" charset="0"/>
              </a:rPr>
              <a:t> </a:t>
            </a:r>
            <a:r>
              <a:rPr lang="en-US" sz="2000" b="1" dirty="0" err="1" smtClean="0">
                <a:solidFill>
                  <a:srgbClr val="00703C"/>
                </a:solidFill>
                <a:cs typeface="Arial" pitchFamily="34" charset="0"/>
              </a:rPr>
              <a:t>relevantes</a:t>
            </a:r>
            <a:r>
              <a:rPr lang="en-US" sz="2000" b="1" dirty="0" smtClean="0">
                <a:solidFill>
                  <a:srgbClr val="00703C"/>
                </a:solidFill>
                <a:cs typeface="Arial" pitchFamily="34" charset="0"/>
              </a:rPr>
              <a:t>?</a:t>
            </a:r>
            <a:endParaRPr lang="en-US" sz="2000" i="1" dirty="0">
              <a:solidFill>
                <a:srgbClr val="00703C"/>
              </a:solidFill>
              <a:cs typeface="Arial" pitchFamily="34" charset="0"/>
            </a:endParaRPr>
          </a:p>
        </p:txBody>
      </p:sp>
    </p:spTree>
    <p:extLst>
      <p:ext uri="{BB962C8B-B14F-4D97-AF65-F5344CB8AC3E}">
        <p14:creationId xmlns:p14="http://schemas.microsoft.com/office/powerpoint/2010/main" val="356466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438922" y="-14049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ço Reservado para Conteúdo 2"/>
          <p:cNvSpPr txBox="1">
            <a:spLocks/>
          </p:cNvSpPr>
          <p:nvPr/>
        </p:nvSpPr>
        <p:spPr>
          <a:xfrm>
            <a:off x="447597" y="1280187"/>
            <a:ext cx="852581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600" dirty="0" smtClean="0">
                <a:solidFill>
                  <a:prstClr val="black"/>
                </a:solidFill>
              </a:rPr>
              <a:t>Administra </a:t>
            </a:r>
            <a:r>
              <a:rPr lang="pt-BR" sz="2600" dirty="0">
                <a:solidFill>
                  <a:prstClr val="black"/>
                </a:solidFill>
              </a:rPr>
              <a:t>os </a:t>
            </a:r>
            <a:r>
              <a:rPr lang="pt-BR" sz="2600" b="1" dirty="0">
                <a:solidFill>
                  <a:prstClr val="black"/>
                </a:solidFill>
              </a:rPr>
              <a:t>haveres financeiros e </a:t>
            </a:r>
            <a:r>
              <a:rPr lang="pt-BR" sz="2600" b="1" dirty="0" smtClean="0">
                <a:solidFill>
                  <a:prstClr val="black"/>
                </a:solidFill>
              </a:rPr>
              <a:t>mobiliários</a:t>
            </a:r>
          </a:p>
          <a:p>
            <a:r>
              <a:rPr lang="pt-BR" sz="2600" dirty="0" smtClean="0">
                <a:solidFill>
                  <a:prstClr val="black"/>
                </a:solidFill>
              </a:rPr>
              <a:t>Elabora </a:t>
            </a:r>
            <a:r>
              <a:rPr lang="pt-BR" sz="2600" dirty="0">
                <a:solidFill>
                  <a:prstClr val="black"/>
                </a:solidFill>
              </a:rPr>
              <a:t>a programação financeira, </a:t>
            </a:r>
            <a:r>
              <a:rPr lang="pt-BR" sz="2600" dirty="0" smtClean="0">
                <a:solidFill>
                  <a:prstClr val="black"/>
                </a:solidFill>
              </a:rPr>
              <a:t>gerencia </a:t>
            </a:r>
            <a:r>
              <a:rPr lang="pt-BR" sz="2600" dirty="0">
                <a:solidFill>
                  <a:prstClr val="black"/>
                </a:solidFill>
              </a:rPr>
              <a:t>a Conta Única e </a:t>
            </a:r>
            <a:r>
              <a:rPr lang="pt-BR" sz="2600" dirty="0" smtClean="0">
                <a:solidFill>
                  <a:prstClr val="black"/>
                </a:solidFill>
              </a:rPr>
              <a:t>subsidia </a:t>
            </a:r>
            <a:r>
              <a:rPr lang="pt-BR" sz="2600" dirty="0">
                <a:solidFill>
                  <a:prstClr val="black"/>
                </a:solidFill>
              </a:rPr>
              <a:t>a formulação da política de financiamento da despesa </a:t>
            </a:r>
            <a:r>
              <a:rPr lang="pt-BR" sz="2600" dirty="0" smtClean="0">
                <a:solidFill>
                  <a:prstClr val="black"/>
                </a:solidFill>
              </a:rPr>
              <a:t>pública</a:t>
            </a:r>
            <a:endParaRPr lang="pt-BR" sz="2600" dirty="0">
              <a:solidFill>
                <a:prstClr val="black"/>
              </a:solidFill>
            </a:endParaRPr>
          </a:p>
          <a:p>
            <a:r>
              <a:rPr lang="pt-BR" sz="2600" dirty="0" smtClean="0">
                <a:solidFill>
                  <a:prstClr val="black"/>
                </a:solidFill>
              </a:rPr>
              <a:t>Gere </a:t>
            </a:r>
            <a:r>
              <a:rPr lang="pt-BR" sz="2600" dirty="0">
                <a:solidFill>
                  <a:prstClr val="black"/>
                </a:solidFill>
              </a:rPr>
              <a:t>a </a:t>
            </a:r>
            <a:r>
              <a:rPr lang="pt-BR" sz="2600" b="1" dirty="0">
                <a:solidFill>
                  <a:prstClr val="black"/>
                </a:solidFill>
              </a:rPr>
              <a:t>dívida pública mobiliária federal e a dívida externa</a:t>
            </a:r>
            <a:r>
              <a:rPr lang="pt-BR" sz="2600" dirty="0" smtClean="0">
                <a:solidFill>
                  <a:prstClr val="black"/>
                </a:solidFill>
              </a:rPr>
              <a:t>.</a:t>
            </a:r>
          </a:p>
          <a:p>
            <a:r>
              <a:rPr lang="pt-BR" sz="2600" dirty="0" smtClean="0">
                <a:solidFill>
                  <a:prstClr val="black"/>
                </a:solidFill>
              </a:rPr>
              <a:t>Administra </a:t>
            </a:r>
            <a:r>
              <a:rPr lang="pt-BR" sz="2600" dirty="0">
                <a:solidFill>
                  <a:prstClr val="black"/>
                </a:solidFill>
              </a:rPr>
              <a:t>as operações de </a:t>
            </a:r>
            <a:r>
              <a:rPr lang="pt-BR" sz="2600" dirty="0" smtClean="0">
                <a:solidFill>
                  <a:prstClr val="black"/>
                </a:solidFill>
              </a:rPr>
              <a:t>crédito </a:t>
            </a:r>
            <a:r>
              <a:rPr lang="pt-BR" sz="2600" dirty="0">
                <a:solidFill>
                  <a:prstClr val="black"/>
                </a:solidFill>
              </a:rPr>
              <a:t>	</a:t>
            </a:r>
          </a:p>
          <a:p>
            <a:r>
              <a:rPr lang="pt-BR" sz="2600" dirty="0" smtClean="0">
                <a:solidFill>
                  <a:prstClr val="black"/>
                </a:solidFill>
              </a:rPr>
              <a:t>Edita </a:t>
            </a:r>
            <a:r>
              <a:rPr lang="pt-BR" sz="2600" dirty="0">
                <a:solidFill>
                  <a:prstClr val="black"/>
                </a:solidFill>
              </a:rPr>
              <a:t>normas sobre a programação financeira e a execução orçamentária e </a:t>
            </a:r>
            <a:r>
              <a:rPr lang="pt-BR" sz="2600" dirty="0" smtClean="0">
                <a:solidFill>
                  <a:prstClr val="black"/>
                </a:solidFill>
              </a:rPr>
              <a:t>financeira</a:t>
            </a:r>
          </a:p>
          <a:p>
            <a:r>
              <a:rPr lang="pt-BR" sz="2600" dirty="0" smtClean="0">
                <a:solidFill>
                  <a:prstClr val="black"/>
                </a:solidFill>
              </a:rPr>
              <a:t>Promove </a:t>
            </a:r>
            <a:r>
              <a:rPr lang="pt-BR" sz="2600" dirty="0">
                <a:solidFill>
                  <a:prstClr val="black"/>
                </a:solidFill>
              </a:rPr>
              <a:t>o acompanhamento, a sistematização e a padronização da execução da despesa </a:t>
            </a:r>
            <a:r>
              <a:rPr lang="pt-BR" sz="2600" dirty="0" smtClean="0">
                <a:solidFill>
                  <a:prstClr val="black"/>
                </a:solidFill>
              </a:rPr>
              <a:t>pública</a:t>
            </a:r>
          </a:p>
          <a:p>
            <a:r>
              <a:rPr lang="pt-BR" sz="2600" dirty="0" smtClean="0">
                <a:solidFill>
                  <a:prstClr val="black"/>
                </a:solidFill>
              </a:rPr>
              <a:t>Órgão </a:t>
            </a:r>
            <a:r>
              <a:rPr lang="pt-BR" sz="2600" dirty="0">
                <a:solidFill>
                  <a:prstClr val="black"/>
                </a:solidFill>
              </a:rPr>
              <a:t>Central: Secretaria do Tesouro Nacional (STN</a:t>
            </a:r>
            <a:r>
              <a:rPr lang="pt-BR" sz="2600" dirty="0" smtClean="0">
                <a:solidFill>
                  <a:prstClr val="black"/>
                </a:solidFill>
              </a:rPr>
              <a:t>)</a:t>
            </a:r>
            <a:endParaRPr lang="pt-BR" sz="2600" dirty="0">
              <a:solidFill>
                <a:prstClr val="black"/>
              </a:solidFill>
            </a:endParaRPr>
          </a:p>
          <a:p>
            <a:r>
              <a:rPr lang="pt-BR" sz="2600" dirty="0" smtClean="0">
                <a:solidFill>
                  <a:prstClr val="black"/>
                </a:solidFill>
              </a:rPr>
              <a:t>Órgãos </a:t>
            </a:r>
            <a:r>
              <a:rPr lang="pt-BR" sz="2600" dirty="0">
                <a:solidFill>
                  <a:prstClr val="black"/>
                </a:solidFill>
              </a:rPr>
              <a:t>Setoriais: unidades de programação financeira dos </a:t>
            </a:r>
            <a:r>
              <a:rPr lang="pt-BR" sz="2600" dirty="0" smtClean="0">
                <a:solidFill>
                  <a:prstClr val="black"/>
                </a:solidFill>
              </a:rPr>
              <a:t>Ministérios</a:t>
            </a:r>
            <a:endParaRPr lang="pt-BR" sz="2600" dirty="0">
              <a:solidFill>
                <a:prstClr val="black"/>
              </a:solidFill>
            </a:endParaRPr>
          </a:p>
        </p:txBody>
      </p:sp>
    </p:spTree>
    <p:extLst>
      <p:ext uri="{BB962C8B-B14F-4D97-AF65-F5344CB8AC3E}">
        <p14:creationId xmlns:p14="http://schemas.microsoft.com/office/powerpoint/2010/main" val="50954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383429" y="1344356"/>
            <a:ext cx="852581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300" dirty="0" smtClean="0">
                <a:solidFill>
                  <a:prstClr val="black"/>
                </a:solidFill>
              </a:rPr>
              <a:t>Registra </a:t>
            </a:r>
            <a:r>
              <a:rPr lang="pt-BR" sz="2300" dirty="0">
                <a:solidFill>
                  <a:prstClr val="black"/>
                </a:solidFill>
              </a:rPr>
              <a:t>os atos e fatos relacionados com a administração orçamentária, financeira e </a:t>
            </a:r>
            <a:r>
              <a:rPr lang="pt-BR" sz="2300" dirty="0" smtClean="0">
                <a:solidFill>
                  <a:prstClr val="black"/>
                </a:solidFill>
              </a:rPr>
              <a:t>patrimonial </a:t>
            </a:r>
            <a:r>
              <a:rPr lang="pt-BR" sz="2300" dirty="0">
                <a:solidFill>
                  <a:prstClr val="black"/>
                </a:solidFill>
              </a:rPr>
              <a:t>e </a:t>
            </a:r>
            <a:r>
              <a:rPr lang="pt-BR" sz="2300" dirty="0" smtClean="0">
                <a:solidFill>
                  <a:prstClr val="black"/>
                </a:solidFill>
              </a:rPr>
              <a:t>elabora </a:t>
            </a:r>
            <a:r>
              <a:rPr lang="pt-BR" sz="2300" dirty="0">
                <a:solidFill>
                  <a:prstClr val="black"/>
                </a:solidFill>
              </a:rPr>
              <a:t>os balanços gerais da </a:t>
            </a:r>
            <a:r>
              <a:rPr lang="pt-BR" sz="2300" dirty="0" smtClean="0">
                <a:solidFill>
                  <a:prstClr val="black"/>
                </a:solidFill>
              </a:rPr>
              <a:t>União</a:t>
            </a:r>
          </a:p>
          <a:p>
            <a:r>
              <a:rPr lang="pt-BR" sz="2300" dirty="0" smtClean="0">
                <a:solidFill>
                  <a:prstClr val="black"/>
                </a:solidFill>
              </a:rPr>
              <a:t>Mantém e aprimora </a:t>
            </a:r>
            <a:r>
              <a:rPr lang="pt-BR" sz="2300" dirty="0">
                <a:solidFill>
                  <a:prstClr val="black"/>
                </a:solidFill>
              </a:rPr>
              <a:t>o Plano de Contas Único da </a:t>
            </a:r>
            <a:r>
              <a:rPr lang="pt-BR" sz="2300" dirty="0" smtClean="0">
                <a:solidFill>
                  <a:prstClr val="black"/>
                </a:solidFill>
              </a:rPr>
              <a:t>União e estabelece </a:t>
            </a:r>
            <a:r>
              <a:rPr lang="pt-BR" sz="2300" dirty="0">
                <a:solidFill>
                  <a:prstClr val="black"/>
                </a:solidFill>
              </a:rPr>
              <a:t>normas e procedimentos </a:t>
            </a:r>
            <a:r>
              <a:rPr lang="pt-BR" sz="2300" dirty="0" smtClean="0">
                <a:solidFill>
                  <a:prstClr val="black"/>
                </a:solidFill>
              </a:rPr>
              <a:t>para os </a:t>
            </a:r>
            <a:r>
              <a:rPr lang="pt-BR" sz="2300" dirty="0">
                <a:solidFill>
                  <a:prstClr val="black"/>
                </a:solidFill>
              </a:rPr>
              <a:t>registros </a:t>
            </a:r>
            <a:r>
              <a:rPr lang="pt-BR" sz="2300" dirty="0" smtClean="0">
                <a:solidFill>
                  <a:prstClr val="black"/>
                </a:solidFill>
              </a:rPr>
              <a:t>contábeis </a:t>
            </a:r>
            <a:r>
              <a:rPr lang="pt-BR" sz="2300" dirty="0">
                <a:solidFill>
                  <a:prstClr val="black"/>
                </a:solidFill>
              </a:rPr>
              <a:t>	</a:t>
            </a:r>
          </a:p>
          <a:p>
            <a:r>
              <a:rPr lang="pt-BR" sz="2300" dirty="0">
                <a:solidFill>
                  <a:prstClr val="black"/>
                </a:solidFill>
              </a:rPr>
              <a:t>Com base em apurações de atos e fatos inquinados (qualificados) de ilegais ou irregulares, </a:t>
            </a:r>
            <a:r>
              <a:rPr lang="pt-BR" sz="2300" dirty="0" smtClean="0">
                <a:solidFill>
                  <a:prstClr val="black"/>
                </a:solidFill>
              </a:rPr>
              <a:t>efetua </a:t>
            </a:r>
            <a:r>
              <a:rPr lang="pt-BR" sz="2300" dirty="0">
                <a:solidFill>
                  <a:prstClr val="black"/>
                </a:solidFill>
              </a:rPr>
              <a:t>os registros pertinentes e </a:t>
            </a:r>
            <a:r>
              <a:rPr lang="pt-BR" sz="2300" dirty="0" smtClean="0">
                <a:solidFill>
                  <a:prstClr val="black"/>
                </a:solidFill>
              </a:rPr>
              <a:t>adota </a:t>
            </a:r>
            <a:r>
              <a:rPr lang="pt-BR" sz="2300" dirty="0">
                <a:solidFill>
                  <a:prstClr val="black"/>
                </a:solidFill>
              </a:rPr>
              <a:t>as providências necessárias à responsabilização do agente, comunicando o fato à autoridade a quem o responsável esteja subordinado e ao órgão ou unidade do Sistema de Controle Interno. </a:t>
            </a:r>
            <a:endParaRPr lang="pt-BR" sz="2300" dirty="0" smtClean="0">
              <a:solidFill>
                <a:prstClr val="black"/>
              </a:solidFill>
            </a:endParaRPr>
          </a:p>
          <a:p>
            <a:r>
              <a:rPr lang="pt-BR" sz="2300" dirty="0" smtClean="0">
                <a:solidFill>
                  <a:prstClr val="black"/>
                </a:solidFill>
              </a:rPr>
              <a:t>Realiza </a:t>
            </a:r>
            <a:r>
              <a:rPr lang="pt-BR" sz="2300" dirty="0">
                <a:solidFill>
                  <a:prstClr val="black"/>
                </a:solidFill>
              </a:rPr>
              <a:t>tomadas de contas dos ordenadores de despesa e demais responsáveis por bens e valores públicos e de todo aquele que der causa a perda, extravio ou outra irregularidade que resulte dano ao erário. </a:t>
            </a:r>
            <a:endParaRPr lang="pt-BR" sz="2300" dirty="0" smtClean="0">
              <a:solidFill>
                <a:prstClr val="black"/>
              </a:solidFill>
            </a:endParaRPr>
          </a:p>
          <a:p>
            <a:r>
              <a:rPr lang="pt-BR" sz="2300" dirty="0" smtClean="0">
                <a:solidFill>
                  <a:prstClr val="black"/>
                </a:solidFill>
              </a:rPr>
              <a:t>Órgão Central: STN</a:t>
            </a:r>
            <a:r>
              <a:rPr lang="pt-BR" sz="2400" dirty="0">
                <a:solidFill>
                  <a:prstClr val="black"/>
                </a:solidFill>
              </a:rPr>
              <a:t>	</a:t>
            </a:r>
          </a:p>
          <a:p>
            <a:pPr marL="0" indent="0">
              <a:buFont typeface="Arial" panose="020B0604020202020204" pitchFamily="34" charset="0"/>
              <a:buNone/>
            </a:pPr>
            <a:endParaRPr lang="pt-BR" sz="2400" dirty="0">
              <a:solidFill>
                <a:prstClr val="black"/>
              </a:solidFill>
            </a:endParaRPr>
          </a:p>
        </p:txBody>
      </p:sp>
      <p:graphicFrame>
        <p:nvGraphicFramePr>
          <p:cNvPr id="5" name="Diagrama 4"/>
          <p:cNvGraphicFramePr/>
          <p:nvPr>
            <p:extLst/>
          </p:nvPr>
        </p:nvGraphicFramePr>
        <p:xfrm>
          <a:off x="973701" y="-135481"/>
          <a:ext cx="7550532" cy="1450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72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438922" y="-14049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ço Reservado para Conteúdo 2"/>
          <p:cNvSpPr txBox="1">
            <a:spLocks/>
          </p:cNvSpPr>
          <p:nvPr/>
        </p:nvSpPr>
        <p:spPr>
          <a:xfrm>
            <a:off x="399470" y="1507510"/>
            <a:ext cx="852581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600" dirty="0" smtClean="0">
                <a:solidFill>
                  <a:prstClr val="black"/>
                </a:solidFill>
              </a:rPr>
              <a:t>Realiza </a:t>
            </a:r>
            <a:r>
              <a:rPr lang="pt-BR" sz="2600" dirty="0">
                <a:solidFill>
                  <a:prstClr val="black"/>
                </a:solidFill>
              </a:rPr>
              <a:t>auditoria sobre a gestão dos recursos públicos federais. 	</a:t>
            </a:r>
          </a:p>
          <a:p>
            <a:r>
              <a:rPr lang="pt-BR" sz="2600" dirty="0" smtClean="0">
                <a:solidFill>
                  <a:prstClr val="black"/>
                </a:solidFill>
              </a:rPr>
              <a:t>Apura </a:t>
            </a:r>
            <a:r>
              <a:rPr lang="pt-BR" sz="2600" dirty="0">
                <a:solidFill>
                  <a:prstClr val="black"/>
                </a:solidFill>
              </a:rPr>
              <a:t>os atos ou fatos inquinados (qualificados) de ilegais ou irregulares, praticados por agentes públicos ou privados, na utilização de recursos públicos </a:t>
            </a:r>
            <a:endParaRPr lang="pt-BR" sz="2600" dirty="0" smtClean="0">
              <a:solidFill>
                <a:prstClr val="black"/>
              </a:solidFill>
            </a:endParaRPr>
          </a:p>
          <a:p>
            <a:r>
              <a:rPr lang="pt-BR" sz="2600" dirty="0" smtClean="0">
                <a:solidFill>
                  <a:prstClr val="black"/>
                </a:solidFill>
              </a:rPr>
              <a:t>Realiza </a:t>
            </a:r>
            <a:r>
              <a:rPr lang="pt-BR" sz="2600" dirty="0">
                <a:solidFill>
                  <a:prstClr val="black"/>
                </a:solidFill>
              </a:rPr>
              <a:t>auditorias nos sistemas contábil, financeiro, orçamentário, de pessoal e demais sistemas administrativos e operacionais. 	</a:t>
            </a:r>
          </a:p>
          <a:p>
            <a:r>
              <a:rPr lang="pt-BR" sz="2600" dirty="0" smtClean="0">
                <a:solidFill>
                  <a:prstClr val="black"/>
                </a:solidFill>
              </a:rPr>
              <a:t>Avalia </a:t>
            </a:r>
            <a:r>
              <a:rPr lang="pt-BR" sz="2600" dirty="0">
                <a:solidFill>
                  <a:prstClr val="black"/>
                </a:solidFill>
              </a:rPr>
              <a:t>o desempenho da auditoria interna das entidades da Administração Indireta Federal. 	</a:t>
            </a:r>
          </a:p>
          <a:p>
            <a:r>
              <a:rPr lang="pt-BR" sz="2600" dirty="0" smtClean="0">
                <a:solidFill>
                  <a:prstClr val="black"/>
                </a:solidFill>
              </a:rPr>
              <a:t>Elabora </a:t>
            </a:r>
            <a:r>
              <a:rPr lang="pt-BR" sz="2600" dirty="0">
                <a:solidFill>
                  <a:prstClr val="black"/>
                </a:solidFill>
              </a:rPr>
              <a:t>a Prestação de Contas Anual do Presidente da República. 	</a:t>
            </a:r>
            <a:endParaRPr lang="pt-BR" sz="2600" dirty="0" smtClean="0">
              <a:solidFill>
                <a:prstClr val="black"/>
              </a:solidFill>
            </a:endParaRPr>
          </a:p>
          <a:p>
            <a:r>
              <a:rPr lang="pt-BR" sz="2600" dirty="0" smtClean="0">
                <a:solidFill>
                  <a:prstClr val="black"/>
                </a:solidFill>
              </a:rPr>
              <a:t>Órgão Central: CGU</a:t>
            </a:r>
            <a:endParaRPr lang="pt-BR" sz="2600" dirty="0">
              <a:solidFill>
                <a:prstClr val="black"/>
              </a:solidFill>
            </a:endParaRPr>
          </a:p>
        </p:txBody>
      </p:sp>
    </p:spTree>
    <p:extLst>
      <p:ext uri="{BB962C8B-B14F-4D97-AF65-F5344CB8AC3E}">
        <p14:creationId xmlns:p14="http://schemas.microsoft.com/office/powerpoint/2010/main" val="3977647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8296</Words>
  <Application>Microsoft Office PowerPoint</Application>
  <PresentationFormat>Apresentação na tela (4:3)</PresentationFormat>
  <Paragraphs>794</Paragraphs>
  <Slides>66</Slides>
  <Notes>40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66</vt:i4>
      </vt:variant>
    </vt:vector>
  </HeadingPairs>
  <TitlesOfParts>
    <vt:vector size="76" baseType="lpstr">
      <vt:lpstr>ＭＳ Ｐゴシック</vt:lpstr>
      <vt:lpstr>Arial</vt:lpstr>
      <vt:lpstr>Calibri</vt:lpstr>
      <vt:lpstr>Calibri Light</vt:lpstr>
      <vt:lpstr>Courier New</vt:lpstr>
      <vt:lpstr>ITCCharterCom-Regular</vt:lpstr>
      <vt:lpstr>Lucida Sans Unicode</vt:lpstr>
      <vt:lpstr>Times New Roman</vt:lpstr>
      <vt:lpstr>Wingdings</vt:lpstr>
      <vt:lpstr>1_Tema do Office</vt:lpstr>
      <vt:lpstr>Apresentação do PowerPoint</vt:lpstr>
      <vt:lpstr>Apresentação do PowerPoint</vt:lpstr>
      <vt:lpstr>Apresentação do PowerPoint</vt:lpstr>
      <vt:lpstr>ÓRGÃOS DE CONTROLE INTERNO E EXTERNO </vt:lpstr>
      <vt:lpstr>O Controle no Ciclo da Gestão Pública  Lei 10.180/2001</vt:lpstr>
      <vt:lpstr>Apresentação do PowerPoint</vt:lpstr>
      <vt:lpstr>Apresentação do PowerPoint</vt:lpstr>
      <vt:lpstr>Apresentação do PowerPoint</vt:lpstr>
      <vt:lpstr>Apresentação do PowerPoint</vt:lpstr>
      <vt:lpstr>Apresentação do PowerPoint</vt:lpstr>
      <vt:lpstr>Apresentação do PowerPoint</vt:lpstr>
      <vt:lpstr>Atribuições Constitucionais do Sistema de Controle Interno</vt:lpstr>
      <vt:lpstr>Sistema de Controle Interno – atividades de gestão  e de auditoria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Definição de Auditoria Interna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fernando.rios</dc:creator>
  <cp:lastModifiedBy>Francisco Eduardo de Holanda Bessa</cp:lastModifiedBy>
  <cp:revision>73</cp:revision>
  <dcterms:created xsi:type="dcterms:W3CDTF">2012-04-20T12:36:38Z</dcterms:created>
  <dcterms:modified xsi:type="dcterms:W3CDTF">2018-03-14T21:36:32Z</dcterms:modified>
</cp:coreProperties>
</file>